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bookmarkIdSeed="2">
  <p:sldMasterIdLst>
    <p:sldMasterId id="2147483661" r:id="rId4"/>
  </p:sldMasterIdLst>
  <p:notesMasterIdLst>
    <p:notesMasterId r:id="rId22"/>
  </p:notesMasterIdLst>
  <p:sldIdLst>
    <p:sldId id="266" r:id="rId5"/>
    <p:sldId id="259" r:id="rId6"/>
    <p:sldId id="501" r:id="rId7"/>
    <p:sldId id="287" r:id="rId8"/>
    <p:sldId id="284" r:id="rId9"/>
    <p:sldId id="484" r:id="rId10"/>
    <p:sldId id="563" r:id="rId11"/>
    <p:sldId id="291" r:id="rId12"/>
    <p:sldId id="564" r:id="rId13"/>
    <p:sldId id="565" r:id="rId14"/>
    <p:sldId id="562" r:id="rId15"/>
    <p:sldId id="566" r:id="rId16"/>
    <p:sldId id="567" r:id="rId17"/>
    <p:sldId id="568" r:id="rId18"/>
    <p:sldId id="569" r:id="rId19"/>
    <p:sldId id="570" r:id="rId20"/>
    <p:sldId id="49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E5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BF3658-17E2-45AA-8ED3-9CCCFD19438C}" v="108" dt="2023-02-22T07:47:38.8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jan  Lasica" userId="957db957-bc7b-48b4-b129-d76d88ca7bdf" providerId="ADAL" clId="{C5BF3658-17E2-45AA-8ED3-9CCCFD19438C}"/>
    <pc:docChg chg="undo redo custSel addSld delSld modSld sldOrd delMainMaster">
      <pc:chgData name="Dejan  Lasica" userId="957db957-bc7b-48b4-b129-d76d88ca7bdf" providerId="ADAL" clId="{C5BF3658-17E2-45AA-8ED3-9CCCFD19438C}" dt="2023-02-22T07:47:51.256" v="354" actId="207"/>
      <pc:docMkLst>
        <pc:docMk/>
      </pc:docMkLst>
      <pc:sldChg chg="addSp delSp modSp mod">
        <pc:chgData name="Dejan  Lasica" userId="957db957-bc7b-48b4-b129-d76d88ca7bdf" providerId="ADAL" clId="{C5BF3658-17E2-45AA-8ED3-9CCCFD19438C}" dt="2023-02-22T07:31:04.036" v="107"/>
        <pc:sldMkLst>
          <pc:docMk/>
          <pc:sldMk cId="657292891" sldId="259"/>
        </pc:sldMkLst>
        <pc:spChg chg="mod">
          <ac:chgData name="Dejan  Lasica" userId="957db957-bc7b-48b4-b129-d76d88ca7bdf" providerId="ADAL" clId="{C5BF3658-17E2-45AA-8ED3-9CCCFD19438C}" dt="2023-02-22T07:31:04.036" v="107"/>
          <ac:spMkLst>
            <pc:docMk/>
            <pc:sldMk cId="657292891" sldId="259"/>
            <ac:spMk id="7" creationId="{1D695337-FC22-460E-B2F7-CF90C6E83CC9}"/>
          </ac:spMkLst>
        </pc:spChg>
        <pc:graphicFrameChg chg="add del mod">
          <ac:chgData name="Dejan  Lasica" userId="957db957-bc7b-48b4-b129-d76d88ca7bdf" providerId="ADAL" clId="{C5BF3658-17E2-45AA-8ED3-9CCCFD19438C}" dt="2023-02-22T07:27:21.644" v="24"/>
          <ac:graphicFrameMkLst>
            <pc:docMk/>
            <pc:sldMk cId="657292891" sldId="259"/>
            <ac:graphicFrameMk id="3" creationId="{BA124EED-2BE2-037D-7D93-CF75E413DE3C}"/>
          </ac:graphicFrameMkLst>
        </pc:graphicFrameChg>
        <pc:graphicFrameChg chg="add del mod">
          <ac:chgData name="Dejan  Lasica" userId="957db957-bc7b-48b4-b129-d76d88ca7bdf" providerId="ADAL" clId="{C5BF3658-17E2-45AA-8ED3-9CCCFD19438C}" dt="2023-02-22T07:27:46.720" v="31"/>
          <ac:graphicFrameMkLst>
            <pc:docMk/>
            <pc:sldMk cId="657292891" sldId="259"/>
            <ac:graphicFrameMk id="9" creationId="{42B11E06-3088-9E90-D79A-9E1C9E36A3E8}"/>
          </ac:graphicFrameMkLst>
        </pc:graphicFrameChg>
        <pc:graphicFrameChg chg="add del mod">
          <ac:chgData name="Dejan  Lasica" userId="957db957-bc7b-48b4-b129-d76d88ca7bdf" providerId="ADAL" clId="{C5BF3658-17E2-45AA-8ED3-9CCCFD19438C}" dt="2023-02-22T07:28:07.360" v="38"/>
          <ac:graphicFrameMkLst>
            <pc:docMk/>
            <pc:sldMk cId="657292891" sldId="259"/>
            <ac:graphicFrameMk id="10" creationId="{E2E72284-55C3-5C80-5BF9-985937D2C168}"/>
          </ac:graphicFrameMkLst>
        </pc:graphicFrameChg>
        <pc:graphicFrameChg chg="add del mod">
          <ac:chgData name="Dejan  Lasica" userId="957db957-bc7b-48b4-b129-d76d88ca7bdf" providerId="ADAL" clId="{C5BF3658-17E2-45AA-8ED3-9CCCFD19438C}" dt="2023-02-22T07:28:31.370" v="46"/>
          <ac:graphicFrameMkLst>
            <pc:docMk/>
            <pc:sldMk cId="657292891" sldId="259"/>
            <ac:graphicFrameMk id="11" creationId="{83C2452E-A5A8-CB94-8055-4AC90C355243}"/>
          </ac:graphicFrameMkLst>
        </pc:graphicFrameChg>
        <pc:graphicFrameChg chg="add del mod">
          <ac:chgData name="Dejan  Lasica" userId="957db957-bc7b-48b4-b129-d76d88ca7bdf" providerId="ADAL" clId="{C5BF3658-17E2-45AA-8ED3-9CCCFD19438C}" dt="2023-02-22T07:29:04.489" v="59"/>
          <ac:graphicFrameMkLst>
            <pc:docMk/>
            <pc:sldMk cId="657292891" sldId="259"/>
            <ac:graphicFrameMk id="12" creationId="{06CE4DCF-EA5B-7E75-8512-FEDCF03979AA}"/>
          </ac:graphicFrameMkLst>
        </pc:graphicFrameChg>
        <pc:graphicFrameChg chg="add del mod">
          <ac:chgData name="Dejan  Lasica" userId="957db957-bc7b-48b4-b129-d76d88ca7bdf" providerId="ADAL" clId="{C5BF3658-17E2-45AA-8ED3-9CCCFD19438C}" dt="2023-02-22T07:29:27.705" v="66"/>
          <ac:graphicFrameMkLst>
            <pc:docMk/>
            <pc:sldMk cId="657292891" sldId="259"/>
            <ac:graphicFrameMk id="13" creationId="{9E7EB1DE-3D7D-D39D-17A8-ED20B9A0BA80}"/>
          </ac:graphicFrameMkLst>
        </pc:graphicFrameChg>
        <pc:graphicFrameChg chg="add del mod">
          <ac:chgData name="Dejan  Lasica" userId="957db957-bc7b-48b4-b129-d76d88ca7bdf" providerId="ADAL" clId="{C5BF3658-17E2-45AA-8ED3-9CCCFD19438C}" dt="2023-02-22T07:29:49.891" v="73"/>
          <ac:graphicFrameMkLst>
            <pc:docMk/>
            <pc:sldMk cId="657292891" sldId="259"/>
            <ac:graphicFrameMk id="14" creationId="{E8DCDF51-A98B-97AF-F916-A7C78E560500}"/>
          </ac:graphicFrameMkLst>
        </pc:graphicFrameChg>
        <pc:graphicFrameChg chg="add del mod">
          <ac:chgData name="Dejan  Lasica" userId="957db957-bc7b-48b4-b129-d76d88ca7bdf" providerId="ADAL" clId="{C5BF3658-17E2-45AA-8ED3-9CCCFD19438C}" dt="2023-02-22T07:30:18.893" v="81"/>
          <ac:graphicFrameMkLst>
            <pc:docMk/>
            <pc:sldMk cId="657292891" sldId="259"/>
            <ac:graphicFrameMk id="15" creationId="{625707C3-FC1F-4311-3B45-67F21E337498}"/>
          </ac:graphicFrameMkLst>
        </pc:graphicFrameChg>
        <pc:graphicFrameChg chg="add del mod">
          <ac:chgData name="Dejan  Lasica" userId="957db957-bc7b-48b4-b129-d76d88ca7bdf" providerId="ADAL" clId="{C5BF3658-17E2-45AA-8ED3-9CCCFD19438C}" dt="2023-02-22T07:30:38.800" v="91"/>
          <ac:graphicFrameMkLst>
            <pc:docMk/>
            <pc:sldMk cId="657292891" sldId="259"/>
            <ac:graphicFrameMk id="16" creationId="{4A3804AB-0969-275F-0EF7-4B1E3EA42D7C}"/>
          </ac:graphicFrameMkLst>
        </pc:graphicFrameChg>
        <pc:graphicFrameChg chg="add del mod">
          <ac:chgData name="Dejan  Lasica" userId="957db957-bc7b-48b4-b129-d76d88ca7bdf" providerId="ADAL" clId="{C5BF3658-17E2-45AA-8ED3-9CCCFD19438C}" dt="2023-02-22T07:30:51.040" v="98"/>
          <ac:graphicFrameMkLst>
            <pc:docMk/>
            <pc:sldMk cId="657292891" sldId="259"/>
            <ac:graphicFrameMk id="17" creationId="{5C4E4B60-878C-EE8C-0F49-6E2AAC08CB22}"/>
          </ac:graphicFrameMkLst>
        </pc:graphicFrameChg>
        <pc:graphicFrameChg chg="add del mod">
          <ac:chgData name="Dejan  Lasica" userId="957db957-bc7b-48b4-b129-d76d88ca7bdf" providerId="ADAL" clId="{C5BF3658-17E2-45AA-8ED3-9CCCFD19438C}" dt="2023-02-22T07:31:03.760" v="105"/>
          <ac:graphicFrameMkLst>
            <pc:docMk/>
            <pc:sldMk cId="657292891" sldId="259"/>
            <ac:graphicFrameMk id="18" creationId="{ABF9773B-FAD9-4669-CEF7-A99802D056D2}"/>
          </ac:graphicFrameMkLst>
        </pc:graphicFrameChg>
      </pc:sldChg>
      <pc:sldChg chg="modSp mod">
        <pc:chgData name="Dejan  Lasica" userId="957db957-bc7b-48b4-b129-d76d88ca7bdf" providerId="ADAL" clId="{C5BF3658-17E2-45AA-8ED3-9CCCFD19438C}" dt="2023-02-22T07:26:46.757" v="19" actId="20577"/>
        <pc:sldMkLst>
          <pc:docMk/>
          <pc:sldMk cId="1394415538" sldId="266"/>
        </pc:sldMkLst>
        <pc:spChg chg="mod">
          <ac:chgData name="Dejan  Lasica" userId="957db957-bc7b-48b4-b129-d76d88ca7bdf" providerId="ADAL" clId="{C5BF3658-17E2-45AA-8ED3-9CCCFD19438C}" dt="2023-02-22T07:26:34.059" v="1" actId="20577"/>
          <ac:spMkLst>
            <pc:docMk/>
            <pc:sldMk cId="1394415538" sldId="266"/>
            <ac:spMk id="2" creationId="{78FD68DA-43BA-4508-8DE2-BA9BB7B2FA5B}"/>
          </ac:spMkLst>
        </pc:spChg>
        <pc:spChg chg="mod">
          <ac:chgData name="Dejan  Lasica" userId="957db957-bc7b-48b4-b129-d76d88ca7bdf" providerId="ADAL" clId="{C5BF3658-17E2-45AA-8ED3-9CCCFD19438C}" dt="2023-02-22T07:26:46.757" v="19" actId="20577"/>
          <ac:spMkLst>
            <pc:docMk/>
            <pc:sldMk cId="1394415538" sldId="266"/>
            <ac:spMk id="3" creationId="{A8E9CFF2-3777-4FF4-A759-8491175B0B7C}"/>
          </ac:spMkLst>
        </pc:spChg>
      </pc:sldChg>
      <pc:sldChg chg="addSp delSp modSp mod setBg modClrScheme chgLayout">
        <pc:chgData name="Dejan  Lasica" userId="957db957-bc7b-48b4-b129-d76d88ca7bdf" providerId="ADAL" clId="{C5BF3658-17E2-45AA-8ED3-9CCCFD19438C}" dt="2023-02-22T07:33:41.895" v="151" actId="20577"/>
        <pc:sldMkLst>
          <pc:docMk/>
          <pc:sldMk cId="4103118555" sldId="284"/>
        </pc:sldMkLst>
        <pc:spChg chg="mod">
          <ac:chgData name="Dejan  Lasica" userId="957db957-bc7b-48b4-b129-d76d88ca7bdf" providerId="ADAL" clId="{C5BF3658-17E2-45AA-8ED3-9CCCFD19438C}" dt="2023-02-22T07:33:35.437" v="139" actId="207"/>
          <ac:spMkLst>
            <pc:docMk/>
            <pc:sldMk cId="4103118555" sldId="284"/>
            <ac:spMk id="2" creationId="{6D2FC498-A1AC-4F47-BE7A-B738347A003C}"/>
          </ac:spMkLst>
        </pc:spChg>
        <pc:spChg chg="mod">
          <ac:chgData name="Dejan  Lasica" userId="957db957-bc7b-48b4-b129-d76d88ca7bdf" providerId="ADAL" clId="{C5BF3658-17E2-45AA-8ED3-9CCCFD19438C}" dt="2023-02-22T07:33:29.239" v="138" actId="26606"/>
          <ac:spMkLst>
            <pc:docMk/>
            <pc:sldMk cId="4103118555" sldId="284"/>
            <ac:spMk id="4" creationId="{5DD4F671-6BCB-4EFF-BB36-732A22FB5949}"/>
          </ac:spMkLst>
        </pc:spChg>
        <pc:spChg chg="mod">
          <ac:chgData name="Dejan  Lasica" userId="957db957-bc7b-48b4-b129-d76d88ca7bdf" providerId="ADAL" clId="{C5BF3658-17E2-45AA-8ED3-9CCCFD19438C}" dt="2023-02-22T07:33:29.239" v="138" actId="26606"/>
          <ac:spMkLst>
            <pc:docMk/>
            <pc:sldMk cId="4103118555" sldId="284"/>
            <ac:spMk id="5" creationId="{92425FFD-089E-4A5F-82F3-F23BCD32B134}"/>
          </ac:spMkLst>
        </pc:spChg>
        <pc:spChg chg="add mod">
          <ac:chgData name="Dejan  Lasica" userId="957db957-bc7b-48b4-b129-d76d88ca7bdf" providerId="ADAL" clId="{C5BF3658-17E2-45AA-8ED3-9CCCFD19438C}" dt="2023-02-22T07:33:41.895" v="151" actId="20577"/>
          <ac:spMkLst>
            <pc:docMk/>
            <pc:sldMk cId="4103118555" sldId="284"/>
            <ac:spMk id="7" creationId="{BCEC0567-AE02-F1A1-527B-3DC3325732EC}"/>
          </ac:spMkLst>
        </pc:spChg>
        <pc:spChg chg="del">
          <ac:chgData name="Dejan  Lasica" userId="957db957-bc7b-48b4-b129-d76d88ca7bdf" providerId="ADAL" clId="{C5BF3658-17E2-45AA-8ED3-9CCCFD19438C}" dt="2023-02-22T07:33:13.568" v="137" actId="478"/>
          <ac:spMkLst>
            <pc:docMk/>
            <pc:sldMk cId="4103118555" sldId="284"/>
            <ac:spMk id="8" creationId="{C90C1302-01BF-487B-B399-89D26033FC70}"/>
          </ac:spMkLst>
        </pc:spChg>
        <pc:spChg chg="del mod">
          <ac:chgData name="Dejan  Lasica" userId="957db957-bc7b-48b4-b129-d76d88ca7bdf" providerId="ADAL" clId="{C5BF3658-17E2-45AA-8ED3-9CCCFD19438C}" dt="2023-02-22T07:33:07.406" v="136" actId="478"/>
          <ac:spMkLst>
            <pc:docMk/>
            <pc:sldMk cId="4103118555" sldId="284"/>
            <ac:spMk id="10" creationId="{7DDD87B5-BDF1-442B-8AF6-9E05E41F4C67}"/>
          </ac:spMkLst>
        </pc:spChg>
        <pc:graphicFrameChg chg="del">
          <ac:chgData name="Dejan  Lasica" userId="957db957-bc7b-48b4-b129-d76d88ca7bdf" providerId="ADAL" clId="{C5BF3658-17E2-45AA-8ED3-9CCCFD19438C}" dt="2023-02-22T07:33:00.724" v="134" actId="478"/>
          <ac:graphicFrameMkLst>
            <pc:docMk/>
            <pc:sldMk cId="4103118555" sldId="284"/>
            <ac:graphicFrameMk id="11" creationId="{087C24B4-6E0E-4A14-BE7D-E4013CB4EA74}"/>
          </ac:graphicFrameMkLst>
        </pc:graphicFrameChg>
      </pc:sldChg>
      <pc:sldChg chg="addSp delSp modSp mod">
        <pc:chgData name="Dejan  Lasica" userId="957db957-bc7b-48b4-b129-d76d88ca7bdf" providerId="ADAL" clId="{C5BF3658-17E2-45AA-8ED3-9CCCFD19438C}" dt="2023-02-22T07:44:27.592" v="336" actId="20577"/>
        <pc:sldMkLst>
          <pc:docMk/>
          <pc:sldMk cId="3880825446" sldId="287"/>
        </pc:sldMkLst>
        <pc:spChg chg="mod">
          <ac:chgData name="Dejan  Lasica" userId="957db957-bc7b-48b4-b129-d76d88ca7bdf" providerId="ADAL" clId="{C5BF3658-17E2-45AA-8ED3-9CCCFD19438C}" dt="2023-02-22T07:42:45.433" v="314" actId="207"/>
          <ac:spMkLst>
            <pc:docMk/>
            <pc:sldMk cId="3880825446" sldId="287"/>
            <ac:spMk id="2" creationId="{00000000-0000-0000-0000-000000000000}"/>
          </ac:spMkLst>
        </pc:spChg>
        <pc:spChg chg="del mod">
          <ac:chgData name="Dejan  Lasica" userId="957db957-bc7b-48b4-b129-d76d88ca7bdf" providerId="ADAL" clId="{C5BF3658-17E2-45AA-8ED3-9CCCFD19438C}" dt="2023-02-22T07:42:40.820" v="313" actId="26606"/>
          <ac:spMkLst>
            <pc:docMk/>
            <pc:sldMk cId="3880825446" sldId="287"/>
            <ac:spMk id="6" creationId="{4285AD48-C0AA-EC96-FAC0-D2AA60697F45}"/>
          </ac:spMkLst>
        </pc:spChg>
        <pc:graphicFrameChg chg="add del mod">
          <ac:chgData name="Dejan  Lasica" userId="957db957-bc7b-48b4-b129-d76d88ca7bdf" providerId="ADAL" clId="{C5BF3658-17E2-45AA-8ED3-9CCCFD19438C}" dt="2023-02-22T07:32:29.024" v="129"/>
          <ac:graphicFrameMkLst>
            <pc:docMk/>
            <pc:sldMk cId="3880825446" sldId="287"/>
            <ac:graphicFrameMk id="3" creationId="{B39313EE-3E6C-709B-97AD-3F1F3E5A4C9A}"/>
          </ac:graphicFrameMkLst>
        </pc:graphicFrameChg>
        <pc:graphicFrameChg chg="add mod">
          <ac:chgData name="Dejan  Lasica" userId="957db957-bc7b-48b4-b129-d76d88ca7bdf" providerId="ADAL" clId="{C5BF3658-17E2-45AA-8ED3-9CCCFD19438C}" dt="2023-02-22T07:44:27.592" v="336" actId="20577"/>
          <ac:graphicFrameMkLst>
            <pc:docMk/>
            <pc:sldMk cId="3880825446" sldId="287"/>
            <ac:graphicFrameMk id="10" creationId="{3891EF20-2FC4-63C6-23A1-18EED285E60E}"/>
          </ac:graphicFrameMkLst>
        </pc:graphicFrameChg>
      </pc:sldChg>
      <pc:sldChg chg="addSp delSp modSp mod modClrScheme chgLayout">
        <pc:chgData name="Dejan  Lasica" userId="957db957-bc7b-48b4-b129-d76d88ca7bdf" providerId="ADAL" clId="{C5BF3658-17E2-45AA-8ED3-9CCCFD19438C}" dt="2023-02-22T07:44:01.020" v="330" actId="20577"/>
        <pc:sldMkLst>
          <pc:docMk/>
          <pc:sldMk cId="3599636547" sldId="291"/>
        </pc:sldMkLst>
        <pc:spChg chg="mod">
          <ac:chgData name="Dejan  Lasica" userId="957db957-bc7b-48b4-b129-d76d88ca7bdf" providerId="ADAL" clId="{C5BF3658-17E2-45AA-8ED3-9CCCFD19438C}" dt="2023-02-22T07:43:27.744" v="316" actId="26606"/>
          <ac:spMkLst>
            <pc:docMk/>
            <pc:sldMk cId="3599636547" sldId="291"/>
            <ac:spMk id="4" creationId="{5DD4F671-6BCB-4EFF-BB36-732A22FB5949}"/>
          </ac:spMkLst>
        </pc:spChg>
        <pc:spChg chg="mod">
          <ac:chgData name="Dejan  Lasica" userId="957db957-bc7b-48b4-b129-d76d88ca7bdf" providerId="ADAL" clId="{C5BF3658-17E2-45AA-8ED3-9CCCFD19438C}" dt="2023-02-22T07:43:27.744" v="316" actId="26606"/>
          <ac:spMkLst>
            <pc:docMk/>
            <pc:sldMk cId="3599636547" sldId="291"/>
            <ac:spMk id="5" creationId="{92425FFD-089E-4A5F-82F3-F23BCD32B134}"/>
          </ac:spMkLst>
        </pc:spChg>
        <pc:spChg chg="del">
          <ac:chgData name="Dejan  Lasica" userId="957db957-bc7b-48b4-b129-d76d88ca7bdf" providerId="ADAL" clId="{C5BF3658-17E2-45AA-8ED3-9CCCFD19438C}" dt="2023-02-22T07:35:59.309" v="225" actId="478"/>
          <ac:spMkLst>
            <pc:docMk/>
            <pc:sldMk cId="3599636547" sldId="291"/>
            <ac:spMk id="8" creationId="{08A36EED-EBCE-47C9-9BFB-0F3AE2101CB5}"/>
          </ac:spMkLst>
        </pc:spChg>
        <pc:spChg chg="mod ord">
          <ac:chgData name="Dejan  Lasica" userId="957db957-bc7b-48b4-b129-d76d88ca7bdf" providerId="ADAL" clId="{C5BF3658-17E2-45AA-8ED3-9CCCFD19438C}" dt="2023-02-22T07:43:34.321" v="318" actId="207"/>
          <ac:spMkLst>
            <pc:docMk/>
            <pc:sldMk cId="3599636547" sldId="291"/>
            <ac:spMk id="11" creationId="{E8E0A781-349D-4DED-B297-2D4236B535B2}"/>
          </ac:spMkLst>
        </pc:spChg>
        <pc:spChg chg="add del mod">
          <ac:chgData name="Dejan  Lasica" userId="957db957-bc7b-48b4-b129-d76d88ca7bdf" providerId="ADAL" clId="{C5BF3658-17E2-45AA-8ED3-9CCCFD19438C}" dt="2023-02-22T07:43:27.744" v="316" actId="26606"/>
          <ac:spMkLst>
            <pc:docMk/>
            <pc:sldMk cId="3599636547" sldId="291"/>
            <ac:spMk id="16" creationId="{0B64BB17-A13D-E20D-96C4-976EF3759B6E}"/>
          </ac:spMkLst>
        </pc:spChg>
        <pc:graphicFrameChg chg="add del mod">
          <ac:chgData name="Dejan  Lasica" userId="957db957-bc7b-48b4-b129-d76d88ca7bdf" providerId="ADAL" clId="{C5BF3658-17E2-45AA-8ED3-9CCCFD19438C}" dt="2023-02-22T07:36:34.843" v="232"/>
          <ac:graphicFrameMkLst>
            <pc:docMk/>
            <pc:sldMk cId="3599636547" sldId="291"/>
            <ac:graphicFrameMk id="2" creationId="{7936A231-C862-A0F9-1A6A-835A98D5695A}"/>
          </ac:graphicFrameMkLst>
        </pc:graphicFrameChg>
        <pc:graphicFrameChg chg="del">
          <ac:chgData name="Dejan  Lasica" userId="957db957-bc7b-48b4-b129-d76d88ca7bdf" providerId="ADAL" clId="{C5BF3658-17E2-45AA-8ED3-9CCCFD19438C}" dt="2023-02-22T07:35:56.895" v="224" actId="478"/>
          <ac:graphicFrameMkLst>
            <pc:docMk/>
            <pc:sldMk cId="3599636547" sldId="291"/>
            <ac:graphicFrameMk id="3" creationId="{233A5893-8E67-459B-8A6D-D8425CCC814F}"/>
          </ac:graphicFrameMkLst>
        </pc:graphicFrameChg>
        <pc:graphicFrameChg chg="add mod">
          <ac:chgData name="Dejan  Lasica" userId="957db957-bc7b-48b4-b129-d76d88ca7bdf" providerId="ADAL" clId="{C5BF3658-17E2-45AA-8ED3-9CCCFD19438C}" dt="2023-02-22T07:44:01.020" v="330" actId="20577"/>
          <ac:graphicFrameMkLst>
            <pc:docMk/>
            <pc:sldMk cId="3599636547" sldId="291"/>
            <ac:graphicFrameMk id="18" creationId="{BB565E9B-E0C7-9D30-A393-DA4F067E114F}"/>
          </ac:graphicFrameMkLst>
        </pc:graphicFrameChg>
      </pc:sldChg>
      <pc:sldChg chg="del">
        <pc:chgData name="Dejan  Lasica" userId="957db957-bc7b-48b4-b129-d76d88ca7bdf" providerId="ADAL" clId="{C5BF3658-17E2-45AA-8ED3-9CCCFD19438C}" dt="2023-02-22T07:40:03.760" v="293" actId="47"/>
        <pc:sldMkLst>
          <pc:docMk/>
          <pc:sldMk cId="3261907112" sldId="299"/>
        </pc:sldMkLst>
      </pc:sldChg>
      <pc:sldChg chg="del">
        <pc:chgData name="Dejan  Lasica" userId="957db957-bc7b-48b4-b129-d76d88ca7bdf" providerId="ADAL" clId="{C5BF3658-17E2-45AA-8ED3-9CCCFD19438C}" dt="2023-02-22T07:40:03.760" v="293" actId="47"/>
        <pc:sldMkLst>
          <pc:docMk/>
          <pc:sldMk cId="3293732943" sldId="483"/>
        </pc:sldMkLst>
      </pc:sldChg>
      <pc:sldChg chg="addSp delSp modSp mod modClrScheme chgLayout">
        <pc:chgData name="Dejan  Lasica" userId="957db957-bc7b-48b4-b129-d76d88ca7bdf" providerId="ADAL" clId="{C5BF3658-17E2-45AA-8ED3-9CCCFD19438C}" dt="2023-02-22T07:34:56.621" v="201" actId="20577"/>
        <pc:sldMkLst>
          <pc:docMk/>
          <pc:sldMk cId="3665221336" sldId="484"/>
        </pc:sldMkLst>
        <pc:spChg chg="mod">
          <ac:chgData name="Dejan  Lasica" userId="957db957-bc7b-48b4-b129-d76d88ca7bdf" providerId="ADAL" clId="{C5BF3658-17E2-45AA-8ED3-9CCCFD19438C}" dt="2023-02-22T07:34:23.330" v="158" actId="26606"/>
          <ac:spMkLst>
            <pc:docMk/>
            <pc:sldMk cId="3665221336" sldId="484"/>
            <ac:spMk id="4" creationId="{4D258FDB-7A4C-42A2-B659-C601B552D8A6}"/>
          </ac:spMkLst>
        </pc:spChg>
        <pc:spChg chg="mod">
          <ac:chgData name="Dejan  Lasica" userId="957db957-bc7b-48b4-b129-d76d88ca7bdf" providerId="ADAL" clId="{C5BF3658-17E2-45AA-8ED3-9CCCFD19438C}" dt="2023-02-22T07:34:23.330" v="158" actId="26606"/>
          <ac:spMkLst>
            <pc:docMk/>
            <pc:sldMk cId="3665221336" sldId="484"/>
            <ac:spMk id="5" creationId="{9A18AC07-C643-43D9-A8C7-43152867EA6D}"/>
          </ac:spMkLst>
        </pc:spChg>
        <pc:spChg chg="del">
          <ac:chgData name="Dejan  Lasica" userId="957db957-bc7b-48b4-b129-d76d88ca7bdf" providerId="ADAL" clId="{C5BF3658-17E2-45AA-8ED3-9CCCFD19438C}" dt="2023-02-22T07:34:12.559" v="157" actId="478"/>
          <ac:spMkLst>
            <pc:docMk/>
            <pc:sldMk cId="3665221336" sldId="484"/>
            <ac:spMk id="9" creationId="{961FA5C0-A922-4FB5-B7A6-50C4BC1A60EC}"/>
          </ac:spMkLst>
        </pc:spChg>
        <pc:spChg chg="mod ord">
          <ac:chgData name="Dejan  Lasica" userId="957db957-bc7b-48b4-b129-d76d88ca7bdf" providerId="ADAL" clId="{C5BF3658-17E2-45AA-8ED3-9CCCFD19438C}" dt="2023-02-22T07:34:28.005" v="159" actId="207"/>
          <ac:spMkLst>
            <pc:docMk/>
            <pc:sldMk cId="3665221336" sldId="484"/>
            <ac:spMk id="10" creationId="{DE96A72C-72CA-4357-A52B-B4ACA1B0813A}"/>
          </ac:spMkLst>
        </pc:spChg>
        <pc:spChg chg="add mod">
          <ac:chgData name="Dejan  Lasica" userId="957db957-bc7b-48b4-b129-d76d88ca7bdf" providerId="ADAL" clId="{C5BF3658-17E2-45AA-8ED3-9CCCFD19438C}" dt="2023-02-22T07:34:56.621" v="201" actId="20577"/>
          <ac:spMkLst>
            <pc:docMk/>
            <pc:sldMk cId="3665221336" sldId="484"/>
            <ac:spMk id="15" creationId="{A0CD6489-0176-58B8-77E8-7AABF10A8959}"/>
          </ac:spMkLst>
        </pc:spChg>
        <pc:graphicFrameChg chg="del mod">
          <ac:chgData name="Dejan  Lasica" userId="957db957-bc7b-48b4-b129-d76d88ca7bdf" providerId="ADAL" clId="{C5BF3658-17E2-45AA-8ED3-9CCCFD19438C}" dt="2023-02-22T07:34:10.324" v="156" actId="478"/>
          <ac:graphicFrameMkLst>
            <pc:docMk/>
            <pc:sldMk cId="3665221336" sldId="484"/>
            <ac:graphicFrameMk id="8" creationId="{2E241366-3CF7-4B17-8E27-027111F505BF}"/>
          </ac:graphicFrameMkLst>
        </pc:graphicFrameChg>
      </pc:sldChg>
      <pc:sldChg chg="del">
        <pc:chgData name="Dejan  Lasica" userId="957db957-bc7b-48b4-b129-d76d88ca7bdf" providerId="ADAL" clId="{C5BF3658-17E2-45AA-8ED3-9CCCFD19438C}" dt="2023-02-22T07:40:03.760" v="293" actId="47"/>
        <pc:sldMkLst>
          <pc:docMk/>
          <pc:sldMk cId="1476479197" sldId="485"/>
        </pc:sldMkLst>
      </pc:sldChg>
      <pc:sldChg chg="addSp delSp modSp mod modClrScheme chgLayout">
        <pc:chgData name="Dejan  Lasica" userId="957db957-bc7b-48b4-b129-d76d88ca7bdf" providerId="ADAL" clId="{C5BF3658-17E2-45AA-8ED3-9CCCFD19438C}" dt="2023-02-22T07:45:20.151" v="343" actId="207"/>
        <pc:sldMkLst>
          <pc:docMk/>
          <pc:sldMk cId="1484959468" sldId="496"/>
        </pc:sldMkLst>
        <pc:spChg chg="mod">
          <ac:chgData name="Dejan  Lasica" userId="957db957-bc7b-48b4-b129-d76d88ca7bdf" providerId="ADAL" clId="{C5BF3658-17E2-45AA-8ED3-9CCCFD19438C}" dt="2023-02-22T07:45:20.151" v="343" actId="207"/>
          <ac:spMkLst>
            <pc:docMk/>
            <pc:sldMk cId="1484959468" sldId="496"/>
            <ac:spMk id="2" creationId="{F1F17923-522D-4DCB-AC83-D4EC69176FB0}"/>
          </ac:spMkLst>
        </pc:spChg>
        <pc:spChg chg="mod">
          <ac:chgData name="Dejan  Lasica" userId="957db957-bc7b-48b4-b129-d76d88ca7bdf" providerId="ADAL" clId="{C5BF3658-17E2-45AA-8ED3-9CCCFD19438C}" dt="2023-02-22T07:45:14.914" v="342" actId="26606"/>
          <ac:spMkLst>
            <pc:docMk/>
            <pc:sldMk cId="1484959468" sldId="496"/>
            <ac:spMk id="4" creationId="{9F29DB01-369B-49C4-890B-93B4B03526C0}"/>
          </ac:spMkLst>
        </pc:spChg>
        <pc:spChg chg="mod">
          <ac:chgData name="Dejan  Lasica" userId="957db957-bc7b-48b4-b129-d76d88ca7bdf" providerId="ADAL" clId="{C5BF3658-17E2-45AA-8ED3-9CCCFD19438C}" dt="2023-02-22T07:45:14.914" v="342" actId="26606"/>
          <ac:spMkLst>
            <pc:docMk/>
            <pc:sldMk cId="1484959468" sldId="496"/>
            <ac:spMk id="5" creationId="{63636818-422B-419E-9096-4DCC7B2067F3}"/>
          </ac:spMkLst>
        </pc:spChg>
        <pc:spChg chg="add del mod">
          <ac:chgData name="Dejan  Lasica" userId="957db957-bc7b-48b4-b129-d76d88ca7bdf" providerId="ADAL" clId="{C5BF3658-17E2-45AA-8ED3-9CCCFD19438C}" dt="2023-02-22T07:45:05.724" v="341" actId="478"/>
          <ac:spMkLst>
            <pc:docMk/>
            <pc:sldMk cId="1484959468" sldId="496"/>
            <ac:spMk id="6" creationId="{BAAFD011-B74C-EF0A-609D-5FD37C6691A7}"/>
          </ac:spMkLst>
        </pc:spChg>
        <pc:spChg chg="del">
          <ac:chgData name="Dejan  Lasica" userId="957db957-bc7b-48b4-b129-d76d88ca7bdf" providerId="ADAL" clId="{C5BF3658-17E2-45AA-8ED3-9CCCFD19438C}" dt="2023-02-22T07:45:00.038" v="340" actId="478"/>
          <ac:spMkLst>
            <pc:docMk/>
            <pc:sldMk cId="1484959468" sldId="496"/>
            <ac:spMk id="10" creationId="{F9261B71-B5B4-46E6-BFC7-EEDC3C35E26B}"/>
          </ac:spMkLst>
        </pc:spChg>
        <pc:picChg chg="add">
          <ac:chgData name="Dejan  Lasica" userId="957db957-bc7b-48b4-b129-d76d88ca7bdf" providerId="ADAL" clId="{C5BF3658-17E2-45AA-8ED3-9CCCFD19438C}" dt="2023-02-22T07:45:14.914" v="342" actId="26606"/>
          <ac:picMkLst>
            <pc:docMk/>
            <pc:sldMk cId="1484959468" sldId="496"/>
            <ac:picMk id="7" creationId="{9C4326DD-3E32-02FF-EE0A-13A9080DC7E7}"/>
          </ac:picMkLst>
        </pc:picChg>
      </pc:sldChg>
      <pc:sldChg chg="addSp delSp modSp mod">
        <pc:chgData name="Dejan  Lasica" userId="957db957-bc7b-48b4-b129-d76d88ca7bdf" providerId="ADAL" clId="{C5BF3658-17E2-45AA-8ED3-9CCCFD19438C}" dt="2023-02-22T07:42:52.121" v="315" actId="207"/>
        <pc:sldMkLst>
          <pc:docMk/>
          <pc:sldMk cId="229365984" sldId="501"/>
        </pc:sldMkLst>
        <pc:spChg chg="mod">
          <ac:chgData name="Dejan  Lasica" userId="957db957-bc7b-48b4-b129-d76d88ca7bdf" providerId="ADAL" clId="{C5BF3658-17E2-45AA-8ED3-9CCCFD19438C}" dt="2023-02-22T07:42:52.121" v="315" actId="207"/>
          <ac:spMkLst>
            <pc:docMk/>
            <pc:sldMk cId="229365984" sldId="501"/>
            <ac:spMk id="2" creationId="{E46BA4D8-D259-475F-B152-DBEBC5929122}"/>
          </ac:spMkLst>
        </pc:spChg>
        <pc:spChg chg="mod">
          <ac:chgData name="Dejan  Lasica" userId="957db957-bc7b-48b4-b129-d76d88ca7bdf" providerId="ADAL" clId="{C5BF3658-17E2-45AA-8ED3-9CCCFD19438C}" dt="2023-02-22T07:42:31.707" v="312" actId="26606"/>
          <ac:spMkLst>
            <pc:docMk/>
            <pc:sldMk cId="229365984" sldId="501"/>
            <ac:spMk id="4" creationId="{601AC383-CCC3-40A7-9BF8-D2470C9EE4E3}"/>
          </ac:spMkLst>
        </pc:spChg>
        <pc:spChg chg="mod">
          <ac:chgData name="Dejan  Lasica" userId="957db957-bc7b-48b4-b129-d76d88ca7bdf" providerId="ADAL" clId="{C5BF3658-17E2-45AA-8ED3-9CCCFD19438C}" dt="2023-02-22T07:42:31.707" v="312" actId="26606"/>
          <ac:spMkLst>
            <pc:docMk/>
            <pc:sldMk cId="229365984" sldId="501"/>
            <ac:spMk id="5" creationId="{DCCB9647-F72C-4B7D-AA6A-3E3124D0A219}"/>
          </ac:spMkLst>
        </pc:spChg>
        <pc:spChg chg="del mod">
          <ac:chgData name="Dejan  Lasica" userId="957db957-bc7b-48b4-b129-d76d88ca7bdf" providerId="ADAL" clId="{C5BF3658-17E2-45AA-8ED3-9CCCFD19438C}" dt="2023-02-22T07:42:31.707" v="312" actId="26606"/>
          <ac:spMkLst>
            <pc:docMk/>
            <pc:sldMk cId="229365984" sldId="501"/>
            <ac:spMk id="8" creationId="{91988071-F18F-4ADA-B1DF-B14F799802D8}"/>
          </ac:spMkLst>
        </pc:spChg>
        <pc:graphicFrameChg chg="add del mod">
          <ac:chgData name="Dejan  Lasica" userId="957db957-bc7b-48b4-b129-d76d88ca7bdf" providerId="ADAL" clId="{C5BF3658-17E2-45AA-8ED3-9CCCFD19438C}" dt="2023-02-22T07:31:27.163" v="111"/>
          <ac:graphicFrameMkLst>
            <pc:docMk/>
            <pc:sldMk cId="229365984" sldId="501"/>
            <ac:graphicFrameMk id="3" creationId="{18FF18E4-B0ED-FF5F-64C1-E8FD8DACFB48}"/>
          </ac:graphicFrameMkLst>
        </pc:graphicFrameChg>
        <pc:graphicFrameChg chg="add">
          <ac:chgData name="Dejan  Lasica" userId="957db957-bc7b-48b4-b129-d76d88ca7bdf" providerId="ADAL" clId="{C5BF3658-17E2-45AA-8ED3-9CCCFD19438C}" dt="2023-02-22T07:42:31.707" v="312" actId="26606"/>
          <ac:graphicFrameMkLst>
            <pc:docMk/>
            <pc:sldMk cId="229365984" sldId="501"/>
            <ac:graphicFrameMk id="10" creationId="{DC507CB6-29B3-4016-C786-7778A6728856}"/>
          </ac:graphicFrameMkLst>
        </pc:graphicFrameChg>
      </pc:sldChg>
      <pc:sldChg chg="del">
        <pc:chgData name="Dejan  Lasica" userId="957db957-bc7b-48b4-b129-d76d88ca7bdf" providerId="ADAL" clId="{C5BF3658-17E2-45AA-8ED3-9CCCFD19438C}" dt="2023-02-22T07:40:03.760" v="293" actId="47"/>
        <pc:sldMkLst>
          <pc:docMk/>
          <pc:sldMk cId="2435937750" sldId="503"/>
        </pc:sldMkLst>
      </pc:sldChg>
      <pc:sldChg chg="del">
        <pc:chgData name="Dejan  Lasica" userId="957db957-bc7b-48b4-b129-d76d88ca7bdf" providerId="ADAL" clId="{C5BF3658-17E2-45AA-8ED3-9CCCFD19438C}" dt="2023-02-22T07:40:03.760" v="293" actId="47"/>
        <pc:sldMkLst>
          <pc:docMk/>
          <pc:sldMk cId="2834906214" sldId="547"/>
        </pc:sldMkLst>
      </pc:sldChg>
      <pc:sldChg chg="del">
        <pc:chgData name="Dejan  Lasica" userId="957db957-bc7b-48b4-b129-d76d88ca7bdf" providerId="ADAL" clId="{C5BF3658-17E2-45AA-8ED3-9CCCFD19438C}" dt="2023-02-22T07:40:03.760" v="293" actId="47"/>
        <pc:sldMkLst>
          <pc:docMk/>
          <pc:sldMk cId="2222832455" sldId="548"/>
        </pc:sldMkLst>
      </pc:sldChg>
      <pc:sldChg chg="del">
        <pc:chgData name="Dejan  Lasica" userId="957db957-bc7b-48b4-b129-d76d88ca7bdf" providerId="ADAL" clId="{C5BF3658-17E2-45AA-8ED3-9CCCFD19438C}" dt="2023-02-22T07:40:03.760" v="293" actId="47"/>
        <pc:sldMkLst>
          <pc:docMk/>
          <pc:sldMk cId="1904317135" sldId="549"/>
        </pc:sldMkLst>
      </pc:sldChg>
      <pc:sldChg chg="del">
        <pc:chgData name="Dejan  Lasica" userId="957db957-bc7b-48b4-b129-d76d88ca7bdf" providerId="ADAL" clId="{C5BF3658-17E2-45AA-8ED3-9CCCFD19438C}" dt="2023-02-22T07:40:03.760" v="293" actId="47"/>
        <pc:sldMkLst>
          <pc:docMk/>
          <pc:sldMk cId="2464695786" sldId="550"/>
        </pc:sldMkLst>
      </pc:sldChg>
      <pc:sldChg chg="del">
        <pc:chgData name="Dejan  Lasica" userId="957db957-bc7b-48b4-b129-d76d88ca7bdf" providerId="ADAL" clId="{C5BF3658-17E2-45AA-8ED3-9CCCFD19438C}" dt="2023-02-22T07:40:03.760" v="293" actId="47"/>
        <pc:sldMkLst>
          <pc:docMk/>
          <pc:sldMk cId="3353291925" sldId="551"/>
        </pc:sldMkLst>
      </pc:sldChg>
      <pc:sldChg chg="del">
        <pc:chgData name="Dejan  Lasica" userId="957db957-bc7b-48b4-b129-d76d88ca7bdf" providerId="ADAL" clId="{C5BF3658-17E2-45AA-8ED3-9CCCFD19438C}" dt="2023-02-22T07:40:03.760" v="293" actId="47"/>
        <pc:sldMkLst>
          <pc:docMk/>
          <pc:sldMk cId="2582811068" sldId="552"/>
        </pc:sldMkLst>
      </pc:sldChg>
      <pc:sldChg chg="del">
        <pc:chgData name="Dejan  Lasica" userId="957db957-bc7b-48b4-b129-d76d88ca7bdf" providerId="ADAL" clId="{C5BF3658-17E2-45AA-8ED3-9CCCFD19438C}" dt="2023-02-22T07:40:03.760" v="293" actId="47"/>
        <pc:sldMkLst>
          <pc:docMk/>
          <pc:sldMk cId="1436619177" sldId="553"/>
        </pc:sldMkLst>
      </pc:sldChg>
      <pc:sldChg chg="del">
        <pc:chgData name="Dejan  Lasica" userId="957db957-bc7b-48b4-b129-d76d88ca7bdf" providerId="ADAL" clId="{C5BF3658-17E2-45AA-8ED3-9CCCFD19438C}" dt="2023-02-22T07:40:03.760" v="293" actId="47"/>
        <pc:sldMkLst>
          <pc:docMk/>
          <pc:sldMk cId="2041801794" sldId="554"/>
        </pc:sldMkLst>
      </pc:sldChg>
      <pc:sldChg chg="del">
        <pc:chgData name="Dejan  Lasica" userId="957db957-bc7b-48b4-b129-d76d88ca7bdf" providerId="ADAL" clId="{C5BF3658-17E2-45AA-8ED3-9CCCFD19438C}" dt="2023-02-22T07:40:03.760" v="293" actId="47"/>
        <pc:sldMkLst>
          <pc:docMk/>
          <pc:sldMk cId="1205887333" sldId="555"/>
        </pc:sldMkLst>
      </pc:sldChg>
      <pc:sldChg chg="del">
        <pc:chgData name="Dejan  Lasica" userId="957db957-bc7b-48b4-b129-d76d88ca7bdf" providerId="ADAL" clId="{C5BF3658-17E2-45AA-8ED3-9CCCFD19438C}" dt="2023-02-22T07:40:03.760" v="293" actId="47"/>
        <pc:sldMkLst>
          <pc:docMk/>
          <pc:sldMk cId="3637116881" sldId="556"/>
        </pc:sldMkLst>
      </pc:sldChg>
      <pc:sldChg chg="del">
        <pc:chgData name="Dejan  Lasica" userId="957db957-bc7b-48b4-b129-d76d88ca7bdf" providerId="ADAL" clId="{C5BF3658-17E2-45AA-8ED3-9CCCFD19438C}" dt="2023-02-22T07:40:03.760" v="293" actId="47"/>
        <pc:sldMkLst>
          <pc:docMk/>
          <pc:sldMk cId="3198543441" sldId="557"/>
        </pc:sldMkLst>
      </pc:sldChg>
      <pc:sldChg chg="del">
        <pc:chgData name="Dejan  Lasica" userId="957db957-bc7b-48b4-b129-d76d88ca7bdf" providerId="ADAL" clId="{C5BF3658-17E2-45AA-8ED3-9CCCFD19438C}" dt="2023-02-22T07:40:03.760" v="293" actId="47"/>
        <pc:sldMkLst>
          <pc:docMk/>
          <pc:sldMk cId="2287811705" sldId="558"/>
        </pc:sldMkLst>
      </pc:sldChg>
      <pc:sldChg chg="del">
        <pc:chgData name="Dejan  Lasica" userId="957db957-bc7b-48b4-b129-d76d88ca7bdf" providerId="ADAL" clId="{C5BF3658-17E2-45AA-8ED3-9CCCFD19438C}" dt="2023-02-22T07:40:03.760" v="293" actId="47"/>
        <pc:sldMkLst>
          <pc:docMk/>
          <pc:sldMk cId="423135624" sldId="561"/>
        </pc:sldMkLst>
      </pc:sldChg>
      <pc:sldChg chg="addSp modSp mod ord modClrScheme chgLayout">
        <pc:chgData name="Dejan  Lasica" userId="957db957-bc7b-48b4-b129-d76d88ca7bdf" providerId="ADAL" clId="{C5BF3658-17E2-45AA-8ED3-9CCCFD19438C}" dt="2023-02-22T07:40:49.396" v="305" actId="207"/>
        <pc:sldMkLst>
          <pc:docMk/>
          <pc:sldMk cId="80322561" sldId="562"/>
        </pc:sldMkLst>
        <pc:spChg chg="mod">
          <ac:chgData name="Dejan  Lasica" userId="957db957-bc7b-48b4-b129-d76d88ca7bdf" providerId="ADAL" clId="{C5BF3658-17E2-45AA-8ED3-9CCCFD19438C}" dt="2023-02-22T07:40:49.396" v="305" actId="207"/>
          <ac:spMkLst>
            <pc:docMk/>
            <pc:sldMk cId="80322561" sldId="562"/>
            <ac:spMk id="2" creationId="{E46BA4D8-D259-475F-B152-DBEBC5929122}"/>
          </ac:spMkLst>
        </pc:spChg>
        <pc:spChg chg="mod">
          <ac:chgData name="Dejan  Lasica" userId="957db957-bc7b-48b4-b129-d76d88ca7bdf" providerId="ADAL" clId="{C5BF3658-17E2-45AA-8ED3-9CCCFD19438C}" dt="2023-02-22T07:40:44.279" v="304" actId="26606"/>
          <ac:spMkLst>
            <pc:docMk/>
            <pc:sldMk cId="80322561" sldId="562"/>
            <ac:spMk id="4" creationId="{601AC383-CCC3-40A7-9BF8-D2470C9EE4E3}"/>
          </ac:spMkLst>
        </pc:spChg>
        <pc:spChg chg="mod">
          <ac:chgData name="Dejan  Lasica" userId="957db957-bc7b-48b4-b129-d76d88ca7bdf" providerId="ADAL" clId="{C5BF3658-17E2-45AA-8ED3-9CCCFD19438C}" dt="2023-02-22T07:40:44.279" v="304" actId="26606"/>
          <ac:spMkLst>
            <pc:docMk/>
            <pc:sldMk cId="80322561" sldId="562"/>
            <ac:spMk id="5" creationId="{DCCB9647-F72C-4B7D-AA6A-3E3124D0A219}"/>
          </ac:spMkLst>
        </pc:spChg>
        <pc:picChg chg="add">
          <ac:chgData name="Dejan  Lasica" userId="957db957-bc7b-48b4-b129-d76d88ca7bdf" providerId="ADAL" clId="{C5BF3658-17E2-45AA-8ED3-9CCCFD19438C}" dt="2023-02-22T07:40:44.279" v="304" actId="26606"/>
          <ac:picMkLst>
            <pc:docMk/>
            <pc:sldMk cId="80322561" sldId="562"/>
            <ac:picMk id="7" creationId="{7A9A8976-2D97-C670-B734-C49DEB080174}"/>
          </ac:picMkLst>
        </pc:picChg>
      </pc:sldChg>
      <pc:sldChg chg="addSp delSp modSp add mod modClrScheme chgLayout">
        <pc:chgData name="Dejan  Lasica" userId="957db957-bc7b-48b4-b129-d76d88ca7bdf" providerId="ADAL" clId="{C5BF3658-17E2-45AA-8ED3-9CCCFD19438C}" dt="2023-02-22T07:41:28.592" v="311" actId="207"/>
        <pc:sldMkLst>
          <pc:docMk/>
          <pc:sldMk cId="4011016587" sldId="563"/>
        </pc:sldMkLst>
        <pc:spChg chg="mod">
          <ac:chgData name="Dejan  Lasica" userId="957db957-bc7b-48b4-b129-d76d88ca7bdf" providerId="ADAL" clId="{C5BF3658-17E2-45AA-8ED3-9CCCFD19438C}" dt="2023-02-22T07:41:11.065" v="306" actId="26606"/>
          <ac:spMkLst>
            <pc:docMk/>
            <pc:sldMk cId="4011016587" sldId="563"/>
            <ac:spMk id="4" creationId="{4D258FDB-7A4C-42A2-B659-C601B552D8A6}"/>
          </ac:spMkLst>
        </pc:spChg>
        <pc:spChg chg="mod">
          <ac:chgData name="Dejan  Lasica" userId="957db957-bc7b-48b4-b129-d76d88ca7bdf" providerId="ADAL" clId="{C5BF3658-17E2-45AA-8ED3-9CCCFD19438C}" dt="2023-02-22T07:41:11.065" v="306" actId="26606"/>
          <ac:spMkLst>
            <pc:docMk/>
            <pc:sldMk cId="4011016587" sldId="563"/>
            <ac:spMk id="5" creationId="{9A18AC07-C643-43D9-A8C7-43152867EA6D}"/>
          </ac:spMkLst>
        </pc:spChg>
        <pc:spChg chg="mod">
          <ac:chgData name="Dejan  Lasica" userId="957db957-bc7b-48b4-b129-d76d88ca7bdf" providerId="ADAL" clId="{C5BF3658-17E2-45AA-8ED3-9CCCFD19438C}" dt="2023-02-22T07:41:28.592" v="311" actId="207"/>
          <ac:spMkLst>
            <pc:docMk/>
            <pc:sldMk cId="4011016587" sldId="563"/>
            <ac:spMk id="10" creationId="{DE96A72C-72CA-4357-A52B-B4ACA1B0813A}"/>
          </ac:spMkLst>
        </pc:spChg>
        <pc:spChg chg="del mod">
          <ac:chgData name="Dejan  Lasica" userId="957db957-bc7b-48b4-b129-d76d88ca7bdf" providerId="ADAL" clId="{C5BF3658-17E2-45AA-8ED3-9CCCFD19438C}" dt="2023-02-22T07:41:19.360" v="309" actId="478"/>
          <ac:spMkLst>
            <pc:docMk/>
            <pc:sldMk cId="4011016587" sldId="563"/>
            <ac:spMk id="15" creationId="{A0CD6489-0176-58B8-77E8-7AABF10A8959}"/>
          </ac:spMkLst>
        </pc:spChg>
        <pc:picChg chg="add">
          <ac:chgData name="Dejan  Lasica" userId="957db957-bc7b-48b4-b129-d76d88ca7bdf" providerId="ADAL" clId="{C5BF3658-17E2-45AA-8ED3-9CCCFD19438C}" dt="2023-02-22T07:41:22.569" v="310" actId="26606"/>
          <ac:picMkLst>
            <pc:docMk/>
            <pc:sldMk cId="4011016587" sldId="563"/>
            <ac:picMk id="12" creationId="{C7AF3823-729A-556C-1C8C-31461F940285}"/>
          </ac:picMkLst>
        </pc:picChg>
      </pc:sldChg>
      <pc:sldChg chg="modSp add mod">
        <pc:chgData name="Dejan  Lasica" userId="957db957-bc7b-48b4-b129-d76d88ca7bdf" providerId="ADAL" clId="{C5BF3658-17E2-45AA-8ED3-9CCCFD19438C}" dt="2023-02-22T07:37:11.322" v="238"/>
        <pc:sldMkLst>
          <pc:docMk/>
          <pc:sldMk cId="1601856049" sldId="564"/>
        </pc:sldMkLst>
        <pc:spChg chg="mod">
          <ac:chgData name="Dejan  Lasica" userId="957db957-bc7b-48b4-b129-d76d88ca7bdf" providerId="ADAL" clId="{C5BF3658-17E2-45AA-8ED3-9CCCFD19438C}" dt="2023-02-22T07:36:59.120" v="237"/>
          <ac:spMkLst>
            <pc:docMk/>
            <pc:sldMk cId="1601856049" sldId="564"/>
            <ac:spMk id="11" creationId="{E8E0A781-349D-4DED-B297-2D4236B535B2}"/>
          </ac:spMkLst>
        </pc:spChg>
        <pc:spChg chg="mod">
          <ac:chgData name="Dejan  Lasica" userId="957db957-bc7b-48b4-b129-d76d88ca7bdf" providerId="ADAL" clId="{C5BF3658-17E2-45AA-8ED3-9CCCFD19438C}" dt="2023-02-22T07:37:11.322" v="238"/>
          <ac:spMkLst>
            <pc:docMk/>
            <pc:sldMk cId="1601856049" sldId="564"/>
            <ac:spMk id="16" creationId="{0B64BB17-A13D-E20D-96C4-976EF3759B6E}"/>
          </ac:spMkLst>
        </pc:spChg>
      </pc:sldChg>
      <pc:sldChg chg="modSp add mod">
        <pc:chgData name="Dejan  Lasica" userId="957db957-bc7b-48b4-b129-d76d88ca7bdf" providerId="ADAL" clId="{C5BF3658-17E2-45AA-8ED3-9CCCFD19438C}" dt="2023-02-22T07:37:42.206" v="243"/>
        <pc:sldMkLst>
          <pc:docMk/>
          <pc:sldMk cId="2390738810" sldId="565"/>
        </pc:sldMkLst>
        <pc:spChg chg="mod">
          <ac:chgData name="Dejan  Lasica" userId="957db957-bc7b-48b4-b129-d76d88ca7bdf" providerId="ADAL" clId="{C5BF3658-17E2-45AA-8ED3-9CCCFD19438C}" dt="2023-02-22T07:37:32.064" v="242" actId="20577"/>
          <ac:spMkLst>
            <pc:docMk/>
            <pc:sldMk cId="2390738810" sldId="565"/>
            <ac:spMk id="11" creationId="{E8E0A781-349D-4DED-B297-2D4236B535B2}"/>
          </ac:spMkLst>
        </pc:spChg>
        <pc:spChg chg="mod">
          <ac:chgData name="Dejan  Lasica" userId="957db957-bc7b-48b4-b129-d76d88ca7bdf" providerId="ADAL" clId="{C5BF3658-17E2-45AA-8ED3-9CCCFD19438C}" dt="2023-02-22T07:37:42.206" v="243"/>
          <ac:spMkLst>
            <pc:docMk/>
            <pc:sldMk cId="2390738810" sldId="565"/>
            <ac:spMk id="16" creationId="{0B64BB17-A13D-E20D-96C4-976EF3759B6E}"/>
          </ac:spMkLst>
        </pc:spChg>
      </pc:sldChg>
      <pc:sldChg chg="modSp add mod">
        <pc:chgData name="Dejan  Lasica" userId="957db957-bc7b-48b4-b129-d76d88ca7bdf" providerId="ADAL" clId="{C5BF3658-17E2-45AA-8ED3-9CCCFD19438C}" dt="2023-02-22T07:38:27.725" v="251" actId="20577"/>
        <pc:sldMkLst>
          <pc:docMk/>
          <pc:sldMk cId="3861366625" sldId="566"/>
        </pc:sldMkLst>
        <pc:spChg chg="mod">
          <ac:chgData name="Dejan  Lasica" userId="957db957-bc7b-48b4-b129-d76d88ca7bdf" providerId="ADAL" clId="{C5BF3658-17E2-45AA-8ED3-9CCCFD19438C}" dt="2023-02-22T07:38:24.005" v="248"/>
          <ac:spMkLst>
            <pc:docMk/>
            <pc:sldMk cId="3861366625" sldId="566"/>
            <ac:spMk id="11" creationId="{E8E0A781-349D-4DED-B297-2D4236B535B2}"/>
          </ac:spMkLst>
        </pc:spChg>
        <pc:spChg chg="mod">
          <ac:chgData name="Dejan  Lasica" userId="957db957-bc7b-48b4-b129-d76d88ca7bdf" providerId="ADAL" clId="{C5BF3658-17E2-45AA-8ED3-9CCCFD19438C}" dt="2023-02-22T07:38:27.725" v="251" actId="20577"/>
          <ac:spMkLst>
            <pc:docMk/>
            <pc:sldMk cId="3861366625" sldId="566"/>
            <ac:spMk id="16" creationId="{0B64BB17-A13D-E20D-96C4-976EF3759B6E}"/>
          </ac:spMkLst>
        </pc:spChg>
      </pc:sldChg>
      <pc:sldChg chg="addSp delSp modSp add mod">
        <pc:chgData name="Dejan  Lasica" userId="957db957-bc7b-48b4-b129-d76d88ca7bdf" providerId="ADAL" clId="{C5BF3658-17E2-45AA-8ED3-9CCCFD19438C}" dt="2023-02-22T07:38:50.226" v="264" actId="20577"/>
        <pc:sldMkLst>
          <pc:docMk/>
          <pc:sldMk cId="871576948" sldId="567"/>
        </pc:sldMkLst>
        <pc:spChg chg="mod">
          <ac:chgData name="Dejan  Lasica" userId="957db957-bc7b-48b4-b129-d76d88ca7bdf" providerId="ADAL" clId="{C5BF3658-17E2-45AA-8ED3-9CCCFD19438C}" dt="2023-02-22T07:38:48.024" v="261"/>
          <ac:spMkLst>
            <pc:docMk/>
            <pc:sldMk cId="871576948" sldId="567"/>
            <ac:spMk id="11" creationId="{E8E0A781-349D-4DED-B297-2D4236B535B2}"/>
          </ac:spMkLst>
        </pc:spChg>
        <pc:spChg chg="mod">
          <ac:chgData name="Dejan  Lasica" userId="957db957-bc7b-48b4-b129-d76d88ca7bdf" providerId="ADAL" clId="{C5BF3658-17E2-45AA-8ED3-9CCCFD19438C}" dt="2023-02-22T07:38:50.226" v="264" actId="20577"/>
          <ac:spMkLst>
            <pc:docMk/>
            <pc:sldMk cId="871576948" sldId="567"/>
            <ac:spMk id="16" creationId="{0B64BB17-A13D-E20D-96C4-976EF3759B6E}"/>
          </ac:spMkLst>
        </pc:spChg>
        <pc:graphicFrameChg chg="add del mod">
          <ac:chgData name="Dejan  Lasica" userId="957db957-bc7b-48b4-b129-d76d88ca7bdf" providerId="ADAL" clId="{C5BF3658-17E2-45AA-8ED3-9CCCFD19438C}" dt="2023-02-22T07:38:47.783" v="259"/>
          <ac:graphicFrameMkLst>
            <pc:docMk/>
            <pc:sldMk cId="871576948" sldId="567"/>
            <ac:graphicFrameMk id="2" creationId="{6AE6378B-6C77-4AE6-47C9-1F30CFCBB642}"/>
          </ac:graphicFrameMkLst>
        </pc:graphicFrameChg>
      </pc:sldChg>
      <pc:sldChg chg="addSp delSp modSp add mod modClrScheme chgLayout">
        <pc:chgData name="Dejan  Lasica" userId="957db957-bc7b-48b4-b129-d76d88ca7bdf" providerId="ADAL" clId="{C5BF3658-17E2-45AA-8ED3-9CCCFD19438C}" dt="2023-02-22T07:47:51.256" v="354" actId="207"/>
        <pc:sldMkLst>
          <pc:docMk/>
          <pc:sldMk cId="1284401900" sldId="568"/>
        </pc:sldMkLst>
        <pc:spChg chg="add del mod">
          <ac:chgData name="Dejan  Lasica" userId="957db957-bc7b-48b4-b129-d76d88ca7bdf" providerId="ADAL" clId="{C5BF3658-17E2-45AA-8ED3-9CCCFD19438C}" dt="2023-02-22T07:45:46.632" v="346" actId="478"/>
          <ac:spMkLst>
            <pc:docMk/>
            <pc:sldMk cId="1284401900" sldId="568"/>
            <ac:spMk id="3" creationId="{882D3365-1F0F-498C-4749-2C6C1AC0A281}"/>
          </ac:spMkLst>
        </pc:spChg>
        <pc:spChg chg="mod">
          <ac:chgData name="Dejan  Lasica" userId="957db957-bc7b-48b4-b129-d76d88ca7bdf" providerId="ADAL" clId="{C5BF3658-17E2-45AA-8ED3-9CCCFD19438C}" dt="2023-02-22T07:46:00.499" v="347" actId="26606"/>
          <ac:spMkLst>
            <pc:docMk/>
            <pc:sldMk cId="1284401900" sldId="568"/>
            <ac:spMk id="4" creationId="{5DD4F671-6BCB-4EFF-BB36-732A22FB5949}"/>
          </ac:spMkLst>
        </pc:spChg>
        <pc:spChg chg="mod">
          <ac:chgData name="Dejan  Lasica" userId="957db957-bc7b-48b4-b129-d76d88ca7bdf" providerId="ADAL" clId="{C5BF3658-17E2-45AA-8ED3-9CCCFD19438C}" dt="2023-02-22T07:46:00.499" v="347" actId="26606"/>
          <ac:spMkLst>
            <pc:docMk/>
            <pc:sldMk cId="1284401900" sldId="568"/>
            <ac:spMk id="5" creationId="{92425FFD-089E-4A5F-82F3-F23BCD32B134}"/>
          </ac:spMkLst>
        </pc:spChg>
        <pc:spChg chg="mod">
          <ac:chgData name="Dejan  Lasica" userId="957db957-bc7b-48b4-b129-d76d88ca7bdf" providerId="ADAL" clId="{C5BF3658-17E2-45AA-8ED3-9CCCFD19438C}" dt="2023-02-22T07:47:51.256" v="354" actId="207"/>
          <ac:spMkLst>
            <pc:docMk/>
            <pc:sldMk cId="1284401900" sldId="568"/>
            <ac:spMk id="11" creationId="{E8E0A781-349D-4DED-B297-2D4236B535B2}"/>
          </ac:spMkLst>
        </pc:spChg>
        <pc:spChg chg="del mod">
          <ac:chgData name="Dejan  Lasica" userId="957db957-bc7b-48b4-b129-d76d88ca7bdf" providerId="ADAL" clId="{C5BF3658-17E2-45AA-8ED3-9CCCFD19438C}" dt="2023-02-22T07:45:44.698" v="345" actId="478"/>
          <ac:spMkLst>
            <pc:docMk/>
            <pc:sldMk cId="1284401900" sldId="568"/>
            <ac:spMk id="16" creationId="{0B64BB17-A13D-E20D-96C4-976EF3759B6E}"/>
          </ac:spMkLst>
        </pc:spChg>
        <pc:picChg chg="add del">
          <ac:chgData name="Dejan  Lasica" userId="957db957-bc7b-48b4-b129-d76d88ca7bdf" providerId="ADAL" clId="{C5BF3658-17E2-45AA-8ED3-9CCCFD19438C}" dt="2023-02-22T07:47:37.497" v="350" actId="478"/>
          <ac:picMkLst>
            <pc:docMk/>
            <pc:sldMk cId="1284401900" sldId="568"/>
            <ac:picMk id="13" creationId="{6D068258-C9F0-1082-E638-3A00D2D7112B}"/>
          </ac:picMkLst>
        </pc:picChg>
        <pc:picChg chg="add mod ord">
          <ac:chgData name="Dejan  Lasica" userId="957db957-bc7b-48b4-b129-d76d88ca7bdf" providerId="ADAL" clId="{C5BF3658-17E2-45AA-8ED3-9CCCFD19438C}" dt="2023-02-22T07:47:45.621" v="352" actId="26606"/>
          <ac:picMkLst>
            <pc:docMk/>
            <pc:sldMk cId="1284401900" sldId="568"/>
            <ac:picMk id="7170" creationId="{8818B0BC-6FE0-F3D1-13B3-397F8E39D081}"/>
          </ac:picMkLst>
        </pc:picChg>
      </pc:sldChg>
      <pc:sldChg chg="modSp add mod">
        <pc:chgData name="Dejan  Lasica" userId="957db957-bc7b-48b4-b129-d76d88ca7bdf" providerId="ADAL" clId="{C5BF3658-17E2-45AA-8ED3-9CCCFD19438C}" dt="2023-02-22T07:39:41.321" v="292" actId="20577"/>
        <pc:sldMkLst>
          <pc:docMk/>
          <pc:sldMk cId="796990569" sldId="569"/>
        </pc:sldMkLst>
        <pc:spChg chg="mod">
          <ac:chgData name="Dejan  Lasica" userId="957db957-bc7b-48b4-b129-d76d88ca7bdf" providerId="ADAL" clId="{C5BF3658-17E2-45AA-8ED3-9CCCFD19438C}" dt="2023-02-22T07:39:27.811" v="270"/>
          <ac:spMkLst>
            <pc:docMk/>
            <pc:sldMk cId="796990569" sldId="569"/>
            <ac:spMk id="11" creationId="{E8E0A781-349D-4DED-B297-2D4236B535B2}"/>
          </ac:spMkLst>
        </pc:spChg>
        <pc:spChg chg="mod">
          <ac:chgData name="Dejan  Lasica" userId="957db957-bc7b-48b4-b129-d76d88ca7bdf" providerId="ADAL" clId="{C5BF3658-17E2-45AA-8ED3-9CCCFD19438C}" dt="2023-02-22T07:39:41.321" v="292" actId="20577"/>
          <ac:spMkLst>
            <pc:docMk/>
            <pc:sldMk cId="796990569" sldId="569"/>
            <ac:spMk id="16" creationId="{0B64BB17-A13D-E20D-96C4-976EF3759B6E}"/>
          </ac:spMkLst>
        </pc:spChg>
      </pc:sldChg>
      <pc:sldChg chg="addSp delSp modSp add mod">
        <pc:chgData name="Dejan  Lasica" userId="957db957-bc7b-48b4-b129-d76d88ca7bdf" providerId="ADAL" clId="{C5BF3658-17E2-45AA-8ED3-9CCCFD19438C}" dt="2023-02-22T07:40:22.797" v="303" actId="20577"/>
        <pc:sldMkLst>
          <pc:docMk/>
          <pc:sldMk cId="1648254891" sldId="570"/>
        </pc:sldMkLst>
        <pc:spChg chg="mod">
          <ac:chgData name="Dejan  Lasica" userId="957db957-bc7b-48b4-b129-d76d88ca7bdf" providerId="ADAL" clId="{C5BF3658-17E2-45AA-8ED3-9CCCFD19438C}" dt="2023-02-22T07:40:18.996" v="300"/>
          <ac:spMkLst>
            <pc:docMk/>
            <pc:sldMk cId="1648254891" sldId="570"/>
            <ac:spMk id="11" creationId="{E8E0A781-349D-4DED-B297-2D4236B535B2}"/>
          </ac:spMkLst>
        </pc:spChg>
        <pc:spChg chg="mod">
          <ac:chgData name="Dejan  Lasica" userId="957db957-bc7b-48b4-b129-d76d88ca7bdf" providerId="ADAL" clId="{C5BF3658-17E2-45AA-8ED3-9CCCFD19438C}" dt="2023-02-22T07:40:22.797" v="303" actId="20577"/>
          <ac:spMkLst>
            <pc:docMk/>
            <pc:sldMk cId="1648254891" sldId="570"/>
            <ac:spMk id="16" creationId="{0B64BB17-A13D-E20D-96C4-976EF3759B6E}"/>
          </ac:spMkLst>
        </pc:spChg>
        <pc:graphicFrameChg chg="add del mod">
          <ac:chgData name="Dejan  Lasica" userId="957db957-bc7b-48b4-b129-d76d88ca7bdf" providerId="ADAL" clId="{C5BF3658-17E2-45AA-8ED3-9CCCFD19438C}" dt="2023-02-22T07:40:18.633" v="298"/>
          <ac:graphicFrameMkLst>
            <pc:docMk/>
            <pc:sldMk cId="1648254891" sldId="570"/>
            <ac:graphicFrameMk id="2" creationId="{FA94662C-FA56-3BD8-F273-7AB152515705}"/>
          </ac:graphicFrameMkLst>
        </pc:graphicFrameChg>
      </pc:sldChg>
      <pc:sldMasterChg chg="del delSldLayout">
        <pc:chgData name="Dejan  Lasica" userId="957db957-bc7b-48b4-b129-d76d88ca7bdf" providerId="ADAL" clId="{C5BF3658-17E2-45AA-8ED3-9CCCFD19438C}" dt="2023-02-22T07:40:03.760" v="293" actId="47"/>
        <pc:sldMasterMkLst>
          <pc:docMk/>
          <pc:sldMasterMk cId="2279934172" sldId="2147483673"/>
        </pc:sldMasterMkLst>
        <pc:sldLayoutChg chg="del">
          <pc:chgData name="Dejan  Lasica" userId="957db957-bc7b-48b4-b129-d76d88ca7bdf" providerId="ADAL" clId="{C5BF3658-17E2-45AA-8ED3-9CCCFD19438C}" dt="2023-02-22T07:40:03.760" v="293" actId="47"/>
          <pc:sldLayoutMkLst>
            <pc:docMk/>
            <pc:sldMasterMk cId="2279934172" sldId="2147483673"/>
            <pc:sldLayoutMk cId="3706397165" sldId="2147483674"/>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2575178439" sldId="2147483675"/>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1276422442" sldId="2147483676"/>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714475404" sldId="2147483677"/>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3907723447" sldId="2147483678"/>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1299034143" sldId="2147483679"/>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3856100350" sldId="2147483680"/>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438422783" sldId="2147483681"/>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4086126083" sldId="2147483682"/>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4077797072" sldId="2147483683"/>
          </pc:sldLayoutMkLst>
        </pc:sldLayoutChg>
        <pc:sldLayoutChg chg="del">
          <pc:chgData name="Dejan  Lasica" userId="957db957-bc7b-48b4-b129-d76d88ca7bdf" providerId="ADAL" clId="{C5BF3658-17E2-45AA-8ED3-9CCCFD19438C}" dt="2023-02-22T07:40:03.760" v="293" actId="47"/>
          <pc:sldLayoutMkLst>
            <pc:docMk/>
            <pc:sldMasterMk cId="2279934172" sldId="2147483673"/>
            <pc:sldLayoutMk cId="2398827700" sldId="2147483684"/>
          </pc:sldLayoutMkLst>
        </pc:sldLayoutChg>
      </pc:sldMasterChg>
    </pc:docChg>
  </pc:docChgLst>
  <pc:docChgLst>
    <pc:chgData name="Kire Dimanoski" userId="1c786c8c-51b4-416a-b2c8-887126fd0732" providerId="ADAL" clId="{A1554D36-5560-4F7F-9EDE-91414F5C7932}"/>
    <pc:docChg chg="undo custSel modSld">
      <pc:chgData name="Kire Dimanoski" userId="1c786c8c-51b4-416a-b2c8-887126fd0732" providerId="ADAL" clId="{A1554D36-5560-4F7F-9EDE-91414F5C7932}" dt="2023-02-22T14:14:19.287" v="54" actId="20577"/>
      <pc:docMkLst>
        <pc:docMk/>
      </pc:docMkLst>
      <pc:sldChg chg="modSp mod modClrScheme chgLayout">
        <pc:chgData name="Kire Dimanoski" userId="1c786c8c-51b4-416a-b2c8-887126fd0732" providerId="ADAL" clId="{A1554D36-5560-4F7F-9EDE-91414F5C7932}" dt="2023-02-22T14:14:19.287" v="54" actId="20577"/>
        <pc:sldMkLst>
          <pc:docMk/>
          <pc:sldMk cId="1601856049" sldId="564"/>
        </pc:sldMkLst>
        <pc:spChg chg="mod">
          <ac:chgData name="Kire Dimanoski" userId="1c786c8c-51b4-416a-b2c8-887126fd0732" providerId="ADAL" clId="{A1554D36-5560-4F7F-9EDE-91414F5C7932}" dt="2023-02-22T14:05:10.618" v="5" actId="26606"/>
          <ac:spMkLst>
            <pc:docMk/>
            <pc:sldMk cId="1601856049" sldId="564"/>
            <ac:spMk id="4" creationId="{5DD4F671-6BCB-4EFF-BB36-732A22FB5949}"/>
          </ac:spMkLst>
        </pc:spChg>
        <pc:spChg chg="mod">
          <ac:chgData name="Kire Dimanoski" userId="1c786c8c-51b4-416a-b2c8-887126fd0732" providerId="ADAL" clId="{A1554D36-5560-4F7F-9EDE-91414F5C7932}" dt="2023-02-22T14:05:10.618" v="5" actId="26606"/>
          <ac:spMkLst>
            <pc:docMk/>
            <pc:sldMk cId="1601856049" sldId="564"/>
            <ac:spMk id="5" creationId="{92425FFD-089E-4A5F-82F3-F23BCD32B134}"/>
          </ac:spMkLst>
        </pc:spChg>
        <pc:spChg chg="mod">
          <ac:chgData name="Kire Dimanoski" userId="1c786c8c-51b4-416a-b2c8-887126fd0732" providerId="ADAL" clId="{A1554D36-5560-4F7F-9EDE-91414F5C7932}" dt="2023-02-22T14:05:15.222" v="6" actId="207"/>
          <ac:spMkLst>
            <pc:docMk/>
            <pc:sldMk cId="1601856049" sldId="564"/>
            <ac:spMk id="11" creationId="{E8E0A781-349D-4DED-B297-2D4236B535B2}"/>
          </ac:spMkLst>
        </pc:spChg>
        <pc:spChg chg="mod">
          <ac:chgData name="Kire Dimanoski" userId="1c786c8c-51b4-416a-b2c8-887126fd0732" providerId="ADAL" clId="{A1554D36-5560-4F7F-9EDE-91414F5C7932}" dt="2023-02-22T14:14:19.287" v="54" actId="20577"/>
          <ac:spMkLst>
            <pc:docMk/>
            <pc:sldMk cId="1601856049" sldId="564"/>
            <ac:spMk id="16" creationId="{0B64BB17-A13D-E20D-96C4-976EF3759B6E}"/>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FAB745-FE07-4571-9A11-49DC8EE587C0}"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191DD0FC-D862-4FEB-A416-3FBB8A023107}">
      <dgm:prSet/>
      <dgm:spPr/>
      <dgm:t>
        <a:bodyPr/>
        <a:lstStyle/>
        <a:p>
          <a:r>
            <a:rPr lang="en-US"/>
            <a:t>Adoption of the Agenda</a:t>
          </a:r>
        </a:p>
      </dgm:t>
    </dgm:pt>
    <dgm:pt modelId="{786EA133-2291-4D77-9F27-7B32F64BC31E}" type="parTrans" cxnId="{C2CF9CF3-C91D-4BAD-A223-6CFE488FC015}">
      <dgm:prSet/>
      <dgm:spPr/>
      <dgm:t>
        <a:bodyPr/>
        <a:lstStyle/>
        <a:p>
          <a:endParaRPr lang="en-US"/>
        </a:p>
      </dgm:t>
    </dgm:pt>
    <dgm:pt modelId="{A134633B-8C83-4518-BE49-3CE93FFE5892}" type="sibTrans" cxnId="{C2CF9CF3-C91D-4BAD-A223-6CFE488FC015}">
      <dgm:prSet/>
      <dgm:spPr/>
      <dgm:t>
        <a:bodyPr/>
        <a:lstStyle/>
        <a:p>
          <a:endParaRPr lang="en-US"/>
        </a:p>
      </dgm:t>
    </dgm:pt>
    <dgm:pt modelId="{E7F1B162-FD6F-40B2-BB71-3E5A1EF953FE}">
      <dgm:prSet/>
      <dgm:spPr/>
      <dgm:t>
        <a:bodyPr/>
        <a:lstStyle/>
        <a:p>
          <a:r>
            <a:rPr lang="en-US"/>
            <a:t>Election of Chair</a:t>
          </a:r>
        </a:p>
      </dgm:t>
    </dgm:pt>
    <dgm:pt modelId="{7FEC6E33-5993-4D9E-A01A-F06487638FF4}" type="parTrans" cxnId="{73E98BBE-32B9-4023-B195-25FA4EFA8195}">
      <dgm:prSet/>
      <dgm:spPr/>
      <dgm:t>
        <a:bodyPr/>
        <a:lstStyle/>
        <a:p>
          <a:endParaRPr lang="en-US"/>
        </a:p>
      </dgm:t>
    </dgm:pt>
    <dgm:pt modelId="{8A237EBD-0C83-463C-B6F2-CB4AD296DB55}" type="sibTrans" cxnId="{73E98BBE-32B9-4023-B195-25FA4EFA8195}">
      <dgm:prSet/>
      <dgm:spPr/>
      <dgm:t>
        <a:bodyPr/>
        <a:lstStyle/>
        <a:p>
          <a:endParaRPr lang="en-US"/>
        </a:p>
      </dgm:t>
    </dgm:pt>
    <dgm:pt modelId="{46CED3F9-37DF-439D-B4FC-8556ADF7B9AB}">
      <dgm:prSet/>
      <dgm:spPr/>
      <dgm:t>
        <a:bodyPr/>
        <a:lstStyle/>
        <a:p>
          <a:r>
            <a:rPr lang="en-US"/>
            <a:t>Conclusions from the last Ministerial Council regarding Georgia, Ukraine and Moldova</a:t>
          </a:r>
        </a:p>
      </dgm:t>
    </dgm:pt>
    <dgm:pt modelId="{C1FD0928-C244-48F7-9DFC-A5CD32BF998A}" type="parTrans" cxnId="{F78C1F69-4043-41B4-AB99-BD5CF8BD3123}">
      <dgm:prSet/>
      <dgm:spPr/>
      <dgm:t>
        <a:bodyPr/>
        <a:lstStyle/>
        <a:p>
          <a:endParaRPr lang="en-US"/>
        </a:p>
      </dgm:t>
    </dgm:pt>
    <dgm:pt modelId="{7885733B-29F3-45A9-82E9-D35F4BEAF2E1}" type="sibTrans" cxnId="{F78C1F69-4043-41B4-AB99-BD5CF8BD3123}">
      <dgm:prSet/>
      <dgm:spPr/>
      <dgm:t>
        <a:bodyPr/>
        <a:lstStyle/>
        <a:p>
          <a:endParaRPr lang="en-US"/>
        </a:p>
      </dgm:t>
    </dgm:pt>
    <dgm:pt modelId="{84F391E3-47CD-4B86-BFC8-B1653FAA8FC0}" type="pres">
      <dgm:prSet presAssocID="{6EFAB745-FE07-4571-9A11-49DC8EE587C0}" presName="hierChild1" presStyleCnt="0">
        <dgm:presLayoutVars>
          <dgm:chPref val="1"/>
          <dgm:dir/>
          <dgm:animOne val="branch"/>
          <dgm:animLvl val="lvl"/>
          <dgm:resizeHandles/>
        </dgm:presLayoutVars>
      </dgm:prSet>
      <dgm:spPr/>
    </dgm:pt>
    <dgm:pt modelId="{DFDA8C84-E6F2-4004-93B0-964A39C06536}" type="pres">
      <dgm:prSet presAssocID="{191DD0FC-D862-4FEB-A416-3FBB8A023107}" presName="hierRoot1" presStyleCnt="0"/>
      <dgm:spPr/>
    </dgm:pt>
    <dgm:pt modelId="{BF6A66DF-E348-4FEA-9884-37F7538C7E4A}" type="pres">
      <dgm:prSet presAssocID="{191DD0FC-D862-4FEB-A416-3FBB8A023107}" presName="composite" presStyleCnt="0"/>
      <dgm:spPr/>
    </dgm:pt>
    <dgm:pt modelId="{F97B87D6-6EBC-4DFD-A14A-E13F75D71083}" type="pres">
      <dgm:prSet presAssocID="{191DD0FC-D862-4FEB-A416-3FBB8A023107}" presName="background" presStyleLbl="node0" presStyleIdx="0" presStyleCnt="3"/>
      <dgm:spPr/>
    </dgm:pt>
    <dgm:pt modelId="{18B0AAF1-C221-49B5-87D1-6AB7C5B818EE}" type="pres">
      <dgm:prSet presAssocID="{191DD0FC-D862-4FEB-A416-3FBB8A023107}" presName="text" presStyleLbl="fgAcc0" presStyleIdx="0" presStyleCnt="3">
        <dgm:presLayoutVars>
          <dgm:chPref val="3"/>
        </dgm:presLayoutVars>
      </dgm:prSet>
      <dgm:spPr/>
    </dgm:pt>
    <dgm:pt modelId="{4D579BE8-2AF5-4D98-A833-E8A544CB0278}" type="pres">
      <dgm:prSet presAssocID="{191DD0FC-D862-4FEB-A416-3FBB8A023107}" presName="hierChild2" presStyleCnt="0"/>
      <dgm:spPr/>
    </dgm:pt>
    <dgm:pt modelId="{8AE0718F-881C-4D0D-85A4-0E596461BF9D}" type="pres">
      <dgm:prSet presAssocID="{E7F1B162-FD6F-40B2-BB71-3E5A1EF953FE}" presName="hierRoot1" presStyleCnt="0"/>
      <dgm:spPr/>
    </dgm:pt>
    <dgm:pt modelId="{A82C3D10-2BC8-4767-B98F-B0E831166355}" type="pres">
      <dgm:prSet presAssocID="{E7F1B162-FD6F-40B2-BB71-3E5A1EF953FE}" presName="composite" presStyleCnt="0"/>
      <dgm:spPr/>
    </dgm:pt>
    <dgm:pt modelId="{5DD7AA47-16E1-4032-A39E-6BF39DE1B741}" type="pres">
      <dgm:prSet presAssocID="{E7F1B162-FD6F-40B2-BB71-3E5A1EF953FE}" presName="background" presStyleLbl="node0" presStyleIdx="1" presStyleCnt="3"/>
      <dgm:spPr/>
    </dgm:pt>
    <dgm:pt modelId="{EDC4CFA3-FFD2-46C1-B0EC-A3811081096D}" type="pres">
      <dgm:prSet presAssocID="{E7F1B162-FD6F-40B2-BB71-3E5A1EF953FE}" presName="text" presStyleLbl="fgAcc0" presStyleIdx="1" presStyleCnt="3">
        <dgm:presLayoutVars>
          <dgm:chPref val="3"/>
        </dgm:presLayoutVars>
      </dgm:prSet>
      <dgm:spPr/>
    </dgm:pt>
    <dgm:pt modelId="{ADA39835-B86F-4930-89EF-44E62A64BA67}" type="pres">
      <dgm:prSet presAssocID="{E7F1B162-FD6F-40B2-BB71-3E5A1EF953FE}" presName="hierChild2" presStyleCnt="0"/>
      <dgm:spPr/>
    </dgm:pt>
    <dgm:pt modelId="{4DBC2686-439D-42B6-A31E-3C09B005A48B}" type="pres">
      <dgm:prSet presAssocID="{46CED3F9-37DF-439D-B4FC-8556ADF7B9AB}" presName="hierRoot1" presStyleCnt="0"/>
      <dgm:spPr/>
    </dgm:pt>
    <dgm:pt modelId="{7BB82EEE-D89E-4BC5-BFEC-9CF3CDBAF528}" type="pres">
      <dgm:prSet presAssocID="{46CED3F9-37DF-439D-B4FC-8556ADF7B9AB}" presName="composite" presStyleCnt="0"/>
      <dgm:spPr/>
    </dgm:pt>
    <dgm:pt modelId="{CEDDB93B-C624-4FCD-B817-6085B6D35E9D}" type="pres">
      <dgm:prSet presAssocID="{46CED3F9-37DF-439D-B4FC-8556ADF7B9AB}" presName="background" presStyleLbl="node0" presStyleIdx="2" presStyleCnt="3"/>
      <dgm:spPr/>
    </dgm:pt>
    <dgm:pt modelId="{C08140B0-5696-44B8-9275-010FED30D714}" type="pres">
      <dgm:prSet presAssocID="{46CED3F9-37DF-439D-B4FC-8556ADF7B9AB}" presName="text" presStyleLbl="fgAcc0" presStyleIdx="2" presStyleCnt="3">
        <dgm:presLayoutVars>
          <dgm:chPref val="3"/>
        </dgm:presLayoutVars>
      </dgm:prSet>
      <dgm:spPr/>
    </dgm:pt>
    <dgm:pt modelId="{740CA4E8-193B-44CF-9EA7-1A9C4849C8DE}" type="pres">
      <dgm:prSet presAssocID="{46CED3F9-37DF-439D-B4FC-8556ADF7B9AB}" presName="hierChild2" presStyleCnt="0"/>
      <dgm:spPr/>
    </dgm:pt>
  </dgm:ptLst>
  <dgm:cxnLst>
    <dgm:cxn modelId="{86A4EF40-E2C2-4F0A-ACFA-CC30629462BA}" type="presOf" srcId="{191DD0FC-D862-4FEB-A416-3FBB8A023107}" destId="{18B0AAF1-C221-49B5-87D1-6AB7C5B818EE}" srcOrd="0" destOrd="0" presId="urn:microsoft.com/office/officeart/2005/8/layout/hierarchy1"/>
    <dgm:cxn modelId="{E6A46847-57DC-46E7-B50A-A3062971E3FE}" type="presOf" srcId="{E7F1B162-FD6F-40B2-BB71-3E5A1EF953FE}" destId="{EDC4CFA3-FFD2-46C1-B0EC-A3811081096D}" srcOrd="0" destOrd="0" presId="urn:microsoft.com/office/officeart/2005/8/layout/hierarchy1"/>
    <dgm:cxn modelId="{F78C1F69-4043-41B4-AB99-BD5CF8BD3123}" srcId="{6EFAB745-FE07-4571-9A11-49DC8EE587C0}" destId="{46CED3F9-37DF-439D-B4FC-8556ADF7B9AB}" srcOrd="2" destOrd="0" parTransId="{C1FD0928-C244-48F7-9DFC-A5CD32BF998A}" sibTransId="{7885733B-29F3-45A9-82E9-D35F4BEAF2E1}"/>
    <dgm:cxn modelId="{833DB77D-D0A6-49E4-9367-8CE03D35308C}" type="presOf" srcId="{6EFAB745-FE07-4571-9A11-49DC8EE587C0}" destId="{84F391E3-47CD-4B86-BFC8-B1653FAA8FC0}" srcOrd="0" destOrd="0" presId="urn:microsoft.com/office/officeart/2005/8/layout/hierarchy1"/>
    <dgm:cxn modelId="{73E98BBE-32B9-4023-B195-25FA4EFA8195}" srcId="{6EFAB745-FE07-4571-9A11-49DC8EE587C0}" destId="{E7F1B162-FD6F-40B2-BB71-3E5A1EF953FE}" srcOrd="1" destOrd="0" parTransId="{7FEC6E33-5993-4D9E-A01A-F06487638FF4}" sibTransId="{8A237EBD-0C83-463C-B6F2-CB4AD296DB55}"/>
    <dgm:cxn modelId="{DA6292DD-6A05-47B4-B9A2-7D8D42C8F1EF}" type="presOf" srcId="{46CED3F9-37DF-439D-B4FC-8556ADF7B9AB}" destId="{C08140B0-5696-44B8-9275-010FED30D714}" srcOrd="0" destOrd="0" presId="urn:microsoft.com/office/officeart/2005/8/layout/hierarchy1"/>
    <dgm:cxn modelId="{C2CF9CF3-C91D-4BAD-A223-6CFE488FC015}" srcId="{6EFAB745-FE07-4571-9A11-49DC8EE587C0}" destId="{191DD0FC-D862-4FEB-A416-3FBB8A023107}" srcOrd="0" destOrd="0" parTransId="{786EA133-2291-4D77-9F27-7B32F64BC31E}" sibTransId="{A134633B-8C83-4518-BE49-3CE93FFE5892}"/>
    <dgm:cxn modelId="{43F792AC-2031-4260-8D49-F05218E174DB}" type="presParOf" srcId="{84F391E3-47CD-4B86-BFC8-B1653FAA8FC0}" destId="{DFDA8C84-E6F2-4004-93B0-964A39C06536}" srcOrd="0" destOrd="0" presId="urn:microsoft.com/office/officeart/2005/8/layout/hierarchy1"/>
    <dgm:cxn modelId="{25317D12-3407-4313-9CE0-0B871D214A8D}" type="presParOf" srcId="{DFDA8C84-E6F2-4004-93B0-964A39C06536}" destId="{BF6A66DF-E348-4FEA-9884-37F7538C7E4A}" srcOrd="0" destOrd="0" presId="urn:microsoft.com/office/officeart/2005/8/layout/hierarchy1"/>
    <dgm:cxn modelId="{8EA78DC1-46A0-4435-909A-4DF35D2DD1FD}" type="presParOf" srcId="{BF6A66DF-E348-4FEA-9884-37F7538C7E4A}" destId="{F97B87D6-6EBC-4DFD-A14A-E13F75D71083}" srcOrd="0" destOrd="0" presId="urn:microsoft.com/office/officeart/2005/8/layout/hierarchy1"/>
    <dgm:cxn modelId="{69D1C955-624B-4A7B-9618-AB444D15570D}" type="presParOf" srcId="{BF6A66DF-E348-4FEA-9884-37F7538C7E4A}" destId="{18B0AAF1-C221-49B5-87D1-6AB7C5B818EE}" srcOrd="1" destOrd="0" presId="urn:microsoft.com/office/officeart/2005/8/layout/hierarchy1"/>
    <dgm:cxn modelId="{51DD7701-93A2-40E0-95AE-F4D0834641B0}" type="presParOf" srcId="{DFDA8C84-E6F2-4004-93B0-964A39C06536}" destId="{4D579BE8-2AF5-4D98-A833-E8A544CB0278}" srcOrd="1" destOrd="0" presId="urn:microsoft.com/office/officeart/2005/8/layout/hierarchy1"/>
    <dgm:cxn modelId="{53FF3FD4-874E-49E9-A3B1-FAE493E2E00A}" type="presParOf" srcId="{84F391E3-47CD-4B86-BFC8-B1653FAA8FC0}" destId="{8AE0718F-881C-4D0D-85A4-0E596461BF9D}" srcOrd="1" destOrd="0" presId="urn:microsoft.com/office/officeart/2005/8/layout/hierarchy1"/>
    <dgm:cxn modelId="{EBCFAA76-F1D4-466F-B6D3-63672FDF0A4E}" type="presParOf" srcId="{8AE0718F-881C-4D0D-85A4-0E596461BF9D}" destId="{A82C3D10-2BC8-4767-B98F-B0E831166355}" srcOrd="0" destOrd="0" presId="urn:microsoft.com/office/officeart/2005/8/layout/hierarchy1"/>
    <dgm:cxn modelId="{1199645D-D331-4C2B-BA62-7E114628C23E}" type="presParOf" srcId="{A82C3D10-2BC8-4767-B98F-B0E831166355}" destId="{5DD7AA47-16E1-4032-A39E-6BF39DE1B741}" srcOrd="0" destOrd="0" presId="urn:microsoft.com/office/officeart/2005/8/layout/hierarchy1"/>
    <dgm:cxn modelId="{4297C18A-C6CA-4514-BC0B-EBDC8CF62CF0}" type="presParOf" srcId="{A82C3D10-2BC8-4767-B98F-B0E831166355}" destId="{EDC4CFA3-FFD2-46C1-B0EC-A3811081096D}" srcOrd="1" destOrd="0" presId="urn:microsoft.com/office/officeart/2005/8/layout/hierarchy1"/>
    <dgm:cxn modelId="{BBAE00A7-F3E0-449C-8D1C-F529B6FA5947}" type="presParOf" srcId="{8AE0718F-881C-4D0D-85A4-0E596461BF9D}" destId="{ADA39835-B86F-4930-89EF-44E62A64BA67}" srcOrd="1" destOrd="0" presId="urn:microsoft.com/office/officeart/2005/8/layout/hierarchy1"/>
    <dgm:cxn modelId="{97EC8BB6-2E04-4544-A0F0-163DBE15FCE9}" type="presParOf" srcId="{84F391E3-47CD-4B86-BFC8-B1653FAA8FC0}" destId="{4DBC2686-439D-42B6-A31E-3C09B005A48B}" srcOrd="2" destOrd="0" presId="urn:microsoft.com/office/officeart/2005/8/layout/hierarchy1"/>
    <dgm:cxn modelId="{59D3D88F-6FF3-497F-A7A6-E59CA3822A43}" type="presParOf" srcId="{4DBC2686-439D-42B6-A31E-3C09B005A48B}" destId="{7BB82EEE-D89E-4BC5-BFEC-9CF3CDBAF528}" srcOrd="0" destOrd="0" presId="urn:microsoft.com/office/officeart/2005/8/layout/hierarchy1"/>
    <dgm:cxn modelId="{3805D9EA-200C-4049-A608-ECC6F82B32E0}" type="presParOf" srcId="{7BB82EEE-D89E-4BC5-BFEC-9CF3CDBAF528}" destId="{CEDDB93B-C624-4FCD-B817-6085B6D35E9D}" srcOrd="0" destOrd="0" presId="urn:microsoft.com/office/officeart/2005/8/layout/hierarchy1"/>
    <dgm:cxn modelId="{53A4CD1D-D366-4491-B911-A9F07D41C384}" type="presParOf" srcId="{7BB82EEE-D89E-4BC5-BFEC-9CF3CDBAF528}" destId="{C08140B0-5696-44B8-9275-010FED30D714}" srcOrd="1" destOrd="0" presId="urn:microsoft.com/office/officeart/2005/8/layout/hierarchy1"/>
    <dgm:cxn modelId="{C7DDB40B-1393-48B2-B528-A0244C6B94B9}" type="presParOf" srcId="{4DBC2686-439D-42B6-A31E-3C09B005A48B}" destId="{740CA4E8-193B-44CF-9EA7-1A9C4849C8D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955B7B-2038-49F7-8BAE-2AFB3115451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BE85860-1A66-4DFF-B65B-FC00EB4CD707}">
      <dgm:prSet/>
      <dgm:spPr/>
      <dgm:t>
        <a:bodyPr/>
        <a:lstStyle/>
        <a:p>
          <a:r>
            <a:rPr lang="en-US" b="1" dirty="0"/>
            <a:t>Main objectives of TCT</a:t>
          </a:r>
          <a:endParaRPr lang="en-US" dirty="0"/>
        </a:p>
      </dgm:t>
    </dgm:pt>
    <dgm:pt modelId="{C6CC446C-6846-4D16-A8BD-2A621882A65A}" type="parTrans" cxnId="{8E939D76-4107-466A-825D-8A019BD75938}">
      <dgm:prSet/>
      <dgm:spPr/>
      <dgm:t>
        <a:bodyPr/>
        <a:lstStyle/>
        <a:p>
          <a:endParaRPr lang="en-US"/>
        </a:p>
      </dgm:t>
    </dgm:pt>
    <dgm:pt modelId="{521A22FA-6367-4817-BCCA-181B9B3516D6}" type="sibTrans" cxnId="{8E939D76-4107-466A-825D-8A019BD75938}">
      <dgm:prSet/>
      <dgm:spPr/>
      <dgm:t>
        <a:bodyPr/>
        <a:lstStyle/>
        <a:p>
          <a:endParaRPr lang="en-US"/>
        </a:p>
      </dgm:t>
    </dgm:pt>
    <dgm:pt modelId="{2FAAF7C3-5C66-4972-8DA6-7B589395A395}">
      <dgm:prSet/>
      <dgm:spPr/>
      <dgm:t>
        <a:bodyPr/>
        <a:lstStyle/>
        <a:p>
          <a:r>
            <a:rPr lang="en-US" b="1" dirty="0"/>
            <a:t>Calendar of TCT meetings</a:t>
          </a:r>
          <a:endParaRPr lang="en-US" dirty="0"/>
        </a:p>
      </dgm:t>
    </dgm:pt>
    <dgm:pt modelId="{C5C9FFD6-B171-4773-8233-1384BB16F44C}" type="parTrans" cxnId="{DF8FA25B-CDDC-4681-93E7-F5F7283C1C8F}">
      <dgm:prSet/>
      <dgm:spPr/>
      <dgm:t>
        <a:bodyPr/>
        <a:lstStyle/>
        <a:p>
          <a:endParaRPr lang="en-US"/>
        </a:p>
      </dgm:t>
    </dgm:pt>
    <dgm:pt modelId="{A0C81ABD-70A9-4263-ADA2-B723FC24CBF9}" type="sibTrans" cxnId="{DF8FA25B-CDDC-4681-93E7-F5F7283C1C8F}">
      <dgm:prSet/>
      <dgm:spPr/>
      <dgm:t>
        <a:bodyPr/>
        <a:lstStyle/>
        <a:p>
          <a:endParaRPr lang="en-US"/>
        </a:p>
      </dgm:t>
    </dgm:pt>
    <dgm:pt modelId="{507CA1FD-E1E5-4F2C-AC02-043F2AA2C35C}">
      <dgm:prSet/>
      <dgm:spPr/>
      <dgm:t>
        <a:bodyPr/>
        <a:lstStyle/>
        <a:p>
          <a:r>
            <a:rPr lang="en-US" b="1" dirty="0"/>
            <a:t>Joint activities with ERA</a:t>
          </a:r>
          <a:endParaRPr lang="en-US" dirty="0"/>
        </a:p>
      </dgm:t>
    </dgm:pt>
    <dgm:pt modelId="{6A99D74D-6F2B-4C38-8AD9-F7A349DD1F9D}" type="parTrans" cxnId="{B090AD5B-7B45-4FCC-AFFD-9BCDE1664D5E}">
      <dgm:prSet/>
      <dgm:spPr/>
      <dgm:t>
        <a:bodyPr/>
        <a:lstStyle/>
        <a:p>
          <a:endParaRPr lang="en-US"/>
        </a:p>
      </dgm:t>
    </dgm:pt>
    <dgm:pt modelId="{08647139-FC4C-49A9-A1E5-7D8CAE49CB7D}" type="sibTrans" cxnId="{B090AD5B-7B45-4FCC-AFFD-9BCDE1664D5E}">
      <dgm:prSet/>
      <dgm:spPr/>
      <dgm:t>
        <a:bodyPr/>
        <a:lstStyle/>
        <a:p>
          <a:endParaRPr lang="en-US"/>
        </a:p>
      </dgm:t>
    </dgm:pt>
    <dgm:pt modelId="{8F7ED4BE-C3DE-45C4-85D9-558C82BA429C}" type="pres">
      <dgm:prSet presAssocID="{3A955B7B-2038-49F7-8BAE-2AFB31154516}" presName="root" presStyleCnt="0">
        <dgm:presLayoutVars>
          <dgm:dir/>
          <dgm:resizeHandles val="exact"/>
        </dgm:presLayoutVars>
      </dgm:prSet>
      <dgm:spPr/>
    </dgm:pt>
    <dgm:pt modelId="{9207888C-B10C-45BE-8242-4968AACD3306}" type="pres">
      <dgm:prSet presAssocID="{2BE85860-1A66-4DFF-B65B-FC00EB4CD707}" presName="compNode" presStyleCnt="0"/>
      <dgm:spPr/>
    </dgm:pt>
    <dgm:pt modelId="{2FB41AA2-2C26-4BA7-8BA1-E7C9D3D70F34}" type="pres">
      <dgm:prSet presAssocID="{2BE85860-1A66-4DFF-B65B-FC00EB4CD707}" presName="bgRect" presStyleLbl="bgShp" presStyleIdx="0" presStyleCnt="3"/>
      <dgm:spPr/>
    </dgm:pt>
    <dgm:pt modelId="{BC5C817D-F455-4A3B-ACC4-808B6FFA6C77}" type="pres">
      <dgm:prSet presAssocID="{2BE85860-1A66-4DFF-B65B-FC00EB4CD70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4092A4EE-924D-4163-B45C-A73BCC317A6F}" type="pres">
      <dgm:prSet presAssocID="{2BE85860-1A66-4DFF-B65B-FC00EB4CD707}" presName="spaceRect" presStyleCnt="0"/>
      <dgm:spPr/>
    </dgm:pt>
    <dgm:pt modelId="{C026235E-D88E-40FF-89E6-9AC52A2EEE51}" type="pres">
      <dgm:prSet presAssocID="{2BE85860-1A66-4DFF-B65B-FC00EB4CD707}" presName="parTx" presStyleLbl="revTx" presStyleIdx="0" presStyleCnt="3">
        <dgm:presLayoutVars>
          <dgm:chMax val="0"/>
          <dgm:chPref val="0"/>
        </dgm:presLayoutVars>
      </dgm:prSet>
      <dgm:spPr/>
    </dgm:pt>
    <dgm:pt modelId="{0B77AB64-7C96-4512-A034-9667DA9DB256}" type="pres">
      <dgm:prSet presAssocID="{521A22FA-6367-4817-BCCA-181B9B3516D6}" presName="sibTrans" presStyleCnt="0"/>
      <dgm:spPr/>
    </dgm:pt>
    <dgm:pt modelId="{AC4B2569-8C35-49F1-A8C8-AAEBDA02324E}" type="pres">
      <dgm:prSet presAssocID="{2FAAF7C3-5C66-4972-8DA6-7B589395A395}" presName="compNode" presStyleCnt="0"/>
      <dgm:spPr/>
    </dgm:pt>
    <dgm:pt modelId="{32259D38-4514-420D-B259-F204DF560623}" type="pres">
      <dgm:prSet presAssocID="{2FAAF7C3-5C66-4972-8DA6-7B589395A395}" presName="bgRect" presStyleLbl="bgShp" presStyleIdx="1" presStyleCnt="3"/>
      <dgm:spPr/>
    </dgm:pt>
    <dgm:pt modelId="{3B37F143-5F19-4701-BB70-08C36FCA68BA}" type="pres">
      <dgm:prSet presAssocID="{2FAAF7C3-5C66-4972-8DA6-7B589395A39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ily Calendar"/>
        </a:ext>
      </dgm:extLst>
    </dgm:pt>
    <dgm:pt modelId="{26934E1A-77CC-41C3-AE6B-D90E948465F9}" type="pres">
      <dgm:prSet presAssocID="{2FAAF7C3-5C66-4972-8DA6-7B589395A395}" presName="spaceRect" presStyleCnt="0"/>
      <dgm:spPr/>
    </dgm:pt>
    <dgm:pt modelId="{4CC771DF-BC28-4D88-B1A3-CB9A6E8C43FD}" type="pres">
      <dgm:prSet presAssocID="{2FAAF7C3-5C66-4972-8DA6-7B589395A395}" presName="parTx" presStyleLbl="revTx" presStyleIdx="1" presStyleCnt="3">
        <dgm:presLayoutVars>
          <dgm:chMax val="0"/>
          <dgm:chPref val="0"/>
        </dgm:presLayoutVars>
      </dgm:prSet>
      <dgm:spPr/>
    </dgm:pt>
    <dgm:pt modelId="{E934FC15-9B57-45BB-95AE-31324DE2888A}" type="pres">
      <dgm:prSet presAssocID="{A0C81ABD-70A9-4263-ADA2-B723FC24CBF9}" presName="sibTrans" presStyleCnt="0"/>
      <dgm:spPr/>
    </dgm:pt>
    <dgm:pt modelId="{6AC55496-D6BA-4F88-AAAF-1371811376B0}" type="pres">
      <dgm:prSet presAssocID="{507CA1FD-E1E5-4F2C-AC02-043F2AA2C35C}" presName="compNode" presStyleCnt="0"/>
      <dgm:spPr/>
    </dgm:pt>
    <dgm:pt modelId="{9AAF1DA5-E65D-4CDD-A2C4-713B2E117064}" type="pres">
      <dgm:prSet presAssocID="{507CA1FD-E1E5-4F2C-AC02-043F2AA2C35C}" presName="bgRect" presStyleLbl="bgShp" presStyleIdx="2" presStyleCnt="3"/>
      <dgm:spPr/>
    </dgm:pt>
    <dgm:pt modelId="{CFF7B4E6-89B2-4F57-959F-BEAE275316C4}" type="pres">
      <dgm:prSet presAssocID="{507CA1FD-E1E5-4F2C-AC02-043F2AA2C35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A5DC2945-C856-4617-8640-B9B60E2E182C}" type="pres">
      <dgm:prSet presAssocID="{507CA1FD-E1E5-4F2C-AC02-043F2AA2C35C}" presName="spaceRect" presStyleCnt="0"/>
      <dgm:spPr/>
    </dgm:pt>
    <dgm:pt modelId="{FC50B51D-F560-4A21-8651-99DFBA181C83}" type="pres">
      <dgm:prSet presAssocID="{507CA1FD-E1E5-4F2C-AC02-043F2AA2C35C}" presName="parTx" presStyleLbl="revTx" presStyleIdx="2" presStyleCnt="3">
        <dgm:presLayoutVars>
          <dgm:chMax val="0"/>
          <dgm:chPref val="0"/>
        </dgm:presLayoutVars>
      </dgm:prSet>
      <dgm:spPr/>
    </dgm:pt>
  </dgm:ptLst>
  <dgm:cxnLst>
    <dgm:cxn modelId="{FADEF907-9905-486B-8664-2F95B707A2D6}" type="presOf" srcId="{2BE85860-1A66-4DFF-B65B-FC00EB4CD707}" destId="{C026235E-D88E-40FF-89E6-9AC52A2EEE51}" srcOrd="0" destOrd="0" presId="urn:microsoft.com/office/officeart/2018/2/layout/IconVerticalSolidList"/>
    <dgm:cxn modelId="{B00B541C-9BC0-4A75-B3D7-40250E9E43D7}" type="presOf" srcId="{507CA1FD-E1E5-4F2C-AC02-043F2AA2C35C}" destId="{FC50B51D-F560-4A21-8651-99DFBA181C83}" srcOrd="0" destOrd="0" presId="urn:microsoft.com/office/officeart/2018/2/layout/IconVerticalSolidList"/>
    <dgm:cxn modelId="{DF8FA25B-CDDC-4681-93E7-F5F7283C1C8F}" srcId="{3A955B7B-2038-49F7-8BAE-2AFB31154516}" destId="{2FAAF7C3-5C66-4972-8DA6-7B589395A395}" srcOrd="1" destOrd="0" parTransId="{C5C9FFD6-B171-4773-8233-1384BB16F44C}" sibTransId="{A0C81ABD-70A9-4263-ADA2-B723FC24CBF9}"/>
    <dgm:cxn modelId="{B090AD5B-7B45-4FCC-AFFD-9BCDE1664D5E}" srcId="{3A955B7B-2038-49F7-8BAE-2AFB31154516}" destId="{507CA1FD-E1E5-4F2C-AC02-043F2AA2C35C}" srcOrd="2" destOrd="0" parTransId="{6A99D74D-6F2B-4C38-8AD9-F7A349DD1F9D}" sibTransId="{08647139-FC4C-49A9-A1E5-7D8CAE49CB7D}"/>
    <dgm:cxn modelId="{8E939D76-4107-466A-825D-8A019BD75938}" srcId="{3A955B7B-2038-49F7-8BAE-2AFB31154516}" destId="{2BE85860-1A66-4DFF-B65B-FC00EB4CD707}" srcOrd="0" destOrd="0" parTransId="{C6CC446C-6846-4D16-A8BD-2A621882A65A}" sibTransId="{521A22FA-6367-4817-BCCA-181B9B3516D6}"/>
    <dgm:cxn modelId="{BEB8A5BE-EAED-4A3A-90BB-260875F11B53}" type="presOf" srcId="{2FAAF7C3-5C66-4972-8DA6-7B589395A395}" destId="{4CC771DF-BC28-4D88-B1A3-CB9A6E8C43FD}" srcOrd="0" destOrd="0" presId="urn:microsoft.com/office/officeart/2018/2/layout/IconVerticalSolidList"/>
    <dgm:cxn modelId="{C3A62AF1-4A24-4E04-8E9A-0A47D743588E}" type="presOf" srcId="{3A955B7B-2038-49F7-8BAE-2AFB31154516}" destId="{8F7ED4BE-C3DE-45C4-85D9-558C82BA429C}" srcOrd="0" destOrd="0" presId="urn:microsoft.com/office/officeart/2018/2/layout/IconVerticalSolidList"/>
    <dgm:cxn modelId="{CE9D7E68-6047-4477-8A2F-57CB88510B8B}" type="presParOf" srcId="{8F7ED4BE-C3DE-45C4-85D9-558C82BA429C}" destId="{9207888C-B10C-45BE-8242-4968AACD3306}" srcOrd="0" destOrd="0" presId="urn:microsoft.com/office/officeart/2018/2/layout/IconVerticalSolidList"/>
    <dgm:cxn modelId="{D0F06E85-1726-4E6E-94B6-2F418794BBC1}" type="presParOf" srcId="{9207888C-B10C-45BE-8242-4968AACD3306}" destId="{2FB41AA2-2C26-4BA7-8BA1-E7C9D3D70F34}" srcOrd="0" destOrd="0" presId="urn:microsoft.com/office/officeart/2018/2/layout/IconVerticalSolidList"/>
    <dgm:cxn modelId="{8B4D9ED9-C9CA-4F50-8B81-AD0D7A54FA14}" type="presParOf" srcId="{9207888C-B10C-45BE-8242-4968AACD3306}" destId="{BC5C817D-F455-4A3B-ACC4-808B6FFA6C77}" srcOrd="1" destOrd="0" presId="urn:microsoft.com/office/officeart/2018/2/layout/IconVerticalSolidList"/>
    <dgm:cxn modelId="{D92A98B7-69B0-4377-9B8D-0887A7DF5C01}" type="presParOf" srcId="{9207888C-B10C-45BE-8242-4968AACD3306}" destId="{4092A4EE-924D-4163-B45C-A73BCC317A6F}" srcOrd="2" destOrd="0" presId="urn:microsoft.com/office/officeart/2018/2/layout/IconVerticalSolidList"/>
    <dgm:cxn modelId="{A9ECDAFF-B817-41BC-B28C-C45AB7B5BE53}" type="presParOf" srcId="{9207888C-B10C-45BE-8242-4968AACD3306}" destId="{C026235E-D88E-40FF-89E6-9AC52A2EEE51}" srcOrd="3" destOrd="0" presId="urn:microsoft.com/office/officeart/2018/2/layout/IconVerticalSolidList"/>
    <dgm:cxn modelId="{157B5D75-C9AE-4E28-AF32-755197BB4D85}" type="presParOf" srcId="{8F7ED4BE-C3DE-45C4-85D9-558C82BA429C}" destId="{0B77AB64-7C96-4512-A034-9667DA9DB256}" srcOrd="1" destOrd="0" presId="urn:microsoft.com/office/officeart/2018/2/layout/IconVerticalSolidList"/>
    <dgm:cxn modelId="{112E43F9-2084-49CF-8B14-A0163E23E04A}" type="presParOf" srcId="{8F7ED4BE-C3DE-45C4-85D9-558C82BA429C}" destId="{AC4B2569-8C35-49F1-A8C8-AAEBDA02324E}" srcOrd="2" destOrd="0" presId="urn:microsoft.com/office/officeart/2018/2/layout/IconVerticalSolidList"/>
    <dgm:cxn modelId="{A644A73D-CDFA-4B2B-BF5E-8A56FCEE0BA3}" type="presParOf" srcId="{AC4B2569-8C35-49F1-A8C8-AAEBDA02324E}" destId="{32259D38-4514-420D-B259-F204DF560623}" srcOrd="0" destOrd="0" presId="urn:microsoft.com/office/officeart/2018/2/layout/IconVerticalSolidList"/>
    <dgm:cxn modelId="{C6597C0A-96A7-4C4E-B98D-91139657CBA5}" type="presParOf" srcId="{AC4B2569-8C35-49F1-A8C8-AAEBDA02324E}" destId="{3B37F143-5F19-4701-BB70-08C36FCA68BA}" srcOrd="1" destOrd="0" presId="urn:microsoft.com/office/officeart/2018/2/layout/IconVerticalSolidList"/>
    <dgm:cxn modelId="{FB2D7A0E-AC1A-4359-BF7F-A2C31774FB62}" type="presParOf" srcId="{AC4B2569-8C35-49F1-A8C8-AAEBDA02324E}" destId="{26934E1A-77CC-41C3-AE6B-D90E948465F9}" srcOrd="2" destOrd="0" presId="urn:microsoft.com/office/officeart/2018/2/layout/IconVerticalSolidList"/>
    <dgm:cxn modelId="{6B8A8782-D7AF-45CB-9055-DD2FDF5A1798}" type="presParOf" srcId="{AC4B2569-8C35-49F1-A8C8-AAEBDA02324E}" destId="{4CC771DF-BC28-4D88-B1A3-CB9A6E8C43FD}" srcOrd="3" destOrd="0" presId="urn:microsoft.com/office/officeart/2018/2/layout/IconVerticalSolidList"/>
    <dgm:cxn modelId="{A80B6EFD-FF22-4456-BB67-D1B9064F81D9}" type="presParOf" srcId="{8F7ED4BE-C3DE-45C4-85D9-558C82BA429C}" destId="{E934FC15-9B57-45BB-95AE-31324DE2888A}" srcOrd="3" destOrd="0" presId="urn:microsoft.com/office/officeart/2018/2/layout/IconVerticalSolidList"/>
    <dgm:cxn modelId="{C7220490-3384-41C0-A9B1-05D42E5B0970}" type="presParOf" srcId="{8F7ED4BE-C3DE-45C4-85D9-558C82BA429C}" destId="{6AC55496-D6BA-4F88-AAAF-1371811376B0}" srcOrd="4" destOrd="0" presId="urn:microsoft.com/office/officeart/2018/2/layout/IconVerticalSolidList"/>
    <dgm:cxn modelId="{9A5F7A45-FC1B-484A-823A-AE97C483CC1F}" type="presParOf" srcId="{6AC55496-D6BA-4F88-AAAF-1371811376B0}" destId="{9AAF1DA5-E65D-4CDD-A2C4-713B2E117064}" srcOrd="0" destOrd="0" presId="urn:microsoft.com/office/officeart/2018/2/layout/IconVerticalSolidList"/>
    <dgm:cxn modelId="{92981497-46B9-41EC-9A96-31D17BAD3B3E}" type="presParOf" srcId="{6AC55496-D6BA-4F88-AAAF-1371811376B0}" destId="{CFF7B4E6-89B2-4F57-959F-BEAE275316C4}" srcOrd="1" destOrd="0" presId="urn:microsoft.com/office/officeart/2018/2/layout/IconVerticalSolidList"/>
    <dgm:cxn modelId="{E2F253B2-81E9-478E-8FD1-7D584BB5EA92}" type="presParOf" srcId="{6AC55496-D6BA-4F88-AAAF-1371811376B0}" destId="{A5DC2945-C856-4617-8640-B9B60E2E182C}" srcOrd="2" destOrd="0" presId="urn:microsoft.com/office/officeart/2018/2/layout/IconVerticalSolidList"/>
    <dgm:cxn modelId="{6C7636EC-9FC7-401C-BF7C-5CCD9A328BB2}" type="presParOf" srcId="{6AC55496-D6BA-4F88-AAAF-1371811376B0}" destId="{FC50B51D-F560-4A21-8651-99DFBA181C8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EE012D-F69E-497F-A53B-358C8282E1F6}" type="doc">
      <dgm:prSet loTypeId="urn:microsoft.com/office/officeart/2005/8/layout/hierarchy1" loCatId="hierarchy" qsTypeId="urn:microsoft.com/office/officeart/2005/8/quickstyle/simple1" qsCatId="simple" csTypeId="urn:microsoft.com/office/officeart/2005/8/colors/accent2_2" csCatId="accent2" phldr="1"/>
      <dgm:spPr/>
      <dgm:t>
        <a:bodyPr/>
        <a:lstStyle/>
        <a:p>
          <a:endParaRPr lang="en-US"/>
        </a:p>
      </dgm:t>
    </dgm:pt>
    <dgm:pt modelId="{AE4380E3-A7E0-4E33-9A50-DC8ADEFA78A5}">
      <dgm:prSet/>
      <dgm:spPr/>
      <dgm:t>
        <a:bodyPr/>
        <a:lstStyle/>
        <a:p>
          <a:r>
            <a:rPr lang="en-US" dirty="0"/>
            <a:t>Presentation Georgian Railways</a:t>
          </a:r>
        </a:p>
      </dgm:t>
    </dgm:pt>
    <dgm:pt modelId="{5D845131-3DFC-4FEC-AA53-C5304797C033}" type="parTrans" cxnId="{4A4D1792-4760-4D69-A37D-FDC48DB2AFB3}">
      <dgm:prSet/>
      <dgm:spPr/>
      <dgm:t>
        <a:bodyPr/>
        <a:lstStyle/>
        <a:p>
          <a:endParaRPr lang="en-US"/>
        </a:p>
      </dgm:t>
    </dgm:pt>
    <dgm:pt modelId="{21A3EEFB-28AC-448B-BD1C-37B3F57F951D}" type="sibTrans" cxnId="{4A4D1792-4760-4D69-A37D-FDC48DB2AFB3}">
      <dgm:prSet/>
      <dgm:spPr/>
      <dgm:t>
        <a:bodyPr/>
        <a:lstStyle/>
        <a:p>
          <a:endParaRPr lang="en-US"/>
        </a:p>
      </dgm:t>
    </dgm:pt>
    <dgm:pt modelId="{15DF101C-8C68-4BA6-A69D-DD62E1929F28}">
      <dgm:prSet/>
      <dgm:spPr/>
      <dgm:t>
        <a:bodyPr/>
        <a:lstStyle/>
        <a:p>
          <a:r>
            <a:rPr lang="en-US" dirty="0"/>
            <a:t>Presentation Ukrainian Railways</a:t>
          </a:r>
        </a:p>
      </dgm:t>
    </dgm:pt>
    <dgm:pt modelId="{B7303BC1-A843-4A57-B717-B9CBD9436661}" type="parTrans" cxnId="{2F6DDD1C-E832-4FCC-A009-CE6861250CE5}">
      <dgm:prSet/>
      <dgm:spPr/>
      <dgm:t>
        <a:bodyPr/>
        <a:lstStyle/>
        <a:p>
          <a:endParaRPr lang="en-US"/>
        </a:p>
      </dgm:t>
    </dgm:pt>
    <dgm:pt modelId="{0DAD78B3-F81B-4D4B-88A6-EEC42F37379E}" type="sibTrans" cxnId="{2F6DDD1C-E832-4FCC-A009-CE6861250CE5}">
      <dgm:prSet/>
      <dgm:spPr/>
      <dgm:t>
        <a:bodyPr/>
        <a:lstStyle/>
        <a:p>
          <a:endParaRPr lang="en-US"/>
        </a:p>
      </dgm:t>
    </dgm:pt>
    <dgm:pt modelId="{44937286-F490-4A18-9FDA-7DCAF299EFD9}">
      <dgm:prSet/>
      <dgm:spPr/>
      <dgm:t>
        <a:bodyPr/>
        <a:lstStyle/>
        <a:p>
          <a:r>
            <a:rPr lang="en-US" dirty="0"/>
            <a:t>Presentation Moldovan Railways</a:t>
          </a:r>
        </a:p>
      </dgm:t>
    </dgm:pt>
    <dgm:pt modelId="{27AFE46A-674B-41F2-8A1E-EAE24574B639}" type="parTrans" cxnId="{0AD68689-1DAB-4D30-ABA0-5638D086A21D}">
      <dgm:prSet/>
      <dgm:spPr/>
      <dgm:t>
        <a:bodyPr/>
        <a:lstStyle/>
        <a:p>
          <a:endParaRPr lang="en-US"/>
        </a:p>
      </dgm:t>
    </dgm:pt>
    <dgm:pt modelId="{07266512-77A5-4C3F-8853-83A8FFD2AE9E}" type="sibTrans" cxnId="{0AD68689-1DAB-4D30-ABA0-5638D086A21D}">
      <dgm:prSet/>
      <dgm:spPr/>
      <dgm:t>
        <a:bodyPr/>
        <a:lstStyle/>
        <a:p>
          <a:endParaRPr lang="en-US"/>
        </a:p>
      </dgm:t>
    </dgm:pt>
    <dgm:pt modelId="{4BE783AD-2E71-497D-80C8-A70629FF0B7A}" type="pres">
      <dgm:prSet presAssocID="{40EE012D-F69E-497F-A53B-358C8282E1F6}" presName="hierChild1" presStyleCnt="0">
        <dgm:presLayoutVars>
          <dgm:chPref val="1"/>
          <dgm:dir/>
          <dgm:animOne val="branch"/>
          <dgm:animLvl val="lvl"/>
          <dgm:resizeHandles/>
        </dgm:presLayoutVars>
      </dgm:prSet>
      <dgm:spPr/>
    </dgm:pt>
    <dgm:pt modelId="{8B806528-582E-4295-9B8B-CF652685FD68}" type="pres">
      <dgm:prSet presAssocID="{AE4380E3-A7E0-4E33-9A50-DC8ADEFA78A5}" presName="hierRoot1" presStyleCnt="0"/>
      <dgm:spPr/>
    </dgm:pt>
    <dgm:pt modelId="{A059F099-E599-476B-A6FA-816A949F4E9A}" type="pres">
      <dgm:prSet presAssocID="{AE4380E3-A7E0-4E33-9A50-DC8ADEFA78A5}" presName="composite" presStyleCnt="0"/>
      <dgm:spPr/>
    </dgm:pt>
    <dgm:pt modelId="{606C9169-0D8D-45B8-82C1-FEBB20FD12F3}" type="pres">
      <dgm:prSet presAssocID="{AE4380E3-A7E0-4E33-9A50-DC8ADEFA78A5}" presName="background" presStyleLbl="node0" presStyleIdx="0" presStyleCnt="3"/>
      <dgm:spPr/>
    </dgm:pt>
    <dgm:pt modelId="{4F401E6C-F1B9-4AD3-89AC-33884C54C641}" type="pres">
      <dgm:prSet presAssocID="{AE4380E3-A7E0-4E33-9A50-DC8ADEFA78A5}" presName="text" presStyleLbl="fgAcc0" presStyleIdx="0" presStyleCnt="3">
        <dgm:presLayoutVars>
          <dgm:chPref val="3"/>
        </dgm:presLayoutVars>
      </dgm:prSet>
      <dgm:spPr/>
    </dgm:pt>
    <dgm:pt modelId="{F6F0CEC4-2425-49E2-8ED6-751041F1279E}" type="pres">
      <dgm:prSet presAssocID="{AE4380E3-A7E0-4E33-9A50-DC8ADEFA78A5}" presName="hierChild2" presStyleCnt="0"/>
      <dgm:spPr/>
    </dgm:pt>
    <dgm:pt modelId="{C0C67222-33FA-4B8F-B1B9-54385DC46148}" type="pres">
      <dgm:prSet presAssocID="{15DF101C-8C68-4BA6-A69D-DD62E1929F28}" presName="hierRoot1" presStyleCnt="0"/>
      <dgm:spPr/>
    </dgm:pt>
    <dgm:pt modelId="{1FFEEA12-209D-4444-9F51-B6B7AFC3C0C9}" type="pres">
      <dgm:prSet presAssocID="{15DF101C-8C68-4BA6-A69D-DD62E1929F28}" presName="composite" presStyleCnt="0"/>
      <dgm:spPr/>
    </dgm:pt>
    <dgm:pt modelId="{0972CBF9-248E-4797-B4E0-33627D8FD3AA}" type="pres">
      <dgm:prSet presAssocID="{15DF101C-8C68-4BA6-A69D-DD62E1929F28}" presName="background" presStyleLbl="node0" presStyleIdx="1" presStyleCnt="3"/>
      <dgm:spPr/>
    </dgm:pt>
    <dgm:pt modelId="{BF19ACD0-930E-403E-A4E2-BAB9E63632E5}" type="pres">
      <dgm:prSet presAssocID="{15DF101C-8C68-4BA6-A69D-DD62E1929F28}" presName="text" presStyleLbl="fgAcc0" presStyleIdx="1" presStyleCnt="3">
        <dgm:presLayoutVars>
          <dgm:chPref val="3"/>
        </dgm:presLayoutVars>
      </dgm:prSet>
      <dgm:spPr/>
    </dgm:pt>
    <dgm:pt modelId="{413F040C-B2F7-4AFF-BFDB-7D44244CEC2C}" type="pres">
      <dgm:prSet presAssocID="{15DF101C-8C68-4BA6-A69D-DD62E1929F28}" presName="hierChild2" presStyleCnt="0"/>
      <dgm:spPr/>
    </dgm:pt>
    <dgm:pt modelId="{2F245F7E-7739-4064-B7DC-77743699ED66}" type="pres">
      <dgm:prSet presAssocID="{44937286-F490-4A18-9FDA-7DCAF299EFD9}" presName="hierRoot1" presStyleCnt="0"/>
      <dgm:spPr/>
    </dgm:pt>
    <dgm:pt modelId="{ECA00AA8-24D7-482E-8011-D87B8FB1BF8A}" type="pres">
      <dgm:prSet presAssocID="{44937286-F490-4A18-9FDA-7DCAF299EFD9}" presName="composite" presStyleCnt="0"/>
      <dgm:spPr/>
    </dgm:pt>
    <dgm:pt modelId="{6C4179E3-C8D8-41D6-BC21-C8404832BDC3}" type="pres">
      <dgm:prSet presAssocID="{44937286-F490-4A18-9FDA-7DCAF299EFD9}" presName="background" presStyleLbl="node0" presStyleIdx="2" presStyleCnt="3"/>
      <dgm:spPr/>
    </dgm:pt>
    <dgm:pt modelId="{BC143EB2-4750-4E46-830B-CEDB164EA314}" type="pres">
      <dgm:prSet presAssocID="{44937286-F490-4A18-9FDA-7DCAF299EFD9}" presName="text" presStyleLbl="fgAcc0" presStyleIdx="2" presStyleCnt="3">
        <dgm:presLayoutVars>
          <dgm:chPref val="3"/>
        </dgm:presLayoutVars>
      </dgm:prSet>
      <dgm:spPr/>
    </dgm:pt>
    <dgm:pt modelId="{4CA2E92E-1CC2-42A4-9EA7-E2F271942809}" type="pres">
      <dgm:prSet presAssocID="{44937286-F490-4A18-9FDA-7DCAF299EFD9}" presName="hierChild2" presStyleCnt="0"/>
      <dgm:spPr/>
    </dgm:pt>
  </dgm:ptLst>
  <dgm:cxnLst>
    <dgm:cxn modelId="{2F6DDD1C-E832-4FCC-A009-CE6861250CE5}" srcId="{40EE012D-F69E-497F-A53B-358C8282E1F6}" destId="{15DF101C-8C68-4BA6-A69D-DD62E1929F28}" srcOrd="1" destOrd="0" parTransId="{B7303BC1-A843-4A57-B717-B9CBD9436661}" sibTransId="{0DAD78B3-F81B-4D4B-88A6-EEC42F37379E}"/>
    <dgm:cxn modelId="{AC7D025B-2A4A-4FC2-9524-7CCD4C05647F}" type="presOf" srcId="{40EE012D-F69E-497F-A53B-358C8282E1F6}" destId="{4BE783AD-2E71-497D-80C8-A70629FF0B7A}" srcOrd="0" destOrd="0" presId="urn:microsoft.com/office/officeart/2005/8/layout/hierarchy1"/>
    <dgm:cxn modelId="{0AD68689-1DAB-4D30-ABA0-5638D086A21D}" srcId="{40EE012D-F69E-497F-A53B-358C8282E1F6}" destId="{44937286-F490-4A18-9FDA-7DCAF299EFD9}" srcOrd="2" destOrd="0" parTransId="{27AFE46A-674B-41F2-8A1E-EAE24574B639}" sibTransId="{07266512-77A5-4C3F-8853-83A8FFD2AE9E}"/>
    <dgm:cxn modelId="{4A4D1792-4760-4D69-A37D-FDC48DB2AFB3}" srcId="{40EE012D-F69E-497F-A53B-358C8282E1F6}" destId="{AE4380E3-A7E0-4E33-9A50-DC8ADEFA78A5}" srcOrd="0" destOrd="0" parTransId="{5D845131-3DFC-4FEC-AA53-C5304797C033}" sibTransId="{21A3EEFB-28AC-448B-BD1C-37B3F57F951D}"/>
    <dgm:cxn modelId="{FE962FB0-0862-45BE-A3A0-E996AE5BF28C}" type="presOf" srcId="{44937286-F490-4A18-9FDA-7DCAF299EFD9}" destId="{BC143EB2-4750-4E46-830B-CEDB164EA314}" srcOrd="0" destOrd="0" presId="urn:microsoft.com/office/officeart/2005/8/layout/hierarchy1"/>
    <dgm:cxn modelId="{BBF42CE2-34A0-4EAA-A6A7-CECE2DCFA6C1}" type="presOf" srcId="{15DF101C-8C68-4BA6-A69D-DD62E1929F28}" destId="{BF19ACD0-930E-403E-A4E2-BAB9E63632E5}" srcOrd="0" destOrd="0" presId="urn:microsoft.com/office/officeart/2005/8/layout/hierarchy1"/>
    <dgm:cxn modelId="{1AAD36EA-AC9B-478F-9569-5B935CA1595E}" type="presOf" srcId="{AE4380E3-A7E0-4E33-9A50-DC8ADEFA78A5}" destId="{4F401E6C-F1B9-4AD3-89AC-33884C54C641}" srcOrd="0" destOrd="0" presId="urn:microsoft.com/office/officeart/2005/8/layout/hierarchy1"/>
    <dgm:cxn modelId="{45968E78-B18E-4144-AA50-B00635E891BE}" type="presParOf" srcId="{4BE783AD-2E71-497D-80C8-A70629FF0B7A}" destId="{8B806528-582E-4295-9B8B-CF652685FD68}" srcOrd="0" destOrd="0" presId="urn:microsoft.com/office/officeart/2005/8/layout/hierarchy1"/>
    <dgm:cxn modelId="{049F6BFC-A693-402E-BE39-60B93C3F26A6}" type="presParOf" srcId="{8B806528-582E-4295-9B8B-CF652685FD68}" destId="{A059F099-E599-476B-A6FA-816A949F4E9A}" srcOrd="0" destOrd="0" presId="urn:microsoft.com/office/officeart/2005/8/layout/hierarchy1"/>
    <dgm:cxn modelId="{9BC34221-2212-4EA1-978A-6F76D1D6C01A}" type="presParOf" srcId="{A059F099-E599-476B-A6FA-816A949F4E9A}" destId="{606C9169-0D8D-45B8-82C1-FEBB20FD12F3}" srcOrd="0" destOrd="0" presId="urn:microsoft.com/office/officeart/2005/8/layout/hierarchy1"/>
    <dgm:cxn modelId="{3DD4F14A-F470-4782-A7EB-8AE339083209}" type="presParOf" srcId="{A059F099-E599-476B-A6FA-816A949F4E9A}" destId="{4F401E6C-F1B9-4AD3-89AC-33884C54C641}" srcOrd="1" destOrd="0" presId="urn:microsoft.com/office/officeart/2005/8/layout/hierarchy1"/>
    <dgm:cxn modelId="{A5AA4E32-9377-41D9-AB0C-C90A7949851F}" type="presParOf" srcId="{8B806528-582E-4295-9B8B-CF652685FD68}" destId="{F6F0CEC4-2425-49E2-8ED6-751041F1279E}" srcOrd="1" destOrd="0" presId="urn:microsoft.com/office/officeart/2005/8/layout/hierarchy1"/>
    <dgm:cxn modelId="{80D86F56-4AA6-4579-9AD1-1BEF9EE83F52}" type="presParOf" srcId="{4BE783AD-2E71-497D-80C8-A70629FF0B7A}" destId="{C0C67222-33FA-4B8F-B1B9-54385DC46148}" srcOrd="1" destOrd="0" presId="urn:microsoft.com/office/officeart/2005/8/layout/hierarchy1"/>
    <dgm:cxn modelId="{C66B7DB3-BDAC-497C-8470-E57E2B3D530C}" type="presParOf" srcId="{C0C67222-33FA-4B8F-B1B9-54385DC46148}" destId="{1FFEEA12-209D-4444-9F51-B6B7AFC3C0C9}" srcOrd="0" destOrd="0" presId="urn:microsoft.com/office/officeart/2005/8/layout/hierarchy1"/>
    <dgm:cxn modelId="{16D41F8D-9114-464F-BB6D-4DAFE4B43DC5}" type="presParOf" srcId="{1FFEEA12-209D-4444-9F51-B6B7AFC3C0C9}" destId="{0972CBF9-248E-4797-B4E0-33627D8FD3AA}" srcOrd="0" destOrd="0" presId="urn:microsoft.com/office/officeart/2005/8/layout/hierarchy1"/>
    <dgm:cxn modelId="{5D125E11-B360-4811-B822-22E1A6F252DF}" type="presParOf" srcId="{1FFEEA12-209D-4444-9F51-B6B7AFC3C0C9}" destId="{BF19ACD0-930E-403E-A4E2-BAB9E63632E5}" srcOrd="1" destOrd="0" presId="urn:microsoft.com/office/officeart/2005/8/layout/hierarchy1"/>
    <dgm:cxn modelId="{5E701825-2F2A-4C9C-A4E3-6CDDD08ECD5F}" type="presParOf" srcId="{C0C67222-33FA-4B8F-B1B9-54385DC46148}" destId="{413F040C-B2F7-4AFF-BFDB-7D44244CEC2C}" srcOrd="1" destOrd="0" presId="urn:microsoft.com/office/officeart/2005/8/layout/hierarchy1"/>
    <dgm:cxn modelId="{38D0E384-F681-43C9-BD4C-DD8B5DFBE8EB}" type="presParOf" srcId="{4BE783AD-2E71-497D-80C8-A70629FF0B7A}" destId="{2F245F7E-7739-4064-B7DC-77743699ED66}" srcOrd="2" destOrd="0" presId="urn:microsoft.com/office/officeart/2005/8/layout/hierarchy1"/>
    <dgm:cxn modelId="{A97EE6E1-62CE-4010-9475-9EEF3273E4CC}" type="presParOf" srcId="{2F245F7E-7739-4064-B7DC-77743699ED66}" destId="{ECA00AA8-24D7-482E-8011-D87B8FB1BF8A}" srcOrd="0" destOrd="0" presId="urn:microsoft.com/office/officeart/2005/8/layout/hierarchy1"/>
    <dgm:cxn modelId="{47121E67-3035-4003-B018-FD8D2EDFD729}" type="presParOf" srcId="{ECA00AA8-24D7-482E-8011-D87B8FB1BF8A}" destId="{6C4179E3-C8D8-41D6-BC21-C8404832BDC3}" srcOrd="0" destOrd="0" presId="urn:microsoft.com/office/officeart/2005/8/layout/hierarchy1"/>
    <dgm:cxn modelId="{B201C67F-E023-4201-B553-6130BF3EFF0D}" type="presParOf" srcId="{ECA00AA8-24D7-482E-8011-D87B8FB1BF8A}" destId="{BC143EB2-4750-4E46-830B-CEDB164EA314}" srcOrd="1" destOrd="0" presId="urn:microsoft.com/office/officeart/2005/8/layout/hierarchy1"/>
    <dgm:cxn modelId="{6B721F34-66CE-4785-B648-84ECBD0E4415}" type="presParOf" srcId="{2F245F7E-7739-4064-B7DC-77743699ED66}" destId="{4CA2E92E-1CC2-42A4-9EA7-E2F27194280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B87D6-6EBC-4DFD-A14A-E13F75D71083}">
      <dsp:nvSpPr>
        <dsp:cNvPr id="0" name=""/>
        <dsp:cNvSpPr/>
      </dsp:nvSpPr>
      <dsp:spPr>
        <a:xfrm>
          <a:off x="0"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B0AAF1-C221-49B5-87D1-6AB7C5B818EE}">
      <dsp:nvSpPr>
        <dsp:cNvPr id="0" name=""/>
        <dsp:cNvSpPr/>
      </dsp:nvSpPr>
      <dsp:spPr>
        <a:xfrm>
          <a:off x="328612"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Adoption of the Agenda</a:t>
          </a:r>
        </a:p>
      </dsp:txBody>
      <dsp:txXfrm>
        <a:off x="383617" y="1447754"/>
        <a:ext cx="2847502" cy="1768010"/>
      </dsp:txXfrm>
    </dsp:sp>
    <dsp:sp modelId="{5DD7AA47-16E1-4032-A39E-6BF39DE1B741}">
      <dsp:nvSpPr>
        <dsp:cNvPr id="0" name=""/>
        <dsp:cNvSpPr/>
      </dsp:nvSpPr>
      <dsp:spPr>
        <a:xfrm>
          <a:off x="3614737"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C4CFA3-FFD2-46C1-B0EC-A3811081096D}">
      <dsp:nvSpPr>
        <dsp:cNvPr id="0" name=""/>
        <dsp:cNvSpPr/>
      </dsp:nvSpPr>
      <dsp:spPr>
        <a:xfrm>
          <a:off x="3943350"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Election of Chair</a:t>
          </a:r>
        </a:p>
      </dsp:txBody>
      <dsp:txXfrm>
        <a:off x="3998355" y="1447754"/>
        <a:ext cx="2847502" cy="1768010"/>
      </dsp:txXfrm>
    </dsp:sp>
    <dsp:sp modelId="{CEDDB93B-C624-4FCD-B817-6085B6D35E9D}">
      <dsp:nvSpPr>
        <dsp:cNvPr id="0" name=""/>
        <dsp:cNvSpPr/>
      </dsp:nvSpPr>
      <dsp:spPr>
        <a:xfrm>
          <a:off x="7229475"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8140B0-5696-44B8-9275-010FED30D714}">
      <dsp:nvSpPr>
        <dsp:cNvPr id="0" name=""/>
        <dsp:cNvSpPr/>
      </dsp:nvSpPr>
      <dsp:spPr>
        <a:xfrm>
          <a:off x="7558087"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Conclusions from the last Ministerial Council regarding Georgia, Ukraine and Moldova</a:t>
          </a:r>
        </a:p>
      </dsp:txBody>
      <dsp:txXfrm>
        <a:off x="7613092" y="1447754"/>
        <a:ext cx="2847502" cy="17680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B41AA2-2C26-4BA7-8BA1-E7C9D3D70F34}">
      <dsp:nvSpPr>
        <dsp:cNvPr id="0" name=""/>
        <dsp:cNvSpPr/>
      </dsp:nvSpPr>
      <dsp:spPr>
        <a:xfrm>
          <a:off x="0" y="53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5C817D-F455-4A3B-ACC4-808B6FFA6C77}">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26235E-D88E-40FF-89E6-9AC52A2EEE51}">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1" kern="1200" dirty="0"/>
            <a:t>Main objectives of TCT</a:t>
          </a:r>
          <a:endParaRPr lang="en-US" sz="2500" kern="1200" dirty="0"/>
        </a:p>
      </dsp:txBody>
      <dsp:txXfrm>
        <a:off x="1435590" y="531"/>
        <a:ext cx="9080009" cy="1242935"/>
      </dsp:txXfrm>
    </dsp:sp>
    <dsp:sp modelId="{32259D38-4514-420D-B259-F204DF560623}">
      <dsp:nvSpPr>
        <dsp:cNvPr id="0" name=""/>
        <dsp:cNvSpPr/>
      </dsp:nvSpPr>
      <dsp:spPr>
        <a:xfrm>
          <a:off x="0" y="155420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37F143-5F19-4701-BB70-08C36FCA68BA}">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C771DF-BC28-4D88-B1A3-CB9A6E8C43FD}">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1" kern="1200" dirty="0"/>
            <a:t>Calendar of TCT meetings</a:t>
          </a:r>
          <a:endParaRPr lang="en-US" sz="2500" kern="1200" dirty="0"/>
        </a:p>
      </dsp:txBody>
      <dsp:txXfrm>
        <a:off x="1435590" y="1554201"/>
        <a:ext cx="9080009" cy="1242935"/>
      </dsp:txXfrm>
    </dsp:sp>
    <dsp:sp modelId="{9AAF1DA5-E65D-4CDD-A2C4-713B2E117064}">
      <dsp:nvSpPr>
        <dsp:cNvPr id="0" name=""/>
        <dsp:cNvSpPr/>
      </dsp:nvSpPr>
      <dsp:spPr>
        <a:xfrm>
          <a:off x="0" y="3107870"/>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F7B4E6-89B2-4F57-959F-BEAE275316C4}">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50B51D-F560-4A21-8651-99DFBA181C83}">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1" kern="1200" dirty="0"/>
            <a:t>Joint activities with ERA</a:t>
          </a:r>
          <a:endParaRPr lang="en-US" sz="2500" kern="1200" dirty="0"/>
        </a:p>
      </dsp:txBody>
      <dsp:txXfrm>
        <a:off x="1435590" y="3107870"/>
        <a:ext cx="9080009" cy="1242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C9169-0D8D-45B8-82C1-FEBB20FD12F3}">
      <dsp:nvSpPr>
        <dsp:cNvPr id="0" name=""/>
        <dsp:cNvSpPr/>
      </dsp:nvSpPr>
      <dsp:spPr>
        <a:xfrm>
          <a:off x="0" y="1080567"/>
          <a:ext cx="2957512" cy="18780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401E6C-F1B9-4AD3-89AC-33884C54C641}">
      <dsp:nvSpPr>
        <dsp:cNvPr id="0" name=""/>
        <dsp:cNvSpPr/>
      </dsp:nvSpPr>
      <dsp:spPr>
        <a:xfrm>
          <a:off x="328612"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Presentation Georgian Railways</a:t>
          </a:r>
        </a:p>
      </dsp:txBody>
      <dsp:txXfrm>
        <a:off x="383617" y="1447754"/>
        <a:ext cx="2847502" cy="1768010"/>
      </dsp:txXfrm>
    </dsp:sp>
    <dsp:sp modelId="{0972CBF9-248E-4797-B4E0-33627D8FD3AA}">
      <dsp:nvSpPr>
        <dsp:cNvPr id="0" name=""/>
        <dsp:cNvSpPr/>
      </dsp:nvSpPr>
      <dsp:spPr>
        <a:xfrm>
          <a:off x="3614737" y="1080567"/>
          <a:ext cx="2957512" cy="18780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19ACD0-930E-403E-A4E2-BAB9E63632E5}">
      <dsp:nvSpPr>
        <dsp:cNvPr id="0" name=""/>
        <dsp:cNvSpPr/>
      </dsp:nvSpPr>
      <dsp:spPr>
        <a:xfrm>
          <a:off x="3943350"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Presentation Ukrainian Railways</a:t>
          </a:r>
        </a:p>
      </dsp:txBody>
      <dsp:txXfrm>
        <a:off x="3998355" y="1447754"/>
        <a:ext cx="2847502" cy="1768010"/>
      </dsp:txXfrm>
    </dsp:sp>
    <dsp:sp modelId="{6C4179E3-C8D8-41D6-BC21-C8404832BDC3}">
      <dsp:nvSpPr>
        <dsp:cNvPr id="0" name=""/>
        <dsp:cNvSpPr/>
      </dsp:nvSpPr>
      <dsp:spPr>
        <a:xfrm>
          <a:off x="7229475" y="1080567"/>
          <a:ext cx="2957512" cy="18780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143EB2-4750-4E46-830B-CEDB164EA314}">
      <dsp:nvSpPr>
        <dsp:cNvPr id="0" name=""/>
        <dsp:cNvSpPr/>
      </dsp:nvSpPr>
      <dsp:spPr>
        <a:xfrm>
          <a:off x="7558087"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Presentation Moldovan Railways</a:t>
          </a:r>
        </a:p>
      </dsp:txBody>
      <dsp:txXfrm>
        <a:off x="7613092" y="1447754"/>
        <a:ext cx="2847502" cy="176801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DB6F77-31B3-44A6-9538-7D3B84B14A3E}" type="datetimeFigureOut">
              <a:rPr lang="en-US" smtClean="0"/>
              <a:t>2/22/2023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BEC92D-C8E2-4A8F-BF2D-75109D630128}" type="slidenum">
              <a:rPr lang="en-US" smtClean="0"/>
              <a:t>‹#›</a:t>
            </a:fld>
            <a:endParaRPr lang="en-US"/>
          </a:p>
        </p:txBody>
      </p:sp>
    </p:spTree>
    <p:extLst>
      <p:ext uri="{BB962C8B-B14F-4D97-AF65-F5344CB8AC3E}">
        <p14:creationId xmlns:p14="http://schemas.microsoft.com/office/powerpoint/2010/main" val="3804819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1392195"/>
            <a:ext cx="12192000" cy="5465805"/>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74F6E69-2EAD-414A-9A6F-397A775BCC0A}" type="datetime3">
              <a:rPr lang="en-US" smtClean="0"/>
              <a:t>22 February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7402" y="309518"/>
            <a:ext cx="1917196" cy="990602"/>
          </a:xfrm>
          <a:prstGeom prst="rect">
            <a:avLst/>
          </a:prstGeom>
        </p:spPr>
      </p:pic>
    </p:spTree>
    <p:extLst>
      <p:ext uri="{BB962C8B-B14F-4D97-AF65-F5344CB8AC3E}">
        <p14:creationId xmlns:p14="http://schemas.microsoft.com/office/powerpoint/2010/main" val="2372474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72209"/>
            <a:ext cx="8715632" cy="1762897"/>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98DB7EB-06D0-434D-B6E9-BE02F5B48300}" type="datetime3">
              <a:rPr lang="en-US" smtClean="0"/>
              <a:t>22 February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466037"/>
            <a:ext cx="1917196" cy="990602"/>
          </a:xfrm>
          <a:prstGeom prst="rect">
            <a:avLst/>
          </a:prstGeom>
        </p:spPr>
      </p:pic>
    </p:spTree>
    <p:extLst>
      <p:ext uri="{BB962C8B-B14F-4D97-AF65-F5344CB8AC3E}">
        <p14:creationId xmlns:p14="http://schemas.microsoft.com/office/powerpoint/2010/main" val="744025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72209"/>
            <a:ext cx="12192000" cy="463468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E57511-936E-4C0A-88E1-7154B57C197C}" type="datetime3">
              <a:rPr lang="en-US" smtClean="0"/>
              <a:t>22 February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164397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72209"/>
            <a:ext cx="8715632" cy="1762897"/>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466037"/>
            <a:ext cx="1917196" cy="990602"/>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BC9E42-BBC4-4A02-9A15-021EB2BC15CA}" type="datetime3">
              <a:rPr lang="en-US" smtClean="0"/>
              <a:t>22 February 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83666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72209"/>
            <a:ext cx="8715632" cy="1762897"/>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466037"/>
            <a:ext cx="1917196" cy="990602"/>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B75BB1-0B43-41AE-91AC-6F021481934C}" type="datetime3">
              <a:rPr lang="en-US" smtClean="0"/>
              <a:t>22 February 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344968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72209"/>
            <a:ext cx="8715632" cy="1762897"/>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466037"/>
            <a:ext cx="1917196" cy="990602"/>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F765222-1671-451F-B76F-2E2A80E19C36}" type="datetime3">
              <a:rPr lang="en-US" smtClean="0"/>
              <a:t>22 February 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854937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1EA5C-014C-467A-8A10-62F72B27F584}" type="datetime3">
              <a:rPr lang="en-US" smtClean="0"/>
              <a:t>22 February 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04" y="5867398"/>
            <a:ext cx="1917196" cy="990602"/>
          </a:xfrm>
          <a:prstGeom prst="rect">
            <a:avLst/>
          </a:prstGeom>
        </p:spPr>
      </p:pic>
    </p:spTree>
    <p:extLst>
      <p:ext uri="{BB962C8B-B14F-4D97-AF65-F5344CB8AC3E}">
        <p14:creationId xmlns:p14="http://schemas.microsoft.com/office/powerpoint/2010/main" val="1788936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835F75-612B-4CE6-BB55-7C496461DE39}" type="datetime3">
              <a:rPr lang="en-US" smtClean="0"/>
              <a:t>22 February 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11033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E3FF47-4684-4702-BA74-3A9FF68B3ED8}" type="datetime3">
              <a:rPr lang="en-US" smtClean="0"/>
              <a:t>22 February 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324724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2FF8AC-4555-40D6-B2C1-AD7975CB4363}" type="datetime3">
              <a:rPr lang="en-US" smtClean="0"/>
              <a:t>22 February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770982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9782A9-11C4-4B97-B2EE-064F48C82E41}" type="datetime3">
              <a:rPr lang="en-US" smtClean="0"/>
              <a:t>22 February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609208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E497C1-0FB3-4630-9307-EF4153AACCA9}" type="datetime3">
              <a:rPr lang="en-US" smtClean="0"/>
              <a:t>22 February 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13354169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D68DA-43BA-4508-8DE2-BA9BB7B2FA5B}"/>
              </a:ext>
            </a:extLst>
          </p:cNvPr>
          <p:cNvSpPr>
            <a:spLocks noGrp="1"/>
          </p:cNvSpPr>
          <p:nvPr>
            <p:ph type="ctrTitle"/>
          </p:nvPr>
        </p:nvSpPr>
        <p:spPr>
          <a:xfrm>
            <a:off x="4492101" y="1580225"/>
            <a:ext cx="7306321" cy="2459115"/>
          </a:xfrm>
        </p:spPr>
        <p:txBody>
          <a:bodyPr>
            <a:normAutofit fontScale="90000"/>
          </a:bodyPr>
          <a:lstStyle/>
          <a:p>
            <a:r>
              <a:rPr lang="en-US" sz="6600" b="1" dirty="0">
                <a:solidFill>
                  <a:schemeClr val="bg1"/>
                </a:solidFill>
                <a:latin typeface="GT Walsheim Pro Bold" panose="00000800000000000000" pitchFamily="2" charset="0"/>
              </a:rPr>
              <a:t> </a:t>
            </a:r>
            <a:r>
              <a:rPr lang="en-US" sz="5600" b="1" dirty="0">
                <a:solidFill>
                  <a:schemeClr val="bg1"/>
                </a:solidFill>
                <a:latin typeface="GT Walsheim Pro Bold" panose="00000800000000000000" pitchFamily="2" charset="0"/>
              </a:rPr>
              <a:t>15</a:t>
            </a:r>
            <a:r>
              <a:rPr lang="en-US" sz="5600" b="1" baseline="30000" dirty="0">
                <a:solidFill>
                  <a:schemeClr val="bg1"/>
                </a:solidFill>
                <a:latin typeface="GT Walsheim Pro Bold" panose="00000800000000000000" pitchFamily="2" charset="0"/>
              </a:rPr>
              <a:t>th</a:t>
            </a:r>
            <a:r>
              <a:rPr lang="en-US" sz="5600" b="1" dirty="0">
                <a:solidFill>
                  <a:schemeClr val="bg1"/>
                </a:solidFill>
                <a:latin typeface="GT Walsheim Pro Bold" panose="00000800000000000000" pitchFamily="2" charset="0"/>
              </a:rPr>
              <a:t> Technical Committee on Railway</a:t>
            </a:r>
          </a:p>
        </p:txBody>
      </p:sp>
      <p:sp>
        <p:nvSpPr>
          <p:cNvPr id="3" name="Subtitle 2">
            <a:extLst>
              <a:ext uri="{FF2B5EF4-FFF2-40B4-BE49-F238E27FC236}">
                <a16:creationId xmlns:a16="http://schemas.microsoft.com/office/drawing/2014/main" id="{A8E9CFF2-3777-4FF4-A759-8491175B0B7C}"/>
              </a:ext>
            </a:extLst>
          </p:cNvPr>
          <p:cNvSpPr>
            <a:spLocks noGrp="1"/>
          </p:cNvSpPr>
          <p:nvPr>
            <p:ph type="subTitle" idx="1"/>
          </p:nvPr>
        </p:nvSpPr>
        <p:spPr>
          <a:xfrm>
            <a:off x="4919163" y="4248054"/>
            <a:ext cx="6269347" cy="445207"/>
          </a:xfrm>
        </p:spPr>
        <p:txBody>
          <a:bodyPr>
            <a:normAutofit/>
          </a:bodyPr>
          <a:lstStyle/>
          <a:p>
            <a:r>
              <a:rPr lang="en-US" dirty="0">
                <a:solidFill>
                  <a:schemeClr val="bg1"/>
                </a:solidFill>
                <a:latin typeface="GT Walsheim Pro" panose="00000500000000000000" pitchFamily="2" charset="0"/>
              </a:rPr>
              <a:t>Pristina, 22.02.2023</a:t>
            </a:r>
          </a:p>
        </p:txBody>
      </p:sp>
      <p:pic>
        <p:nvPicPr>
          <p:cNvPr id="5" name="Picture 4">
            <a:extLst>
              <a:ext uri="{FF2B5EF4-FFF2-40B4-BE49-F238E27FC236}">
                <a16:creationId xmlns:a16="http://schemas.microsoft.com/office/drawing/2014/main" id="{ECC95573-2971-40CA-8931-174ACDF3E94F}"/>
              </a:ext>
              <a:ext uri="{C183D7F6-B498-43B3-948B-1728B52AA6E4}">
                <adec:decorative xmlns:adec="http://schemas.microsoft.com/office/drawing/2017/decorative" val="0"/>
              </a:ext>
            </a:extLst>
          </p:cNvPr>
          <p:cNvPicPr>
            <a:picLocks noChangeAspect="1"/>
          </p:cNvPicPr>
          <p:nvPr/>
        </p:nvPicPr>
        <p:blipFill>
          <a:blip r:embed="rId2"/>
          <a:srcRect l="23780" r="23780"/>
          <a:stretch/>
        </p:blipFill>
        <p:spPr>
          <a:xfrm>
            <a:off x="136850" y="1446344"/>
            <a:ext cx="4001315" cy="5086933"/>
          </a:xfrm>
          <a:prstGeom prst="rect">
            <a:avLst/>
          </a:prstGeom>
        </p:spPr>
      </p:pic>
    </p:spTree>
    <p:extLst>
      <p:ext uri="{BB962C8B-B14F-4D97-AF65-F5344CB8AC3E}">
        <p14:creationId xmlns:p14="http://schemas.microsoft.com/office/powerpoint/2010/main" val="1394415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chemeClr val="bg1"/>
                </a:solidFill>
                <a:latin typeface="GT Walsheim Pro" panose="00000500000000000000" pitchFamily="2" charset="0"/>
              </a:rPr>
              <a:t>Agenda</a:t>
            </a:r>
          </a:p>
        </p:txBody>
      </p:sp>
      <p:pic>
        <p:nvPicPr>
          <p:cNvPr id="4" name="Content Placeholder 3"/>
          <p:cNvPicPr>
            <a:picLocks noGrp="1" noChangeAspect="1"/>
          </p:cNvPicPr>
          <p:nvPr>
            <p:ph idx="1"/>
          </p:nvPr>
        </p:nvPicPr>
        <p:blipFill>
          <a:blip r:embed="rId2"/>
          <a:srcRect l="23345" r="23345"/>
          <a:stretch/>
        </p:blipFill>
        <p:spPr>
          <a:xfrm>
            <a:off x="0" y="1690688"/>
            <a:ext cx="4132082" cy="5167312"/>
          </a:xfrm>
        </p:spPr>
      </p:pic>
      <p:sp>
        <p:nvSpPr>
          <p:cNvPr id="6" name="Content Placeholder 2"/>
          <p:cNvSpPr txBox="1">
            <a:spLocks/>
          </p:cNvSpPr>
          <p:nvPr/>
        </p:nvSpPr>
        <p:spPr>
          <a:xfrm>
            <a:off x="4576323" y="2065111"/>
            <a:ext cx="696719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p>
        </p:txBody>
      </p:sp>
      <p:sp>
        <p:nvSpPr>
          <p:cNvPr id="7" name="TextBox 6">
            <a:extLst>
              <a:ext uri="{FF2B5EF4-FFF2-40B4-BE49-F238E27FC236}">
                <a16:creationId xmlns:a16="http://schemas.microsoft.com/office/drawing/2014/main" id="{1D695337-FC22-460E-B2F7-CF90C6E83CC9}"/>
              </a:ext>
            </a:extLst>
          </p:cNvPr>
          <p:cNvSpPr txBox="1"/>
          <p:nvPr/>
        </p:nvSpPr>
        <p:spPr>
          <a:xfrm>
            <a:off x="4132082" y="1690688"/>
            <a:ext cx="8059918" cy="4939814"/>
          </a:xfrm>
          <a:prstGeom prst="rect">
            <a:avLst/>
          </a:prstGeom>
          <a:noFill/>
        </p:spPr>
        <p:txBody>
          <a:bodyPr wrap="square">
            <a:spAutoFit/>
          </a:bodyPr>
          <a:lstStyle/>
          <a:p>
            <a:pPr marL="342900" indent="-342900">
              <a:buFont typeface="+mj-lt"/>
              <a:buAutoNum type="arabicPeriod"/>
            </a:pPr>
            <a:r>
              <a:rPr lang="en-US" sz="2100" b="1" dirty="0">
                <a:effectLst/>
                <a:ea typeface="Times New Roman" panose="02020603050405020304" pitchFamily="18" charset="0"/>
                <a:cs typeface="Times New Roman" panose="02020603050405020304" pitchFamily="18" charset="0"/>
              </a:rPr>
              <a:t>Administrative matters </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Annual Work Plan for 2023</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Solidarity lanes and activities of Joint Network Secretariat</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Implementation of the Rail Action Plan – Main challenges in 2023</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Introductory session for Georgia, Ukraine and Moldova</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Rail Freight Study</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ITS Strategy in the Western Balkan (four TCT parties)</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ERA - Activities and challenges for the year to come and beyond focused on the WB </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Transport Operation in the region</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Level Crossing Campaign – Summary</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Rail Market Overview and challenges in Albania</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Information about re-establishing passenger connections between capitals in the region</a:t>
            </a:r>
          </a:p>
          <a:p>
            <a:pPr marL="342900" indent="-342900">
              <a:buFont typeface="+mj-lt"/>
              <a:buAutoNum type="arabicPeriod"/>
            </a:pPr>
            <a:r>
              <a:rPr lang="en-US" sz="2100" b="1" dirty="0">
                <a:ea typeface="Times New Roman" panose="02020603050405020304" pitchFamily="18" charset="0"/>
                <a:cs typeface="Times New Roman" panose="02020603050405020304" pitchFamily="18" charset="0"/>
              </a:rPr>
              <a:t>Conclusions</a:t>
            </a:r>
          </a:p>
        </p:txBody>
      </p:sp>
      <p:sp>
        <p:nvSpPr>
          <p:cNvPr id="5" name="Date Placeholder 4">
            <a:extLst>
              <a:ext uri="{FF2B5EF4-FFF2-40B4-BE49-F238E27FC236}">
                <a16:creationId xmlns:a16="http://schemas.microsoft.com/office/drawing/2014/main" id="{81C8FEED-C010-4392-AD69-E84BCD543149}"/>
              </a:ext>
            </a:extLst>
          </p:cNvPr>
          <p:cNvSpPr>
            <a:spLocks noGrp="1"/>
          </p:cNvSpPr>
          <p:nvPr>
            <p:ph type="dt" sz="half" idx="10"/>
          </p:nvPr>
        </p:nvSpPr>
        <p:spPr/>
        <p:txBody>
          <a:bodyPr/>
          <a:lstStyle/>
          <a:p>
            <a:fld id="{3A37EB5F-D519-42A2-AD1C-7746013DFC02}" type="datetime3">
              <a:rPr lang="en-US" smtClean="0"/>
              <a:t>22 February 2023</a:t>
            </a:fld>
            <a:endParaRPr lang="en-US"/>
          </a:p>
        </p:txBody>
      </p:sp>
      <p:sp>
        <p:nvSpPr>
          <p:cNvPr id="8" name="Slide Number Placeholder 7">
            <a:extLst>
              <a:ext uri="{FF2B5EF4-FFF2-40B4-BE49-F238E27FC236}">
                <a16:creationId xmlns:a16="http://schemas.microsoft.com/office/drawing/2014/main" id="{1468AB87-8093-481D-8832-382E013A9941}"/>
              </a:ext>
            </a:extLst>
          </p:cNvPr>
          <p:cNvSpPr>
            <a:spLocks noGrp="1"/>
          </p:cNvSpPr>
          <p:nvPr>
            <p:ph type="sldNum" sz="quarter" idx="12"/>
          </p:nvPr>
        </p:nvSpPr>
        <p:spPr/>
        <p:txBody>
          <a:bodyPr/>
          <a:lstStyle/>
          <a:p>
            <a:fld id="{6113E31D-E2AB-40D1-8B51-AFA5AFEF393A}" type="slidenum">
              <a:rPr lang="en-US" smtClean="0"/>
              <a:t>2</a:t>
            </a:fld>
            <a:endParaRPr lang="en-US"/>
          </a:p>
        </p:txBody>
      </p:sp>
    </p:spTree>
    <p:extLst>
      <p:ext uri="{BB962C8B-B14F-4D97-AF65-F5344CB8AC3E}">
        <p14:creationId xmlns:p14="http://schemas.microsoft.com/office/powerpoint/2010/main" val="657292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A4D8-D259-475F-B152-DBEBC5929122}"/>
              </a:ext>
            </a:extLst>
          </p:cNvPr>
          <p:cNvSpPr>
            <a:spLocks noGrp="1"/>
          </p:cNvSpPr>
          <p:nvPr>
            <p:ph type="title"/>
          </p:nvPr>
        </p:nvSpPr>
        <p:spPr>
          <a:xfrm>
            <a:off x="838200" y="365125"/>
            <a:ext cx="10515600" cy="1325563"/>
          </a:xfrm>
        </p:spPr>
        <p:txBody>
          <a:bodyPr anchor="ctr">
            <a:normAutofit/>
          </a:bodyPr>
          <a:lstStyle/>
          <a:p>
            <a:r>
              <a:rPr lang="en-US" dirty="0">
                <a:solidFill>
                  <a:schemeClr val="bg1"/>
                </a:solidFill>
              </a:rPr>
              <a:t>Administrative matters</a:t>
            </a:r>
          </a:p>
        </p:txBody>
      </p:sp>
      <p:sp>
        <p:nvSpPr>
          <p:cNvPr id="4" name="Date Placeholder 3">
            <a:extLst>
              <a:ext uri="{FF2B5EF4-FFF2-40B4-BE49-F238E27FC236}">
                <a16:creationId xmlns:a16="http://schemas.microsoft.com/office/drawing/2014/main" id="{601AC383-CCC3-40A7-9BF8-D2470C9EE4E3}"/>
              </a:ext>
            </a:extLst>
          </p:cNvPr>
          <p:cNvSpPr>
            <a:spLocks noGrp="1"/>
          </p:cNvSpPr>
          <p:nvPr>
            <p:ph type="dt" sz="half" idx="10"/>
          </p:nvPr>
        </p:nvSpPr>
        <p:spPr>
          <a:xfrm>
            <a:off x="838200" y="6356350"/>
            <a:ext cx="2743200" cy="365125"/>
          </a:xfrm>
        </p:spPr>
        <p:txBody>
          <a:bodyPr anchor="ctr">
            <a:normAutofit/>
          </a:bodyPr>
          <a:lstStyle/>
          <a:p>
            <a:pPr>
              <a:spcAft>
                <a:spcPts val="600"/>
              </a:spcAft>
            </a:pPr>
            <a:fld id="{C98DB7EB-06D0-434D-B6E9-BE02F5B48300}" type="datetime3">
              <a:rPr lang="en-US" smtClean="0"/>
              <a:pPr>
                <a:spcAft>
                  <a:spcPts val="600"/>
                </a:spcAft>
              </a:pPr>
              <a:t>22 February 2023</a:t>
            </a:fld>
            <a:endParaRPr lang="en-US"/>
          </a:p>
        </p:txBody>
      </p:sp>
      <p:sp>
        <p:nvSpPr>
          <p:cNvPr id="5" name="Slide Number Placeholder 4">
            <a:extLst>
              <a:ext uri="{FF2B5EF4-FFF2-40B4-BE49-F238E27FC236}">
                <a16:creationId xmlns:a16="http://schemas.microsoft.com/office/drawing/2014/main" id="{DCCB9647-F72C-4B7D-AA6A-3E3124D0A219}"/>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6113E31D-E2AB-40D1-8B51-AFA5AFEF393A}" type="slidenum">
              <a:rPr lang="en-US" smtClean="0"/>
              <a:pPr>
                <a:spcAft>
                  <a:spcPts val="600"/>
                </a:spcAft>
              </a:pPr>
              <a:t>3</a:t>
            </a:fld>
            <a:endParaRPr lang="en-US"/>
          </a:p>
        </p:txBody>
      </p:sp>
      <p:graphicFrame>
        <p:nvGraphicFramePr>
          <p:cNvPr id="10" name="Content Placeholder 7">
            <a:extLst>
              <a:ext uri="{FF2B5EF4-FFF2-40B4-BE49-F238E27FC236}">
                <a16:creationId xmlns:a16="http://schemas.microsoft.com/office/drawing/2014/main" id="{DC507CB6-29B3-4016-C786-7778A6728856}"/>
              </a:ext>
            </a:extLst>
          </p:cNvPr>
          <p:cNvGraphicFramePr>
            <a:graphicFrameLocks noGrp="1"/>
          </p:cNvGraphicFramePr>
          <p:nvPr>
            <p:ph idx="1"/>
            <p:extLst>
              <p:ext uri="{D42A27DB-BD31-4B8C-83A1-F6EECF244321}">
                <p14:modId xmlns:p14="http://schemas.microsoft.com/office/powerpoint/2010/main" val="366380132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365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r>
              <a:rPr lang="en-US" b="1" kern="1200" dirty="0">
                <a:solidFill>
                  <a:schemeClr val="bg1"/>
                </a:solidFill>
                <a:effectLst/>
                <a:latin typeface="+mj-lt"/>
                <a:ea typeface="+mj-ea"/>
                <a:cs typeface="+mj-cs"/>
              </a:rPr>
              <a:t>Annual Work Plan for 2023</a:t>
            </a:r>
            <a:br>
              <a:rPr lang="en-US" b="1" kern="1200" dirty="0">
                <a:solidFill>
                  <a:schemeClr val="bg1"/>
                </a:solidFill>
                <a:effectLst/>
                <a:latin typeface="+mj-lt"/>
                <a:ea typeface="+mj-ea"/>
                <a:cs typeface="+mj-cs"/>
              </a:rPr>
            </a:br>
            <a:endParaRPr lang="en-US" b="1" kern="1200" dirty="0">
              <a:solidFill>
                <a:schemeClr val="bg1"/>
              </a:solidFill>
              <a:latin typeface="+mj-lt"/>
              <a:ea typeface="+mj-ea"/>
              <a:cs typeface="+mj-cs"/>
            </a:endParaRPr>
          </a:p>
        </p:txBody>
      </p:sp>
      <p:sp>
        <p:nvSpPr>
          <p:cNvPr id="7" name="Date Placeholder 6">
            <a:extLst>
              <a:ext uri="{FF2B5EF4-FFF2-40B4-BE49-F238E27FC236}">
                <a16:creationId xmlns:a16="http://schemas.microsoft.com/office/drawing/2014/main" id="{C0522E3F-22EF-40E6-B106-4FA36563073A}"/>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1B85CDBE-C29B-4E42-A4E7-061B60E88177}" type="datetime3">
              <a:rPr lang="en-US" smtClean="0"/>
              <a:pPr>
                <a:spcAft>
                  <a:spcPts val="600"/>
                </a:spcAft>
              </a:pPr>
              <a:t>22 February 2023</a:t>
            </a:fld>
            <a:endParaRPr lang="en-US"/>
          </a:p>
        </p:txBody>
      </p:sp>
      <p:sp>
        <p:nvSpPr>
          <p:cNvPr id="8" name="Slide Number Placeholder 7">
            <a:extLst>
              <a:ext uri="{FF2B5EF4-FFF2-40B4-BE49-F238E27FC236}">
                <a16:creationId xmlns:a16="http://schemas.microsoft.com/office/drawing/2014/main" id="{DEB89A36-CD4F-4404-A8F8-39A1E5E4B82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6113E31D-E2AB-40D1-8B51-AFA5AFEF393A}" type="slidenum">
              <a:rPr lang="en-US" smtClean="0"/>
              <a:pPr>
                <a:spcAft>
                  <a:spcPts val="600"/>
                </a:spcAft>
              </a:pPr>
              <a:t>4</a:t>
            </a:fld>
            <a:endParaRPr lang="en-US"/>
          </a:p>
        </p:txBody>
      </p:sp>
      <p:graphicFrame>
        <p:nvGraphicFramePr>
          <p:cNvPr id="10" name="TextBox 5">
            <a:extLst>
              <a:ext uri="{FF2B5EF4-FFF2-40B4-BE49-F238E27FC236}">
                <a16:creationId xmlns:a16="http://schemas.microsoft.com/office/drawing/2014/main" id="{3891EF20-2FC4-63C6-23A1-18EED285E60E}"/>
              </a:ext>
            </a:extLst>
          </p:cNvPr>
          <p:cNvGraphicFramePr/>
          <p:nvPr>
            <p:extLst>
              <p:ext uri="{D42A27DB-BD31-4B8C-83A1-F6EECF244321}">
                <p14:modId xmlns:p14="http://schemas.microsoft.com/office/powerpoint/2010/main" val="426297056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0825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FC498-A1AC-4F47-BE7A-B738347A003C}"/>
              </a:ext>
            </a:extLst>
          </p:cNvPr>
          <p:cNvSpPr>
            <a:spLocks noGrp="1"/>
          </p:cNvSpPr>
          <p:nvPr>
            <p:ph type="title"/>
          </p:nvPr>
        </p:nvSpPr>
        <p:spPr>
          <a:xfrm>
            <a:off x="831850" y="1709738"/>
            <a:ext cx="10515600" cy="2852737"/>
          </a:xfrm>
        </p:spPr>
        <p:txBody>
          <a:bodyPr vert="horz" lIns="91440" tIns="45720" rIns="91440" bIns="45720" rtlCol="0" anchor="b">
            <a:normAutofit/>
          </a:bodyPr>
          <a:lstStyle/>
          <a:p>
            <a:r>
              <a:rPr lang="en-US" b="1" dirty="0">
                <a:solidFill>
                  <a:schemeClr val="bg1"/>
                </a:solidFill>
              </a:rPr>
              <a:t>Solidarity lanes and activities of Joint Network Secretariat</a:t>
            </a:r>
          </a:p>
        </p:txBody>
      </p:sp>
      <p:sp>
        <p:nvSpPr>
          <p:cNvPr id="7" name="Text Placeholder 2">
            <a:extLst>
              <a:ext uri="{FF2B5EF4-FFF2-40B4-BE49-F238E27FC236}">
                <a16:creationId xmlns:a16="http://schemas.microsoft.com/office/drawing/2014/main" id="{BCEC0567-AE02-F1A1-527B-3DC3325732EC}"/>
              </a:ext>
            </a:extLst>
          </p:cNvPr>
          <p:cNvSpPr>
            <a:spLocks noGrp="1"/>
          </p:cNvSpPr>
          <p:nvPr>
            <p:ph type="body" idx="1"/>
          </p:nvPr>
        </p:nvSpPr>
        <p:spPr>
          <a:xfrm>
            <a:off x="831850" y="4589463"/>
            <a:ext cx="10515600" cy="1500187"/>
          </a:xfrm>
        </p:spPr>
        <p:txBody>
          <a:bodyPr/>
          <a:lstStyle/>
          <a:p>
            <a:r>
              <a:rPr lang="en-US" dirty="0"/>
              <a:t>DG Move </a:t>
            </a:r>
          </a:p>
          <a:p>
            <a:r>
              <a:rPr lang="en-US" dirty="0"/>
              <a:t>ERA</a:t>
            </a:r>
          </a:p>
        </p:txBody>
      </p:sp>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057DDCFE-AB71-49D1-88C5-B29E7786B0CB}"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5</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4103118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E96A72C-72CA-4357-A52B-B4ACA1B0813A}"/>
              </a:ext>
            </a:extLst>
          </p:cNvPr>
          <p:cNvSpPr>
            <a:spLocks noGrp="1"/>
          </p:cNvSpPr>
          <p:nvPr>
            <p:ph type="title"/>
          </p:nvPr>
        </p:nvSpPr>
        <p:spPr>
          <a:xfrm>
            <a:off x="831850" y="1709738"/>
            <a:ext cx="10515600" cy="2852737"/>
          </a:xfrm>
        </p:spPr>
        <p:txBody>
          <a:bodyPr vert="horz" lIns="91440" tIns="45720" rIns="91440" bIns="45720" rtlCol="0" anchor="b">
            <a:normAutofit/>
          </a:bodyPr>
          <a:lstStyle/>
          <a:p>
            <a:r>
              <a:rPr lang="en-US" b="1" dirty="0">
                <a:solidFill>
                  <a:schemeClr val="bg1"/>
                </a:solidFill>
              </a:rPr>
              <a:t>Implementation of the Rail Action Plan – Main challenges in 2023</a:t>
            </a:r>
          </a:p>
        </p:txBody>
      </p:sp>
      <p:sp>
        <p:nvSpPr>
          <p:cNvPr id="15" name="Text Placeholder 2">
            <a:extLst>
              <a:ext uri="{FF2B5EF4-FFF2-40B4-BE49-F238E27FC236}">
                <a16:creationId xmlns:a16="http://schemas.microsoft.com/office/drawing/2014/main" id="{A0CD6489-0176-58B8-77E8-7AABF10A8959}"/>
              </a:ext>
            </a:extLst>
          </p:cNvPr>
          <p:cNvSpPr>
            <a:spLocks noGrp="1"/>
          </p:cNvSpPr>
          <p:nvPr>
            <p:ph type="body" idx="1"/>
          </p:nvPr>
        </p:nvSpPr>
        <p:spPr>
          <a:xfrm>
            <a:off x="831850" y="4589463"/>
            <a:ext cx="10515600" cy="1500187"/>
          </a:xfrm>
        </p:spPr>
        <p:txBody>
          <a:bodyPr/>
          <a:lstStyle/>
          <a:p>
            <a:r>
              <a:rPr lang="en-US" dirty="0"/>
              <a:t>Discussion </a:t>
            </a:r>
          </a:p>
        </p:txBody>
      </p:sp>
      <p:sp>
        <p:nvSpPr>
          <p:cNvPr id="4" name="Date Placeholder 3">
            <a:extLst>
              <a:ext uri="{FF2B5EF4-FFF2-40B4-BE49-F238E27FC236}">
                <a16:creationId xmlns:a16="http://schemas.microsoft.com/office/drawing/2014/main" id="{4D258FDB-7A4C-42A2-B659-C601B552D8A6}"/>
              </a:ext>
            </a:extLst>
          </p:cNvPr>
          <p:cNvSpPr>
            <a:spLocks noGrp="1"/>
          </p:cNvSpPr>
          <p:nvPr>
            <p:ph type="dt" sz="half" idx="10"/>
          </p:nvPr>
        </p:nvSpPr>
        <p:spPr>
          <a:xfrm>
            <a:off x="838200" y="6356350"/>
            <a:ext cx="2743200" cy="365125"/>
          </a:xfrm>
        </p:spPr>
        <p:txBody>
          <a:bodyPr anchor="ctr">
            <a:normAutofit/>
          </a:bodyPr>
          <a:lstStyle/>
          <a:p>
            <a:pPr>
              <a:spcAft>
                <a:spcPts val="600"/>
              </a:spcAft>
            </a:pPr>
            <a:fld id="{C98DB7EB-06D0-434D-B6E9-BE02F5B48300}" type="datetime3">
              <a:rPr lang="en-US" smtClean="0"/>
              <a:pPr>
                <a:spcAft>
                  <a:spcPts val="600"/>
                </a:spcAft>
              </a:pPr>
              <a:t>22 February 2023</a:t>
            </a:fld>
            <a:endParaRPr lang="en-US"/>
          </a:p>
        </p:txBody>
      </p:sp>
      <p:sp>
        <p:nvSpPr>
          <p:cNvPr id="5" name="Slide Number Placeholder 4">
            <a:extLst>
              <a:ext uri="{FF2B5EF4-FFF2-40B4-BE49-F238E27FC236}">
                <a16:creationId xmlns:a16="http://schemas.microsoft.com/office/drawing/2014/main" id="{9A18AC07-C643-43D9-A8C7-43152867EA6D}"/>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6113E31D-E2AB-40D1-8B51-AFA5AFEF393A}" type="slidenum">
              <a:rPr lang="en-US" smtClean="0"/>
              <a:pPr>
                <a:spcAft>
                  <a:spcPts val="600"/>
                </a:spcAft>
              </a:pPr>
              <a:t>6</a:t>
            </a:fld>
            <a:endParaRPr lang="en-US"/>
          </a:p>
        </p:txBody>
      </p:sp>
    </p:spTree>
    <p:extLst>
      <p:ext uri="{BB962C8B-B14F-4D97-AF65-F5344CB8AC3E}">
        <p14:creationId xmlns:p14="http://schemas.microsoft.com/office/powerpoint/2010/main" val="3665221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E96A72C-72CA-4357-A52B-B4ACA1B0813A}"/>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b="1" dirty="0">
                <a:solidFill>
                  <a:schemeClr val="bg1"/>
                </a:solidFill>
              </a:rPr>
              <a:t>Coffee break</a:t>
            </a:r>
          </a:p>
        </p:txBody>
      </p:sp>
      <p:pic>
        <p:nvPicPr>
          <p:cNvPr id="12" name="Picture 11" descr="Hot drink on table">
            <a:extLst>
              <a:ext uri="{FF2B5EF4-FFF2-40B4-BE49-F238E27FC236}">
                <a16:creationId xmlns:a16="http://schemas.microsoft.com/office/drawing/2014/main" id="{C7AF3823-729A-556C-1C8C-31461F940285}"/>
              </a:ext>
            </a:extLst>
          </p:cNvPr>
          <p:cNvPicPr>
            <a:picLocks noChangeAspect="1"/>
          </p:cNvPicPr>
          <p:nvPr/>
        </p:nvPicPr>
        <p:blipFill rotWithShape="1">
          <a:blip r:embed="rId2"/>
          <a:srcRect t="46260"/>
          <a:stretch/>
        </p:blipFill>
        <p:spPr>
          <a:xfrm>
            <a:off x="838200" y="1825625"/>
            <a:ext cx="10515600" cy="4351338"/>
          </a:xfrm>
          <a:prstGeom prst="rect">
            <a:avLst/>
          </a:prstGeom>
          <a:noFill/>
        </p:spPr>
      </p:pic>
      <p:sp>
        <p:nvSpPr>
          <p:cNvPr id="4" name="Date Placeholder 3">
            <a:extLst>
              <a:ext uri="{FF2B5EF4-FFF2-40B4-BE49-F238E27FC236}">
                <a16:creationId xmlns:a16="http://schemas.microsoft.com/office/drawing/2014/main" id="{4D258FDB-7A4C-42A2-B659-C601B552D8A6}"/>
              </a:ext>
            </a:extLst>
          </p:cNvPr>
          <p:cNvSpPr>
            <a:spLocks noGrp="1"/>
          </p:cNvSpPr>
          <p:nvPr>
            <p:ph type="dt" sz="half" idx="10"/>
          </p:nvPr>
        </p:nvSpPr>
        <p:spPr>
          <a:xfrm>
            <a:off x="838200" y="6356350"/>
            <a:ext cx="2743200" cy="365125"/>
          </a:xfrm>
        </p:spPr>
        <p:txBody>
          <a:bodyPr anchor="ctr">
            <a:normAutofit/>
          </a:bodyPr>
          <a:lstStyle/>
          <a:p>
            <a:pPr>
              <a:spcAft>
                <a:spcPts val="600"/>
              </a:spcAft>
            </a:pPr>
            <a:fld id="{C98DB7EB-06D0-434D-B6E9-BE02F5B48300}" type="datetime3">
              <a:rPr lang="en-US" smtClean="0"/>
              <a:pPr>
                <a:spcAft>
                  <a:spcPts val="600"/>
                </a:spcAft>
              </a:pPr>
              <a:t>22 February 2023</a:t>
            </a:fld>
            <a:endParaRPr lang="en-US"/>
          </a:p>
        </p:txBody>
      </p:sp>
      <p:sp>
        <p:nvSpPr>
          <p:cNvPr id="5" name="Slide Number Placeholder 4">
            <a:extLst>
              <a:ext uri="{FF2B5EF4-FFF2-40B4-BE49-F238E27FC236}">
                <a16:creationId xmlns:a16="http://schemas.microsoft.com/office/drawing/2014/main" id="{9A18AC07-C643-43D9-A8C7-43152867EA6D}"/>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6113E31D-E2AB-40D1-8B51-AFA5AFEF393A}" type="slidenum">
              <a:rPr lang="en-US" smtClean="0"/>
              <a:pPr>
                <a:spcAft>
                  <a:spcPts val="600"/>
                </a:spcAft>
              </a:pPr>
              <a:t>7</a:t>
            </a:fld>
            <a:endParaRPr lang="en-US"/>
          </a:p>
        </p:txBody>
      </p:sp>
    </p:spTree>
    <p:extLst>
      <p:ext uri="{BB962C8B-B14F-4D97-AF65-F5344CB8AC3E}">
        <p14:creationId xmlns:p14="http://schemas.microsoft.com/office/powerpoint/2010/main" val="4011016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E0A781-349D-4DED-B297-2D4236B535B2}"/>
              </a:ext>
            </a:extLst>
          </p:cNvPr>
          <p:cNvSpPr>
            <a:spLocks noGrp="1"/>
          </p:cNvSpPr>
          <p:nvPr>
            <p:ph type="title"/>
          </p:nvPr>
        </p:nvSpPr>
        <p:spPr>
          <a:xfrm>
            <a:off x="838200" y="365125"/>
            <a:ext cx="7772400" cy="1325563"/>
          </a:xfrm>
        </p:spPr>
        <p:txBody>
          <a:bodyPr vert="horz" lIns="91440" tIns="45720" rIns="91440" bIns="45720" rtlCol="0" anchor="ctr">
            <a:normAutofit/>
          </a:bodyPr>
          <a:lstStyle/>
          <a:p>
            <a:r>
              <a:rPr lang="en-US" b="1" dirty="0">
                <a:solidFill>
                  <a:schemeClr val="bg1"/>
                </a:solidFill>
              </a:rPr>
              <a:t>Introductory session for Georgia, Ukraine and Moldova</a:t>
            </a:r>
          </a:p>
        </p:txBody>
      </p:sp>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7CD80AF0-85BA-41C5-82E4-36B1E02D2338}"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8</a:t>
            </a:fld>
            <a:endParaRPr kumimoji="0" lang="en-US" b="0" i="0" u="none" strike="noStrike" kern="1200" cap="none" spc="0" normalizeH="0" baseline="0" noProof="0">
              <a:ln>
                <a:noFill/>
              </a:ln>
              <a:effectLst/>
              <a:uLnTx/>
              <a:uFillTx/>
            </a:endParaRPr>
          </a:p>
        </p:txBody>
      </p:sp>
      <p:graphicFrame>
        <p:nvGraphicFramePr>
          <p:cNvPr id="18" name="Text Placeholder 2">
            <a:extLst>
              <a:ext uri="{FF2B5EF4-FFF2-40B4-BE49-F238E27FC236}">
                <a16:creationId xmlns:a16="http://schemas.microsoft.com/office/drawing/2014/main" id="{BB565E9B-E0C7-9D30-A393-DA4F067E114F}"/>
              </a:ext>
            </a:extLst>
          </p:cNvPr>
          <p:cNvGraphicFramePr/>
          <p:nvPr>
            <p:extLst>
              <p:ext uri="{D42A27DB-BD31-4B8C-83A1-F6EECF244321}">
                <p14:modId xmlns:p14="http://schemas.microsoft.com/office/powerpoint/2010/main" val="24197697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9636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E0A781-349D-4DED-B297-2D4236B535B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b="1" dirty="0">
                <a:solidFill>
                  <a:schemeClr val="bg1"/>
                </a:solidFill>
              </a:rPr>
              <a:t>Rail Freight Study</a:t>
            </a:r>
          </a:p>
        </p:txBody>
      </p:sp>
      <p:sp>
        <p:nvSpPr>
          <p:cNvPr id="16" name="Text Placeholder 2">
            <a:extLst>
              <a:ext uri="{FF2B5EF4-FFF2-40B4-BE49-F238E27FC236}">
                <a16:creationId xmlns:a16="http://schemas.microsoft.com/office/drawing/2014/main" id="{0B64BB17-A13D-E20D-96C4-976EF3759B6E}"/>
              </a:ext>
            </a:extLst>
          </p:cNvPr>
          <p:cNvSpPr>
            <a:spLocks noGrp="1"/>
          </p:cNvSpPr>
          <p:nvPr>
            <p:ph idx="1"/>
          </p:nvPr>
        </p:nvSpPr>
        <p:spPr>
          <a:xfrm>
            <a:off x="838200" y="1825624"/>
            <a:ext cx="10515600" cy="4530725"/>
          </a:xfrm>
        </p:spPr>
        <p:txBody>
          <a:bodyPr>
            <a:normAutofit/>
          </a:bodyPr>
          <a:lstStyle/>
          <a:p>
            <a:r>
              <a:rPr lang="en-US" sz="1800" dirty="0"/>
              <a:t>Albania: 2 recent studies completed and approved. One for Durres-Montenegro (IPF7) and one for </a:t>
            </a:r>
            <a:r>
              <a:rPr lang="en-US" sz="1800" dirty="0" err="1"/>
              <a:t>Durress-Rroghozina</a:t>
            </a:r>
            <a:r>
              <a:rPr lang="en-US" sz="1800" dirty="0"/>
              <a:t> (IPF8). From </a:t>
            </a:r>
            <a:r>
              <a:rPr lang="en-US" sz="1800" dirty="0" err="1"/>
              <a:t>Rroghozina</a:t>
            </a:r>
            <a:r>
              <a:rPr lang="en-US" sz="1800" dirty="0"/>
              <a:t> </a:t>
            </a:r>
            <a:r>
              <a:rPr lang="en-US" sz="1800"/>
              <a:t>to MKD </a:t>
            </a:r>
            <a:r>
              <a:rPr lang="en-US" sz="1800" dirty="0"/>
              <a:t>(Corridor VII) exists the study of IPF4.</a:t>
            </a:r>
          </a:p>
          <a:p>
            <a:r>
              <a:rPr lang="en-US" sz="1800" dirty="0"/>
              <a:t>Serbia: 3 recent and ongoing studies. One for IPF9 for Belgrade to Sid- border with Croatia. Then PPF9 study for Nis-Belgrade and IPF8 study Nis-</a:t>
            </a:r>
            <a:r>
              <a:rPr lang="en-US" sz="1800" dirty="0" err="1"/>
              <a:t>Presevo</a:t>
            </a:r>
            <a:r>
              <a:rPr lang="en-US" sz="1800" dirty="0"/>
              <a:t>.</a:t>
            </a:r>
          </a:p>
          <a:p>
            <a:r>
              <a:rPr lang="en-US" sz="1800" dirty="0"/>
              <a:t>Kosovo: 2 studies by IPF2 which are updated with new FS for the line north south from Serbia into Pristina and from Pristina to Nis. The new studies are probably done by IPF6 or IPF7, and possibly by EBRD (for the section from </a:t>
            </a:r>
            <a:r>
              <a:rPr lang="en-US" sz="1800" dirty="0" err="1"/>
              <a:t>Ibar</a:t>
            </a:r>
            <a:r>
              <a:rPr lang="en-US" sz="1800" dirty="0"/>
              <a:t> to Pristina which is under construction. </a:t>
            </a:r>
          </a:p>
          <a:p>
            <a:r>
              <a:rPr lang="en-US" sz="1800" dirty="0"/>
              <a:t>North Macedonia: The latest FS for Corridor VIII is by TYPSA and provides forecasts for the connection all along the line and especially from Skopje to Albania. But recently (one of IPFs) completed a study for the ERTMS. Maybe there is info there. I am sure the Ministry in Skopje can provide the data, from previous studies. In IPF4 study for </a:t>
            </a:r>
            <a:r>
              <a:rPr lang="en-US" sz="1800" dirty="0" err="1"/>
              <a:t>Presevo-Tabanovce</a:t>
            </a:r>
            <a:r>
              <a:rPr lang="en-US" sz="1800" dirty="0"/>
              <a:t> joint RW station there is info for the traffic forecast to/from Serbia and for transit traffic.</a:t>
            </a:r>
          </a:p>
          <a:p>
            <a:r>
              <a:rPr lang="en-US" sz="1800" dirty="0"/>
              <a:t>Montenegro: We are not aware of FS. But there is a study by an IPF about the FS of the highway Bar-</a:t>
            </a:r>
            <a:r>
              <a:rPr lang="en-US" sz="1800" dirty="0" err="1"/>
              <a:t>Boljare</a:t>
            </a:r>
            <a:r>
              <a:rPr lang="en-US" sz="1800" dirty="0"/>
              <a:t>. Maybe there is info there for the railway, as competition. </a:t>
            </a:r>
          </a:p>
          <a:p>
            <a:r>
              <a:rPr lang="en-GB" sz="1800" dirty="0">
                <a:effectLst/>
                <a:latin typeface="Calibri" panose="020F0502020204030204" pitchFamily="34" charset="0"/>
                <a:ea typeface="Calibri" panose="020F0502020204030204" pitchFamily="34" charset="0"/>
              </a:rPr>
              <a:t>BIH: We are not aware of any recent study in WBIF.</a:t>
            </a:r>
            <a:endParaRPr lang="en-US" sz="1800" dirty="0"/>
          </a:p>
        </p:txBody>
      </p:sp>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7CD80AF0-85BA-41C5-82E4-36B1E02D2338}"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9</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1601856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E0A781-349D-4DED-B297-2D4236B535B2}"/>
              </a:ext>
            </a:extLst>
          </p:cNvPr>
          <p:cNvSpPr>
            <a:spLocks noGrp="1"/>
          </p:cNvSpPr>
          <p:nvPr>
            <p:ph type="title"/>
          </p:nvPr>
        </p:nvSpPr>
        <p:spPr>
          <a:xfrm>
            <a:off x="831850" y="1709738"/>
            <a:ext cx="10515600" cy="2852737"/>
          </a:xfrm>
        </p:spPr>
        <p:txBody>
          <a:bodyPr vert="horz" lIns="91440" tIns="45720" rIns="91440" bIns="45720" rtlCol="0" anchor="b">
            <a:normAutofit/>
          </a:bodyPr>
          <a:lstStyle/>
          <a:p>
            <a:r>
              <a:rPr lang="en-US" sz="4700" b="1" dirty="0">
                <a:solidFill>
                  <a:schemeClr val="bg1"/>
                </a:solidFill>
              </a:rPr>
              <a:t>ITS Strategy in the Western Balkan </a:t>
            </a:r>
            <a:br>
              <a:rPr lang="en-US" sz="4700" b="1" dirty="0">
                <a:solidFill>
                  <a:schemeClr val="bg1"/>
                </a:solidFill>
              </a:rPr>
            </a:br>
            <a:r>
              <a:rPr lang="en-US" sz="4700" b="1" dirty="0">
                <a:solidFill>
                  <a:schemeClr val="bg1"/>
                </a:solidFill>
              </a:rPr>
              <a:t>(four TCT parties)</a:t>
            </a:r>
          </a:p>
        </p:txBody>
      </p:sp>
      <p:sp>
        <p:nvSpPr>
          <p:cNvPr id="16" name="Text Placeholder 2">
            <a:extLst>
              <a:ext uri="{FF2B5EF4-FFF2-40B4-BE49-F238E27FC236}">
                <a16:creationId xmlns:a16="http://schemas.microsoft.com/office/drawing/2014/main" id="{0B64BB17-A13D-E20D-96C4-976EF3759B6E}"/>
              </a:ext>
            </a:extLst>
          </p:cNvPr>
          <p:cNvSpPr>
            <a:spLocks noGrp="1"/>
          </p:cNvSpPr>
          <p:nvPr>
            <p:ph type="body" idx="1"/>
          </p:nvPr>
        </p:nvSpPr>
        <p:spPr>
          <a:xfrm>
            <a:off x="831850" y="4589463"/>
            <a:ext cx="10515600" cy="1500187"/>
          </a:xfrm>
        </p:spPr>
        <p:txBody>
          <a:bodyPr/>
          <a:lstStyle/>
          <a:p>
            <a:r>
              <a:rPr lang="en-US" sz="1800" b="1" dirty="0">
                <a:effectLst/>
                <a:latin typeface="GT Walsheim Pro" panose="00000500000000000000" pitchFamily="2" charset="0"/>
                <a:ea typeface="Calibri" panose="020F0502020204030204" pitchFamily="34" charset="0"/>
                <a:cs typeface="Calibri" panose="020F0502020204030204" pitchFamily="34" charset="0"/>
              </a:rPr>
              <a:t>CONNECTA</a:t>
            </a:r>
            <a:endParaRPr lang="en-US" dirty="0"/>
          </a:p>
        </p:txBody>
      </p:sp>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7CD80AF0-85BA-41C5-82E4-36B1E02D2338}"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10</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2390738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A4D8-D259-475F-B152-DBEBC5929122}"/>
              </a:ext>
            </a:extLst>
          </p:cNvPr>
          <p:cNvSpPr>
            <a:spLocks noGrp="1"/>
          </p:cNvSpPr>
          <p:nvPr>
            <p:ph type="title"/>
          </p:nvPr>
        </p:nvSpPr>
        <p:spPr>
          <a:xfrm>
            <a:off x="838200" y="365125"/>
            <a:ext cx="10515600" cy="1325563"/>
          </a:xfrm>
        </p:spPr>
        <p:txBody>
          <a:bodyPr anchor="ctr">
            <a:normAutofit/>
          </a:bodyPr>
          <a:lstStyle/>
          <a:p>
            <a:r>
              <a:rPr lang="en-US" dirty="0">
                <a:solidFill>
                  <a:schemeClr val="bg1"/>
                </a:solidFill>
              </a:rPr>
              <a:t>Lunch break</a:t>
            </a:r>
          </a:p>
        </p:txBody>
      </p:sp>
      <p:pic>
        <p:nvPicPr>
          <p:cNvPr id="7" name="Picture 6" descr="An early morning coffee with bread and a newspaper on top of the table">
            <a:extLst>
              <a:ext uri="{FF2B5EF4-FFF2-40B4-BE49-F238E27FC236}">
                <a16:creationId xmlns:a16="http://schemas.microsoft.com/office/drawing/2014/main" id="{7A9A8976-2D97-C670-B734-C49DEB080174}"/>
              </a:ext>
            </a:extLst>
          </p:cNvPr>
          <p:cNvPicPr>
            <a:picLocks noChangeAspect="1"/>
          </p:cNvPicPr>
          <p:nvPr/>
        </p:nvPicPr>
        <p:blipFill rotWithShape="1">
          <a:blip r:embed="rId2"/>
          <a:srcRect t="20139" b="17868"/>
          <a:stretch/>
        </p:blipFill>
        <p:spPr>
          <a:xfrm>
            <a:off x="838200" y="1825625"/>
            <a:ext cx="10515600" cy="4351338"/>
          </a:xfrm>
          <a:prstGeom prst="rect">
            <a:avLst/>
          </a:prstGeom>
          <a:noFill/>
        </p:spPr>
      </p:pic>
      <p:sp>
        <p:nvSpPr>
          <p:cNvPr id="4" name="Date Placeholder 3">
            <a:extLst>
              <a:ext uri="{FF2B5EF4-FFF2-40B4-BE49-F238E27FC236}">
                <a16:creationId xmlns:a16="http://schemas.microsoft.com/office/drawing/2014/main" id="{601AC383-CCC3-40A7-9BF8-D2470C9EE4E3}"/>
              </a:ext>
            </a:extLst>
          </p:cNvPr>
          <p:cNvSpPr>
            <a:spLocks noGrp="1"/>
          </p:cNvSpPr>
          <p:nvPr>
            <p:ph type="dt" sz="half" idx="10"/>
          </p:nvPr>
        </p:nvSpPr>
        <p:spPr>
          <a:xfrm>
            <a:off x="838200" y="6356350"/>
            <a:ext cx="2743200" cy="365125"/>
          </a:xfrm>
        </p:spPr>
        <p:txBody>
          <a:bodyPr anchor="ctr">
            <a:normAutofit/>
          </a:bodyPr>
          <a:lstStyle/>
          <a:p>
            <a:pPr>
              <a:spcAft>
                <a:spcPts val="600"/>
              </a:spcAft>
            </a:pPr>
            <a:fld id="{C98DB7EB-06D0-434D-B6E9-BE02F5B48300}" type="datetime3">
              <a:rPr lang="en-US" smtClean="0"/>
              <a:pPr>
                <a:spcAft>
                  <a:spcPts val="600"/>
                </a:spcAft>
              </a:pPr>
              <a:t>22 February 2023</a:t>
            </a:fld>
            <a:endParaRPr lang="en-US"/>
          </a:p>
        </p:txBody>
      </p:sp>
      <p:sp>
        <p:nvSpPr>
          <p:cNvPr id="5" name="Slide Number Placeholder 4">
            <a:extLst>
              <a:ext uri="{FF2B5EF4-FFF2-40B4-BE49-F238E27FC236}">
                <a16:creationId xmlns:a16="http://schemas.microsoft.com/office/drawing/2014/main" id="{DCCB9647-F72C-4B7D-AA6A-3E3124D0A219}"/>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6113E31D-E2AB-40D1-8B51-AFA5AFEF393A}" type="slidenum">
              <a:rPr lang="en-US" smtClean="0"/>
              <a:pPr>
                <a:spcAft>
                  <a:spcPts val="600"/>
                </a:spcAft>
              </a:pPr>
              <a:t>11</a:t>
            </a:fld>
            <a:endParaRPr lang="en-US"/>
          </a:p>
        </p:txBody>
      </p:sp>
    </p:spTree>
    <p:extLst>
      <p:ext uri="{BB962C8B-B14F-4D97-AF65-F5344CB8AC3E}">
        <p14:creationId xmlns:p14="http://schemas.microsoft.com/office/powerpoint/2010/main" val="80322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E0A781-349D-4DED-B297-2D4236B535B2}"/>
              </a:ext>
            </a:extLst>
          </p:cNvPr>
          <p:cNvSpPr>
            <a:spLocks noGrp="1"/>
          </p:cNvSpPr>
          <p:nvPr>
            <p:ph type="title"/>
          </p:nvPr>
        </p:nvSpPr>
        <p:spPr>
          <a:xfrm>
            <a:off x="831850" y="1709738"/>
            <a:ext cx="10515600" cy="2852737"/>
          </a:xfrm>
        </p:spPr>
        <p:txBody>
          <a:bodyPr vert="horz" lIns="91440" tIns="45720" rIns="91440" bIns="45720" rtlCol="0" anchor="b">
            <a:normAutofit/>
          </a:bodyPr>
          <a:lstStyle/>
          <a:p>
            <a:r>
              <a:rPr lang="en-US" sz="4700" b="1" dirty="0">
                <a:solidFill>
                  <a:schemeClr val="bg1"/>
                </a:solidFill>
              </a:rPr>
              <a:t>ERA - Activities and challenges for the year to come and beyond focused on the WB </a:t>
            </a:r>
          </a:p>
        </p:txBody>
      </p:sp>
      <p:sp>
        <p:nvSpPr>
          <p:cNvPr id="16" name="Text Placeholder 2">
            <a:extLst>
              <a:ext uri="{FF2B5EF4-FFF2-40B4-BE49-F238E27FC236}">
                <a16:creationId xmlns:a16="http://schemas.microsoft.com/office/drawing/2014/main" id="{0B64BB17-A13D-E20D-96C4-976EF3759B6E}"/>
              </a:ext>
            </a:extLst>
          </p:cNvPr>
          <p:cNvSpPr>
            <a:spLocks noGrp="1"/>
          </p:cNvSpPr>
          <p:nvPr>
            <p:ph type="body" idx="1"/>
          </p:nvPr>
        </p:nvSpPr>
        <p:spPr>
          <a:xfrm>
            <a:off x="831850" y="4589463"/>
            <a:ext cx="10515600" cy="1500187"/>
          </a:xfrm>
        </p:spPr>
        <p:txBody>
          <a:bodyPr/>
          <a:lstStyle/>
          <a:p>
            <a:r>
              <a:rPr lang="en-US" sz="1800" b="1" dirty="0">
                <a:effectLst/>
                <a:latin typeface="GT Walsheim Pro" panose="00000500000000000000" pitchFamily="2" charset="0"/>
                <a:ea typeface="Calibri" panose="020F0502020204030204" pitchFamily="34" charset="0"/>
                <a:cs typeface="Calibri" panose="020F0502020204030204" pitchFamily="34" charset="0"/>
              </a:rPr>
              <a:t>ERA</a:t>
            </a:r>
            <a:endParaRPr lang="en-US" dirty="0"/>
          </a:p>
        </p:txBody>
      </p:sp>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7CD80AF0-85BA-41C5-82E4-36B1E02D2338}"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12</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3861366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E0A781-349D-4DED-B297-2D4236B535B2}"/>
              </a:ext>
            </a:extLst>
          </p:cNvPr>
          <p:cNvSpPr>
            <a:spLocks noGrp="1"/>
          </p:cNvSpPr>
          <p:nvPr>
            <p:ph type="title"/>
          </p:nvPr>
        </p:nvSpPr>
        <p:spPr>
          <a:xfrm>
            <a:off x="831850" y="1709738"/>
            <a:ext cx="10515600" cy="2852737"/>
          </a:xfrm>
        </p:spPr>
        <p:txBody>
          <a:bodyPr vert="horz" lIns="91440" tIns="45720" rIns="91440" bIns="45720" rtlCol="0" anchor="b">
            <a:normAutofit/>
          </a:bodyPr>
          <a:lstStyle/>
          <a:p>
            <a:r>
              <a:rPr lang="en-US" sz="4700" b="1" dirty="0">
                <a:solidFill>
                  <a:schemeClr val="bg1"/>
                </a:solidFill>
              </a:rPr>
              <a:t>Transport Operation in the region </a:t>
            </a:r>
          </a:p>
        </p:txBody>
      </p:sp>
      <p:sp>
        <p:nvSpPr>
          <p:cNvPr id="16" name="Text Placeholder 2">
            <a:extLst>
              <a:ext uri="{FF2B5EF4-FFF2-40B4-BE49-F238E27FC236}">
                <a16:creationId xmlns:a16="http://schemas.microsoft.com/office/drawing/2014/main" id="{0B64BB17-A13D-E20D-96C4-976EF3759B6E}"/>
              </a:ext>
            </a:extLst>
          </p:cNvPr>
          <p:cNvSpPr>
            <a:spLocks noGrp="1"/>
          </p:cNvSpPr>
          <p:nvPr>
            <p:ph type="body" idx="1"/>
          </p:nvPr>
        </p:nvSpPr>
        <p:spPr>
          <a:xfrm>
            <a:off x="831850" y="4589463"/>
            <a:ext cx="10515600" cy="1500187"/>
          </a:xfrm>
        </p:spPr>
        <p:txBody>
          <a:bodyPr/>
          <a:lstStyle/>
          <a:p>
            <a:r>
              <a:rPr lang="en-US" sz="1800" b="1" dirty="0">
                <a:effectLst/>
                <a:latin typeface="GT Walsheim Pro" panose="00000500000000000000" pitchFamily="2" charset="0"/>
                <a:ea typeface="Calibri" panose="020F0502020204030204" pitchFamily="34" charset="0"/>
                <a:cs typeface="Calibri" panose="020F0502020204030204" pitchFamily="34" charset="0"/>
              </a:rPr>
              <a:t>TCT</a:t>
            </a:r>
            <a:endParaRPr lang="en-US" dirty="0"/>
          </a:p>
        </p:txBody>
      </p:sp>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7CD80AF0-85BA-41C5-82E4-36B1E02D2338}"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13</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87157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E0A781-349D-4DED-B297-2D4236B535B2}"/>
              </a:ext>
            </a:extLst>
          </p:cNvPr>
          <p:cNvSpPr>
            <a:spLocks noGrp="1"/>
          </p:cNvSpPr>
          <p:nvPr>
            <p:ph type="title"/>
          </p:nvPr>
        </p:nvSpPr>
        <p:spPr>
          <a:xfrm>
            <a:off x="838200" y="365125"/>
            <a:ext cx="7772400" cy="1325563"/>
          </a:xfrm>
        </p:spPr>
        <p:txBody>
          <a:bodyPr vert="horz" lIns="91440" tIns="45720" rIns="91440" bIns="45720" rtlCol="0" anchor="ctr">
            <a:normAutofit/>
          </a:bodyPr>
          <a:lstStyle/>
          <a:p>
            <a:r>
              <a:rPr lang="en-US" b="1" dirty="0">
                <a:solidFill>
                  <a:schemeClr val="bg1"/>
                </a:solidFill>
              </a:rPr>
              <a:t>Level Crossing Campaign – Summary</a:t>
            </a:r>
          </a:p>
        </p:txBody>
      </p:sp>
      <p:pic>
        <p:nvPicPr>
          <p:cNvPr id="7170" name="Picture 2">
            <a:extLst>
              <a:ext uri="{FF2B5EF4-FFF2-40B4-BE49-F238E27FC236}">
                <a16:creationId xmlns:a16="http://schemas.microsoft.com/office/drawing/2014/main" id="{8818B0BC-6FE0-F3D1-13B3-397F8E39D08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44662" y="1825625"/>
            <a:ext cx="8702676" cy="4351338"/>
          </a:xfrm>
          <a:prstGeom prst="rect">
            <a:avLst/>
          </a:prstGeom>
          <a:solidFill>
            <a:srgbClr val="FFFFFF"/>
          </a:solidFill>
        </p:spPr>
      </p:pic>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7CD80AF0-85BA-41C5-82E4-36B1E02D2338}"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14</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1284401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E0A781-349D-4DED-B297-2D4236B535B2}"/>
              </a:ext>
            </a:extLst>
          </p:cNvPr>
          <p:cNvSpPr>
            <a:spLocks noGrp="1"/>
          </p:cNvSpPr>
          <p:nvPr>
            <p:ph type="title"/>
          </p:nvPr>
        </p:nvSpPr>
        <p:spPr>
          <a:xfrm>
            <a:off x="831850" y="1709738"/>
            <a:ext cx="10515600" cy="2852737"/>
          </a:xfrm>
        </p:spPr>
        <p:txBody>
          <a:bodyPr vert="horz" lIns="91440" tIns="45720" rIns="91440" bIns="45720" rtlCol="0" anchor="b">
            <a:normAutofit/>
          </a:bodyPr>
          <a:lstStyle/>
          <a:p>
            <a:r>
              <a:rPr lang="en-US" sz="4700" b="1" dirty="0">
                <a:solidFill>
                  <a:schemeClr val="bg1"/>
                </a:solidFill>
              </a:rPr>
              <a:t>Rail Market Overview and challenges in Albania</a:t>
            </a:r>
          </a:p>
        </p:txBody>
      </p:sp>
      <p:sp>
        <p:nvSpPr>
          <p:cNvPr id="16" name="Text Placeholder 2">
            <a:extLst>
              <a:ext uri="{FF2B5EF4-FFF2-40B4-BE49-F238E27FC236}">
                <a16:creationId xmlns:a16="http://schemas.microsoft.com/office/drawing/2014/main" id="{0B64BB17-A13D-E20D-96C4-976EF3759B6E}"/>
              </a:ext>
            </a:extLst>
          </p:cNvPr>
          <p:cNvSpPr>
            <a:spLocks noGrp="1"/>
          </p:cNvSpPr>
          <p:nvPr>
            <p:ph type="body" idx="1"/>
          </p:nvPr>
        </p:nvSpPr>
        <p:spPr>
          <a:xfrm>
            <a:off x="831850" y="4589463"/>
            <a:ext cx="10515600" cy="1500187"/>
          </a:xfrm>
        </p:spPr>
        <p:txBody>
          <a:bodyPr/>
          <a:lstStyle/>
          <a:p>
            <a:r>
              <a:rPr lang="en-US" sz="1800" b="1" dirty="0">
                <a:effectLst/>
                <a:latin typeface="GT Walsheim Pro" panose="00000500000000000000" pitchFamily="2" charset="0"/>
                <a:ea typeface="Calibri" panose="020F0502020204030204" pitchFamily="34" charset="0"/>
                <a:cs typeface="Calibri" panose="020F0502020204030204" pitchFamily="34" charset="0"/>
              </a:rPr>
              <a:t>Driton </a:t>
            </a:r>
            <a:r>
              <a:rPr lang="en-US" sz="1800" b="1" dirty="0" err="1">
                <a:effectLst/>
                <a:latin typeface="GT Walsheim Pro" panose="00000500000000000000" pitchFamily="2" charset="0"/>
                <a:ea typeface="Calibri" panose="020F0502020204030204" pitchFamily="34" charset="0"/>
                <a:cs typeface="Calibri" panose="020F0502020204030204" pitchFamily="34" charset="0"/>
              </a:rPr>
              <a:t>Spahiu</a:t>
            </a:r>
            <a:r>
              <a:rPr lang="en-US" sz="1800" b="1" dirty="0">
                <a:effectLst/>
                <a:latin typeface="GT Walsheim Pro" panose="00000500000000000000" pitchFamily="2" charset="0"/>
                <a:ea typeface="Calibri" panose="020F0502020204030204" pitchFamily="34" charset="0"/>
                <a:cs typeface="Calibri" panose="020F0502020204030204" pitchFamily="34" charset="0"/>
              </a:rPr>
              <a:t>, </a:t>
            </a:r>
            <a:r>
              <a:rPr lang="en-US" sz="1800" b="1" dirty="0" err="1">
                <a:effectLst/>
                <a:latin typeface="GT Walsheim Pro" panose="00000500000000000000" pitchFamily="2" charset="0"/>
                <a:ea typeface="Calibri" panose="020F0502020204030204" pitchFamily="34" charset="0"/>
                <a:cs typeface="Calibri" panose="020F0502020204030204" pitchFamily="34" charset="0"/>
              </a:rPr>
              <a:t>Albrail</a:t>
            </a:r>
            <a:endParaRPr lang="en-US" dirty="0"/>
          </a:p>
        </p:txBody>
      </p:sp>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7CD80AF0-85BA-41C5-82E4-36B1E02D2338}"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15</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796990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E0A781-349D-4DED-B297-2D4236B535B2}"/>
              </a:ext>
            </a:extLst>
          </p:cNvPr>
          <p:cNvSpPr>
            <a:spLocks noGrp="1"/>
          </p:cNvSpPr>
          <p:nvPr>
            <p:ph type="title"/>
          </p:nvPr>
        </p:nvSpPr>
        <p:spPr>
          <a:xfrm>
            <a:off x="831850" y="1709738"/>
            <a:ext cx="10515600" cy="2852737"/>
          </a:xfrm>
        </p:spPr>
        <p:txBody>
          <a:bodyPr vert="horz" lIns="91440" tIns="45720" rIns="91440" bIns="45720" rtlCol="0" anchor="b">
            <a:normAutofit/>
          </a:bodyPr>
          <a:lstStyle/>
          <a:p>
            <a:r>
              <a:rPr lang="en-US" sz="4700" b="1" dirty="0">
                <a:solidFill>
                  <a:schemeClr val="bg1"/>
                </a:solidFill>
              </a:rPr>
              <a:t>Information about re-establishing passenger connections between capitals in the region</a:t>
            </a:r>
          </a:p>
        </p:txBody>
      </p:sp>
      <p:sp>
        <p:nvSpPr>
          <p:cNvPr id="16" name="Text Placeholder 2">
            <a:extLst>
              <a:ext uri="{FF2B5EF4-FFF2-40B4-BE49-F238E27FC236}">
                <a16:creationId xmlns:a16="http://schemas.microsoft.com/office/drawing/2014/main" id="{0B64BB17-A13D-E20D-96C4-976EF3759B6E}"/>
              </a:ext>
            </a:extLst>
          </p:cNvPr>
          <p:cNvSpPr>
            <a:spLocks noGrp="1"/>
          </p:cNvSpPr>
          <p:nvPr>
            <p:ph type="body" idx="1"/>
          </p:nvPr>
        </p:nvSpPr>
        <p:spPr>
          <a:xfrm>
            <a:off x="831850" y="4589463"/>
            <a:ext cx="10515600" cy="1500187"/>
          </a:xfrm>
        </p:spPr>
        <p:txBody>
          <a:bodyPr/>
          <a:lstStyle/>
          <a:p>
            <a:r>
              <a:rPr lang="en-US" sz="1800" b="1" dirty="0">
                <a:effectLst/>
                <a:latin typeface="GT Walsheim Pro" panose="00000500000000000000" pitchFamily="2" charset="0"/>
                <a:ea typeface="Calibri" panose="020F0502020204030204" pitchFamily="34" charset="0"/>
                <a:cs typeface="Calibri" panose="020F0502020204030204" pitchFamily="34" charset="0"/>
              </a:rPr>
              <a:t>TCT</a:t>
            </a:r>
            <a:endParaRPr lang="en-US" dirty="0"/>
          </a:p>
        </p:txBody>
      </p:sp>
      <p:sp>
        <p:nvSpPr>
          <p:cNvPr id="4" name="Date Placeholder 3">
            <a:extLst>
              <a:ext uri="{FF2B5EF4-FFF2-40B4-BE49-F238E27FC236}">
                <a16:creationId xmlns:a16="http://schemas.microsoft.com/office/drawing/2014/main" id="{5DD4F671-6BCB-4EFF-BB36-732A22FB594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7CD80AF0-85BA-41C5-82E4-36B1E02D2338}" type="datetime3">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22 February 2023</a:t>
            </a:fld>
            <a:endParaRPr kumimoji="0" lang="en-US" b="0" i="0" u="none" strike="noStrike" kern="1200" cap="none" spc="0" normalizeH="0" baseline="0" noProof="0">
              <a:ln>
                <a:noFill/>
              </a:ln>
              <a:effectLst/>
              <a:uLnTx/>
              <a:uFillTx/>
            </a:endParaRPr>
          </a:p>
        </p:txBody>
      </p:sp>
      <p:sp>
        <p:nvSpPr>
          <p:cNvPr id="5" name="Slide Number Placeholder 4">
            <a:extLst>
              <a:ext uri="{FF2B5EF4-FFF2-40B4-BE49-F238E27FC236}">
                <a16:creationId xmlns:a16="http://schemas.microsoft.com/office/drawing/2014/main" id="{92425FFD-089E-4A5F-82F3-F23BCD32B1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defTabSz="457200" rtl="0" eaLnBrk="1" fontAlgn="auto" latinLnBrk="0" hangingPunct="1">
              <a:spcBef>
                <a:spcPts val="0"/>
              </a:spcBef>
              <a:spcAft>
                <a:spcPts val="600"/>
              </a:spcAft>
              <a:buClrTx/>
              <a:buSzTx/>
              <a:buFontTx/>
              <a:buNone/>
              <a:tabLst/>
              <a:defRPr/>
            </a:pPr>
            <a:fld id="{6113E31D-E2AB-40D1-8B51-AFA5AFEF393A}"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16</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1648254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17923-522D-4DCB-AC83-D4EC69176FB0}"/>
              </a:ext>
            </a:extLst>
          </p:cNvPr>
          <p:cNvSpPr>
            <a:spLocks noGrp="1"/>
          </p:cNvSpPr>
          <p:nvPr>
            <p:ph type="title"/>
          </p:nvPr>
        </p:nvSpPr>
        <p:spPr>
          <a:xfrm>
            <a:off x="838200" y="365125"/>
            <a:ext cx="10515600" cy="1325563"/>
          </a:xfrm>
        </p:spPr>
        <p:txBody>
          <a:bodyPr anchor="ctr">
            <a:normAutofit/>
          </a:bodyPr>
          <a:lstStyle/>
          <a:p>
            <a:r>
              <a:rPr lang="en-GB" dirty="0">
                <a:solidFill>
                  <a:schemeClr val="bg1"/>
                </a:solidFill>
              </a:rPr>
              <a:t>Concluding remarks </a:t>
            </a:r>
          </a:p>
        </p:txBody>
      </p:sp>
      <p:pic>
        <p:nvPicPr>
          <p:cNvPr id="7" name="Picture 6">
            <a:extLst>
              <a:ext uri="{FF2B5EF4-FFF2-40B4-BE49-F238E27FC236}">
                <a16:creationId xmlns:a16="http://schemas.microsoft.com/office/drawing/2014/main" id="{9C4326DD-3E32-02FF-EE0A-13A9080DC7E7}"/>
              </a:ext>
            </a:extLst>
          </p:cNvPr>
          <p:cNvPicPr>
            <a:picLocks noChangeAspect="1"/>
          </p:cNvPicPr>
          <p:nvPr/>
        </p:nvPicPr>
        <p:blipFill rotWithShape="1">
          <a:blip r:embed="rId2"/>
          <a:srcRect t="30949" b="2843"/>
          <a:stretch/>
        </p:blipFill>
        <p:spPr>
          <a:xfrm>
            <a:off x="838200" y="1825625"/>
            <a:ext cx="10515600" cy="4351338"/>
          </a:xfrm>
          <a:prstGeom prst="rect">
            <a:avLst/>
          </a:prstGeom>
          <a:noFill/>
        </p:spPr>
      </p:pic>
      <p:sp>
        <p:nvSpPr>
          <p:cNvPr id="4" name="Date Placeholder 3">
            <a:extLst>
              <a:ext uri="{FF2B5EF4-FFF2-40B4-BE49-F238E27FC236}">
                <a16:creationId xmlns:a16="http://schemas.microsoft.com/office/drawing/2014/main" id="{9F29DB01-369B-49C4-890B-93B4B03526C0}"/>
              </a:ext>
            </a:extLst>
          </p:cNvPr>
          <p:cNvSpPr>
            <a:spLocks noGrp="1"/>
          </p:cNvSpPr>
          <p:nvPr>
            <p:ph type="dt" sz="half" idx="10"/>
          </p:nvPr>
        </p:nvSpPr>
        <p:spPr>
          <a:xfrm>
            <a:off x="838200" y="6356350"/>
            <a:ext cx="2743200" cy="365125"/>
          </a:xfrm>
        </p:spPr>
        <p:txBody>
          <a:bodyPr anchor="ctr">
            <a:normAutofit/>
          </a:bodyPr>
          <a:lstStyle/>
          <a:p>
            <a:pPr>
              <a:spcAft>
                <a:spcPts val="600"/>
              </a:spcAft>
            </a:pPr>
            <a:fld id="{C98DB7EB-06D0-434D-B6E9-BE02F5B48300}" type="datetime3">
              <a:rPr lang="en-US" smtClean="0"/>
              <a:pPr>
                <a:spcAft>
                  <a:spcPts val="600"/>
                </a:spcAft>
              </a:pPr>
              <a:t>22 February 2023</a:t>
            </a:fld>
            <a:endParaRPr lang="en-US"/>
          </a:p>
        </p:txBody>
      </p:sp>
      <p:sp>
        <p:nvSpPr>
          <p:cNvPr id="5" name="Slide Number Placeholder 4">
            <a:extLst>
              <a:ext uri="{FF2B5EF4-FFF2-40B4-BE49-F238E27FC236}">
                <a16:creationId xmlns:a16="http://schemas.microsoft.com/office/drawing/2014/main" id="{63636818-422B-419E-9096-4DCC7B2067F3}"/>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6113E31D-E2AB-40D1-8B51-AFA5AFEF393A}" type="slidenum">
              <a:rPr lang="en-US" smtClean="0"/>
              <a:pPr>
                <a:spcAft>
                  <a:spcPts val="600"/>
                </a:spcAft>
              </a:pPr>
              <a:t>17</a:t>
            </a:fld>
            <a:endParaRPr lang="en-US"/>
          </a:p>
        </p:txBody>
      </p:sp>
    </p:spTree>
    <p:extLst>
      <p:ext uri="{BB962C8B-B14F-4D97-AF65-F5344CB8AC3E}">
        <p14:creationId xmlns:p14="http://schemas.microsoft.com/office/powerpoint/2010/main" val="1484959468"/>
      </p:ext>
    </p:extLst>
  </p:cSld>
  <p:clrMapOvr>
    <a:masterClrMapping/>
  </p:clrMapOvr>
</p:sld>
</file>

<file path=ppt/theme/theme1.xml><?xml version="1.0" encoding="utf-8"?>
<a:theme xmlns:a="http://schemas.openxmlformats.org/drawingml/2006/main" name="TCT Officia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CT Official" id="{8E6C0F16-AECC-4D3C-848D-C3BAFBCEDF06}" vid="{BCDF9F06-DE6C-4590-95A9-2D38F7E3D1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fb85d815-e347-4018-963c-05ed261b1a17" xsi:nil="true"/>
    <SharedWithUsers xmlns="e6b88493-a865-49b9-b502-6098bd4e94c2">
      <UserInfo>
        <DisplayName>Marko Kovacevic</DisplayName>
        <AccountId>33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46AEB5F1E52224DBB35F543DD600F71" ma:contentTypeVersion="12" ma:contentTypeDescription="Create a new document." ma:contentTypeScope="" ma:versionID="93872776fecea737a27c0258758beb4e">
  <xsd:schema xmlns:xsd="http://www.w3.org/2001/XMLSchema" xmlns:xs="http://www.w3.org/2001/XMLSchema" xmlns:p="http://schemas.microsoft.com/office/2006/metadata/properties" xmlns:ns2="fb85d815-e347-4018-963c-05ed261b1a17" xmlns:ns3="e6b88493-a865-49b9-b502-6098bd4e94c2" targetNamespace="http://schemas.microsoft.com/office/2006/metadata/properties" ma:root="true" ma:fieldsID="6d2265269d0e7d617f41d79e02cbfc48" ns2:_="" ns3:_="">
    <xsd:import namespace="fb85d815-e347-4018-963c-05ed261b1a17"/>
    <xsd:import namespace="e6b88493-a865-49b9-b502-6098bd4e94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85d815-e347-4018-963c-05ed261b1a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b88493-a865-49b9-b502-6098bd4e94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26911E-AE6C-4963-864C-FEDEB2DC7729}">
  <ds:schemaRefs>
    <ds:schemaRef ds:uri="http://schemas.microsoft.com/sharepoint/v3/contenttype/forms"/>
  </ds:schemaRefs>
</ds:datastoreItem>
</file>

<file path=customXml/itemProps2.xml><?xml version="1.0" encoding="utf-8"?>
<ds:datastoreItem xmlns:ds="http://schemas.openxmlformats.org/officeDocument/2006/customXml" ds:itemID="{B05550B3-F1C0-4D73-82FC-DDABEC8F0952}">
  <ds:schemaRefs>
    <ds:schemaRef ds:uri="http://schemas.microsoft.com/office/2006/documentManagement/types"/>
    <ds:schemaRef ds:uri="fb85d815-e347-4018-963c-05ed261b1a17"/>
    <ds:schemaRef ds:uri="http://schemas.microsoft.com/office/2006/metadata/properties"/>
    <ds:schemaRef ds:uri="http://purl.org/dc/elements/1.1/"/>
    <ds:schemaRef ds:uri="http://schemas.microsoft.com/office/infopath/2007/PartnerControls"/>
    <ds:schemaRef ds:uri="http://purl.org/dc/terms/"/>
    <ds:schemaRef ds:uri="http://www.w3.org/XML/1998/namespace"/>
    <ds:schemaRef ds:uri="http://schemas.openxmlformats.org/package/2006/metadata/core-properties"/>
    <ds:schemaRef ds:uri="e6b88493-a865-49b9-b502-6098bd4e94c2"/>
    <ds:schemaRef ds:uri="http://purl.org/dc/dcmitype/"/>
  </ds:schemaRefs>
</ds:datastoreItem>
</file>

<file path=customXml/itemProps3.xml><?xml version="1.0" encoding="utf-8"?>
<ds:datastoreItem xmlns:ds="http://schemas.openxmlformats.org/officeDocument/2006/customXml" ds:itemID="{CE443735-8F4D-4098-8AC1-893352753F5A}">
  <ds:schemaRefs>
    <ds:schemaRef ds:uri="e6b88493-a865-49b9-b502-6098bd4e94c2"/>
    <ds:schemaRef ds:uri="fb85d815-e347-4018-963c-05ed261b1a1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TCT Official</Template>
  <TotalTime>409</TotalTime>
  <Words>544</Words>
  <Application>Microsoft Office PowerPoint</Application>
  <PresentationFormat>Widescreen</PresentationFormat>
  <Paragraphs>86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GT Walsheim Pro</vt:lpstr>
      <vt:lpstr>GT Walsheim Pro Bold</vt:lpstr>
      <vt:lpstr>TCT Official</vt:lpstr>
      <vt:lpstr> 15th Technical Committee on Railway</vt:lpstr>
      <vt:lpstr>Agenda</vt:lpstr>
      <vt:lpstr>Administrative matters</vt:lpstr>
      <vt:lpstr>Annual Work Plan for 2023 </vt:lpstr>
      <vt:lpstr>Solidarity lanes and activities of Joint Network Secretariat</vt:lpstr>
      <vt:lpstr>Implementation of the Rail Action Plan – Main challenges in 2023</vt:lpstr>
      <vt:lpstr>Coffee break</vt:lpstr>
      <vt:lpstr>Introductory session for Georgia, Ukraine and Moldova</vt:lpstr>
      <vt:lpstr>Rail Freight Study</vt:lpstr>
      <vt:lpstr>ITS Strategy in the Western Balkan  (four TCT parties)</vt:lpstr>
      <vt:lpstr>Lunch break</vt:lpstr>
      <vt:lpstr>ERA - Activities and challenges for the year to come and beyond focused on the WB </vt:lpstr>
      <vt:lpstr>Transport Operation in the region </vt:lpstr>
      <vt:lpstr>Level Crossing Campaign – Summary</vt:lpstr>
      <vt:lpstr>Rail Market Overview and challenges in Albania</vt:lpstr>
      <vt:lpstr>Information about re-establishing passenger connections between capitals in the region</vt:lpstr>
      <vt:lpstr>Concluding remarks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Technical Committee on Railway</dc:title>
  <dc:creator>Kire Dimanoski</dc:creator>
  <cp:lastModifiedBy>Kire Dimanoski</cp:lastModifiedBy>
  <cp:revision>2</cp:revision>
  <dcterms:created xsi:type="dcterms:W3CDTF">2020-08-27T12:02:40Z</dcterms:created>
  <dcterms:modified xsi:type="dcterms:W3CDTF">2023-02-22T14:14:27Z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0x010100D46AEB5F1E52224DBB35F543DD600F71</vt:lpwstr>
  </property>
</Properties>
</file>