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55" r:id="rId4"/>
  </p:sldMasterIdLst>
  <p:notesMasterIdLst>
    <p:notesMasterId r:id="rId22"/>
  </p:notesMasterIdLst>
  <p:handoutMasterIdLst>
    <p:handoutMasterId r:id="rId23"/>
  </p:handoutMasterIdLst>
  <p:sldIdLst>
    <p:sldId id="482" r:id="rId5"/>
    <p:sldId id="490" r:id="rId6"/>
    <p:sldId id="509" r:id="rId7"/>
    <p:sldId id="510" r:id="rId8"/>
    <p:sldId id="520" r:id="rId9"/>
    <p:sldId id="511" r:id="rId10"/>
    <p:sldId id="458" r:id="rId11"/>
    <p:sldId id="512" r:id="rId12"/>
    <p:sldId id="513" r:id="rId13"/>
    <p:sldId id="519" r:id="rId14"/>
    <p:sldId id="514" r:id="rId15"/>
    <p:sldId id="516" r:id="rId16"/>
    <p:sldId id="515" r:id="rId17"/>
    <p:sldId id="517" r:id="rId18"/>
    <p:sldId id="518" r:id="rId19"/>
    <p:sldId id="483" r:id="rId20"/>
    <p:sldId id="414" r:id="rId21"/>
  </p:sldIdLst>
  <p:sldSz cx="9144000" cy="6858000" type="screen4x3"/>
  <p:notesSz cx="9931400" cy="6794500"/>
  <p:defaultTextStyle>
    <a:defPPr>
      <a:defRPr lang="en-US"/>
    </a:defPPr>
    <a:lvl1pPr algn="l" rtl="0" eaLnBrk="0" fontAlgn="base" hangingPunct="0">
      <a:spcBef>
        <a:spcPct val="0"/>
      </a:spcBef>
      <a:spcAft>
        <a:spcPct val="0"/>
      </a:spcAft>
      <a:defRPr sz="1900" kern="1200">
        <a:solidFill>
          <a:srgbClr val="002060"/>
        </a:solidFill>
        <a:latin typeface="Arial" charset="0"/>
        <a:ea typeface="MS PGothic" charset="-128"/>
        <a:cs typeface="+mn-cs"/>
      </a:defRPr>
    </a:lvl1pPr>
    <a:lvl2pPr marL="457200" algn="l" rtl="0" eaLnBrk="0" fontAlgn="base" hangingPunct="0">
      <a:spcBef>
        <a:spcPct val="0"/>
      </a:spcBef>
      <a:spcAft>
        <a:spcPct val="0"/>
      </a:spcAft>
      <a:defRPr sz="1900" kern="1200">
        <a:solidFill>
          <a:srgbClr val="002060"/>
        </a:solidFill>
        <a:latin typeface="Arial" charset="0"/>
        <a:ea typeface="MS PGothic" charset="-128"/>
        <a:cs typeface="+mn-cs"/>
      </a:defRPr>
    </a:lvl2pPr>
    <a:lvl3pPr marL="914400" algn="l" rtl="0" eaLnBrk="0" fontAlgn="base" hangingPunct="0">
      <a:spcBef>
        <a:spcPct val="0"/>
      </a:spcBef>
      <a:spcAft>
        <a:spcPct val="0"/>
      </a:spcAft>
      <a:defRPr sz="1900" kern="1200">
        <a:solidFill>
          <a:srgbClr val="002060"/>
        </a:solidFill>
        <a:latin typeface="Arial" charset="0"/>
        <a:ea typeface="MS PGothic" charset="-128"/>
        <a:cs typeface="+mn-cs"/>
      </a:defRPr>
    </a:lvl3pPr>
    <a:lvl4pPr marL="1371600" algn="l" rtl="0" eaLnBrk="0" fontAlgn="base" hangingPunct="0">
      <a:spcBef>
        <a:spcPct val="0"/>
      </a:spcBef>
      <a:spcAft>
        <a:spcPct val="0"/>
      </a:spcAft>
      <a:defRPr sz="1900" kern="1200">
        <a:solidFill>
          <a:srgbClr val="002060"/>
        </a:solidFill>
        <a:latin typeface="Arial" charset="0"/>
        <a:ea typeface="MS PGothic" charset="-128"/>
        <a:cs typeface="+mn-cs"/>
      </a:defRPr>
    </a:lvl4pPr>
    <a:lvl5pPr marL="1828800" algn="l" rtl="0" eaLnBrk="0" fontAlgn="base" hangingPunct="0">
      <a:spcBef>
        <a:spcPct val="0"/>
      </a:spcBef>
      <a:spcAft>
        <a:spcPct val="0"/>
      </a:spcAft>
      <a:defRPr sz="1900" kern="1200">
        <a:solidFill>
          <a:srgbClr val="002060"/>
        </a:solidFill>
        <a:latin typeface="Arial" charset="0"/>
        <a:ea typeface="MS PGothic" charset="-128"/>
        <a:cs typeface="+mn-cs"/>
      </a:defRPr>
    </a:lvl5pPr>
    <a:lvl6pPr marL="2286000" algn="l" defTabSz="914400" rtl="0" eaLnBrk="1" latinLnBrk="0" hangingPunct="1">
      <a:defRPr sz="1900" kern="1200">
        <a:solidFill>
          <a:srgbClr val="002060"/>
        </a:solidFill>
        <a:latin typeface="Arial" charset="0"/>
        <a:ea typeface="MS PGothic" charset="-128"/>
        <a:cs typeface="+mn-cs"/>
      </a:defRPr>
    </a:lvl6pPr>
    <a:lvl7pPr marL="2743200" algn="l" defTabSz="914400" rtl="0" eaLnBrk="1" latinLnBrk="0" hangingPunct="1">
      <a:defRPr sz="1900" kern="1200">
        <a:solidFill>
          <a:srgbClr val="002060"/>
        </a:solidFill>
        <a:latin typeface="Arial" charset="0"/>
        <a:ea typeface="MS PGothic" charset="-128"/>
        <a:cs typeface="+mn-cs"/>
      </a:defRPr>
    </a:lvl7pPr>
    <a:lvl8pPr marL="3200400" algn="l" defTabSz="914400" rtl="0" eaLnBrk="1" latinLnBrk="0" hangingPunct="1">
      <a:defRPr sz="1900" kern="1200">
        <a:solidFill>
          <a:srgbClr val="002060"/>
        </a:solidFill>
        <a:latin typeface="Arial" charset="0"/>
        <a:ea typeface="MS PGothic" charset="-128"/>
        <a:cs typeface="+mn-cs"/>
      </a:defRPr>
    </a:lvl8pPr>
    <a:lvl9pPr marL="3657600" algn="l" defTabSz="914400" rtl="0" eaLnBrk="1" latinLnBrk="0" hangingPunct="1">
      <a:defRPr sz="1900" kern="1200">
        <a:solidFill>
          <a:srgbClr val="002060"/>
        </a:solidFill>
        <a:latin typeface="Arial" charset="0"/>
        <a:ea typeface="MS PGothic" charset="-128"/>
        <a:cs typeface="+mn-cs"/>
      </a:defRPr>
    </a:lvl9pPr>
  </p:defaultTextStyle>
  <p:extLst>
    <p:ext uri="{EFAFB233-063F-42B5-8137-9DF3F51BA10A}">
      <p15:sldGuideLst xmlns:p15="http://schemas.microsoft.com/office/powerpoint/2012/main">
        <p15:guide id="1" orient="horz" pos="913" userDrawn="1">
          <p15:clr>
            <a:srgbClr val="A4A3A4"/>
          </p15:clr>
        </p15:guide>
        <p15:guide id="2" pos="557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8" clrIdx="0">
    <p:extLst>
      <p:ext uri="{19B8F6BF-5375-455C-9EA6-DF929625EA0E}">
        <p15:presenceInfo xmlns:p15="http://schemas.microsoft.com/office/powerpoint/2012/main" userId="user" providerId="None"/>
      </p:ext>
    </p:extLst>
  </p:cmAuthor>
  <p:cmAuthor id="2" name="Savkovic, Dusan" initials="SD" lastIdx="5" clrIdx="1">
    <p:extLst>
      <p:ext uri="{19B8F6BF-5375-455C-9EA6-DF929625EA0E}">
        <p15:presenceInfo xmlns:p15="http://schemas.microsoft.com/office/powerpoint/2012/main" userId="S::Dusan.Savkovic@mottmac.com::2f35de9c-148b-4f3f-a2e6-8c115ed543d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0903E"/>
    <a:srgbClr val="FFCC66"/>
    <a:srgbClr val="002000"/>
    <a:srgbClr val="FF00FF"/>
    <a:srgbClr val="1098BA"/>
    <a:srgbClr val="003082"/>
    <a:srgbClr val="05949B"/>
    <a:srgbClr val="000000"/>
    <a:srgbClr val="FFFFFF"/>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Σκούρο στυλ 1 - Έμφαση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Σκούρο στυλ 1 - Έμφαση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Σκούρο στυλ 1 - Έμφαση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B344D84-9AFB-497E-A393-DC336BA19D2E}" styleName="Μεσαίο στυλ 3 - Έμφαση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BDBED569-4797-4DF1-A0F4-6AAB3CD982D8}" styleName="Φωτεινό στυλ 3 - Έμφαση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8B1032C-EA38-4F05-BA0D-38AFFFC7BED3}" styleName="Φωτεινό στυλ 3 - Έμφαση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017"/>
    <p:restoredTop sz="94709"/>
  </p:normalViewPr>
  <p:slideViewPr>
    <p:cSldViewPr snapToGrid="0">
      <p:cViewPr varScale="1">
        <p:scale>
          <a:sx n="110" d="100"/>
          <a:sy n="110" d="100"/>
        </p:scale>
        <p:origin x="1144" y="168"/>
      </p:cViewPr>
      <p:guideLst>
        <p:guide orient="horz" pos="913"/>
        <p:guide pos="5579"/>
      </p:guideLst>
    </p:cSldViewPr>
  </p:slideViewPr>
  <p:outlineViewPr>
    <p:cViewPr>
      <p:scale>
        <a:sx n="33" d="100"/>
        <a:sy n="33" d="100"/>
      </p:scale>
      <p:origin x="0" y="-200"/>
    </p:cViewPr>
  </p:outlineViewPr>
  <p:notesTextViewPr>
    <p:cViewPr>
      <p:scale>
        <a:sx n="1" d="1"/>
        <a:sy n="1" d="1"/>
      </p:scale>
      <p:origin x="0" y="0"/>
    </p:cViewPr>
  </p:notesTextViewPr>
  <p:notesViewPr>
    <p:cSldViewPr snapToGrid="0">
      <p:cViewPr>
        <p:scale>
          <a:sx n="1" d="2"/>
          <a:sy n="1" d="2"/>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3" y="2"/>
            <a:ext cx="4304938" cy="339566"/>
          </a:xfrm>
          <a:prstGeom prst="rect">
            <a:avLst/>
          </a:prstGeom>
          <a:noFill/>
          <a:ln w="9525">
            <a:noFill/>
            <a:miter lim="800000"/>
            <a:headEnd/>
            <a:tailEnd/>
          </a:ln>
        </p:spPr>
        <p:txBody>
          <a:bodyPr vert="horz" wrap="square" lIns="91069" tIns="45537" rIns="91069" bIns="45537" numCol="1" anchor="t" anchorCtr="0" compatLnSpc="1">
            <a:prstTxWarp prst="textNoShape">
              <a:avLst/>
            </a:prstTxWarp>
          </a:bodyPr>
          <a:lstStyle>
            <a:lvl1pPr defTabSz="912993" eaLnBrk="1" hangingPunct="1">
              <a:defRPr sz="1200">
                <a:solidFill>
                  <a:schemeClr val="tx1"/>
                </a:solidFill>
                <a:latin typeface="Arial" panose="020B0604020202020204" pitchFamily="34" charset="0"/>
                <a:ea typeface="MS PGothic" panose="020B0600070205080204" pitchFamily="34" charset="-128"/>
              </a:defRPr>
            </a:lvl1pPr>
          </a:lstStyle>
          <a:p>
            <a:pPr>
              <a:defRPr/>
            </a:pPr>
            <a:endParaRPr lang="en-US"/>
          </a:p>
        </p:txBody>
      </p:sp>
      <p:sp>
        <p:nvSpPr>
          <p:cNvPr id="26627" name="Rectangle 3"/>
          <p:cNvSpPr>
            <a:spLocks noGrp="1" noChangeArrowheads="1"/>
          </p:cNvSpPr>
          <p:nvPr>
            <p:ph type="dt" sz="quarter" idx="1"/>
          </p:nvPr>
        </p:nvSpPr>
        <p:spPr bwMode="auto">
          <a:xfrm>
            <a:off x="5624864" y="2"/>
            <a:ext cx="4304938" cy="339566"/>
          </a:xfrm>
          <a:prstGeom prst="rect">
            <a:avLst/>
          </a:prstGeom>
          <a:noFill/>
          <a:ln w="9525">
            <a:noFill/>
            <a:miter lim="800000"/>
            <a:headEnd/>
            <a:tailEnd/>
          </a:ln>
        </p:spPr>
        <p:txBody>
          <a:bodyPr vert="horz" wrap="square" lIns="91069" tIns="45537" rIns="91069" bIns="45537" numCol="1" anchor="t" anchorCtr="0" compatLnSpc="1">
            <a:prstTxWarp prst="textNoShape">
              <a:avLst/>
            </a:prstTxWarp>
          </a:bodyPr>
          <a:lstStyle>
            <a:lvl1pPr algn="r" defTabSz="912993" eaLnBrk="1" hangingPunct="1">
              <a:defRPr sz="1200">
                <a:solidFill>
                  <a:schemeClr val="tx1"/>
                </a:solidFill>
                <a:latin typeface="Arial" panose="020B0604020202020204" pitchFamily="34" charset="0"/>
                <a:ea typeface="MS PGothic" panose="020B0600070205080204" pitchFamily="34" charset="-128"/>
              </a:defRPr>
            </a:lvl1pPr>
          </a:lstStyle>
          <a:p>
            <a:pPr>
              <a:defRPr/>
            </a:pPr>
            <a:endParaRPr lang="en-US"/>
          </a:p>
        </p:txBody>
      </p:sp>
      <p:sp>
        <p:nvSpPr>
          <p:cNvPr id="26628" name="Rectangle 4"/>
          <p:cNvSpPr>
            <a:spLocks noGrp="1" noChangeArrowheads="1"/>
          </p:cNvSpPr>
          <p:nvPr>
            <p:ph type="ftr" sz="quarter" idx="2"/>
          </p:nvPr>
        </p:nvSpPr>
        <p:spPr bwMode="auto">
          <a:xfrm>
            <a:off x="3" y="6453349"/>
            <a:ext cx="4304938" cy="339566"/>
          </a:xfrm>
          <a:prstGeom prst="rect">
            <a:avLst/>
          </a:prstGeom>
          <a:noFill/>
          <a:ln w="9525">
            <a:noFill/>
            <a:miter lim="800000"/>
            <a:headEnd/>
            <a:tailEnd/>
          </a:ln>
        </p:spPr>
        <p:txBody>
          <a:bodyPr vert="horz" wrap="square" lIns="91069" tIns="45537" rIns="91069" bIns="45537" numCol="1" anchor="b" anchorCtr="0" compatLnSpc="1">
            <a:prstTxWarp prst="textNoShape">
              <a:avLst/>
            </a:prstTxWarp>
          </a:bodyPr>
          <a:lstStyle>
            <a:lvl1pPr defTabSz="912993" eaLnBrk="1" hangingPunct="1">
              <a:defRPr sz="1200">
                <a:solidFill>
                  <a:schemeClr val="tx1"/>
                </a:solidFill>
                <a:latin typeface="Arial" panose="020B0604020202020204" pitchFamily="34" charset="0"/>
                <a:ea typeface="MS PGothic" panose="020B0600070205080204" pitchFamily="34" charset="-128"/>
              </a:defRPr>
            </a:lvl1pPr>
          </a:lstStyle>
          <a:p>
            <a:pPr>
              <a:defRPr/>
            </a:pPr>
            <a:endParaRPr lang="en-US"/>
          </a:p>
        </p:txBody>
      </p:sp>
      <p:sp>
        <p:nvSpPr>
          <p:cNvPr id="26629" name="Rectangle 5"/>
          <p:cNvSpPr>
            <a:spLocks noGrp="1" noChangeArrowheads="1"/>
          </p:cNvSpPr>
          <p:nvPr>
            <p:ph type="sldNum" sz="quarter" idx="3"/>
          </p:nvPr>
        </p:nvSpPr>
        <p:spPr bwMode="auto">
          <a:xfrm>
            <a:off x="5624864" y="6453349"/>
            <a:ext cx="4304938" cy="339566"/>
          </a:xfrm>
          <a:prstGeom prst="rect">
            <a:avLst/>
          </a:prstGeom>
          <a:noFill/>
          <a:ln w="9525">
            <a:noFill/>
            <a:miter lim="800000"/>
            <a:headEnd/>
            <a:tailEnd/>
          </a:ln>
        </p:spPr>
        <p:txBody>
          <a:bodyPr vert="horz" wrap="square" lIns="91069" tIns="45537" rIns="91069" bIns="45537" numCol="1" anchor="b" anchorCtr="0" compatLnSpc="1">
            <a:prstTxWarp prst="textNoShape">
              <a:avLst/>
            </a:prstTxWarp>
          </a:bodyPr>
          <a:lstStyle>
            <a:lvl1pPr algn="r" defTabSz="912993" eaLnBrk="1" hangingPunct="1">
              <a:defRPr sz="1200">
                <a:solidFill>
                  <a:schemeClr val="tx1"/>
                </a:solidFill>
                <a:latin typeface="Arial" panose="020B0604020202020204" pitchFamily="34" charset="0"/>
                <a:ea typeface="MS PGothic" panose="020B0600070205080204" pitchFamily="34" charset="-128"/>
              </a:defRPr>
            </a:lvl1pPr>
          </a:lstStyle>
          <a:p>
            <a:pPr>
              <a:defRPr/>
            </a:pPr>
            <a:fld id="{F13FF023-D8CB-CA46-A30D-1EC1DCCC8F9C}" type="slidenum">
              <a:rPr lang="en-GB"/>
              <a:pPr>
                <a:defRPr/>
              </a:pPr>
              <a:t>‹#›</a:t>
            </a:fld>
            <a:endParaRPr lang="en-GB"/>
          </a:p>
        </p:txBody>
      </p:sp>
    </p:spTree>
    <p:extLst>
      <p:ext uri="{BB962C8B-B14F-4D97-AF65-F5344CB8AC3E}">
        <p14:creationId xmlns:p14="http://schemas.microsoft.com/office/powerpoint/2010/main" val="16384197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hdr" sz="quarter"/>
          </p:nvPr>
        </p:nvSpPr>
        <p:spPr bwMode="auto">
          <a:xfrm>
            <a:off x="3" y="2"/>
            <a:ext cx="4304938" cy="339566"/>
          </a:xfrm>
          <a:prstGeom prst="rect">
            <a:avLst/>
          </a:prstGeom>
          <a:noFill/>
          <a:ln w="9525">
            <a:noFill/>
            <a:miter lim="800000"/>
            <a:headEnd/>
            <a:tailEnd/>
          </a:ln>
        </p:spPr>
        <p:txBody>
          <a:bodyPr vert="horz" wrap="square" lIns="91069" tIns="45537" rIns="91069" bIns="45537" numCol="1" anchor="t" anchorCtr="0" compatLnSpc="1">
            <a:prstTxWarp prst="textNoShape">
              <a:avLst/>
            </a:prstTxWarp>
          </a:bodyPr>
          <a:lstStyle>
            <a:lvl1pPr defTabSz="912993" eaLnBrk="1" hangingPunct="1">
              <a:defRPr sz="1200">
                <a:solidFill>
                  <a:schemeClr val="tx1"/>
                </a:solidFill>
                <a:latin typeface="Arial" panose="020B0604020202020204" pitchFamily="34" charset="0"/>
                <a:ea typeface="MS PGothic" panose="020B0600070205080204" pitchFamily="34" charset="-128"/>
              </a:defRPr>
            </a:lvl1pPr>
          </a:lstStyle>
          <a:p>
            <a:pPr>
              <a:defRPr/>
            </a:pPr>
            <a:endParaRPr lang="en-US"/>
          </a:p>
        </p:txBody>
      </p:sp>
      <p:sp>
        <p:nvSpPr>
          <p:cNvPr id="50179" name="Rectangle 3"/>
          <p:cNvSpPr>
            <a:spLocks noGrp="1" noChangeArrowheads="1"/>
          </p:cNvSpPr>
          <p:nvPr>
            <p:ph type="dt" idx="1"/>
          </p:nvPr>
        </p:nvSpPr>
        <p:spPr bwMode="auto">
          <a:xfrm>
            <a:off x="5624864" y="2"/>
            <a:ext cx="4304938" cy="339566"/>
          </a:xfrm>
          <a:prstGeom prst="rect">
            <a:avLst/>
          </a:prstGeom>
          <a:noFill/>
          <a:ln w="9525">
            <a:noFill/>
            <a:miter lim="800000"/>
            <a:headEnd/>
            <a:tailEnd/>
          </a:ln>
        </p:spPr>
        <p:txBody>
          <a:bodyPr vert="horz" wrap="square" lIns="91069" tIns="45537" rIns="91069" bIns="45537" numCol="1" anchor="t" anchorCtr="0" compatLnSpc="1">
            <a:prstTxWarp prst="textNoShape">
              <a:avLst/>
            </a:prstTxWarp>
          </a:bodyPr>
          <a:lstStyle>
            <a:lvl1pPr algn="r" defTabSz="912993" eaLnBrk="1" hangingPunct="1">
              <a:defRPr sz="1200">
                <a:solidFill>
                  <a:schemeClr val="tx1"/>
                </a:solidFill>
                <a:latin typeface="Arial" panose="020B0604020202020204" pitchFamily="34" charset="0"/>
                <a:ea typeface="MS PGothic" panose="020B0600070205080204" pitchFamily="34" charset="-128"/>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3268663" y="509588"/>
            <a:ext cx="3400425" cy="25495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0181" name="Rectangle 5"/>
          <p:cNvSpPr>
            <a:spLocks noGrp="1" noChangeArrowheads="1"/>
          </p:cNvSpPr>
          <p:nvPr>
            <p:ph type="body" sz="quarter" idx="3"/>
          </p:nvPr>
        </p:nvSpPr>
        <p:spPr bwMode="auto">
          <a:xfrm>
            <a:off x="995540" y="3227468"/>
            <a:ext cx="7943521" cy="3057684"/>
          </a:xfrm>
          <a:prstGeom prst="rect">
            <a:avLst/>
          </a:prstGeom>
          <a:noFill/>
          <a:ln w="9525">
            <a:noFill/>
            <a:miter lim="800000"/>
            <a:headEnd/>
            <a:tailEnd/>
          </a:ln>
        </p:spPr>
        <p:txBody>
          <a:bodyPr vert="horz" wrap="square" lIns="91069" tIns="45537" rIns="91069" bIns="45537"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0182" name="Rectangle 6"/>
          <p:cNvSpPr>
            <a:spLocks noGrp="1" noChangeArrowheads="1"/>
          </p:cNvSpPr>
          <p:nvPr>
            <p:ph type="ftr" sz="quarter" idx="4"/>
          </p:nvPr>
        </p:nvSpPr>
        <p:spPr bwMode="auto">
          <a:xfrm>
            <a:off x="3" y="6453349"/>
            <a:ext cx="4304938" cy="339566"/>
          </a:xfrm>
          <a:prstGeom prst="rect">
            <a:avLst/>
          </a:prstGeom>
          <a:noFill/>
          <a:ln w="9525">
            <a:noFill/>
            <a:miter lim="800000"/>
            <a:headEnd/>
            <a:tailEnd/>
          </a:ln>
        </p:spPr>
        <p:txBody>
          <a:bodyPr vert="horz" wrap="square" lIns="91069" tIns="45537" rIns="91069" bIns="45537" numCol="1" anchor="b" anchorCtr="0" compatLnSpc="1">
            <a:prstTxWarp prst="textNoShape">
              <a:avLst/>
            </a:prstTxWarp>
          </a:bodyPr>
          <a:lstStyle>
            <a:lvl1pPr defTabSz="912993" eaLnBrk="1" hangingPunct="1">
              <a:defRPr sz="1200">
                <a:solidFill>
                  <a:schemeClr val="tx1"/>
                </a:solidFill>
                <a:latin typeface="Arial" panose="020B0604020202020204" pitchFamily="34" charset="0"/>
                <a:ea typeface="MS PGothic" panose="020B0600070205080204" pitchFamily="34" charset="-128"/>
              </a:defRPr>
            </a:lvl1pPr>
          </a:lstStyle>
          <a:p>
            <a:pPr>
              <a:defRPr/>
            </a:pPr>
            <a:endParaRPr lang="en-US"/>
          </a:p>
        </p:txBody>
      </p:sp>
      <p:sp>
        <p:nvSpPr>
          <p:cNvPr id="50183" name="Rectangle 7"/>
          <p:cNvSpPr>
            <a:spLocks noGrp="1" noChangeArrowheads="1"/>
          </p:cNvSpPr>
          <p:nvPr>
            <p:ph type="sldNum" sz="quarter" idx="5"/>
          </p:nvPr>
        </p:nvSpPr>
        <p:spPr bwMode="auto">
          <a:xfrm>
            <a:off x="5624864" y="6453349"/>
            <a:ext cx="4304938" cy="339566"/>
          </a:xfrm>
          <a:prstGeom prst="rect">
            <a:avLst/>
          </a:prstGeom>
          <a:noFill/>
          <a:ln w="9525">
            <a:noFill/>
            <a:miter lim="800000"/>
            <a:headEnd/>
            <a:tailEnd/>
          </a:ln>
        </p:spPr>
        <p:txBody>
          <a:bodyPr vert="horz" wrap="square" lIns="91069" tIns="45537" rIns="91069" bIns="45537" numCol="1" anchor="b" anchorCtr="0" compatLnSpc="1">
            <a:prstTxWarp prst="textNoShape">
              <a:avLst/>
            </a:prstTxWarp>
          </a:bodyPr>
          <a:lstStyle>
            <a:lvl1pPr algn="r" defTabSz="912993" eaLnBrk="1" hangingPunct="1">
              <a:defRPr sz="1200">
                <a:solidFill>
                  <a:schemeClr val="tx1"/>
                </a:solidFill>
                <a:latin typeface="Arial" panose="020B0604020202020204" pitchFamily="34" charset="0"/>
                <a:ea typeface="MS PGothic" panose="020B0600070205080204" pitchFamily="34" charset="-128"/>
              </a:defRPr>
            </a:lvl1pPr>
          </a:lstStyle>
          <a:p>
            <a:pPr>
              <a:defRPr/>
            </a:pPr>
            <a:fld id="{26E9086C-50E8-BC44-9EC4-1E6F95F275DC}" type="slidenum">
              <a:rPr lang="en-GB"/>
              <a:pPr>
                <a:defRPr/>
              </a:pPr>
              <a:t>‹#›</a:t>
            </a:fld>
            <a:endParaRPr lang="en-GB"/>
          </a:p>
        </p:txBody>
      </p:sp>
    </p:spTree>
    <p:extLst>
      <p:ext uri="{BB962C8B-B14F-4D97-AF65-F5344CB8AC3E}">
        <p14:creationId xmlns:p14="http://schemas.microsoft.com/office/powerpoint/2010/main" val="17566935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pPr>
              <a:defRPr/>
            </a:pPr>
            <a:fld id="{26E9086C-50E8-BC44-9EC4-1E6F95F275DC}" type="slidenum">
              <a:rPr lang="en-GB" smtClean="0"/>
              <a:pPr>
                <a:defRPr/>
              </a:pPr>
              <a:t>1</a:t>
            </a:fld>
            <a:endParaRPr lang="en-GB"/>
          </a:p>
        </p:txBody>
      </p:sp>
    </p:spTree>
    <p:extLst>
      <p:ext uri="{BB962C8B-B14F-4D97-AF65-F5344CB8AC3E}">
        <p14:creationId xmlns:p14="http://schemas.microsoft.com/office/powerpoint/2010/main" val="317625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a:xfrm>
            <a:off x="3268663" y="509588"/>
            <a:ext cx="3400425" cy="2549525"/>
          </a:xfrm>
          <a:ln/>
        </p:spPr>
      </p:sp>
      <p:sp>
        <p:nvSpPr>
          <p:cNvPr id="1843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x-none" altLang="x-none">
              <a:ea typeface="MS PGothic" charset="-128"/>
            </a:endParaRPr>
          </a:p>
        </p:txBody>
      </p:sp>
      <p:sp>
        <p:nvSpPr>
          <p:cNvPr id="1843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93">
              <a:defRPr sz="1900">
                <a:solidFill>
                  <a:srgbClr val="002060"/>
                </a:solidFill>
                <a:latin typeface="Arial" charset="0"/>
                <a:ea typeface="MS PGothic" charset="-128"/>
              </a:defRPr>
            </a:lvl1pPr>
            <a:lvl2pPr marL="745691" indent="-286804" defTabSz="912993">
              <a:defRPr sz="1900">
                <a:solidFill>
                  <a:srgbClr val="002060"/>
                </a:solidFill>
                <a:latin typeface="Arial" charset="0"/>
                <a:ea typeface="MS PGothic" charset="-128"/>
              </a:defRPr>
            </a:lvl2pPr>
            <a:lvl3pPr marL="1147217" indent="-229444" defTabSz="912993">
              <a:defRPr sz="1900">
                <a:solidFill>
                  <a:srgbClr val="002060"/>
                </a:solidFill>
                <a:latin typeface="Arial" charset="0"/>
                <a:ea typeface="MS PGothic" charset="-128"/>
              </a:defRPr>
            </a:lvl3pPr>
            <a:lvl4pPr marL="1606103" indent="-229444" defTabSz="912993">
              <a:defRPr sz="1900">
                <a:solidFill>
                  <a:srgbClr val="002060"/>
                </a:solidFill>
                <a:latin typeface="Arial" charset="0"/>
                <a:ea typeface="MS PGothic" charset="-128"/>
              </a:defRPr>
            </a:lvl4pPr>
            <a:lvl5pPr marL="2064989" indent="-229444" defTabSz="912993">
              <a:defRPr sz="1900">
                <a:solidFill>
                  <a:srgbClr val="002060"/>
                </a:solidFill>
                <a:latin typeface="Arial" charset="0"/>
                <a:ea typeface="MS PGothic" charset="-128"/>
              </a:defRPr>
            </a:lvl5pPr>
            <a:lvl6pPr marL="2523876" indent="-229444" defTabSz="912993" eaLnBrk="0" fontAlgn="base" hangingPunct="0">
              <a:spcBef>
                <a:spcPct val="0"/>
              </a:spcBef>
              <a:spcAft>
                <a:spcPct val="0"/>
              </a:spcAft>
              <a:defRPr sz="1900">
                <a:solidFill>
                  <a:srgbClr val="002060"/>
                </a:solidFill>
                <a:latin typeface="Arial" charset="0"/>
                <a:ea typeface="MS PGothic" charset="-128"/>
              </a:defRPr>
            </a:lvl6pPr>
            <a:lvl7pPr marL="2982763" indent="-229444" defTabSz="912993" eaLnBrk="0" fontAlgn="base" hangingPunct="0">
              <a:spcBef>
                <a:spcPct val="0"/>
              </a:spcBef>
              <a:spcAft>
                <a:spcPct val="0"/>
              </a:spcAft>
              <a:defRPr sz="1900">
                <a:solidFill>
                  <a:srgbClr val="002060"/>
                </a:solidFill>
                <a:latin typeface="Arial" charset="0"/>
                <a:ea typeface="MS PGothic" charset="-128"/>
              </a:defRPr>
            </a:lvl7pPr>
            <a:lvl8pPr marL="3441650" indent="-229444" defTabSz="912993" eaLnBrk="0" fontAlgn="base" hangingPunct="0">
              <a:spcBef>
                <a:spcPct val="0"/>
              </a:spcBef>
              <a:spcAft>
                <a:spcPct val="0"/>
              </a:spcAft>
              <a:defRPr sz="1900">
                <a:solidFill>
                  <a:srgbClr val="002060"/>
                </a:solidFill>
                <a:latin typeface="Arial" charset="0"/>
                <a:ea typeface="MS PGothic" charset="-128"/>
              </a:defRPr>
            </a:lvl8pPr>
            <a:lvl9pPr marL="3900536" indent="-229444" defTabSz="912993" eaLnBrk="0" fontAlgn="base" hangingPunct="0">
              <a:spcBef>
                <a:spcPct val="0"/>
              </a:spcBef>
              <a:spcAft>
                <a:spcPct val="0"/>
              </a:spcAft>
              <a:defRPr sz="1900">
                <a:solidFill>
                  <a:srgbClr val="002060"/>
                </a:solidFill>
                <a:latin typeface="Arial" charset="0"/>
                <a:ea typeface="MS PGothic" charset="-128"/>
              </a:defRPr>
            </a:lvl9pPr>
          </a:lstStyle>
          <a:p>
            <a:fld id="{56DBE7F2-8441-EB4D-A773-DDAC6F87E1B9}" type="slidenum">
              <a:rPr lang="en-GB" altLang="x-none" sz="1200">
                <a:solidFill>
                  <a:schemeClr val="tx1"/>
                </a:solidFill>
              </a:rPr>
              <a:pPr/>
              <a:t>2</a:t>
            </a:fld>
            <a:endParaRPr lang="en-GB" altLang="x-none" sz="1200">
              <a:solidFill>
                <a:schemeClr val="tx1"/>
              </a:solidFill>
            </a:endParaRPr>
          </a:p>
        </p:txBody>
      </p:sp>
    </p:spTree>
    <p:extLst>
      <p:ext uri="{BB962C8B-B14F-4D97-AF65-F5344CB8AC3E}">
        <p14:creationId xmlns:p14="http://schemas.microsoft.com/office/powerpoint/2010/main" val="22175581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a:xfrm>
            <a:off x="3268663" y="509588"/>
            <a:ext cx="3400425" cy="2549525"/>
          </a:xfrm>
          <a:ln/>
        </p:spPr>
      </p:sp>
      <p:sp>
        <p:nvSpPr>
          <p:cNvPr id="1843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x-none" altLang="x-none">
              <a:ea typeface="MS PGothic" charset="-128"/>
            </a:endParaRPr>
          </a:p>
        </p:txBody>
      </p:sp>
      <p:sp>
        <p:nvSpPr>
          <p:cNvPr id="1843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93">
              <a:defRPr sz="1900">
                <a:solidFill>
                  <a:srgbClr val="002060"/>
                </a:solidFill>
                <a:latin typeface="Arial" charset="0"/>
                <a:ea typeface="MS PGothic" charset="-128"/>
              </a:defRPr>
            </a:lvl1pPr>
            <a:lvl2pPr marL="745691" indent="-286804" defTabSz="912993">
              <a:defRPr sz="1900">
                <a:solidFill>
                  <a:srgbClr val="002060"/>
                </a:solidFill>
                <a:latin typeface="Arial" charset="0"/>
                <a:ea typeface="MS PGothic" charset="-128"/>
              </a:defRPr>
            </a:lvl2pPr>
            <a:lvl3pPr marL="1147217" indent="-229444" defTabSz="912993">
              <a:defRPr sz="1900">
                <a:solidFill>
                  <a:srgbClr val="002060"/>
                </a:solidFill>
                <a:latin typeface="Arial" charset="0"/>
                <a:ea typeface="MS PGothic" charset="-128"/>
              </a:defRPr>
            </a:lvl3pPr>
            <a:lvl4pPr marL="1606103" indent="-229444" defTabSz="912993">
              <a:defRPr sz="1900">
                <a:solidFill>
                  <a:srgbClr val="002060"/>
                </a:solidFill>
                <a:latin typeface="Arial" charset="0"/>
                <a:ea typeface="MS PGothic" charset="-128"/>
              </a:defRPr>
            </a:lvl4pPr>
            <a:lvl5pPr marL="2064989" indent="-229444" defTabSz="912993">
              <a:defRPr sz="1900">
                <a:solidFill>
                  <a:srgbClr val="002060"/>
                </a:solidFill>
                <a:latin typeface="Arial" charset="0"/>
                <a:ea typeface="MS PGothic" charset="-128"/>
              </a:defRPr>
            </a:lvl5pPr>
            <a:lvl6pPr marL="2523876" indent="-229444" defTabSz="912993" eaLnBrk="0" fontAlgn="base" hangingPunct="0">
              <a:spcBef>
                <a:spcPct val="0"/>
              </a:spcBef>
              <a:spcAft>
                <a:spcPct val="0"/>
              </a:spcAft>
              <a:defRPr sz="1900">
                <a:solidFill>
                  <a:srgbClr val="002060"/>
                </a:solidFill>
                <a:latin typeface="Arial" charset="0"/>
                <a:ea typeface="MS PGothic" charset="-128"/>
              </a:defRPr>
            </a:lvl6pPr>
            <a:lvl7pPr marL="2982763" indent="-229444" defTabSz="912993" eaLnBrk="0" fontAlgn="base" hangingPunct="0">
              <a:spcBef>
                <a:spcPct val="0"/>
              </a:spcBef>
              <a:spcAft>
                <a:spcPct val="0"/>
              </a:spcAft>
              <a:defRPr sz="1900">
                <a:solidFill>
                  <a:srgbClr val="002060"/>
                </a:solidFill>
                <a:latin typeface="Arial" charset="0"/>
                <a:ea typeface="MS PGothic" charset="-128"/>
              </a:defRPr>
            </a:lvl7pPr>
            <a:lvl8pPr marL="3441650" indent="-229444" defTabSz="912993" eaLnBrk="0" fontAlgn="base" hangingPunct="0">
              <a:spcBef>
                <a:spcPct val="0"/>
              </a:spcBef>
              <a:spcAft>
                <a:spcPct val="0"/>
              </a:spcAft>
              <a:defRPr sz="1900">
                <a:solidFill>
                  <a:srgbClr val="002060"/>
                </a:solidFill>
                <a:latin typeface="Arial" charset="0"/>
                <a:ea typeface="MS PGothic" charset="-128"/>
              </a:defRPr>
            </a:lvl8pPr>
            <a:lvl9pPr marL="3900536" indent="-229444" defTabSz="912993" eaLnBrk="0" fontAlgn="base" hangingPunct="0">
              <a:spcBef>
                <a:spcPct val="0"/>
              </a:spcBef>
              <a:spcAft>
                <a:spcPct val="0"/>
              </a:spcAft>
              <a:defRPr sz="1900">
                <a:solidFill>
                  <a:srgbClr val="002060"/>
                </a:solidFill>
                <a:latin typeface="Arial" charset="0"/>
                <a:ea typeface="MS PGothic" charset="-128"/>
              </a:defRPr>
            </a:lvl9pPr>
          </a:lstStyle>
          <a:p>
            <a:fld id="{56DBE7F2-8441-EB4D-A773-DDAC6F87E1B9}" type="slidenum">
              <a:rPr lang="en-GB" altLang="x-none" sz="1200">
                <a:solidFill>
                  <a:schemeClr val="tx1"/>
                </a:solidFill>
              </a:rPr>
              <a:pPr/>
              <a:t>3</a:t>
            </a:fld>
            <a:endParaRPr lang="en-GB" altLang="x-none" sz="1200">
              <a:solidFill>
                <a:schemeClr val="tx1"/>
              </a:solidFill>
            </a:endParaRPr>
          </a:p>
        </p:txBody>
      </p:sp>
    </p:spTree>
    <p:extLst>
      <p:ext uri="{BB962C8B-B14F-4D97-AF65-F5344CB8AC3E}">
        <p14:creationId xmlns:p14="http://schemas.microsoft.com/office/powerpoint/2010/main" val="6137114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a:xfrm>
            <a:off x="3268663" y="509588"/>
            <a:ext cx="3400425" cy="2549525"/>
          </a:xfrm>
          <a:ln/>
        </p:spPr>
      </p:sp>
      <p:sp>
        <p:nvSpPr>
          <p:cNvPr id="1843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x-none" altLang="x-none">
              <a:ea typeface="MS PGothic" charset="-128"/>
            </a:endParaRPr>
          </a:p>
        </p:txBody>
      </p:sp>
      <p:sp>
        <p:nvSpPr>
          <p:cNvPr id="1843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93">
              <a:defRPr sz="1900">
                <a:solidFill>
                  <a:srgbClr val="002060"/>
                </a:solidFill>
                <a:latin typeface="Arial" charset="0"/>
                <a:ea typeface="MS PGothic" charset="-128"/>
              </a:defRPr>
            </a:lvl1pPr>
            <a:lvl2pPr marL="745691" indent="-286804" defTabSz="912993">
              <a:defRPr sz="1900">
                <a:solidFill>
                  <a:srgbClr val="002060"/>
                </a:solidFill>
                <a:latin typeface="Arial" charset="0"/>
                <a:ea typeface="MS PGothic" charset="-128"/>
              </a:defRPr>
            </a:lvl2pPr>
            <a:lvl3pPr marL="1147217" indent="-229444" defTabSz="912993">
              <a:defRPr sz="1900">
                <a:solidFill>
                  <a:srgbClr val="002060"/>
                </a:solidFill>
                <a:latin typeface="Arial" charset="0"/>
                <a:ea typeface="MS PGothic" charset="-128"/>
              </a:defRPr>
            </a:lvl3pPr>
            <a:lvl4pPr marL="1606103" indent="-229444" defTabSz="912993">
              <a:defRPr sz="1900">
                <a:solidFill>
                  <a:srgbClr val="002060"/>
                </a:solidFill>
                <a:latin typeface="Arial" charset="0"/>
                <a:ea typeface="MS PGothic" charset="-128"/>
              </a:defRPr>
            </a:lvl4pPr>
            <a:lvl5pPr marL="2064989" indent="-229444" defTabSz="912993">
              <a:defRPr sz="1900">
                <a:solidFill>
                  <a:srgbClr val="002060"/>
                </a:solidFill>
                <a:latin typeface="Arial" charset="0"/>
                <a:ea typeface="MS PGothic" charset="-128"/>
              </a:defRPr>
            </a:lvl5pPr>
            <a:lvl6pPr marL="2523876" indent="-229444" defTabSz="912993" eaLnBrk="0" fontAlgn="base" hangingPunct="0">
              <a:spcBef>
                <a:spcPct val="0"/>
              </a:spcBef>
              <a:spcAft>
                <a:spcPct val="0"/>
              </a:spcAft>
              <a:defRPr sz="1900">
                <a:solidFill>
                  <a:srgbClr val="002060"/>
                </a:solidFill>
                <a:latin typeface="Arial" charset="0"/>
                <a:ea typeface="MS PGothic" charset="-128"/>
              </a:defRPr>
            </a:lvl6pPr>
            <a:lvl7pPr marL="2982763" indent="-229444" defTabSz="912993" eaLnBrk="0" fontAlgn="base" hangingPunct="0">
              <a:spcBef>
                <a:spcPct val="0"/>
              </a:spcBef>
              <a:spcAft>
                <a:spcPct val="0"/>
              </a:spcAft>
              <a:defRPr sz="1900">
                <a:solidFill>
                  <a:srgbClr val="002060"/>
                </a:solidFill>
                <a:latin typeface="Arial" charset="0"/>
                <a:ea typeface="MS PGothic" charset="-128"/>
              </a:defRPr>
            </a:lvl7pPr>
            <a:lvl8pPr marL="3441650" indent="-229444" defTabSz="912993" eaLnBrk="0" fontAlgn="base" hangingPunct="0">
              <a:spcBef>
                <a:spcPct val="0"/>
              </a:spcBef>
              <a:spcAft>
                <a:spcPct val="0"/>
              </a:spcAft>
              <a:defRPr sz="1900">
                <a:solidFill>
                  <a:srgbClr val="002060"/>
                </a:solidFill>
                <a:latin typeface="Arial" charset="0"/>
                <a:ea typeface="MS PGothic" charset="-128"/>
              </a:defRPr>
            </a:lvl8pPr>
            <a:lvl9pPr marL="3900536" indent="-229444" defTabSz="912993" eaLnBrk="0" fontAlgn="base" hangingPunct="0">
              <a:spcBef>
                <a:spcPct val="0"/>
              </a:spcBef>
              <a:spcAft>
                <a:spcPct val="0"/>
              </a:spcAft>
              <a:defRPr sz="1900">
                <a:solidFill>
                  <a:srgbClr val="002060"/>
                </a:solidFill>
                <a:latin typeface="Arial" charset="0"/>
                <a:ea typeface="MS PGothic" charset="-128"/>
              </a:defRPr>
            </a:lvl9pPr>
          </a:lstStyle>
          <a:p>
            <a:fld id="{56DBE7F2-8441-EB4D-A773-DDAC6F87E1B9}" type="slidenum">
              <a:rPr lang="en-GB" altLang="x-none" sz="1200">
                <a:solidFill>
                  <a:schemeClr val="tx1"/>
                </a:solidFill>
              </a:rPr>
              <a:pPr/>
              <a:t>7</a:t>
            </a:fld>
            <a:endParaRPr lang="en-GB" altLang="x-none" sz="1200">
              <a:solidFill>
                <a:schemeClr val="tx1"/>
              </a:solidFill>
            </a:endParaRPr>
          </a:p>
        </p:txBody>
      </p:sp>
    </p:spTree>
    <p:extLst>
      <p:ext uri="{BB962C8B-B14F-4D97-AF65-F5344CB8AC3E}">
        <p14:creationId xmlns:p14="http://schemas.microsoft.com/office/powerpoint/2010/main" val="39479413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a:xfrm>
            <a:off x="3268663" y="509588"/>
            <a:ext cx="3400425" cy="2549525"/>
          </a:xfrm>
          <a:ln/>
        </p:spPr>
      </p:sp>
      <p:sp>
        <p:nvSpPr>
          <p:cNvPr id="1843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x-none" altLang="x-none">
              <a:ea typeface="MS PGothic" charset="-128"/>
            </a:endParaRPr>
          </a:p>
        </p:txBody>
      </p:sp>
      <p:sp>
        <p:nvSpPr>
          <p:cNvPr id="1843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93">
              <a:defRPr sz="1900">
                <a:solidFill>
                  <a:srgbClr val="002060"/>
                </a:solidFill>
                <a:latin typeface="Arial" charset="0"/>
                <a:ea typeface="MS PGothic" charset="-128"/>
              </a:defRPr>
            </a:lvl1pPr>
            <a:lvl2pPr marL="745691" indent="-286804" defTabSz="912993">
              <a:defRPr sz="1900">
                <a:solidFill>
                  <a:srgbClr val="002060"/>
                </a:solidFill>
                <a:latin typeface="Arial" charset="0"/>
                <a:ea typeface="MS PGothic" charset="-128"/>
              </a:defRPr>
            </a:lvl2pPr>
            <a:lvl3pPr marL="1147217" indent="-229444" defTabSz="912993">
              <a:defRPr sz="1900">
                <a:solidFill>
                  <a:srgbClr val="002060"/>
                </a:solidFill>
                <a:latin typeface="Arial" charset="0"/>
                <a:ea typeface="MS PGothic" charset="-128"/>
              </a:defRPr>
            </a:lvl3pPr>
            <a:lvl4pPr marL="1606103" indent="-229444" defTabSz="912993">
              <a:defRPr sz="1900">
                <a:solidFill>
                  <a:srgbClr val="002060"/>
                </a:solidFill>
                <a:latin typeface="Arial" charset="0"/>
                <a:ea typeface="MS PGothic" charset="-128"/>
              </a:defRPr>
            </a:lvl4pPr>
            <a:lvl5pPr marL="2064989" indent="-229444" defTabSz="912993">
              <a:defRPr sz="1900">
                <a:solidFill>
                  <a:srgbClr val="002060"/>
                </a:solidFill>
                <a:latin typeface="Arial" charset="0"/>
                <a:ea typeface="MS PGothic" charset="-128"/>
              </a:defRPr>
            </a:lvl5pPr>
            <a:lvl6pPr marL="2523876" indent="-229444" defTabSz="912993" eaLnBrk="0" fontAlgn="base" hangingPunct="0">
              <a:spcBef>
                <a:spcPct val="0"/>
              </a:spcBef>
              <a:spcAft>
                <a:spcPct val="0"/>
              </a:spcAft>
              <a:defRPr sz="1900">
                <a:solidFill>
                  <a:srgbClr val="002060"/>
                </a:solidFill>
                <a:latin typeface="Arial" charset="0"/>
                <a:ea typeface="MS PGothic" charset="-128"/>
              </a:defRPr>
            </a:lvl6pPr>
            <a:lvl7pPr marL="2982763" indent="-229444" defTabSz="912993" eaLnBrk="0" fontAlgn="base" hangingPunct="0">
              <a:spcBef>
                <a:spcPct val="0"/>
              </a:spcBef>
              <a:spcAft>
                <a:spcPct val="0"/>
              </a:spcAft>
              <a:defRPr sz="1900">
                <a:solidFill>
                  <a:srgbClr val="002060"/>
                </a:solidFill>
                <a:latin typeface="Arial" charset="0"/>
                <a:ea typeface="MS PGothic" charset="-128"/>
              </a:defRPr>
            </a:lvl7pPr>
            <a:lvl8pPr marL="3441650" indent="-229444" defTabSz="912993" eaLnBrk="0" fontAlgn="base" hangingPunct="0">
              <a:spcBef>
                <a:spcPct val="0"/>
              </a:spcBef>
              <a:spcAft>
                <a:spcPct val="0"/>
              </a:spcAft>
              <a:defRPr sz="1900">
                <a:solidFill>
                  <a:srgbClr val="002060"/>
                </a:solidFill>
                <a:latin typeface="Arial" charset="0"/>
                <a:ea typeface="MS PGothic" charset="-128"/>
              </a:defRPr>
            </a:lvl8pPr>
            <a:lvl9pPr marL="3900536" indent="-229444" defTabSz="912993" eaLnBrk="0" fontAlgn="base" hangingPunct="0">
              <a:spcBef>
                <a:spcPct val="0"/>
              </a:spcBef>
              <a:spcAft>
                <a:spcPct val="0"/>
              </a:spcAft>
              <a:defRPr sz="1900">
                <a:solidFill>
                  <a:srgbClr val="002060"/>
                </a:solidFill>
                <a:latin typeface="Arial" charset="0"/>
                <a:ea typeface="MS PGothic" charset="-128"/>
              </a:defRPr>
            </a:lvl9pPr>
          </a:lstStyle>
          <a:p>
            <a:fld id="{56DBE7F2-8441-EB4D-A773-DDAC6F87E1B9}" type="slidenum">
              <a:rPr lang="en-GB" altLang="x-none" sz="1200">
                <a:solidFill>
                  <a:schemeClr val="tx1"/>
                </a:solidFill>
              </a:rPr>
              <a:pPr/>
              <a:t>8</a:t>
            </a:fld>
            <a:endParaRPr lang="en-GB" altLang="x-none" sz="1200">
              <a:solidFill>
                <a:schemeClr val="tx1"/>
              </a:solidFill>
            </a:endParaRPr>
          </a:p>
        </p:txBody>
      </p:sp>
    </p:spTree>
    <p:extLst>
      <p:ext uri="{BB962C8B-B14F-4D97-AF65-F5344CB8AC3E}">
        <p14:creationId xmlns:p14="http://schemas.microsoft.com/office/powerpoint/2010/main" val="16502157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a:xfrm>
            <a:off x="3268663" y="509588"/>
            <a:ext cx="3400425" cy="2549525"/>
          </a:xfrm>
          <a:ln/>
        </p:spPr>
      </p:sp>
      <p:sp>
        <p:nvSpPr>
          <p:cNvPr id="1843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x-none" altLang="x-none">
              <a:ea typeface="MS PGothic" charset="-128"/>
            </a:endParaRPr>
          </a:p>
        </p:txBody>
      </p:sp>
      <p:sp>
        <p:nvSpPr>
          <p:cNvPr id="1843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93">
              <a:defRPr sz="1900">
                <a:solidFill>
                  <a:srgbClr val="002060"/>
                </a:solidFill>
                <a:latin typeface="Arial" charset="0"/>
                <a:ea typeface="MS PGothic" charset="-128"/>
              </a:defRPr>
            </a:lvl1pPr>
            <a:lvl2pPr marL="745691" indent="-286804" defTabSz="912993">
              <a:defRPr sz="1900">
                <a:solidFill>
                  <a:srgbClr val="002060"/>
                </a:solidFill>
                <a:latin typeface="Arial" charset="0"/>
                <a:ea typeface="MS PGothic" charset="-128"/>
              </a:defRPr>
            </a:lvl2pPr>
            <a:lvl3pPr marL="1147217" indent="-229444" defTabSz="912993">
              <a:defRPr sz="1900">
                <a:solidFill>
                  <a:srgbClr val="002060"/>
                </a:solidFill>
                <a:latin typeface="Arial" charset="0"/>
                <a:ea typeface="MS PGothic" charset="-128"/>
              </a:defRPr>
            </a:lvl3pPr>
            <a:lvl4pPr marL="1606103" indent="-229444" defTabSz="912993">
              <a:defRPr sz="1900">
                <a:solidFill>
                  <a:srgbClr val="002060"/>
                </a:solidFill>
                <a:latin typeface="Arial" charset="0"/>
                <a:ea typeface="MS PGothic" charset="-128"/>
              </a:defRPr>
            </a:lvl4pPr>
            <a:lvl5pPr marL="2064989" indent="-229444" defTabSz="912993">
              <a:defRPr sz="1900">
                <a:solidFill>
                  <a:srgbClr val="002060"/>
                </a:solidFill>
                <a:latin typeface="Arial" charset="0"/>
                <a:ea typeface="MS PGothic" charset="-128"/>
              </a:defRPr>
            </a:lvl5pPr>
            <a:lvl6pPr marL="2523876" indent="-229444" defTabSz="912993" eaLnBrk="0" fontAlgn="base" hangingPunct="0">
              <a:spcBef>
                <a:spcPct val="0"/>
              </a:spcBef>
              <a:spcAft>
                <a:spcPct val="0"/>
              </a:spcAft>
              <a:defRPr sz="1900">
                <a:solidFill>
                  <a:srgbClr val="002060"/>
                </a:solidFill>
                <a:latin typeface="Arial" charset="0"/>
                <a:ea typeface="MS PGothic" charset="-128"/>
              </a:defRPr>
            </a:lvl6pPr>
            <a:lvl7pPr marL="2982763" indent="-229444" defTabSz="912993" eaLnBrk="0" fontAlgn="base" hangingPunct="0">
              <a:spcBef>
                <a:spcPct val="0"/>
              </a:spcBef>
              <a:spcAft>
                <a:spcPct val="0"/>
              </a:spcAft>
              <a:defRPr sz="1900">
                <a:solidFill>
                  <a:srgbClr val="002060"/>
                </a:solidFill>
                <a:latin typeface="Arial" charset="0"/>
                <a:ea typeface="MS PGothic" charset="-128"/>
              </a:defRPr>
            </a:lvl7pPr>
            <a:lvl8pPr marL="3441650" indent="-229444" defTabSz="912993" eaLnBrk="0" fontAlgn="base" hangingPunct="0">
              <a:spcBef>
                <a:spcPct val="0"/>
              </a:spcBef>
              <a:spcAft>
                <a:spcPct val="0"/>
              </a:spcAft>
              <a:defRPr sz="1900">
                <a:solidFill>
                  <a:srgbClr val="002060"/>
                </a:solidFill>
                <a:latin typeface="Arial" charset="0"/>
                <a:ea typeface="MS PGothic" charset="-128"/>
              </a:defRPr>
            </a:lvl8pPr>
            <a:lvl9pPr marL="3900536" indent="-229444" defTabSz="912993" eaLnBrk="0" fontAlgn="base" hangingPunct="0">
              <a:spcBef>
                <a:spcPct val="0"/>
              </a:spcBef>
              <a:spcAft>
                <a:spcPct val="0"/>
              </a:spcAft>
              <a:defRPr sz="1900">
                <a:solidFill>
                  <a:srgbClr val="002060"/>
                </a:solidFill>
                <a:latin typeface="Arial" charset="0"/>
                <a:ea typeface="MS PGothic" charset="-128"/>
              </a:defRPr>
            </a:lvl9pPr>
          </a:lstStyle>
          <a:p>
            <a:fld id="{56DBE7F2-8441-EB4D-A773-DDAC6F87E1B9}" type="slidenum">
              <a:rPr lang="en-GB" altLang="x-none" sz="1200">
                <a:solidFill>
                  <a:schemeClr val="tx1"/>
                </a:solidFill>
              </a:rPr>
              <a:pPr/>
              <a:t>9</a:t>
            </a:fld>
            <a:endParaRPr lang="en-GB" altLang="x-none" sz="1200">
              <a:solidFill>
                <a:schemeClr val="tx1"/>
              </a:solidFill>
            </a:endParaRPr>
          </a:p>
        </p:txBody>
      </p:sp>
    </p:spTree>
    <p:extLst>
      <p:ext uri="{BB962C8B-B14F-4D97-AF65-F5344CB8AC3E}">
        <p14:creationId xmlns:p14="http://schemas.microsoft.com/office/powerpoint/2010/main" val="42418030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a:xfrm>
            <a:off x="3268663" y="509588"/>
            <a:ext cx="3400425" cy="2549525"/>
          </a:xfrm>
          <a:ln/>
        </p:spPr>
      </p:sp>
      <p:sp>
        <p:nvSpPr>
          <p:cNvPr id="1843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x-none" altLang="x-none">
              <a:ea typeface="MS PGothic" charset="-128"/>
            </a:endParaRPr>
          </a:p>
        </p:txBody>
      </p:sp>
      <p:sp>
        <p:nvSpPr>
          <p:cNvPr id="1843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93">
              <a:defRPr sz="1900">
                <a:solidFill>
                  <a:srgbClr val="002060"/>
                </a:solidFill>
                <a:latin typeface="Arial" charset="0"/>
                <a:ea typeface="MS PGothic" charset="-128"/>
              </a:defRPr>
            </a:lvl1pPr>
            <a:lvl2pPr marL="745691" indent="-286804" defTabSz="912993">
              <a:defRPr sz="1900">
                <a:solidFill>
                  <a:srgbClr val="002060"/>
                </a:solidFill>
                <a:latin typeface="Arial" charset="0"/>
                <a:ea typeface="MS PGothic" charset="-128"/>
              </a:defRPr>
            </a:lvl2pPr>
            <a:lvl3pPr marL="1147217" indent="-229444" defTabSz="912993">
              <a:defRPr sz="1900">
                <a:solidFill>
                  <a:srgbClr val="002060"/>
                </a:solidFill>
                <a:latin typeface="Arial" charset="0"/>
                <a:ea typeface="MS PGothic" charset="-128"/>
              </a:defRPr>
            </a:lvl3pPr>
            <a:lvl4pPr marL="1606103" indent="-229444" defTabSz="912993">
              <a:defRPr sz="1900">
                <a:solidFill>
                  <a:srgbClr val="002060"/>
                </a:solidFill>
                <a:latin typeface="Arial" charset="0"/>
                <a:ea typeface="MS PGothic" charset="-128"/>
              </a:defRPr>
            </a:lvl4pPr>
            <a:lvl5pPr marL="2064989" indent="-229444" defTabSz="912993">
              <a:defRPr sz="1900">
                <a:solidFill>
                  <a:srgbClr val="002060"/>
                </a:solidFill>
                <a:latin typeface="Arial" charset="0"/>
                <a:ea typeface="MS PGothic" charset="-128"/>
              </a:defRPr>
            </a:lvl5pPr>
            <a:lvl6pPr marL="2523876" indent="-229444" defTabSz="912993" eaLnBrk="0" fontAlgn="base" hangingPunct="0">
              <a:spcBef>
                <a:spcPct val="0"/>
              </a:spcBef>
              <a:spcAft>
                <a:spcPct val="0"/>
              </a:spcAft>
              <a:defRPr sz="1900">
                <a:solidFill>
                  <a:srgbClr val="002060"/>
                </a:solidFill>
                <a:latin typeface="Arial" charset="0"/>
                <a:ea typeface="MS PGothic" charset="-128"/>
              </a:defRPr>
            </a:lvl6pPr>
            <a:lvl7pPr marL="2982763" indent="-229444" defTabSz="912993" eaLnBrk="0" fontAlgn="base" hangingPunct="0">
              <a:spcBef>
                <a:spcPct val="0"/>
              </a:spcBef>
              <a:spcAft>
                <a:spcPct val="0"/>
              </a:spcAft>
              <a:defRPr sz="1900">
                <a:solidFill>
                  <a:srgbClr val="002060"/>
                </a:solidFill>
                <a:latin typeface="Arial" charset="0"/>
                <a:ea typeface="MS PGothic" charset="-128"/>
              </a:defRPr>
            </a:lvl7pPr>
            <a:lvl8pPr marL="3441650" indent="-229444" defTabSz="912993" eaLnBrk="0" fontAlgn="base" hangingPunct="0">
              <a:spcBef>
                <a:spcPct val="0"/>
              </a:spcBef>
              <a:spcAft>
                <a:spcPct val="0"/>
              </a:spcAft>
              <a:defRPr sz="1900">
                <a:solidFill>
                  <a:srgbClr val="002060"/>
                </a:solidFill>
                <a:latin typeface="Arial" charset="0"/>
                <a:ea typeface="MS PGothic" charset="-128"/>
              </a:defRPr>
            </a:lvl8pPr>
            <a:lvl9pPr marL="3900536" indent="-229444" defTabSz="912993" eaLnBrk="0" fontAlgn="base" hangingPunct="0">
              <a:spcBef>
                <a:spcPct val="0"/>
              </a:spcBef>
              <a:spcAft>
                <a:spcPct val="0"/>
              </a:spcAft>
              <a:defRPr sz="1900">
                <a:solidFill>
                  <a:srgbClr val="002060"/>
                </a:solidFill>
                <a:latin typeface="Arial" charset="0"/>
                <a:ea typeface="MS PGothic" charset="-128"/>
              </a:defRPr>
            </a:lvl9pPr>
          </a:lstStyle>
          <a:p>
            <a:fld id="{56DBE7F2-8441-EB4D-A773-DDAC6F87E1B9}" type="slidenum">
              <a:rPr lang="en-GB" altLang="x-none" sz="1200">
                <a:solidFill>
                  <a:schemeClr val="tx1"/>
                </a:solidFill>
              </a:rPr>
              <a:pPr/>
              <a:t>10</a:t>
            </a:fld>
            <a:endParaRPr lang="en-GB" altLang="x-none" sz="1200">
              <a:solidFill>
                <a:schemeClr val="tx1"/>
              </a:solidFill>
            </a:endParaRPr>
          </a:p>
        </p:txBody>
      </p:sp>
    </p:spTree>
    <p:extLst>
      <p:ext uri="{BB962C8B-B14F-4D97-AF65-F5344CB8AC3E}">
        <p14:creationId xmlns:p14="http://schemas.microsoft.com/office/powerpoint/2010/main" val="21612592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a:xfrm>
            <a:off x="3268663" y="509588"/>
            <a:ext cx="3400425" cy="2549525"/>
          </a:xfrm>
          <a:ln/>
        </p:spPr>
      </p:sp>
      <p:sp>
        <p:nvSpPr>
          <p:cNvPr id="1843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x-none" altLang="x-none">
              <a:ea typeface="MS PGothic" charset="-128"/>
            </a:endParaRPr>
          </a:p>
        </p:txBody>
      </p:sp>
      <p:sp>
        <p:nvSpPr>
          <p:cNvPr id="1843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93">
              <a:defRPr sz="1900">
                <a:solidFill>
                  <a:srgbClr val="002060"/>
                </a:solidFill>
                <a:latin typeface="Arial" charset="0"/>
                <a:ea typeface="MS PGothic" charset="-128"/>
              </a:defRPr>
            </a:lvl1pPr>
            <a:lvl2pPr marL="745691" indent="-286804" defTabSz="912993">
              <a:defRPr sz="1900">
                <a:solidFill>
                  <a:srgbClr val="002060"/>
                </a:solidFill>
                <a:latin typeface="Arial" charset="0"/>
                <a:ea typeface="MS PGothic" charset="-128"/>
              </a:defRPr>
            </a:lvl2pPr>
            <a:lvl3pPr marL="1147217" indent="-229444" defTabSz="912993">
              <a:defRPr sz="1900">
                <a:solidFill>
                  <a:srgbClr val="002060"/>
                </a:solidFill>
                <a:latin typeface="Arial" charset="0"/>
                <a:ea typeface="MS PGothic" charset="-128"/>
              </a:defRPr>
            </a:lvl3pPr>
            <a:lvl4pPr marL="1606103" indent="-229444" defTabSz="912993">
              <a:defRPr sz="1900">
                <a:solidFill>
                  <a:srgbClr val="002060"/>
                </a:solidFill>
                <a:latin typeface="Arial" charset="0"/>
                <a:ea typeface="MS PGothic" charset="-128"/>
              </a:defRPr>
            </a:lvl4pPr>
            <a:lvl5pPr marL="2064989" indent="-229444" defTabSz="912993">
              <a:defRPr sz="1900">
                <a:solidFill>
                  <a:srgbClr val="002060"/>
                </a:solidFill>
                <a:latin typeface="Arial" charset="0"/>
                <a:ea typeface="MS PGothic" charset="-128"/>
              </a:defRPr>
            </a:lvl5pPr>
            <a:lvl6pPr marL="2523876" indent="-229444" defTabSz="912993" eaLnBrk="0" fontAlgn="base" hangingPunct="0">
              <a:spcBef>
                <a:spcPct val="0"/>
              </a:spcBef>
              <a:spcAft>
                <a:spcPct val="0"/>
              </a:spcAft>
              <a:defRPr sz="1900">
                <a:solidFill>
                  <a:srgbClr val="002060"/>
                </a:solidFill>
                <a:latin typeface="Arial" charset="0"/>
                <a:ea typeface="MS PGothic" charset="-128"/>
              </a:defRPr>
            </a:lvl6pPr>
            <a:lvl7pPr marL="2982763" indent="-229444" defTabSz="912993" eaLnBrk="0" fontAlgn="base" hangingPunct="0">
              <a:spcBef>
                <a:spcPct val="0"/>
              </a:spcBef>
              <a:spcAft>
                <a:spcPct val="0"/>
              </a:spcAft>
              <a:defRPr sz="1900">
                <a:solidFill>
                  <a:srgbClr val="002060"/>
                </a:solidFill>
                <a:latin typeface="Arial" charset="0"/>
                <a:ea typeface="MS PGothic" charset="-128"/>
              </a:defRPr>
            </a:lvl7pPr>
            <a:lvl8pPr marL="3441650" indent="-229444" defTabSz="912993" eaLnBrk="0" fontAlgn="base" hangingPunct="0">
              <a:spcBef>
                <a:spcPct val="0"/>
              </a:spcBef>
              <a:spcAft>
                <a:spcPct val="0"/>
              </a:spcAft>
              <a:defRPr sz="1900">
                <a:solidFill>
                  <a:srgbClr val="002060"/>
                </a:solidFill>
                <a:latin typeface="Arial" charset="0"/>
                <a:ea typeface="MS PGothic" charset="-128"/>
              </a:defRPr>
            </a:lvl8pPr>
            <a:lvl9pPr marL="3900536" indent="-229444" defTabSz="912993" eaLnBrk="0" fontAlgn="base" hangingPunct="0">
              <a:spcBef>
                <a:spcPct val="0"/>
              </a:spcBef>
              <a:spcAft>
                <a:spcPct val="0"/>
              </a:spcAft>
              <a:defRPr sz="1900">
                <a:solidFill>
                  <a:srgbClr val="002060"/>
                </a:solidFill>
                <a:latin typeface="Arial" charset="0"/>
                <a:ea typeface="MS PGothic" charset="-128"/>
              </a:defRPr>
            </a:lvl9pPr>
          </a:lstStyle>
          <a:p>
            <a:fld id="{56DBE7F2-8441-EB4D-A773-DDAC6F87E1B9}" type="slidenum">
              <a:rPr lang="en-GB" altLang="x-none" sz="1200">
                <a:solidFill>
                  <a:schemeClr val="tx1"/>
                </a:solidFill>
              </a:rPr>
              <a:pPr/>
              <a:t>11</a:t>
            </a:fld>
            <a:endParaRPr lang="en-GB" altLang="x-none" sz="1200">
              <a:solidFill>
                <a:schemeClr val="tx1"/>
              </a:solidFill>
            </a:endParaRPr>
          </a:p>
        </p:txBody>
      </p:sp>
    </p:spTree>
    <p:extLst>
      <p:ext uri="{BB962C8B-B14F-4D97-AF65-F5344CB8AC3E}">
        <p14:creationId xmlns:p14="http://schemas.microsoft.com/office/powerpoint/2010/main" val="40288392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a:xfrm>
            <a:off x="3268663" y="509588"/>
            <a:ext cx="3400425" cy="2549525"/>
          </a:xfrm>
          <a:ln/>
        </p:spPr>
      </p:sp>
      <p:sp>
        <p:nvSpPr>
          <p:cNvPr id="1843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x-none" altLang="x-none">
              <a:ea typeface="MS PGothic" charset="-128"/>
            </a:endParaRPr>
          </a:p>
        </p:txBody>
      </p:sp>
      <p:sp>
        <p:nvSpPr>
          <p:cNvPr id="1843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93">
              <a:defRPr sz="1900">
                <a:solidFill>
                  <a:srgbClr val="002060"/>
                </a:solidFill>
                <a:latin typeface="Arial" charset="0"/>
                <a:ea typeface="MS PGothic" charset="-128"/>
              </a:defRPr>
            </a:lvl1pPr>
            <a:lvl2pPr marL="745691" indent="-286804" defTabSz="912993">
              <a:defRPr sz="1900">
                <a:solidFill>
                  <a:srgbClr val="002060"/>
                </a:solidFill>
                <a:latin typeface="Arial" charset="0"/>
                <a:ea typeface="MS PGothic" charset="-128"/>
              </a:defRPr>
            </a:lvl2pPr>
            <a:lvl3pPr marL="1147217" indent="-229444" defTabSz="912993">
              <a:defRPr sz="1900">
                <a:solidFill>
                  <a:srgbClr val="002060"/>
                </a:solidFill>
                <a:latin typeface="Arial" charset="0"/>
                <a:ea typeface="MS PGothic" charset="-128"/>
              </a:defRPr>
            </a:lvl3pPr>
            <a:lvl4pPr marL="1606103" indent="-229444" defTabSz="912993">
              <a:defRPr sz="1900">
                <a:solidFill>
                  <a:srgbClr val="002060"/>
                </a:solidFill>
                <a:latin typeface="Arial" charset="0"/>
                <a:ea typeface="MS PGothic" charset="-128"/>
              </a:defRPr>
            </a:lvl4pPr>
            <a:lvl5pPr marL="2064989" indent="-229444" defTabSz="912993">
              <a:defRPr sz="1900">
                <a:solidFill>
                  <a:srgbClr val="002060"/>
                </a:solidFill>
                <a:latin typeface="Arial" charset="0"/>
                <a:ea typeface="MS PGothic" charset="-128"/>
              </a:defRPr>
            </a:lvl5pPr>
            <a:lvl6pPr marL="2523876" indent="-229444" defTabSz="912993" eaLnBrk="0" fontAlgn="base" hangingPunct="0">
              <a:spcBef>
                <a:spcPct val="0"/>
              </a:spcBef>
              <a:spcAft>
                <a:spcPct val="0"/>
              </a:spcAft>
              <a:defRPr sz="1900">
                <a:solidFill>
                  <a:srgbClr val="002060"/>
                </a:solidFill>
                <a:latin typeface="Arial" charset="0"/>
                <a:ea typeface="MS PGothic" charset="-128"/>
              </a:defRPr>
            </a:lvl6pPr>
            <a:lvl7pPr marL="2982763" indent="-229444" defTabSz="912993" eaLnBrk="0" fontAlgn="base" hangingPunct="0">
              <a:spcBef>
                <a:spcPct val="0"/>
              </a:spcBef>
              <a:spcAft>
                <a:spcPct val="0"/>
              </a:spcAft>
              <a:defRPr sz="1900">
                <a:solidFill>
                  <a:srgbClr val="002060"/>
                </a:solidFill>
                <a:latin typeface="Arial" charset="0"/>
                <a:ea typeface="MS PGothic" charset="-128"/>
              </a:defRPr>
            </a:lvl7pPr>
            <a:lvl8pPr marL="3441650" indent="-229444" defTabSz="912993" eaLnBrk="0" fontAlgn="base" hangingPunct="0">
              <a:spcBef>
                <a:spcPct val="0"/>
              </a:spcBef>
              <a:spcAft>
                <a:spcPct val="0"/>
              </a:spcAft>
              <a:defRPr sz="1900">
                <a:solidFill>
                  <a:srgbClr val="002060"/>
                </a:solidFill>
                <a:latin typeface="Arial" charset="0"/>
                <a:ea typeface="MS PGothic" charset="-128"/>
              </a:defRPr>
            </a:lvl8pPr>
            <a:lvl9pPr marL="3900536" indent="-229444" defTabSz="912993" eaLnBrk="0" fontAlgn="base" hangingPunct="0">
              <a:spcBef>
                <a:spcPct val="0"/>
              </a:spcBef>
              <a:spcAft>
                <a:spcPct val="0"/>
              </a:spcAft>
              <a:defRPr sz="1900">
                <a:solidFill>
                  <a:srgbClr val="002060"/>
                </a:solidFill>
                <a:latin typeface="Arial" charset="0"/>
                <a:ea typeface="MS PGothic" charset="-128"/>
              </a:defRPr>
            </a:lvl9pPr>
          </a:lstStyle>
          <a:p>
            <a:fld id="{56DBE7F2-8441-EB4D-A773-DDAC6F87E1B9}" type="slidenum">
              <a:rPr lang="en-GB" altLang="x-none" sz="1200">
                <a:solidFill>
                  <a:schemeClr val="tx1"/>
                </a:solidFill>
              </a:rPr>
              <a:pPr/>
              <a:t>12</a:t>
            </a:fld>
            <a:endParaRPr lang="en-GB" altLang="x-none" sz="1200">
              <a:solidFill>
                <a:schemeClr val="tx1"/>
              </a:solidFill>
            </a:endParaRPr>
          </a:p>
        </p:txBody>
      </p:sp>
    </p:spTree>
    <p:extLst>
      <p:ext uri="{BB962C8B-B14F-4D97-AF65-F5344CB8AC3E}">
        <p14:creationId xmlns:p14="http://schemas.microsoft.com/office/powerpoint/2010/main" val="16915070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a:xfrm>
            <a:off x="3268663" y="509588"/>
            <a:ext cx="3400425" cy="2549525"/>
          </a:xfrm>
          <a:ln/>
        </p:spPr>
      </p:sp>
      <p:sp>
        <p:nvSpPr>
          <p:cNvPr id="1843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x-none" altLang="x-none">
              <a:ea typeface="MS PGothic" charset="-128"/>
            </a:endParaRPr>
          </a:p>
        </p:txBody>
      </p:sp>
      <p:sp>
        <p:nvSpPr>
          <p:cNvPr id="1843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93">
              <a:defRPr sz="1900">
                <a:solidFill>
                  <a:srgbClr val="002060"/>
                </a:solidFill>
                <a:latin typeface="Arial" charset="0"/>
                <a:ea typeface="MS PGothic" charset="-128"/>
              </a:defRPr>
            </a:lvl1pPr>
            <a:lvl2pPr marL="745691" indent="-286804" defTabSz="912993">
              <a:defRPr sz="1900">
                <a:solidFill>
                  <a:srgbClr val="002060"/>
                </a:solidFill>
                <a:latin typeface="Arial" charset="0"/>
                <a:ea typeface="MS PGothic" charset="-128"/>
              </a:defRPr>
            </a:lvl2pPr>
            <a:lvl3pPr marL="1147217" indent="-229444" defTabSz="912993">
              <a:defRPr sz="1900">
                <a:solidFill>
                  <a:srgbClr val="002060"/>
                </a:solidFill>
                <a:latin typeface="Arial" charset="0"/>
                <a:ea typeface="MS PGothic" charset="-128"/>
              </a:defRPr>
            </a:lvl3pPr>
            <a:lvl4pPr marL="1606103" indent="-229444" defTabSz="912993">
              <a:defRPr sz="1900">
                <a:solidFill>
                  <a:srgbClr val="002060"/>
                </a:solidFill>
                <a:latin typeface="Arial" charset="0"/>
                <a:ea typeface="MS PGothic" charset="-128"/>
              </a:defRPr>
            </a:lvl4pPr>
            <a:lvl5pPr marL="2064989" indent="-229444" defTabSz="912993">
              <a:defRPr sz="1900">
                <a:solidFill>
                  <a:srgbClr val="002060"/>
                </a:solidFill>
                <a:latin typeface="Arial" charset="0"/>
                <a:ea typeface="MS PGothic" charset="-128"/>
              </a:defRPr>
            </a:lvl5pPr>
            <a:lvl6pPr marL="2523876" indent="-229444" defTabSz="912993" eaLnBrk="0" fontAlgn="base" hangingPunct="0">
              <a:spcBef>
                <a:spcPct val="0"/>
              </a:spcBef>
              <a:spcAft>
                <a:spcPct val="0"/>
              </a:spcAft>
              <a:defRPr sz="1900">
                <a:solidFill>
                  <a:srgbClr val="002060"/>
                </a:solidFill>
                <a:latin typeface="Arial" charset="0"/>
                <a:ea typeface="MS PGothic" charset="-128"/>
              </a:defRPr>
            </a:lvl6pPr>
            <a:lvl7pPr marL="2982763" indent="-229444" defTabSz="912993" eaLnBrk="0" fontAlgn="base" hangingPunct="0">
              <a:spcBef>
                <a:spcPct val="0"/>
              </a:spcBef>
              <a:spcAft>
                <a:spcPct val="0"/>
              </a:spcAft>
              <a:defRPr sz="1900">
                <a:solidFill>
                  <a:srgbClr val="002060"/>
                </a:solidFill>
                <a:latin typeface="Arial" charset="0"/>
                <a:ea typeface="MS PGothic" charset="-128"/>
              </a:defRPr>
            </a:lvl7pPr>
            <a:lvl8pPr marL="3441650" indent="-229444" defTabSz="912993" eaLnBrk="0" fontAlgn="base" hangingPunct="0">
              <a:spcBef>
                <a:spcPct val="0"/>
              </a:spcBef>
              <a:spcAft>
                <a:spcPct val="0"/>
              </a:spcAft>
              <a:defRPr sz="1900">
                <a:solidFill>
                  <a:srgbClr val="002060"/>
                </a:solidFill>
                <a:latin typeface="Arial" charset="0"/>
                <a:ea typeface="MS PGothic" charset="-128"/>
              </a:defRPr>
            </a:lvl8pPr>
            <a:lvl9pPr marL="3900536" indent="-229444" defTabSz="912993" eaLnBrk="0" fontAlgn="base" hangingPunct="0">
              <a:spcBef>
                <a:spcPct val="0"/>
              </a:spcBef>
              <a:spcAft>
                <a:spcPct val="0"/>
              </a:spcAft>
              <a:defRPr sz="1900">
                <a:solidFill>
                  <a:srgbClr val="002060"/>
                </a:solidFill>
                <a:latin typeface="Arial" charset="0"/>
                <a:ea typeface="MS PGothic" charset="-128"/>
              </a:defRPr>
            </a:lvl9pPr>
          </a:lstStyle>
          <a:p>
            <a:fld id="{56DBE7F2-8441-EB4D-A773-DDAC6F87E1B9}" type="slidenum">
              <a:rPr lang="en-GB" altLang="x-none" sz="1200">
                <a:solidFill>
                  <a:schemeClr val="tx1"/>
                </a:solidFill>
              </a:rPr>
              <a:pPr/>
              <a:t>13</a:t>
            </a:fld>
            <a:endParaRPr lang="en-GB" altLang="x-none" sz="1200">
              <a:solidFill>
                <a:schemeClr val="tx1"/>
              </a:solidFill>
            </a:endParaRPr>
          </a:p>
        </p:txBody>
      </p:sp>
    </p:spTree>
    <p:extLst>
      <p:ext uri="{BB962C8B-B14F-4D97-AF65-F5344CB8AC3E}">
        <p14:creationId xmlns:p14="http://schemas.microsoft.com/office/powerpoint/2010/main" val="3193821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a:xfrm>
            <a:off x="3268663" y="509588"/>
            <a:ext cx="3400425" cy="2549525"/>
          </a:xfrm>
          <a:ln/>
        </p:spPr>
      </p:sp>
      <p:sp>
        <p:nvSpPr>
          <p:cNvPr id="1843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x-none" altLang="x-none">
              <a:ea typeface="MS PGothic" charset="-128"/>
            </a:endParaRPr>
          </a:p>
        </p:txBody>
      </p:sp>
      <p:sp>
        <p:nvSpPr>
          <p:cNvPr id="1843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93">
              <a:defRPr sz="1900">
                <a:solidFill>
                  <a:srgbClr val="002060"/>
                </a:solidFill>
                <a:latin typeface="Arial" charset="0"/>
                <a:ea typeface="MS PGothic" charset="-128"/>
              </a:defRPr>
            </a:lvl1pPr>
            <a:lvl2pPr marL="745691" indent="-286804" defTabSz="912993">
              <a:defRPr sz="1900">
                <a:solidFill>
                  <a:srgbClr val="002060"/>
                </a:solidFill>
                <a:latin typeface="Arial" charset="0"/>
                <a:ea typeface="MS PGothic" charset="-128"/>
              </a:defRPr>
            </a:lvl2pPr>
            <a:lvl3pPr marL="1147217" indent="-229444" defTabSz="912993">
              <a:defRPr sz="1900">
                <a:solidFill>
                  <a:srgbClr val="002060"/>
                </a:solidFill>
                <a:latin typeface="Arial" charset="0"/>
                <a:ea typeface="MS PGothic" charset="-128"/>
              </a:defRPr>
            </a:lvl3pPr>
            <a:lvl4pPr marL="1606103" indent="-229444" defTabSz="912993">
              <a:defRPr sz="1900">
                <a:solidFill>
                  <a:srgbClr val="002060"/>
                </a:solidFill>
                <a:latin typeface="Arial" charset="0"/>
                <a:ea typeface="MS PGothic" charset="-128"/>
              </a:defRPr>
            </a:lvl4pPr>
            <a:lvl5pPr marL="2064989" indent="-229444" defTabSz="912993">
              <a:defRPr sz="1900">
                <a:solidFill>
                  <a:srgbClr val="002060"/>
                </a:solidFill>
                <a:latin typeface="Arial" charset="0"/>
                <a:ea typeface="MS PGothic" charset="-128"/>
              </a:defRPr>
            </a:lvl5pPr>
            <a:lvl6pPr marL="2523876" indent="-229444" defTabSz="912993" eaLnBrk="0" fontAlgn="base" hangingPunct="0">
              <a:spcBef>
                <a:spcPct val="0"/>
              </a:spcBef>
              <a:spcAft>
                <a:spcPct val="0"/>
              </a:spcAft>
              <a:defRPr sz="1900">
                <a:solidFill>
                  <a:srgbClr val="002060"/>
                </a:solidFill>
                <a:latin typeface="Arial" charset="0"/>
                <a:ea typeface="MS PGothic" charset="-128"/>
              </a:defRPr>
            </a:lvl6pPr>
            <a:lvl7pPr marL="2982763" indent="-229444" defTabSz="912993" eaLnBrk="0" fontAlgn="base" hangingPunct="0">
              <a:spcBef>
                <a:spcPct val="0"/>
              </a:spcBef>
              <a:spcAft>
                <a:spcPct val="0"/>
              </a:spcAft>
              <a:defRPr sz="1900">
                <a:solidFill>
                  <a:srgbClr val="002060"/>
                </a:solidFill>
                <a:latin typeface="Arial" charset="0"/>
                <a:ea typeface="MS PGothic" charset="-128"/>
              </a:defRPr>
            </a:lvl7pPr>
            <a:lvl8pPr marL="3441650" indent="-229444" defTabSz="912993" eaLnBrk="0" fontAlgn="base" hangingPunct="0">
              <a:spcBef>
                <a:spcPct val="0"/>
              </a:spcBef>
              <a:spcAft>
                <a:spcPct val="0"/>
              </a:spcAft>
              <a:defRPr sz="1900">
                <a:solidFill>
                  <a:srgbClr val="002060"/>
                </a:solidFill>
                <a:latin typeface="Arial" charset="0"/>
                <a:ea typeface="MS PGothic" charset="-128"/>
              </a:defRPr>
            </a:lvl8pPr>
            <a:lvl9pPr marL="3900536" indent="-229444" defTabSz="912993" eaLnBrk="0" fontAlgn="base" hangingPunct="0">
              <a:spcBef>
                <a:spcPct val="0"/>
              </a:spcBef>
              <a:spcAft>
                <a:spcPct val="0"/>
              </a:spcAft>
              <a:defRPr sz="1900">
                <a:solidFill>
                  <a:srgbClr val="002060"/>
                </a:solidFill>
                <a:latin typeface="Arial" charset="0"/>
                <a:ea typeface="MS PGothic" charset="-128"/>
              </a:defRPr>
            </a:lvl9pPr>
          </a:lstStyle>
          <a:p>
            <a:fld id="{56DBE7F2-8441-EB4D-A773-DDAC6F87E1B9}" type="slidenum">
              <a:rPr lang="en-GB" altLang="x-none" sz="1200">
                <a:solidFill>
                  <a:schemeClr val="tx1"/>
                </a:solidFill>
              </a:rPr>
              <a:pPr/>
              <a:t>14</a:t>
            </a:fld>
            <a:endParaRPr lang="en-GB" altLang="x-none" sz="1200">
              <a:solidFill>
                <a:schemeClr val="tx1"/>
              </a:solidFill>
            </a:endParaRPr>
          </a:p>
        </p:txBody>
      </p:sp>
    </p:spTree>
    <p:extLst>
      <p:ext uri="{BB962C8B-B14F-4D97-AF65-F5344CB8AC3E}">
        <p14:creationId xmlns:p14="http://schemas.microsoft.com/office/powerpoint/2010/main" val="8531722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a:xfrm>
            <a:off x="3268663" y="509588"/>
            <a:ext cx="3400425" cy="2549525"/>
          </a:xfrm>
          <a:ln/>
        </p:spPr>
      </p:sp>
      <p:sp>
        <p:nvSpPr>
          <p:cNvPr id="1843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x-none" altLang="x-none">
              <a:ea typeface="MS PGothic" charset="-128"/>
            </a:endParaRPr>
          </a:p>
        </p:txBody>
      </p:sp>
      <p:sp>
        <p:nvSpPr>
          <p:cNvPr id="1843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93">
              <a:defRPr sz="1900">
                <a:solidFill>
                  <a:srgbClr val="002060"/>
                </a:solidFill>
                <a:latin typeface="Arial" charset="0"/>
                <a:ea typeface="MS PGothic" charset="-128"/>
              </a:defRPr>
            </a:lvl1pPr>
            <a:lvl2pPr marL="745691" indent="-286804" defTabSz="912993">
              <a:defRPr sz="1900">
                <a:solidFill>
                  <a:srgbClr val="002060"/>
                </a:solidFill>
                <a:latin typeface="Arial" charset="0"/>
                <a:ea typeface="MS PGothic" charset="-128"/>
              </a:defRPr>
            </a:lvl2pPr>
            <a:lvl3pPr marL="1147217" indent="-229444" defTabSz="912993">
              <a:defRPr sz="1900">
                <a:solidFill>
                  <a:srgbClr val="002060"/>
                </a:solidFill>
                <a:latin typeface="Arial" charset="0"/>
                <a:ea typeface="MS PGothic" charset="-128"/>
              </a:defRPr>
            </a:lvl3pPr>
            <a:lvl4pPr marL="1606103" indent="-229444" defTabSz="912993">
              <a:defRPr sz="1900">
                <a:solidFill>
                  <a:srgbClr val="002060"/>
                </a:solidFill>
                <a:latin typeface="Arial" charset="0"/>
                <a:ea typeface="MS PGothic" charset="-128"/>
              </a:defRPr>
            </a:lvl4pPr>
            <a:lvl5pPr marL="2064989" indent="-229444" defTabSz="912993">
              <a:defRPr sz="1900">
                <a:solidFill>
                  <a:srgbClr val="002060"/>
                </a:solidFill>
                <a:latin typeface="Arial" charset="0"/>
                <a:ea typeface="MS PGothic" charset="-128"/>
              </a:defRPr>
            </a:lvl5pPr>
            <a:lvl6pPr marL="2523876" indent="-229444" defTabSz="912993" eaLnBrk="0" fontAlgn="base" hangingPunct="0">
              <a:spcBef>
                <a:spcPct val="0"/>
              </a:spcBef>
              <a:spcAft>
                <a:spcPct val="0"/>
              </a:spcAft>
              <a:defRPr sz="1900">
                <a:solidFill>
                  <a:srgbClr val="002060"/>
                </a:solidFill>
                <a:latin typeface="Arial" charset="0"/>
                <a:ea typeface="MS PGothic" charset="-128"/>
              </a:defRPr>
            </a:lvl6pPr>
            <a:lvl7pPr marL="2982763" indent="-229444" defTabSz="912993" eaLnBrk="0" fontAlgn="base" hangingPunct="0">
              <a:spcBef>
                <a:spcPct val="0"/>
              </a:spcBef>
              <a:spcAft>
                <a:spcPct val="0"/>
              </a:spcAft>
              <a:defRPr sz="1900">
                <a:solidFill>
                  <a:srgbClr val="002060"/>
                </a:solidFill>
                <a:latin typeface="Arial" charset="0"/>
                <a:ea typeface="MS PGothic" charset="-128"/>
              </a:defRPr>
            </a:lvl7pPr>
            <a:lvl8pPr marL="3441650" indent="-229444" defTabSz="912993" eaLnBrk="0" fontAlgn="base" hangingPunct="0">
              <a:spcBef>
                <a:spcPct val="0"/>
              </a:spcBef>
              <a:spcAft>
                <a:spcPct val="0"/>
              </a:spcAft>
              <a:defRPr sz="1900">
                <a:solidFill>
                  <a:srgbClr val="002060"/>
                </a:solidFill>
                <a:latin typeface="Arial" charset="0"/>
                <a:ea typeface="MS PGothic" charset="-128"/>
              </a:defRPr>
            </a:lvl8pPr>
            <a:lvl9pPr marL="3900536" indent="-229444" defTabSz="912993" eaLnBrk="0" fontAlgn="base" hangingPunct="0">
              <a:spcBef>
                <a:spcPct val="0"/>
              </a:spcBef>
              <a:spcAft>
                <a:spcPct val="0"/>
              </a:spcAft>
              <a:defRPr sz="1900">
                <a:solidFill>
                  <a:srgbClr val="002060"/>
                </a:solidFill>
                <a:latin typeface="Arial" charset="0"/>
                <a:ea typeface="MS PGothic" charset="-128"/>
              </a:defRPr>
            </a:lvl9pPr>
          </a:lstStyle>
          <a:p>
            <a:fld id="{56DBE7F2-8441-EB4D-A773-DDAC6F87E1B9}" type="slidenum">
              <a:rPr lang="en-GB" altLang="x-none" sz="1200">
                <a:solidFill>
                  <a:schemeClr val="tx1"/>
                </a:solidFill>
              </a:rPr>
              <a:pPr/>
              <a:t>15</a:t>
            </a:fld>
            <a:endParaRPr lang="en-GB" altLang="x-none" sz="1200">
              <a:solidFill>
                <a:schemeClr val="tx1"/>
              </a:solidFill>
            </a:endParaRPr>
          </a:p>
        </p:txBody>
      </p:sp>
    </p:spTree>
    <p:extLst>
      <p:ext uri="{BB962C8B-B14F-4D97-AF65-F5344CB8AC3E}">
        <p14:creationId xmlns:p14="http://schemas.microsoft.com/office/powerpoint/2010/main" val="38578243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a:xfrm>
            <a:off x="3268663" y="509588"/>
            <a:ext cx="3400425" cy="2549525"/>
          </a:xfrm>
          <a:ln/>
        </p:spPr>
      </p:sp>
      <p:sp>
        <p:nvSpPr>
          <p:cNvPr id="1843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x-none" altLang="x-none">
              <a:ea typeface="MS PGothic" charset="-128"/>
            </a:endParaRPr>
          </a:p>
        </p:txBody>
      </p:sp>
      <p:sp>
        <p:nvSpPr>
          <p:cNvPr id="1843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93">
              <a:defRPr sz="1900">
                <a:solidFill>
                  <a:srgbClr val="002060"/>
                </a:solidFill>
                <a:latin typeface="Arial" charset="0"/>
                <a:ea typeface="MS PGothic" charset="-128"/>
              </a:defRPr>
            </a:lvl1pPr>
            <a:lvl2pPr marL="745691" indent="-286804" defTabSz="912993">
              <a:defRPr sz="1900">
                <a:solidFill>
                  <a:srgbClr val="002060"/>
                </a:solidFill>
                <a:latin typeface="Arial" charset="0"/>
                <a:ea typeface="MS PGothic" charset="-128"/>
              </a:defRPr>
            </a:lvl2pPr>
            <a:lvl3pPr marL="1147217" indent="-229444" defTabSz="912993">
              <a:defRPr sz="1900">
                <a:solidFill>
                  <a:srgbClr val="002060"/>
                </a:solidFill>
                <a:latin typeface="Arial" charset="0"/>
                <a:ea typeface="MS PGothic" charset="-128"/>
              </a:defRPr>
            </a:lvl3pPr>
            <a:lvl4pPr marL="1606103" indent="-229444" defTabSz="912993">
              <a:defRPr sz="1900">
                <a:solidFill>
                  <a:srgbClr val="002060"/>
                </a:solidFill>
                <a:latin typeface="Arial" charset="0"/>
                <a:ea typeface="MS PGothic" charset="-128"/>
              </a:defRPr>
            </a:lvl4pPr>
            <a:lvl5pPr marL="2064989" indent="-229444" defTabSz="912993">
              <a:defRPr sz="1900">
                <a:solidFill>
                  <a:srgbClr val="002060"/>
                </a:solidFill>
                <a:latin typeface="Arial" charset="0"/>
                <a:ea typeface="MS PGothic" charset="-128"/>
              </a:defRPr>
            </a:lvl5pPr>
            <a:lvl6pPr marL="2523876" indent="-229444" defTabSz="912993" eaLnBrk="0" fontAlgn="base" hangingPunct="0">
              <a:spcBef>
                <a:spcPct val="0"/>
              </a:spcBef>
              <a:spcAft>
                <a:spcPct val="0"/>
              </a:spcAft>
              <a:defRPr sz="1900">
                <a:solidFill>
                  <a:srgbClr val="002060"/>
                </a:solidFill>
                <a:latin typeface="Arial" charset="0"/>
                <a:ea typeface="MS PGothic" charset="-128"/>
              </a:defRPr>
            </a:lvl6pPr>
            <a:lvl7pPr marL="2982763" indent="-229444" defTabSz="912993" eaLnBrk="0" fontAlgn="base" hangingPunct="0">
              <a:spcBef>
                <a:spcPct val="0"/>
              </a:spcBef>
              <a:spcAft>
                <a:spcPct val="0"/>
              </a:spcAft>
              <a:defRPr sz="1900">
                <a:solidFill>
                  <a:srgbClr val="002060"/>
                </a:solidFill>
                <a:latin typeface="Arial" charset="0"/>
                <a:ea typeface="MS PGothic" charset="-128"/>
              </a:defRPr>
            </a:lvl7pPr>
            <a:lvl8pPr marL="3441650" indent="-229444" defTabSz="912993" eaLnBrk="0" fontAlgn="base" hangingPunct="0">
              <a:spcBef>
                <a:spcPct val="0"/>
              </a:spcBef>
              <a:spcAft>
                <a:spcPct val="0"/>
              </a:spcAft>
              <a:defRPr sz="1900">
                <a:solidFill>
                  <a:srgbClr val="002060"/>
                </a:solidFill>
                <a:latin typeface="Arial" charset="0"/>
                <a:ea typeface="MS PGothic" charset="-128"/>
              </a:defRPr>
            </a:lvl8pPr>
            <a:lvl9pPr marL="3900536" indent="-229444" defTabSz="912993" eaLnBrk="0" fontAlgn="base" hangingPunct="0">
              <a:spcBef>
                <a:spcPct val="0"/>
              </a:spcBef>
              <a:spcAft>
                <a:spcPct val="0"/>
              </a:spcAft>
              <a:defRPr sz="1900">
                <a:solidFill>
                  <a:srgbClr val="002060"/>
                </a:solidFill>
                <a:latin typeface="Arial" charset="0"/>
                <a:ea typeface="MS PGothic" charset="-128"/>
              </a:defRPr>
            </a:lvl9pPr>
          </a:lstStyle>
          <a:p>
            <a:fld id="{56DBE7F2-8441-EB4D-A773-DDAC6F87E1B9}" type="slidenum">
              <a:rPr lang="en-GB" altLang="x-none" sz="1200">
                <a:solidFill>
                  <a:schemeClr val="tx1"/>
                </a:solidFill>
              </a:rPr>
              <a:pPr/>
              <a:t>16</a:t>
            </a:fld>
            <a:endParaRPr lang="en-GB" altLang="x-none" sz="1200">
              <a:solidFill>
                <a:schemeClr val="tx1"/>
              </a:solidFill>
            </a:endParaRPr>
          </a:p>
        </p:txBody>
      </p:sp>
    </p:spTree>
    <p:extLst>
      <p:ext uri="{BB962C8B-B14F-4D97-AF65-F5344CB8AC3E}">
        <p14:creationId xmlns:p14="http://schemas.microsoft.com/office/powerpoint/2010/main" val="34266238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a:xfrm>
            <a:off x="3268663" y="509588"/>
            <a:ext cx="3400425" cy="2549525"/>
          </a:xfrm>
          <a:ln/>
        </p:spPr>
      </p:sp>
      <p:sp>
        <p:nvSpPr>
          <p:cNvPr id="2662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x-none" altLang="x-none">
              <a:ea typeface="MS PGothic" charset="-128"/>
            </a:endParaRPr>
          </a:p>
        </p:txBody>
      </p:sp>
      <p:sp>
        <p:nvSpPr>
          <p:cNvPr id="2662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93">
              <a:defRPr sz="1900">
                <a:solidFill>
                  <a:srgbClr val="002060"/>
                </a:solidFill>
                <a:latin typeface="Arial" charset="0"/>
                <a:ea typeface="MS PGothic" charset="-128"/>
              </a:defRPr>
            </a:lvl1pPr>
            <a:lvl2pPr marL="745691" indent="-286804" defTabSz="912993">
              <a:defRPr sz="1900">
                <a:solidFill>
                  <a:srgbClr val="002060"/>
                </a:solidFill>
                <a:latin typeface="Arial" charset="0"/>
                <a:ea typeface="MS PGothic" charset="-128"/>
              </a:defRPr>
            </a:lvl2pPr>
            <a:lvl3pPr marL="1147217" indent="-229444" defTabSz="912993">
              <a:defRPr sz="1900">
                <a:solidFill>
                  <a:srgbClr val="002060"/>
                </a:solidFill>
                <a:latin typeface="Arial" charset="0"/>
                <a:ea typeface="MS PGothic" charset="-128"/>
              </a:defRPr>
            </a:lvl3pPr>
            <a:lvl4pPr marL="1606103" indent="-229444" defTabSz="912993">
              <a:defRPr sz="1900">
                <a:solidFill>
                  <a:srgbClr val="002060"/>
                </a:solidFill>
                <a:latin typeface="Arial" charset="0"/>
                <a:ea typeface="MS PGothic" charset="-128"/>
              </a:defRPr>
            </a:lvl4pPr>
            <a:lvl5pPr marL="2064989" indent="-229444" defTabSz="912993">
              <a:defRPr sz="1900">
                <a:solidFill>
                  <a:srgbClr val="002060"/>
                </a:solidFill>
                <a:latin typeface="Arial" charset="0"/>
                <a:ea typeface="MS PGothic" charset="-128"/>
              </a:defRPr>
            </a:lvl5pPr>
            <a:lvl6pPr marL="2523876" indent="-229444" defTabSz="912993" eaLnBrk="0" fontAlgn="base" hangingPunct="0">
              <a:spcBef>
                <a:spcPct val="0"/>
              </a:spcBef>
              <a:spcAft>
                <a:spcPct val="0"/>
              </a:spcAft>
              <a:defRPr sz="1900">
                <a:solidFill>
                  <a:srgbClr val="002060"/>
                </a:solidFill>
                <a:latin typeface="Arial" charset="0"/>
                <a:ea typeface="MS PGothic" charset="-128"/>
              </a:defRPr>
            </a:lvl6pPr>
            <a:lvl7pPr marL="2982763" indent="-229444" defTabSz="912993" eaLnBrk="0" fontAlgn="base" hangingPunct="0">
              <a:spcBef>
                <a:spcPct val="0"/>
              </a:spcBef>
              <a:spcAft>
                <a:spcPct val="0"/>
              </a:spcAft>
              <a:defRPr sz="1900">
                <a:solidFill>
                  <a:srgbClr val="002060"/>
                </a:solidFill>
                <a:latin typeface="Arial" charset="0"/>
                <a:ea typeface="MS PGothic" charset="-128"/>
              </a:defRPr>
            </a:lvl7pPr>
            <a:lvl8pPr marL="3441650" indent="-229444" defTabSz="912993" eaLnBrk="0" fontAlgn="base" hangingPunct="0">
              <a:spcBef>
                <a:spcPct val="0"/>
              </a:spcBef>
              <a:spcAft>
                <a:spcPct val="0"/>
              </a:spcAft>
              <a:defRPr sz="1900">
                <a:solidFill>
                  <a:srgbClr val="002060"/>
                </a:solidFill>
                <a:latin typeface="Arial" charset="0"/>
                <a:ea typeface="MS PGothic" charset="-128"/>
              </a:defRPr>
            </a:lvl8pPr>
            <a:lvl9pPr marL="3900536" indent="-229444" defTabSz="912993" eaLnBrk="0" fontAlgn="base" hangingPunct="0">
              <a:spcBef>
                <a:spcPct val="0"/>
              </a:spcBef>
              <a:spcAft>
                <a:spcPct val="0"/>
              </a:spcAft>
              <a:defRPr sz="1900">
                <a:solidFill>
                  <a:srgbClr val="002060"/>
                </a:solidFill>
                <a:latin typeface="Arial" charset="0"/>
                <a:ea typeface="MS PGothic" charset="-128"/>
              </a:defRPr>
            </a:lvl9pPr>
          </a:lstStyle>
          <a:p>
            <a:fld id="{EFDCD5CF-3017-1544-AF7E-562EB18CC7ED}" type="slidenum">
              <a:rPr lang="en-GB" altLang="x-none" sz="1200">
                <a:solidFill>
                  <a:schemeClr val="tx1"/>
                </a:solidFill>
              </a:rPr>
              <a:pPr/>
              <a:t>17</a:t>
            </a:fld>
            <a:endParaRPr lang="en-GB" altLang="x-none" sz="1200">
              <a:solidFill>
                <a:schemeClr val="tx1"/>
              </a:solidFill>
            </a:endParaRPr>
          </a:p>
        </p:txBody>
      </p:sp>
    </p:spTree>
    <p:extLst>
      <p:ext uri="{BB962C8B-B14F-4D97-AF65-F5344CB8AC3E}">
        <p14:creationId xmlns:p14="http://schemas.microsoft.com/office/powerpoint/2010/main" val="7129685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6" descr="Untitled-1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63" y="3630613"/>
            <a:ext cx="9144000" cy="218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C:\Users\Alex\Desktop\jaun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388" y="128589"/>
            <a:ext cx="1411287" cy="95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139700" y="1085849"/>
            <a:ext cx="1406154" cy="338554"/>
          </a:xfrm>
          <a:prstGeom prst="rect">
            <a:avLst/>
          </a:prstGeom>
          <a:noFill/>
          <a:ln>
            <a:noFill/>
          </a:ln>
        </p:spPr>
        <p:txBody>
          <a:bodyPr wrap="none">
            <a:spAutoFit/>
          </a:bodyPr>
          <a:lstStyle>
            <a:lvl1pPr marL="266700" indent="-266700">
              <a:defRPr sz="1900">
                <a:solidFill>
                  <a:srgbClr val="002060"/>
                </a:solidFill>
                <a:latin typeface="Arial" charset="0"/>
              </a:defRPr>
            </a:lvl1pPr>
            <a:lvl2pPr marL="742950" indent="-285750">
              <a:defRPr sz="1900">
                <a:solidFill>
                  <a:srgbClr val="002060"/>
                </a:solidFill>
                <a:latin typeface="Arial" charset="0"/>
              </a:defRPr>
            </a:lvl2pPr>
            <a:lvl3pPr marL="1143000" indent="-228600">
              <a:defRPr sz="1900">
                <a:solidFill>
                  <a:srgbClr val="002060"/>
                </a:solidFill>
                <a:latin typeface="Arial" charset="0"/>
              </a:defRPr>
            </a:lvl3pPr>
            <a:lvl4pPr marL="1600200" indent="-228600">
              <a:defRPr sz="1900">
                <a:solidFill>
                  <a:srgbClr val="002060"/>
                </a:solidFill>
                <a:latin typeface="Arial" charset="0"/>
              </a:defRPr>
            </a:lvl4pPr>
            <a:lvl5pPr marL="2057400" indent="-228600">
              <a:defRPr sz="1900">
                <a:solidFill>
                  <a:srgbClr val="002060"/>
                </a:solidFill>
                <a:latin typeface="Arial" charset="0"/>
              </a:defRPr>
            </a:lvl5pPr>
            <a:lvl6pPr marL="2514600" indent="-228600" eaLnBrk="0" fontAlgn="base" hangingPunct="0">
              <a:spcBef>
                <a:spcPct val="0"/>
              </a:spcBef>
              <a:spcAft>
                <a:spcPct val="0"/>
              </a:spcAft>
              <a:defRPr sz="1900">
                <a:solidFill>
                  <a:srgbClr val="002060"/>
                </a:solidFill>
                <a:latin typeface="Arial" charset="0"/>
              </a:defRPr>
            </a:lvl6pPr>
            <a:lvl7pPr marL="2971800" indent="-228600" eaLnBrk="0" fontAlgn="base" hangingPunct="0">
              <a:spcBef>
                <a:spcPct val="0"/>
              </a:spcBef>
              <a:spcAft>
                <a:spcPct val="0"/>
              </a:spcAft>
              <a:defRPr sz="1900">
                <a:solidFill>
                  <a:srgbClr val="002060"/>
                </a:solidFill>
                <a:latin typeface="Arial" charset="0"/>
              </a:defRPr>
            </a:lvl7pPr>
            <a:lvl8pPr marL="3429000" indent="-228600" eaLnBrk="0" fontAlgn="base" hangingPunct="0">
              <a:spcBef>
                <a:spcPct val="0"/>
              </a:spcBef>
              <a:spcAft>
                <a:spcPct val="0"/>
              </a:spcAft>
              <a:defRPr sz="1900">
                <a:solidFill>
                  <a:srgbClr val="002060"/>
                </a:solidFill>
                <a:latin typeface="Arial" charset="0"/>
              </a:defRPr>
            </a:lvl8pPr>
            <a:lvl9pPr marL="3886200" indent="-228600" eaLnBrk="0" fontAlgn="base" hangingPunct="0">
              <a:spcBef>
                <a:spcPct val="0"/>
              </a:spcBef>
              <a:spcAft>
                <a:spcPct val="0"/>
              </a:spcAft>
              <a:defRPr sz="1900">
                <a:solidFill>
                  <a:srgbClr val="002060"/>
                </a:solidFill>
                <a:latin typeface="Arial" charset="0"/>
              </a:defRPr>
            </a:lvl9pPr>
          </a:lstStyle>
          <a:p>
            <a:pPr>
              <a:defRPr/>
            </a:pPr>
            <a:r>
              <a:rPr lang="en-US" altLang="en-US" sz="800" dirty="0">
                <a:ea typeface="+mn-ea"/>
              </a:rPr>
              <a:t>This project is financed by </a:t>
            </a:r>
          </a:p>
          <a:p>
            <a:pPr>
              <a:defRPr/>
            </a:pPr>
            <a:r>
              <a:rPr lang="en-US" altLang="en-US" sz="800" dirty="0">
                <a:ea typeface="+mn-ea"/>
              </a:rPr>
              <a:t>the European Union</a:t>
            </a:r>
          </a:p>
        </p:txBody>
      </p:sp>
      <p:grpSp>
        <p:nvGrpSpPr>
          <p:cNvPr id="7" name="Group 9"/>
          <p:cNvGrpSpPr>
            <a:grpSpLocks/>
          </p:cNvGrpSpPr>
          <p:nvPr userDrawn="1"/>
        </p:nvGrpSpPr>
        <p:grpSpPr bwMode="auto">
          <a:xfrm>
            <a:off x="7139672" y="6089649"/>
            <a:ext cx="1936773" cy="649287"/>
            <a:chOff x="718274" y="6026824"/>
            <a:chExt cx="1937097" cy="648970"/>
          </a:xfrm>
        </p:grpSpPr>
        <p:pic>
          <p:nvPicPr>
            <p:cNvPr id="8"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r="56638"/>
            <a:stretch>
              <a:fillRect/>
            </a:stretch>
          </p:blipFill>
          <p:spPr bwMode="auto">
            <a:xfrm>
              <a:off x="718274" y="6026824"/>
              <a:ext cx="717840" cy="648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11"/>
            <p:cNvSpPr txBox="1">
              <a:spLocks noChangeArrowheads="1"/>
            </p:cNvSpPr>
            <p:nvPr/>
          </p:nvSpPr>
          <p:spPr bwMode="auto">
            <a:xfrm>
              <a:off x="1372433" y="6480627"/>
              <a:ext cx="1282938" cy="184576"/>
            </a:xfrm>
            <a:prstGeom prst="rect">
              <a:avLst/>
            </a:prstGeom>
            <a:noFill/>
            <a:ln>
              <a:noFill/>
            </a:ln>
            <a:extLst>
              <a:ext uri="{909E8E84-426E-40dd-AFC4-6F175D3DCCD1}"/>
              <a:ext uri="{91240B29-F687-4f45-9708-019B960494DF}"/>
            </a:extLst>
          </p:spPr>
          <p:txBody>
            <a:bodyPr wrap="none">
              <a:spAutoFit/>
            </a:bodyPr>
            <a:lstStyle>
              <a:lvl1pPr>
                <a:defRPr sz="1900">
                  <a:solidFill>
                    <a:srgbClr val="002060"/>
                  </a:solidFill>
                  <a:latin typeface="Arial" panose="020B0604020202020204" pitchFamily="34" charset="0"/>
                  <a:ea typeface="MS PGothic" panose="020B0600070205080204" pitchFamily="34" charset="-128"/>
                </a:defRPr>
              </a:lvl1pPr>
              <a:lvl2pPr marL="742950" indent="-285750">
                <a:defRPr sz="1900">
                  <a:solidFill>
                    <a:srgbClr val="002060"/>
                  </a:solidFill>
                  <a:latin typeface="Arial" panose="020B0604020202020204" pitchFamily="34" charset="0"/>
                  <a:ea typeface="MS PGothic" panose="020B0600070205080204" pitchFamily="34" charset="-128"/>
                </a:defRPr>
              </a:lvl2pPr>
              <a:lvl3pPr marL="1143000" indent="-228600">
                <a:defRPr sz="1900">
                  <a:solidFill>
                    <a:srgbClr val="002060"/>
                  </a:solidFill>
                  <a:latin typeface="Arial" panose="020B0604020202020204" pitchFamily="34" charset="0"/>
                  <a:ea typeface="MS PGothic" panose="020B0600070205080204" pitchFamily="34" charset="-128"/>
                </a:defRPr>
              </a:lvl3pPr>
              <a:lvl4pPr marL="1600200" indent="-228600">
                <a:defRPr sz="1900">
                  <a:solidFill>
                    <a:srgbClr val="002060"/>
                  </a:solidFill>
                  <a:latin typeface="Arial" panose="020B0604020202020204" pitchFamily="34" charset="0"/>
                  <a:ea typeface="MS PGothic" panose="020B0600070205080204" pitchFamily="34" charset="-128"/>
                </a:defRPr>
              </a:lvl4pPr>
              <a:lvl5pPr marL="2057400" indent="-228600">
                <a:defRPr sz="1900">
                  <a:solidFill>
                    <a:srgbClr val="002060"/>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1900">
                  <a:solidFill>
                    <a:srgbClr val="002060"/>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1900">
                  <a:solidFill>
                    <a:srgbClr val="002060"/>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1900">
                  <a:solidFill>
                    <a:srgbClr val="002060"/>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1900">
                  <a:solidFill>
                    <a:srgbClr val="002060"/>
                  </a:solidFill>
                  <a:latin typeface="Arial" panose="020B0604020202020204" pitchFamily="34" charset="0"/>
                  <a:ea typeface="MS PGothic" panose="020B0600070205080204" pitchFamily="34" charset="-128"/>
                </a:defRPr>
              </a:lvl9pPr>
            </a:lstStyle>
            <a:p>
              <a:pPr>
                <a:defRPr/>
              </a:pPr>
              <a:r>
                <a:rPr lang="en-GB" sz="600" b="1">
                  <a:solidFill>
                    <a:srgbClr val="1098BA"/>
                  </a:solidFill>
                  <a:latin typeface="Arial Black" panose="020B0A04020102020204" pitchFamily="34" charset="0"/>
                </a:rPr>
                <a:t>CONNECTA CONSORTIUM</a:t>
              </a:r>
            </a:p>
          </p:txBody>
        </p:sp>
      </p:grpSp>
      <p:sp>
        <p:nvSpPr>
          <p:cNvPr id="34819" name="Rectangle 3"/>
          <p:cNvSpPr>
            <a:spLocks noGrp="1" noChangeArrowheads="1"/>
          </p:cNvSpPr>
          <p:nvPr>
            <p:ph type="ctrTitle"/>
          </p:nvPr>
        </p:nvSpPr>
        <p:spPr>
          <a:xfrm>
            <a:off x="539750" y="2216152"/>
            <a:ext cx="8072438" cy="1144588"/>
          </a:xfrm>
          <a:prstGeom prst="rect">
            <a:avLst/>
          </a:prstGeom>
        </p:spPr>
        <p:txBody>
          <a:bodyPr/>
          <a:lstStyle>
            <a:lvl1pPr>
              <a:defRPr/>
            </a:lvl1pPr>
          </a:lstStyle>
          <a:p>
            <a:r>
              <a:rPr lang="en-US"/>
              <a:t>Click to edit Master title style</a:t>
            </a:r>
            <a:endParaRPr lang="en-GB"/>
          </a:p>
        </p:txBody>
      </p:sp>
      <p:sp>
        <p:nvSpPr>
          <p:cNvPr id="34820" name="Rectangle 4"/>
          <p:cNvSpPr>
            <a:spLocks noGrp="1" noChangeArrowheads="1"/>
          </p:cNvSpPr>
          <p:nvPr>
            <p:ph type="subTitle" idx="1"/>
          </p:nvPr>
        </p:nvSpPr>
        <p:spPr>
          <a:xfrm>
            <a:off x="539750" y="3036889"/>
            <a:ext cx="8104188" cy="727075"/>
          </a:xfrm>
          <a:prstGeom prst="rect">
            <a:avLst/>
          </a:prstGeom>
        </p:spPr>
        <p:txBody>
          <a:bodyPr anchor="b"/>
          <a:lstStyle>
            <a:lvl1pPr marL="0" indent="0">
              <a:buFontTx/>
              <a:buNone/>
              <a:defRPr>
                <a:solidFill>
                  <a:schemeClr val="folHlink"/>
                </a:solidFill>
              </a:defRPr>
            </a:lvl1pPr>
          </a:lstStyle>
          <a:p>
            <a:r>
              <a:rPr lang="en-US"/>
              <a:t>Click to edit Master subtitle style</a:t>
            </a:r>
            <a:endParaRPr lang="en-GB"/>
          </a:p>
        </p:txBody>
      </p:sp>
    </p:spTree>
    <p:extLst>
      <p:ext uri="{BB962C8B-B14F-4D97-AF65-F5344CB8AC3E}">
        <p14:creationId xmlns:p14="http://schemas.microsoft.com/office/powerpoint/2010/main" val="724701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p:nvPr userDrawn="1"/>
        </p:nvCxnSpPr>
        <p:spPr bwMode="auto">
          <a:xfrm flipV="1">
            <a:off x="338138" y="858839"/>
            <a:ext cx="8528050" cy="0"/>
          </a:xfrm>
          <a:prstGeom prst="line">
            <a:avLst/>
          </a:prstGeom>
          <a:solidFill>
            <a:schemeClr val="accent1"/>
          </a:solidFill>
          <a:ln w="19050" cap="flat" cmpd="sng" algn="ctr">
            <a:solidFill>
              <a:schemeClr val="tx1">
                <a:lumMod val="75000"/>
              </a:schemeClr>
            </a:solidFill>
            <a:prstDash val="solid"/>
            <a:round/>
            <a:headEnd type="none" w="med" len="med"/>
            <a:tailEnd type="none" w="med" len="med"/>
          </a:ln>
          <a:effectLst/>
        </p:spPr>
      </p:cxnSp>
      <p:sp>
        <p:nvSpPr>
          <p:cNvPr id="2" name="Title 1"/>
          <p:cNvSpPr>
            <a:spLocks noGrp="1"/>
          </p:cNvSpPr>
          <p:nvPr>
            <p:ph type="title"/>
          </p:nvPr>
        </p:nvSpPr>
        <p:spPr>
          <a:xfrm>
            <a:off x="338139" y="446808"/>
            <a:ext cx="8348662" cy="970829"/>
          </a:xfrm>
          <a:prstGeom prst="rect">
            <a:avLst/>
          </a:prstGeom>
        </p:spPr>
        <p:txBody>
          <a:bodyPr/>
          <a:lstStyle>
            <a:lvl1pPr>
              <a:defRPr sz="2000">
                <a:solidFill>
                  <a:srgbClr val="1098BA"/>
                </a:solidFill>
              </a:defRPr>
            </a:lvl1pPr>
          </a:lstStyle>
          <a:p>
            <a:r>
              <a:rPr lang="en-US"/>
              <a:t>Click to edit Master title style</a:t>
            </a:r>
            <a:endParaRPr lang="en-GB"/>
          </a:p>
        </p:txBody>
      </p:sp>
      <p:sp>
        <p:nvSpPr>
          <p:cNvPr id="3" name="Content Placeholder 2"/>
          <p:cNvSpPr>
            <a:spLocks noGrp="1"/>
          </p:cNvSpPr>
          <p:nvPr>
            <p:ph idx="1"/>
          </p:nvPr>
        </p:nvSpPr>
        <p:spPr>
          <a:xfrm>
            <a:off x="2968629" y="1682752"/>
            <a:ext cx="5718175" cy="3906839"/>
          </a:xfrm>
          <a:prstGeom prst="rect">
            <a:avLst/>
          </a:prstGeo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5" name="Picture 3" descr="C:\Users\Alex\Desktop\jaune.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45472" y="6070965"/>
            <a:ext cx="1057130" cy="718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userDrawn="1"/>
        </p:nvSpPr>
        <p:spPr bwMode="auto">
          <a:xfrm>
            <a:off x="1209964" y="6322867"/>
            <a:ext cx="1406154" cy="338554"/>
          </a:xfrm>
          <a:prstGeom prst="rect">
            <a:avLst/>
          </a:prstGeom>
          <a:noFill/>
          <a:ln>
            <a:noFill/>
          </a:ln>
        </p:spPr>
        <p:txBody>
          <a:bodyPr wrap="none">
            <a:spAutoFit/>
          </a:bodyPr>
          <a:lstStyle>
            <a:lvl1pPr marL="266700" indent="-266700">
              <a:defRPr sz="1900">
                <a:solidFill>
                  <a:srgbClr val="002060"/>
                </a:solidFill>
                <a:latin typeface="Arial" charset="0"/>
              </a:defRPr>
            </a:lvl1pPr>
            <a:lvl2pPr marL="742950" indent="-285750">
              <a:defRPr sz="1900">
                <a:solidFill>
                  <a:srgbClr val="002060"/>
                </a:solidFill>
                <a:latin typeface="Arial" charset="0"/>
              </a:defRPr>
            </a:lvl2pPr>
            <a:lvl3pPr marL="1143000" indent="-228600">
              <a:defRPr sz="1900">
                <a:solidFill>
                  <a:srgbClr val="002060"/>
                </a:solidFill>
                <a:latin typeface="Arial" charset="0"/>
              </a:defRPr>
            </a:lvl3pPr>
            <a:lvl4pPr marL="1600200" indent="-228600">
              <a:defRPr sz="1900">
                <a:solidFill>
                  <a:srgbClr val="002060"/>
                </a:solidFill>
                <a:latin typeface="Arial" charset="0"/>
              </a:defRPr>
            </a:lvl4pPr>
            <a:lvl5pPr marL="2057400" indent="-228600">
              <a:defRPr sz="1900">
                <a:solidFill>
                  <a:srgbClr val="002060"/>
                </a:solidFill>
                <a:latin typeface="Arial" charset="0"/>
              </a:defRPr>
            </a:lvl5pPr>
            <a:lvl6pPr marL="2514600" indent="-228600" eaLnBrk="0" fontAlgn="base" hangingPunct="0">
              <a:spcBef>
                <a:spcPct val="0"/>
              </a:spcBef>
              <a:spcAft>
                <a:spcPct val="0"/>
              </a:spcAft>
              <a:defRPr sz="1900">
                <a:solidFill>
                  <a:srgbClr val="002060"/>
                </a:solidFill>
                <a:latin typeface="Arial" charset="0"/>
              </a:defRPr>
            </a:lvl6pPr>
            <a:lvl7pPr marL="2971800" indent="-228600" eaLnBrk="0" fontAlgn="base" hangingPunct="0">
              <a:spcBef>
                <a:spcPct val="0"/>
              </a:spcBef>
              <a:spcAft>
                <a:spcPct val="0"/>
              </a:spcAft>
              <a:defRPr sz="1900">
                <a:solidFill>
                  <a:srgbClr val="002060"/>
                </a:solidFill>
                <a:latin typeface="Arial" charset="0"/>
              </a:defRPr>
            </a:lvl7pPr>
            <a:lvl8pPr marL="3429000" indent="-228600" eaLnBrk="0" fontAlgn="base" hangingPunct="0">
              <a:spcBef>
                <a:spcPct val="0"/>
              </a:spcBef>
              <a:spcAft>
                <a:spcPct val="0"/>
              </a:spcAft>
              <a:defRPr sz="1900">
                <a:solidFill>
                  <a:srgbClr val="002060"/>
                </a:solidFill>
                <a:latin typeface="Arial" charset="0"/>
              </a:defRPr>
            </a:lvl8pPr>
            <a:lvl9pPr marL="3886200" indent="-228600" eaLnBrk="0" fontAlgn="base" hangingPunct="0">
              <a:spcBef>
                <a:spcPct val="0"/>
              </a:spcBef>
              <a:spcAft>
                <a:spcPct val="0"/>
              </a:spcAft>
              <a:defRPr sz="1900">
                <a:solidFill>
                  <a:srgbClr val="002060"/>
                </a:solidFill>
                <a:latin typeface="Arial" charset="0"/>
              </a:defRPr>
            </a:lvl9pPr>
          </a:lstStyle>
          <a:p>
            <a:pPr>
              <a:defRPr/>
            </a:pPr>
            <a:r>
              <a:rPr lang="en-US" altLang="en-US" sz="800" dirty="0">
                <a:ea typeface="+mn-ea"/>
              </a:rPr>
              <a:t>This project is financed by </a:t>
            </a:r>
          </a:p>
          <a:p>
            <a:pPr>
              <a:defRPr/>
            </a:pPr>
            <a:r>
              <a:rPr lang="en-US" altLang="en-US" sz="800" dirty="0">
                <a:ea typeface="+mn-ea"/>
              </a:rPr>
              <a:t>the European Union</a:t>
            </a:r>
          </a:p>
        </p:txBody>
      </p:sp>
    </p:spTree>
    <p:extLst>
      <p:ext uri="{BB962C8B-B14F-4D97-AF65-F5344CB8AC3E}">
        <p14:creationId xmlns:p14="http://schemas.microsoft.com/office/powerpoint/2010/main" val="1671222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4"/>
          </a:xfrm>
          <a:prstGeom prst="rect">
            <a:avLst/>
          </a:prstGeom>
        </p:spPr>
        <p:txBody>
          <a:bodyPr/>
          <a:lstStyle>
            <a:lvl1pPr algn="l">
              <a:defRPr sz="4000" b="1" cap="all"/>
            </a:lvl1pPr>
          </a:lstStyle>
          <a:p>
            <a:r>
              <a:rPr lang="en-US"/>
              <a:t>Click to edit Master title style</a:t>
            </a:r>
            <a:endParaRPr lang="en-GB"/>
          </a:p>
        </p:txBody>
      </p:sp>
      <p:sp>
        <p:nvSpPr>
          <p:cNvPr id="3" name="Rectangle 4"/>
          <p:cNvSpPr>
            <a:spLocks noGrp="1" noChangeArrowheads="1"/>
          </p:cNvSpPr>
          <p:nvPr>
            <p:ph type="dt" sz="half" idx="10"/>
          </p:nvPr>
        </p:nvSpPr>
        <p:spPr/>
        <p:txBody>
          <a:bodyPr/>
          <a:lstStyle>
            <a:lvl1pPr>
              <a:defRPr/>
            </a:lvl1pPr>
          </a:lstStyle>
          <a:p>
            <a:pPr>
              <a:defRPr/>
            </a:pPr>
            <a:fld id="{BE834476-6C65-A646-83B6-3AE4D0508502}" type="datetimeFigureOut">
              <a:rPr lang="en-GB"/>
              <a:pPr>
                <a:defRPr/>
              </a:pPr>
              <a:t>21/02/2023</a:t>
            </a:fld>
            <a:endParaRPr lang="en-GB"/>
          </a:p>
        </p:txBody>
      </p:sp>
      <p:sp>
        <p:nvSpPr>
          <p:cNvPr id="4" name="Rectangle 5"/>
          <p:cNvSpPr>
            <a:spLocks noGrp="1" noChangeArrowheads="1"/>
          </p:cNvSpPr>
          <p:nvPr>
            <p:ph type="ftr" sz="quarter" idx="11"/>
          </p:nvPr>
        </p:nvSpPr>
        <p:spPr>
          <a:xfrm>
            <a:off x="3124200" y="6245225"/>
            <a:ext cx="2895600" cy="476251"/>
          </a:xfrm>
          <a:prstGeom prst="rect">
            <a:avLst/>
          </a:prstGeom>
        </p:spPr>
        <p:txBody>
          <a:bodyPr vert="horz" wrap="square" lIns="91440" tIns="45720" rIns="91440" bIns="45720" numCol="1" anchor="t" anchorCtr="0" compatLnSpc="1">
            <a:prstTxWarp prst="textNoShape">
              <a:avLst/>
            </a:prstTxWarp>
          </a:bodyPr>
          <a:lstStyle>
            <a:lvl1pPr>
              <a:defRPr>
                <a:latin typeface="Arial" panose="020B0604020202020204" pitchFamily="34" charset="0"/>
                <a:ea typeface="MS PGothic" panose="020B0600070205080204" pitchFamily="34" charset="-128"/>
              </a:defRPr>
            </a:lvl1pPr>
          </a:lstStyle>
          <a:p>
            <a:pPr>
              <a:defRPr/>
            </a:pPr>
            <a:endParaRPr lang="en-GB"/>
          </a:p>
        </p:txBody>
      </p:sp>
      <p:sp>
        <p:nvSpPr>
          <p:cNvPr id="5" name="Rectangle 6"/>
          <p:cNvSpPr>
            <a:spLocks noGrp="1" noChangeArrowheads="1"/>
          </p:cNvSpPr>
          <p:nvPr>
            <p:ph type="sldNum" sz="quarter" idx="12"/>
          </p:nvPr>
        </p:nvSpPr>
        <p:spPr>
          <a:xfrm>
            <a:off x="6162675" y="6245225"/>
            <a:ext cx="762000" cy="476251"/>
          </a:xfrm>
          <a:prstGeom prst="rect">
            <a:avLst/>
          </a:prstGeom>
        </p:spPr>
        <p:txBody>
          <a:bodyPr vert="horz" wrap="square" lIns="91440" tIns="45720" rIns="91440" bIns="45720" numCol="1" anchor="t" anchorCtr="0" compatLnSpc="1">
            <a:prstTxWarp prst="textNoShape">
              <a:avLst/>
            </a:prstTxWarp>
          </a:bodyPr>
          <a:lstStyle>
            <a:lvl1pPr>
              <a:defRPr>
                <a:latin typeface="Arial" panose="020B0604020202020204" pitchFamily="34" charset="0"/>
                <a:ea typeface="MS PGothic" panose="020B0600070205080204" pitchFamily="34" charset="-128"/>
              </a:defRPr>
            </a:lvl1pPr>
          </a:lstStyle>
          <a:p>
            <a:pPr>
              <a:defRPr/>
            </a:pPr>
            <a:fld id="{0CA3788B-3BDB-4846-B4BB-502D28CC0DF2}" type="slidenum">
              <a:rPr lang="en-GB"/>
              <a:pPr>
                <a:defRPr/>
              </a:pPr>
              <a:t>‹#›</a:t>
            </a:fld>
            <a:endParaRPr lang="en-GB"/>
          </a:p>
        </p:txBody>
      </p:sp>
    </p:spTree>
    <p:extLst>
      <p:ext uri="{BB962C8B-B14F-4D97-AF65-F5344CB8AC3E}">
        <p14:creationId xmlns:p14="http://schemas.microsoft.com/office/powerpoint/2010/main" val="12928122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968629" y="274637"/>
            <a:ext cx="5718175" cy="1143000"/>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2968625" y="1682752"/>
            <a:ext cx="2782888" cy="39068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903918" y="1682752"/>
            <a:ext cx="2782887" cy="39068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p:txBody>
          <a:bodyPr/>
          <a:lstStyle>
            <a:lvl1pPr>
              <a:defRPr/>
            </a:lvl1pPr>
          </a:lstStyle>
          <a:p>
            <a:pPr>
              <a:defRPr/>
            </a:pPr>
            <a:fld id="{C6F7BBE8-9B57-494F-A1CA-B5994A19A10B}" type="datetimeFigureOut">
              <a:rPr lang="en-GB"/>
              <a:pPr>
                <a:defRPr/>
              </a:pPr>
              <a:t>21/02/2023</a:t>
            </a:fld>
            <a:endParaRPr lang="en-GB"/>
          </a:p>
        </p:txBody>
      </p:sp>
      <p:sp>
        <p:nvSpPr>
          <p:cNvPr id="6" name="Footer Placeholder 5"/>
          <p:cNvSpPr>
            <a:spLocks noGrp="1" noChangeArrowheads="1"/>
          </p:cNvSpPr>
          <p:nvPr>
            <p:ph type="ftr" sz="quarter" idx="11"/>
          </p:nvPr>
        </p:nvSpPr>
        <p:spPr>
          <a:xfrm>
            <a:off x="3124200" y="6245225"/>
            <a:ext cx="2895600" cy="476251"/>
          </a:xfrm>
          <a:prstGeom prst="rect">
            <a:avLst/>
          </a:prstGeom>
        </p:spPr>
        <p:txBody>
          <a:bodyPr vert="horz" wrap="square" lIns="91440" tIns="45720" rIns="91440" bIns="45720" numCol="1" anchor="t" anchorCtr="0" compatLnSpc="1">
            <a:prstTxWarp prst="textNoShape">
              <a:avLst/>
            </a:prstTxWarp>
          </a:bodyPr>
          <a:lstStyle>
            <a:lvl1pPr>
              <a:defRPr>
                <a:latin typeface="Arial" panose="020B0604020202020204" pitchFamily="34" charset="0"/>
                <a:ea typeface="MS PGothic" panose="020B0600070205080204" pitchFamily="34" charset="-128"/>
              </a:defRPr>
            </a:lvl1pPr>
          </a:lstStyle>
          <a:p>
            <a:pPr>
              <a:defRPr/>
            </a:pPr>
            <a:endParaRPr lang="en-GB"/>
          </a:p>
        </p:txBody>
      </p:sp>
      <p:sp>
        <p:nvSpPr>
          <p:cNvPr id="7" name="Slide Number Placeholder 6"/>
          <p:cNvSpPr>
            <a:spLocks noGrp="1" noChangeArrowheads="1"/>
          </p:cNvSpPr>
          <p:nvPr>
            <p:ph type="sldNum" sz="quarter" idx="12"/>
          </p:nvPr>
        </p:nvSpPr>
        <p:spPr>
          <a:xfrm>
            <a:off x="6162675" y="6245225"/>
            <a:ext cx="762000" cy="476251"/>
          </a:xfrm>
          <a:prstGeom prst="rect">
            <a:avLst/>
          </a:prstGeom>
        </p:spPr>
        <p:txBody>
          <a:bodyPr vert="horz" wrap="square" lIns="91440" tIns="45720" rIns="91440" bIns="45720" numCol="1" anchor="t" anchorCtr="0" compatLnSpc="1">
            <a:prstTxWarp prst="textNoShape">
              <a:avLst/>
            </a:prstTxWarp>
          </a:bodyPr>
          <a:lstStyle>
            <a:lvl1pPr>
              <a:defRPr>
                <a:latin typeface="Arial" panose="020B0604020202020204" pitchFamily="34" charset="0"/>
                <a:ea typeface="MS PGothic" panose="020B0600070205080204" pitchFamily="34" charset="-128"/>
              </a:defRPr>
            </a:lvl1pPr>
          </a:lstStyle>
          <a:p>
            <a:pPr>
              <a:defRPr/>
            </a:pPr>
            <a:fld id="{CA7F1C01-608B-054E-A9E7-2F81DA1EB6D7}" type="slidenum">
              <a:rPr lang="en-GB"/>
              <a:pPr>
                <a:defRPr/>
              </a:pPr>
              <a:t>‹#›</a:t>
            </a:fld>
            <a:endParaRPr lang="en-GB"/>
          </a:p>
        </p:txBody>
      </p:sp>
    </p:spTree>
    <p:extLst>
      <p:ext uri="{BB962C8B-B14F-4D97-AF65-F5344CB8AC3E}">
        <p14:creationId xmlns:p14="http://schemas.microsoft.com/office/powerpoint/2010/main" val="55979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a:prstGeom prst="rect">
            <a:avLst/>
          </a:prstGeo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30" y="1535113"/>
            <a:ext cx="4041775" cy="63976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0"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p:cNvSpPr>
            <a:spLocks noGrp="1" noChangeArrowheads="1"/>
          </p:cNvSpPr>
          <p:nvPr>
            <p:ph type="dt" sz="half" idx="10"/>
          </p:nvPr>
        </p:nvSpPr>
        <p:spPr/>
        <p:txBody>
          <a:bodyPr/>
          <a:lstStyle>
            <a:lvl1pPr>
              <a:defRPr/>
            </a:lvl1pPr>
          </a:lstStyle>
          <a:p>
            <a:pPr>
              <a:defRPr/>
            </a:pPr>
            <a:fld id="{8B601A4E-9C5D-2246-BD41-1DA6940BAF42}" type="datetimeFigureOut">
              <a:rPr lang="en-GB"/>
              <a:pPr>
                <a:defRPr/>
              </a:pPr>
              <a:t>21/02/2023</a:t>
            </a:fld>
            <a:endParaRPr lang="en-GB"/>
          </a:p>
        </p:txBody>
      </p:sp>
      <p:sp>
        <p:nvSpPr>
          <p:cNvPr id="8" name="Rectangle 5"/>
          <p:cNvSpPr>
            <a:spLocks noGrp="1" noChangeArrowheads="1"/>
          </p:cNvSpPr>
          <p:nvPr>
            <p:ph type="ftr" sz="quarter" idx="11"/>
          </p:nvPr>
        </p:nvSpPr>
        <p:spPr>
          <a:xfrm>
            <a:off x="3124200" y="6245225"/>
            <a:ext cx="2895600" cy="476251"/>
          </a:xfrm>
          <a:prstGeom prst="rect">
            <a:avLst/>
          </a:prstGeom>
        </p:spPr>
        <p:txBody>
          <a:bodyPr vert="horz" wrap="square" lIns="91440" tIns="45720" rIns="91440" bIns="45720" numCol="1" anchor="t" anchorCtr="0" compatLnSpc="1">
            <a:prstTxWarp prst="textNoShape">
              <a:avLst/>
            </a:prstTxWarp>
          </a:bodyPr>
          <a:lstStyle>
            <a:lvl1pPr>
              <a:defRPr>
                <a:latin typeface="Arial" panose="020B0604020202020204" pitchFamily="34" charset="0"/>
                <a:ea typeface="MS PGothic" panose="020B0600070205080204" pitchFamily="34" charset="-128"/>
              </a:defRPr>
            </a:lvl1pPr>
          </a:lstStyle>
          <a:p>
            <a:pPr>
              <a:defRPr/>
            </a:pPr>
            <a:endParaRPr lang="en-GB"/>
          </a:p>
        </p:txBody>
      </p:sp>
      <p:sp>
        <p:nvSpPr>
          <p:cNvPr id="9" name="Rectangle 6"/>
          <p:cNvSpPr>
            <a:spLocks noGrp="1" noChangeArrowheads="1"/>
          </p:cNvSpPr>
          <p:nvPr>
            <p:ph type="sldNum" sz="quarter" idx="12"/>
          </p:nvPr>
        </p:nvSpPr>
        <p:spPr>
          <a:xfrm>
            <a:off x="6162675" y="6245225"/>
            <a:ext cx="762000" cy="476251"/>
          </a:xfrm>
          <a:prstGeom prst="rect">
            <a:avLst/>
          </a:prstGeom>
        </p:spPr>
        <p:txBody>
          <a:bodyPr vert="horz" wrap="square" lIns="91440" tIns="45720" rIns="91440" bIns="45720" numCol="1" anchor="t" anchorCtr="0" compatLnSpc="1">
            <a:prstTxWarp prst="textNoShape">
              <a:avLst/>
            </a:prstTxWarp>
          </a:bodyPr>
          <a:lstStyle>
            <a:lvl1pPr>
              <a:defRPr>
                <a:latin typeface="Arial" panose="020B0604020202020204" pitchFamily="34" charset="0"/>
                <a:ea typeface="MS PGothic" panose="020B0600070205080204" pitchFamily="34" charset="-128"/>
              </a:defRPr>
            </a:lvl1pPr>
          </a:lstStyle>
          <a:p>
            <a:pPr>
              <a:defRPr/>
            </a:pPr>
            <a:fld id="{8D98B6F7-E36D-5641-A385-E4A53F2FBA96}" type="slidenum">
              <a:rPr lang="en-GB"/>
              <a:pPr>
                <a:defRPr/>
              </a:pPr>
              <a:t>‹#›</a:t>
            </a:fld>
            <a:endParaRPr lang="en-GB"/>
          </a:p>
        </p:txBody>
      </p:sp>
    </p:spTree>
    <p:extLst>
      <p:ext uri="{BB962C8B-B14F-4D97-AF65-F5344CB8AC3E}">
        <p14:creationId xmlns:p14="http://schemas.microsoft.com/office/powerpoint/2010/main" val="2415181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968629" y="274637"/>
            <a:ext cx="5718175" cy="1143000"/>
          </a:xfrm>
          <a:prstGeom prst="rect">
            <a:avLst/>
          </a:prstGeom>
        </p:spPr>
        <p:txBody>
          <a:bodyPr/>
          <a:lstStyle/>
          <a:p>
            <a:r>
              <a:rPr lang="en-US"/>
              <a:t>Click to edit Master title style</a:t>
            </a:r>
            <a:endParaRPr lang="en-GB"/>
          </a:p>
        </p:txBody>
      </p:sp>
      <p:sp>
        <p:nvSpPr>
          <p:cNvPr id="3" name="Rectangle 4"/>
          <p:cNvSpPr>
            <a:spLocks noGrp="1" noChangeArrowheads="1"/>
          </p:cNvSpPr>
          <p:nvPr>
            <p:ph type="dt" sz="half" idx="10"/>
          </p:nvPr>
        </p:nvSpPr>
        <p:spPr/>
        <p:txBody>
          <a:bodyPr/>
          <a:lstStyle>
            <a:lvl1pPr>
              <a:defRPr/>
            </a:lvl1pPr>
          </a:lstStyle>
          <a:p>
            <a:pPr>
              <a:defRPr/>
            </a:pPr>
            <a:fld id="{1608F608-8CBB-8049-B88F-4AA0B5F128FE}" type="datetimeFigureOut">
              <a:rPr lang="en-GB"/>
              <a:pPr>
                <a:defRPr/>
              </a:pPr>
              <a:t>21/02/2023</a:t>
            </a:fld>
            <a:endParaRPr lang="en-GB"/>
          </a:p>
        </p:txBody>
      </p:sp>
      <p:sp>
        <p:nvSpPr>
          <p:cNvPr id="4" name="Rectangle 5"/>
          <p:cNvSpPr>
            <a:spLocks noGrp="1" noChangeArrowheads="1"/>
          </p:cNvSpPr>
          <p:nvPr>
            <p:ph type="ftr" sz="quarter" idx="11"/>
          </p:nvPr>
        </p:nvSpPr>
        <p:spPr>
          <a:xfrm>
            <a:off x="3124200" y="6245225"/>
            <a:ext cx="2895600" cy="476251"/>
          </a:xfrm>
          <a:prstGeom prst="rect">
            <a:avLst/>
          </a:prstGeom>
        </p:spPr>
        <p:txBody>
          <a:bodyPr vert="horz" wrap="square" lIns="91440" tIns="45720" rIns="91440" bIns="45720" numCol="1" anchor="t" anchorCtr="0" compatLnSpc="1">
            <a:prstTxWarp prst="textNoShape">
              <a:avLst/>
            </a:prstTxWarp>
          </a:bodyPr>
          <a:lstStyle>
            <a:lvl1pPr>
              <a:defRPr>
                <a:latin typeface="Arial" panose="020B0604020202020204" pitchFamily="34" charset="0"/>
                <a:ea typeface="MS PGothic" panose="020B0600070205080204" pitchFamily="34" charset="-128"/>
              </a:defRPr>
            </a:lvl1pPr>
          </a:lstStyle>
          <a:p>
            <a:pPr>
              <a:defRPr/>
            </a:pPr>
            <a:endParaRPr lang="en-GB"/>
          </a:p>
        </p:txBody>
      </p:sp>
      <p:sp>
        <p:nvSpPr>
          <p:cNvPr id="5" name="Rectangle 6"/>
          <p:cNvSpPr>
            <a:spLocks noGrp="1" noChangeArrowheads="1"/>
          </p:cNvSpPr>
          <p:nvPr>
            <p:ph type="sldNum" sz="quarter" idx="12"/>
          </p:nvPr>
        </p:nvSpPr>
        <p:spPr>
          <a:xfrm>
            <a:off x="6162675" y="6245225"/>
            <a:ext cx="762000" cy="476251"/>
          </a:xfrm>
          <a:prstGeom prst="rect">
            <a:avLst/>
          </a:prstGeom>
        </p:spPr>
        <p:txBody>
          <a:bodyPr vert="horz" wrap="square" lIns="91440" tIns="45720" rIns="91440" bIns="45720" numCol="1" anchor="t" anchorCtr="0" compatLnSpc="1">
            <a:prstTxWarp prst="textNoShape">
              <a:avLst/>
            </a:prstTxWarp>
          </a:bodyPr>
          <a:lstStyle>
            <a:lvl1pPr>
              <a:defRPr>
                <a:latin typeface="Arial" panose="020B0604020202020204" pitchFamily="34" charset="0"/>
                <a:ea typeface="MS PGothic" panose="020B0600070205080204" pitchFamily="34" charset="-128"/>
              </a:defRPr>
            </a:lvl1pPr>
          </a:lstStyle>
          <a:p>
            <a:pPr>
              <a:defRPr/>
            </a:pPr>
            <a:fld id="{4032AFA5-C569-F54D-9F46-DD705B948B24}" type="slidenum">
              <a:rPr lang="en-GB"/>
              <a:pPr>
                <a:defRPr/>
              </a:pPr>
              <a:t>‹#›</a:t>
            </a:fld>
            <a:endParaRPr lang="en-GB"/>
          </a:p>
        </p:txBody>
      </p:sp>
    </p:spTree>
    <p:extLst>
      <p:ext uri="{BB962C8B-B14F-4D97-AF65-F5344CB8AC3E}">
        <p14:creationId xmlns:p14="http://schemas.microsoft.com/office/powerpoint/2010/main" val="451286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fld id="{09AF25B9-2539-8B41-B490-2DBC6DEB701F}" type="datetimeFigureOut">
              <a:rPr lang="en-GB"/>
              <a:pPr>
                <a:defRPr/>
              </a:pPr>
              <a:t>21/02/2023</a:t>
            </a:fld>
            <a:endParaRPr lang="en-GB"/>
          </a:p>
        </p:txBody>
      </p:sp>
      <p:sp>
        <p:nvSpPr>
          <p:cNvPr id="3" name="Rectangle 5"/>
          <p:cNvSpPr>
            <a:spLocks noGrp="1" noChangeArrowheads="1"/>
          </p:cNvSpPr>
          <p:nvPr>
            <p:ph type="ftr" sz="quarter" idx="11"/>
          </p:nvPr>
        </p:nvSpPr>
        <p:spPr>
          <a:xfrm>
            <a:off x="3124200" y="6245225"/>
            <a:ext cx="2895600" cy="476251"/>
          </a:xfrm>
          <a:prstGeom prst="rect">
            <a:avLst/>
          </a:prstGeom>
        </p:spPr>
        <p:txBody>
          <a:bodyPr vert="horz" wrap="square" lIns="91440" tIns="45720" rIns="91440" bIns="45720" numCol="1" anchor="t" anchorCtr="0" compatLnSpc="1">
            <a:prstTxWarp prst="textNoShape">
              <a:avLst/>
            </a:prstTxWarp>
          </a:bodyPr>
          <a:lstStyle>
            <a:lvl1pPr>
              <a:defRPr>
                <a:latin typeface="Arial" panose="020B0604020202020204" pitchFamily="34" charset="0"/>
                <a:ea typeface="MS PGothic" panose="020B0600070205080204" pitchFamily="34" charset="-128"/>
              </a:defRPr>
            </a:lvl1pPr>
          </a:lstStyle>
          <a:p>
            <a:pPr>
              <a:defRPr/>
            </a:pPr>
            <a:endParaRPr lang="en-GB"/>
          </a:p>
        </p:txBody>
      </p:sp>
      <p:sp>
        <p:nvSpPr>
          <p:cNvPr id="4" name="Rectangle 6"/>
          <p:cNvSpPr>
            <a:spLocks noGrp="1" noChangeArrowheads="1"/>
          </p:cNvSpPr>
          <p:nvPr>
            <p:ph type="sldNum" sz="quarter" idx="12"/>
          </p:nvPr>
        </p:nvSpPr>
        <p:spPr>
          <a:xfrm>
            <a:off x="6162675" y="6245225"/>
            <a:ext cx="762000" cy="476251"/>
          </a:xfrm>
          <a:prstGeom prst="rect">
            <a:avLst/>
          </a:prstGeom>
        </p:spPr>
        <p:txBody>
          <a:bodyPr vert="horz" wrap="square" lIns="91440" tIns="45720" rIns="91440" bIns="45720" numCol="1" anchor="t" anchorCtr="0" compatLnSpc="1">
            <a:prstTxWarp prst="textNoShape">
              <a:avLst/>
            </a:prstTxWarp>
          </a:bodyPr>
          <a:lstStyle>
            <a:lvl1pPr>
              <a:defRPr>
                <a:latin typeface="Arial" panose="020B0604020202020204" pitchFamily="34" charset="0"/>
                <a:ea typeface="MS PGothic" panose="020B0600070205080204" pitchFamily="34" charset="-128"/>
              </a:defRPr>
            </a:lvl1pPr>
          </a:lstStyle>
          <a:p>
            <a:pPr>
              <a:defRPr/>
            </a:pPr>
            <a:fld id="{3B83594B-BBFB-9A4C-B955-30EB4B689B93}" type="slidenum">
              <a:rPr lang="en-GB"/>
              <a:pPr>
                <a:defRPr/>
              </a:pPr>
              <a:t>‹#›</a:t>
            </a:fld>
            <a:endParaRPr lang="en-GB"/>
          </a:p>
        </p:txBody>
      </p:sp>
    </p:spTree>
    <p:extLst>
      <p:ext uri="{BB962C8B-B14F-4D97-AF65-F5344CB8AC3E}">
        <p14:creationId xmlns:p14="http://schemas.microsoft.com/office/powerpoint/2010/main" val="20015654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a:prstGeom prst="rect">
            <a:avLst/>
          </a:prstGeo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3"/>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2" y="1435103"/>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fld id="{C0A990D4-8352-EF43-9ECE-15D41FC93153}" type="datetimeFigureOut">
              <a:rPr lang="en-GB"/>
              <a:pPr>
                <a:defRPr/>
              </a:pPr>
              <a:t>21/02/2023</a:t>
            </a:fld>
            <a:endParaRPr lang="en-GB"/>
          </a:p>
        </p:txBody>
      </p:sp>
      <p:sp>
        <p:nvSpPr>
          <p:cNvPr id="6" name="Footer Placeholder 5"/>
          <p:cNvSpPr>
            <a:spLocks noGrp="1" noChangeArrowheads="1"/>
          </p:cNvSpPr>
          <p:nvPr>
            <p:ph type="ftr" sz="quarter" idx="11"/>
          </p:nvPr>
        </p:nvSpPr>
        <p:spPr>
          <a:xfrm>
            <a:off x="3124200" y="6245225"/>
            <a:ext cx="2895600" cy="476251"/>
          </a:xfrm>
          <a:prstGeom prst="rect">
            <a:avLst/>
          </a:prstGeom>
        </p:spPr>
        <p:txBody>
          <a:bodyPr vert="horz" wrap="square" lIns="91440" tIns="45720" rIns="91440" bIns="45720" numCol="1" anchor="t" anchorCtr="0" compatLnSpc="1">
            <a:prstTxWarp prst="textNoShape">
              <a:avLst/>
            </a:prstTxWarp>
          </a:bodyPr>
          <a:lstStyle>
            <a:lvl1pPr>
              <a:defRPr>
                <a:latin typeface="Arial" panose="020B0604020202020204" pitchFamily="34" charset="0"/>
                <a:ea typeface="MS PGothic" panose="020B0600070205080204" pitchFamily="34" charset="-128"/>
              </a:defRPr>
            </a:lvl1pPr>
          </a:lstStyle>
          <a:p>
            <a:pPr>
              <a:defRPr/>
            </a:pPr>
            <a:endParaRPr lang="en-GB"/>
          </a:p>
        </p:txBody>
      </p:sp>
      <p:sp>
        <p:nvSpPr>
          <p:cNvPr id="7" name="Slide Number Placeholder 6"/>
          <p:cNvSpPr>
            <a:spLocks noGrp="1" noChangeArrowheads="1"/>
          </p:cNvSpPr>
          <p:nvPr>
            <p:ph type="sldNum" sz="quarter" idx="12"/>
          </p:nvPr>
        </p:nvSpPr>
        <p:spPr>
          <a:xfrm>
            <a:off x="6162675" y="6245225"/>
            <a:ext cx="762000" cy="476251"/>
          </a:xfrm>
          <a:prstGeom prst="rect">
            <a:avLst/>
          </a:prstGeom>
        </p:spPr>
        <p:txBody>
          <a:bodyPr vert="horz" wrap="square" lIns="91440" tIns="45720" rIns="91440" bIns="45720" numCol="1" anchor="t" anchorCtr="0" compatLnSpc="1">
            <a:prstTxWarp prst="textNoShape">
              <a:avLst/>
            </a:prstTxWarp>
          </a:bodyPr>
          <a:lstStyle>
            <a:lvl1pPr>
              <a:defRPr>
                <a:latin typeface="Arial" panose="020B0604020202020204" pitchFamily="34" charset="0"/>
                <a:ea typeface="MS PGothic" panose="020B0600070205080204" pitchFamily="34" charset="-128"/>
              </a:defRPr>
            </a:lvl1pPr>
          </a:lstStyle>
          <a:p>
            <a:pPr>
              <a:defRPr/>
            </a:pPr>
            <a:fld id="{0E7C5696-EDE2-D54F-A2E8-5720B3BEE9C6}" type="slidenum">
              <a:rPr lang="en-GB"/>
              <a:pPr>
                <a:defRPr/>
              </a:pPr>
              <a:t>‹#›</a:t>
            </a:fld>
            <a:endParaRPr lang="en-GB"/>
          </a:p>
        </p:txBody>
      </p:sp>
    </p:spTree>
    <p:extLst>
      <p:ext uri="{BB962C8B-B14F-4D97-AF65-F5344CB8AC3E}">
        <p14:creationId xmlns:p14="http://schemas.microsoft.com/office/powerpoint/2010/main" val="2127394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a:prstGeom prst="rect">
            <a:avLst/>
          </a:prstGeo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1792288" y="5367340"/>
            <a:ext cx="5486400" cy="8048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fld id="{9E1FF454-B03E-2E4D-9969-E04248E280BA}" type="datetimeFigureOut">
              <a:rPr lang="en-GB"/>
              <a:pPr>
                <a:defRPr/>
              </a:pPr>
              <a:t>21/02/2023</a:t>
            </a:fld>
            <a:endParaRPr lang="en-GB"/>
          </a:p>
        </p:txBody>
      </p:sp>
      <p:sp>
        <p:nvSpPr>
          <p:cNvPr id="6" name="Footer Placeholder 5"/>
          <p:cNvSpPr>
            <a:spLocks noGrp="1" noChangeArrowheads="1"/>
          </p:cNvSpPr>
          <p:nvPr>
            <p:ph type="ftr" sz="quarter" idx="11"/>
          </p:nvPr>
        </p:nvSpPr>
        <p:spPr>
          <a:xfrm>
            <a:off x="3124200" y="6245225"/>
            <a:ext cx="2895600" cy="476251"/>
          </a:xfrm>
          <a:prstGeom prst="rect">
            <a:avLst/>
          </a:prstGeom>
        </p:spPr>
        <p:txBody>
          <a:bodyPr vert="horz" wrap="square" lIns="91440" tIns="45720" rIns="91440" bIns="45720" numCol="1" anchor="t" anchorCtr="0" compatLnSpc="1">
            <a:prstTxWarp prst="textNoShape">
              <a:avLst/>
            </a:prstTxWarp>
          </a:bodyPr>
          <a:lstStyle>
            <a:lvl1pPr>
              <a:defRPr>
                <a:latin typeface="Arial" panose="020B0604020202020204" pitchFamily="34" charset="0"/>
                <a:ea typeface="MS PGothic" panose="020B0600070205080204" pitchFamily="34" charset="-128"/>
              </a:defRPr>
            </a:lvl1pPr>
          </a:lstStyle>
          <a:p>
            <a:pPr>
              <a:defRPr/>
            </a:pPr>
            <a:endParaRPr lang="en-GB"/>
          </a:p>
        </p:txBody>
      </p:sp>
      <p:sp>
        <p:nvSpPr>
          <p:cNvPr id="7" name="Slide Number Placeholder 6"/>
          <p:cNvSpPr>
            <a:spLocks noGrp="1" noChangeArrowheads="1"/>
          </p:cNvSpPr>
          <p:nvPr>
            <p:ph type="sldNum" sz="quarter" idx="12"/>
          </p:nvPr>
        </p:nvSpPr>
        <p:spPr>
          <a:xfrm>
            <a:off x="6162675" y="6245225"/>
            <a:ext cx="762000" cy="476251"/>
          </a:xfrm>
          <a:prstGeom prst="rect">
            <a:avLst/>
          </a:prstGeom>
        </p:spPr>
        <p:txBody>
          <a:bodyPr vert="horz" wrap="square" lIns="91440" tIns="45720" rIns="91440" bIns="45720" numCol="1" anchor="t" anchorCtr="0" compatLnSpc="1">
            <a:prstTxWarp prst="textNoShape">
              <a:avLst/>
            </a:prstTxWarp>
          </a:bodyPr>
          <a:lstStyle>
            <a:lvl1pPr>
              <a:defRPr>
                <a:latin typeface="Arial" panose="020B0604020202020204" pitchFamily="34" charset="0"/>
                <a:ea typeface="MS PGothic" panose="020B0600070205080204" pitchFamily="34" charset="-128"/>
              </a:defRPr>
            </a:lvl1pPr>
          </a:lstStyle>
          <a:p>
            <a:pPr>
              <a:defRPr/>
            </a:pPr>
            <a:fld id="{5761BFE8-259B-3B4D-BED6-08065B3B31C8}" type="slidenum">
              <a:rPr lang="en-GB"/>
              <a:pPr>
                <a:defRPr/>
              </a:pPr>
              <a:t>‹#›</a:t>
            </a:fld>
            <a:endParaRPr lang="en-GB"/>
          </a:p>
        </p:txBody>
      </p:sp>
    </p:spTree>
    <p:extLst>
      <p:ext uri="{BB962C8B-B14F-4D97-AF65-F5344CB8AC3E}">
        <p14:creationId xmlns:p14="http://schemas.microsoft.com/office/powerpoint/2010/main" val="16598031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2968629" y="274637"/>
            <a:ext cx="5718175" cy="1143000"/>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2968629" y="1682752"/>
            <a:ext cx="5718175" cy="390683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p:txBody>
          <a:bodyPr/>
          <a:lstStyle>
            <a:lvl1pPr>
              <a:defRPr/>
            </a:lvl1pPr>
          </a:lstStyle>
          <a:p>
            <a:pPr>
              <a:defRPr/>
            </a:pPr>
            <a:fld id="{F59358CD-9EF8-4A41-AE62-E6C5DBA22C2A}" type="datetimeFigureOut">
              <a:rPr lang="en-GB"/>
              <a:pPr>
                <a:defRPr/>
              </a:pPr>
              <a:t>21/02/2023</a:t>
            </a:fld>
            <a:endParaRPr lang="en-GB"/>
          </a:p>
        </p:txBody>
      </p:sp>
      <p:sp>
        <p:nvSpPr>
          <p:cNvPr id="5" name="Rectangle 5"/>
          <p:cNvSpPr>
            <a:spLocks noGrp="1" noChangeArrowheads="1"/>
          </p:cNvSpPr>
          <p:nvPr>
            <p:ph type="ftr" sz="quarter" idx="11"/>
          </p:nvPr>
        </p:nvSpPr>
        <p:spPr>
          <a:xfrm>
            <a:off x="3124200" y="6245225"/>
            <a:ext cx="2895600" cy="476251"/>
          </a:xfrm>
          <a:prstGeom prst="rect">
            <a:avLst/>
          </a:prstGeom>
        </p:spPr>
        <p:txBody>
          <a:bodyPr vert="horz" wrap="square" lIns="91440" tIns="45720" rIns="91440" bIns="45720" numCol="1" anchor="t" anchorCtr="0" compatLnSpc="1">
            <a:prstTxWarp prst="textNoShape">
              <a:avLst/>
            </a:prstTxWarp>
          </a:bodyPr>
          <a:lstStyle>
            <a:lvl1pPr>
              <a:defRPr>
                <a:latin typeface="Arial" panose="020B0604020202020204" pitchFamily="34" charset="0"/>
                <a:ea typeface="MS PGothic" panose="020B0600070205080204" pitchFamily="34" charset="-128"/>
              </a:defRPr>
            </a:lvl1pPr>
          </a:lstStyle>
          <a:p>
            <a:pPr>
              <a:defRPr/>
            </a:pPr>
            <a:endParaRPr lang="en-GB"/>
          </a:p>
        </p:txBody>
      </p:sp>
      <p:sp>
        <p:nvSpPr>
          <p:cNvPr id="6" name="Rectangle 6"/>
          <p:cNvSpPr>
            <a:spLocks noGrp="1" noChangeArrowheads="1"/>
          </p:cNvSpPr>
          <p:nvPr>
            <p:ph type="sldNum" sz="quarter" idx="12"/>
          </p:nvPr>
        </p:nvSpPr>
        <p:spPr>
          <a:xfrm>
            <a:off x="6162675" y="6245225"/>
            <a:ext cx="762000" cy="476251"/>
          </a:xfrm>
          <a:prstGeom prst="rect">
            <a:avLst/>
          </a:prstGeom>
        </p:spPr>
        <p:txBody>
          <a:bodyPr vert="horz" wrap="square" lIns="91440" tIns="45720" rIns="91440" bIns="45720" numCol="1" anchor="t" anchorCtr="0" compatLnSpc="1">
            <a:prstTxWarp prst="textNoShape">
              <a:avLst/>
            </a:prstTxWarp>
          </a:bodyPr>
          <a:lstStyle>
            <a:lvl1pPr>
              <a:defRPr>
                <a:latin typeface="Arial" panose="020B0604020202020204" pitchFamily="34" charset="0"/>
                <a:ea typeface="MS PGothic" panose="020B0600070205080204" pitchFamily="34" charset="-128"/>
              </a:defRPr>
            </a:lvl1pPr>
          </a:lstStyle>
          <a:p>
            <a:pPr>
              <a:defRPr/>
            </a:pPr>
            <a:fld id="{2C120FB8-0E33-CC4D-AB2E-21CA0386FB30}" type="slidenum">
              <a:rPr lang="en-GB"/>
              <a:pPr>
                <a:defRPr/>
              </a:pPr>
              <a:t>‹#›</a:t>
            </a:fld>
            <a:endParaRPr lang="en-GB"/>
          </a:p>
        </p:txBody>
      </p:sp>
    </p:spTree>
    <p:extLst>
      <p:ext uri="{BB962C8B-B14F-4D97-AF65-F5344CB8AC3E}">
        <p14:creationId xmlns:p14="http://schemas.microsoft.com/office/powerpoint/2010/main" val="499774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58050" y="274639"/>
            <a:ext cx="1428750" cy="5314951"/>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2968626" y="274639"/>
            <a:ext cx="4137025" cy="531495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p:txBody>
          <a:bodyPr/>
          <a:lstStyle>
            <a:lvl1pPr>
              <a:defRPr/>
            </a:lvl1pPr>
          </a:lstStyle>
          <a:p>
            <a:pPr>
              <a:defRPr/>
            </a:pPr>
            <a:fld id="{38ADF1F2-90C5-364E-B9A3-7867431084E9}" type="datetimeFigureOut">
              <a:rPr lang="en-GB"/>
              <a:pPr>
                <a:defRPr/>
              </a:pPr>
              <a:t>21/02/2023</a:t>
            </a:fld>
            <a:endParaRPr lang="en-GB"/>
          </a:p>
        </p:txBody>
      </p:sp>
      <p:sp>
        <p:nvSpPr>
          <p:cNvPr id="5" name="Rectangle 5"/>
          <p:cNvSpPr>
            <a:spLocks noGrp="1" noChangeArrowheads="1"/>
          </p:cNvSpPr>
          <p:nvPr>
            <p:ph type="ftr" sz="quarter" idx="11"/>
          </p:nvPr>
        </p:nvSpPr>
        <p:spPr>
          <a:xfrm>
            <a:off x="3124200" y="6245225"/>
            <a:ext cx="2895600" cy="476251"/>
          </a:xfrm>
          <a:prstGeom prst="rect">
            <a:avLst/>
          </a:prstGeom>
        </p:spPr>
        <p:txBody>
          <a:bodyPr vert="horz" wrap="square" lIns="91440" tIns="45720" rIns="91440" bIns="45720" numCol="1" anchor="t" anchorCtr="0" compatLnSpc="1">
            <a:prstTxWarp prst="textNoShape">
              <a:avLst/>
            </a:prstTxWarp>
          </a:bodyPr>
          <a:lstStyle>
            <a:lvl1pPr>
              <a:defRPr>
                <a:latin typeface="Arial" panose="020B0604020202020204" pitchFamily="34" charset="0"/>
                <a:ea typeface="MS PGothic" panose="020B0600070205080204" pitchFamily="34" charset="-128"/>
              </a:defRPr>
            </a:lvl1pPr>
          </a:lstStyle>
          <a:p>
            <a:pPr>
              <a:defRPr/>
            </a:pPr>
            <a:endParaRPr lang="en-GB"/>
          </a:p>
        </p:txBody>
      </p:sp>
      <p:sp>
        <p:nvSpPr>
          <p:cNvPr id="6" name="Rectangle 6"/>
          <p:cNvSpPr>
            <a:spLocks noGrp="1" noChangeArrowheads="1"/>
          </p:cNvSpPr>
          <p:nvPr>
            <p:ph type="sldNum" sz="quarter" idx="12"/>
          </p:nvPr>
        </p:nvSpPr>
        <p:spPr>
          <a:xfrm>
            <a:off x="6162675" y="6245225"/>
            <a:ext cx="762000" cy="476251"/>
          </a:xfrm>
          <a:prstGeom prst="rect">
            <a:avLst/>
          </a:prstGeom>
        </p:spPr>
        <p:txBody>
          <a:bodyPr vert="horz" wrap="square" lIns="91440" tIns="45720" rIns="91440" bIns="45720" numCol="1" anchor="t" anchorCtr="0" compatLnSpc="1">
            <a:prstTxWarp prst="textNoShape">
              <a:avLst/>
            </a:prstTxWarp>
          </a:bodyPr>
          <a:lstStyle>
            <a:lvl1pPr>
              <a:defRPr>
                <a:latin typeface="Arial" panose="020B0604020202020204" pitchFamily="34" charset="0"/>
                <a:ea typeface="MS PGothic" panose="020B0600070205080204" pitchFamily="34" charset="-128"/>
              </a:defRPr>
            </a:lvl1pPr>
          </a:lstStyle>
          <a:p>
            <a:pPr>
              <a:defRPr/>
            </a:pPr>
            <a:fld id="{B735008E-C483-E846-9156-29CC2977B958}" type="slidenum">
              <a:rPr lang="en-GB"/>
              <a:pPr>
                <a:defRPr/>
              </a:pPr>
              <a:t>‹#›</a:t>
            </a:fld>
            <a:endParaRPr lang="en-GB"/>
          </a:p>
        </p:txBody>
      </p:sp>
    </p:spTree>
    <p:extLst>
      <p:ext uri="{BB962C8B-B14F-4D97-AF65-F5344CB8AC3E}">
        <p14:creationId xmlns:p14="http://schemas.microsoft.com/office/powerpoint/2010/main" val="897377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Content and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968625" y="1682752"/>
            <a:ext cx="2782888" cy="390683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5903918" y="1682752"/>
            <a:ext cx="2782887" cy="390683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itle 7"/>
          <p:cNvSpPr>
            <a:spLocks noGrp="1"/>
          </p:cNvSpPr>
          <p:nvPr>
            <p:ph type="title"/>
          </p:nvPr>
        </p:nvSpPr>
        <p:spPr>
          <a:xfrm>
            <a:off x="2968629" y="274637"/>
            <a:ext cx="5718175" cy="1143000"/>
          </a:xfrm>
          <a:prstGeom prst="rect">
            <a:avLst/>
          </a:prstGeom>
        </p:spPr>
        <p:txBody>
          <a:bodyPr/>
          <a:lstStyle/>
          <a:p>
            <a:r>
              <a:rPr lang="en-US"/>
              <a:t>Click to edit Master title style</a:t>
            </a:r>
          </a:p>
        </p:txBody>
      </p:sp>
      <p:sp>
        <p:nvSpPr>
          <p:cNvPr id="5" name="Rectangle 4"/>
          <p:cNvSpPr>
            <a:spLocks noGrp="1" noChangeArrowheads="1"/>
          </p:cNvSpPr>
          <p:nvPr>
            <p:ph type="dt" sz="half" idx="10"/>
          </p:nvPr>
        </p:nvSpPr>
        <p:spPr>
          <a:ln/>
        </p:spPr>
        <p:txBody>
          <a:bodyPr/>
          <a:lstStyle>
            <a:lvl1pPr>
              <a:defRPr/>
            </a:lvl1pPr>
          </a:lstStyle>
          <a:p>
            <a:pPr>
              <a:defRPr/>
            </a:pPr>
            <a:fld id="{4475C422-D0E4-2148-B875-C0678F108776}" type="datetimeFigureOut">
              <a:rPr lang="en-GB"/>
              <a:pPr>
                <a:defRPr/>
              </a:pPr>
              <a:t>21/02/2023</a:t>
            </a:fld>
            <a:endParaRPr lang="en-GB"/>
          </a:p>
        </p:txBody>
      </p:sp>
    </p:spTree>
    <p:extLst>
      <p:ext uri="{BB962C8B-B14F-4D97-AF65-F5344CB8AC3E}">
        <p14:creationId xmlns:p14="http://schemas.microsoft.com/office/powerpoint/2010/main" val="4006120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8676" name="Rectangle 4"/>
          <p:cNvSpPr>
            <a:spLocks noGrp="1" noChangeArrowheads="1"/>
          </p:cNvSpPr>
          <p:nvPr>
            <p:ph type="dt" sz="half" idx="2"/>
          </p:nvPr>
        </p:nvSpPr>
        <p:spPr bwMode="auto">
          <a:xfrm>
            <a:off x="457200" y="6245225"/>
            <a:ext cx="21336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tx1"/>
                </a:solidFill>
                <a:latin typeface="Arial" panose="020B0604020202020204" pitchFamily="34" charset="0"/>
                <a:ea typeface="MS PGothic" panose="020B0600070205080204" pitchFamily="34" charset="-128"/>
              </a:defRPr>
            </a:lvl1pPr>
          </a:lstStyle>
          <a:p>
            <a:pPr>
              <a:defRPr/>
            </a:pPr>
            <a:fld id="{00E735B0-DC59-7540-BEE7-14150D36FD77}" type="datetimeFigureOut">
              <a:rPr lang="en-GB"/>
              <a:pPr>
                <a:defRPr/>
              </a:pPr>
              <a:t>21/02/2023</a:t>
            </a:fld>
            <a:endParaRPr lang="en-GB"/>
          </a:p>
        </p:txBody>
      </p:sp>
      <p:grpSp>
        <p:nvGrpSpPr>
          <p:cNvPr id="1027" name="Group 3"/>
          <p:cNvGrpSpPr>
            <a:grpSpLocks/>
          </p:cNvGrpSpPr>
          <p:nvPr userDrawn="1"/>
        </p:nvGrpSpPr>
        <p:grpSpPr bwMode="auto">
          <a:xfrm>
            <a:off x="7115180" y="6158705"/>
            <a:ext cx="1936773" cy="649287"/>
            <a:chOff x="718274" y="6026824"/>
            <a:chExt cx="1937097" cy="648970"/>
          </a:xfrm>
        </p:grpSpPr>
        <p:pic>
          <p:nvPicPr>
            <p:cNvPr id="1028" name="Picture 4"/>
            <p:cNvPicPr>
              <a:picLocks noChangeAspect="1" noChangeArrowheads="1"/>
            </p:cNvPicPr>
            <p:nvPr/>
          </p:nvPicPr>
          <p:blipFill>
            <a:blip r:embed="rId14" cstate="print">
              <a:extLst>
                <a:ext uri="{28A0092B-C50C-407E-A947-70E740481C1C}">
                  <a14:useLocalDpi xmlns:a14="http://schemas.microsoft.com/office/drawing/2010/main" val="0"/>
                </a:ext>
              </a:extLst>
            </a:blip>
            <a:srcRect r="56638"/>
            <a:stretch>
              <a:fillRect/>
            </a:stretch>
          </p:blipFill>
          <p:spPr bwMode="auto">
            <a:xfrm>
              <a:off x="718274" y="6026824"/>
              <a:ext cx="717840" cy="648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9" name="TextBox 5"/>
            <p:cNvSpPr txBox="1">
              <a:spLocks noChangeArrowheads="1"/>
            </p:cNvSpPr>
            <p:nvPr/>
          </p:nvSpPr>
          <p:spPr bwMode="auto">
            <a:xfrm>
              <a:off x="1372433" y="6480627"/>
              <a:ext cx="1282938" cy="184576"/>
            </a:xfrm>
            <a:prstGeom prst="rect">
              <a:avLst/>
            </a:prstGeom>
            <a:noFill/>
            <a:ln>
              <a:noFill/>
            </a:ln>
            <a:extLst>
              <a:ext uri="{909E8E84-426E-40dd-AFC4-6F175D3DCCD1}"/>
              <a:ext uri="{91240B29-F687-4f45-9708-019B960494DF}"/>
            </a:extLst>
          </p:spPr>
          <p:txBody>
            <a:bodyPr wrap="none">
              <a:spAutoFit/>
            </a:bodyPr>
            <a:lstStyle>
              <a:lvl1pPr>
                <a:defRPr sz="1900">
                  <a:solidFill>
                    <a:srgbClr val="002060"/>
                  </a:solidFill>
                  <a:latin typeface="Arial" panose="020B0604020202020204" pitchFamily="34" charset="0"/>
                  <a:ea typeface="MS PGothic" panose="020B0600070205080204" pitchFamily="34" charset="-128"/>
                </a:defRPr>
              </a:lvl1pPr>
              <a:lvl2pPr marL="742950" indent="-285750">
                <a:defRPr sz="1900">
                  <a:solidFill>
                    <a:srgbClr val="002060"/>
                  </a:solidFill>
                  <a:latin typeface="Arial" panose="020B0604020202020204" pitchFamily="34" charset="0"/>
                  <a:ea typeface="MS PGothic" panose="020B0600070205080204" pitchFamily="34" charset="-128"/>
                </a:defRPr>
              </a:lvl2pPr>
              <a:lvl3pPr marL="1143000" indent="-228600">
                <a:defRPr sz="1900">
                  <a:solidFill>
                    <a:srgbClr val="002060"/>
                  </a:solidFill>
                  <a:latin typeface="Arial" panose="020B0604020202020204" pitchFamily="34" charset="0"/>
                  <a:ea typeface="MS PGothic" panose="020B0600070205080204" pitchFamily="34" charset="-128"/>
                </a:defRPr>
              </a:lvl3pPr>
              <a:lvl4pPr marL="1600200" indent="-228600">
                <a:defRPr sz="1900">
                  <a:solidFill>
                    <a:srgbClr val="002060"/>
                  </a:solidFill>
                  <a:latin typeface="Arial" panose="020B0604020202020204" pitchFamily="34" charset="0"/>
                  <a:ea typeface="MS PGothic" panose="020B0600070205080204" pitchFamily="34" charset="-128"/>
                </a:defRPr>
              </a:lvl4pPr>
              <a:lvl5pPr marL="2057400" indent="-228600">
                <a:defRPr sz="1900">
                  <a:solidFill>
                    <a:srgbClr val="002060"/>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1900">
                  <a:solidFill>
                    <a:srgbClr val="002060"/>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1900">
                  <a:solidFill>
                    <a:srgbClr val="002060"/>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1900">
                  <a:solidFill>
                    <a:srgbClr val="002060"/>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1900">
                  <a:solidFill>
                    <a:srgbClr val="002060"/>
                  </a:solidFill>
                  <a:latin typeface="Arial" panose="020B0604020202020204" pitchFamily="34" charset="0"/>
                  <a:ea typeface="MS PGothic" panose="020B0600070205080204" pitchFamily="34" charset="-128"/>
                </a:defRPr>
              </a:lvl9pPr>
            </a:lstStyle>
            <a:p>
              <a:pPr>
                <a:defRPr/>
              </a:pPr>
              <a:r>
                <a:rPr lang="en-GB" sz="600" b="1">
                  <a:solidFill>
                    <a:srgbClr val="1098BA"/>
                  </a:solidFill>
                  <a:latin typeface="Arial Black" panose="020B0A04020102020204" pitchFamily="34" charset="0"/>
                </a:rPr>
                <a:t>CONNECTA CONSORTIUM</a:t>
              </a:r>
            </a:p>
          </p:txBody>
        </p:sp>
      </p:grpSp>
    </p:spTree>
  </p:cSld>
  <p:clrMap bg1="lt1" tx1="dk1" bg2="lt2" tx2="dk2" accent1="accent1" accent2="accent2" accent3="accent3" accent4="accent4" accent5="accent5" accent6="accent6" hlink="hlink" folHlink="folHlink"/>
  <p:sldLayoutIdLst>
    <p:sldLayoutId id="2147486217" r:id="rId1"/>
    <p:sldLayoutId id="2147486218" r:id="rId2"/>
    <p:sldLayoutId id="2147486219" r:id="rId3"/>
    <p:sldLayoutId id="2147486220" r:id="rId4"/>
    <p:sldLayoutId id="2147486221" r:id="rId5"/>
    <p:sldLayoutId id="2147486222" r:id="rId6"/>
    <p:sldLayoutId id="2147486223" r:id="rId7"/>
    <p:sldLayoutId id="2147486224" r:id="rId8"/>
    <p:sldLayoutId id="2147486225" r:id="rId9"/>
    <p:sldLayoutId id="2147486226" r:id="rId10"/>
    <p:sldLayoutId id="2147486227" r:id="rId11"/>
    <p:sldLayoutId id="2147486216" r:id="rId12"/>
  </p:sldLayoutIdLst>
  <p:txStyles>
    <p:titleStyle>
      <a:lvl1pPr algn="l" rtl="0" eaLnBrk="0" fontAlgn="base" hangingPunct="0">
        <a:spcBef>
          <a:spcPct val="0"/>
        </a:spcBef>
        <a:spcAft>
          <a:spcPct val="0"/>
        </a:spcAft>
        <a:defRPr sz="3100">
          <a:solidFill>
            <a:srgbClr val="003082"/>
          </a:solidFill>
          <a:latin typeface="+mj-lt"/>
          <a:ea typeface="MS PGothic" panose="020B0600070205080204" pitchFamily="34" charset="-128"/>
          <a:cs typeface="MS PGothic" charset="0"/>
        </a:defRPr>
      </a:lvl1pPr>
      <a:lvl2pPr algn="l" rtl="0" eaLnBrk="0" fontAlgn="base" hangingPunct="0">
        <a:spcBef>
          <a:spcPct val="0"/>
        </a:spcBef>
        <a:spcAft>
          <a:spcPct val="0"/>
        </a:spcAft>
        <a:defRPr sz="3100">
          <a:solidFill>
            <a:srgbClr val="003082"/>
          </a:solidFill>
          <a:latin typeface="Arial" charset="0"/>
          <a:ea typeface="MS PGothic" panose="020B0600070205080204" pitchFamily="34" charset="-128"/>
          <a:cs typeface="MS PGothic" charset="0"/>
        </a:defRPr>
      </a:lvl2pPr>
      <a:lvl3pPr algn="l" rtl="0" eaLnBrk="0" fontAlgn="base" hangingPunct="0">
        <a:spcBef>
          <a:spcPct val="0"/>
        </a:spcBef>
        <a:spcAft>
          <a:spcPct val="0"/>
        </a:spcAft>
        <a:defRPr sz="3100">
          <a:solidFill>
            <a:srgbClr val="003082"/>
          </a:solidFill>
          <a:latin typeface="Arial" charset="0"/>
          <a:ea typeface="MS PGothic" panose="020B0600070205080204" pitchFamily="34" charset="-128"/>
          <a:cs typeface="MS PGothic" charset="0"/>
        </a:defRPr>
      </a:lvl3pPr>
      <a:lvl4pPr algn="l" rtl="0" eaLnBrk="0" fontAlgn="base" hangingPunct="0">
        <a:spcBef>
          <a:spcPct val="0"/>
        </a:spcBef>
        <a:spcAft>
          <a:spcPct val="0"/>
        </a:spcAft>
        <a:defRPr sz="3100">
          <a:solidFill>
            <a:srgbClr val="003082"/>
          </a:solidFill>
          <a:latin typeface="Arial" charset="0"/>
          <a:ea typeface="MS PGothic" panose="020B0600070205080204" pitchFamily="34" charset="-128"/>
          <a:cs typeface="MS PGothic" charset="0"/>
        </a:defRPr>
      </a:lvl4pPr>
      <a:lvl5pPr algn="l" rtl="0" eaLnBrk="0" fontAlgn="base" hangingPunct="0">
        <a:spcBef>
          <a:spcPct val="0"/>
        </a:spcBef>
        <a:spcAft>
          <a:spcPct val="0"/>
        </a:spcAft>
        <a:defRPr sz="3100">
          <a:solidFill>
            <a:srgbClr val="003082"/>
          </a:solidFill>
          <a:latin typeface="Arial" charset="0"/>
          <a:ea typeface="MS PGothic" panose="020B0600070205080204" pitchFamily="34" charset="-128"/>
          <a:cs typeface="MS PGothic" charset="0"/>
        </a:defRPr>
      </a:lvl5pPr>
      <a:lvl6pPr marL="457200" algn="l" rtl="0" eaLnBrk="1" fontAlgn="base" hangingPunct="1">
        <a:spcBef>
          <a:spcPct val="0"/>
        </a:spcBef>
        <a:spcAft>
          <a:spcPct val="0"/>
        </a:spcAft>
        <a:defRPr sz="3100">
          <a:solidFill>
            <a:srgbClr val="003082"/>
          </a:solidFill>
          <a:latin typeface="Arial" charset="0"/>
        </a:defRPr>
      </a:lvl6pPr>
      <a:lvl7pPr marL="914400" algn="l" rtl="0" eaLnBrk="1" fontAlgn="base" hangingPunct="1">
        <a:spcBef>
          <a:spcPct val="0"/>
        </a:spcBef>
        <a:spcAft>
          <a:spcPct val="0"/>
        </a:spcAft>
        <a:defRPr sz="3100">
          <a:solidFill>
            <a:srgbClr val="003082"/>
          </a:solidFill>
          <a:latin typeface="Arial" charset="0"/>
        </a:defRPr>
      </a:lvl7pPr>
      <a:lvl8pPr marL="1371600" algn="l" rtl="0" eaLnBrk="1" fontAlgn="base" hangingPunct="1">
        <a:spcBef>
          <a:spcPct val="0"/>
        </a:spcBef>
        <a:spcAft>
          <a:spcPct val="0"/>
        </a:spcAft>
        <a:defRPr sz="3100">
          <a:solidFill>
            <a:srgbClr val="003082"/>
          </a:solidFill>
          <a:latin typeface="Arial" charset="0"/>
        </a:defRPr>
      </a:lvl8pPr>
      <a:lvl9pPr marL="1828800" algn="l" rtl="0" eaLnBrk="1" fontAlgn="base" hangingPunct="1">
        <a:spcBef>
          <a:spcPct val="0"/>
        </a:spcBef>
        <a:spcAft>
          <a:spcPct val="0"/>
        </a:spcAft>
        <a:defRPr sz="3100">
          <a:solidFill>
            <a:srgbClr val="003082"/>
          </a:solidFill>
          <a:latin typeface="Arial" charset="0"/>
        </a:defRPr>
      </a:lvl9pPr>
    </p:titleStyle>
    <p:bodyStyle>
      <a:lvl1pPr marL="342900" indent="-342900" algn="l" rtl="0" eaLnBrk="0" fontAlgn="base" hangingPunct="0">
        <a:spcBef>
          <a:spcPct val="50000"/>
        </a:spcBef>
        <a:spcAft>
          <a:spcPct val="0"/>
        </a:spcAft>
        <a:buClr>
          <a:srgbClr val="028005"/>
        </a:buClr>
        <a:buChar char="•"/>
        <a:defRPr sz="2300">
          <a:solidFill>
            <a:srgbClr val="003082"/>
          </a:solidFill>
          <a:latin typeface="+mn-lt"/>
          <a:ea typeface="MS PGothic" panose="020B0600070205080204" pitchFamily="34" charset="-128"/>
          <a:cs typeface="MS PGothic" charset="0"/>
        </a:defRPr>
      </a:lvl1pPr>
      <a:lvl2pPr marL="742950" indent="-285750" algn="l" rtl="0" eaLnBrk="0" fontAlgn="base" hangingPunct="0">
        <a:spcBef>
          <a:spcPct val="50000"/>
        </a:spcBef>
        <a:spcAft>
          <a:spcPct val="0"/>
        </a:spcAft>
        <a:buClr>
          <a:srgbClr val="028005"/>
        </a:buClr>
        <a:buChar char="–"/>
        <a:defRPr sz="1900">
          <a:solidFill>
            <a:srgbClr val="003082"/>
          </a:solidFill>
          <a:latin typeface="+mn-lt"/>
          <a:ea typeface="MS PGothic" panose="020B0600070205080204" pitchFamily="34" charset="-128"/>
          <a:cs typeface="MS PGothic" charset="0"/>
        </a:defRPr>
      </a:lvl2pPr>
      <a:lvl3pPr marL="1143000" indent="-228600" algn="l" rtl="0" eaLnBrk="0" fontAlgn="base" hangingPunct="0">
        <a:spcBef>
          <a:spcPct val="50000"/>
        </a:spcBef>
        <a:spcAft>
          <a:spcPct val="0"/>
        </a:spcAft>
        <a:buClr>
          <a:srgbClr val="028005"/>
        </a:buClr>
        <a:buChar char="•"/>
        <a:defRPr sz="1900">
          <a:solidFill>
            <a:srgbClr val="003082"/>
          </a:solidFill>
          <a:latin typeface="+mn-lt"/>
          <a:ea typeface="MS PGothic" panose="020B0600070205080204" pitchFamily="34" charset="-128"/>
          <a:cs typeface="MS PGothic" charset="0"/>
        </a:defRPr>
      </a:lvl3pPr>
      <a:lvl4pPr marL="1600200" indent="-228600" algn="l" rtl="0" eaLnBrk="0" fontAlgn="base" hangingPunct="0">
        <a:spcBef>
          <a:spcPct val="50000"/>
        </a:spcBef>
        <a:spcAft>
          <a:spcPct val="0"/>
        </a:spcAft>
        <a:buClr>
          <a:srgbClr val="028005"/>
        </a:buClr>
        <a:buChar char="–"/>
        <a:defRPr sz="1900">
          <a:solidFill>
            <a:srgbClr val="003082"/>
          </a:solidFill>
          <a:latin typeface="+mn-lt"/>
          <a:ea typeface="MS PGothic" panose="020B0600070205080204" pitchFamily="34" charset="-128"/>
          <a:cs typeface="MS PGothic" charset="0"/>
        </a:defRPr>
      </a:lvl4pPr>
      <a:lvl5pPr marL="2057400" indent="-228600" algn="l" rtl="0" eaLnBrk="0" fontAlgn="base" hangingPunct="0">
        <a:spcBef>
          <a:spcPct val="50000"/>
        </a:spcBef>
        <a:spcAft>
          <a:spcPct val="0"/>
        </a:spcAft>
        <a:buClr>
          <a:srgbClr val="028005"/>
        </a:buClr>
        <a:buChar char="•"/>
        <a:defRPr sz="1900">
          <a:solidFill>
            <a:srgbClr val="003082"/>
          </a:solidFill>
          <a:latin typeface="+mn-lt"/>
          <a:ea typeface="MS PGothic" panose="020B0600070205080204" pitchFamily="34" charset="-128"/>
          <a:cs typeface="MS PGothic" charset="0"/>
        </a:defRPr>
      </a:lvl5pPr>
      <a:lvl6pPr marL="2514600" indent="-228600" algn="l" rtl="0" eaLnBrk="1" fontAlgn="base" hangingPunct="1">
        <a:spcBef>
          <a:spcPct val="50000"/>
        </a:spcBef>
        <a:spcAft>
          <a:spcPct val="0"/>
        </a:spcAft>
        <a:buClr>
          <a:schemeClr val="folHlink"/>
        </a:buClr>
        <a:buChar char="•"/>
        <a:defRPr sz="1900">
          <a:solidFill>
            <a:srgbClr val="003082"/>
          </a:solidFill>
          <a:latin typeface="+mn-lt"/>
        </a:defRPr>
      </a:lvl6pPr>
      <a:lvl7pPr marL="2971800" indent="-228600" algn="l" rtl="0" eaLnBrk="1" fontAlgn="base" hangingPunct="1">
        <a:spcBef>
          <a:spcPct val="50000"/>
        </a:spcBef>
        <a:spcAft>
          <a:spcPct val="0"/>
        </a:spcAft>
        <a:buClr>
          <a:schemeClr val="folHlink"/>
        </a:buClr>
        <a:buChar char="•"/>
        <a:defRPr sz="1900">
          <a:solidFill>
            <a:srgbClr val="003082"/>
          </a:solidFill>
          <a:latin typeface="+mn-lt"/>
        </a:defRPr>
      </a:lvl7pPr>
      <a:lvl8pPr marL="3429000" indent="-228600" algn="l" rtl="0" eaLnBrk="1" fontAlgn="base" hangingPunct="1">
        <a:spcBef>
          <a:spcPct val="50000"/>
        </a:spcBef>
        <a:spcAft>
          <a:spcPct val="0"/>
        </a:spcAft>
        <a:buClr>
          <a:schemeClr val="folHlink"/>
        </a:buClr>
        <a:buChar char="•"/>
        <a:defRPr sz="1900">
          <a:solidFill>
            <a:srgbClr val="003082"/>
          </a:solidFill>
          <a:latin typeface="+mn-lt"/>
        </a:defRPr>
      </a:lvl8pPr>
      <a:lvl9pPr marL="3886200" indent="-228600" algn="l" rtl="0" eaLnBrk="1" fontAlgn="base" hangingPunct="1">
        <a:spcBef>
          <a:spcPct val="50000"/>
        </a:spcBef>
        <a:spcAft>
          <a:spcPct val="0"/>
        </a:spcAft>
        <a:buClr>
          <a:schemeClr val="folHlink"/>
        </a:buClr>
        <a:buChar char="•"/>
        <a:defRPr sz="1900">
          <a:solidFill>
            <a:srgbClr val="00308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rno-its.piarc.org/en/acronyms"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mailto:emmanouil.zafeiris@connecta-ta.eu"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mailto:branislavboskovic@sbb.rs" TargetMode="External"/><Relationship Id="rId4" Type="http://schemas.openxmlformats.org/officeDocument/2006/relationships/hyperlink" Target="mailto:urosm11@yahoo.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Subtitle 2"/>
          <p:cNvSpPr>
            <a:spLocks noGrp="1"/>
          </p:cNvSpPr>
          <p:nvPr>
            <p:ph type="subTitle" idx="1"/>
          </p:nvPr>
        </p:nvSpPr>
        <p:spPr bwMode="auto">
          <a:xfrm>
            <a:off x="0" y="1564391"/>
            <a:ext cx="9144000" cy="36796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ctr">
              <a:spcBef>
                <a:spcPts val="400"/>
              </a:spcBef>
            </a:pPr>
            <a:endParaRPr lang="en-US" b="1" dirty="0">
              <a:solidFill>
                <a:schemeClr val="tx2">
                  <a:lumMod val="75000"/>
                </a:schemeClr>
              </a:solidFill>
            </a:endParaRPr>
          </a:p>
          <a:p>
            <a:pPr algn="ctr">
              <a:spcBef>
                <a:spcPts val="400"/>
              </a:spcBef>
            </a:pPr>
            <a:endParaRPr lang="en-US" b="1" dirty="0">
              <a:solidFill>
                <a:schemeClr val="tx2">
                  <a:lumMod val="75000"/>
                </a:schemeClr>
              </a:solidFill>
            </a:endParaRPr>
          </a:p>
          <a:p>
            <a:pPr algn="ctr">
              <a:spcBef>
                <a:spcPts val="400"/>
              </a:spcBef>
            </a:pPr>
            <a:endParaRPr lang="en-US" b="1" dirty="0">
              <a:solidFill>
                <a:schemeClr val="tx2">
                  <a:lumMod val="75000"/>
                </a:schemeClr>
              </a:solidFill>
            </a:endParaRPr>
          </a:p>
          <a:p>
            <a:pPr algn="ctr">
              <a:spcBef>
                <a:spcPts val="400"/>
              </a:spcBef>
            </a:pPr>
            <a:endParaRPr lang="en-US" b="1" dirty="0">
              <a:solidFill>
                <a:schemeClr val="tx2">
                  <a:lumMod val="75000"/>
                </a:schemeClr>
              </a:solidFill>
            </a:endParaRPr>
          </a:p>
          <a:p>
            <a:pPr algn="ctr">
              <a:spcBef>
                <a:spcPts val="400"/>
              </a:spcBef>
            </a:pPr>
            <a:endParaRPr lang="en-US" b="1" dirty="0">
              <a:solidFill>
                <a:schemeClr val="tx2">
                  <a:lumMod val="75000"/>
                </a:schemeClr>
              </a:solidFill>
            </a:endParaRPr>
          </a:p>
          <a:p>
            <a:pPr algn="ctr">
              <a:spcBef>
                <a:spcPts val="400"/>
              </a:spcBef>
            </a:pPr>
            <a:endParaRPr lang="en-US" b="1" dirty="0">
              <a:solidFill>
                <a:schemeClr val="tx2">
                  <a:lumMod val="75000"/>
                </a:schemeClr>
              </a:solidFill>
            </a:endParaRPr>
          </a:p>
          <a:p>
            <a:pPr algn="ctr">
              <a:spcBef>
                <a:spcPts val="400"/>
              </a:spcBef>
            </a:pPr>
            <a:endParaRPr lang="en-US" b="1" dirty="0">
              <a:solidFill>
                <a:schemeClr val="tx2">
                  <a:lumMod val="75000"/>
                </a:schemeClr>
              </a:solidFill>
            </a:endParaRPr>
          </a:p>
          <a:p>
            <a:pPr algn="ctr">
              <a:spcBef>
                <a:spcPts val="400"/>
              </a:spcBef>
            </a:pPr>
            <a:endParaRPr lang="en-US" b="1" dirty="0">
              <a:solidFill>
                <a:schemeClr val="tx2">
                  <a:lumMod val="75000"/>
                </a:schemeClr>
              </a:solidFill>
            </a:endParaRPr>
          </a:p>
          <a:p>
            <a:pPr algn="ctr">
              <a:spcBef>
                <a:spcPts val="400"/>
              </a:spcBef>
            </a:pPr>
            <a:endParaRPr lang="en-US" b="1" dirty="0">
              <a:solidFill>
                <a:schemeClr val="tx2">
                  <a:lumMod val="75000"/>
                </a:schemeClr>
              </a:solidFill>
            </a:endParaRPr>
          </a:p>
          <a:p>
            <a:pPr algn="ctr">
              <a:spcBef>
                <a:spcPts val="400"/>
              </a:spcBef>
            </a:pPr>
            <a:endParaRPr lang="en-US" b="1" dirty="0">
              <a:solidFill>
                <a:schemeClr val="tx2">
                  <a:lumMod val="75000"/>
                </a:schemeClr>
              </a:solidFill>
            </a:endParaRPr>
          </a:p>
          <a:p>
            <a:pPr algn="ctr">
              <a:spcBef>
                <a:spcPts val="400"/>
              </a:spcBef>
            </a:pPr>
            <a:endParaRPr lang="en-US" b="1" dirty="0">
              <a:solidFill>
                <a:schemeClr val="tx2">
                  <a:lumMod val="75000"/>
                </a:schemeClr>
              </a:solidFill>
            </a:endParaRPr>
          </a:p>
          <a:p>
            <a:pPr algn="ctr">
              <a:spcBef>
                <a:spcPts val="400"/>
              </a:spcBef>
            </a:pPr>
            <a:endParaRPr lang="en-US" b="1" dirty="0">
              <a:solidFill>
                <a:schemeClr val="tx2">
                  <a:lumMod val="75000"/>
                </a:schemeClr>
              </a:solidFill>
            </a:endParaRPr>
          </a:p>
          <a:p>
            <a:pPr algn="ctr">
              <a:spcBef>
                <a:spcPts val="400"/>
              </a:spcBef>
            </a:pPr>
            <a:endParaRPr lang="en-US" b="1" dirty="0">
              <a:solidFill>
                <a:schemeClr val="tx2">
                  <a:lumMod val="75000"/>
                </a:schemeClr>
              </a:solidFill>
            </a:endParaRPr>
          </a:p>
          <a:p>
            <a:pPr algn="ctr">
              <a:spcBef>
                <a:spcPts val="400"/>
              </a:spcBef>
            </a:pPr>
            <a:endParaRPr lang="en-US" b="1" dirty="0">
              <a:solidFill>
                <a:schemeClr val="tx2">
                  <a:lumMod val="75000"/>
                </a:schemeClr>
              </a:solidFill>
            </a:endParaRPr>
          </a:p>
          <a:p>
            <a:pPr algn="ctr">
              <a:spcBef>
                <a:spcPts val="400"/>
              </a:spcBef>
            </a:pPr>
            <a:endParaRPr lang="en-US" b="1" dirty="0">
              <a:solidFill>
                <a:schemeClr val="tx2">
                  <a:lumMod val="75000"/>
                </a:schemeClr>
              </a:solidFill>
            </a:endParaRPr>
          </a:p>
          <a:p>
            <a:pPr algn="ctr">
              <a:spcBef>
                <a:spcPts val="400"/>
              </a:spcBef>
            </a:pPr>
            <a:endParaRPr lang="en-US" b="1" dirty="0">
              <a:solidFill>
                <a:schemeClr val="tx2">
                  <a:lumMod val="75000"/>
                </a:schemeClr>
              </a:solidFill>
            </a:endParaRPr>
          </a:p>
          <a:p>
            <a:pPr algn="ctr">
              <a:spcBef>
                <a:spcPts val="400"/>
              </a:spcBef>
            </a:pPr>
            <a:endParaRPr lang="en-US" b="1" dirty="0">
              <a:solidFill>
                <a:schemeClr val="tx2">
                  <a:lumMod val="75000"/>
                </a:schemeClr>
              </a:solidFill>
            </a:endParaRPr>
          </a:p>
          <a:p>
            <a:pPr algn="ctr">
              <a:spcBef>
                <a:spcPts val="400"/>
              </a:spcBef>
            </a:pPr>
            <a:endParaRPr lang="en-US" b="1" dirty="0">
              <a:solidFill>
                <a:schemeClr val="tx2">
                  <a:lumMod val="75000"/>
                </a:schemeClr>
              </a:solidFill>
            </a:endParaRPr>
          </a:p>
          <a:p>
            <a:pPr algn="ctr">
              <a:spcBef>
                <a:spcPts val="400"/>
              </a:spcBef>
            </a:pPr>
            <a:endParaRPr lang="en-US" b="1" dirty="0">
              <a:solidFill>
                <a:schemeClr val="tx2">
                  <a:lumMod val="75000"/>
                </a:schemeClr>
              </a:solidFill>
            </a:endParaRPr>
          </a:p>
          <a:p>
            <a:pPr algn="ctr">
              <a:spcBef>
                <a:spcPts val="400"/>
              </a:spcBef>
            </a:pPr>
            <a:endParaRPr lang="en-US" b="1" dirty="0">
              <a:solidFill>
                <a:schemeClr val="tx2">
                  <a:lumMod val="75000"/>
                </a:schemeClr>
              </a:solidFill>
            </a:endParaRPr>
          </a:p>
          <a:p>
            <a:pPr algn="ctr">
              <a:spcBef>
                <a:spcPts val="400"/>
              </a:spcBef>
            </a:pPr>
            <a:endParaRPr lang="en-US" b="1" dirty="0">
              <a:solidFill>
                <a:schemeClr val="tx2">
                  <a:lumMod val="75000"/>
                </a:schemeClr>
              </a:solidFill>
            </a:endParaRPr>
          </a:p>
          <a:p>
            <a:pPr algn="ctr">
              <a:spcBef>
                <a:spcPts val="400"/>
              </a:spcBef>
            </a:pPr>
            <a:endParaRPr lang="en-US" b="1" dirty="0">
              <a:solidFill>
                <a:schemeClr val="tx2">
                  <a:lumMod val="75000"/>
                </a:schemeClr>
              </a:solidFill>
            </a:endParaRPr>
          </a:p>
          <a:p>
            <a:pPr algn="ctr">
              <a:spcBef>
                <a:spcPts val="400"/>
              </a:spcBef>
            </a:pPr>
            <a:endParaRPr lang="en-US" b="1" dirty="0">
              <a:solidFill>
                <a:schemeClr val="tx2">
                  <a:lumMod val="75000"/>
                </a:schemeClr>
              </a:solidFill>
            </a:endParaRPr>
          </a:p>
          <a:p>
            <a:pPr algn="ctr">
              <a:spcBef>
                <a:spcPts val="400"/>
              </a:spcBef>
            </a:pPr>
            <a:endParaRPr lang="en-US" b="1" dirty="0">
              <a:solidFill>
                <a:schemeClr val="tx2">
                  <a:lumMod val="75000"/>
                </a:schemeClr>
              </a:solidFill>
            </a:endParaRPr>
          </a:p>
          <a:p>
            <a:pPr algn="ctr">
              <a:spcBef>
                <a:spcPts val="400"/>
              </a:spcBef>
            </a:pPr>
            <a:endParaRPr lang="en-US" b="1" dirty="0">
              <a:solidFill>
                <a:schemeClr val="tx2">
                  <a:lumMod val="75000"/>
                </a:schemeClr>
              </a:solidFill>
            </a:endParaRPr>
          </a:p>
          <a:p>
            <a:pPr algn="ctr">
              <a:spcBef>
                <a:spcPts val="400"/>
              </a:spcBef>
            </a:pPr>
            <a:endParaRPr lang="en-US" b="1" dirty="0">
              <a:solidFill>
                <a:schemeClr val="tx2">
                  <a:lumMod val="75000"/>
                </a:schemeClr>
              </a:solidFill>
            </a:endParaRPr>
          </a:p>
          <a:p>
            <a:pPr algn="ctr">
              <a:spcBef>
                <a:spcPts val="400"/>
              </a:spcBef>
            </a:pPr>
            <a:endParaRPr lang="en-US" b="1" dirty="0">
              <a:solidFill>
                <a:schemeClr val="tx2">
                  <a:lumMod val="75000"/>
                </a:schemeClr>
              </a:solidFill>
            </a:endParaRPr>
          </a:p>
          <a:p>
            <a:pPr algn="ctr">
              <a:spcBef>
                <a:spcPts val="400"/>
              </a:spcBef>
            </a:pPr>
            <a:endParaRPr lang="en-US" b="1" dirty="0">
              <a:solidFill>
                <a:schemeClr val="tx2">
                  <a:lumMod val="75000"/>
                </a:schemeClr>
              </a:solidFill>
            </a:endParaRPr>
          </a:p>
          <a:p>
            <a:pPr algn="ctr">
              <a:spcBef>
                <a:spcPts val="400"/>
              </a:spcBef>
            </a:pPr>
            <a:endParaRPr lang="en-US" b="1" dirty="0">
              <a:solidFill>
                <a:schemeClr val="tx2">
                  <a:lumMod val="75000"/>
                </a:schemeClr>
              </a:solidFill>
            </a:endParaRPr>
          </a:p>
          <a:p>
            <a:pPr algn="ctr">
              <a:spcBef>
                <a:spcPts val="400"/>
              </a:spcBef>
            </a:pPr>
            <a:endParaRPr lang="en-US" b="1" dirty="0">
              <a:solidFill>
                <a:schemeClr val="tx2">
                  <a:lumMod val="75000"/>
                </a:schemeClr>
              </a:solidFill>
            </a:endParaRPr>
          </a:p>
          <a:p>
            <a:pPr algn="ctr">
              <a:spcBef>
                <a:spcPts val="400"/>
              </a:spcBef>
            </a:pPr>
            <a:endParaRPr lang="en-US" b="1" dirty="0">
              <a:solidFill>
                <a:schemeClr val="tx2">
                  <a:lumMod val="75000"/>
                </a:schemeClr>
              </a:solidFill>
            </a:endParaRPr>
          </a:p>
          <a:p>
            <a:pPr algn="ctr">
              <a:spcBef>
                <a:spcPts val="400"/>
              </a:spcBef>
            </a:pPr>
            <a:endParaRPr lang="en-US" b="1" dirty="0">
              <a:solidFill>
                <a:schemeClr val="tx2">
                  <a:lumMod val="75000"/>
                </a:schemeClr>
              </a:solidFill>
            </a:endParaRPr>
          </a:p>
          <a:p>
            <a:pPr algn="ctr">
              <a:spcBef>
                <a:spcPts val="400"/>
              </a:spcBef>
            </a:pPr>
            <a:endParaRPr lang="en-US" b="1" dirty="0">
              <a:solidFill>
                <a:schemeClr val="tx2">
                  <a:lumMod val="75000"/>
                </a:schemeClr>
              </a:solidFill>
            </a:endParaRPr>
          </a:p>
          <a:p>
            <a:pPr algn="ctr">
              <a:spcBef>
                <a:spcPts val="400"/>
              </a:spcBef>
            </a:pPr>
            <a:endParaRPr lang="en-US" b="1" dirty="0">
              <a:solidFill>
                <a:schemeClr val="tx2">
                  <a:lumMod val="75000"/>
                </a:schemeClr>
              </a:solidFill>
            </a:endParaRPr>
          </a:p>
          <a:p>
            <a:pPr algn="ctr">
              <a:lnSpc>
                <a:spcPct val="106000"/>
              </a:lnSpc>
              <a:spcAft>
                <a:spcPts val="800"/>
              </a:spcAft>
            </a:pPr>
            <a:r>
              <a:rPr lang="en-GB" sz="2200" b="1" dirty="0">
                <a:solidFill>
                  <a:schemeClr val="tx2">
                    <a:lumMod val="75000"/>
                  </a:schemeClr>
                </a:solidFill>
              </a:rPr>
              <a:t>15th Technical Committee on Railway</a:t>
            </a:r>
            <a:r>
              <a:rPr lang="el-GR" sz="2200" b="1" dirty="0">
                <a:solidFill>
                  <a:schemeClr val="tx2">
                    <a:lumMod val="75000"/>
                  </a:schemeClr>
                </a:solidFill>
              </a:rPr>
              <a:t> </a:t>
            </a:r>
          </a:p>
          <a:p>
            <a:pPr algn="ctr">
              <a:spcBef>
                <a:spcPts val="400"/>
              </a:spcBef>
            </a:pPr>
            <a:endParaRPr lang="en-GB" altLang="x-none" sz="1800" b="1" i="1" dirty="0">
              <a:solidFill>
                <a:srgbClr val="00CC00"/>
              </a:solidFill>
              <a:ea typeface="MS PGothic" charset="-128"/>
            </a:endParaRPr>
          </a:p>
          <a:p>
            <a:pPr algn="ctr">
              <a:spcBef>
                <a:spcPts val="400"/>
              </a:spcBef>
            </a:pPr>
            <a:r>
              <a:rPr lang="en-GB" altLang="x-none" sz="1800" b="1" i="1" dirty="0">
                <a:solidFill>
                  <a:schemeClr val="tx2">
                    <a:lumMod val="75000"/>
                  </a:schemeClr>
                </a:solidFill>
                <a:ea typeface="MS PGothic" charset="-128"/>
              </a:rPr>
              <a:t>Topic: </a:t>
            </a:r>
            <a:r>
              <a:rPr lang="en-US" sz="1800" b="1" i="1" dirty="0">
                <a:solidFill>
                  <a:srgbClr val="00CC00"/>
                </a:solidFill>
                <a:ea typeface="MS PGothic" charset="-128"/>
              </a:rPr>
              <a:t>ITS Strategy in the Western Balkans</a:t>
            </a:r>
            <a:r>
              <a:rPr lang="el-GR" sz="1800" b="1" i="1" dirty="0">
                <a:solidFill>
                  <a:srgbClr val="00CC00"/>
                </a:solidFill>
                <a:ea typeface="MS PGothic" charset="-128"/>
              </a:rPr>
              <a:t> </a:t>
            </a:r>
            <a:endParaRPr lang="en-US" sz="1800" b="1" i="1" dirty="0">
              <a:solidFill>
                <a:srgbClr val="00CC00"/>
              </a:solidFill>
              <a:ea typeface="MS PGothic" charset="-128"/>
            </a:endParaRPr>
          </a:p>
          <a:p>
            <a:pPr algn="ctr">
              <a:spcBef>
                <a:spcPts val="400"/>
              </a:spcBef>
            </a:pPr>
            <a:endParaRPr lang="en-US" altLang="x-none" sz="1400" b="1" dirty="0">
              <a:solidFill>
                <a:srgbClr val="264D73"/>
              </a:solidFill>
              <a:ea typeface="MS PGothic" charset="-128"/>
            </a:endParaRPr>
          </a:p>
          <a:p>
            <a:pPr algn="ctr">
              <a:lnSpc>
                <a:spcPct val="80000"/>
              </a:lnSpc>
            </a:pPr>
            <a:r>
              <a:rPr lang="en-GB" altLang="x-none" sz="1600" b="1" dirty="0">
                <a:solidFill>
                  <a:schemeClr val="tx2">
                    <a:lumMod val="75000"/>
                  </a:schemeClr>
                </a:solidFill>
                <a:ea typeface="MS PGothic" charset="-128"/>
              </a:rPr>
              <a:t>22</a:t>
            </a:r>
            <a:r>
              <a:rPr lang="en-US" altLang="x-none" sz="1600" b="1" dirty="0">
                <a:solidFill>
                  <a:schemeClr val="tx2">
                    <a:lumMod val="75000"/>
                  </a:schemeClr>
                </a:solidFill>
                <a:ea typeface="MS PGothic" charset="-128"/>
              </a:rPr>
              <a:t>/02</a:t>
            </a:r>
            <a:r>
              <a:rPr lang="en-GB" altLang="x-none" sz="1600" b="1" dirty="0">
                <a:solidFill>
                  <a:schemeClr val="tx2">
                    <a:lumMod val="75000"/>
                  </a:schemeClr>
                </a:solidFill>
                <a:ea typeface="MS PGothic" charset="-128"/>
              </a:rPr>
              <a:t>/2023, Pristina</a:t>
            </a:r>
          </a:p>
          <a:p>
            <a:pPr algn="ctr">
              <a:lnSpc>
                <a:spcPct val="80000"/>
              </a:lnSpc>
            </a:pPr>
            <a:endParaRPr lang="en-GB" altLang="x-none" sz="1400" b="1" dirty="0">
              <a:solidFill>
                <a:schemeClr val="tx2">
                  <a:lumMod val="75000"/>
                </a:schemeClr>
              </a:solidFill>
              <a:ea typeface="MS PGothic" charset="-128"/>
            </a:endParaRPr>
          </a:p>
          <a:p>
            <a:pPr>
              <a:lnSpc>
                <a:spcPct val="80000"/>
              </a:lnSpc>
            </a:pPr>
            <a:endParaRPr lang="en-GB" altLang="x-none" sz="1600" b="1" i="1" dirty="0">
              <a:solidFill>
                <a:srgbClr val="00CC00"/>
              </a:solidFill>
              <a:ea typeface="MS PGothic" charset="-128"/>
            </a:endParaRPr>
          </a:p>
          <a:p>
            <a:pPr>
              <a:spcBef>
                <a:spcPts val="400"/>
              </a:spcBef>
            </a:pPr>
            <a:r>
              <a:rPr lang="en-US" sz="1600" b="1" dirty="0">
                <a:solidFill>
                  <a:schemeClr val="tx2">
                    <a:lumMod val="75000"/>
                  </a:schemeClr>
                </a:solidFill>
              </a:rPr>
              <a:t>Author: CONNECTA </a:t>
            </a:r>
            <a:endParaRPr lang="en-US" sz="1600" b="1" dirty="0">
              <a:solidFill>
                <a:srgbClr val="FF0000"/>
              </a:solidFill>
            </a:endParaRPr>
          </a:p>
          <a:p>
            <a:pPr algn="ctr">
              <a:lnSpc>
                <a:spcPct val="80000"/>
              </a:lnSpc>
            </a:pPr>
            <a:endParaRPr lang="en-GB" altLang="x-none" sz="900" dirty="0">
              <a:solidFill>
                <a:srgbClr val="44597D"/>
              </a:solidFill>
              <a:latin typeface="Verdana" charset="0"/>
              <a:ea typeface="MS PGothic" charset="-128"/>
            </a:endParaRPr>
          </a:p>
          <a:p>
            <a:pPr algn="ctr">
              <a:spcBef>
                <a:spcPts val="400"/>
              </a:spcBef>
            </a:pPr>
            <a:endParaRPr lang="en-US" altLang="x-none" sz="1400" dirty="0">
              <a:solidFill>
                <a:srgbClr val="3C8C93"/>
              </a:solidFill>
              <a:ea typeface="MS PGothic" charset="-128"/>
            </a:endParaRPr>
          </a:p>
        </p:txBody>
      </p:sp>
      <p:sp>
        <p:nvSpPr>
          <p:cNvPr id="16385" name="Rectangle 6"/>
          <p:cNvSpPr>
            <a:spLocks noGrp="1" noChangeArrowheads="1"/>
          </p:cNvSpPr>
          <p:nvPr>
            <p:ph type="ctrTitle"/>
          </p:nvPr>
        </p:nvSpPr>
        <p:spPr bwMode="auto">
          <a:xfrm>
            <a:off x="7246938" y="260352"/>
            <a:ext cx="1897062" cy="33077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en-GB" altLang="x-none" sz="1800" b="1" dirty="0">
                <a:ea typeface="MS PGothic" charset="-128"/>
              </a:rPr>
              <a:t>CONNECTA</a:t>
            </a:r>
            <a:br>
              <a:rPr lang="en-GB" altLang="x-none" sz="1200" dirty="0">
                <a:ea typeface="MS PGothic" charset="-128"/>
              </a:rPr>
            </a:br>
            <a:endParaRPr lang="en-US" altLang="x-none" sz="1000" dirty="0">
              <a:ea typeface="MS PGothic" charset="-128"/>
            </a:endParaRPr>
          </a:p>
        </p:txBody>
      </p:sp>
      <p:sp>
        <p:nvSpPr>
          <p:cNvPr id="4" name="Rectangle 3"/>
          <p:cNvSpPr/>
          <p:nvPr/>
        </p:nvSpPr>
        <p:spPr>
          <a:xfrm>
            <a:off x="0" y="6190529"/>
            <a:ext cx="2338466" cy="276999"/>
          </a:xfrm>
          <a:prstGeom prst="rect">
            <a:avLst/>
          </a:prstGeom>
        </p:spPr>
        <p:txBody>
          <a:bodyPr wrap="square">
            <a:spAutoFit/>
          </a:bodyPr>
          <a:lstStyle/>
          <a:p>
            <a:r>
              <a:rPr lang="en-US" sz="1200" dirty="0">
                <a:latin typeface="Arial Black" pitchFamily="34" charset="0"/>
              </a:rPr>
              <a:t>www.connecta-info.eu</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x-none" dirty="0">
                <a:ea typeface="MS PGothic" charset="-128"/>
              </a:rPr>
              <a:t>Context</a:t>
            </a:r>
          </a:p>
        </p:txBody>
      </p:sp>
      <p:sp>
        <p:nvSpPr>
          <p:cNvPr id="4" name="Content Placeholder 3"/>
          <p:cNvSpPr>
            <a:spLocks noGrp="1"/>
          </p:cNvSpPr>
          <p:nvPr>
            <p:ph idx="1"/>
          </p:nvPr>
        </p:nvSpPr>
        <p:spPr>
          <a:xfrm>
            <a:off x="2329357" y="1484450"/>
            <a:ext cx="4709618" cy="2935150"/>
          </a:xfrm>
        </p:spPr>
        <p:txBody>
          <a:bodyPr/>
          <a:lstStyle/>
          <a:p>
            <a:r>
              <a:rPr lang="en-US" sz="2200" b="0" i="0" dirty="0">
                <a:solidFill>
                  <a:srgbClr val="1E1E1E"/>
                </a:solidFill>
                <a:effectLst/>
              </a:rPr>
              <a:t>General</a:t>
            </a:r>
          </a:p>
          <a:p>
            <a:r>
              <a:rPr lang="en-US" sz="2200" b="0" i="0" dirty="0">
                <a:solidFill>
                  <a:srgbClr val="1E1E1E"/>
                </a:solidFill>
                <a:effectLst/>
              </a:rPr>
              <a:t>Project Process</a:t>
            </a:r>
          </a:p>
          <a:p>
            <a:r>
              <a:rPr lang="en-US" sz="2200" b="0" i="0" dirty="0">
                <a:solidFill>
                  <a:srgbClr val="1E1E1E"/>
                </a:solidFill>
                <a:effectLst/>
              </a:rPr>
              <a:t>Vision</a:t>
            </a:r>
          </a:p>
          <a:p>
            <a:r>
              <a:rPr lang="en-US" sz="2200" b="0" i="0" dirty="0">
                <a:solidFill>
                  <a:srgbClr val="1E1E1E"/>
                </a:solidFill>
                <a:effectLst/>
              </a:rPr>
              <a:t>Strategic Objectives General</a:t>
            </a:r>
          </a:p>
          <a:p>
            <a:r>
              <a:rPr lang="en-US" sz="2200" b="0" i="0" dirty="0">
                <a:solidFill>
                  <a:srgbClr val="1E1E1E"/>
                </a:solidFill>
                <a:effectLst/>
              </a:rPr>
              <a:t>Strategic Objectives per RP</a:t>
            </a:r>
          </a:p>
          <a:p>
            <a:pPr marL="0" indent="0">
              <a:buNone/>
            </a:pPr>
            <a:endParaRPr lang="en-US" sz="2400" dirty="0">
              <a:solidFill>
                <a:srgbClr val="1E1E1E"/>
              </a:solidFill>
              <a:latin typeface="Titillium Web" panose="00000500000000000000" pitchFamily="2" charset="0"/>
            </a:endParaRPr>
          </a:p>
          <a:p>
            <a:endParaRPr lang="en-US" sz="2400" dirty="0">
              <a:solidFill>
                <a:srgbClr val="1E1E1E"/>
              </a:solidFill>
              <a:latin typeface="Titillium Web" panose="00000500000000000000" pitchFamily="2" charset="0"/>
            </a:endParaRPr>
          </a:p>
          <a:p>
            <a:endParaRPr lang="en-US" sz="2400" b="0" i="0" dirty="0">
              <a:solidFill>
                <a:srgbClr val="1E1E1E"/>
              </a:solidFill>
              <a:effectLst/>
              <a:latin typeface="Titillium Web" panose="00000500000000000000" pitchFamily="2" charset="0"/>
            </a:endParaRPr>
          </a:p>
        </p:txBody>
      </p:sp>
      <p:sp>
        <p:nvSpPr>
          <p:cNvPr id="14" name="Rectangle 13">
            <a:extLst>
              <a:ext uri="{FF2B5EF4-FFF2-40B4-BE49-F238E27FC236}">
                <a16:creationId xmlns:a16="http://schemas.microsoft.com/office/drawing/2014/main" id="{ABDD5097-023C-430E-9300-3D4FCBDDC85C}"/>
              </a:ext>
            </a:extLst>
          </p:cNvPr>
          <p:cNvSpPr/>
          <p:nvPr/>
        </p:nvSpPr>
        <p:spPr>
          <a:xfrm>
            <a:off x="349252" y="1098414"/>
            <a:ext cx="8255255" cy="748923"/>
          </a:xfrm>
          <a:prstGeom prst="rect">
            <a:avLst/>
          </a:prstGeom>
        </p:spPr>
        <p:txBody>
          <a:bodyPr wrap="square">
            <a:spAutoFit/>
          </a:bodyPr>
          <a:lstStyle/>
          <a:p>
            <a:pPr marL="285750" indent="-285750">
              <a:spcBef>
                <a:spcPts val="840"/>
              </a:spcBef>
              <a:buFont typeface="Arial" panose="020B0604020202020204" pitchFamily="34" charset="0"/>
              <a:buChar char="•"/>
            </a:pPr>
            <a:endParaRPr lang="en-US" sz="1800" dirty="0"/>
          </a:p>
          <a:p>
            <a:pPr marL="285750" indent="-285750">
              <a:spcBef>
                <a:spcPts val="840"/>
              </a:spcBef>
              <a:buFont typeface="Arial" panose="020B0604020202020204" pitchFamily="34" charset="0"/>
              <a:buChar char="•"/>
            </a:pPr>
            <a:endParaRPr lang="en-US" sz="1800" dirty="0"/>
          </a:p>
        </p:txBody>
      </p:sp>
    </p:spTree>
    <p:extLst>
      <p:ext uri="{BB962C8B-B14F-4D97-AF65-F5344CB8AC3E}">
        <p14:creationId xmlns:p14="http://schemas.microsoft.com/office/powerpoint/2010/main" val="36685020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x-none" dirty="0">
                <a:ea typeface="MS PGothic" charset="-128"/>
              </a:rPr>
              <a:t>General</a:t>
            </a:r>
          </a:p>
        </p:txBody>
      </p:sp>
      <p:sp>
        <p:nvSpPr>
          <p:cNvPr id="14" name="Rectangle 13">
            <a:extLst>
              <a:ext uri="{FF2B5EF4-FFF2-40B4-BE49-F238E27FC236}">
                <a16:creationId xmlns:a16="http://schemas.microsoft.com/office/drawing/2014/main" id="{ABDD5097-023C-430E-9300-3D4FCBDDC85C}"/>
              </a:ext>
            </a:extLst>
          </p:cNvPr>
          <p:cNvSpPr/>
          <p:nvPr/>
        </p:nvSpPr>
        <p:spPr>
          <a:xfrm>
            <a:off x="349252" y="1098414"/>
            <a:ext cx="8255255" cy="748923"/>
          </a:xfrm>
          <a:prstGeom prst="rect">
            <a:avLst/>
          </a:prstGeom>
        </p:spPr>
        <p:txBody>
          <a:bodyPr wrap="square">
            <a:spAutoFit/>
          </a:bodyPr>
          <a:lstStyle/>
          <a:p>
            <a:pPr marL="285750" indent="-285750">
              <a:spcBef>
                <a:spcPts val="840"/>
              </a:spcBef>
              <a:buFont typeface="Arial" panose="020B0604020202020204" pitchFamily="34" charset="0"/>
              <a:buChar char="•"/>
            </a:pPr>
            <a:endParaRPr lang="en-US" sz="1800" dirty="0"/>
          </a:p>
          <a:p>
            <a:pPr marL="285750" indent="-285750">
              <a:spcBef>
                <a:spcPts val="840"/>
              </a:spcBef>
              <a:buFont typeface="Arial" panose="020B0604020202020204" pitchFamily="34" charset="0"/>
              <a:buChar char="•"/>
            </a:pPr>
            <a:endParaRPr lang="en-US" sz="1800" dirty="0"/>
          </a:p>
        </p:txBody>
      </p:sp>
      <p:sp>
        <p:nvSpPr>
          <p:cNvPr id="7" name="TextBox 6">
            <a:extLst>
              <a:ext uri="{FF2B5EF4-FFF2-40B4-BE49-F238E27FC236}">
                <a16:creationId xmlns:a16="http://schemas.microsoft.com/office/drawing/2014/main" id="{E3A76719-BD63-3C1A-8CD4-E415DC56300B}"/>
              </a:ext>
            </a:extLst>
          </p:cNvPr>
          <p:cNvSpPr txBox="1"/>
          <p:nvPr/>
        </p:nvSpPr>
        <p:spPr>
          <a:xfrm>
            <a:off x="485881" y="4101051"/>
            <a:ext cx="4815324" cy="1477328"/>
          </a:xfrm>
          <a:prstGeom prst="rect">
            <a:avLst/>
          </a:prstGeom>
          <a:noFill/>
        </p:spPr>
        <p:txBody>
          <a:bodyPr wrap="square" rtlCol="0">
            <a:spAutoFit/>
          </a:bodyPr>
          <a:lstStyle/>
          <a:p>
            <a:r>
              <a:rPr lang="en-US" sz="1800" dirty="0"/>
              <a:t>Transport Systems – Modes of Transport</a:t>
            </a:r>
          </a:p>
          <a:p>
            <a:pPr marL="342900" indent="-342900">
              <a:buFont typeface="Wingdings" pitchFamily="2" charset="2"/>
              <a:buChar char="Ø"/>
            </a:pPr>
            <a:r>
              <a:rPr lang="en-US" sz="1800" dirty="0"/>
              <a:t>Roads</a:t>
            </a:r>
          </a:p>
          <a:p>
            <a:pPr marL="342900" indent="-342900">
              <a:buFont typeface="Wingdings" pitchFamily="2" charset="2"/>
              <a:buChar char="Ø"/>
            </a:pPr>
            <a:r>
              <a:rPr lang="en" sz="1800" dirty="0"/>
              <a:t>Railways</a:t>
            </a:r>
          </a:p>
          <a:p>
            <a:pPr marL="342900" indent="-342900">
              <a:buFont typeface="Wingdings" pitchFamily="2" charset="2"/>
              <a:buChar char="Ø"/>
            </a:pPr>
            <a:r>
              <a:rPr lang="en" sz="1800" dirty="0"/>
              <a:t>Maritime / Ports</a:t>
            </a:r>
          </a:p>
          <a:p>
            <a:pPr marL="342900" indent="-342900">
              <a:buFont typeface="Wingdings" pitchFamily="2" charset="2"/>
              <a:buChar char="Ø"/>
            </a:pPr>
            <a:r>
              <a:rPr lang="en" sz="1800" dirty="0"/>
              <a:t>Inland Waterways</a:t>
            </a:r>
          </a:p>
        </p:txBody>
      </p:sp>
      <p:sp>
        <p:nvSpPr>
          <p:cNvPr id="8" name="Title 1">
            <a:extLst>
              <a:ext uri="{FF2B5EF4-FFF2-40B4-BE49-F238E27FC236}">
                <a16:creationId xmlns:a16="http://schemas.microsoft.com/office/drawing/2014/main" id="{EB14DC4C-BB2C-D986-7D96-A25519573747}"/>
              </a:ext>
            </a:extLst>
          </p:cNvPr>
          <p:cNvSpPr txBox="1">
            <a:spLocks/>
          </p:cNvSpPr>
          <p:nvPr/>
        </p:nvSpPr>
        <p:spPr bwMode="auto">
          <a:xfrm>
            <a:off x="349252" y="1135269"/>
            <a:ext cx="5704307" cy="519306"/>
          </a:xfrm>
          <a:prstGeom prst="rect">
            <a:avLst/>
          </a:prstGeom>
          <a:solidFill>
            <a:srgbClr val="92D050">
              <a:alpha val="40000"/>
            </a:srgbClr>
          </a:solidFill>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2000">
                <a:solidFill>
                  <a:srgbClr val="1098BA"/>
                </a:solidFill>
                <a:latin typeface="+mj-lt"/>
                <a:ea typeface="MS PGothic" panose="020B0600070205080204" pitchFamily="34" charset="-128"/>
                <a:cs typeface="MS PGothic" charset="0"/>
              </a:defRPr>
            </a:lvl1pPr>
            <a:lvl2pPr algn="l" rtl="0" eaLnBrk="0" fontAlgn="base" hangingPunct="0">
              <a:spcBef>
                <a:spcPct val="0"/>
              </a:spcBef>
              <a:spcAft>
                <a:spcPct val="0"/>
              </a:spcAft>
              <a:defRPr sz="3100">
                <a:solidFill>
                  <a:srgbClr val="003082"/>
                </a:solidFill>
                <a:latin typeface="Arial" charset="0"/>
                <a:ea typeface="MS PGothic" panose="020B0600070205080204" pitchFamily="34" charset="-128"/>
                <a:cs typeface="MS PGothic" charset="0"/>
              </a:defRPr>
            </a:lvl2pPr>
            <a:lvl3pPr algn="l" rtl="0" eaLnBrk="0" fontAlgn="base" hangingPunct="0">
              <a:spcBef>
                <a:spcPct val="0"/>
              </a:spcBef>
              <a:spcAft>
                <a:spcPct val="0"/>
              </a:spcAft>
              <a:defRPr sz="3100">
                <a:solidFill>
                  <a:srgbClr val="003082"/>
                </a:solidFill>
                <a:latin typeface="Arial" charset="0"/>
                <a:ea typeface="MS PGothic" panose="020B0600070205080204" pitchFamily="34" charset="-128"/>
                <a:cs typeface="MS PGothic" charset="0"/>
              </a:defRPr>
            </a:lvl3pPr>
            <a:lvl4pPr algn="l" rtl="0" eaLnBrk="0" fontAlgn="base" hangingPunct="0">
              <a:spcBef>
                <a:spcPct val="0"/>
              </a:spcBef>
              <a:spcAft>
                <a:spcPct val="0"/>
              </a:spcAft>
              <a:defRPr sz="3100">
                <a:solidFill>
                  <a:srgbClr val="003082"/>
                </a:solidFill>
                <a:latin typeface="Arial" charset="0"/>
                <a:ea typeface="MS PGothic" panose="020B0600070205080204" pitchFamily="34" charset="-128"/>
                <a:cs typeface="MS PGothic" charset="0"/>
              </a:defRPr>
            </a:lvl4pPr>
            <a:lvl5pPr algn="l" rtl="0" eaLnBrk="0" fontAlgn="base" hangingPunct="0">
              <a:spcBef>
                <a:spcPct val="0"/>
              </a:spcBef>
              <a:spcAft>
                <a:spcPct val="0"/>
              </a:spcAft>
              <a:defRPr sz="3100">
                <a:solidFill>
                  <a:srgbClr val="003082"/>
                </a:solidFill>
                <a:latin typeface="Arial" charset="0"/>
                <a:ea typeface="MS PGothic" panose="020B0600070205080204" pitchFamily="34" charset="-128"/>
                <a:cs typeface="MS PGothic" charset="0"/>
              </a:defRPr>
            </a:lvl5pPr>
            <a:lvl6pPr marL="457200" algn="l" rtl="0" eaLnBrk="1" fontAlgn="base" hangingPunct="1">
              <a:spcBef>
                <a:spcPct val="0"/>
              </a:spcBef>
              <a:spcAft>
                <a:spcPct val="0"/>
              </a:spcAft>
              <a:defRPr sz="3100">
                <a:solidFill>
                  <a:srgbClr val="003082"/>
                </a:solidFill>
                <a:latin typeface="Arial" charset="0"/>
              </a:defRPr>
            </a:lvl6pPr>
            <a:lvl7pPr marL="914400" algn="l" rtl="0" eaLnBrk="1" fontAlgn="base" hangingPunct="1">
              <a:spcBef>
                <a:spcPct val="0"/>
              </a:spcBef>
              <a:spcAft>
                <a:spcPct val="0"/>
              </a:spcAft>
              <a:defRPr sz="3100">
                <a:solidFill>
                  <a:srgbClr val="003082"/>
                </a:solidFill>
                <a:latin typeface="Arial" charset="0"/>
              </a:defRPr>
            </a:lvl7pPr>
            <a:lvl8pPr marL="1371600" algn="l" rtl="0" eaLnBrk="1" fontAlgn="base" hangingPunct="1">
              <a:spcBef>
                <a:spcPct val="0"/>
              </a:spcBef>
              <a:spcAft>
                <a:spcPct val="0"/>
              </a:spcAft>
              <a:defRPr sz="3100">
                <a:solidFill>
                  <a:srgbClr val="003082"/>
                </a:solidFill>
                <a:latin typeface="Arial" charset="0"/>
              </a:defRPr>
            </a:lvl8pPr>
            <a:lvl9pPr marL="1828800" algn="l" rtl="0" eaLnBrk="1" fontAlgn="base" hangingPunct="1">
              <a:spcBef>
                <a:spcPct val="0"/>
              </a:spcBef>
              <a:spcAft>
                <a:spcPct val="0"/>
              </a:spcAft>
              <a:defRPr sz="3100">
                <a:solidFill>
                  <a:srgbClr val="003082"/>
                </a:solidFill>
                <a:latin typeface="Arial" charset="0"/>
              </a:defRPr>
            </a:lvl9pPr>
          </a:lstStyle>
          <a:p>
            <a:r>
              <a:rPr lang="en" kern="0" dirty="0">
                <a:solidFill>
                  <a:schemeClr val="tx1"/>
                </a:solidFill>
              </a:rPr>
              <a:t>ITS stands for </a:t>
            </a:r>
            <a:r>
              <a:rPr lang="en" b="1" kern="0" dirty="0">
                <a:solidFill>
                  <a:schemeClr val="tx1"/>
                </a:solidFill>
              </a:rPr>
              <a:t>Intelligent Transport Systems</a:t>
            </a:r>
            <a:r>
              <a:rPr lang="en" kern="0" dirty="0"/>
              <a:t>. </a:t>
            </a:r>
            <a:endParaRPr lang="en-US" altLang="x-none" kern="0" dirty="0">
              <a:ea typeface="MS PGothic" charset="-128"/>
            </a:endParaRPr>
          </a:p>
        </p:txBody>
      </p:sp>
      <p:sp>
        <p:nvSpPr>
          <p:cNvPr id="12" name="TextBox 11">
            <a:extLst>
              <a:ext uri="{FF2B5EF4-FFF2-40B4-BE49-F238E27FC236}">
                <a16:creationId xmlns:a16="http://schemas.microsoft.com/office/drawing/2014/main" id="{2D47DA24-25CB-E623-FB3B-EBDF68AAD13C}"/>
              </a:ext>
            </a:extLst>
          </p:cNvPr>
          <p:cNvSpPr txBox="1"/>
          <p:nvPr/>
        </p:nvSpPr>
        <p:spPr>
          <a:xfrm>
            <a:off x="338139" y="1837223"/>
            <a:ext cx="8515488" cy="1323439"/>
          </a:xfrm>
          <a:prstGeom prst="rect">
            <a:avLst/>
          </a:prstGeom>
          <a:noFill/>
        </p:spPr>
        <p:txBody>
          <a:bodyPr wrap="square">
            <a:spAutoFit/>
          </a:bodyPr>
          <a:lstStyle/>
          <a:p>
            <a:pPr algn="just"/>
            <a:r>
              <a:rPr lang="en-GB" sz="2000" dirty="0">
                <a:effectLst/>
                <a:latin typeface="Arial" panose="020B0604020202020204" pitchFamily="34" charset="0"/>
                <a:ea typeface="Calibri" panose="020F0502020204030204" pitchFamily="34" charset="0"/>
                <a:cs typeface="Times New Roman" panose="02020603050405020304" pitchFamily="18" charset="0"/>
              </a:rPr>
              <a:t>Technical assistance for preparation of national ITS strategy for Bosnia and Herzegovina, Kosovo* (all modes), Albania (railway and maritime) and Montenegro (railway) and deployment of road traffic management </a:t>
            </a:r>
            <a:r>
              <a:rPr lang="en-GB" sz="2000" dirty="0" err="1">
                <a:effectLst/>
                <a:latin typeface="Arial" panose="020B0604020202020204" pitchFamily="34" charset="0"/>
                <a:ea typeface="Calibri" panose="020F0502020204030204" pitchFamily="34" charset="0"/>
                <a:cs typeface="Times New Roman" panose="02020603050405020304" pitchFamily="18" charset="0"/>
              </a:rPr>
              <a:t>centers</a:t>
            </a:r>
            <a:r>
              <a:rPr lang="en-GB" sz="2000" dirty="0">
                <a:effectLst/>
                <a:latin typeface="Arial" panose="020B0604020202020204" pitchFamily="34" charset="0"/>
                <a:ea typeface="Calibri" panose="020F0502020204030204" pitchFamily="34" charset="0"/>
                <a:cs typeface="Times New Roman" panose="02020603050405020304" pitchFamily="18" charset="0"/>
              </a:rPr>
              <a:t> in Bosnia and Herzegovina and Kosovo*</a:t>
            </a:r>
            <a:r>
              <a:rPr lang="el-GR" dirty="0">
                <a:effectLst/>
              </a:rPr>
              <a:t> </a:t>
            </a:r>
            <a:endParaRPr lang="el-GR" dirty="0"/>
          </a:p>
        </p:txBody>
      </p:sp>
      <p:sp>
        <p:nvSpPr>
          <p:cNvPr id="15" name="TextBox 14">
            <a:extLst>
              <a:ext uri="{FF2B5EF4-FFF2-40B4-BE49-F238E27FC236}">
                <a16:creationId xmlns:a16="http://schemas.microsoft.com/office/drawing/2014/main" id="{AC39B4D1-A062-3D38-0A2A-10C642B5BAC9}"/>
              </a:ext>
            </a:extLst>
          </p:cNvPr>
          <p:cNvSpPr txBox="1"/>
          <p:nvPr/>
        </p:nvSpPr>
        <p:spPr>
          <a:xfrm>
            <a:off x="290373" y="3304557"/>
            <a:ext cx="8563254" cy="498983"/>
          </a:xfrm>
          <a:prstGeom prst="rect">
            <a:avLst/>
          </a:prstGeom>
          <a:noFill/>
        </p:spPr>
        <p:txBody>
          <a:bodyPr wrap="square">
            <a:spAutoFit/>
          </a:bodyPr>
          <a:lstStyle/>
          <a:p>
            <a:pPr marL="195580" marR="119380" indent="-44450" algn="just">
              <a:lnSpc>
                <a:spcPct val="115000"/>
              </a:lnSpc>
              <a:spcBef>
                <a:spcPts val="600"/>
              </a:spcBef>
              <a:spcAft>
                <a:spcPts val="600"/>
              </a:spcAft>
            </a:pPr>
            <a:r>
              <a:rPr lang="en-GB" sz="1200" dirty="0">
                <a:effectLst/>
                <a:latin typeface="Arial" panose="020B0604020202020204" pitchFamily="34" charset="0"/>
                <a:ea typeface="Calibri" panose="020F0502020204030204" pitchFamily="34" charset="0"/>
                <a:cs typeface="Times New Roman" panose="02020603050405020304" pitchFamily="18" charset="0"/>
              </a:rPr>
              <a:t>*This designation is without prejudice to positions on status, and is in line with UNSCR 1244/1999 and the ICJ Opinion on the Kosovo declaration of independence.</a:t>
            </a:r>
            <a:endParaRPr lang="el-GR" sz="120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56214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dissolv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linds(horizontal)">
                                      <p:cBhvr>
                                        <p:cTn id="16" dur="500"/>
                                        <p:tgtEl>
                                          <p:spTgt spid="12"/>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blinds(horizontal)">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1"/>
      <p:bldP spid="8" grpId="0" animBg="1"/>
      <p:bldP spid="12"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FF9E80E-F570-0FD9-4D31-742004E91D0C}"/>
              </a:ext>
            </a:extLst>
          </p:cNvPr>
          <p:cNvSpPr>
            <a:spLocks noGrp="1"/>
          </p:cNvSpPr>
          <p:nvPr>
            <p:ph type="title"/>
          </p:nvPr>
        </p:nvSpPr>
        <p:spPr/>
        <p:txBody>
          <a:bodyPr/>
          <a:lstStyle/>
          <a:p>
            <a:r>
              <a:rPr lang="en-US" altLang="x-none" dirty="0">
                <a:ea typeface="MS PGothic" charset="-128"/>
              </a:rPr>
              <a:t>ITS 08 – Sub Project Process </a:t>
            </a:r>
            <a:endParaRPr lang="el-GR" dirty="0"/>
          </a:p>
        </p:txBody>
      </p:sp>
      <p:sp>
        <p:nvSpPr>
          <p:cNvPr id="4" name="Content Placeholder 3">
            <a:extLst>
              <a:ext uri="{FF2B5EF4-FFF2-40B4-BE49-F238E27FC236}">
                <a16:creationId xmlns:a16="http://schemas.microsoft.com/office/drawing/2014/main" id="{FDA08B86-0B43-498F-11D5-683FDBB80E84}"/>
              </a:ext>
            </a:extLst>
          </p:cNvPr>
          <p:cNvSpPr>
            <a:spLocks noGrp="1"/>
          </p:cNvSpPr>
          <p:nvPr>
            <p:ph idx="1"/>
          </p:nvPr>
        </p:nvSpPr>
        <p:spPr>
          <a:xfrm>
            <a:off x="358648" y="913310"/>
            <a:ext cx="8255255" cy="504328"/>
          </a:xfrm>
          <a:solidFill>
            <a:srgbClr val="FFFF00"/>
          </a:solidFill>
        </p:spPr>
        <p:txBody>
          <a:bodyPr/>
          <a:lstStyle/>
          <a:p>
            <a:pPr marL="0" indent="0" algn="ctr">
              <a:buNone/>
            </a:pPr>
            <a:r>
              <a:rPr lang="en-US" sz="2000" b="1" i="1" dirty="0">
                <a:solidFill>
                  <a:srgbClr val="1E1E1E"/>
                </a:solidFill>
                <a:effectLst/>
              </a:rPr>
              <a:t>The Process followed</a:t>
            </a:r>
          </a:p>
          <a:p>
            <a:pPr marL="0" indent="0" algn="ctr">
              <a:buNone/>
            </a:pPr>
            <a:br>
              <a:rPr lang="en-US" sz="2000" b="1" i="1" dirty="0">
                <a:solidFill>
                  <a:srgbClr val="1E1E1E"/>
                </a:solidFill>
                <a:effectLst/>
              </a:rPr>
            </a:br>
            <a:endParaRPr lang="en-US" sz="2000" b="1" i="1" dirty="0">
              <a:solidFill>
                <a:srgbClr val="1E1E1E"/>
              </a:solidFill>
              <a:effectLst/>
            </a:endParaRPr>
          </a:p>
          <a:p>
            <a:pPr marL="0" indent="0" algn="ctr">
              <a:buNone/>
            </a:pPr>
            <a:endParaRPr lang="en-US" sz="2000" b="1" i="1" dirty="0">
              <a:solidFill>
                <a:srgbClr val="1E1E1E"/>
              </a:solidFill>
              <a:effectLst/>
            </a:endParaRPr>
          </a:p>
        </p:txBody>
      </p:sp>
      <p:sp>
        <p:nvSpPr>
          <p:cNvPr id="7" name="TextBox 6">
            <a:extLst>
              <a:ext uri="{FF2B5EF4-FFF2-40B4-BE49-F238E27FC236}">
                <a16:creationId xmlns:a16="http://schemas.microsoft.com/office/drawing/2014/main" id="{6B283254-BF07-9A18-5687-6A23C8D00FEC}"/>
              </a:ext>
            </a:extLst>
          </p:cNvPr>
          <p:cNvSpPr txBox="1"/>
          <p:nvPr/>
        </p:nvSpPr>
        <p:spPr>
          <a:xfrm>
            <a:off x="381439" y="1659492"/>
            <a:ext cx="1424212" cy="3200876"/>
          </a:xfrm>
          <a:prstGeom prst="rect">
            <a:avLst/>
          </a:prstGeom>
          <a:solidFill>
            <a:srgbClr val="92D050">
              <a:alpha val="44000"/>
            </a:srgbClr>
          </a:solidFill>
        </p:spPr>
        <p:txBody>
          <a:bodyPr wrap="square">
            <a:spAutoFit/>
          </a:bodyPr>
          <a:lstStyle/>
          <a:p>
            <a:pPr algn="just"/>
            <a:r>
              <a:rPr lang="en" sz="1800" dirty="0">
                <a:solidFill>
                  <a:srgbClr val="FF0000"/>
                </a:solidFill>
                <a:latin typeface="+mn-lt"/>
              </a:rPr>
              <a:t>Current</a:t>
            </a:r>
            <a:r>
              <a:rPr lang="en" sz="1800" dirty="0">
                <a:latin typeface="+mn-lt"/>
              </a:rPr>
              <a:t> </a:t>
            </a:r>
            <a:r>
              <a:rPr lang="en" sz="1800" dirty="0">
                <a:solidFill>
                  <a:srgbClr val="FF0000"/>
                </a:solidFill>
                <a:latin typeface="+mn-lt"/>
              </a:rPr>
              <a:t>Situation</a:t>
            </a:r>
          </a:p>
          <a:p>
            <a:pPr algn="just"/>
            <a:r>
              <a:rPr lang="en" sz="1800" dirty="0">
                <a:solidFill>
                  <a:schemeClr val="tx1"/>
                </a:solidFill>
                <a:latin typeface="+mn-lt"/>
              </a:rPr>
              <a:t>As per </a:t>
            </a:r>
            <a:r>
              <a:rPr lang="en-US" dirty="0">
                <a:solidFill>
                  <a:schemeClr val="tx1"/>
                </a:solidFill>
              </a:rPr>
              <a:t>Annex I of Transport Community Treaty</a:t>
            </a:r>
            <a:r>
              <a:rPr lang="el-GR" sz="1800" dirty="0">
                <a:solidFill>
                  <a:schemeClr val="tx1"/>
                </a:solidFill>
              </a:rPr>
              <a:t> </a:t>
            </a:r>
            <a:r>
              <a:rPr lang="en-US" sz="1800" dirty="0">
                <a:solidFill>
                  <a:schemeClr val="tx1"/>
                </a:solidFill>
              </a:rPr>
              <a:t>framework</a:t>
            </a:r>
          </a:p>
          <a:p>
            <a:pPr algn="just"/>
            <a:endParaRPr lang="en-US" sz="1800" dirty="0">
              <a:latin typeface="+mn-lt"/>
            </a:endParaRPr>
          </a:p>
          <a:p>
            <a:pPr algn="just"/>
            <a:r>
              <a:rPr lang="en-US" sz="1800" dirty="0">
                <a:solidFill>
                  <a:srgbClr val="FF0000"/>
                </a:solidFill>
                <a:latin typeface="+mn-lt"/>
              </a:rPr>
              <a:t>Gaps identified</a:t>
            </a:r>
            <a:endParaRPr lang="en" sz="1800" dirty="0">
              <a:solidFill>
                <a:srgbClr val="FF0000"/>
              </a:solidFill>
              <a:latin typeface="+mn-lt"/>
            </a:endParaRPr>
          </a:p>
        </p:txBody>
      </p:sp>
      <p:sp>
        <p:nvSpPr>
          <p:cNvPr id="3" name="TextBox 2">
            <a:extLst>
              <a:ext uri="{FF2B5EF4-FFF2-40B4-BE49-F238E27FC236}">
                <a16:creationId xmlns:a16="http://schemas.microsoft.com/office/drawing/2014/main" id="{9A3DEA5C-B0B4-4922-C366-7B3B71A7CE39}"/>
              </a:ext>
            </a:extLst>
          </p:cNvPr>
          <p:cNvSpPr txBox="1"/>
          <p:nvPr/>
        </p:nvSpPr>
        <p:spPr>
          <a:xfrm>
            <a:off x="3581639" y="1659492"/>
            <a:ext cx="1237573" cy="461665"/>
          </a:xfrm>
          <a:prstGeom prst="rect">
            <a:avLst/>
          </a:prstGeom>
          <a:solidFill>
            <a:srgbClr val="92D050">
              <a:alpha val="44000"/>
            </a:srgbClr>
          </a:solidFill>
        </p:spPr>
        <p:txBody>
          <a:bodyPr wrap="square">
            <a:spAutoFit/>
          </a:bodyPr>
          <a:lstStyle/>
          <a:p>
            <a:pPr algn="ctr"/>
            <a:r>
              <a:rPr lang="en" sz="2400" b="1" dirty="0">
                <a:solidFill>
                  <a:schemeClr val="tx1"/>
                </a:solidFill>
                <a:latin typeface="+mn-lt"/>
              </a:rPr>
              <a:t>Vision</a:t>
            </a:r>
          </a:p>
        </p:txBody>
      </p:sp>
      <p:sp>
        <p:nvSpPr>
          <p:cNvPr id="6" name="TextBox 5">
            <a:extLst>
              <a:ext uri="{FF2B5EF4-FFF2-40B4-BE49-F238E27FC236}">
                <a16:creationId xmlns:a16="http://schemas.microsoft.com/office/drawing/2014/main" id="{82424649-DAD8-ADB9-0BFF-79C69B3C9186}"/>
              </a:ext>
            </a:extLst>
          </p:cNvPr>
          <p:cNvSpPr txBox="1"/>
          <p:nvPr/>
        </p:nvSpPr>
        <p:spPr>
          <a:xfrm>
            <a:off x="6714485" y="1767007"/>
            <a:ext cx="1972316" cy="2585323"/>
          </a:xfrm>
          <a:prstGeom prst="rect">
            <a:avLst/>
          </a:prstGeom>
          <a:solidFill>
            <a:srgbClr val="92D050">
              <a:alpha val="44000"/>
            </a:srgbClr>
          </a:solidFill>
        </p:spPr>
        <p:txBody>
          <a:bodyPr wrap="square">
            <a:spAutoFit/>
          </a:bodyPr>
          <a:lstStyle/>
          <a:p>
            <a:pPr algn="just"/>
            <a:r>
              <a:rPr lang="en" sz="1800" dirty="0">
                <a:solidFill>
                  <a:srgbClr val="FF0000"/>
                </a:solidFill>
                <a:latin typeface="+mn-lt"/>
              </a:rPr>
              <a:t>Short, Medium and Long Term Measures </a:t>
            </a:r>
            <a:r>
              <a:rPr lang="en" sz="1800" dirty="0">
                <a:solidFill>
                  <a:schemeClr val="tx1"/>
                </a:solidFill>
                <a:latin typeface="+mn-lt"/>
              </a:rPr>
              <a:t>to be applied </a:t>
            </a:r>
          </a:p>
          <a:p>
            <a:pPr algn="just"/>
            <a:endParaRPr lang="en" sz="1800" dirty="0">
              <a:solidFill>
                <a:schemeClr val="tx1"/>
              </a:solidFill>
              <a:latin typeface="+mn-lt"/>
            </a:endParaRPr>
          </a:p>
          <a:p>
            <a:pPr algn="just"/>
            <a:r>
              <a:rPr lang="en" sz="1800" dirty="0">
                <a:solidFill>
                  <a:schemeClr val="tx1"/>
                </a:solidFill>
                <a:latin typeface="+mn-lt"/>
              </a:rPr>
              <a:t>and </a:t>
            </a:r>
          </a:p>
          <a:p>
            <a:pPr algn="just"/>
            <a:endParaRPr lang="en" sz="1800" dirty="0">
              <a:solidFill>
                <a:srgbClr val="FF0000"/>
              </a:solidFill>
              <a:latin typeface="+mn-lt"/>
            </a:endParaRPr>
          </a:p>
          <a:p>
            <a:pPr algn="just"/>
            <a:r>
              <a:rPr lang="en" sz="1800" dirty="0">
                <a:solidFill>
                  <a:srgbClr val="FF0000"/>
                </a:solidFill>
                <a:latin typeface="+mn-lt"/>
              </a:rPr>
              <a:t>Implementation Roadmap </a:t>
            </a:r>
          </a:p>
        </p:txBody>
      </p:sp>
      <p:cxnSp>
        <p:nvCxnSpPr>
          <p:cNvPr id="17" name="12 - Ευθύγραμμο βέλος σύνδεσης">
            <a:extLst>
              <a:ext uri="{FF2B5EF4-FFF2-40B4-BE49-F238E27FC236}">
                <a16:creationId xmlns:a16="http://schemas.microsoft.com/office/drawing/2014/main" id="{EBC26161-12E1-FE97-4696-71605EC9EB88}"/>
              </a:ext>
            </a:extLst>
          </p:cNvPr>
          <p:cNvCxnSpPr>
            <a:cxnSpLocks noChangeShapeType="1"/>
          </p:cNvCxnSpPr>
          <p:nvPr/>
        </p:nvCxnSpPr>
        <p:spPr bwMode="auto">
          <a:xfrm flipH="1">
            <a:off x="4200425" y="2353786"/>
            <a:ext cx="1" cy="655632"/>
          </a:xfrm>
          <a:prstGeom prst="straightConnector1">
            <a:avLst/>
          </a:prstGeom>
          <a:noFill/>
          <a:ln w="76200" algn="ctr">
            <a:solidFill>
              <a:srgbClr val="FF6600"/>
            </a:solidFill>
            <a:round/>
            <a:headEnd/>
            <a:tailEnd type="arrow"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cxnSp>
        <p:nvCxnSpPr>
          <p:cNvPr id="19" name="12 - Ευθύγραμμο βέλος σύνδεσης">
            <a:extLst>
              <a:ext uri="{FF2B5EF4-FFF2-40B4-BE49-F238E27FC236}">
                <a16:creationId xmlns:a16="http://schemas.microsoft.com/office/drawing/2014/main" id="{46E754E4-26C6-674B-24DE-E6EE3D50D03B}"/>
              </a:ext>
            </a:extLst>
          </p:cNvPr>
          <p:cNvCxnSpPr>
            <a:cxnSpLocks noChangeShapeType="1"/>
          </p:cNvCxnSpPr>
          <p:nvPr/>
        </p:nvCxnSpPr>
        <p:spPr bwMode="auto">
          <a:xfrm>
            <a:off x="2220980" y="3713304"/>
            <a:ext cx="782058" cy="19014"/>
          </a:xfrm>
          <a:prstGeom prst="straightConnector1">
            <a:avLst/>
          </a:prstGeom>
          <a:noFill/>
          <a:ln w="76200" algn="ctr">
            <a:solidFill>
              <a:srgbClr val="FF6600"/>
            </a:solidFill>
            <a:round/>
            <a:headEnd/>
            <a:tailEnd type="arrow"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sp>
        <p:nvSpPr>
          <p:cNvPr id="5" name="TextBox 4">
            <a:extLst>
              <a:ext uri="{FF2B5EF4-FFF2-40B4-BE49-F238E27FC236}">
                <a16:creationId xmlns:a16="http://schemas.microsoft.com/office/drawing/2014/main" id="{1968C779-9B0E-7D3C-9F05-F9AD9D240B1D}"/>
              </a:ext>
            </a:extLst>
          </p:cNvPr>
          <p:cNvSpPr txBox="1"/>
          <p:nvPr/>
        </p:nvSpPr>
        <p:spPr>
          <a:xfrm>
            <a:off x="3418367" y="3433084"/>
            <a:ext cx="1755512" cy="830997"/>
          </a:xfrm>
          <a:prstGeom prst="rect">
            <a:avLst/>
          </a:prstGeom>
          <a:solidFill>
            <a:srgbClr val="92D050">
              <a:alpha val="44000"/>
            </a:srgbClr>
          </a:solidFill>
        </p:spPr>
        <p:txBody>
          <a:bodyPr wrap="square">
            <a:spAutoFit/>
          </a:bodyPr>
          <a:lstStyle/>
          <a:p>
            <a:r>
              <a:rPr lang="en" sz="2400" b="1" dirty="0">
                <a:solidFill>
                  <a:schemeClr val="tx1"/>
                </a:solidFill>
                <a:latin typeface="+mn-lt"/>
              </a:rPr>
              <a:t>Strategic Objectives</a:t>
            </a:r>
          </a:p>
        </p:txBody>
      </p:sp>
      <p:cxnSp>
        <p:nvCxnSpPr>
          <p:cNvPr id="12" name="12 - Ευθύγραμμο βέλος σύνδεσης">
            <a:extLst>
              <a:ext uri="{FF2B5EF4-FFF2-40B4-BE49-F238E27FC236}">
                <a16:creationId xmlns:a16="http://schemas.microsoft.com/office/drawing/2014/main" id="{B300A957-E33B-90BD-9D23-5034C45A938E}"/>
              </a:ext>
            </a:extLst>
          </p:cNvPr>
          <p:cNvCxnSpPr>
            <a:cxnSpLocks noChangeShapeType="1"/>
          </p:cNvCxnSpPr>
          <p:nvPr/>
        </p:nvCxnSpPr>
        <p:spPr bwMode="auto">
          <a:xfrm>
            <a:off x="5512642" y="3694290"/>
            <a:ext cx="782058" cy="19014"/>
          </a:xfrm>
          <a:prstGeom prst="straightConnector1">
            <a:avLst/>
          </a:prstGeom>
          <a:noFill/>
          <a:ln w="76200" algn="ctr">
            <a:solidFill>
              <a:srgbClr val="FF6600"/>
            </a:solidFill>
            <a:round/>
            <a:headEnd/>
            <a:tailEnd type="arrow"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sp>
        <p:nvSpPr>
          <p:cNvPr id="14" name="TextBox 13">
            <a:extLst>
              <a:ext uri="{FF2B5EF4-FFF2-40B4-BE49-F238E27FC236}">
                <a16:creationId xmlns:a16="http://schemas.microsoft.com/office/drawing/2014/main" id="{486AB739-FB8A-8415-2188-F0EA7F1370F5}"/>
              </a:ext>
            </a:extLst>
          </p:cNvPr>
          <p:cNvSpPr txBox="1"/>
          <p:nvPr/>
        </p:nvSpPr>
        <p:spPr>
          <a:xfrm>
            <a:off x="237281" y="5712010"/>
            <a:ext cx="8669437" cy="338554"/>
          </a:xfrm>
          <a:prstGeom prst="rect">
            <a:avLst/>
          </a:prstGeom>
          <a:noFill/>
        </p:spPr>
        <p:txBody>
          <a:bodyPr wrap="square">
            <a:spAutoFit/>
          </a:bodyPr>
          <a:lstStyle/>
          <a:p>
            <a:r>
              <a:rPr lang="el-GR" sz="1600" dirty="0" err="1"/>
              <a:t>https</a:t>
            </a:r>
            <a:r>
              <a:rPr lang="el-GR" sz="1600" dirty="0"/>
              <a:t>://</a:t>
            </a:r>
            <a:r>
              <a:rPr lang="el-GR" sz="1600" dirty="0" err="1"/>
              <a:t>eur-lex.europa.eu</a:t>
            </a:r>
            <a:r>
              <a:rPr lang="el-GR" sz="1600" dirty="0"/>
              <a:t>/</a:t>
            </a:r>
            <a:r>
              <a:rPr lang="el-GR" sz="1600" dirty="0" err="1"/>
              <a:t>legal-content</a:t>
            </a:r>
            <a:r>
              <a:rPr lang="el-GR" sz="1600" dirty="0"/>
              <a:t>/EN/TXT/PDF/?</a:t>
            </a:r>
            <a:r>
              <a:rPr lang="el-GR" sz="1600" dirty="0" err="1"/>
              <a:t>uri</a:t>
            </a:r>
            <a:r>
              <a:rPr lang="el-GR" sz="1600" dirty="0"/>
              <a:t>=CELEX:22017A1027(01)&amp;</a:t>
            </a:r>
            <a:r>
              <a:rPr lang="el-GR" sz="1600" dirty="0" err="1"/>
              <a:t>from</a:t>
            </a:r>
            <a:r>
              <a:rPr lang="el-GR" sz="1600" dirty="0"/>
              <a:t>=EN</a:t>
            </a:r>
          </a:p>
        </p:txBody>
      </p:sp>
      <p:sp>
        <p:nvSpPr>
          <p:cNvPr id="15" name="TextBox 14">
            <a:extLst>
              <a:ext uri="{FF2B5EF4-FFF2-40B4-BE49-F238E27FC236}">
                <a16:creationId xmlns:a16="http://schemas.microsoft.com/office/drawing/2014/main" id="{F2437DBA-BF1C-A8CD-BB13-EF7E4ADF5E0A}"/>
              </a:ext>
            </a:extLst>
          </p:cNvPr>
          <p:cNvSpPr txBox="1"/>
          <p:nvPr/>
        </p:nvSpPr>
        <p:spPr>
          <a:xfrm>
            <a:off x="237281" y="4947140"/>
            <a:ext cx="2026095" cy="566758"/>
          </a:xfrm>
          <a:prstGeom prst="rect">
            <a:avLst/>
          </a:prstGeom>
          <a:solidFill>
            <a:schemeClr val="bg2">
              <a:lumMod val="20000"/>
              <a:lumOff val="80000"/>
            </a:schemeClr>
          </a:solidFill>
        </p:spPr>
        <p:txBody>
          <a:bodyPr wrap="square">
            <a:spAutoFit/>
          </a:bodyPr>
          <a:lstStyle/>
          <a:p>
            <a:pPr marL="195580" marR="119380" indent="-44450" algn="just">
              <a:lnSpc>
                <a:spcPct val="115000"/>
              </a:lnSpc>
              <a:spcBef>
                <a:spcPts val="600"/>
              </a:spcBef>
              <a:spcAft>
                <a:spcPts val="600"/>
              </a:spcAft>
            </a:pPr>
            <a:r>
              <a:rPr lang="en-GB" sz="1400" dirty="0">
                <a:effectLst/>
                <a:latin typeface="Arial" panose="020B0604020202020204" pitchFamily="34" charset="0"/>
                <a:ea typeface="Calibri" panose="020F0502020204030204" pitchFamily="34" charset="0"/>
                <a:cs typeface="Times New Roman" panose="02020603050405020304" pitchFamily="18" charset="0"/>
              </a:rPr>
              <a:t>Report 2 of the Project</a:t>
            </a:r>
            <a:endParaRPr lang="el-GR" sz="24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16" name="TextBox 15">
            <a:extLst>
              <a:ext uri="{FF2B5EF4-FFF2-40B4-BE49-F238E27FC236}">
                <a16:creationId xmlns:a16="http://schemas.microsoft.com/office/drawing/2014/main" id="{4D66EB4F-1EA6-3DDD-B23F-A422DC0BB1F9}"/>
              </a:ext>
            </a:extLst>
          </p:cNvPr>
          <p:cNvSpPr txBox="1"/>
          <p:nvPr/>
        </p:nvSpPr>
        <p:spPr>
          <a:xfrm>
            <a:off x="3283075" y="4947140"/>
            <a:ext cx="2026095" cy="566758"/>
          </a:xfrm>
          <a:prstGeom prst="rect">
            <a:avLst/>
          </a:prstGeom>
          <a:solidFill>
            <a:schemeClr val="bg2">
              <a:lumMod val="20000"/>
              <a:lumOff val="80000"/>
            </a:schemeClr>
          </a:solidFill>
        </p:spPr>
        <p:txBody>
          <a:bodyPr wrap="square">
            <a:spAutoFit/>
          </a:bodyPr>
          <a:lstStyle/>
          <a:p>
            <a:pPr marL="195580" marR="119380" indent="-44450" algn="just">
              <a:lnSpc>
                <a:spcPct val="115000"/>
              </a:lnSpc>
              <a:spcBef>
                <a:spcPts val="600"/>
              </a:spcBef>
              <a:spcAft>
                <a:spcPts val="600"/>
              </a:spcAft>
            </a:pPr>
            <a:r>
              <a:rPr lang="en-GB" sz="1400" dirty="0">
                <a:effectLst/>
                <a:latin typeface="Arial" panose="020B0604020202020204" pitchFamily="34" charset="0"/>
                <a:ea typeface="Calibri" panose="020F0502020204030204" pitchFamily="34" charset="0"/>
                <a:cs typeface="Times New Roman" panose="02020603050405020304" pitchFamily="18" charset="0"/>
              </a:rPr>
              <a:t>Report 3 of the Project</a:t>
            </a:r>
            <a:endParaRPr lang="el-GR" sz="24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18" name="TextBox 17">
            <a:extLst>
              <a:ext uri="{FF2B5EF4-FFF2-40B4-BE49-F238E27FC236}">
                <a16:creationId xmlns:a16="http://schemas.microsoft.com/office/drawing/2014/main" id="{5846F23E-2AE9-09E9-04E4-D50C41FFEAC6}"/>
              </a:ext>
            </a:extLst>
          </p:cNvPr>
          <p:cNvSpPr txBox="1"/>
          <p:nvPr/>
        </p:nvSpPr>
        <p:spPr>
          <a:xfrm>
            <a:off x="6718575" y="4993259"/>
            <a:ext cx="2026095" cy="566758"/>
          </a:xfrm>
          <a:prstGeom prst="rect">
            <a:avLst/>
          </a:prstGeom>
          <a:solidFill>
            <a:schemeClr val="bg2">
              <a:lumMod val="20000"/>
              <a:lumOff val="80000"/>
            </a:schemeClr>
          </a:solidFill>
        </p:spPr>
        <p:txBody>
          <a:bodyPr wrap="square">
            <a:spAutoFit/>
          </a:bodyPr>
          <a:lstStyle/>
          <a:p>
            <a:pPr marL="195580" marR="119380" indent="-44450" algn="just">
              <a:lnSpc>
                <a:spcPct val="115000"/>
              </a:lnSpc>
              <a:spcBef>
                <a:spcPts val="600"/>
              </a:spcBef>
              <a:spcAft>
                <a:spcPts val="600"/>
              </a:spcAft>
            </a:pPr>
            <a:r>
              <a:rPr lang="en-GB" sz="1400" dirty="0">
                <a:effectLst/>
                <a:latin typeface="Arial" panose="020B0604020202020204" pitchFamily="34" charset="0"/>
                <a:ea typeface="Calibri" panose="020F0502020204030204" pitchFamily="34" charset="0"/>
                <a:cs typeface="Times New Roman" panose="02020603050405020304" pitchFamily="18" charset="0"/>
              </a:rPr>
              <a:t>Report 4 of the Project</a:t>
            </a:r>
            <a:endParaRPr lang="el-GR" sz="240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50816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dissolve">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7"/>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9"/>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dissolve">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dissolve">
                                      <p:cBhvr>
                                        <p:cTn id="43" dur="500"/>
                                        <p:tgtEl>
                                          <p:spTgt spid="6"/>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blinds(horizontal)">
                                      <p:cBhvr>
                                        <p:cTn id="48" dur="500"/>
                                        <p:tgtEl>
                                          <p:spTgt spid="15"/>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blinds(horizontal)">
                                      <p:cBhvr>
                                        <p:cTn id="51" dur="500"/>
                                        <p:tgtEl>
                                          <p:spTgt spid="16"/>
                                        </p:tgtEl>
                                      </p:cBhvr>
                                    </p:animEffect>
                                  </p:childTnLst>
                                </p:cTn>
                              </p:par>
                              <p:par>
                                <p:cTn id="52" presetID="3" presetClass="entr" presetSubtype="1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blinds(horizontal)">
                                      <p:cBhvr>
                                        <p:cTn id="5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7" grpId="0" animBg="1"/>
      <p:bldP spid="3" grpId="0" animBg="1"/>
      <p:bldP spid="6" grpId="0" animBg="1"/>
      <p:bldP spid="5" grpId="0" animBg="1"/>
      <p:bldP spid="14" grpId="0"/>
      <p:bldP spid="15" grpId="0" animBg="1"/>
      <p:bldP spid="16" grpId="0" animBg="1"/>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10B0D0F-B969-1C5D-F51B-7B36A2FE6CF6}"/>
              </a:ext>
            </a:extLst>
          </p:cNvPr>
          <p:cNvSpPr>
            <a:spLocks noGrp="1"/>
          </p:cNvSpPr>
          <p:nvPr>
            <p:ph type="title"/>
          </p:nvPr>
        </p:nvSpPr>
        <p:spPr/>
        <p:txBody>
          <a:bodyPr/>
          <a:lstStyle/>
          <a:p>
            <a:r>
              <a:rPr lang="en-US" altLang="x-none" dirty="0">
                <a:ea typeface="MS PGothic" charset="-128"/>
              </a:rPr>
              <a:t>Vision</a:t>
            </a:r>
            <a:endParaRPr lang="el-GR" dirty="0"/>
          </a:p>
        </p:txBody>
      </p:sp>
      <p:sp>
        <p:nvSpPr>
          <p:cNvPr id="4" name="Ορθογώνιο 3">
            <a:extLst>
              <a:ext uri="{FF2B5EF4-FFF2-40B4-BE49-F238E27FC236}">
                <a16:creationId xmlns:a16="http://schemas.microsoft.com/office/drawing/2014/main" id="{401B9049-6E93-7087-27F3-359D79C81C91}"/>
              </a:ext>
            </a:extLst>
          </p:cNvPr>
          <p:cNvSpPr>
            <a:spLocks/>
          </p:cNvSpPr>
          <p:nvPr/>
        </p:nvSpPr>
        <p:spPr bwMode="auto">
          <a:xfrm>
            <a:off x="1379156" y="1704972"/>
            <a:ext cx="2184109" cy="1142277"/>
          </a:xfrm>
          <a:prstGeom prst="rect">
            <a:avLst/>
          </a:prstGeom>
          <a:solidFill>
            <a:srgbClr val="92D050">
              <a:alpha val="50000"/>
            </a:srgbClr>
          </a:solidFill>
          <a:ln w="25400">
            <a:solidFill>
              <a:schemeClr val="accent1">
                <a:lumMod val="50000"/>
                <a:lumOff val="0"/>
              </a:schemeClr>
            </a:solidFill>
            <a:miter lim="800000"/>
            <a:headEnd/>
            <a:tailEnd/>
          </a:ln>
        </p:spPr>
        <p:txBody>
          <a:bodyPr rot="0" vert="horz" wrap="square" lIns="91440" tIns="45720" rIns="91440" bIns="45720" anchor="ctr" anchorCtr="0" upright="1">
            <a:noAutofit/>
          </a:bodyPr>
          <a:lstStyle/>
          <a:p>
            <a:pPr algn="ctr">
              <a:lnSpc>
                <a:spcPct val="150000"/>
              </a:lnSpc>
              <a:spcBef>
                <a:spcPts val="600"/>
              </a:spcBef>
              <a:spcAft>
                <a:spcPts val="600"/>
              </a:spcAft>
            </a:pPr>
            <a:r>
              <a:rPr lang="en-US" sz="1600">
                <a:effectLst/>
                <a:latin typeface="Arial" panose="020B0604020202020204" pitchFamily="34" charset="0"/>
                <a:ea typeface="Calibri" panose="020F0502020204030204" pitchFamily="34" charset="0"/>
                <a:cs typeface="Times New Roman" panose="02020603050405020304" pitchFamily="18" charset="0"/>
              </a:rPr>
              <a:t>Review of the Vision accepted under the previous project</a:t>
            </a:r>
            <a:endParaRPr lang="el-GR" sz="160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5" name="Ορθογώνιο 4">
            <a:extLst>
              <a:ext uri="{FF2B5EF4-FFF2-40B4-BE49-F238E27FC236}">
                <a16:creationId xmlns:a16="http://schemas.microsoft.com/office/drawing/2014/main" id="{EE844185-92CA-BB31-7C2E-12FD4D3490BA}"/>
              </a:ext>
            </a:extLst>
          </p:cNvPr>
          <p:cNvSpPr>
            <a:spLocks/>
          </p:cNvSpPr>
          <p:nvPr/>
        </p:nvSpPr>
        <p:spPr bwMode="auto">
          <a:xfrm>
            <a:off x="5276400" y="1704972"/>
            <a:ext cx="2184110" cy="1142277"/>
          </a:xfrm>
          <a:prstGeom prst="rect">
            <a:avLst/>
          </a:prstGeom>
          <a:solidFill>
            <a:srgbClr val="92D050">
              <a:alpha val="50000"/>
            </a:srgbClr>
          </a:solidFill>
          <a:ln w="25400">
            <a:solidFill>
              <a:schemeClr val="accent1">
                <a:lumMod val="50000"/>
                <a:lumOff val="0"/>
              </a:schemeClr>
            </a:solidFill>
            <a:miter lim="800000"/>
            <a:headEnd/>
            <a:tailEnd/>
          </a:ln>
        </p:spPr>
        <p:txBody>
          <a:bodyPr rot="0" vert="horz" wrap="square" lIns="91440" tIns="45720" rIns="91440" bIns="45720" anchor="ctr" anchorCtr="0" upright="1">
            <a:noAutofit/>
          </a:bodyPr>
          <a:lstStyle/>
          <a:p>
            <a:pPr algn="ctr">
              <a:lnSpc>
                <a:spcPct val="150000"/>
              </a:lnSpc>
              <a:spcBef>
                <a:spcPts val="600"/>
              </a:spcBef>
              <a:spcAft>
                <a:spcPts val="600"/>
              </a:spcAft>
            </a:pPr>
            <a:endParaRPr lang="en-US" sz="1600" dirty="0">
              <a:effectLst/>
              <a:latin typeface="Arial" panose="020B0604020202020204" pitchFamily="34" charset="0"/>
              <a:ea typeface="Calibri" panose="020F0502020204030204" pitchFamily="34" charset="0"/>
              <a:cs typeface="Times New Roman" panose="02020603050405020304" pitchFamily="18" charset="0"/>
            </a:endParaRPr>
          </a:p>
          <a:p>
            <a:pPr algn="ctr">
              <a:lnSpc>
                <a:spcPct val="150000"/>
              </a:lnSpc>
              <a:spcBef>
                <a:spcPts val="600"/>
              </a:spcBef>
              <a:spcAft>
                <a:spcPts val="60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Asses the necessity for modifications regarding this Vision</a:t>
            </a:r>
            <a:endParaRPr lang="el-GR" sz="1600"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50000"/>
              </a:lnSpc>
              <a:spcBef>
                <a:spcPts val="600"/>
              </a:spcBef>
              <a:spcAft>
                <a:spcPts val="60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 </a:t>
            </a:r>
            <a:endParaRPr lang="el-GR" sz="16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6" name="Ορθογώνιο 5">
            <a:extLst>
              <a:ext uri="{FF2B5EF4-FFF2-40B4-BE49-F238E27FC236}">
                <a16:creationId xmlns:a16="http://schemas.microsoft.com/office/drawing/2014/main" id="{4D3EB270-D783-D7DC-1287-BBDE9DA6E5A7}"/>
              </a:ext>
            </a:extLst>
          </p:cNvPr>
          <p:cNvSpPr>
            <a:spLocks/>
          </p:cNvSpPr>
          <p:nvPr/>
        </p:nvSpPr>
        <p:spPr bwMode="auto">
          <a:xfrm>
            <a:off x="3376867" y="3872416"/>
            <a:ext cx="2570093" cy="1142275"/>
          </a:xfrm>
          <a:prstGeom prst="rect">
            <a:avLst/>
          </a:prstGeom>
          <a:solidFill>
            <a:srgbClr val="92D050">
              <a:alpha val="50000"/>
            </a:srgbClr>
          </a:solidFill>
          <a:ln w="25400">
            <a:solidFill>
              <a:schemeClr val="accent1">
                <a:lumMod val="50000"/>
                <a:lumOff val="0"/>
              </a:schemeClr>
            </a:solidFill>
            <a:miter lim="800000"/>
            <a:headEnd/>
            <a:tailEnd/>
          </a:ln>
        </p:spPr>
        <p:txBody>
          <a:bodyPr rot="0" vert="horz" wrap="square" lIns="91440" tIns="45720" rIns="91440" bIns="45720" anchor="ctr" anchorCtr="0" upright="1">
            <a:noAutofit/>
          </a:bodyPr>
          <a:lstStyle/>
          <a:p>
            <a:pPr algn="ctr">
              <a:lnSpc>
                <a:spcPct val="150000"/>
              </a:lnSpc>
              <a:spcBef>
                <a:spcPts val="600"/>
              </a:spcBef>
              <a:spcAft>
                <a:spcPts val="60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Prepare the updated version of the Vison to be accepted by the RPs</a:t>
            </a:r>
            <a:endParaRPr lang="el-GR" sz="1600" dirty="0">
              <a:effectLst/>
              <a:latin typeface="Arial" panose="020B0604020202020204" pitchFamily="34" charset="0"/>
              <a:ea typeface="Calibri" panose="020F0502020204030204" pitchFamily="34" charset="0"/>
              <a:cs typeface="Times New Roman" panose="02020603050405020304" pitchFamily="18" charset="0"/>
            </a:endParaRPr>
          </a:p>
        </p:txBody>
      </p:sp>
      <p:cxnSp>
        <p:nvCxnSpPr>
          <p:cNvPr id="21" name="12 - Ευθύγραμμο βέλος σύνδεσης">
            <a:extLst>
              <a:ext uri="{FF2B5EF4-FFF2-40B4-BE49-F238E27FC236}">
                <a16:creationId xmlns:a16="http://schemas.microsoft.com/office/drawing/2014/main" id="{2A704E73-DB81-6E64-A4D5-17EC0E3B8E35}"/>
              </a:ext>
            </a:extLst>
          </p:cNvPr>
          <p:cNvCxnSpPr>
            <a:cxnSpLocks noChangeShapeType="1"/>
          </p:cNvCxnSpPr>
          <p:nvPr/>
        </p:nvCxnSpPr>
        <p:spPr bwMode="auto">
          <a:xfrm>
            <a:off x="4028803" y="2314232"/>
            <a:ext cx="782058" cy="19014"/>
          </a:xfrm>
          <a:prstGeom prst="straightConnector1">
            <a:avLst/>
          </a:prstGeom>
          <a:noFill/>
          <a:ln w="76200" algn="ctr">
            <a:solidFill>
              <a:srgbClr val="FF6600"/>
            </a:solidFill>
            <a:round/>
            <a:headEnd/>
            <a:tailEnd type="arrow"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cxnSp>
        <p:nvCxnSpPr>
          <p:cNvPr id="22" name="12 - Ευθύγραμμο βέλος σύνδεσης">
            <a:extLst>
              <a:ext uri="{FF2B5EF4-FFF2-40B4-BE49-F238E27FC236}">
                <a16:creationId xmlns:a16="http://schemas.microsoft.com/office/drawing/2014/main" id="{4C7FD152-CECC-71A5-5750-04D41846C832}"/>
              </a:ext>
            </a:extLst>
          </p:cNvPr>
          <p:cNvCxnSpPr>
            <a:cxnSpLocks noChangeShapeType="1"/>
          </p:cNvCxnSpPr>
          <p:nvPr/>
        </p:nvCxnSpPr>
        <p:spPr bwMode="auto">
          <a:xfrm>
            <a:off x="3019598" y="3016303"/>
            <a:ext cx="714538" cy="576768"/>
          </a:xfrm>
          <a:prstGeom prst="straightConnector1">
            <a:avLst/>
          </a:prstGeom>
          <a:noFill/>
          <a:ln w="76200" algn="ctr">
            <a:solidFill>
              <a:srgbClr val="FF6600"/>
            </a:solidFill>
            <a:round/>
            <a:headEnd/>
            <a:tailEnd type="arrow"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cxnSp>
        <p:nvCxnSpPr>
          <p:cNvPr id="24" name="12 - Ευθύγραμμο βέλος σύνδεσης">
            <a:extLst>
              <a:ext uri="{FF2B5EF4-FFF2-40B4-BE49-F238E27FC236}">
                <a16:creationId xmlns:a16="http://schemas.microsoft.com/office/drawing/2014/main" id="{57D0DF33-C66B-48A3-C6AE-E6A200D37DAB}"/>
              </a:ext>
            </a:extLst>
          </p:cNvPr>
          <p:cNvCxnSpPr>
            <a:cxnSpLocks noChangeShapeType="1"/>
          </p:cNvCxnSpPr>
          <p:nvPr/>
        </p:nvCxnSpPr>
        <p:spPr bwMode="auto">
          <a:xfrm flipH="1">
            <a:off x="5335930" y="2984689"/>
            <a:ext cx="492550" cy="639995"/>
          </a:xfrm>
          <a:prstGeom prst="straightConnector1">
            <a:avLst/>
          </a:prstGeom>
          <a:noFill/>
          <a:ln w="76200" algn="ctr">
            <a:solidFill>
              <a:srgbClr val="FF6600"/>
            </a:solidFill>
            <a:round/>
            <a:headEnd/>
            <a:tailEnd type="arrow"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183779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1"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500" fill="hold"/>
                                        <p:tgtEl>
                                          <p:spTgt spid="22"/>
                                        </p:tgtEl>
                                        <p:attrNameLst>
                                          <p:attrName>ppt_x</p:attrName>
                                        </p:attrNameLst>
                                      </p:cBhvr>
                                      <p:tavLst>
                                        <p:tav tm="0">
                                          <p:val>
                                            <p:strVal val="#ppt_x"/>
                                          </p:val>
                                        </p:tav>
                                        <p:tav tm="100000">
                                          <p:val>
                                            <p:strVal val="#ppt_x"/>
                                          </p:val>
                                        </p:tav>
                                      </p:tavLst>
                                    </p:anim>
                                    <p:anim calcmode="lin" valueType="num">
                                      <p:cBhvr additive="base">
                                        <p:cTn id="22" dur="500" fill="hold"/>
                                        <p:tgtEl>
                                          <p:spTgt spid="22"/>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dissolve">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FF9E80E-F570-0FD9-4D31-742004E91D0C}"/>
              </a:ext>
            </a:extLst>
          </p:cNvPr>
          <p:cNvSpPr>
            <a:spLocks noGrp="1"/>
          </p:cNvSpPr>
          <p:nvPr>
            <p:ph type="title"/>
          </p:nvPr>
        </p:nvSpPr>
        <p:spPr/>
        <p:txBody>
          <a:bodyPr/>
          <a:lstStyle/>
          <a:p>
            <a:r>
              <a:rPr lang="en-US" altLang="x-none" dirty="0">
                <a:ea typeface="MS PGothic" charset="-128"/>
              </a:rPr>
              <a:t>Vision</a:t>
            </a:r>
            <a:endParaRPr lang="el-GR" dirty="0"/>
          </a:p>
        </p:txBody>
      </p:sp>
      <p:graphicFrame>
        <p:nvGraphicFramePr>
          <p:cNvPr id="9" name="Πίνακας 8">
            <a:extLst>
              <a:ext uri="{FF2B5EF4-FFF2-40B4-BE49-F238E27FC236}">
                <a16:creationId xmlns:a16="http://schemas.microsoft.com/office/drawing/2014/main" id="{3A3BF349-3E28-29CF-0FA1-5C9962E5A7B9}"/>
              </a:ext>
            </a:extLst>
          </p:cNvPr>
          <p:cNvGraphicFramePr>
            <a:graphicFrameLocks noGrp="1"/>
          </p:cNvGraphicFramePr>
          <p:nvPr>
            <p:extLst>
              <p:ext uri="{D42A27DB-BD31-4B8C-83A1-F6EECF244321}">
                <p14:modId xmlns:p14="http://schemas.microsoft.com/office/powerpoint/2010/main" val="1263727040"/>
              </p:ext>
            </p:extLst>
          </p:nvPr>
        </p:nvGraphicFramePr>
        <p:xfrm>
          <a:off x="361491" y="915320"/>
          <a:ext cx="8421018" cy="1441310"/>
        </p:xfrm>
        <a:graphic>
          <a:graphicData uri="http://schemas.openxmlformats.org/drawingml/2006/table">
            <a:tbl>
              <a:tblPr firstRow="1" firstCol="1" bandRow="1">
                <a:tableStyleId>{5C22544A-7EE6-4342-B048-85BDC9FD1C3A}</a:tableStyleId>
              </a:tblPr>
              <a:tblGrid>
                <a:gridCol w="8421018">
                  <a:extLst>
                    <a:ext uri="{9D8B030D-6E8A-4147-A177-3AD203B41FA5}">
                      <a16:colId xmlns:a16="http://schemas.microsoft.com/office/drawing/2014/main" val="1049374701"/>
                    </a:ext>
                  </a:extLst>
                </a:gridCol>
              </a:tblGrid>
              <a:tr h="1441310">
                <a:tc>
                  <a:txBody>
                    <a:bodyPr/>
                    <a:lstStyle/>
                    <a:p>
                      <a:pPr algn="just">
                        <a:lnSpc>
                          <a:spcPct val="150000"/>
                        </a:lnSpc>
                        <a:spcBef>
                          <a:spcPts val="1300"/>
                        </a:spcBef>
                        <a:spcAft>
                          <a:spcPts val="600"/>
                        </a:spcAft>
                      </a:pPr>
                      <a:r>
                        <a:rPr lang="en-GB" sz="1600" b="0" dirty="0">
                          <a:solidFill>
                            <a:schemeClr val="tx1"/>
                          </a:solidFill>
                          <a:effectLst/>
                        </a:rPr>
                        <a:t>Intelligent Transport Systems development in the </a:t>
                      </a:r>
                      <a:r>
                        <a:rPr lang="en-GB" sz="1600" b="0" dirty="0">
                          <a:solidFill>
                            <a:srgbClr val="C00000"/>
                          </a:solidFill>
                          <a:effectLst/>
                        </a:rPr>
                        <a:t>entire WB6 </a:t>
                      </a:r>
                      <a:r>
                        <a:rPr lang="en-GB" sz="1600" b="0" dirty="0">
                          <a:solidFill>
                            <a:schemeClr val="tx1"/>
                          </a:solidFill>
                          <a:effectLst/>
                        </a:rPr>
                        <a:t>area will contribute significantly to the </a:t>
                      </a:r>
                      <a:r>
                        <a:rPr lang="en-GB" sz="1600" b="0" dirty="0">
                          <a:solidFill>
                            <a:srgbClr val="00903E"/>
                          </a:solidFill>
                          <a:effectLst/>
                        </a:rPr>
                        <a:t>creation of an integrated, resilient, safe and efficient transport network </a:t>
                      </a:r>
                      <a:r>
                        <a:rPr lang="en-GB" sz="1600" b="0" dirty="0">
                          <a:solidFill>
                            <a:schemeClr val="tx1"/>
                          </a:solidFill>
                          <a:effectLst/>
                        </a:rPr>
                        <a:t>and will be a policy axis for ensuring </a:t>
                      </a:r>
                      <a:r>
                        <a:rPr lang="en-GB" sz="1600" b="0" kern="1200" dirty="0">
                          <a:solidFill>
                            <a:srgbClr val="00903E"/>
                          </a:solidFill>
                          <a:effectLst/>
                          <a:latin typeface="+mn-lt"/>
                          <a:ea typeface="+mn-ea"/>
                          <a:cs typeface="+mn-cs"/>
                        </a:rPr>
                        <a:t>sustainable mobility of people and transport of goods</a:t>
                      </a:r>
                      <a:r>
                        <a:rPr lang="en-GB" sz="1600" b="0" dirty="0">
                          <a:solidFill>
                            <a:schemeClr val="tx1"/>
                          </a:solidFill>
                          <a:effectLst/>
                        </a:rPr>
                        <a:t>, as well as development, employability and </a:t>
                      </a:r>
                      <a:r>
                        <a:rPr lang="en-GB" sz="1600" b="0" dirty="0">
                          <a:solidFill>
                            <a:srgbClr val="00903E"/>
                          </a:solidFill>
                          <a:effectLst/>
                        </a:rPr>
                        <a:t>social cohesion </a:t>
                      </a:r>
                      <a:r>
                        <a:rPr lang="en-GB" sz="1600" b="0" dirty="0">
                          <a:solidFill>
                            <a:schemeClr val="tx1"/>
                          </a:solidFill>
                          <a:effectLst/>
                        </a:rPr>
                        <a:t>in the Western Balkans region.</a:t>
                      </a:r>
                      <a:endParaRPr lang="el-GR" sz="16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alpha val="50000"/>
                      </a:schemeClr>
                    </a:solidFill>
                  </a:tcPr>
                </a:tc>
                <a:extLst>
                  <a:ext uri="{0D108BD9-81ED-4DB2-BD59-A6C34878D82A}">
                    <a16:rowId xmlns:a16="http://schemas.microsoft.com/office/drawing/2014/main" val="2967704233"/>
                  </a:ext>
                </a:extLst>
              </a:tr>
            </a:tbl>
          </a:graphicData>
        </a:graphic>
      </p:graphicFrame>
      <p:sp>
        <p:nvSpPr>
          <p:cNvPr id="15" name="TextBox 14">
            <a:extLst>
              <a:ext uri="{FF2B5EF4-FFF2-40B4-BE49-F238E27FC236}">
                <a16:creationId xmlns:a16="http://schemas.microsoft.com/office/drawing/2014/main" id="{7FB5B49D-2418-8E74-C64D-45ABF42E0762}"/>
              </a:ext>
            </a:extLst>
          </p:cNvPr>
          <p:cNvSpPr txBox="1"/>
          <p:nvPr/>
        </p:nvSpPr>
        <p:spPr>
          <a:xfrm>
            <a:off x="338139" y="2457847"/>
            <a:ext cx="8467722" cy="3601499"/>
          </a:xfrm>
          <a:prstGeom prst="rect">
            <a:avLst/>
          </a:prstGeom>
          <a:solidFill>
            <a:schemeClr val="bg2">
              <a:lumMod val="20000"/>
              <a:lumOff val="80000"/>
            </a:schemeClr>
          </a:solidFill>
        </p:spPr>
        <p:txBody>
          <a:bodyPr wrap="square">
            <a:spAutoFit/>
          </a:bodyPr>
          <a:lstStyle/>
          <a:p>
            <a:pPr algn="just">
              <a:lnSpc>
                <a:spcPct val="150000"/>
              </a:lnSpc>
              <a:spcBef>
                <a:spcPts val="600"/>
              </a:spcBef>
              <a:spcAft>
                <a:spcPts val="600"/>
              </a:spcAft>
            </a:pPr>
            <a:r>
              <a:rPr lang="en-GB" sz="1600" dirty="0">
                <a:effectLst/>
                <a:latin typeface="Arial" panose="020B0604020202020204" pitchFamily="34" charset="0"/>
                <a:ea typeface="Calibri" panose="020F0502020204030204" pitchFamily="34" charset="0"/>
                <a:cs typeface="Times New Roman" panose="02020603050405020304" pitchFamily="18" charset="0"/>
              </a:rPr>
              <a:t>The Vision for the future of ITS in each RP’s transportation system is to deploy resilient and integrated ITS infrastructure and services for:</a:t>
            </a:r>
            <a:endParaRPr lang="el-GR" sz="16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50000"/>
              </a:lnSpc>
              <a:spcBef>
                <a:spcPts val="600"/>
              </a:spcBef>
              <a:buFont typeface="Symbol" pitchFamily="2" charset="2"/>
              <a:buChar char=""/>
            </a:pPr>
            <a:r>
              <a:rPr lang="en-GB" sz="1600" dirty="0">
                <a:effectLst/>
                <a:latin typeface="Arial" panose="020B0604020202020204" pitchFamily="34" charset="0"/>
                <a:ea typeface="Calibri" panose="020F0502020204030204" pitchFamily="34" charset="0"/>
                <a:cs typeface="Times New Roman" panose="02020603050405020304" pitchFamily="18" charset="0"/>
              </a:rPr>
              <a:t>the </a:t>
            </a:r>
            <a:r>
              <a:rPr lang="en-GB" sz="1600" b="1" i="1"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travelling public </a:t>
            </a:r>
            <a:r>
              <a:rPr lang="en-GB" sz="1600" dirty="0">
                <a:effectLst/>
                <a:latin typeface="Arial" panose="020B0604020202020204" pitchFamily="34" charset="0"/>
                <a:ea typeface="Calibri" panose="020F0502020204030204" pitchFamily="34" charset="0"/>
                <a:cs typeface="Times New Roman" panose="02020603050405020304" pitchFamily="18" charset="0"/>
              </a:rPr>
              <a:t>to make and adjust their travelling plans, regardless the transport mode they use</a:t>
            </a:r>
            <a:endParaRPr lang="el-GR" sz="16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600"/>
              </a:spcAft>
              <a:buFont typeface="Symbol" pitchFamily="2" charset="2"/>
              <a:buChar char=""/>
            </a:pPr>
            <a:r>
              <a:rPr lang="en-GB" sz="1600" b="1" i="1"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transport Infrastructure entities </a:t>
            </a:r>
            <a:r>
              <a:rPr lang="en-GB" sz="1600" dirty="0">
                <a:effectLst/>
                <a:latin typeface="Arial" panose="020B0604020202020204" pitchFamily="34" charset="0"/>
                <a:ea typeface="Calibri" panose="020F0502020204030204" pitchFamily="34" charset="0"/>
                <a:cs typeface="Times New Roman" panose="02020603050405020304" pitchFamily="18" charset="0"/>
              </a:rPr>
              <a:t>(and their contracting parties) to better develop, manage, operate and maintain the infrastructure and improve the services to and the safety of the travelling public; and</a:t>
            </a:r>
          </a:p>
          <a:p>
            <a:pPr marL="342900" indent="-342900" algn="just">
              <a:lnSpc>
                <a:spcPct val="150000"/>
              </a:lnSpc>
              <a:spcAft>
                <a:spcPts val="600"/>
              </a:spcAft>
              <a:buFont typeface="Symbol" pitchFamily="2" charset="2"/>
              <a:buChar char=""/>
            </a:pPr>
            <a:r>
              <a:rPr lang="en-GB" sz="1600" b="1" i="1" dirty="0">
                <a:solidFill>
                  <a:srgbClr val="C00000"/>
                </a:solidFill>
                <a:latin typeface="Arial" panose="020B0604020202020204" pitchFamily="34" charset="0"/>
                <a:ea typeface="Calibri" panose="020F0502020204030204" pitchFamily="34" charset="0"/>
                <a:cs typeface="Times New Roman" panose="02020603050405020304" pitchFamily="18" charset="0"/>
              </a:rPr>
              <a:t>commercial vehicle operators </a:t>
            </a:r>
            <a:r>
              <a:rPr lang="en-GB" sz="1600" dirty="0">
                <a:latin typeface="Arial" panose="020B0604020202020204" pitchFamily="34" charset="0"/>
                <a:ea typeface="Calibri" panose="020F0502020204030204" pitchFamily="34" charset="0"/>
                <a:cs typeface="Times New Roman" panose="02020603050405020304" pitchFamily="18" charset="0"/>
              </a:rPr>
              <a:t>to improve their productivity, efficiency and competitiveness</a:t>
            </a:r>
            <a:r>
              <a:rPr lang="el-GR" sz="1600" dirty="0"/>
              <a:t> </a:t>
            </a:r>
          </a:p>
        </p:txBody>
      </p:sp>
    </p:spTree>
    <p:extLst>
      <p:ext uri="{BB962C8B-B14F-4D97-AF65-F5344CB8AC3E}">
        <p14:creationId xmlns:p14="http://schemas.microsoft.com/office/powerpoint/2010/main" val="2232189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checkerboard(across)">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BDD5097-023C-430E-9300-3D4FCBDDC85C}"/>
              </a:ext>
            </a:extLst>
          </p:cNvPr>
          <p:cNvSpPr/>
          <p:nvPr/>
        </p:nvSpPr>
        <p:spPr>
          <a:xfrm>
            <a:off x="349252" y="1098414"/>
            <a:ext cx="8255255" cy="748923"/>
          </a:xfrm>
          <a:prstGeom prst="rect">
            <a:avLst/>
          </a:prstGeom>
        </p:spPr>
        <p:txBody>
          <a:bodyPr wrap="square">
            <a:spAutoFit/>
          </a:bodyPr>
          <a:lstStyle/>
          <a:p>
            <a:pPr marL="285750" indent="-285750">
              <a:spcBef>
                <a:spcPts val="840"/>
              </a:spcBef>
              <a:buFont typeface="Arial" panose="020B0604020202020204" pitchFamily="34" charset="0"/>
              <a:buChar char="•"/>
            </a:pPr>
            <a:endParaRPr lang="en-US" sz="1800" dirty="0"/>
          </a:p>
          <a:p>
            <a:pPr marL="285750" indent="-285750">
              <a:spcBef>
                <a:spcPts val="840"/>
              </a:spcBef>
              <a:buFont typeface="Arial" panose="020B0604020202020204" pitchFamily="34" charset="0"/>
              <a:buChar char="•"/>
            </a:pPr>
            <a:endParaRPr lang="en-US" sz="1800" dirty="0"/>
          </a:p>
        </p:txBody>
      </p:sp>
      <p:sp>
        <p:nvSpPr>
          <p:cNvPr id="5" name="Τίτλος 4">
            <a:extLst>
              <a:ext uri="{FF2B5EF4-FFF2-40B4-BE49-F238E27FC236}">
                <a16:creationId xmlns:a16="http://schemas.microsoft.com/office/drawing/2014/main" id="{4A5BE9D0-DC5E-DC5B-57CC-71908C9E18AF}"/>
              </a:ext>
            </a:extLst>
          </p:cNvPr>
          <p:cNvSpPr>
            <a:spLocks noGrp="1"/>
          </p:cNvSpPr>
          <p:nvPr>
            <p:ph type="title"/>
          </p:nvPr>
        </p:nvSpPr>
        <p:spPr/>
        <p:txBody>
          <a:bodyPr/>
          <a:lstStyle/>
          <a:p>
            <a:r>
              <a:rPr lang="en-US" dirty="0"/>
              <a:t>Objectives – Per RP</a:t>
            </a:r>
            <a:endParaRPr lang="el-GR" dirty="0"/>
          </a:p>
        </p:txBody>
      </p:sp>
      <p:cxnSp>
        <p:nvCxnSpPr>
          <p:cNvPr id="8" name="12 - Ευθύγραμμο βέλος σύνδεσης">
            <a:extLst>
              <a:ext uri="{FF2B5EF4-FFF2-40B4-BE49-F238E27FC236}">
                <a16:creationId xmlns:a16="http://schemas.microsoft.com/office/drawing/2014/main" id="{2C5910BB-172D-A1E9-F545-CA7288B8FE76}"/>
              </a:ext>
            </a:extLst>
          </p:cNvPr>
          <p:cNvCxnSpPr>
            <a:cxnSpLocks noChangeShapeType="1"/>
          </p:cNvCxnSpPr>
          <p:nvPr/>
        </p:nvCxnSpPr>
        <p:spPr bwMode="auto">
          <a:xfrm>
            <a:off x="4253169" y="1847337"/>
            <a:ext cx="0" cy="589173"/>
          </a:xfrm>
          <a:prstGeom prst="straightConnector1">
            <a:avLst/>
          </a:prstGeom>
          <a:noFill/>
          <a:ln w="76200" algn="ctr">
            <a:solidFill>
              <a:srgbClr val="FF6600"/>
            </a:solidFill>
            <a:round/>
            <a:headEnd/>
            <a:tailEnd type="arrow"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cxnSp>
        <p:nvCxnSpPr>
          <p:cNvPr id="13" name="12 - Ευθύγραμμο βέλος σύνδεσης">
            <a:extLst>
              <a:ext uri="{FF2B5EF4-FFF2-40B4-BE49-F238E27FC236}">
                <a16:creationId xmlns:a16="http://schemas.microsoft.com/office/drawing/2014/main" id="{8D21DA2B-1C69-3E8F-2D09-C6E2C2A1722C}"/>
              </a:ext>
            </a:extLst>
          </p:cNvPr>
          <p:cNvCxnSpPr>
            <a:cxnSpLocks noChangeShapeType="1"/>
          </p:cNvCxnSpPr>
          <p:nvPr/>
        </p:nvCxnSpPr>
        <p:spPr bwMode="auto">
          <a:xfrm>
            <a:off x="4340920" y="3819646"/>
            <a:ext cx="0" cy="590308"/>
          </a:xfrm>
          <a:prstGeom prst="straightConnector1">
            <a:avLst/>
          </a:prstGeom>
          <a:noFill/>
          <a:ln w="76200" algn="ctr">
            <a:solidFill>
              <a:srgbClr val="FF6600"/>
            </a:solidFill>
            <a:round/>
            <a:headEnd/>
            <a:tailEnd type="arrow"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sp>
        <p:nvSpPr>
          <p:cNvPr id="19" name="TextBox 18">
            <a:extLst>
              <a:ext uri="{FF2B5EF4-FFF2-40B4-BE49-F238E27FC236}">
                <a16:creationId xmlns:a16="http://schemas.microsoft.com/office/drawing/2014/main" id="{7988A093-E900-91E2-B0A9-B499DB4820EB}"/>
              </a:ext>
            </a:extLst>
          </p:cNvPr>
          <p:cNvSpPr txBox="1"/>
          <p:nvPr/>
        </p:nvSpPr>
        <p:spPr>
          <a:xfrm>
            <a:off x="539493" y="4544883"/>
            <a:ext cx="8255252" cy="400110"/>
          </a:xfrm>
          <a:prstGeom prst="rect">
            <a:avLst/>
          </a:prstGeom>
          <a:solidFill>
            <a:srgbClr val="92D050"/>
          </a:solidFill>
        </p:spPr>
        <p:txBody>
          <a:bodyPr wrap="square">
            <a:spAutoFit/>
          </a:bodyPr>
          <a:lstStyle/>
          <a:p>
            <a:pPr algn="just"/>
            <a:r>
              <a:rPr lang="en-GB" sz="2000" dirty="0">
                <a:solidFill>
                  <a:schemeClr val="tx1">
                    <a:lumMod val="75000"/>
                  </a:schemeClr>
                </a:solidFill>
                <a:effectLst/>
                <a:latin typeface="Arial" panose="020B0604020202020204" pitchFamily="34" charset="0"/>
                <a:ea typeface="Calibri" panose="020F0502020204030204" pitchFamily="34" charset="0"/>
                <a:cs typeface="Times New Roman" panose="02020603050405020304" pitchFamily="18" charset="0"/>
              </a:rPr>
              <a:t>The General Objectives, common for all RP, were also included </a:t>
            </a:r>
            <a:r>
              <a:rPr lang="el-GR" dirty="0">
                <a:solidFill>
                  <a:schemeClr val="tx1">
                    <a:lumMod val="75000"/>
                  </a:schemeClr>
                </a:solidFill>
                <a:effectLst/>
              </a:rPr>
              <a:t> </a:t>
            </a:r>
            <a:endParaRPr lang="el-GR" dirty="0">
              <a:solidFill>
                <a:schemeClr val="tx1">
                  <a:lumMod val="75000"/>
                </a:schemeClr>
              </a:solidFill>
            </a:endParaRPr>
          </a:p>
        </p:txBody>
      </p:sp>
      <p:sp>
        <p:nvSpPr>
          <p:cNvPr id="21" name="TextBox 20">
            <a:extLst>
              <a:ext uri="{FF2B5EF4-FFF2-40B4-BE49-F238E27FC236}">
                <a16:creationId xmlns:a16="http://schemas.microsoft.com/office/drawing/2014/main" id="{FB14ABCF-7FE3-C42D-B277-F86EDC733693}"/>
              </a:ext>
            </a:extLst>
          </p:cNvPr>
          <p:cNvSpPr txBox="1"/>
          <p:nvPr/>
        </p:nvSpPr>
        <p:spPr>
          <a:xfrm>
            <a:off x="539493" y="1034228"/>
            <a:ext cx="8255254" cy="707886"/>
          </a:xfrm>
          <a:prstGeom prst="rect">
            <a:avLst/>
          </a:prstGeom>
          <a:solidFill>
            <a:srgbClr val="92D050"/>
          </a:solidFill>
        </p:spPr>
        <p:txBody>
          <a:bodyPr wrap="square">
            <a:spAutoFit/>
          </a:bodyPr>
          <a:lstStyle/>
          <a:p>
            <a:pPr algn="just"/>
            <a:r>
              <a:rPr lang="en-US" sz="2000" dirty="0">
                <a:solidFill>
                  <a:schemeClr val="tx1">
                    <a:lumMod val="75000"/>
                  </a:schemeClr>
                </a:solidFill>
                <a:effectLst/>
                <a:latin typeface="Arial" panose="020B0604020202020204" pitchFamily="34" charset="0"/>
                <a:ea typeface="Calibri" panose="020F0502020204030204" pitchFamily="34" charset="0"/>
                <a:cs typeface="Times New Roman" panose="02020603050405020304" pitchFamily="18" charset="0"/>
              </a:rPr>
              <a:t>Gaps </a:t>
            </a:r>
            <a:r>
              <a:rPr lang="en-US" sz="2000" dirty="0" err="1">
                <a:solidFill>
                  <a:schemeClr val="tx1">
                    <a:lumMod val="75000"/>
                  </a:schemeClr>
                </a:solidFill>
                <a:effectLst/>
                <a:latin typeface="Arial" panose="020B0604020202020204" pitchFamily="34" charset="0"/>
                <a:ea typeface="Calibri" panose="020F0502020204030204" pitchFamily="34" charset="0"/>
                <a:cs typeface="Times New Roman" panose="02020603050405020304" pitchFamily="18" charset="0"/>
              </a:rPr>
              <a:t>analysed</a:t>
            </a:r>
            <a:r>
              <a:rPr lang="en-US" sz="2000" dirty="0">
                <a:solidFill>
                  <a:schemeClr val="tx1">
                    <a:lumMod val="75000"/>
                  </a:schemeClr>
                </a:solidFill>
                <a:effectLst/>
                <a:latin typeface="Arial" panose="020B0604020202020204" pitchFamily="34" charset="0"/>
                <a:ea typeface="Calibri" panose="020F0502020204030204" pitchFamily="34" charset="0"/>
                <a:cs typeface="Times New Roman" panose="02020603050405020304" pitchFamily="18" charset="0"/>
              </a:rPr>
              <a:t> per Mode of Transport  for: Operation, Maintenance and Necessity for New Equipment </a:t>
            </a:r>
            <a:endParaRPr lang="el-GR" dirty="0">
              <a:solidFill>
                <a:schemeClr val="tx1">
                  <a:lumMod val="75000"/>
                </a:schemeClr>
              </a:solidFill>
            </a:endParaRPr>
          </a:p>
        </p:txBody>
      </p:sp>
      <p:sp>
        <p:nvSpPr>
          <p:cNvPr id="25" name="TextBox 24">
            <a:extLst>
              <a:ext uri="{FF2B5EF4-FFF2-40B4-BE49-F238E27FC236}">
                <a16:creationId xmlns:a16="http://schemas.microsoft.com/office/drawing/2014/main" id="{DB140698-E497-4C05-352F-25C186B674B5}"/>
              </a:ext>
            </a:extLst>
          </p:cNvPr>
          <p:cNvSpPr txBox="1"/>
          <p:nvPr/>
        </p:nvSpPr>
        <p:spPr>
          <a:xfrm>
            <a:off x="539493" y="2530522"/>
            <a:ext cx="8255250" cy="1015663"/>
          </a:xfrm>
          <a:prstGeom prst="rect">
            <a:avLst/>
          </a:prstGeom>
          <a:solidFill>
            <a:srgbClr val="92D050"/>
          </a:solidFill>
        </p:spPr>
        <p:txBody>
          <a:bodyPr wrap="square">
            <a:spAutoFit/>
          </a:bodyPr>
          <a:lstStyle/>
          <a:p>
            <a:pPr algn="just"/>
            <a:r>
              <a:rPr lang="en-GB" sz="2000" dirty="0">
                <a:solidFill>
                  <a:schemeClr val="tx1">
                    <a:lumMod val="75000"/>
                  </a:schemeClr>
                </a:solidFill>
                <a:effectLst/>
                <a:latin typeface="Arial" panose="020B0604020202020204" pitchFamily="34" charset="0"/>
                <a:ea typeface="Calibri" panose="020F0502020204030204" pitchFamily="34" charset="0"/>
                <a:cs typeface="Times New Roman" panose="02020603050405020304" pitchFamily="18" charset="0"/>
              </a:rPr>
              <a:t>While the level of implementation of ITS per RP significantly varies, Strategic Objectives were grouped in order to easily track progress and apply lessons learned</a:t>
            </a:r>
            <a:endParaRPr lang="el-GR" dirty="0">
              <a:solidFill>
                <a:schemeClr val="tx1">
                  <a:lumMod val="75000"/>
                </a:schemeClr>
              </a:solidFill>
            </a:endParaRPr>
          </a:p>
        </p:txBody>
      </p:sp>
    </p:spTree>
    <p:extLst>
      <p:ext uri="{BB962C8B-B14F-4D97-AF65-F5344CB8AC3E}">
        <p14:creationId xmlns:p14="http://schemas.microsoft.com/office/powerpoint/2010/main" val="269967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checkerboard(across)">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grpId="0" nodeType="click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checkerboard(across)">
                                      <p:cBhvr>
                                        <p:cTn id="16" dur="5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checkerboard(across)">
                                      <p:cBhvr>
                                        <p:cTn id="2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BDD5097-023C-430E-9300-3D4FCBDDC85C}"/>
              </a:ext>
            </a:extLst>
          </p:cNvPr>
          <p:cNvSpPr/>
          <p:nvPr/>
        </p:nvSpPr>
        <p:spPr>
          <a:xfrm>
            <a:off x="349252" y="1098414"/>
            <a:ext cx="8255255" cy="748923"/>
          </a:xfrm>
          <a:prstGeom prst="rect">
            <a:avLst/>
          </a:prstGeom>
        </p:spPr>
        <p:txBody>
          <a:bodyPr wrap="square">
            <a:spAutoFit/>
          </a:bodyPr>
          <a:lstStyle/>
          <a:p>
            <a:pPr marL="285750" indent="-285750">
              <a:spcBef>
                <a:spcPts val="840"/>
              </a:spcBef>
              <a:buFont typeface="Arial" panose="020B0604020202020204" pitchFamily="34" charset="0"/>
              <a:buChar char="•"/>
            </a:pPr>
            <a:endParaRPr lang="en-US" sz="1800" dirty="0"/>
          </a:p>
          <a:p>
            <a:pPr marL="285750" indent="-285750">
              <a:spcBef>
                <a:spcPts val="840"/>
              </a:spcBef>
              <a:buFont typeface="Arial" panose="020B0604020202020204" pitchFamily="34" charset="0"/>
              <a:buChar char="•"/>
            </a:pPr>
            <a:endParaRPr lang="en-US" sz="1800" dirty="0"/>
          </a:p>
        </p:txBody>
      </p:sp>
      <p:sp>
        <p:nvSpPr>
          <p:cNvPr id="5" name="Τίτλος 4">
            <a:extLst>
              <a:ext uri="{FF2B5EF4-FFF2-40B4-BE49-F238E27FC236}">
                <a16:creationId xmlns:a16="http://schemas.microsoft.com/office/drawing/2014/main" id="{4A5BE9D0-DC5E-DC5B-57CC-71908C9E18AF}"/>
              </a:ext>
            </a:extLst>
          </p:cNvPr>
          <p:cNvSpPr>
            <a:spLocks noGrp="1"/>
          </p:cNvSpPr>
          <p:nvPr>
            <p:ph type="title"/>
          </p:nvPr>
        </p:nvSpPr>
        <p:spPr/>
        <p:txBody>
          <a:bodyPr/>
          <a:lstStyle/>
          <a:p>
            <a:r>
              <a:rPr lang="en-US" dirty="0"/>
              <a:t>Objectives - General</a:t>
            </a:r>
            <a:endParaRPr lang="el-GR" dirty="0"/>
          </a:p>
        </p:txBody>
      </p:sp>
      <p:pic>
        <p:nvPicPr>
          <p:cNvPr id="6" name="Εικόνα 5">
            <a:extLst>
              <a:ext uri="{FF2B5EF4-FFF2-40B4-BE49-F238E27FC236}">
                <a16:creationId xmlns:a16="http://schemas.microsoft.com/office/drawing/2014/main" id="{2E616111-4A69-36D9-4064-C2A04966633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0438" y="1098414"/>
            <a:ext cx="5177790" cy="4373880"/>
          </a:xfrm>
          <a:prstGeom prst="rect">
            <a:avLst/>
          </a:prstGeom>
          <a:noFill/>
        </p:spPr>
      </p:pic>
      <p:sp>
        <p:nvSpPr>
          <p:cNvPr id="7" name="TextBox 6">
            <a:extLst>
              <a:ext uri="{FF2B5EF4-FFF2-40B4-BE49-F238E27FC236}">
                <a16:creationId xmlns:a16="http://schemas.microsoft.com/office/drawing/2014/main" id="{2B340E41-D1E0-9DFD-058A-E84CFCDE4246}"/>
              </a:ext>
            </a:extLst>
          </p:cNvPr>
          <p:cNvSpPr txBox="1"/>
          <p:nvPr/>
        </p:nvSpPr>
        <p:spPr>
          <a:xfrm>
            <a:off x="362531" y="954190"/>
            <a:ext cx="1237573" cy="369332"/>
          </a:xfrm>
          <a:prstGeom prst="rect">
            <a:avLst/>
          </a:prstGeom>
          <a:solidFill>
            <a:srgbClr val="92D050">
              <a:alpha val="44000"/>
            </a:srgbClr>
          </a:solidFill>
        </p:spPr>
        <p:txBody>
          <a:bodyPr wrap="square">
            <a:spAutoFit/>
          </a:bodyPr>
          <a:lstStyle/>
          <a:p>
            <a:r>
              <a:rPr lang="en" sz="1800" dirty="0">
                <a:solidFill>
                  <a:srgbClr val="FF0000"/>
                </a:solidFill>
                <a:latin typeface="+mn-lt"/>
              </a:rPr>
              <a:t>General</a:t>
            </a:r>
          </a:p>
        </p:txBody>
      </p:sp>
      <p:cxnSp>
        <p:nvCxnSpPr>
          <p:cNvPr id="8" name="12 - Ευθύγραμμο βέλος σύνδεσης">
            <a:extLst>
              <a:ext uri="{FF2B5EF4-FFF2-40B4-BE49-F238E27FC236}">
                <a16:creationId xmlns:a16="http://schemas.microsoft.com/office/drawing/2014/main" id="{2C5910BB-172D-A1E9-F545-CA7288B8FE76}"/>
              </a:ext>
            </a:extLst>
          </p:cNvPr>
          <p:cNvCxnSpPr>
            <a:cxnSpLocks noChangeShapeType="1"/>
          </p:cNvCxnSpPr>
          <p:nvPr/>
        </p:nvCxnSpPr>
        <p:spPr bwMode="auto">
          <a:xfrm flipV="1">
            <a:off x="362531" y="3475408"/>
            <a:ext cx="573698" cy="392191"/>
          </a:xfrm>
          <a:prstGeom prst="straightConnector1">
            <a:avLst/>
          </a:prstGeom>
          <a:noFill/>
          <a:ln w="76200" algn="ctr">
            <a:solidFill>
              <a:srgbClr val="FF6600"/>
            </a:solidFill>
            <a:round/>
            <a:headEnd/>
            <a:tailEnd type="arrow"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cxnSp>
        <p:nvCxnSpPr>
          <p:cNvPr id="17" name="12 - Ευθύγραμμο βέλος σύνδεσης">
            <a:extLst>
              <a:ext uri="{FF2B5EF4-FFF2-40B4-BE49-F238E27FC236}">
                <a16:creationId xmlns:a16="http://schemas.microsoft.com/office/drawing/2014/main" id="{A13F10BB-B4CA-0198-8DBE-5738F452E960}"/>
              </a:ext>
            </a:extLst>
          </p:cNvPr>
          <p:cNvCxnSpPr>
            <a:cxnSpLocks noChangeShapeType="1"/>
          </p:cNvCxnSpPr>
          <p:nvPr/>
        </p:nvCxnSpPr>
        <p:spPr bwMode="auto">
          <a:xfrm flipH="1">
            <a:off x="3688063" y="1262790"/>
            <a:ext cx="644042" cy="210085"/>
          </a:xfrm>
          <a:prstGeom prst="straightConnector1">
            <a:avLst/>
          </a:prstGeom>
          <a:noFill/>
          <a:ln w="76200" algn="ctr">
            <a:solidFill>
              <a:srgbClr val="FF6600"/>
            </a:solidFill>
            <a:round/>
            <a:headEnd/>
            <a:tailEnd type="arrow"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sp>
        <p:nvSpPr>
          <p:cNvPr id="19" name="TextBox 18">
            <a:extLst>
              <a:ext uri="{FF2B5EF4-FFF2-40B4-BE49-F238E27FC236}">
                <a16:creationId xmlns:a16="http://schemas.microsoft.com/office/drawing/2014/main" id="{7988A093-E900-91E2-B0A9-B499DB4820EB}"/>
              </a:ext>
            </a:extLst>
          </p:cNvPr>
          <p:cNvSpPr txBox="1"/>
          <p:nvPr/>
        </p:nvSpPr>
        <p:spPr>
          <a:xfrm>
            <a:off x="2657518" y="5472294"/>
            <a:ext cx="4074292" cy="923330"/>
          </a:xfrm>
          <a:prstGeom prst="rect">
            <a:avLst/>
          </a:prstGeom>
          <a:solidFill>
            <a:schemeClr val="bg2"/>
          </a:solidFill>
        </p:spPr>
        <p:txBody>
          <a:bodyPr wrap="square">
            <a:spAutoFit/>
          </a:bodyPr>
          <a:lstStyle/>
          <a:p>
            <a:pPr algn="just"/>
            <a:r>
              <a:rPr lang="en-GB" sz="1800"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ITS are developed and deployed in a coordinated, systematic and cost effective manner.</a:t>
            </a:r>
            <a:r>
              <a:rPr lang="el-GR" sz="1800" dirty="0">
                <a:effectLst/>
              </a:rPr>
              <a:t> </a:t>
            </a:r>
            <a:endParaRPr lang="el-GR" sz="1800" dirty="0"/>
          </a:p>
        </p:txBody>
      </p:sp>
      <p:sp>
        <p:nvSpPr>
          <p:cNvPr id="21" name="TextBox 20">
            <a:extLst>
              <a:ext uri="{FF2B5EF4-FFF2-40B4-BE49-F238E27FC236}">
                <a16:creationId xmlns:a16="http://schemas.microsoft.com/office/drawing/2014/main" id="{FB14ABCF-7FE3-C42D-B277-F86EDC733693}"/>
              </a:ext>
            </a:extLst>
          </p:cNvPr>
          <p:cNvSpPr txBox="1"/>
          <p:nvPr/>
        </p:nvSpPr>
        <p:spPr>
          <a:xfrm>
            <a:off x="1" y="4071467"/>
            <a:ext cx="1527680" cy="1754326"/>
          </a:xfrm>
          <a:prstGeom prst="rect">
            <a:avLst/>
          </a:prstGeom>
          <a:solidFill>
            <a:schemeClr val="bg2"/>
          </a:solidFill>
        </p:spPr>
        <p:txBody>
          <a:bodyPr wrap="square">
            <a:spAutoFit/>
          </a:bodyPr>
          <a:lstStyle/>
          <a:p>
            <a:pPr algn="just"/>
            <a:r>
              <a:rPr lang="en-GB" sz="1800"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ITS development and deployment are sustainable</a:t>
            </a:r>
            <a:r>
              <a:rPr lang="el-GR" sz="1800" dirty="0">
                <a:effectLst/>
              </a:rPr>
              <a:t> </a:t>
            </a:r>
            <a:endParaRPr lang="el-GR" sz="1800" dirty="0"/>
          </a:p>
        </p:txBody>
      </p:sp>
      <p:sp>
        <p:nvSpPr>
          <p:cNvPr id="23" name="TextBox 22">
            <a:extLst>
              <a:ext uri="{FF2B5EF4-FFF2-40B4-BE49-F238E27FC236}">
                <a16:creationId xmlns:a16="http://schemas.microsoft.com/office/drawing/2014/main" id="{E4A532A4-0162-4190-3333-B33C5E234912}"/>
              </a:ext>
            </a:extLst>
          </p:cNvPr>
          <p:cNvSpPr txBox="1"/>
          <p:nvPr/>
        </p:nvSpPr>
        <p:spPr>
          <a:xfrm>
            <a:off x="5364866" y="1383850"/>
            <a:ext cx="3788052" cy="1477328"/>
          </a:xfrm>
          <a:prstGeom prst="rect">
            <a:avLst/>
          </a:prstGeom>
          <a:solidFill>
            <a:schemeClr val="bg2"/>
          </a:solidFill>
        </p:spPr>
        <p:txBody>
          <a:bodyPr wrap="square">
            <a:spAutoFit/>
          </a:bodyPr>
          <a:lstStyle/>
          <a:p>
            <a:pPr algn="just"/>
            <a:r>
              <a:rPr lang="en-GB" sz="1800"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ITS applications are seamlessly integrated, compatible with systems in neighbouring RPs and meet with EU ITS architecture standards</a:t>
            </a:r>
            <a:r>
              <a:rPr lang="el-GR" sz="1800" dirty="0">
                <a:effectLst/>
              </a:rPr>
              <a:t> </a:t>
            </a:r>
            <a:endParaRPr lang="el-GR" sz="1800" dirty="0"/>
          </a:p>
        </p:txBody>
      </p:sp>
      <p:sp>
        <p:nvSpPr>
          <p:cNvPr id="25" name="TextBox 24">
            <a:extLst>
              <a:ext uri="{FF2B5EF4-FFF2-40B4-BE49-F238E27FC236}">
                <a16:creationId xmlns:a16="http://schemas.microsoft.com/office/drawing/2014/main" id="{DB140698-E497-4C05-352F-25C186B674B5}"/>
              </a:ext>
            </a:extLst>
          </p:cNvPr>
          <p:cNvSpPr txBox="1"/>
          <p:nvPr/>
        </p:nvSpPr>
        <p:spPr>
          <a:xfrm>
            <a:off x="5364866" y="3071340"/>
            <a:ext cx="3779133" cy="1200329"/>
          </a:xfrm>
          <a:prstGeom prst="rect">
            <a:avLst/>
          </a:prstGeom>
          <a:solidFill>
            <a:schemeClr val="bg2"/>
          </a:solidFill>
        </p:spPr>
        <p:txBody>
          <a:bodyPr wrap="square">
            <a:spAutoFit/>
          </a:bodyPr>
          <a:lstStyle/>
          <a:p>
            <a:pPr algn="just"/>
            <a:r>
              <a:rPr lang="en-GB" sz="1800"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ITS are well integrated in the planning, design, construction and maintenance of the transportation infrastructure</a:t>
            </a:r>
            <a:r>
              <a:rPr lang="el-GR" sz="1800" dirty="0">
                <a:effectLst/>
              </a:rPr>
              <a:t> </a:t>
            </a:r>
            <a:endParaRPr lang="el-GR" sz="1800" dirty="0"/>
          </a:p>
        </p:txBody>
      </p:sp>
      <p:cxnSp>
        <p:nvCxnSpPr>
          <p:cNvPr id="2" name="12 - Ευθύγραμμο βέλος σύνδεσης">
            <a:extLst>
              <a:ext uri="{FF2B5EF4-FFF2-40B4-BE49-F238E27FC236}">
                <a16:creationId xmlns:a16="http://schemas.microsoft.com/office/drawing/2014/main" id="{20D351BA-DFFF-B474-A2B0-0BA5D4DDFE71}"/>
              </a:ext>
            </a:extLst>
          </p:cNvPr>
          <p:cNvCxnSpPr>
            <a:cxnSpLocks noChangeShapeType="1"/>
          </p:cNvCxnSpPr>
          <p:nvPr/>
        </p:nvCxnSpPr>
        <p:spPr bwMode="auto">
          <a:xfrm flipH="1" flipV="1">
            <a:off x="4861367" y="3951520"/>
            <a:ext cx="393539" cy="583489"/>
          </a:xfrm>
          <a:prstGeom prst="straightConnector1">
            <a:avLst/>
          </a:prstGeom>
          <a:noFill/>
          <a:ln w="76200" algn="ctr">
            <a:solidFill>
              <a:srgbClr val="FF6600"/>
            </a:solidFill>
            <a:round/>
            <a:headEnd/>
            <a:tailEnd type="arrow"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cxnSp>
        <p:nvCxnSpPr>
          <p:cNvPr id="9" name="12 - Ευθύγραμμο βέλος σύνδεσης">
            <a:extLst>
              <a:ext uri="{FF2B5EF4-FFF2-40B4-BE49-F238E27FC236}">
                <a16:creationId xmlns:a16="http://schemas.microsoft.com/office/drawing/2014/main" id="{B54C6A72-F47F-8E60-090B-454D239389CE}"/>
              </a:ext>
            </a:extLst>
          </p:cNvPr>
          <p:cNvCxnSpPr>
            <a:cxnSpLocks noChangeShapeType="1"/>
          </p:cNvCxnSpPr>
          <p:nvPr/>
        </p:nvCxnSpPr>
        <p:spPr bwMode="auto">
          <a:xfrm flipH="1" flipV="1">
            <a:off x="3688063" y="5010664"/>
            <a:ext cx="644042" cy="232668"/>
          </a:xfrm>
          <a:prstGeom prst="straightConnector1">
            <a:avLst/>
          </a:prstGeom>
          <a:noFill/>
          <a:ln w="76200" algn="ctr">
            <a:solidFill>
              <a:srgbClr val="FF6600"/>
            </a:solidFill>
            <a:round/>
            <a:headEnd/>
            <a:tailEnd type="arrow"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sp>
        <p:nvSpPr>
          <p:cNvPr id="3" name="TextBox 2">
            <a:extLst>
              <a:ext uri="{FF2B5EF4-FFF2-40B4-BE49-F238E27FC236}">
                <a16:creationId xmlns:a16="http://schemas.microsoft.com/office/drawing/2014/main" id="{34495632-EB9D-14E4-D02B-523DC10A0316}"/>
              </a:ext>
            </a:extLst>
          </p:cNvPr>
          <p:cNvSpPr txBox="1"/>
          <p:nvPr/>
        </p:nvSpPr>
        <p:spPr>
          <a:xfrm>
            <a:off x="6888065" y="5447971"/>
            <a:ext cx="2112020" cy="707886"/>
          </a:xfrm>
          <a:prstGeom prst="rect">
            <a:avLst/>
          </a:prstGeom>
          <a:solidFill>
            <a:srgbClr val="92D050"/>
          </a:solidFill>
        </p:spPr>
        <p:txBody>
          <a:bodyPr wrap="square">
            <a:spAutoFit/>
          </a:bodyPr>
          <a:lstStyle/>
          <a:p>
            <a:pPr algn="just"/>
            <a:r>
              <a:rPr lang="en-GB" sz="2000" dirty="0">
                <a:solidFill>
                  <a:schemeClr val="tx1">
                    <a:lumMod val="75000"/>
                  </a:schemeClr>
                </a:solidFill>
                <a:effectLst/>
                <a:latin typeface="Arial" panose="020B0604020202020204" pitchFamily="34" charset="0"/>
                <a:ea typeface="Calibri" panose="020F0502020204030204" pitchFamily="34" charset="0"/>
                <a:cs typeface="Times New Roman" panose="02020603050405020304" pitchFamily="18" charset="0"/>
              </a:rPr>
              <a:t>General Objective 1 </a:t>
            </a:r>
            <a:r>
              <a:rPr lang="el-GR" dirty="0">
                <a:solidFill>
                  <a:schemeClr val="tx1">
                    <a:lumMod val="75000"/>
                  </a:schemeClr>
                </a:solidFill>
                <a:effectLst/>
              </a:rPr>
              <a:t> </a:t>
            </a:r>
            <a:endParaRPr lang="el-GR" dirty="0">
              <a:solidFill>
                <a:schemeClr val="tx1">
                  <a:lumMod val="75000"/>
                </a:schemeClr>
              </a:solidFill>
            </a:endParaRPr>
          </a:p>
        </p:txBody>
      </p:sp>
      <p:sp>
        <p:nvSpPr>
          <p:cNvPr id="4" name="TextBox 3">
            <a:extLst>
              <a:ext uri="{FF2B5EF4-FFF2-40B4-BE49-F238E27FC236}">
                <a16:creationId xmlns:a16="http://schemas.microsoft.com/office/drawing/2014/main" id="{4C2CE650-B889-BF5D-976C-C41AA30E0896}"/>
              </a:ext>
            </a:extLst>
          </p:cNvPr>
          <p:cNvSpPr txBox="1"/>
          <p:nvPr/>
        </p:nvSpPr>
        <p:spPr>
          <a:xfrm>
            <a:off x="5364866" y="899207"/>
            <a:ext cx="3372100" cy="400110"/>
          </a:xfrm>
          <a:prstGeom prst="rect">
            <a:avLst/>
          </a:prstGeom>
          <a:solidFill>
            <a:srgbClr val="92D050"/>
          </a:solidFill>
        </p:spPr>
        <p:txBody>
          <a:bodyPr wrap="square">
            <a:spAutoFit/>
          </a:bodyPr>
          <a:lstStyle/>
          <a:p>
            <a:pPr algn="just"/>
            <a:r>
              <a:rPr lang="en-GB" sz="2000" dirty="0">
                <a:solidFill>
                  <a:schemeClr val="tx1">
                    <a:lumMod val="75000"/>
                  </a:schemeClr>
                </a:solidFill>
                <a:effectLst/>
                <a:latin typeface="Arial" panose="020B0604020202020204" pitchFamily="34" charset="0"/>
                <a:ea typeface="Calibri" panose="020F0502020204030204" pitchFamily="34" charset="0"/>
                <a:cs typeface="Times New Roman" panose="02020603050405020304" pitchFamily="18" charset="0"/>
              </a:rPr>
              <a:t>General Objective 2 </a:t>
            </a:r>
            <a:r>
              <a:rPr lang="el-GR" dirty="0">
                <a:solidFill>
                  <a:schemeClr val="tx1">
                    <a:lumMod val="75000"/>
                  </a:schemeClr>
                </a:solidFill>
                <a:effectLst/>
              </a:rPr>
              <a:t> </a:t>
            </a:r>
            <a:endParaRPr lang="el-GR" dirty="0">
              <a:solidFill>
                <a:schemeClr val="tx1">
                  <a:lumMod val="75000"/>
                </a:schemeClr>
              </a:solidFill>
            </a:endParaRPr>
          </a:p>
        </p:txBody>
      </p:sp>
      <p:sp>
        <p:nvSpPr>
          <p:cNvPr id="10" name="TextBox 9">
            <a:extLst>
              <a:ext uri="{FF2B5EF4-FFF2-40B4-BE49-F238E27FC236}">
                <a16:creationId xmlns:a16="http://schemas.microsoft.com/office/drawing/2014/main" id="{24F6AD3F-0445-C564-5D34-AB2FE10BA6B3}"/>
              </a:ext>
            </a:extLst>
          </p:cNvPr>
          <p:cNvSpPr txBox="1"/>
          <p:nvPr/>
        </p:nvSpPr>
        <p:spPr>
          <a:xfrm>
            <a:off x="5364866" y="4458453"/>
            <a:ext cx="3372100" cy="400110"/>
          </a:xfrm>
          <a:prstGeom prst="rect">
            <a:avLst/>
          </a:prstGeom>
          <a:solidFill>
            <a:srgbClr val="92D050"/>
          </a:solidFill>
        </p:spPr>
        <p:txBody>
          <a:bodyPr wrap="square">
            <a:spAutoFit/>
          </a:bodyPr>
          <a:lstStyle/>
          <a:p>
            <a:pPr algn="just"/>
            <a:r>
              <a:rPr lang="en-GB" sz="2000" dirty="0">
                <a:solidFill>
                  <a:schemeClr val="tx1">
                    <a:lumMod val="75000"/>
                  </a:schemeClr>
                </a:solidFill>
                <a:effectLst/>
                <a:latin typeface="Arial" panose="020B0604020202020204" pitchFamily="34" charset="0"/>
                <a:ea typeface="Calibri" panose="020F0502020204030204" pitchFamily="34" charset="0"/>
                <a:cs typeface="Times New Roman" panose="02020603050405020304" pitchFamily="18" charset="0"/>
              </a:rPr>
              <a:t>General Objective 3 </a:t>
            </a:r>
            <a:r>
              <a:rPr lang="el-GR" dirty="0">
                <a:solidFill>
                  <a:schemeClr val="tx1">
                    <a:lumMod val="75000"/>
                  </a:schemeClr>
                </a:solidFill>
                <a:effectLst/>
              </a:rPr>
              <a:t> </a:t>
            </a:r>
            <a:endParaRPr lang="el-GR" dirty="0">
              <a:solidFill>
                <a:schemeClr val="tx1">
                  <a:lumMod val="75000"/>
                </a:schemeClr>
              </a:solidFill>
            </a:endParaRPr>
          </a:p>
        </p:txBody>
      </p:sp>
      <p:sp>
        <p:nvSpPr>
          <p:cNvPr id="11" name="TextBox 10">
            <a:extLst>
              <a:ext uri="{FF2B5EF4-FFF2-40B4-BE49-F238E27FC236}">
                <a16:creationId xmlns:a16="http://schemas.microsoft.com/office/drawing/2014/main" id="{8015F4BD-78F2-0A79-5E93-646975EFFC84}"/>
              </a:ext>
            </a:extLst>
          </p:cNvPr>
          <p:cNvSpPr txBox="1"/>
          <p:nvPr/>
        </p:nvSpPr>
        <p:spPr>
          <a:xfrm>
            <a:off x="0" y="2000314"/>
            <a:ext cx="1527680" cy="707886"/>
          </a:xfrm>
          <a:prstGeom prst="rect">
            <a:avLst/>
          </a:prstGeom>
          <a:solidFill>
            <a:srgbClr val="92D050"/>
          </a:solidFill>
        </p:spPr>
        <p:txBody>
          <a:bodyPr wrap="square">
            <a:spAutoFit/>
          </a:bodyPr>
          <a:lstStyle/>
          <a:p>
            <a:pPr algn="just"/>
            <a:r>
              <a:rPr lang="en-GB" sz="2000" dirty="0">
                <a:solidFill>
                  <a:schemeClr val="tx1">
                    <a:lumMod val="75000"/>
                  </a:schemeClr>
                </a:solidFill>
                <a:effectLst/>
                <a:latin typeface="Arial" panose="020B0604020202020204" pitchFamily="34" charset="0"/>
                <a:ea typeface="Calibri" panose="020F0502020204030204" pitchFamily="34" charset="0"/>
                <a:cs typeface="Times New Roman" panose="02020603050405020304" pitchFamily="18" charset="0"/>
              </a:rPr>
              <a:t>General Objective 4 </a:t>
            </a:r>
            <a:r>
              <a:rPr lang="el-GR" dirty="0">
                <a:solidFill>
                  <a:schemeClr val="tx1">
                    <a:lumMod val="75000"/>
                  </a:schemeClr>
                </a:solidFill>
                <a:effectLst/>
              </a:rPr>
              <a:t> </a:t>
            </a:r>
            <a:endParaRPr lang="el-GR" dirty="0">
              <a:solidFill>
                <a:schemeClr val="tx1">
                  <a:lumMod val="75000"/>
                </a:schemeClr>
              </a:solidFill>
            </a:endParaRPr>
          </a:p>
        </p:txBody>
      </p:sp>
    </p:spTree>
    <p:extLst>
      <p:ext uri="{BB962C8B-B14F-4D97-AF65-F5344CB8AC3E}">
        <p14:creationId xmlns:p14="http://schemas.microsoft.com/office/powerpoint/2010/main" val="627210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7"/>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2"/>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blinds(horizontal)">
                                      <p:cBhvr>
                                        <p:cTn id="26" dur="500"/>
                                        <p:tgtEl>
                                          <p:spTgt spid="19"/>
                                        </p:tgtEl>
                                      </p:cBhvr>
                                    </p:animEffect>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checkerboard(across)">
                                      <p:cBhvr>
                                        <p:cTn id="31" dur="500"/>
                                        <p:tgtEl>
                                          <p:spTgt spid="23"/>
                                        </p:tgtEl>
                                      </p:cBhvr>
                                    </p:animEffect>
                                  </p:childTnLst>
                                </p:cTn>
                              </p:par>
                            </p:childTnLst>
                          </p:cTn>
                        </p:par>
                      </p:childTnLst>
                    </p:cTn>
                  </p:par>
                  <p:par>
                    <p:cTn id="32" fill="hold">
                      <p:stCondLst>
                        <p:cond delay="indefinite"/>
                      </p:stCondLst>
                      <p:childTnLst>
                        <p:par>
                          <p:cTn id="33" fill="hold">
                            <p:stCondLst>
                              <p:cond delay="0"/>
                            </p:stCondLst>
                            <p:childTnLst>
                              <p:par>
                                <p:cTn id="34" presetID="5" presetClass="entr" presetSubtype="10" fill="hold" grpId="0" nodeType="click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checkerboard(across)">
                                      <p:cBhvr>
                                        <p:cTn id="36" dur="500"/>
                                        <p:tgtEl>
                                          <p:spTgt spid="25"/>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blinds(horizontal)">
                                      <p:cBhvr>
                                        <p:cTn id="41" dur="5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5" presetClass="entr" presetSubtype="10" fill="hold" grpId="0" nodeType="click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checkerboard(across)">
                                      <p:cBhvr>
                                        <p:cTn id="46" dur="500"/>
                                        <p:tgtEl>
                                          <p:spTgt spid="3"/>
                                        </p:tgtEl>
                                      </p:cBhvr>
                                    </p:animEffect>
                                  </p:childTnLst>
                                </p:cTn>
                              </p:par>
                              <p:par>
                                <p:cTn id="47" presetID="5" presetClass="entr" presetSubtype="10" fill="hold" grpId="0" nodeType="with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checkerboard(across)">
                                      <p:cBhvr>
                                        <p:cTn id="49" dur="500"/>
                                        <p:tgtEl>
                                          <p:spTgt spid="4"/>
                                        </p:tgtEl>
                                      </p:cBhvr>
                                    </p:animEffect>
                                  </p:childTnLst>
                                </p:cTn>
                              </p:par>
                              <p:par>
                                <p:cTn id="50" presetID="5" presetClass="entr" presetSubtype="1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checkerboard(across)">
                                      <p:cBhvr>
                                        <p:cTn id="52" dur="500"/>
                                        <p:tgtEl>
                                          <p:spTgt spid="10"/>
                                        </p:tgtEl>
                                      </p:cBhvr>
                                    </p:animEffect>
                                  </p:childTnLst>
                                </p:cTn>
                              </p:par>
                              <p:par>
                                <p:cTn id="53" presetID="5" presetClass="entr" presetSubtype="10"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checkerboard(across)">
                                      <p:cBhvr>
                                        <p:cTn id="5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9" grpId="0" animBg="1"/>
      <p:bldP spid="21" grpId="0" animBg="1"/>
      <p:bldP spid="23" grpId="0" animBg="1"/>
      <p:bldP spid="25" grpId="0" animBg="1"/>
      <p:bldP spid="3" grpId="0" animBg="1"/>
      <p:bldP spid="4" grpId="0" animBg="1"/>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BDD5097-023C-430E-9300-3D4FCBDDC85C}"/>
              </a:ext>
            </a:extLst>
          </p:cNvPr>
          <p:cNvSpPr/>
          <p:nvPr/>
        </p:nvSpPr>
        <p:spPr>
          <a:xfrm>
            <a:off x="349252" y="1098414"/>
            <a:ext cx="8255255" cy="748923"/>
          </a:xfrm>
          <a:prstGeom prst="rect">
            <a:avLst/>
          </a:prstGeom>
        </p:spPr>
        <p:txBody>
          <a:bodyPr wrap="square">
            <a:spAutoFit/>
          </a:bodyPr>
          <a:lstStyle/>
          <a:p>
            <a:pPr marL="285750" indent="-285750">
              <a:spcBef>
                <a:spcPts val="840"/>
              </a:spcBef>
              <a:buFont typeface="Arial" panose="020B0604020202020204" pitchFamily="34" charset="0"/>
              <a:buChar char="•"/>
            </a:pPr>
            <a:endParaRPr lang="en-US" sz="1800" dirty="0"/>
          </a:p>
          <a:p>
            <a:pPr marL="285750" indent="-285750">
              <a:spcBef>
                <a:spcPts val="840"/>
              </a:spcBef>
              <a:buFont typeface="Arial" panose="020B0604020202020204" pitchFamily="34" charset="0"/>
              <a:buChar char="•"/>
            </a:pPr>
            <a:endParaRPr lang="en-US" sz="1800" dirty="0"/>
          </a:p>
        </p:txBody>
      </p:sp>
      <p:sp>
        <p:nvSpPr>
          <p:cNvPr id="5" name="Τίτλος 4">
            <a:extLst>
              <a:ext uri="{FF2B5EF4-FFF2-40B4-BE49-F238E27FC236}">
                <a16:creationId xmlns:a16="http://schemas.microsoft.com/office/drawing/2014/main" id="{4A5BE9D0-DC5E-DC5B-57CC-71908C9E18AF}"/>
              </a:ext>
            </a:extLst>
          </p:cNvPr>
          <p:cNvSpPr>
            <a:spLocks noGrp="1"/>
          </p:cNvSpPr>
          <p:nvPr>
            <p:ph type="title"/>
          </p:nvPr>
        </p:nvSpPr>
        <p:spPr/>
        <p:txBody>
          <a:bodyPr/>
          <a:lstStyle/>
          <a:p>
            <a:r>
              <a:rPr lang="en-US" dirty="0"/>
              <a:t>Objectives – Per RP</a:t>
            </a:r>
            <a:endParaRPr lang="el-GR" dirty="0"/>
          </a:p>
        </p:txBody>
      </p:sp>
      <p:graphicFrame>
        <p:nvGraphicFramePr>
          <p:cNvPr id="3" name="Πίνακας 2">
            <a:extLst>
              <a:ext uri="{FF2B5EF4-FFF2-40B4-BE49-F238E27FC236}">
                <a16:creationId xmlns:a16="http://schemas.microsoft.com/office/drawing/2014/main" id="{3B000713-766F-0F61-C152-1D99AC90086D}"/>
              </a:ext>
            </a:extLst>
          </p:cNvPr>
          <p:cNvGraphicFramePr>
            <a:graphicFrameLocks noGrp="1"/>
          </p:cNvGraphicFramePr>
          <p:nvPr>
            <p:extLst>
              <p:ext uri="{D42A27DB-BD31-4B8C-83A1-F6EECF244321}">
                <p14:modId xmlns:p14="http://schemas.microsoft.com/office/powerpoint/2010/main" val="2728230826"/>
              </p:ext>
            </p:extLst>
          </p:nvPr>
        </p:nvGraphicFramePr>
        <p:xfrm>
          <a:off x="457199" y="1098414"/>
          <a:ext cx="8348662" cy="4808792"/>
        </p:xfrm>
        <a:graphic>
          <a:graphicData uri="http://schemas.openxmlformats.org/drawingml/2006/table">
            <a:tbl>
              <a:tblPr firstRow="1" firstCol="1" bandRow="1">
                <a:tableStyleId>{5C22544A-7EE6-4342-B048-85BDC9FD1C3A}</a:tableStyleId>
              </a:tblPr>
              <a:tblGrid>
                <a:gridCol w="2054507">
                  <a:extLst>
                    <a:ext uri="{9D8B030D-6E8A-4147-A177-3AD203B41FA5}">
                      <a16:colId xmlns:a16="http://schemas.microsoft.com/office/drawing/2014/main" val="136235569"/>
                    </a:ext>
                  </a:extLst>
                </a:gridCol>
                <a:gridCol w="1701479">
                  <a:extLst>
                    <a:ext uri="{9D8B030D-6E8A-4147-A177-3AD203B41FA5}">
                      <a16:colId xmlns:a16="http://schemas.microsoft.com/office/drawing/2014/main" val="1001444648"/>
                    </a:ext>
                  </a:extLst>
                </a:gridCol>
                <a:gridCol w="4592676">
                  <a:extLst>
                    <a:ext uri="{9D8B030D-6E8A-4147-A177-3AD203B41FA5}">
                      <a16:colId xmlns:a16="http://schemas.microsoft.com/office/drawing/2014/main" val="2817408440"/>
                    </a:ext>
                  </a:extLst>
                </a:gridCol>
              </a:tblGrid>
              <a:tr h="0">
                <a:tc>
                  <a:txBody>
                    <a:bodyPr/>
                    <a:lstStyle/>
                    <a:p>
                      <a:pPr algn="ctr">
                        <a:lnSpc>
                          <a:spcPct val="150000"/>
                        </a:lnSpc>
                        <a:spcBef>
                          <a:spcPts val="600"/>
                        </a:spcBef>
                        <a:spcAft>
                          <a:spcPts val="600"/>
                        </a:spcAft>
                      </a:pPr>
                      <a:r>
                        <a:rPr lang="en-GB" sz="1400" dirty="0">
                          <a:effectLst/>
                        </a:rPr>
                        <a:t>Regional Partner</a:t>
                      </a:r>
                      <a:endParaRPr lang="el-GR" sz="10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bg2">
                        <a:lumMod val="40000"/>
                        <a:lumOff val="60000"/>
                      </a:schemeClr>
                    </a:solidFill>
                  </a:tcPr>
                </a:tc>
                <a:tc>
                  <a:txBody>
                    <a:bodyPr/>
                    <a:lstStyle/>
                    <a:p>
                      <a:pPr algn="ctr">
                        <a:lnSpc>
                          <a:spcPct val="150000"/>
                        </a:lnSpc>
                        <a:spcBef>
                          <a:spcPts val="600"/>
                        </a:spcBef>
                        <a:spcAft>
                          <a:spcPts val="600"/>
                        </a:spcAft>
                      </a:pPr>
                      <a:r>
                        <a:rPr lang="en-GB" sz="1400" dirty="0">
                          <a:effectLst/>
                        </a:rPr>
                        <a:t>Mode of Transport</a:t>
                      </a:r>
                      <a:endParaRPr lang="el-GR" sz="10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bg2">
                        <a:lumMod val="40000"/>
                        <a:lumOff val="60000"/>
                      </a:schemeClr>
                    </a:solidFill>
                  </a:tcPr>
                </a:tc>
                <a:tc>
                  <a:txBody>
                    <a:bodyPr/>
                    <a:lstStyle/>
                    <a:p>
                      <a:pPr algn="ctr">
                        <a:lnSpc>
                          <a:spcPct val="150000"/>
                        </a:lnSpc>
                        <a:spcBef>
                          <a:spcPts val="600"/>
                        </a:spcBef>
                        <a:spcAft>
                          <a:spcPts val="600"/>
                        </a:spcAft>
                      </a:pPr>
                      <a:r>
                        <a:rPr lang="en-GB" sz="1400" dirty="0">
                          <a:effectLst/>
                        </a:rPr>
                        <a:t>General Objectives (GO) and            Strategic Objective (SO)</a:t>
                      </a:r>
                      <a:endParaRPr lang="el-GR" sz="10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bg2">
                        <a:lumMod val="40000"/>
                        <a:lumOff val="60000"/>
                      </a:schemeClr>
                    </a:solidFill>
                  </a:tcPr>
                </a:tc>
                <a:extLst>
                  <a:ext uri="{0D108BD9-81ED-4DB2-BD59-A6C34878D82A}">
                    <a16:rowId xmlns:a16="http://schemas.microsoft.com/office/drawing/2014/main" val="3339756229"/>
                  </a:ext>
                </a:extLst>
              </a:tr>
              <a:tr h="0">
                <a:tc rowSpan="4">
                  <a:txBody>
                    <a:bodyPr/>
                    <a:lstStyle/>
                    <a:p>
                      <a:pPr algn="ctr">
                        <a:lnSpc>
                          <a:spcPct val="150000"/>
                        </a:lnSpc>
                        <a:spcBef>
                          <a:spcPts val="600"/>
                        </a:spcBef>
                        <a:spcAft>
                          <a:spcPts val="600"/>
                        </a:spcAft>
                      </a:pPr>
                      <a:r>
                        <a:rPr lang="en-GB" sz="1400" dirty="0">
                          <a:solidFill>
                            <a:srgbClr val="7030A0"/>
                          </a:solidFill>
                          <a:effectLst/>
                        </a:rPr>
                        <a:t>ALL</a:t>
                      </a:r>
                      <a:endParaRPr lang="el-GR" sz="1400"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rowSpan="4">
                  <a:txBody>
                    <a:bodyPr/>
                    <a:lstStyle/>
                    <a:p>
                      <a:pPr algn="ctr">
                        <a:lnSpc>
                          <a:spcPct val="150000"/>
                        </a:lnSpc>
                        <a:spcBef>
                          <a:spcPts val="600"/>
                        </a:spcBef>
                        <a:spcAft>
                          <a:spcPts val="600"/>
                        </a:spcAft>
                      </a:pPr>
                      <a:r>
                        <a:rPr lang="en-GB" sz="1800" b="1" i="1" dirty="0">
                          <a:solidFill>
                            <a:srgbClr val="FF0000"/>
                          </a:solidFill>
                          <a:effectLst/>
                        </a:rPr>
                        <a:t>ALL</a:t>
                      </a:r>
                      <a:endParaRPr lang="el-GR" sz="1800" b="1" i="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50000"/>
                        </a:lnSpc>
                        <a:spcBef>
                          <a:spcPts val="600"/>
                        </a:spcBef>
                        <a:spcAft>
                          <a:spcPts val="600"/>
                        </a:spcAft>
                      </a:pPr>
                      <a:r>
                        <a:rPr lang="en-GB" sz="1600" dirty="0">
                          <a:solidFill>
                            <a:schemeClr val="tx1">
                              <a:lumMod val="75000"/>
                            </a:schemeClr>
                          </a:solidFill>
                          <a:effectLst/>
                        </a:rPr>
                        <a:t>GO 1- Establish a </a:t>
                      </a:r>
                      <a:r>
                        <a:rPr lang="en-GB" sz="1600" b="1" dirty="0">
                          <a:solidFill>
                            <a:schemeClr val="tx1">
                              <a:lumMod val="75000"/>
                            </a:schemeClr>
                          </a:solidFill>
                          <a:effectLst/>
                        </a:rPr>
                        <a:t>permanent ITS Steering committee</a:t>
                      </a:r>
                      <a:r>
                        <a:rPr lang="en-GB" sz="1600" dirty="0">
                          <a:solidFill>
                            <a:schemeClr val="tx1">
                              <a:lumMod val="75000"/>
                            </a:schemeClr>
                          </a:solidFill>
                          <a:effectLst/>
                        </a:rPr>
                        <a:t>, to coordinate all ITS initiatives, regardless the mode and ministerial jurisdiction</a:t>
                      </a:r>
                      <a:endParaRPr lang="el-GR" sz="1600" dirty="0">
                        <a:solidFill>
                          <a:schemeClr val="tx1">
                            <a:lumMod val="7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rgbClr val="FFFF00"/>
                    </a:solidFill>
                  </a:tcPr>
                </a:tc>
                <a:extLst>
                  <a:ext uri="{0D108BD9-81ED-4DB2-BD59-A6C34878D82A}">
                    <a16:rowId xmlns:a16="http://schemas.microsoft.com/office/drawing/2014/main" val="1283132331"/>
                  </a:ext>
                </a:extLst>
              </a:tr>
              <a:tr h="0">
                <a:tc vMerge="1">
                  <a:txBody>
                    <a:bodyPr/>
                    <a:lstStyle/>
                    <a:p>
                      <a:endParaRPr lang="el-GR"/>
                    </a:p>
                  </a:txBody>
                  <a:tcPr/>
                </a:tc>
                <a:tc vMerge="1">
                  <a:txBody>
                    <a:bodyPr/>
                    <a:lstStyle/>
                    <a:p>
                      <a:endParaRPr lang="el-GR"/>
                    </a:p>
                  </a:txBody>
                  <a:tcPr/>
                </a:tc>
                <a:tc>
                  <a:txBody>
                    <a:bodyPr/>
                    <a:lstStyle/>
                    <a:p>
                      <a:pPr algn="just">
                        <a:lnSpc>
                          <a:spcPct val="150000"/>
                        </a:lnSpc>
                        <a:spcBef>
                          <a:spcPts val="600"/>
                        </a:spcBef>
                        <a:spcAft>
                          <a:spcPts val="600"/>
                        </a:spcAft>
                      </a:pPr>
                      <a:r>
                        <a:rPr lang="en-GB" sz="1600" dirty="0">
                          <a:solidFill>
                            <a:schemeClr val="tx1">
                              <a:lumMod val="75000"/>
                            </a:schemeClr>
                          </a:solidFill>
                          <a:effectLst/>
                        </a:rPr>
                        <a:t>GO 2 - Cooperate and participate with the </a:t>
                      </a:r>
                      <a:r>
                        <a:rPr lang="en-GB" sz="1600" b="1" i="1" dirty="0">
                          <a:solidFill>
                            <a:schemeClr val="tx1">
                              <a:lumMod val="75000"/>
                            </a:schemeClr>
                          </a:solidFill>
                          <a:effectLst/>
                        </a:rPr>
                        <a:t>EU ITS agencies and neighbouring RPs</a:t>
                      </a:r>
                      <a:r>
                        <a:rPr lang="en-GB" sz="1600" dirty="0">
                          <a:solidFill>
                            <a:schemeClr val="tx1">
                              <a:lumMod val="75000"/>
                            </a:schemeClr>
                          </a:solidFill>
                          <a:effectLst/>
                        </a:rPr>
                        <a:t> to ensure interoperability and integration of ITS technologies</a:t>
                      </a:r>
                      <a:endParaRPr lang="el-GR" sz="1600" dirty="0">
                        <a:solidFill>
                          <a:schemeClr val="tx1">
                            <a:lumMod val="7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rgbClr val="FFFF00"/>
                    </a:solidFill>
                  </a:tcPr>
                </a:tc>
                <a:extLst>
                  <a:ext uri="{0D108BD9-81ED-4DB2-BD59-A6C34878D82A}">
                    <a16:rowId xmlns:a16="http://schemas.microsoft.com/office/drawing/2014/main" val="3193524134"/>
                  </a:ext>
                </a:extLst>
              </a:tr>
              <a:tr h="0">
                <a:tc vMerge="1">
                  <a:txBody>
                    <a:bodyPr/>
                    <a:lstStyle/>
                    <a:p>
                      <a:endParaRPr lang="el-GR"/>
                    </a:p>
                  </a:txBody>
                  <a:tcPr/>
                </a:tc>
                <a:tc vMerge="1">
                  <a:txBody>
                    <a:bodyPr/>
                    <a:lstStyle/>
                    <a:p>
                      <a:endParaRPr lang="el-GR"/>
                    </a:p>
                  </a:txBody>
                  <a:tcPr/>
                </a:tc>
                <a:tc>
                  <a:txBody>
                    <a:bodyPr/>
                    <a:lstStyle/>
                    <a:p>
                      <a:pPr algn="just">
                        <a:lnSpc>
                          <a:spcPct val="150000"/>
                        </a:lnSpc>
                        <a:spcBef>
                          <a:spcPts val="600"/>
                        </a:spcBef>
                        <a:spcAft>
                          <a:spcPts val="600"/>
                        </a:spcAft>
                      </a:pPr>
                      <a:r>
                        <a:rPr lang="en-GB" sz="1600" dirty="0">
                          <a:solidFill>
                            <a:schemeClr val="tx1">
                              <a:lumMod val="75000"/>
                            </a:schemeClr>
                          </a:solidFill>
                          <a:effectLst/>
                        </a:rPr>
                        <a:t>GO 3 - </a:t>
                      </a:r>
                      <a:r>
                        <a:rPr lang="en-GB" sz="1600" b="1" i="1" dirty="0">
                          <a:solidFill>
                            <a:schemeClr val="tx1">
                              <a:lumMod val="75000"/>
                            </a:schemeClr>
                          </a:solidFill>
                          <a:effectLst/>
                        </a:rPr>
                        <a:t>Integrate ITS early </a:t>
                      </a:r>
                      <a:r>
                        <a:rPr lang="en-GB" sz="1600" dirty="0">
                          <a:solidFill>
                            <a:schemeClr val="tx1">
                              <a:lumMod val="75000"/>
                            </a:schemeClr>
                          </a:solidFill>
                          <a:effectLst/>
                        </a:rPr>
                        <a:t>in the planning and design process for all modes of transport</a:t>
                      </a:r>
                      <a:endParaRPr lang="el-GR" sz="1600" dirty="0">
                        <a:solidFill>
                          <a:schemeClr val="tx1">
                            <a:lumMod val="7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rgbClr val="FFFF00"/>
                    </a:solidFill>
                  </a:tcPr>
                </a:tc>
                <a:extLst>
                  <a:ext uri="{0D108BD9-81ED-4DB2-BD59-A6C34878D82A}">
                    <a16:rowId xmlns:a16="http://schemas.microsoft.com/office/drawing/2014/main" val="2015503610"/>
                  </a:ext>
                </a:extLst>
              </a:tr>
              <a:tr h="0">
                <a:tc vMerge="1">
                  <a:txBody>
                    <a:bodyPr/>
                    <a:lstStyle/>
                    <a:p>
                      <a:endParaRPr lang="el-GR"/>
                    </a:p>
                  </a:txBody>
                  <a:tcPr/>
                </a:tc>
                <a:tc vMerge="1">
                  <a:txBody>
                    <a:bodyPr/>
                    <a:lstStyle/>
                    <a:p>
                      <a:endParaRPr lang="el-GR"/>
                    </a:p>
                  </a:txBody>
                  <a:tcPr/>
                </a:tc>
                <a:tc>
                  <a:txBody>
                    <a:bodyPr/>
                    <a:lstStyle/>
                    <a:p>
                      <a:pPr algn="just">
                        <a:lnSpc>
                          <a:spcPct val="150000"/>
                        </a:lnSpc>
                        <a:spcBef>
                          <a:spcPts val="600"/>
                        </a:spcBef>
                        <a:spcAft>
                          <a:spcPts val="600"/>
                        </a:spcAft>
                      </a:pPr>
                      <a:r>
                        <a:rPr lang="en-GB" sz="1600" dirty="0">
                          <a:solidFill>
                            <a:schemeClr val="tx1">
                              <a:lumMod val="75000"/>
                            </a:schemeClr>
                          </a:solidFill>
                          <a:effectLst/>
                        </a:rPr>
                        <a:t>GO 4 - </a:t>
                      </a:r>
                      <a:r>
                        <a:rPr lang="en-GB" sz="1600" b="1" i="1" dirty="0">
                          <a:solidFill>
                            <a:schemeClr val="tx1">
                              <a:lumMod val="75000"/>
                            </a:schemeClr>
                          </a:solidFill>
                          <a:effectLst/>
                        </a:rPr>
                        <a:t>Incentives</a:t>
                      </a:r>
                      <a:r>
                        <a:rPr lang="en-GB" sz="1600" dirty="0">
                          <a:solidFill>
                            <a:schemeClr val="tx1">
                              <a:lumMod val="75000"/>
                            </a:schemeClr>
                          </a:solidFill>
                          <a:effectLst/>
                        </a:rPr>
                        <a:t> should be provided (e.g. subsidies, grants) </a:t>
                      </a:r>
                      <a:r>
                        <a:rPr lang="en-GB" sz="1600" b="1" i="1" dirty="0">
                          <a:solidFill>
                            <a:schemeClr val="tx1">
                              <a:lumMod val="75000"/>
                            </a:schemeClr>
                          </a:solidFill>
                          <a:effectLst/>
                        </a:rPr>
                        <a:t>to the private sector transport providers </a:t>
                      </a:r>
                      <a:r>
                        <a:rPr lang="en-GB" sz="1600" dirty="0">
                          <a:solidFill>
                            <a:schemeClr val="tx1">
                              <a:lumMod val="75000"/>
                            </a:schemeClr>
                          </a:solidFill>
                          <a:effectLst/>
                        </a:rPr>
                        <a:t>for ITS deployments</a:t>
                      </a:r>
                      <a:endParaRPr lang="el-GR" sz="1600" dirty="0">
                        <a:solidFill>
                          <a:schemeClr val="tx1">
                            <a:lumMod val="7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rgbClr val="FFFF00"/>
                    </a:solidFill>
                  </a:tcPr>
                </a:tc>
                <a:extLst>
                  <a:ext uri="{0D108BD9-81ED-4DB2-BD59-A6C34878D82A}">
                    <a16:rowId xmlns:a16="http://schemas.microsoft.com/office/drawing/2014/main" val="349919656"/>
                  </a:ext>
                </a:extLst>
              </a:tr>
            </a:tbl>
          </a:graphicData>
        </a:graphic>
      </p:graphicFrame>
    </p:spTree>
    <p:extLst>
      <p:ext uri="{BB962C8B-B14F-4D97-AF65-F5344CB8AC3E}">
        <p14:creationId xmlns:p14="http://schemas.microsoft.com/office/powerpoint/2010/main" val="1467513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BDD5097-023C-430E-9300-3D4FCBDDC85C}"/>
              </a:ext>
            </a:extLst>
          </p:cNvPr>
          <p:cNvSpPr/>
          <p:nvPr/>
        </p:nvSpPr>
        <p:spPr>
          <a:xfrm>
            <a:off x="349252" y="1098414"/>
            <a:ext cx="8255255" cy="748923"/>
          </a:xfrm>
          <a:prstGeom prst="rect">
            <a:avLst/>
          </a:prstGeom>
        </p:spPr>
        <p:txBody>
          <a:bodyPr wrap="square">
            <a:spAutoFit/>
          </a:bodyPr>
          <a:lstStyle/>
          <a:p>
            <a:pPr marL="285750" indent="-285750">
              <a:spcBef>
                <a:spcPts val="840"/>
              </a:spcBef>
              <a:buFont typeface="Arial" panose="020B0604020202020204" pitchFamily="34" charset="0"/>
              <a:buChar char="•"/>
            </a:pPr>
            <a:endParaRPr lang="en-US" sz="1800" dirty="0"/>
          </a:p>
          <a:p>
            <a:pPr marL="285750" indent="-285750">
              <a:spcBef>
                <a:spcPts val="840"/>
              </a:spcBef>
              <a:buFont typeface="Arial" panose="020B0604020202020204" pitchFamily="34" charset="0"/>
              <a:buChar char="•"/>
            </a:pPr>
            <a:endParaRPr lang="en-US" sz="1800" dirty="0"/>
          </a:p>
        </p:txBody>
      </p:sp>
      <p:sp>
        <p:nvSpPr>
          <p:cNvPr id="5" name="Τίτλος 4">
            <a:extLst>
              <a:ext uri="{FF2B5EF4-FFF2-40B4-BE49-F238E27FC236}">
                <a16:creationId xmlns:a16="http://schemas.microsoft.com/office/drawing/2014/main" id="{4A5BE9D0-DC5E-DC5B-57CC-71908C9E18AF}"/>
              </a:ext>
            </a:extLst>
          </p:cNvPr>
          <p:cNvSpPr>
            <a:spLocks noGrp="1"/>
          </p:cNvSpPr>
          <p:nvPr>
            <p:ph type="title"/>
          </p:nvPr>
        </p:nvSpPr>
        <p:spPr/>
        <p:txBody>
          <a:bodyPr/>
          <a:lstStyle/>
          <a:p>
            <a:r>
              <a:rPr lang="en-US" dirty="0"/>
              <a:t>Abbreviations</a:t>
            </a:r>
            <a:endParaRPr lang="el-GR" dirty="0"/>
          </a:p>
        </p:txBody>
      </p:sp>
      <p:graphicFrame>
        <p:nvGraphicFramePr>
          <p:cNvPr id="2" name="Πίνακας 1">
            <a:extLst>
              <a:ext uri="{FF2B5EF4-FFF2-40B4-BE49-F238E27FC236}">
                <a16:creationId xmlns:a16="http://schemas.microsoft.com/office/drawing/2014/main" id="{A62CBB9F-8FC5-BFD6-E418-23A27D78C344}"/>
              </a:ext>
            </a:extLst>
          </p:cNvPr>
          <p:cNvGraphicFramePr>
            <a:graphicFrameLocks noGrp="1"/>
          </p:cNvGraphicFramePr>
          <p:nvPr>
            <p:extLst>
              <p:ext uri="{D42A27DB-BD31-4B8C-83A1-F6EECF244321}">
                <p14:modId xmlns:p14="http://schemas.microsoft.com/office/powerpoint/2010/main" val="4258969541"/>
              </p:ext>
            </p:extLst>
          </p:nvPr>
        </p:nvGraphicFramePr>
        <p:xfrm>
          <a:off x="539493" y="1417637"/>
          <a:ext cx="8266368" cy="4114800"/>
        </p:xfrm>
        <a:graphic>
          <a:graphicData uri="http://schemas.openxmlformats.org/drawingml/2006/table">
            <a:tbl>
              <a:tblPr>
                <a:tableStyleId>{5C22544A-7EE6-4342-B048-85BDC9FD1C3A}</a:tableStyleId>
              </a:tblPr>
              <a:tblGrid>
                <a:gridCol w="1602663">
                  <a:extLst>
                    <a:ext uri="{9D8B030D-6E8A-4147-A177-3AD203B41FA5}">
                      <a16:colId xmlns:a16="http://schemas.microsoft.com/office/drawing/2014/main" val="2296034149"/>
                    </a:ext>
                  </a:extLst>
                </a:gridCol>
                <a:gridCol w="6663705">
                  <a:extLst>
                    <a:ext uri="{9D8B030D-6E8A-4147-A177-3AD203B41FA5}">
                      <a16:colId xmlns:a16="http://schemas.microsoft.com/office/drawing/2014/main" val="329788330"/>
                    </a:ext>
                  </a:extLst>
                </a:gridCol>
              </a:tblGrid>
              <a:tr h="0">
                <a:tc>
                  <a:txBody>
                    <a:bodyPr/>
                    <a:lstStyle/>
                    <a:p>
                      <a:pPr algn="just">
                        <a:spcBef>
                          <a:spcPts val="300"/>
                        </a:spcBef>
                        <a:spcAft>
                          <a:spcPts val="100"/>
                        </a:spcAft>
                      </a:pPr>
                      <a:r>
                        <a:rPr lang="en-US" sz="1800">
                          <a:effectLst/>
                        </a:rPr>
                        <a:t>AIS</a:t>
                      </a:r>
                      <a:endParaRPr lang="el-GR"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Bef>
                          <a:spcPts val="300"/>
                        </a:spcBef>
                        <a:spcAft>
                          <a:spcPts val="100"/>
                        </a:spcAft>
                      </a:pPr>
                      <a:r>
                        <a:rPr lang="en-US" sz="1800">
                          <a:solidFill>
                            <a:schemeClr val="tx1"/>
                          </a:solidFill>
                          <a:effectLst/>
                        </a:rPr>
                        <a:t>Automatic Identification System</a:t>
                      </a:r>
                      <a:endParaRPr lang="el-GR" sz="1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bg2">
                        <a:lumMod val="40000"/>
                        <a:lumOff val="60000"/>
                        <a:alpha val="60000"/>
                      </a:schemeClr>
                    </a:solidFill>
                  </a:tcPr>
                </a:tc>
                <a:extLst>
                  <a:ext uri="{0D108BD9-81ED-4DB2-BD59-A6C34878D82A}">
                    <a16:rowId xmlns:a16="http://schemas.microsoft.com/office/drawing/2014/main" val="957207457"/>
                  </a:ext>
                </a:extLst>
              </a:tr>
              <a:tr h="0">
                <a:tc>
                  <a:txBody>
                    <a:bodyPr/>
                    <a:lstStyle/>
                    <a:p>
                      <a:pPr algn="just">
                        <a:spcBef>
                          <a:spcPts val="300"/>
                        </a:spcBef>
                        <a:spcAft>
                          <a:spcPts val="100"/>
                        </a:spcAft>
                      </a:pPr>
                      <a:r>
                        <a:rPr lang="el-GR" sz="1800" dirty="0">
                          <a:effectLst/>
                        </a:rPr>
                        <a:t>CONNECTA</a:t>
                      </a:r>
                      <a:endParaRPr lang="el-GR"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Bef>
                          <a:spcPts val="300"/>
                        </a:spcBef>
                        <a:spcAft>
                          <a:spcPts val="100"/>
                        </a:spcAft>
                      </a:pPr>
                      <a:r>
                        <a:rPr lang="en-US" sz="1800">
                          <a:solidFill>
                            <a:schemeClr val="tx1"/>
                          </a:solidFill>
                          <a:effectLst/>
                        </a:rPr>
                        <a:t>Technical Assistance to Connectivity in the Western Balkans</a:t>
                      </a:r>
                      <a:endParaRPr lang="el-GR" sz="1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bg2">
                        <a:lumMod val="40000"/>
                        <a:lumOff val="60000"/>
                        <a:alpha val="60000"/>
                      </a:schemeClr>
                    </a:solidFill>
                  </a:tcPr>
                </a:tc>
                <a:extLst>
                  <a:ext uri="{0D108BD9-81ED-4DB2-BD59-A6C34878D82A}">
                    <a16:rowId xmlns:a16="http://schemas.microsoft.com/office/drawing/2014/main" val="3859995475"/>
                  </a:ext>
                </a:extLst>
              </a:tr>
              <a:tr h="0">
                <a:tc>
                  <a:txBody>
                    <a:bodyPr/>
                    <a:lstStyle/>
                    <a:p>
                      <a:pPr algn="just">
                        <a:spcBef>
                          <a:spcPts val="300"/>
                        </a:spcBef>
                        <a:spcAft>
                          <a:spcPts val="100"/>
                        </a:spcAft>
                      </a:pPr>
                      <a:r>
                        <a:rPr lang="en-US" sz="1800">
                          <a:effectLst/>
                        </a:rPr>
                        <a:t>ERTMS</a:t>
                      </a:r>
                      <a:endParaRPr lang="el-GR"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Bef>
                          <a:spcPts val="300"/>
                        </a:spcBef>
                        <a:spcAft>
                          <a:spcPts val="100"/>
                        </a:spcAft>
                      </a:pPr>
                      <a:r>
                        <a:rPr lang="en-US" sz="1800">
                          <a:solidFill>
                            <a:schemeClr val="tx1"/>
                          </a:solidFill>
                          <a:effectLst/>
                        </a:rPr>
                        <a:t> European Rail Traffic Management System</a:t>
                      </a:r>
                      <a:endParaRPr lang="el-GR" sz="1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bg2">
                        <a:lumMod val="40000"/>
                        <a:lumOff val="60000"/>
                        <a:alpha val="60000"/>
                      </a:schemeClr>
                    </a:solidFill>
                  </a:tcPr>
                </a:tc>
                <a:extLst>
                  <a:ext uri="{0D108BD9-81ED-4DB2-BD59-A6C34878D82A}">
                    <a16:rowId xmlns:a16="http://schemas.microsoft.com/office/drawing/2014/main" val="3830440231"/>
                  </a:ext>
                </a:extLst>
              </a:tr>
              <a:tr h="0">
                <a:tc>
                  <a:txBody>
                    <a:bodyPr/>
                    <a:lstStyle/>
                    <a:p>
                      <a:pPr algn="just">
                        <a:spcBef>
                          <a:spcPts val="300"/>
                        </a:spcBef>
                        <a:spcAft>
                          <a:spcPts val="100"/>
                        </a:spcAft>
                      </a:pPr>
                      <a:r>
                        <a:rPr lang="el-GR" sz="1800">
                          <a:effectLst/>
                        </a:rPr>
                        <a:t>ETCS</a:t>
                      </a:r>
                      <a:endParaRPr lang="el-GR"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Bef>
                          <a:spcPts val="300"/>
                        </a:spcBef>
                        <a:spcAft>
                          <a:spcPts val="100"/>
                        </a:spcAft>
                      </a:pPr>
                      <a:r>
                        <a:rPr lang="en-US" sz="1800">
                          <a:solidFill>
                            <a:schemeClr val="tx1"/>
                          </a:solidFill>
                          <a:effectLst/>
                        </a:rPr>
                        <a:t> European Train Control System</a:t>
                      </a:r>
                      <a:endParaRPr lang="el-GR" sz="1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bg2">
                        <a:lumMod val="40000"/>
                        <a:lumOff val="60000"/>
                        <a:alpha val="60000"/>
                      </a:schemeClr>
                    </a:solidFill>
                  </a:tcPr>
                </a:tc>
                <a:extLst>
                  <a:ext uri="{0D108BD9-81ED-4DB2-BD59-A6C34878D82A}">
                    <a16:rowId xmlns:a16="http://schemas.microsoft.com/office/drawing/2014/main" val="3443246719"/>
                  </a:ext>
                </a:extLst>
              </a:tr>
              <a:tr h="0">
                <a:tc>
                  <a:txBody>
                    <a:bodyPr/>
                    <a:lstStyle/>
                    <a:p>
                      <a:pPr algn="just">
                        <a:spcBef>
                          <a:spcPts val="300"/>
                        </a:spcBef>
                        <a:spcAft>
                          <a:spcPts val="100"/>
                        </a:spcAft>
                      </a:pPr>
                      <a:r>
                        <a:rPr lang="en-US" sz="1800">
                          <a:effectLst/>
                        </a:rPr>
                        <a:t>GSM-R</a:t>
                      </a:r>
                      <a:endParaRPr lang="el-GR"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Bef>
                          <a:spcPts val="300"/>
                        </a:spcBef>
                        <a:spcAft>
                          <a:spcPts val="100"/>
                        </a:spcAft>
                      </a:pPr>
                      <a:r>
                        <a:rPr lang="en-US" sz="1800">
                          <a:solidFill>
                            <a:schemeClr val="tx1"/>
                          </a:solidFill>
                          <a:effectLst/>
                        </a:rPr>
                        <a:t>Global System for Mobile Communications - Rail</a:t>
                      </a:r>
                      <a:endParaRPr lang="el-GR" sz="1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bg2">
                        <a:lumMod val="40000"/>
                        <a:lumOff val="60000"/>
                        <a:alpha val="60000"/>
                      </a:schemeClr>
                    </a:solidFill>
                  </a:tcPr>
                </a:tc>
                <a:extLst>
                  <a:ext uri="{0D108BD9-81ED-4DB2-BD59-A6C34878D82A}">
                    <a16:rowId xmlns:a16="http://schemas.microsoft.com/office/drawing/2014/main" val="3122554132"/>
                  </a:ext>
                </a:extLst>
              </a:tr>
              <a:tr h="0">
                <a:tc>
                  <a:txBody>
                    <a:bodyPr/>
                    <a:lstStyle/>
                    <a:p>
                      <a:pPr algn="just">
                        <a:spcBef>
                          <a:spcPts val="300"/>
                        </a:spcBef>
                        <a:spcAft>
                          <a:spcPts val="100"/>
                        </a:spcAft>
                      </a:pPr>
                      <a:r>
                        <a:rPr lang="en-US" sz="1800">
                          <a:effectLst/>
                        </a:rPr>
                        <a:t>ITS</a:t>
                      </a:r>
                      <a:endParaRPr lang="el-GR"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Bef>
                          <a:spcPts val="300"/>
                        </a:spcBef>
                        <a:spcAft>
                          <a:spcPts val="100"/>
                        </a:spcAft>
                      </a:pPr>
                      <a:r>
                        <a:rPr lang="en-US" sz="1800" dirty="0">
                          <a:solidFill>
                            <a:schemeClr val="tx1"/>
                          </a:solidFill>
                          <a:effectLst/>
                        </a:rPr>
                        <a:t>Intelligent Transport Systems</a:t>
                      </a:r>
                      <a:endParaRPr lang="el-GR"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bg2">
                        <a:lumMod val="40000"/>
                        <a:lumOff val="60000"/>
                        <a:alpha val="60000"/>
                      </a:schemeClr>
                    </a:solidFill>
                  </a:tcPr>
                </a:tc>
                <a:extLst>
                  <a:ext uri="{0D108BD9-81ED-4DB2-BD59-A6C34878D82A}">
                    <a16:rowId xmlns:a16="http://schemas.microsoft.com/office/drawing/2014/main" val="174452330"/>
                  </a:ext>
                </a:extLst>
              </a:tr>
              <a:tr h="0">
                <a:tc>
                  <a:txBody>
                    <a:bodyPr/>
                    <a:lstStyle/>
                    <a:p>
                      <a:pPr algn="just">
                        <a:spcBef>
                          <a:spcPts val="300"/>
                        </a:spcBef>
                        <a:spcAft>
                          <a:spcPts val="100"/>
                        </a:spcAft>
                      </a:pPr>
                      <a:r>
                        <a:rPr lang="en-US" sz="1800">
                          <a:effectLst/>
                        </a:rPr>
                        <a:t>LRIT</a:t>
                      </a:r>
                      <a:endParaRPr lang="el-GR"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Bef>
                          <a:spcPts val="300"/>
                        </a:spcBef>
                        <a:spcAft>
                          <a:spcPts val="100"/>
                        </a:spcAft>
                      </a:pPr>
                      <a:r>
                        <a:rPr lang="en-US" sz="1800">
                          <a:solidFill>
                            <a:schemeClr val="tx1"/>
                          </a:solidFill>
                          <a:effectLst/>
                        </a:rPr>
                        <a:t>Long Range Identification &amp; Tracking</a:t>
                      </a:r>
                      <a:endParaRPr lang="el-GR" sz="1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bg2">
                        <a:lumMod val="40000"/>
                        <a:lumOff val="60000"/>
                        <a:alpha val="60000"/>
                      </a:schemeClr>
                    </a:solidFill>
                  </a:tcPr>
                </a:tc>
                <a:extLst>
                  <a:ext uri="{0D108BD9-81ED-4DB2-BD59-A6C34878D82A}">
                    <a16:rowId xmlns:a16="http://schemas.microsoft.com/office/drawing/2014/main" val="4046589828"/>
                  </a:ext>
                </a:extLst>
              </a:tr>
              <a:tr h="0">
                <a:tc>
                  <a:txBody>
                    <a:bodyPr/>
                    <a:lstStyle/>
                    <a:p>
                      <a:pPr algn="just">
                        <a:spcBef>
                          <a:spcPts val="300"/>
                        </a:spcBef>
                        <a:spcAft>
                          <a:spcPts val="100"/>
                        </a:spcAft>
                      </a:pPr>
                      <a:r>
                        <a:rPr lang="en-US" sz="1800">
                          <a:effectLst/>
                        </a:rPr>
                        <a:t>RRA</a:t>
                      </a:r>
                      <a:endParaRPr lang="el-GR"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Bef>
                          <a:spcPts val="300"/>
                        </a:spcBef>
                        <a:spcAft>
                          <a:spcPts val="100"/>
                        </a:spcAft>
                      </a:pPr>
                      <a:r>
                        <a:rPr lang="el-GR" sz="1800">
                          <a:solidFill>
                            <a:schemeClr val="tx1"/>
                          </a:solidFill>
                          <a:effectLst/>
                        </a:rPr>
                        <a:t>Rail Regulatory Authority</a:t>
                      </a:r>
                      <a:endParaRPr lang="el-GR" sz="1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bg2">
                        <a:lumMod val="40000"/>
                        <a:lumOff val="60000"/>
                        <a:alpha val="60000"/>
                      </a:schemeClr>
                    </a:solidFill>
                  </a:tcPr>
                </a:tc>
                <a:extLst>
                  <a:ext uri="{0D108BD9-81ED-4DB2-BD59-A6C34878D82A}">
                    <a16:rowId xmlns:a16="http://schemas.microsoft.com/office/drawing/2014/main" val="2597509783"/>
                  </a:ext>
                </a:extLst>
              </a:tr>
              <a:tr h="0">
                <a:tc>
                  <a:txBody>
                    <a:bodyPr/>
                    <a:lstStyle/>
                    <a:p>
                      <a:pPr algn="just">
                        <a:spcBef>
                          <a:spcPts val="300"/>
                        </a:spcBef>
                        <a:spcAft>
                          <a:spcPts val="100"/>
                        </a:spcAft>
                      </a:pPr>
                      <a:r>
                        <a:rPr lang="el-GR" sz="1800">
                          <a:effectLst/>
                        </a:rPr>
                        <a:t>SC </a:t>
                      </a:r>
                      <a:endParaRPr lang="el-GR"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Bef>
                          <a:spcPts val="300"/>
                        </a:spcBef>
                        <a:spcAft>
                          <a:spcPts val="100"/>
                        </a:spcAft>
                      </a:pPr>
                      <a:r>
                        <a:rPr lang="el-GR" sz="1800">
                          <a:solidFill>
                            <a:schemeClr val="tx1"/>
                          </a:solidFill>
                          <a:effectLst/>
                        </a:rPr>
                        <a:t>Steering Committee </a:t>
                      </a:r>
                      <a:endParaRPr lang="el-GR" sz="1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bg2">
                        <a:lumMod val="40000"/>
                        <a:lumOff val="60000"/>
                        <a:alpha val="60000"/>
                      </a:schemeClr>
                    </a:solidFill>
                  </a:tcPr>
                </a:tc>
                <a:extLst>
                  <a:ext uri="{0D108BD9-81ED-4DB2-BD59-A6C34878D82A}">
                    <a16:rowId xmlns:a16="http://schemas.microsoft.com/office/drawing/2014/main" val="3846245952"/>
                  </a:ext>
                </a:extLst>
              </a:tr>
              <a:tr h="0">
                <a:tc>
                  <a:txBody>
                    <a:bodyPr/>
                    <a:lstStyle/>
                    <a:p>
                      <a:pPr algn="just">
                        <a:spcBef>
                          <a:spcPts val="300"/>
                        </a:spcBef>
                        <a:spcAft>
                          <a:spcPts val="100"/>
                        </a:spcAft>
                      </a:pPr>
                      <a:r>
                        <a:rPr lang="en-US" sz="1800">
                          <a:effectLst/>
                        </a:rPr>
                        <a:t>TAF - TAP</a:t>
                      </a:r>
                      <a:endParaRPr lang="el-GR"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Bef>
                          <a:spcPts val="300"/>
                        </a:spcBef>
                        <a:spcAft>
                          <a:spcPts val="100"/>
                        </a:spcAft>
                      </a:pPr>
                      <a:r>
                        <a:rPr lang="en-US" sz="1800">
                          <a:solidFill>
                            <a:schemeClr val="tx1"/>
                          </a:solidFill>
                          <a:effectLst/>
                        </a:rPr>
                        <a:t>Telematic Applications for Freight/Passenger services (railways)</a:t>
                      </a:r>
                      <a:endParaRPr lang="el-GR" sz="1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bg2">
                        <a:lumMod val="40000"/>
                        <a:lumOff val="60000"/>
                        <a:alpha val="60000"/>
                      </a:schemeClr>
                    </a:solidFill>
                  </a:tcPr>
                </a:tc>
                <a:extLst>
                  <a:ext uri="{0D108BD9-81ED-4DB2-BD59-A6C34878D82A}">
                    <a16:rowId xmlns:a16="http://schemas.microsoft.com/office/drawing/2014/main" val="3753207838"/>
                  </a:ext>
                </a:extLst>
              </a:tr>
              <a:tr h="0">
                <a:tc>
                  <a:txBody>
                    <a:bodyPr/>
                    <a:lstStyle/>
                    <a:p>
                      <a:pPr algn="just">
                        <a:spcBef>
                          <a:spcPts val="300"/>
                        </a:spcBef>
                        <a:spcAft>
                          <a:spcPts val="100"/>
                        </a:spcAft>
                      </a:pPr>
                      <a:r>
                        <a:rPr lang="en-US" sz="1800">
                          <a:effectLst/>
                        </a:rPr>
                        <a:t>TCPS</a:t>
                      </a:r>
                      <a:endParaRPr lang="el-GR"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Bef>
                          <a:spcPts val="300"/>
                        </a:spcBef>
                        <a:spcAft>
                          <a:spcPts val="100"/>
                        </a:spcAft>
                      </a:pPr>
                      <a:r>
                        <a:rPr lang="en-US" sz="1800" dirty="0">
                          <a:solidFill>
                            <a:schemeClr val="tx1"/>
                          </a:solidFill>
                          <a:effectLst/>
                        </a:rPr>
                        <a:t>The Permanent Secretariat of the Transport Community</a:t>
                      </a:r>
                      <a:endParaRPr lang="el-GR"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bg2">
                        <a:lumMod val="40000"/>
                        <a:lumOff val="60000"/>
                        <a:alpha val="60000"/>
                      </a:schemeClr>
                    </a:solidFill>
                  </a:tcPr>
                </a:tc>
                <a:extLst>
                  <a:ext uri="{0D108BD9-81ED-4DB2-BD59-A6C34878D82A}">
                    <a16:rowId xmlns:a16="http://schemas.microsoft.com/office/drawing/2014/main" val="322087356"/>
                  </a:ext>
                </a:extLst>
              </a:tr>
              <a:tr h="0">
                <a:tc>
                  <a:txBody>
                    <a:bodyPr/>
                    <a:lstStyle/>
                    <a:p>
                      <a:pPr algn="just">
                        <a:spcBef>
                          <a:spcPts val="300"/>
                        </a:spcBef>
                        <a:spcAft>
                          <a:spcPts val="100"/>
                        </a:spcAft>
                      </a:pPr>
                      <a:r>
                        <a:rPr lang="en-US" sz="1800">
                          <a:effectLst/>
                        </a:rPr>
                        <a:t>TEN-T</a:t>
                      </a:r>
                      <a:endParaRPr lang="el-GR"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Bef>
                          <a:spcPts val="300"/>
                        </a:spcBef>
                        <a:spcAft>
                          <a:spcPts val="100"/>
                        </a:spcAft>
                      </a:pPr>
                      <a:r>
                        <a:rPr lang="en-US" sz="1800">
                          <a:solidFill>
                            <a:schemeClr val="tx1"/>
                          </a:solidFill>
                          <a:effectLst/>
                        </a:rPr>
                        <a:t>Trans-European Network – Transport</a:t>
                      </a:r>
                      <a:endParaRPr lang="el-GR" sz="1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bg2">
                        <a:lumMod val="40000"/>
                        <a:lumOff val="60000"/>
                        <a:alpha val="60000"/>
                      </a:schemeClr>
                    </a:solidFill>
                  </a:tcPr>
                </a:tc>
                <a:extLst>
                  <a:ext uri="{0D108BD9-81ED-4DB2-BD59-A6C34878D82A}">
                    <a16:rowId xmlns:a16="http://schemas.microsoft.com/office/drawing/2014/main" val="3293828813"/>
                  </a:ext>
                </a:extLst>
              </a:tr>
              <a:tr h="0">
                <a:tc>
                  <a:txBody>
                    <a:bodyPr/>
                    <a:lstStyle/>
                    <a:p>
                      <a:pPr algn="just">
                        <a:spcBef>
                          <a:spcPts val="300"/>
                        </a:spcBef>
                        <a:spcAft>
                          <a:spcPts val="100"/>
                        </a:spcAft>
                      </a:pPr>
                      <a:r>
                        <a:rPr lang="en-US" sz="1800">
                          <a:effectLst/>
                        </a:rPr>
                        <a:t>TSI</a:t>
                      </a:r>
                      <a:endParaRPr lang="el-GR"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Bef>
                          <a:spcPts val="300"/>
                        </a:spcBef>
                        <a:spcAft>
                          <a:spcPts val="100"/>
                        </a:spcAft>
                      </a:pPr>
                      <a:r>
                        <a:rPr lang="en-US" sz="1800">
                          <a:solidFill>
                            <a:schemeClr val="tx1"/>
                          </a:solidFill>
                          <a:effectLst/>
                        </a:rPr>
                        <a:t>Technical Specifications for Interoperability</a:t>
                      </a:r>
                      <a:endParaRPr lang="el-GR" sz="1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bg2">
                        <a:lumMod val="40000"/>
                        <a:lumOff val="60000"/>
                        <a:alpha val="60000"/>
                      </a:schemeClr>
                    </a:solidFill>
                  </a:tcPr>
                </a:tc>
                <a:extLst>
                  <a:ext uri="{0D108BD9-81ED-4DB2-BD59-A6C34878D82A}">
                    <a16:rowId xmlns:a16="http://schemas.microsoft.com/office/drawing/2014/main" val="3969343755"/>
                  </a:ext>
                </a:extLst>
              </a:tr>
              <a:tr h="0">
                <a:tc>
                  <a:txBody>
                    <a:bodyPr/>
                    <a:lstStyle/>
                    <a:p>
                      <a:pPr algn="just">
                        <a:spcBef>
                          <a:spcPts val="300"/>
                        </a:spcBef>
                        <a:spcAft>
                          <a:spcPts val="100"/>
                        </a:spcAft>
                      </a:pPr>
                      <a:r>
                        <a:rPr lang="en-US" sz="1800">
                          <a:effectLst/>
                        </a:rPr>
                        <a:t>UIC</a:t>
                      </a:r>
                      <a:endParaRPr lang="el-GR"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Bef>
                          <a:spcPts val="300"/>
                        </a:spcBef>
                        <a:spcAft>
                          <a:spcPts val="100"/>
                        </a:spcAft>
                      </a:pPr>
                      <a:r>
                        <a:rPr lang="fr-FR" sz="1800">
                          <a:solidFill>
                            <a:schemeClr val="tx1"/>
                          </a:solidFill>
                          <a:effectLst/>
                        </a:rPr>
                        <a:t>Union Internationale des Chemins de Fer</a:t>
                      </a:r>
                      <a:endParaRPr lang="el-GR" sz="1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bg2">
                        <a:lumMod val="40000"/>
                        <a:lumOff val="60000"/>
                        <a:alpha val="60000"/>
                      </a:schemeClr>
                    </a:solidFill>
                  </a:tcPr>
                </a:tc>
                <a:extLst>
                  <a:ext uri="{0D108BD9-81ED-4DB2-BD59-A6C34878D82A}">
                    <a16:rowId xmlns:a16="http://schemas.microsoft.com/office/drawing/2014/main" val="1449251896"/>
                  </a:ext>
                </a:extLst>
              </a:tr>
              <a:tr h="0">
                <a:tc>
                  <a:txBody>
                    <a:bodyPr/>
                    <a:lstStyle/>
                    <a:p>
                      <a:pPr algn="just">
                        <a:spcBef>
                          <a:spcPts val="300"/>
                        </a:spcBef>
                        <a:spcAft>
                          <a:spcPts val="100"/>
                        </a:spcAft>
                      </a:pPr>
                      <a:r>
                        <a:rPr lang="en-US" sz="1800" dirty="0">
                          <a:effectLst/>
                        </a:rPr>
                        <a:t>WB6</a:t>
                      </a:r>
                      <a:endParaRPr lang="el-GR"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Bef>
                          <a:spcPts val="300"/>
                        </a:spcBef>
                        <a:spcAft>
                          <a:spcPts val="100"/>
                        </a:spcAft>
                      </a:pPr>
                      <a:r>
                        <a:rPr lang="en-US" sz="1800" dirty="0">
                          <a:solidFill>
                            <a:schemeClr val="tx1"/>
                          </a:solidFill>
                          <a:effectLst/>
                        </a:rPr>
                        <a:t>Western Balkans 6 Regional Partners</a:t>
                      </a:r>
                      <a:endParaRPr lang="el-GR"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bg2">
                        <a:lumMod val="40000"/>
                        <a:lumOff val="60000"/>
                        <a:alpha val="60000"/>
                      </a:schemeClr>
                    </a:solidFill>
                  </a:tcPr>
                </a:tc>
                <a:extLst>
                  <a:ext uri="{0D108BD9-81ED-4DB2-BD59-A6C34878D82A}">
                    <a16:rowId xmlns:a16="http://schemas.microsoft.com/office/drawing/2014/main" val="3394242841"/>
                  </a:ext>
                </a:extLst>
              </a:tr>
            </a:tbl>
          </a:graphicData>
        </a:graphic>
      </p:graphicFrame>
    </p:spTree>
    <p:extLst>
      <p:ext uri="{BB962C8B-B14F-4D97-AF65-F5344CB8AC3E}">
        <p14:creationId xmlns:p14="http://schemas.microsoft.com/office/powerpoint/2010/main" val="27630117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BDD5097-023C-430E-9300-3D4FCBDDC85C}"/>
              </a:ext>
            </a:extLst>
          </p:cNvPr>
          <p:cNvSpPr/>
          <p:nvPr/>
        </p:nvSpPr>
        <p:spPr>
          <a:xfrm>
            <a:off x="349252" y="1098414"/>
            <a:ext cx="8255255" cy="748923"/>
          </a:xfrm>
          <a:prstGeom prst="rect">
            <a:avLst/>
          </a:prstGeom>
        </p:spPr>
        <p:txBody>
          <a:bodyPr wrap="square">
            <a:spAutoFit/>
          </a:bodyPr>
          <a:lstStyle/>
          <a:p>
            <a:pPr marL="285750" indent="-285750">
              <a:spcBef>
                <a:spcPts val="840"/>
              </a:spcBef>
              <a:buFont typeface="Arial" panose="020B0604020202020204" pitchFamily="34" charset="0"/>
              <a:buChar char="•"/>
            </a:pPr>
            <a:endParaRPr lang="en-US" sz="1800" dirty="0"/>
          </a:p>
          <a:p>
            <a:pPr marL="285750" indent="-285750">
              <a:spcBef>
                <a:spcPts val="840"/>
              </a:spcBef>
              <a:buFont typeface="Arial" panose="020B0604020202020204" pitchFamily="34" charset="0"/>
              <a:buChar char="•"/>
            </a:pPr>
            <a:endParaRPr lang="en-US" sz="1800" dirty="0"/>
          </a:p>
        </p:txBody>
      </p:sp>
      <p:sp>
        <p:nvSpPr>
          <p:cNvPr id="5" name="Τίτλος 4">
            <a:extLst>
              <a:ext uri="{FF2B5EF4-FFF2-40B4-BE49-F238E27FC236}">
                <a16:creationId xmlns:a16="http://schemas.microsoft.com/office/drawing/2014/main" id="{4A5BE9D0-DC5E-DC5B-57CC-71908C9E18AF}"/>
              </a:ext>
            </a:extLst>
          </p:cNvPr>
          <p:cNvSpPr>
            <a:spLocks noGrp="1"/>
          </p:cNvSpPr>
          <p:nvPr>
            <p:ph type="title"/>
          </p:nvPr>
        </p:nvSpPr>
        <p:spPr/>
        <p:txBody>
          <a:bodyPr/>
          <a:lstStyle/>
          <a:p>
            <a:r>
              <a:rPr lang="en-US" dirty="0"/>
              <a:t>Objectives – Per RP</a:t>
            </a:r>
            <a:endParaRPr lang="el-GR" dirty="0"/>
          </a:p>
        </p:txBody>
      </p:sp>
      <p:graphicFrame>
        <p:nvGraphicFramePr>
          <p:cNvPr id="2" name="Πίνακας 1">
            <a:extLst>
              <a:ext uri="{FF2B5EF4-FFF2-40B4-BE49-F238E27FC236}">
                <a16:creationId xmlns:a16="http://schemas.microsoft.com/office/drawing/2014/main" id="{8B03B00D-C444-C52D-EEDC-12A091FED04C}"/>
              </a:ext>
            </a:extLst>
          </p:cNvPr>
          <p:cNvGraphicFramePr>
            <a:graphicFrameLocks noGrp="1"/>
          </p:cNvGraphicFramePr>
          <p:nvPr>
            <p:extLst>
              <p:ext uri="{D42A27DB-BD31-4B8C-83A1-F6EECF244321}">
                <p14:modId xmlns:p14="http://schemas.microsoft.com/office/powerpoint/2010/main" val="3904823358"/>
              </p:ext>
            </p:extLst>
          </p:nvPr>
        </p:nvGraphicFramePr>
        <p:xfrm>
          <a:off x="208344" y="932222"/>
          <a:ext cx="8679811" cy="5133187"/>
        </p:xfrm>
        <a:graphic>
          <a:graphicData uri="http://schemas.openxmlformats.org/drawingml/2006/table">
            <a:tbl>
              <a:tblPr firstRow="1" firstCol="1" bandRow="1">
                <a:tableStyleId>{5C22544A-7EE6-4342-B048-85BDC9FD1C3A}</a:tableStyleId>
              </a:tblPr>
              <a:tblGrid>
                <a:gridCol w="901767">
                  <a:extLst>
                    <a:ext uri="{9D8B030D-6E8A-4147-A177-3AD203B41FA5}">
                      <a16:colId xmlns:a16="http://schemas.microsoft.com/office/drawing/2014/main" val="2339095545"/>
                    </a:ext>
                  </a:extLst>
                </a:gridCol>
                <a:gridCol w="784792">
                  <a:extLst>
                    <a:ext uri="{9D8B030D-6E8A-4147-A177-3AD203B41FA5}">
                      <a16:colId xmlns:a16="http://schemas.microsoft.com/office/drawing/2014/main" val="3404222434"/>
                    </a:ext>
                  </a:extLst>
                </a:gridCol>
                <a:gridCol w="6993252">
                  <a:extLst>
                    <a:ext uri="{9D8B030D-6E8A-4147-A177-3AD203B41FA5}">
                      <a16:colId xmlns:a16="http://schemas.microsoft.com/office/drawing/2014/main" val="1236673858"/>
                    </a:ext>
                  </a:extLst>
                </a:gridCol>
              </a:tblGrid>
              <a:tr h="497679">
                <a:tc>
                  <a:txBody>
                    <a:bodyPr/>
                    <a:lstStyle/>
                    <a:p>
                      <a:pPr algn="ctr">
                        <a:lnSpc>
                          <a:spcPct val="150000"/>
                        </a:lnSpc>
                        <a:spcBef>
                          <a:spcPts val="600"/>
                        </a:spcBef>
                        <a:spcAft>
                          <a:spcPts val="600"/>
                        </a:spcAft>
                      </a:pPr>
                      <a:r>
                        <a:rPr lang="en-GB" sz="1000" dirty="0">
                          <a:solidFill>
                            <a:schemeClr val="tx1"/>
                          </a:solidFill>
                          <a:effectLst/>
                        </a:rPr>
                        <a:t>Regional Partner</a:t>
                      </a:r>
                      <a:endParaRPr lang="el-GR" sz="1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27512" marR="27512" marT="0" marB="0"/>
                </a:tc>
                <a:tc>
                  <a:txBody>
                    <a:bodyPr/>
                    <a:lstStyle/>
                    <a:p>
                      <a:pPr algn="ctr">
                        <a:lnSpc>
                          <a:spcPct val="150000"/>
                        </a:lnSpc>
                        <a:spcBef>
                          <a:spcPts val="600"/>
                        </a:spcBef>
                        <a:spcAft>
                          <a:spcPts val="600"/>
                        </a:spcAft>
                      </a:pPr>
                      <a:r>
                        <a:rPr lang="en-GB" sz="1000" dirty="0">
                          <a:solidFill>
                            <a:schemeClr val="tx1"/>
                          </a:solidFill>
                          <a:effectLst/>
                        </a:rPr>
                        <a:t>Mode of Transport</a:t>
                      </a:r>
                      <a:endParaRPr lang="el-GR" sz="1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27512" marR="27512" marT="0" marB="0"/>
                </a:tc>
                <a:tc>
                  <a:txBody>
                    <a:bodyPr/>
                    <a:lstStyle/>
                    <a:p>
                      <a:pPr algn="ctr">
                        <a:lnSpc>
                          <a:spcPct val="150000"/>
                        </a:lnSpc>
                        <a:spcBef>
                          <a:spcPts val="600"/>
                        </a:spcBef>
                        <a:spcAft>
                          <a:spcPts val="600"/>
                        </a:spcAft>
                      </a:pPr>
                      <a:r>
                        <a:rPr lang="en-GB" sz="1000" dirty="0">
                          <a:solidFill>
                            <a:schemeClr val="tx1"/>
                          </a:solidFill>
                          <a:effectLst/>
                        </a:rPr>
                        <a:t>Strategic Objective (SO)</a:t>
                      </a:r>
                      <a:endParaRPr lang="el-GR" sz="1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27512" marR="27512" marT="0" marB="0"/>
                </a:tc>
                <a:extLst>
                  <a:ext uri="{0D108BD9-81ED-4DB2-BD59-A6C34878D82A}">
                    <a16:rowId xmlns:a16="http://schemas.microsoft.com/office/drawing/2014/main" val="1309245865"/>
                  </a:ext>
                </a:extLst>
              </a:tr>
              <a:tr h="172075">
                <a:tc rowSpan="4">
                  <a:txBody>
                    <a:bodyPr/>
                    <a:lstStyle/>
                    <a:p>
                      <a:pPr algn="ctr">
                        <a:lnSpc>
                          <a:spcPct val="150000"/>
                        </a:lnSpc>
                        <a:spcBef>
                          <a:spcPts val="600"/>
                        </a:spcBef>
                        <a:spcAft>
                          <a:spcPts val="600"/>
                        </a:spcAft>
                      </a:pPr>
                      <a:r>
                        <a:rPr lang="en-GB" sz="1000" dirty="0">
                          <a:solidFill>
                            <a:schemeClr val="tx1"/>
                          </a:solidFill>
                          <a:effectLst/>
                        </a:rPr>
                        <a:t>Albania</a:t>
                      </a:r>
                      <a:endParaRPr lang="el-GR" sz="1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27512" marR="27512" marT="0" marB="0" anchor="ctr">
                    <a:solidFill>
                      <a:schemeClr val="accent1">
                        <a:lumMod val="90000"/>
                      </a:schemeClr>
                    </a:solidFill>
                  </a:tcPr>
                </a:tc>
                <a:tc rowSpan="4">
                  <a:txBody>
                    <a:bodyPr/>
                    <a:lstStyle/>
                    <a:p>
                      <a:pPr algn="ctr">
                        <a:lnSpc>
                          <a:spcPct val="150000"/>
                        </a:lnSpc>
                        <a:spcBef>
                          <a:spcPts val="600"/>
                        </a:spcBef>
                        <a:spcAft>
                          <a:spcPts val="600"/>
                        </a:spcAft>
                      </a:pPr>
                      <a:r>
                        <a:rPr lang="en-GB" sz="1200" b="1" i="1" dirty="0">
                          <a:effectLst/>
                        </a:rPr>
                        <a:t>Rail</a:t>
                      </a:r>
                      <a:endParaRPr lang="el-GR" sz="1200" b="1" i="1" dirty="0">
                        <a:effectLst/>
                        <a:latin typeface="Arial" panose="020B0604020202020204" pitchFamily="34" charset="0"/>
                        <a:ea typeface="Calibri" panose="020F0502020204030204" pitchFamily="34" charset="0"/>
                        <a:cs typeface="Times New Roman" panose="02020603050405020304" pitchFamily="18" charset="0"/>
                      </a:endParaRPr>
                    </a:p>
                  </a:txBody>
                  <a:tcPr marL="27512" marR="27512" marT="0" marB="0" anchor="ctr">
                    <a:solidFill>
                      <a:schemeClr val="accent1">
                        <a:lumMod val="90000"/>
                      </a:schemeClr>
                    </a:solidFill>
                  </a:tcPr>
                </a:tc>
                <a:tc>
                  <a:txBody>
                    <a:bodyPr/>
                    <a:lstStyle/>
                    <a:p>
                      <a:pPr algn="just">
                        <a:lnSpc>
                          <a:spcPct val="150000"/>
                        </a:lnSpc>
                        <a:spcBef>
                          <a:spcPts val="600"/>
                        </a:spcBef>
                        <a:spcAft>
                          <a:spcPts val="600"/>
                        </a:spcAft>
                      </a:pPr>
                      <a:r>
                        <a:rPr lang="en-GB" sz="1200" b="1" i="1" dirty="0">
                          <a:effectLst/>
                          <a:latin typeface="+mj-lt"/>
                        </a:rPr>
                        <a:t>SO 1- Remove institutional barriers (legal, technical and organizational)</a:t>
                      </a:r>
                      <a:endParaRPr lang="el-GR" sz="1200" b="1" i="1" dirty="0">
                        <a:effectLst/>
                        <a:latin typeface="+mj-lt"/>
                        <a:ea typeface="Calibri" panose="020F0502020204030204" pitchFamily="34" charset="0"/>
                        <a:cs typeface="Times New Roman" panose="02020603050405020304" pitchFamily="18" charset="0"/>
                      </a:endParaRPr>
                    </a:p>
                  </a:txBody>
                  <a:tcPr marL="27512" marR="27512" marT="0" marB="0">
                    <a:solidFill>
                      <a:schemeClr val="accent1">
                        <a:lumMod val="90000"/>
                      </a:schemeClr>
                    </a:solidFill>
                  </a:tcPr>
                </a:tc>
                <a:extLst>
                  <a:ext uri="{0D108BD9-81ED-4DB2-BD59-A6C34878D82A}">
                    <a16:rowId xmlns:a16="http://schemas.microsoft.com/office/drawing/2014/main" val="3834834827"/>
                  </a:ext>
                </a:extLst>
              </a:tr>
              <a:tr h="447190">
                <a:tc vMerge="1">
                  <a:txBody>
                    <a:bodyPr/>
                    <a:lstStyle/>
                    <a:p>
                      <a:endParaRPr lang="el-GR"/>
                    </a:p>
                  </a:txBody>
                  <a:tcPr/>
                </a:tc>
                <a:tc vMerge="1">
                  <a:txBody>
                    <a:bodyPr/>
                    <a:lstStyle/>
                    <a:p>
                      <a:endParaRPr lang="el-GR"/>
                    </a:p>
                  </a:txBody>
                  <a:tcPr/>
                </a:tc>
                <a:tc>
                  <a:txBody>
                    <a:bodyPr/>
                    <a:lstStyle/>
                    <a:p>
                      <a:pPr algn="just">
                        <a:lnSpc>
                          <a:spcPct val="150000"/>
                        </a:lnSpc>
                        <a:spcBef>
                          <a:spcPts val="600"/>
                        </a:spcBef>
                        <a:spcAft>
                          <a:spcPts val="600"/>
                        </a:spcAft>
                      </a:pPr>
                      <a:r>
                        <a:rPr lang="en-GB" sz="1200" b="1" i="1" dirty="0">
                          <a:effectLst/>
                          <a:latin typeface="+mj-lt"/>
                        </a:rPr>
                        <a:t>SO 2 - State institutions and railway management to be well informed of the benefits, potentials and limitations of ERTMS, TAP-TSI and TAF-TSI and get prepared for their deployment</a:t>
                      </a:r>
                      <a:endParaRPr lang="el-GR" sz="1200" b="1" i="1" dirty="0">
                        <a:effectLst/>
                        <a:latin typeface="+mj-lt"/>
                        <a:ea typeface="Calibri" panose="020F0502020204030204" pitchFamily="34" charset="0"/>
                        <a:cs typeface="Times New Roman" panose="02020603050405020304" pitchFamily="18" charset="0"/>
                      </a:endParaRPr>
                    </a:p>
                  </a:txBody>
                  <a:tcPr marL="27512" marR="27512" marT="0" marB="0">
                    <a:solidFill>
                      <a:schemeClr val="accent1">
                        <a:lumMod val="90000"/>
                      </a:schemeClr>
                    </a:solidFill>
                  </a:tcPr>
                </a:tc>
                <a:extLst>
                  <a:ext uri="{0D108BD9-81ED-4DB2-BD59-A6C34878D82A}">
                    <a16:rowId xmlns:a16="http://schemas.microsoft.com/office/drawing/2014/main" val="1739895875"/>
                  </a:ext>
                </a:extLst>
              </a:tr>
              <a:tr h="172075">
                <a:tc vMerge="1">
                  <a:txBody>
                    <a:bodyPr/>
                    <a:lstStyle/>
                    <a:p>
                      <a:endParaRPr lang="el-GR"/>
                    </a:p>
                  </a:txBody>
                  <a:tcPr/>
                </a:tc>
                <a:tc vMerge="1">
                  <a:txBody>
                    <a:bodyPr/>
                    <a:lstStyle/>
                    <a:p>
                      <a:endParaRPr lang="el-GR"/>
                    </a:p>
                  </a:txBody>
                  <a:tcPr/>
                </a:tc>
                <a:tc>
                  <a:txBody>
                    <a:bodyPr/>
                    <a:lstStyle/>
                    <a:p>
                      <a:pPr algn="just">
                        <a:lnSpc>
                          <a:spcPct val="150000"/>
                        </a:lnSpc>
                        <a:spcBef>
                          <a:spcPts val="600"/>
                        </a:spcBef>
                        <a:spcAft>
                          <a:spcPts val="600"/>
                        </a:spcAft>
                      </a:pPr>
                      <a:r>
                        <a:rPr lang="en-GB" sz="1200" b="1" i="1" dirty="0">
                          <a:effectLst/>
                          <a:latin typeface="+mj-lt"/>
                        </a:rPr>
                        <a:t>SO 3 - Deploy ERTMS in TEN-T core rail network</a:t>
                      </a:r>
                      <a:endParaRPr lang="el-GR" sz="1200" b="1" i="1" dirty="0">
                        <a:effectLst/>
                        <a:latin typeface="+mj-lt"/>
                        <a:ea typeface="Calibri" panose="020F0502020204030204" pitchFamily="34" charset="0"/>
                        <a:cs typeface="Times New Roman" panose="02020603050405020304" pitchFamily="18" charset="0"/>
                      </a:endParaRPr>
                    </a:p>
                  </a:txBody>
                  <a:tcPr marL="27512" marR="27512" marT="0" marB="0">
                    <a:solidFill>
                      <a:schemeClr val="accent1">
                        <a:lumMod val="90000"/>
                      </a:schemeClr>
                    </a:solidFill>
                  </a:tcPr>
                </a:tc>
                <a:extLst>
                  <a:ext uri="{0D108BD9-81ED-4DB2-BD59-A6C34878D82A}">
                    <a16:rowId xmlns:a16="http://schemas.microsoft.com/office/drawing/2014/main" val="1544688231"/>
                  </a:ext>
                </a:extLst>
              </a:tr>
              <a:tr h="172075">
                <a:tc vMerge="1">
                  <a:txBody>
                    <a:bodyPr/>
                    <a:lstStyle/>
                    <a:p>
                      <a:endParaRPr lang="el-GR"/>
                    </a:p>
                  </a:txBody>
                  <a:tcPr/>
                </a:tc>
                <a:tc vMerge="1">
                  <a:txBody>
                    <a:bodyPr/>
                    <a:lstStyle/>
                    <a:p>
                      <a:endParaRPr lang="el-GR"/>
                    </a:p>
                  </a:txBody>
                  <a:tcPr/>
                </a:tc>
                <a:tc>
                  <a:txBody>
                    <a:bodyPr/>
                    <a:lstStyle/>
                    <a:p>
                      <a:pPr algn="just">
                        <a:lnSpc>
                          <a:spcPct val="150000"/>
                        </a:lnSpc>
                        <a:spcBef>
                          <a:spcPts val="600"/>
                        </a:spcBef>
                        <a:spcAft>
                          <a:spcPts val="600"/>
                        </a:spcAft>
                      </a:pPr>
                      <a:r>
                        <a:rPr lang="en-GB" sz="1200" b="1" i="1" dirty="0">
                          <a:effectLst/>
                          <a:latin typeface="+mj-lt"/>
                        </a:rPr>
                        <a:t>SO 4 - Deploy Secondary ITS (TAF and TAP)</a:t>
                      </a:r>
                      <a:endParaRPr lang="el-GR" sz="1200" b="1" i="1" dirty="0">
                        <a:effectLst/>
                        <a:latin typeface="+mj-lt"/>
                        <a:ea typeface="Calibri" panose="020F0502020204030204" pitchFamily="34" charset="0"/>
                        <a:cs typeface="Times New Roman" panose="02020603050405020304" pitchFamily="18" charset="0"/>
                      </a:endParaRPr>
                    </a:p>
                  </a:txBody>
                  <a:tcPr marL="27512" marR="27512" marT="0" marB="0">
                    <a:solidFill>
                      <a:schemeClr val="accent1">
                        <a:lumMod val="90000"/>
                      </a:schemeClr>
                    </a:solidFill>
                  </a:tcPr>
                </a:tc>
                <a:extLst>
                  <a:ext uri="{0D108BD9-81ED-4DB2-BD59-A6C34878D82A}">
                    <a16:rowId xmlns:a16="http://schemas.microsoft.com/office/drawing/2014/main" val="2215834512"/>
                  </a:ext>
                </a:extLst>
              </a:tr>
              <a:tr h="172075">
                <a:tc rowSpan="4">
                  <a:txBody>
                    <a:bodyPr/>
                    <a:lstStyle/>
                    <a:p>
                      <a:pPr algn="ctr">
                        <a:lnSpc>
                          <a:spcPct val="150000"/>
                        </a:lnSpc>
                        <a:spcBef>
                          <a:spcPts val="600"/>
                        </a:spcBef>
                        <a:spcAft>
                          <a:spcPts val="600"/>
                        </a:spcAft>
                      </a:pPr>
                      <a:r>
                        <a:rPr lang="en-GB" sz="1000" dirty="0">
                          <a:solidFill>
                            <a:schemeClr val="tx1"/>
                          </a:solidFill>
                          <a:effectLst/>
                        </a:rPr>
                        <a:t>Bosnia and Herzegovina</a:t>
                      </a:r>
                      <a:endParaRPr lang="el-GR" sz="1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27512" marR="27512" marT="0" marB="0" anchor="ctr">
                    <a:solidFill>
                      <a:srgbClr val="FFCC66"/>
                    </a:solidFill>
                  </a:tcPr>
                </a:tc>
                <a:tc rowSpan="4">
                  <a:txBody>
                    <a:bodyPr/>
                    <a:lstStyle/>
                    <a:p>
                      <a:pPr algn="ctr">
                        <a:lnSpc>
                          <a:spcPct val="150000"/>
                        </a:lnSpc>
                        <a:spcBef>
                          <a:spcPts val="600"/>
                        </a:spcBef>
                        <a:spcAft>
                          <a:spcPts val="600"/>
                        </a:spcAft>
                      </a:pPr>
                      <a:r>
                        <a:rPr lang="en-GB" sz="1000" dirty="0">
                          <a:effectLst/>
                        </a:rPr>
                        <a:t>Rail</a:t>
                      </a:r>
                      <a:endParaRPr lang="el-GR" sz="1000" dirty="0">
                        <a:effectLst/>
                        <a:latin typeface="Arial" panose="020B0604020202020204" pitchFamily="34" charset="0"/>
                        <a:ea typeface="Calibri" panose="020F0502020204030204" pitchFamily="34" charset="0"/>
                        <a:cs typeface="Times New Roman" panose="02020603050405020304" pitchFamily="18" charset="0"/>
                      </a:endParaRPr>
                    </a:p>
                  </a:txBody>
                  <a:tcPr marL="27512" marR="27512" marT="0" marB="0" anchor="ctr">
                    <a:solidFill>
                      <a:srgbClr val="FFCC66"/>
                    </a:solidFill>
                  </a:tcPr>
                </a:tc>
                <a:tc>
                  <a:txBody>
                    <a:bodyPr/>
                    <a:lstStyle/>
                    <a:p>
                      <a:pPr algn="just">
                        <a:lnSpc>
                          <a:spcPct val="150000"/>
                        </a:lnSpc>
                        <a:spcBef>
                          <a:spcPts val="600"/>
                        </a:spcBef>
                        <a:spcAft>
                          <a:spcPts val="600"/>
                        </a:spcAft>
                      </a:pPr>
                      <a:r>
                        <a:rPr lang="en-GB" sz="1100" dirty="0">
                          <a:effectLst/>
                          <a:latin typeface="+mj-lt"/>
                        </a:rPr>
                        <a:t>SO 1- Remove institutional barriers (legal, technical and organizational)</a:t>
                      </a:r>
                      <a:endParaRPr lang="el-GR" sz="1100" dirty="0">
                        <a:effectLst/>
                        <a:latin typeface="+mj-lt"/>
                        <a:ea typeface="Calibri" panose="020F0502020204030204" pitchFamily="34" charset="0"/>
                        <a:cs typeface="Times New Roman" panose="02020603050405020304" pitchFamily="18" charset="0"/>
                      </a:endParaRPr>
                    </a:p>
                  </a:txBody>
                  <a:tcPr marL="27512" marR="27512" marT="0" marB="0">
                    <a:solidFill>
                      <a:srgbClr val="FFC000"/>
                    </a:solidFill>
                  </a:tcPr>
                </a:tc>
                <a:extLst>
                  <a:ext uri="{0D108BD9-81ED-4DB2-BD59-A6C34878D82A}">
                    <a16:rowId xmlns:a16="http://schemas.microsoft.com/office/drawing/2014/main" val="358377412"/>
                  </a:ext>
                </a:extLst>
              </a:tr>
              <a:tr h="447190">
                <a:tc vMerge="1">
                  <a:txBody>
                    <a:bodyPr/>
                    <a:lstStyle/>
                    <a:p>
                      <a:endParaRPr lang="el-GR"/>
                    </a:p>
                  </a:txBody>
                  <a:tcPr/>
                </a:tc>
                <a:tc vMerge="1">
                  <a:txBody>
                    <a:bodyPr/>
                    <a:lstStyle/>
                    <a:p>
                      <a:endParaRPr lang="el-GR"/>
                    </a:p>
                  </a:txBody>
                  <a:tcPr/>
                </a:tc>
                <a:tc>
                  <a:txBody>
                    <a:bodyPr/>
                    <a:lstStyle/>
                    <a:p>
                      <a:pPr algn="just">
                        <a:lnSpc>
                          <a:spcPct val="150000"/>
                        </a:lnSpc>
                        <a:spcBef>
                          <a:spcPts val="600"/>
                        </a:spcBef>
                        <a:spcAft>
                          <a:spcPts val="600"/>
                        </a:spcAft>
                      </a:pPr>
                      <a:r>
                        <a:rPr lang="en-GB" sz="1100" dirty="0">
                          <a:effectLst/>
                          <a:latin typeface="+mj-lt"/>
                        </a:rPr>
                        <a:t>SO 2 - State institutions and railway management to be well informed of the benefits, potentials and limitations of ERTMS, TAP-TSI and TAF-TSI and get prepared for their deployment</a:t>
                      </a:r>
                      <a:endParaRPr lang="el-GR" sz="1100" dirty="0">
                        <a:effectLst/>
                        <a:latin typeface="+mj-lt"/>
                        <a:ea typeface="Calibri" panose="020F0502020204030204" pitchFamily="34" charset="0"/>
                        <a:cs typeface="Times New Roman" panose="02020603050405020304" pitchFamily="18" charset="0"/>
                      </a:endParaRPr>
                    </a:p>
                  </a:txBody>
                  <a:tcPr marL="27512" marR="27512" marT="0" marB="0">
                    <a:solidFill>
                      <a:srgbClr val="FFC000"/>
                    </a:solidFill>
                  </a:tcPr>
                </a:tc>
                <a:extLst>
                  <a:ext uri="{0D108BD9-81ED-4DB2-BD59-A6C34878D82A}">
                    <a16:rowId xmlns:a16="http://schemas.microsoft.com/office/drawing/2014/main" val="2575793004"/>
                  </a:ext>
                </a:extLst>
              </a:tr>
              <a:tr h="172075">
                <a:tc vMerge="1">
                  <a:txBody>
                    <a:bodyPr/>
                    <a:lstStyle/>
                    <a:p>
                      <a:endParaRPr lang="el-GR"/>
                    </a:p>
                  </a:txBody>
                  <a:tcPr/>
                </a:tc>
                <a:tc vMerge="1">
                  <a:txBody>
                    <a:bodyPr/>
                    <a:lstStyle/>
                    <a:p>
                      <a:endParaRPr lang="el-GR"/>
                    </a:p>
                  </a:txBody>
                  <a:tcPr/>
                </a:tc>
                <a:tc>
                  <a:txBody>
                    <a:bodyPr/>
                    <a:lstStyle/>
                    <a:p>
                      <a:pPr algn="just">
                        <a:lnSpc>
                          <a:spcPct val="150000"/>
                        </a:lnSpc>
                        <a:spcBef>
                          <a:spcPts val="600"/>
                        </a:spcBef>
                        <a:spcAft>
                          <a:spcPts val="600"/>
                        </a:spcAft>
                      </a:pPr>
                      <a:r>
                        <a:rPr lang="en-GB" sz="1100" dirty="0">
                          <a:effectLst/>
                          <a:latin typeface="+mj-lt"/>
                        </a:rPr>
                        <a:t>SO 3 - Deploy ERTMS in TEN-T core rail network</a:t>
                      </a:r>
                      <a:endParaRPr lang="el-GR" sz="1100" dirty="0">
                        <a:effectLst/>
                        <a:latin typeface="+mj-lt"/>
                        <a:ea typeface="Calibri" panose="020F0502020204030204" pitchFamily="34" charset="0"/>
                        <a:cs typeface="Times New Roman" panose="02020603050405020304" pitchFamily="18" charset="0"/>
                      </a:endParaRPr>
                    </a:p>
                  </a:txBody>
                  <a:tcPr marL="27512" marR="27512" marT="0" marB="0">
                    <a:solidFill>
                      <a:srgbClr val="FFCC66"/>
                    </a:solidFill>
                  </a:tcPr>
                </a:tc>
                <a:extLst>
                  <a:ext uri="{0D108BD9-81ED-4DB2-BD59-A6C34878D82A}">
                    <a16:rowId xmlns:a16="http://schemas.microsoft.com/office/drawing/2014/main" val="681973142"/>
                  </a:ext>
                </a:extLst>
              </a:tr>
              <a:tr h="172075">
                <a:tc vMerge="1">
                  <a:txBody>
                    <a:bodyPr/>
                    <a:lstStyle/>
                    <a:p>
                      <a:endParaRPr lang="el-GR"/>
                    </a:p>
                  </a:txBody>
                  <a:tcPr/>
                </a:tc>
                <a:tc vMerge="1">
                  <a:txBody>
                    <a:bodyPr/>
                    <a:lstStyle/>
                    <a:p>
                      <a:endParaRPr lang="el-GR"/>
                    </a:p>
                  </a:txBody>
                  <a:tcPr/>
                </a:tc>
                <a:tc>
                  <a:txBody>
                    <a:bodyPr/>
                    <a:lstStyle/>
                    <a:p>
                      <a:pPr algn="just">
                        <a:lnSpc>
                          <a:spcPct val="150000"/>
                        </a:lnSpc>
                        <a:spcBef>
                          <a:spcPts val="600"/>
                        </a:spcBef>
                        <a:spcAft>
                          <a:spcPts val="600"/>
                        </a:spcAft>
                      </a:pPr>
                      <a:r>
                        <a:rPr lang="en-GB" sz="1100" dirty="0">
                          <a:effectLst/>
                          <a:latin typeface="+mj-lt"/>
                        </a:rPr>
                        <a:t>SO 4 - Deploy Secondary ITS (TAF and TAP)</a:t>
                      </a:r>
                      <a:endParaRPr lang="el-GR" sz="1100" dirty="0">
                        <a:effectLst/>
                        <a:latin typeface="+mj-lt"/>
                        <a:ea typeface="Calibri" panose="020F0502020204030204" pitchFamily="34" charset="0"/>
                        <a:cs typeface="Times New Roman" panose="02020603050405020304" pitchFamily="18" charset="0"/>
                      </a:endParaRPr>
                    </a:p>
                  </a:txBody>
                  <a:tcPr marL="27512" marR="27512" marT="0" marB="0">
                    <a:solidFill>
                      <a:srgbClr val="FFCC66"/>
                    </a:solidFill>
                  </a:tcPr>
                </a:tc>
                <a:extLst>
                  <a:ext uri="{0D108BD9-81ED-4DB2-BD59-A6C34878D82A}">
                    <a16:rowId xmlns:a16="http://schemas.microsoft.com/office/drawing/2014/main" val="1099655925"/>
                  </a:ext>
                </a:extLst>
              </a:tr>
              <a:tr h="172075">
                <a:tc rowSpan="4">
                  <a:txBody>
                    <a:bodyPr/>
                    <a:lstStyle/>
                    <a:p>
                      <a:pPr algn="ctr">
                        <a:lnSpc>
                          <a:spcPct val="150000"/>
                        </a:lnSpc>
                        <a:spcBef>
                          <a:spcPts val="600"/>
                        </a:spcBef>
                        <a:spcAft>
                          <a:spcPts val="600"/>
                        </a:spcAft>
                      </a:pPr>
                      <a:r>
                        <a:rPr lang="en-GB" sz="1000" dirty="0">
                          <a:solidFill>
                            <a:schemeClr val="tx1"/>
                          </a:solidFill>
                          <a:effectLst/>
                        </a:rPr>
                        <a:t>Kosovo</a:t>
                      </a:r>
                      <a:endParaRPr lang="el-GR" sz="1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27512" marR="27512" marT="0" marB="0" anchor="ctr">
                    <a:solidFill>
                      <a:schemeClr val="accent6">
                        <a:lumMod val="40000"/>
                        <a:lumOff val="60000"/>
                      </a:schemeClr>
                    </a:solidFill>
                  </a:tcPr>
                </a:tc>
                <a:tc rowSpan="4">
                  <a:txBody>
                    <a:bodyPr/>
                    <a:lstStyle/>
                    <a:p>
                      <a:pPr algn="ctr">
                        <a:lnSpc>
                          <a:spcPct val="150000"/>
                        </a:lnSpc>
                        <a:spcBef>
                          <a:spcPts val="600"/>
                        </a:spcBef>
                        <a:spcAft>
                          <a:spcPts val="600"/>
                        </a:spcAft>
                      </a:pPr>
                      <a:r>
                        <a:rPr lang="en-GB" sz="1000">
                          <a:effectLst/>
                        </a:rPr>
                        <a:t>Rail</a:t>
                      </a:r>
                      <a:endParaRPr lang="el-GR" sz="1000">
                        <a:effectLst/>
                        <a:latin typeface="Arial" panose="020B0604020202020204" pitchFamily="34" charset="0"/>
                        <a:ea typeface="Calibri" panose="020F0502020204030204" pitchFamily="34" charset="0"/>
                        <a:cs typeface="Times New Roman" panose="02020603050405020304" pitchFamily="18" charset="0"/>
                      </a:endParaRPr>
                    </a:p>
                  </a:txBody>
                  <a:tcPr marL="27512" marR="27512" marT="0" marB="0" anchor="ctr">
                    <a:solidFill>
                      <a:schemeClr val="accent6">
                        <a:lumMod val="40000"/>
                        <a:lumOff val="60000"/>
                      </a:schemeClr>
                    </a:solidFill>
                  </a:tcPr>
                </a:tc>
                <a:tc>
                  <a:txBody>
                    <a:bodyPr/>
                    <a:lstStyle/>
                    <a:p>
                      <a:pPr algn="just">
                        <a:lnSpc>
                          <a:spcPct val="150000"/>
                        </a:lnSpc>
                        <a:spcBef>
                          <a:spcPts val="600"/>
                        </a:spcBef>
                        <a:spcAft>
                          <a:spcPts val="600"/>
                        </a:spcAft>
                      </a:pPr>
                      <a:r>
                        <a:rPr lang="en-GB" sz="1100" dirty="0">
                          <a:effectLst/>
                          <a:latin typeface="+mj-lt"/>
                        </a:rPr>
                        <a:t>SO 1- Remove institutional barriers (legal, technical and organizational)</a:t>
                      </a:r>
                      <a:endParaRPr lang="el-GR" sz="1100" dirty="0">
                        <a:effectLst/>
                        <a:latin typeface="+mj-lt"/>
                        <a:ea typeface="Calibri" panose="020F0502020204030204" pitchFamily="34" charset="0"/>
                        <a:cs typeface="Times New Roman" panose="02020603050405020304" pitchFamily="18" charset="0"/>
                      </a:endParaRPr>
                    </a:p>
                  </a:txBody>
                  <a:tcPr marL="27512" marR="27512" marT="0" marB="0">
                    <a:solidFill>
                      <a:schemeClr val="accent6">
                        <a:lumMod val="40000"/>
                        <a:lumOff val="60000"/>
                      </a:schemeClr>
                    </a:solidFill>
                  </a:tcPr>
                </a:tc>
                <a:extLst>
                  <a:ext uri="{0D108BD9-81ED-4DB2-BD59-A6C34878D82A}">
                    <a16:rowId xmlns:a16="http://schemas.microsoft.com/office/drawing/2014/main" val="1014462403"/>
                  </a:ext>
                </a:extLst>
              </a:tr>
              <a:tr h="447190">
                <a:tc vMerge="1">
                  <a:txBody>
                    <a:bodyPr/>
                    <a:lstStyle/>
                    <a:p>
                      <a:endParaRPr lang="el-GR"/>
                    </a:p>
                  </a:txBody>
                  <a:tcPr/>
                </a:tc>
                <a:tc vMerge="1">
                  <a:txBody>
                    <a:bodyPr/>
                    <a:lstStyle/>
                    <a:p>
                      <a:endParaRPr lang="el-GR"/>
                    </a:p>
                  </a:txBody>
                  <a:tcPr/>
                </a:tc>
                <a:tc>
                  <a:txBody>
                    <a:bodyPr/>
                    <a:lstStyle/>
                    <a:p>
                      <a:pPr algn="just">
                        <a:lnSpc>
                          <a:spcPct val="150000"/>
                        </a:lnSpc>
                        <a:spcBef>
                          <a:spcPts val="600"/>
                        </a:spcBef>
                        <a:spcAft>
                          <a:spcPts val="600"/>
                        </a:spcAft>
                      </a:pPr>
                      <a:r>
                        <a:rPr lang="en-GB" sz="1100" dirty="0">
                          <a:effectLst/>
                          <a:latin typeface="+mj-lt"/>
                        </a:rPr>
                        <a:t>SO 2 - State institutions and railway management to be well informed of the benefits, potentials and limitations of ERTMS, TAP-TSI and TAF-TSI and get prepared for their deployment</a:t>
                      </a:r>
                      <a:endParaRPr lang="el-GR" sz="1100" dirty="0">
                        <a:effectLst/>
                        <a:latin typeface="+mj-lt"/>
                        <a:ea typeface="Calibri" panose="020F0502020204030204" pitchFamily="34" charset="0"/>
                        <a:cs typeface="Times New Roman" panose="02020603050405020304" pitchFamily="18" charset="0"/>
                      </a:endParaRPr>
                    </a:p>
                  </a:txBody>
                  <a:tcPr marL="27512" marR="27512" marT="0" marB="0">
                    <a:solidFill>
                      <a:schemeClr val="accent6">
                        <a:lumMod val="40000"/>
                        <a:lumOff val="60000"/>
                      </a:schemeClr>
                    </a:solidFill>
                  </a:tcPr>
                </a:tc>
                <a:extLst>
                  <a:ext uri="{0D108BD9-81ED-4DB2-BD59-A6C34878D82A}">
                    <a16:rowId xmlns:a16="http://schemas.microsoft.com/office/drawing/2014/main" val="2998821631"/>
                  </a:ext>
                </a:extLst>
              </a:tr>
              <a:tr h="172075">
                <a:tc vMerge="1">
                  <a:txBody>
                    <a:bodyPr/>
                    <a:lstStyle/>
                    <a:p>
                      <a:endParaRPr lang="el-GR"/>
                    </a:p>
                  </a:txBody>
                  <a:tcPr/>
                </a:tc>
                <a:tc vMerge="1">
                  <a:txBody>
                    <a:bodyPr/>
                    <a:lstStyle/>
                    <a:p>
                      <a:endParaRPr lang="el-GR"/>
                    </a:p>
                  </a:txBody>
                  <a:tcPr/>
                </a:tc>
                <a:tc>
                  <a:txBody>
                    <a:bodyPr/>
                    <a:lstStyle/>
                    <a:p>
                      <a:pPr algn="just">
                        <a:lnSpc>
                          <a:spcPct val="150000"/>
                        </a:lnSpc>
                        <a:spcBef>
                          <a:spcPts val="600"/>
                        </a:spcBef>
                        <a:spcAft>
                          <a:spcPts val="600"/>
                        </a:spcAft>
                      </a:pPr>
                      <a:r>
                        <a:rPr lang="en-GB" sz="1100" dirty="0">
                          <a:effectLst/>
                          <a:latin typeface="+mj-lt"/>
                        </a:rPr>
                        <a:t>SO 3 - Deploy ERTMS in TEN-T core rail network</a:t>
                      </a:r>
                      <a:endParaRPr lang="el-GR" sz="1100" dirty="0">
                        <a:effectLst/>
                        <a:latin typeface="+mj-lt"/>
                        <a:ea typeface="Calibri" panose="020F0502020204030204" pitchFamily="34" charset="0"/>
                        <a:cs typeface="Times New Roman" panose="02020603050405020304" pitchFamily="18" charset="0"/>
                      </a:endParaRPr>
                    </a:p>
                  </a:txBody>
                  <a:tcPr marL="27512" marR="27512" marT="0" marB="0">
                    <a:solidFill>
                      <a:schemeClr val="accent6">
                        <a:lumMod val="40000"/>
                        <a:lumOff val="60000"/>
                      </a:schemeClr>
                    </a:solidFill>
                  </a:tcPr>
                </a:tc>
                <a:extLst>
                  <a:ext uri="{0D108BD9-81ED-4DB2-BD59-A6C34878D82A}">
                    <a16:rowId xmlns:a16="http://schemas.microsoft.com/office/drawing/2014/main" val="2721347930"/>
                  </a:ext>
                </a:extLst>
              </a:tr>
              <a:tr h="172075">
                <a:tc vMerge="1">
                  <a:txBody>
                    <a:bodyPr/>
                    <a:lstStyle/>
                    <a:p>
                      <a:endParaRPr lang="el-GR"/>
                    </a:p>
                  </a:txBody>
                  <a:tcPr/>
                </a:tc>
                <a:tc vMerge="1">
                  <a:txBody>
                    <a:bodyPr/>
                    <a:lstStyle/>
                    <a:p>
                      <a:endParaRPr lang="el-GR"/>
                    </a:p>
                  </a:txBody>
                  <a:tcPr/>
                </a:tc>
                <a:tc>
                  <a:txBody>
                    <a:bodyPr/>
                    <a:lstStyle/>
                    <a:p>
                      <a:pPr algn="just">
                        <a:lnSpc>
                          <a:spcPct val="150000"/>
                        </a:lnSpc>
                        <a:spcBef>
                          <a:spcPts val="600"/>
                        </a:spcBef>
                        <a:spcAft>
                          <a:spcPts val="600"/>
                        </a:spcAft>
                      </a:pPr>
                      <a:r>
                        <a:rPr lang="en-GB" sz="1100" dirty="0">
                          <a:effectLst/>
                          <a:latin typeface="+mj-lt"/>
                        </a:rPr>
                        <a:t>SO 4 - Deploy Secondary ITS (TAF and TAP)</a:t>
                      </a:r>
                      <a:endParaRPr lang="el-GR" sz="1100" dirty="0">
                        <a:effectLst/>
                        <a:latin typeface="+mj-lt"/>
                        <a:ea typeface="Calibri" panose="020F0502020204030204" pitchFamily="34" charset="0"/>
                        <a:cs typeface="Times New Roman" panose="02020603050405020304" pitchFamily="18" charset="0"/>
                      </a:endParaRPr>
                    </a:p>
                  </a:txBody>
                  <a:tcPr marL="27512" marR="27512" marT="0" marB="0">
                    <a:solidFill>
                      <a:schemeClr val="accent6">
                        <a:lumMod val="40000"/>
                        <a:lumOff val="60000"/>
                      </a:schemeClr>
                    </a:solidFill>
                  </a:tcPr>
                </a:tc>
                <a:extLst>
                  <a:ext uri="{0D108BD9-81ED-4DB2-BD59-A6C34878D82A}">
                    <a16:rowId xmlns:a16="http://schemas.microsoft.com/office/drawing/2014/main" val="1932555727"/>
                  </a:ext>
                </a:extLst>
              </a:tr>
              <a:tr h="172075">
                <a:tc rowSpan="4">
                  <a:txBody>
                    <a:bodyPr/>
                    <a:lstStyle/>
                    <a:p>
                      <a:pPr algn="ctr">
                        <a:lnSpc>
                          <a:spcPct val="150000"/>
                        </a:lnSpc>
                        <a:spcBef>
                          <a:spcPts val="600"/>
                        </a:spcBef>
                        <a:spcAft>
                          <a:spcPts val="600"/>
                        </a:spcAft>
                      </a:pPr>
                      <a:r>
                        <a:rPr lang="en-GB" sz="1000" dirty="0">
                          <a:solidFill>
                            <a:schemeClr val="tx1"/>
                          </a:solidFill>
                          <a:effectLst/>
                        </a:rPr>
                        <a:t>Montenegro</a:t>
                      </a:r>
                      <a:endParaRPr lang="el-GR" sz="1000" dirty="0">
                        <a:effectLst/>
                        <a:latin typeface="Arial" panose="020B0604020202020204" pitchFamily="34" charset="0"/>
                        <a:ea typeface="Calibri" panose="020F0502020204030204" pitchFamily="34" charset="0"/>
                        <a:cs typeface="Times New Roman" panose="02020603050405020304" pitchFamily="18" charset="0"/>
                      </a:endParaRPr>
                    </a:p>
                  </a:txBody>
                  <a:tcPr marL="27512" marR="27512" marT="0" marB="0" anchor="ctr">
                    <a:solidFill>
                      <a:srgbClr val="FFFF00"/>
                    </a:solidFill>
                  </a:tcPr>
                </a:tc>
                <a:tc rowSpan="4">
                  <a:txBody>
                    <a:bodyPr/>
                    <a:lstStyle/>
                    <a:p>
                      <a:pPr algn="ctr">
                        <a:lnSpc>
                          <a:spcPct val="150000"/>
                        </a:lnSpc>
                        <a:spcBef>
                          <a:spcPts val="600"/>
                        </a:spcBef>
                        <a:spcAft>
                          <a:spcPts val="600"/>
                        </a:spcAft>
                      </a:pPr>
                      <a:r>
                        <a:rPr lang="en-GB" sz="1000" dirty="0">
                          <a:effectLst/>
                        </a:rPr>
                        <a:t>Rail</a:t>
                      </a:r>
                      <a:endParaRPr lang="el-GR" sz="1000" dirty="0">
                        <a:effectLst/>
                        <a:latin typeface="Arial" panose="020B0604020202020204" pitchFamily="34" charset="0"/>
                        <a:ea typeface="Calibri" panose="020F0502020204030204" pitchFamily="34" charset="0"/>
                        <a:cs typeface="Times New Roman" panose="02020603050405020304" pitchFamily="18" charset="0"/>
                      </a:endParaRPr>
                    </a:p>
                  </a:txBody>
                  <a:tcPr marL="27512" marR="27512" marT="0" marB="0" anchor="ctr">
                    <a:solidFill>
                      <a:srgbClr val="FFFF00"/>
                    </a:solidFill>
                  </a:tcPr>
                </a:tc>
                <a:tc>
                  <a:txBody>
                    <a:bodyPr/>
                    <a:lstStyle/>
                    <a:p>
                      <a:pPr algn="just">
                        <a:lnSpc>
                          <a:spcPct val="150000"/>
                        </a:lnSpc>
                        <a:spcBef>
                          <a:spcPts val="600"/>
                        </a:spcBef>
                        <a:spcAft>
                          <a:spcPts val="600"/>
                        </a:spcAft>
                      </a:pPr>
                      <a:r>
                        <a:rPr lang="en-GB" sz="1100" dirty="0">
                          <a:effectLst/>
                          <a:latin typeface="+mj-lt"/>
                        </a:rPr>
                        <a:t>SO 1- Remove institutional barriers (legal, technical and organizational)</a:t>
                      </a:r>
                      <a:endParaRPr lang="el-GR" sz="1100" dirty="0">
                        <a:effectLst/>
                        <a:latin typeface="+mj-lt"/>
                        <a:ea typeface="Calibri" panose="020F0502020204030204" pitchFamily="34" charset="0"/>
                        <a:cs typeface="Times New Roman" panose="02020603050405020304" pitchFamily="18" charset="0"/>
                      </a:endParaRPr>
                    </a:p>
                  </a:txBody>
                  <a:tcPr marL="27512" marR="27512" marT="0" marB="0">
                    <a:solidFill>
                      <a:srgbClr val="FFFF00"/>
                    </a:solidFill>
                  </a:tcPr>
                </a:tc>
                <a:extLst>
                  <a:ext uri="{0D108BD9-81ED-4DB2-BD59-A6C34878D82A}">
                    <a16:rowId xmlns:a16="http://schemas.microsoft.com/office/drawing/2014/main" val="1236425947"/>
                  </a:ext>
                </a:extLst>
              </a:tr>
              <a:tr h="447190">
                <a:tc vMerge="1">
                  <a:txBody>
                    <a:bodyPr/>
                    <a:lstStyle/>
                    <a:p>
                      <a:endParaRPr lang="el-GR"/>
                    </a:p>
                  </a:txBody>
                  <a:tcPr/>
                </a:tc>
                <a:tc vMerge="1">
                  <a:txBody>
                    <a:bodyPr/>
                    <a:lstStyle/>
                    <a:p>
                      <a:endParaRPr lang="el-GR"/>
                    </a:p>
                  </a:txBody>
                  <a:tcPr/>
                </a:tc>
                <a:tc>
                  <a:txBody>
                    <a:bodyPr/>
                    <a:lstStyle/>
                    <a:p>
                      <a:pPr algn="just">
                        <a:lnSpc>
                          <a:spcPct val="150000"/>
                        </a:lnSpc>
                        <a:spcBef>
                          <a:spcPts val="600"/>
                        </a:spcBef>
                        <a:spcAft>
                          <a:spcPts val="600"/>
                        </a:spcAft>
                      </a:pPr>
                      <a:r>
                        <a:rPr lang="en-GB" sz="1100" dirty="0">
                          <a:effectLst/>
                          <a:latin typeface="+mj-lt"/>
                        </a:rPr>
                        <a:t>SO 2 - State institutions and railway management to be well informed of the benefits, potentials and limitations of ERTMS, TAP-TSI and TAF-TSI and get prepared for their deployment</a:t>
                      </a:r>
                      <a:endParaRPr lang="el-GR" sz="1100" dirty="0">
                        <a:effectLst/>
                        <a:latin typeface="+mj-lt"/>
                        <a:ea typeface="Calibri" panose="020F0502020204030204" pitchFamily="34" charset="0"/>
                        <a:cs typeface="Times New Roman" panose="02020603050405020304" pitchFamily="18" charset="0"/>
                      </a:endParaRPr>
                    </a:p>
                  </a:txBody>
                  <a:tcPr marL="27512" marR="27512" marT="0" marB="0">
                    <a:solidFill>
                      <a:srgbClr val="FFFF00"/>
                    </a:solidFill>
                  </a:tcPr>
                </a:tc>
                <a:extLst>
                  <a:ext uri="{0D108BD9-81ED-4DB2-BD59-A6C34878D82A}">
                    <a16:rowId xmlns:a16="http://schemas.microsoft.com/office/drawing/2014/main" val="882396829"/>
                  </a:ext>
                </a:extLst>
              </a:tr>
              <a:tr h="0">
                <a:tc vMerge="1">
                  <a:txBody>
                    <a:bodyPr/>
                    <a:lstStyle/>
                    <a:p>
                      <a:endParaRPr lang="el-GR"/>
                    </a:p>
                  </a:txBody>
                  <a:tcPr/>
                </a:tc>
                <a:tc vMerge="1">
                  <a:txBody>
                    <a:bodyPr/>
                    <a:lstStyle/>
                    <a:p>
                      <a:endParaRPr lang="el-GR"/>
                    </a:p>
                  </a:txBody>
                  <a:tcPr/>
                </a:tc>
                <a:tc>
                  <a:txBody>
                    <a:bodyPr/>
                    <a:lstStyle/>
                    <a:p>
                      <a:pPr algn="just">
                        <a:lnSpc>
                          <a:spcPct val="150000"/>
                        </a:lnSpc>
                        <a:spcBef>
                          <a:spcPts val="600"/>
                        </a:spcBef>
                        <a:spcAft>
                          <a:spcPts val="600"/>
                        </a:spcAft>
                      </a:pPr>
                      <a:r>
                        <a:rPr lang="en-GB" sz="1100" dirty="0">
                          <a:effectLst/>
                          <a:latin typeface="+mj-lt"/>
                        </a:rPr>
                        <a:t>SO 3 - Deploy ERTMS in TEN-T core rail network</a:t>
                      </a:r>
                      <a:endParaRPr lang="el-GR" sz="1100" dirty="0">
                        <a:effectLst/>
                        <a:latin typeface="+mj-lt"/>
                        <a:ea typeface="Calibri" panose="020F0502020204030204" pitchFamily="34" charset="0"/>
                        <a:cs typeface="Times New Roman" panose="02020603050405020304" pitchFamily="18" charset="0"/>
                      </a:endParaRPr>
                    </a:p>
                  </a:txBody>
                  <a:tcPr marL="27512" marR="27512" marT="0" marB="0">
                    <a:solidFill>
                      <a:srgbClr val="FFFF00"/>
                    </a:solidFill>
                  </a:tcPr>
                </a:tc>
                <a:extLst>
                  <a:ext uri="{0D108BD9-81ED-4DB2-BD59-A6C34878D82A}">
                    <a16:rowId xmlns:a16="http://schemas.microsoft.com/office/drawing/2014/main" val="1433321171"/>
                  </a:ext>
                </a:extLst>
              </a:tr>
              <a:tr h="0">
                <a:tc vMerge="1">
                  <a:txBody>
                    <a:bodyPr/>
                    <a:lstStyle/>
                    <a:p>
                      <a:endParaRPr lang="el-GR"/>
                    </a:p>
                  </a:txBody>
                  <a:tcPr/>
                </a:tc>
                <a:tc vMerge="1">
                  <a:txBody>
                    <a:bodyPr/>
                    <a:lstStyle/>
                    <a:p>
                      <a:endParaRPr lang="el-GR"/>
                    </a:p>
                  </a:txBody>
                  <a:tcPr/>
                </a:tc>
                <a:tc>
                  <a:txBody>
                    <a:bodyPr/>
                    <a:lstStyle/>
                    <a:p>
                      <a:pPr algn="just">
                        <a:lnSpc>
                          <a:spcPct val="150000"/>
                        </a:lnSpc>
                        <a:spcBef>
                          <a:spcPts val="600"/>
                        </a:spcBef>
                        <a:spcAft>
                          <a:spcPts val="600"/>
                        </a:spcAft>
                      </a:pPr>
                      <a:r>
                        <a:rPr lang="en-GB" sz="1100" dirty="0">
                          <a:effectLst/>
                          <a:latin typeface="+mj-lt"/>
                        </a:rPr>
                        <a:t>SO 4 - Deploy Secondary ITS (TAF and TAP)</a:t>
                      </a:r>
                      <a:endParaRPr lang="el-GR" sz="1100" dirty="0">
                        <a:effectLst/>
                        <a:latin typeface="+mj-lt"/>
                        <a:ea typeface="Calibri" panose="020F0502020204030204" pitchFamily="34" charset="0"/>
                        <a:cs typeface="Times New Roman" panose="02020603050405020304" pitchFamily="18" charset="0"/>
                      </a:endParaRPr>
                    </a:p>
                  </a:txBody>
                  <a:tcPr marL="27512" marR="27512" marT="0" marB="0">
                    <a:solidFill>
                      <a:srgbClr val="FFFF00"/>
                    </a:solidFill>
                  </a:tcPr>
                </a:tc>
                <a:extLst>
                  <a:ext uri="{0D108BD9-81ED-4DB2-BD59-A6C34878D82A}">
                    <a16:rowId xmlns:a16="http://schemas.microsoft.com/office/drawing/2014/main" val="3262110716"/>
                  </a:ext>
                </a:extLst>
              </a:tr>
            </a:tbl>
          </a:graphicData>
        </a:graphic>
      </p:graphicFrame>
    </p:spTree>
    <p:extLst>
      <p:ext uri="{BB962C8B-B14F-4D97-AF65-F5344CB8AC3E}">
        <p14:creationId xmlns:p14="http://schemas.microsoft.com/office/powerpoint/2010/main" val="41010109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BDD5097-023C-430E-9300-3D4FCBDDC85C}"/>
              </a:ext>
            </a:extLst>
          </p:cNvPr>
          <p:cNvSpPr/>
          <p:nvPr/>
        </p:nvSpPr>
        <p:spPr>
          <a:xfrm>
            <a:off x="349252" y="1098414"/>
            <a:ext cx="8255255" cy="748923"/>
          </a:xfrm>
          <a:prstGeom prst="rect">
            <a:avLst/>
          </a:prstGeom>
        </p:spPr>
        <p:txBody>
          <a:bodyPr wrap="square">
            <a:spAutoFit/>
          </a:bodyPr>
          <a:lstStyle/>
          <a:p>
            <a:pPr marL="285750" indent="-285750">
              <a:spcBef>
                <a:spcPts val="840"/>
              </a:spcBef>
              <a:buFont typeface="Arial" panose="020B0604020202020204" pitchFamily="34" charset="0"/>
              <a:buChar char="•"/>
            </a:pPr>
            <a:endParaRPr lang="en-US" sz="1800" dirty="0"/>
          </a:p>
          <a:p>
            <a:pPr marL="285750" indent="-285750">
              <a:spcBef>
                <a:spcPts val="840"/>
              </a:spcBef>
              <a:buFont typeface="Arial" panose="020B0604020202020204" pitchFamily="34" charset="0"/>
              <a:buChar char="•"/>
            </a:pPr>
            <a:endParaRPr lang="en-US" sz="1800" dirty="0"/>
          </a:p>
        </p:txBody>
      </p:sp>
      <p:sp>
        <p:nvSpPr>
          <p:cNvPr id="5" name="Τίτλος 4">
            <a:extLst>
              <a:ext uri="{FF2B5EF4-FFF2-40B4-BE49-F238E27FC236}">
                <a16:creationId xmlns:a16="http://schemas.microsoft.com/office/drawing/2014/main" id="{4A5BE9D0-DC5E-DC5B-57CC-71908C9E18AF}"/>
              </a:ext>
            </a:extLst>
          </p:cNvPr>
          <p:cNvSpPr>
            <a:spLocks noGrp="1"/>
          </p:cNvSpPr>
          <p:nvPr>
            <p:ph type="title"/>
          </p:nvPr>
        </p:nvSpPr>
        <p:spPr/>
        <p:txBody>
          <a:bodyPr/>
          <a:lstStyle/>
          <a:p>
            <a:r>
              <a:rPr lang="en-US" dirty="0"/>
              <a:t>Objectives – Per RP</a:t>
            </a:r>
            <a:endParaRPr lang="el-GR" dirty="0"/>
          </a:p>
        </p:txBody>
      </p:sp>
      <p:graphicFrame>
        <p:nvGraphicFramePr>
          <p:cNvPr id="3" name="Πίνακας 2">
            <a:extLst>
              <a:ext uri="{FF2B5EF4-FFF2-40B4-BE49-F238E27FC236}">
                <a16:creationId xmlns:a16="http://schemas.microsoft.com/office/drawing/2014/main" id="{B31B1745-BA87-860F-28CC-A69B5370790A}"/>
              </a:ext>
            </a:extLst>
          </p:cNvPr>
          <p:cNvGraphicFramePr>
            <a:graphicFrameLocks noGrp="1"/>
          </p:cNvGraphicFramePr>
          <p:nvPr>
            <p:extLst>
              <p:ext uri="{D42A27DB-BD31-4B8C-83A1-F6EECF244321}">
                <p14:modId xmlns:p14="http://schemas.microsoft.com/office/powerpoint/2010/main" val="2940568643"/>
              </p:ext>
            </p:extLst>
          </p:nvPr>
        </p:nvGraphicFramePr>
        <p:xfrm>
          <a:off x="457198" y="1098414"/>
          <a:ext cx="8348661" cy="3911348"/>
        </p:xfrm>
        <a:graphic>
          <a:graphicData uri="http://schemas.openxmlformats.org/drawingml/2006/table">
            <a:tbl>
              <a:tblPr firstRow="1" firstCol="1" bandRow="1">
                <a:tableStyleId>{5C22544A-7EE6-4342-B048-85BDC9FD1C3A}</a:tableStyleId>
              </a:tblPr>
              <a:tblGrid>
                <a:gridCol w="2306915">
                  <a:extLst>
                    <a:ext uri="{9D8B030D-6E8A-4147-A177-3AD203B41FA5}">
                      <a16:colId xmlns:a16="http://schemas.microsoft.com/office/drawing/2014/main" val="822146538"/>
                    </a:ext>
                  </a:extLst>
                </a:gridCol>
                <a:gridCol w="6041746">
                  <a:extLst>
                    <a:ext uri="{9D8B030D-6E8A-4147-A177-3AD203B41FA5}">
                      <a16:colId xmlns:a16="http://schemas.microsoft.com/office/drawing/2014/main" val="3293394372"/>
                    </a:ext>
                  </a:extLst>
                </a:gridCol>
              </a:tblGrid>
              <a:tr h="0">
                <a:tc rowSpan="4">
                  <a:txBody>
                    <a:bodyPr/>
                    <a:lstStyle/>
                    <a:p>
                      <a:pPr algn="ctr">
                        <a:lnSpc>
                          <a:spcPct val="150000"/>
                        </a:lnSpc>
                        <a:spcBef>
                          <a:spcPts val="600"/>
                        </a:spcBef>
                        <a:spcAft>
                          <a:spcPts val="600"/>
                        </a:spcAft>
                      </a:pPr>
                      <a:r>
                        <a:rPr lang="en-GB" sz="1600" dirty="0">
                          <a:solidFill>
                            <a:schemeClr val="tx1"/>
                          </a:solidFill>
                          <a:effectLst/>
                        </a:rPr>
                        <a:t>SO 1- Remove institutional barriers (legal, technical and organizational) </a:t>
                      </a:r>
                      <a:endParaRPr lang="el-GR"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50000"/>
                        </a:lnSpc>
                        <a:spcBef>
                          <a:spcPts val="600"/>
                        </a:spcBef>
                        <a:spcAft>
                          <a:spcPts val="600"/>
                        </a:spcAft>
                      </a:pPr>
                      <a:r>
                        <a:rPr lang="en-GB" sz="1800" b="1" i="1" dirty="0">
                          <a:solidFill>
                            <a:schemeClr val="tx1"/>
                          </a:solidFill>
                          <a:effectLst/>
                        </a:rPr>
                        <a:t>Albania</a:t>
                      </a:r>
                      <a:r>
                        <a:rPr lang="en-GB" sz="1800" b="0" dirty="0">
                          <a:solidFill>
                            <a:schemeClr val="tx1"/>
                          </a:solidFill>
                          <a:effectLst/>
                        </a:rPr>
                        <a:t>: Establishment </a:t>
                      </a:r>
                      <a:r>
                        <a:rPr lang="en-US" sz="1800" b="0" dirty="0">
                          <a:solidFill>
                            <a:schemeClr val="tx1"/>
                          </a:solidFill>
                          <a:effectLst/>
                        </a:rPr>
                        <a:t>of </a:t>
                      </a:r>
                      <a:r>
                        <a:rPr lang="en-GB" sz="1800" b="0" dirty="0">
                          <a:solidFill>
                            <a:schemeClr val="tx1"/>
                          </a:solidFill>
                          <a:effectLst/>
                        </a:rPr>
                        <a:t>functional and operational bodies, publishing of TSI</a:t>
                      </a:r>
                      <a:r>
                        <a:rPr lang="en-US" sz="1800" b="0" dirty="0">
                          <a:solidFill>
                            <a:schemeClr val="tx1"/>
                          </a:solidFill>
                          <a:effectLst/>
                        </a:rPr>
                        <a:t>’s and harmonization with the </a:t>
                      </a:r>
                      <a:r>
                        <a:rPr lang="en-US" sz="1800" b="0" dirty="0">
                          <a:solidFill>
                            <a:srgbClr val="C00000"/>
                          </a:solidFill>
                          <a:effectLst/>
                        </a:rPr>
                        <a:t>4</a:t>
                      </a:r>
                      <a:r>
                        <a:rPr lang="en-US" sz="1800" b="0" baseline="30000" dirty="0">
                          <a:solidFill>
                            <a:srgbClr val="C00000"/>
                          </a:solidFill>
                          <a:effectLst/>
                        </a:rPr>
                        <a:t>th</a:t>
                      </a:r>
                      <a:r>
                        <a:rPr lang="en-US" sz="1800" b="0" dirty="0">
                          <a:solidFill>
                            <a:srgbClr val="C00000"/>
                          </a:solidFill>
                          <a:effectLst/>
                        </a:rPr>
                        <a:t> railway package</a:t>
                      </a:r>
                      <a:endParaRPr lang="el-GR" sz="1800" b="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extLst>
                  <a:ext uri="{0D108BD9-81ED-4DB2-BD59-A6C34878D82A}">
                    <a16:rowId xmlns:a16="http://schemas.microsoft.com/office/drawing/2014/main" val="2400321246"/>
                  </a:ext>
                </a:extLst>
              </a:tr>
              <a:tr h="0">
                <a:tc vMerge="1">
                  <a:txBody>
                    <a:bodyPr/>
                    <a:lstStyle/>
                    <a:p>
                      <a:endParaRPr lang="el-GR"/>
                    </a:p>
                  </a:txBody>
                  <a:tcPr/>
                </a:tc>
                <a:tc>
                  <a:txBody>
                    <a:bodyPr/>
                    <a:lstStyle/>
                    <a:p>
                      <a:pPr algn="just">
                        <a:lnSpc>
                          <a:spcPct val="150000"/>
                        </a:lnSpc>
                        <a:spcBef>
                          <a:spcPts val="600"/>
                        </a:spcBef>
                        <a:spcAft>
                          <a:spcPts val="600"/>
                        </a:spcAft>
                      </a:pPr>
                      <a:r>
                        <a:rPr lang="en-GB" sz="1800" b="1" i="1" dirty="0">
                          <a:solidFill>
                            <a:schemeClr val="tx1"/>
                          </a:solidFill>
                          <a:effectLst/>
                        </a:rPr>
                        <a:t>Bosnia and Herzegovina</a:t>
                      </a:r>
                      <a:r>
                        <a:rPr lang="en-GB" sz="1800" b="0" dirty="0">
                          <a:solidFill>
                            <a:schemeClr val="tx1"/>
                          </a:solidFill>
                          <a:effectLst/>
                        </a:rPr>
                        <a:t>: Further</a:t>
                      </a:r>
                      <a:r>
                        <a:rPr lang="en-US" sz="1800" b="0" dirty="0">
                          <a:solidFill>
                            <a:schemeClr val="tx1"/>
                          </a:solidFill>
                          <a:effectLst/>
                        </a:rPr>
                        <a:t> harmonization with the </a:t>
                      </a:r>
                      <a:r>
                        <a:rPr lang="en-US" sz="1800" b="0" dirty="0">
                          <a:solidFill>
                            <a:srgbClr val="C00000"/>
                          </a:solidFill>
                          <a:effectLst/>
                        </a:rPr>
                        <a:t>4</a:t>
                      </a:r>
                      <a:r>
                        <a:rPr lang="en-US" sz="1800" b="0" baseline="30000" dirty="0">
                          <a:solidFill>
                            <a:srgbClr val="C00000"/>
                          </a:solidFill>
                          <a:effectLst/>
                        </a:rPr>
                        <a:t>th</a:t>
                      </a:r>
                      <a:r>
                        <a:rPr lang="en-US" sz="1800" b="0" dirty="0">
                          <a:solidFill>
                            <a:srgbClr val="C00000"/>
                          </a:solidFill>
                          <a:effectLst/>
                        </a:rPr>
                        <a:t> railway package</a:t>
                      </a:r>
                      <a:r>
                        <a:rPr lang="en-US" sz="1800" b="0" dirty="0">
                          <a:solidFill>
                            <a:schemeClr val="tx1"/>
                          </a:solidFill>
                          <a:effectLst/>
                        </a:rPr>
                        <a:t>, strategic planning of rail ITS systems</a:t>
                      </a:r>
                      <a:endParaRPr lang="el-GR" sz="1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extLst>
                  <a:ext uri="{0D108BD9-81ED-4DB2-BD59-A6C34878D82A}">
                    <a16:rowId xmlns:a16="http://schemas.microsoft.com/office/drawing/2014/main" val="2660937803"/>
                  </a:ext>
                </a:extLst>
              </a:tr>
              <a:tr h="0">
                <a:tc vMerge="1">
                  <a:txBody>
                    <a:bodyPr/>
                    <a:lstStyle/>
                    <a:p>
                      <a:endParaRPr lang="el-GR"/>
                    </a:p>
                  </a:txBody>
                  <a:tcPr/>
                </a:tc>
                <a:tc>
                  <a:txBody>
                    <a:bodyPr/>
                    <a:lstStyle/>
                    <a:p>
                      <a:pPr algn="just">
                        <a:lnSpc>
                          <a:spcPct val="150000"/>
                        </a:lnSpc>
                        <a:spcBef>
                          <a:spcPts val="600"/>
                        </a:spcBef>
                        <a:spcAft>
                          <a:spcPts val="600"/>
                        </a:spcAft>
                      </a:pPr>
                      <a:r>
                        <a:rPr lang="en-GB" sz="1800" b="1" i="1" dirty="0">
                          <a:solidFill>
                            <a:schemeClr val="tx1"/>
                          </a:solidFill>
                          <a:effectLst/>
                        </a:rPr>
                        <a:t>Kosovo</a:t>
                      </a:r>
                      <a:r>
                        <a:rPr lang="en-GB" sz="1800" b="0" dirty="0">
                          <a:solidFill>
                            <a:schemeClr val="tx1"/>
                          </a:solidFill>
                          <a:effectLst/>
                        </a:rPr>
                        <a:t>: Adoption</a:t>
                      </a:r>
                      <a:r>
                        <a:rPr lang="en-US" sz="1800" b="0" dirty="0">
                          <a:solidFill>
                            <a:schemeClr val="tx1"/>
                          </a:solidFill>
                          <a:effectLst/>
                        </a:rPr>
                        <a:t> of EN standards, further harmonization with the </a:t>
                      </a:r>
                      <a:r>
                        <a:rPr lang="en-US" sz="1800" b="0" dirty="0">
                          <a:solidFill>
                            <a:srgbClr val="C00000"/>
                          </a:solidFill>
                          <a:effectLst/>
                        </a:rPr>
                        <a:t>4</a:t>
                      </a:r>
                      <a:r>
                        <a:rPr lang="en-US" sz="1800" b="0" baseline="30000" dirty="0">
                          <a:solidFill>
                            <a:srgbClr val="C00000"/>
                          </a:solidFill>
                          <a:effectLst/>
                        </a:rPr>
                        <a:t>th</a:t>
                      </a:r>
                      <a:r>
                        <a:rPr lang="en-US" sz="1800" b="0" dirty="0">
                          <a:solidFill>
                            <a:srgbClr val="C00000"/>
                          </a:solidFill>
                          <a:effectLst/>
                        </a:rPr>
                        <a:t> railway package</a:t>
                      </a:r>
                      <a:r>
                        <a:rPr lang="en-US" sz="1800" b="0" dirty="0">
                          <a:solidFill>
                            <a:schemeClr val="tx1"/>
                          </a:solidFill>
                          <a:effectLst/>
                        </a:rPr>
                        <a:t>, further adoption of TSI’s, </a:t>
                      </a:r>
                      <a:endParaRPr lang="el-GR" sz="1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extLst>
                  <a:ext uri="{0D108BD9-81ED-4DB2-BD59-A6C34878D82A}">
                    <a16:rowId xmlns:a16="http://schemas.microsoft.com/office/drawing/2014/main" val="1908868732"/>
                  </a:ext>
                </a:extLst>
              </a:tr>
              <a:tr h="0">
                <a:tc vMerge="1">
                  <a:txBody>
                    <a:bodyPr/>
                    <a:lstStyle/>
                    <a:p>
                      <a:endParaRPr lang="el-GR"/>
                    </a:p>
                  </a:txBody>
                  <a:tcPr/>
                </a:tc>
                <a:tc>
                  <a:txBody>
                    <a:bodyPr/>
                    <a:lstStyle/>
                    <a:p>
                      <a:pPr algn="just">
                        <a:lnSpc>
                          <a:spcPct val="150000"/>
                        </a:lnSpc>
                        <a:spcBef>
                          <a:spcPts val="600"/>
                        </a:spcBef>
                        <a:spcAft>
                          <a:spcPts val="600"/>
                        </a:spcAft>
                      </a:pPr>
                      <a:r>
                        <a:rPr lang="en-GB" sz="1800" b="1" i="1" dirty="0">
                          <a:solidFill>
                            <a:schemeClr val="tx1"/>
                          </a:solidFill>
                          <a:effectLst/>
                        </a:rPr>
                        <a:t>Montenegro</a:t>
                      </a:r>
                      <a:r>
                        <a:rPr lang="en-GB" sz="1800" b="0" dirty="0">
                          <a:solidFill>
                            <a:schemeClr val="tx1"/>
                          </a:solidFill>
                          <a:effectLst/>
                        </a:rPr>
                        <a:t>: </a:t>
                      </a:r>
                      <a:r>
                        <a:rPr lang="en-US" sz="1800" b="0" dirty="0">
                          <a:solidFill>
                            <a:schemeClr val="tx1"/>
                          </a:solidFill>
                          <a:effectLst/>
                        </a:rPr>
                        <a:t>Publishing of the laws harmonized with the  </a:t>
                      </a:r>
                      <a:r>
                        <a:rPr lang="en-US" sz="1800" b="0" dirty="0">
                          <a:solidFill>
                            <a:srgbClr val="C00000"/>
                          </a:solidFill>
                          <a:effectLst/>
                        </a:rPr>
                        <a:t>4</a:t>
                      </a:r>
                      <a:r>
                        <a:rPr lang="en-US" sz="1800" b="0" baseline="30000" dirty="0">
                          <a:solidFill>
                            <a:srgbClr val="C00000"/>
                          </a:solidFill>
                          <a:effectLst/>
                        </a:rPr>
                        <a:t>th</a:t>
                      </a:r>
                      <a:r>
                        <a:rPr lang="en-US" sz="1800" b="0" dirty="0">
                          <a:solidFill>
                            <a:srgbClr val="C00000"/>
                          </a:solidFill>
                          <a:effectLst/>
                        </a:rPr>
                        <a:t> railway package</a:t>
                      </a:r>
                      <a:r>
                        <a:rPr lang="en-US" sz="1800" b="0" dirty="0">
                          <a:solidFill>
                            <a:schemeClr val="tx1"/>
                          </a:solidFill>
                          <a:effectLst/>
                        </a:rPr>
                        <a:t>, completion of TSI’s publishing, ERTMS implementation plans</a:t>
                      </a:r>
                      <a:endParaRPr lang="el-GR" sz="1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extLst>
                  <a:ext uri="{0D108BD9-81ED-4DB2-BD59-A6C34878D82A}">
                    <a16:rowId xmlns:a16="http://schemas.microsoft.com/office/drawing/2014/main" val="1682330818"/>
                  </a:ext>
                </a:extLst>
              </a:tr>
            </a:tbl>
          </a:graphicData>
        </a:graphic>
      </p:graphicFrame>
      <p:sp>
        <p:nvSpPr>
          <p:cNvPr id="4" name="TextBox 3">
            <a:extLst>
              <a:ext uri="{FF2B5EF4-FFF2-40B4-BE49-F238E27FC236}">
                <a16:creationId xmlns:a16="http://schemas.microsoft.com/office/drawing/2014/main" id="{AAAE2752-3C31-950C-1A88-CA71A3A9F363}"/>
              </a:ext>
            </a:extLst>
          </p:cNvPr>
          <p:cNvSpPr txBox="1"/>
          <p:nvPr/>
        </p:nvSpPr>
        <p:spPr>
          <a:xfrm>
            <a:off x="457198" y="5507479"/>
            <a:ext cx="8348660" cy="307777"/>
          </a:xfrm>
          <a:prstGeom prst="rect">
            <a:avLst/>
          </a:prstGeom>
          <a:noFill/>
        </p:spPr>
        <p:txBody>
          <a:bodyPr wrap="square">
            <a:spAutoFit/>
          </a:bodyPr>
          <a:lstStyle/>
          <a:p>
            <a:r>
              <a:rPr lang="el-GR" sz="1400" dirty="0" err="1"/>
              <a:t>https</a:t>
            </a:r>
            <a:r>
              <a:rPr lang="el-GR" sz="1400" dirty="0"/>
              <a:t>://</a:t>
            </a:r>
            <a:r>
              <a:rPr lang="el-GR" sz="1400" dirty="0" err="1"/>
              <a:t>transport.ec.europa.eu</a:t>
            </a:r>
            <a:r>
              <a:rPr lang="el-GR" sz="1400" dirty="0"/>
              <a:t>/</a:t>
            </a:r>
            <a:r>
              <a:rPr lang="el-GR" sz="1400" dirty="0" err="1"/>
              <a:t>transport-modes</a:t>
            </a:r>
            <a:r>
              <a:rPr lang="el-GR" sz="1400" dirty="0"/>
              <a:t>/</a:t>
            </a:r>
            <a:r>
              <a:rPr lang="el-GR" sz="1400" dirty="0" err="1"/>
              <a:t>rail</a:t>
            </a:r>
            <a:r>
              <a:rPr lang="el-GR" sz="1400" dirty="0"/>
              <a:t>/</a:t>
            </a:r>
            <a:r>
              <a:rPr lang="el-GR" sz="1400" dirty="0" err="1"/>
              <a:t>railway-packages</a:t>
            </a:r>
            <a:r>
              <a:rPr lang="el-GR" sz="1400" dirty="0"/>
              <a:t>/fourth-railway-package-2016_en</a:t>
            </a:r>
          </a:p>
        </p:txBody>
      </p:sp>
    </p:spTree>
    <p:extLst>
      <p:ext uri="{BB962C8B-B14F-4D97-AF65-F5344CB8AC3E}">
        <p14:creationId xmlns:p14="http://schemas.microsoft.com/office/powerpoint/2010/main" val="3485693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BDD5097-023C-430E-9300-3D4FCBDDC85C}"/>
              </a:ext>
            </a:extLst>
          </p:cNvPr>
          <p:cNvSpPr/>
          <p:nvPr/>
        </p:nvSpPr>
        <p:spPr>
          <a:xfrm>
            <a:off x="349252" y="1098414"/>
            <a:ext cx="8255255" cy="748923"/>
          </a:xfrm>
          <a:prstGeom prst="rect">
            <a:avLst/>
          </a:prstGeom>
        </p:spPr>
        <p:txBody>
          <a:bodyPr wrap="square">
            <a:spAutoFit/>
          </a:bodyPr>
          <a:lstStyle/>
          <a:p>
            <a:pPr marL="285750" indent="-285750">
              <a:spcBef>
                <a:spcPts val="840"/>
              </a:spcBef>
              <a:buFont typeface="Arial" panose="020B0604020202020204" pitchFamily="34" charset="0"/>
              <a:buChar char="•"/>
            </a:pPr>
            <a:endParaRPr lang="en-US" sz="1800" dirty="0"/>
          </a:p>
          <a:p>
            <a:pPr marL="285750" indent="-285750">
              <a:spcBef>
                <a:spcPts val="840"/>
              </a:spcBef>
              <a:buFont typeface="Arial" panose="020B0604020202020204" pitchFamily="34" charset="0"/>
              <a:buChar char="•"/>
            </a:pPr>
            <a:endParaRPr lang="en-US" sz="1800" dirty="0"/>
          </a:p>
        </p:txBody>
      </p:sp>
      <p:sp>
        <p:nvSpPr>
          <p:cNvPr id="5" name="Τίτλος 4">
            <a:extLst>
              <a:ext uri="{FF2B5EF4-FFF2-40B4-BE49-F238E27FC236}">
                <a16:creationId xmlns:a16="http://schemas.microsoft.com/office/drawing/2014/main" id="{4A5BE9D0-DC5E-DC5B-57CC-71908C9E18AF}"/>
              </a:ext>
            </a:extLst>
          </p:cNvPr>
          <p:cNvSpPr>
            <a:spLocks noGrp="1"/>
          </p:cNvSpPr>
          <p:nvPr>
            <p:ph type="title"/>
          </p:nvPr>
        </p:nvSpPr>
        <p:spPr/>
        <p:txBody>
          <a:bodyPr/>
          <a:lstStyle/>
          <a:p>
            <a:r>
              <a:rPr lang="en-US" dirty="0"/>
              <a:t>Objectives – Per RP</a:t>
            </a:r>
            <a:endParaRPr lang="el-GR" dirty="0"/>
          </a:p>
        </p:txBody>
      </p:sp>
      <p:graphicFrame>
        <p:nvGraphicFramePr>
          <p:cNvPr id="4" name="Πίνακας 3">
            <a:extLst>
              <a:ext uri="{FF2B5EF4-FFF2-40B4-BE49-F238E27FC236}">
                <a16:creationId xmlns:a16="http://schemas.microsoft.com/office/drawing/2014/main" id="{656FBB89-755C-569B-C448-9B3F1F47AC0F}"/>
              </a:ext>
            </a:extLst>
          </p:cNvPr>
          <p:cNvGraphicFramePr>
            <a:graphicFrameLocks noGrp="1"/>
          </p:cNvGraphicFramePr>
          <p:nvPr>
            <p:extLst>
              <p:ext uri="{D42A27DB-BD31-4B8C-83A1-F6EECF244321}">
                <p14:modId xmlns:p14="http://schemas.microsoft.com/office/powerpoint/2010/main" val="1541546572"/>
              </p:ext>
            </p:extLst>
          </p:nvPr>
        </p:nvGraphicFramePr>
        <p:xfrm>
          <a:off x="167833" y="1098414"/>
          <a:ext cx="8808333" cy="5011518"/>
        </p:xfrm>
        <a:graphic>
          <a:graphicData uri="http://schemas.openxmlformats.org/drawingml/2006/table">
            <a:tbl>
              <a:tblPr firstRow="1" firstCol="1" bandRow="1">
                <a:tableStyleId>{5C22544A-7EE6-4342-B048-85BDC9FD1C3A}</a:tableStyleId>
              </a:tblPr>
              <a:tblGrid>
                <a:gridCol w="2155947">
                  <a:extLst>
                    <a:ext uri="{9D8B030D-6E8A-4147-A177-3AD203B41FA5}">
                      <a16:colId xmlns:a16="http://schemas.microsoft.com/office/drawing/2014/main" val="3855563380"/>
                    </a:ext>
                  </a:extLst>
                </a:gridCol>
                <a:gridCol w="6652386">
                  <a:extLst>
                    <a:ext uri="{9D8B030D-6E8A-4147-A177-3AD203B41FA5}">
                      <a16:colId xmlns:a16="http://schemas.microsoft.com/office/drawing/2014/main" val="631137481"/>
                    </a:ext>
                  </a:extLst>
                </a:gridCol>
              </a:tblGrid>
              <a:tr h="674297">
                <a:tc rowSpan="4">
                  <a:txBody>
                    <a:bodyPr/>
                    <a:lstStyle/>
                    <a:p>
                      <a:pPr marL="0" algn="ctr" defTabSz="914400" rtl="0" eaLnBrk="1" latinLnBrk="0" hangingPunct="1">
                        <a:lnSpc>
                          <a:spcPct val="150000"/>
                        </a:lnSpc>
                        <a:spcBef>
                          <a:spcPts val="600"/>
                        </a:spcBef>
                        <a:spcAft>
                          <a:spcPts val="600"/>
                        </a:spcAft>
                      </a:pPr>
                      <a:r>
                        <a:rPr lang="en-GB" sz="1400" b="1" kern="1200" dirty="0">
                          <a:solidFill>
                            <a:schemeClr val="tx1"/>
                          </a:solidFill>
                          <a:effectLst/>
                          <a:latin typeface="+mn-lt"/>
                          <a:ea typeface="+mn-ea"/>
                          <a:cs typeface="+mn-cs"/>
                        </a:rPr>
                        <a:t>SO 2 - State institutions and railway management to be well informed of the benefits, potentials and limitations of ERTMS, TAP-TSI and TAF-TSI and get prepared for their deployment</a:t>
                      </a:r>
                      <a:endParaRPr lang="el-GR" sz="1400" b="1" kern="1200" dirty="0">
                        <a:solidFill>
                          <a:schemeClr val="tx1"/>
                        </a:solidFill>
                        <a:effectLst/>
                        <a:latin typeface="+mn-lt"/>
                        <a:ea typeface="+mn-ea"/>
                        <a:cs typeface="+mn-cs"/>
                      </a:endParaRPr>
                    </a:p>
                  </a:txBody>
                  <a:tcPr marL="49625" marR="49625" marT="0" marB="0" anchor="ctr"/>
                </a:tc>
                <a:tc>
                  <a:txBody>
                    <a:bodyPr/>
                    <a:lstStyle/>
                    <a:p>
                      <a:pPr marL="0" algn="just" defTabSz="914400" rtl="0" eaLnBrk="1" latinLnBrk="0" hangingPunct="1">
                        <a:lnSpc>
                          <a:spcPct val="150000"/>
                        </a:lnSpc>
                        <a:spcBef>
                          <a:spcPts val="600"/>
                        </a:spcBef>
                        <a:spcAft>
                          <a:spcPts val="600"/>
                        </a:spcAft>
                      </a:pPr>
                      <a:r>
                        <a:rPr lang="en-GB" sz="1500" b="1" kern="1200" dirty="0">
                          <a:solidFill>
                            <a:schemeClr val="tx1"/>
                          </a:solidFill>
                          <a:effectLst/>
                          <a:latin typeface="+mn-lt"/>
                          <a:ea typeface="+mn-ea"/>
                          <a:cs typeface="+mn-cs"/>
                        </a:rPr>
                        <a:t>Albania: </a:t>
                      </a:r>
                      <a:r>
                        <a:rPr lang="en-US" sz="1500" b="0" kern="1200" dirty="0">
                          <a:solidFill>
                            <a:schemeClr val="tx1"/>
                          </a:solidFill>
                          <a:effectLst/>
                          <a:latin typeface="+mn-lt"/>
                          <a:ea typeface="+mn-ea"/>
                          <a:cs typeface="+mn-cs"/>
                        </a:rPr>
                        <a:t>Cooperation in the field of interoperability, improvement of </a:t>
                      </a:r>
                      <a:r>
                        <a:rPr lang="en-GB" sz="1500" b="0" kern="1200" dirty="0">
                          <a:solidFill>
                            <a:srgbClr val="C00000"/>
                          </a:solidFill>
                          <a:effectLst/>
                          <a:latin typeface="+mn-lt"/>
                          <a:ea typeface="+mn-ea"/>
                          <a:cs typeface="+mn-cs"/>
                        </a:rPr>
                        <a:t>knowledge and </a:t>
                      </a:r>
                      <a:r>
                        <a:rPr lang="en-US" sz="1500" b="0" kern="1200" dirty="0">
                          <a:solidFill>
                            <a:schemeClr val="tx1"/>
                          </a:solidFill>
                          <a:effectLst/>
                          <a:latin typeface="+mn-lt"/>
                          <a:ea typeface="+mn-ea"/>
                          <a:cs typeface="+mn-cs"/>
                        </a:rPr>
                        <a:t> </a:t>
                      </a:r>
                      <a:r>
                        <a:rPr lang="en-US" sz="1500" b="0" kern="1200" dirty="0">
                          <a:solidFill>
                            <a:srgbClr val="C00000"/>
                          </a:solidFill>
                          <a:effectLst/>
                          <a:latin typeface="+mn-lt"/>
                          <a:ea typeface="+mn-ea"/>
                          <a:cs typeface="+mn-cs"/>
                        </a:rPr>
                        <a:t>professional skills </a:t>
                      </a:r>
                      <a:r>
                        <a:rPr lang="en-GB" sz="1500" b="0" kern="1200" dirty="0">
                          <a:solidFill>
                            <a:schemeClr val="tx1"/>
                          </a:solidFill>
                          <a:effectLst/>
                          <a:latin typeface="+mn-lt"/>
                          <a:ea typeface="+mn-ea"/>
                          <a:cs typeface="+mn-cs"/>
                        </a:rPr>
                        <a:t>necessary for the implementation of ERTMS and other ITS</a:t>
                      </a:r>
                      <a:endParaRPr lang="el-GR" sz="1500" b="0" kern="1200" dirty="0">
                        <a:solidFill>
                          <a:schemeClr val="tx1"/>
                        </a:solidFill>
                        <a:effectLst/>
                        <a:latin typeface="+mn-lt"/>
                        <a:ea typeface="+mn-ea"/>
                        <a:cs typeface="+mn-cs"/>
                      </a:endParaRPr>
                    </a:p>
                  </a:txBody>
                  <a:tcPr marL="49625" marR="49625" marT="0" marB="0">
                    <a:solidFill>
                      <a:srgbClr val="FFC000"/>
                    </a:solidFill>
                  </a:tcPr>
                </a:tc>
                <a:extLst>
                  <a:ext uri="{0D108BD9-81ED-4DB2-BD59-A6C34878D82A}">
                    <a16:rowId xmlns:a16="http://schemas.microsoft.com/office/drawing/2014/main" val="585730996"/>
                  </a:ext>
                </a:extLst>
              </a:tr>
              <a:tr h="1666787">
                <a:tc vMerge="1">
                  <a:txBody>
                    <a:bodyPr/>
                    <a:lstStyle/>
                    <a:p>
                      <a:endParaRPr lang="el-GR"/>
                    </a:p>
                  </a:txBody>
                  <a:tcPr/>
                </a:tc>
                <a:tc>
                  <a:txBody>
                    <a:bodyPr/>
                    <a:lstStyle/>
                    <a:p>
                      <a:pPr marL="0" algn="just" defTabSz="914400" rtl="0" eaLnBrk="1" latinLnBrk="0" hangingPunct="1">
                        <a:lnSpc>
                          <a:spcPct val="150000"/>
                        </a:lnSpc>
                        <a:spcBef>
                          <a:spcPts val="600"/>
                        </a:spcBef>
                        <a:spcAft>
                          <a:spcPts val="600"/>
                        </a:spcAft>
                      </a:pPr>
                      <a:r>
                        <a:rPr lang="en-GB" sz="1500" b="1" kern="1200" dirty="0">
                          <a:solidFill>
                            <a:schemeClr val="tx1"/>
                          </a:solidFill>
                          <a:effectLst/>
                          <a:latin typeface="+mn-lt"/>
                          <a:ea typeface="+mn-ea"/>
                          <a:cs typeface="+mn-cs"/>
                        </a:rPr>
                        <a:t>Bosnia and Herzegovina: </a:t>
                      </a:r>
                      <a:r>
                        <a:rPr lang="en-GB" sz="1500" b="0" kern="1200" dirty="0">
                          <a:solidFill>
                            <a:schemeClr val="tx1"/>
                          </a:solidFill>
                          <a:effectLst/>
                          <a:latin typeface="+mn-lt"/>
                          <a:ea typeface="+mn-ea"/>
                          <a:cs typeface="+mn-cs"/>
                        </a:rPr>
                        <a:t>Establishment</a:t>
                      </a:r>
                      <a:r>
                        <a:rPr lang="en-US" sz="1500" b="0" kern="1200" dirty="0">
                          <a:solidFill>
                            <a:schemeClr val="tx1"/>
                          </a:solidFill>
                          <a:effectLst/>
                          <a:latin typeface="+mn-lt"/>
                          <a:ea typeface="+mn-ea"/>
                          <a:cs typeface="+mn-cs"/>
                        </a:rPr>
                        <a:t> of </a:t>
                      </a:r>
                      <a:r>
                        <a:rPr lang="en-GB" sz="1500" b="0" kern="1200" dirty="0">
                          <a:solidFill>
                            <a:schemeClr val="tx1"/>
                          </a:solidFill>
                          <a:effectLst/>
                          <a:latin typeface="+mn-lt"/>
                          <a:ea typeface="+mn-ea"/>
                          <a:cs typeface="+mn-cs"/>
                        </a:rPr>
                        <a:t>procedures for traffic operation and maintenance of new ITS systems</a:t>
                      </a:r>
                      <a:r>
                        <a:rPr lang="en-US" sz="1500" b="0" kern="1200" dirty="0">
                          <a:solidFill>
                            <a:schemeClr val="tx1"/>
                          </a:solidFill>
                          <a:effectLst/>
                          <a:latin typeface="+mn-lt"/>
                          <a:ea typeface="+mn-ea"/>
                          <a:cs typeface="+mn-cs"/>
                        </a:rPr>
                        <a:t>, </a:t>
                      </a:r>
                      <a:r>
                        <a:rPr lang="en-GB" sz="1500" b="0" kern="1200" dirty="0">
                          <a:solidFill>
                            <a:schemeClr val="tx1"/>
                          </a:solidFill>
                          <a:effectLst/>
                          <a:latin typeface="+mn-lt"/>
                          <a:ea typeface="+mn-ea"/>
                          <a:cs typeface="+mn-cs"/>
                        </a:rPr>
                        <a:t>improving technical </a:t>
                      </a:r>
                      <a:r>
                        <a:rPr lang="en-GB" sz="1500" b="0" kern="1200" dirty="0">
                          <a:solidFill>
                            <a:srgbClr val="C00000"/>
                          </a:solidFill>
                          <a:effectLst/>
                          <a:latin typeface="+mn-lt"/>
                          <a:ea typeface="+mn-ea"/>
                          <a:cs typeface="+mn-cs"/>
                        </a:rPr>
                        <a:t>knowledge, professional skills </a:t>
                      </a:r>
                      <a:r>
                        <a:rPr lang="en-GB" sz="1500" b="0" kern="1200" dirty="0">
                          <a:solidFill>
                            <a:schemeClr val="tx1"/>
                          </a:solidFill>
                          <a:effectLst/>
                          <a:latin typeface="+mn-lt"/>
                          <a:ea typeface="+mn-ea"/>
                          <a:cs typeface="+mn-cs"/>
                        </a:rPr>
                        <a:t>and experience regarding the new ITS systems and experience in the transposition of EU acquis, experience on employee and management level regarding the maintenance, developing manuals and better planning of funds</a:t>
                      </a:r>
                      <a:endParaRPr lang="el-GR" sz="1500" b="0" kern="1200" dirty="0">
                        <a:solidFill>
                          <a:schemeClr val="tx1"/>
                        </a:solidFill>
                        <a:effectLst/>
                        <a:latin typeface="+mn-lt"/>
                        <a:ea typeface="+mn-ea"/>
                        <a:cs typeface="+mn-cs"/>
                      </a:endParaRPr>
                    </a:p>
                  </a:txBody>
                  <a:tcPr marL="49625" marR="49625" marT="0" marB="0">
                    <a:solidFill>
                      <a:srgbClr val="FFC000"/>
                    </a:solidFill>
                  </a:tcPr>
                </a:tc>
                <a:extLst>
                  <a:ext uri="{0D108BD9-81ED-4DB2-BD59-A6C34878D82A}">
                    <a16:rowId xmlns:a16="http://schemas.microsoft.com/office/drawing/2014/main" val="2523494417"/>
                  </a:ext>
                </a:extLst>
              </a:tr>
              <a:tr h="1005127">
                <a:tc vMerge="1">
                  <a:txBody>
                    <a:bodyPr/>
                    <a:lstStyle/>
                    <a:p>
                      <a:endParaRPr lang="el-GR"/>
                    </a:p>
                  </a:txBody>
                  <a:tcPr/>
                </a:tc>
                <a:tc>
                  <a:txBody>
                    <a:bodyPr/>
                    <a:lstStyle/>
                    <a:p>
                      <a:pPr marL="0" algn="just" defTabSz="914400" rtl="0" eaLnBrk="1" latinLnBrk="0" hangingPunct="1">
                        <a:lnSpc>
                          <a:spcPct val="150000"/>
                        </a:lnSpc>
                        <a:spcBef>
                          <a:spcPts val="600"/>
                        </a:spcBef>
                        <a:spcAft>
                          <a:spcPts val="600"/>
                        </a:spcAft>
                      </a:pPr>
                      <a:r>
                        <a:rPr lang="en-GB" sz="1500" b="1" kern="1200" dirty="0">
                          <a:solidFill>
                            <a:schemeClr val="tx1"/>
                          </a:solidFill>
                          <a:effectLst/>
                          <a:latin typeface="+mn-lt"/>
                          <a:ea typeface="+mn-ea"/>
                          <a:cs typeface="+mn-cs"/>
                        </a:rPr>
                        <a:t>Kosovo: </a:t>
                      </a:r>
                      <a:r>
                        <a:rPr lang="en-GB" sz="1500" b="0" kern="1200" dirty="0">
                          <a:solidFill>
                            <a:schemeClr val="tx1"/>
                          </a:solidFill>
                          <a:effectLst/>
                          <a:latin typeface="+mn-lt"/>
                          <a:ea typeface="+mn-ea"/>
                          <a:cs typeface="+mn-cs"/>
                        </a:rPr>
                        <a:t>Implementation</a:t>
                      </a:r>
                      <a:r>
                        <a:rPr lang="en-US" sz="1500" b="0" kern="1200" dirty="0">
                          <a:solidFill>
                            <a:schemeClr val="tx1"/>
                          </a:solidFill>
                          <a:effectLst/>
                          <a:latin typeface="+mn-lt"/>
                          <a:ea typeface="+mn-ea"/>
                          <a:cs typeface="+mn-cs"/>
                        </a:rPr>
                        <a:t> of TSI’s, </a:t>
                      </a:r>
                      <a:r>
                        <a:rPr lang="en-GB" sz="1500" b="0" kern="1200" dirty="0">
                          <a:solidFill>
                            <a:schemeClr val="tx1"/>
                          </a:solidFill>
                          <a:effectLst/>
                          <a:latin typeface="+mn-lt"/>
                          <a:ea typeface="+mn-ea"/>
                          <a:cs typeface="+mn-cs"/>
                        </a:rPr>
                        <a:t>cooperation in the field of safety and interoperability, improvement of the </a:t>
                      </a:r>
                      <a:r>
                        <a:rPr lang="en-GB" sz="1500" b="0" kern="1200" dirty="0">
                          <a:solidFill>
                            <a:srgbClr val="C00000"/>
                          </a:solidFill>
                          <a:effectLst/>
                          <a:latin typeface="+mn-lt"/>
                          <a:ea typeface="+mn-ea"/>
                          <a:cs typeface="+mn-cs"/>
                        </a:rPr>
                        <a:t>knowledge and professional skills </a:t>
                      </a:r>
                      <a:r>
                        <a:rPr lang="en-GB" sz="1500" b="0" kern="1200" dirty="0">
                          <a:solidFill>
                            <a:schemeClr val="tx1"/>
                          </a:solidFill>
                          <a:effectLst/>
                          <a:latin typeface="+mn-lt"/>
                          <a:ea typeface="+mn-ea"/>
                          <a:cs typeface="+mn-cs"/>
                        </a:rPr>
                        <a:t>necessary for the implementation of  ERTMS and other ITS in railways</a:t>
                      </a:r>
                      <a:endParaRPr lang="el-GR" sz="1500" b="0" kern="1200" dirty="0">
                        <a:solidFill>
                          <a:schemeClr val="tx1"/>
                        </a:solidFill>
                        <a:effectLst/>
                        <a:latin typeface="+mn-lt"/>
                        <a:ea typeface="+mn-ea"/>
                        <a:cs typeface="+mn-cs"/>
                      </a:endParaRPr>
                    </a:p>
                  </a:txBody>
                  <a:tcPr marL="49625" marR="49625" marT="0" marB="0">
                    <a:solidFill>
                      <a:srgbClr val="FFC000"/>
                    </a:solidFill>
                  </a:tcPr>
                </a:tc>
                <a:extLst>
                  <a:ext uri="{0D108BD9-81ED-4DB2-BD59-A6C34878D82A}">
                    <a16:rowId xmlns:a16="http://schemas.microsoft.com/office/drawing/2014/main" val="1664872834"/>
                  </a:ext>
                </a:extLst>
              </a:tr>
              <a:tr h="1005127">
                <a:tc vMerge="1">
                  <a:txBody>
                    <a:bodyPr/>
                    <a:lstStyle/>
                    <a:p>
                      <a:endParaRPr lang="el-GR"/>
                    </a:p>
                  </a:txBody>
                  <a:tcPr/>
                </a:tc>
                <a:tc>
                  <a:txBody>
                    <a:bodyPr/>
                    <a:lstStyle/>
                    <a:p>
                      <a:pPr marL="0" algn="just" defTabSz="914400" rtl="0" eaLnBrk="1" latinLnBrk="0" hangingPunct="1">
                        <a:lnSpc>
                          <a:spcPct val="150000"/>
                        </a:lnSpc>
                        <a:spcBef>
                          <a:spcPts val="600"/>
                        </a:spcBef>
                        <a:spcAft>
                          <a:spcPts val="600"/>
                        </a:spcAft>
                      </a:pPr>
                      <a:r>
                        <a:rPr lang="en-GB" sz="1500" b="1" kern="1200" dirty="0">
                          <a:solidFill>
                            <a:schemeClr val="tx1"/>
                          </a:solidFill>
                          <a:effectLst/>
                          <a:latin typeface="+mn-lt"/>
                          <a:ea typeface="+mn-ea"/>
                          <a:cs typeface="+mn-cs"/>
                        </a:rPr>
                        <a:t>Montenegro: </a:t>
                      </a:r>
                      <a:r>
                        <a:rPr lang="en-GB" sz="1500" b="0" kern="1200" dirty="0">
                          <a:solidFill>
                            <a:schemeClr val="tx1"/>
                          </a:solidFill>
                          <a:effectLst/>
                          <a:latin typeface="+mn-lt"/>
                          <a:ea typeface="+mn-ea"/>
                          <a:cs typeface="+mn-cs"/>
                        </a:rPr>
                        <a:t>Exchange of data and cooperation related to interoperability, fund planning, further improvement of the </a:t>
                      </a:r>
                      <a:r>
                        <a:rPr lang="en-GB" sz="1500" b="0" kern="1200" dirty="0">
                          <a:solidFill>
                            <a:srgbClr val="C00000"/>
                          </a:solidFill>
                          <a:effectLst/>
                          <a:latin typeface="+mn-lt"/>
                          <a:ea typeface="+mn-ea"/>
                          <a:cs typeface="+mn-cs"/>
                        </a:rPr>
                        <a:t>knowledge and professional skills </a:t>
                      </a:r>
                      <a:r>
                        <a:rPr lang="en-GB" sz="1500" b="0" kern="1200" dirty="0">
                          <a:solidFill>
                            <a:schemeClr val="tx1"/>
                          </a:solidFill>
                          <a:effectLst/>
                          <a:latin typeface="+mn-lt"/>
                          <a:ea typeface="+mn-ea"/>
                          <a:cs typeface="+mn-cs"/>
                        </a:rPr>
                        <a:t>necessary for the implementation of ERTMS and other ITS in railways</a:t>
                      </a:r>
                      <a:endParaRPr lang="el-GR" sz="1500" b="0" kern="1200" dirty="0">
                        <a:solidFill>
                          <a:schemeClr val="tx1"/>
                        </a:solidFill>
                        <a:effectLst/>
                        <a:latin typeface="+mn-lt"/>
                        <a:ea typeface="+mn-ea"/>
                        <a:cs typeface="+mn-cs"/>
                      </a:endParaRPr>
                    </a:p>
                  </a:txBody>
                  <a:tcPr marL="49625" marR="49625" marT="0" marB="0">
                    <a:solidFill>
                      <a:srgbClr val="FFC000"/>
                    </a:solidFill>
                  </a:tcPr>
                </a:tc>
                <a:extLst>
                  <a:ext uri="{0D108BD9-81ED-4DB2-BD59-A6C34878D82A}">
                    <a16:rowId xmlns:a16="http://schemas.microsoft.com/office/drawing/2014/main" val="39611380"/>
                  </a:ext>
                </a:extLst>
              </a:tr>
            </a:tbl>
          </a:graphicData>
        </a:graphic>
      </p:graphicFrame>
    </p:spTree>
    <p:extLst>
      <p:ext uri="{BB962C8B-B14F-4D97-AF65-F5344CB8AC3E}">
        <p14:creationId xmlns:p14="http://schemas.microsoft.com/office/powerpoint/2010/main" val="31795651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BDD5097-023C-430E-9300-3D4FCBDDC85C}"/>
              </a:ext>
            </a:extLst>
          </p:cNvPr>
          <p:cNvSpPr/>
          <p:nvPr/>
        </p:nvSpPr>
        <p:spPr>
          <a:xfrm>
            <a:off x="349252" y="1098414"/>
            <a:ext cx="8255255" cy="748923"/>
          </a:xfrm>
          <a:prstGeom prst="rect">
            <a:avLst/>
          </a:prstGeom>
        </p:spPr>
        <p:txBody>
          <a:bodyPr wrap="square">
            <a:spAutoFit/>
          </a:bodyPr>
          <a:lstStyle/>
          <a:p>
            <a:pPr marL="285750" indent="-285750">
              <a:spcBef>
                <a:spcPts val="840"/>
              </a:spcBef>
              <a:buFont typeface="Arial" panose="020B0604020202020204" pitchFamily="34" charset="0"/>
              <a:buChar char="•"/>
            </a:pPr>
            <a:endParaRPr lang="en-US" sz="1800" dirty="0"/>
          </a:p>
          <a:p>
            <a:pPr marL="285750" indent="-285750">
              <a:spcBef>
                <a:spcPts val="840"/>
              </a:spcBef>
              <a:buFont typeface="Arial" panose="020B0604020202020204" pitchFamily="34" charset="0"/>
              <a:buChar char="•"/>
            </a:pPr>
            <a:endParaRPr lang="en-US" sz="1800" dirty="0"/>
          </a:p>
        </p:txBody>
      </p:sp>
      <p:sp>
        <p:nvSpPr>
          <p:cNvPr id="5" name="Τίτλος 4">
            <a:extLst>
              <a:ext uri="{FF2B5EF4-FFF2-40B4-BE49-F238E27FC236}">
                <a16:creationId xmlns:a16="http://schemas.microsoft.com/office/drawing/2014/main" id="{4A5BE9D0-DC5E-DC5B-57CC-71908C9E18AF}"/>
              </a:ext>
            </a:extLst>
          </p:cNvPr>
          <p:cNvSpPr>
            <a:spLocks noGrp="1"/>
          </p:cNvSpPr>
          <p:nvPr>
            <p:ph type="title"/>
          </p:nvPr>
        </p:nvSpPr>
        <p:spPr/>
        <p:txBody>
          <a:bodyPr/>
          <a:lstStyle/>
          <a:p>
            <a:r>
              <a:rPr lang="en-US" dirty="0"/>
              <a:t>Objectives – Per RP</a:t>
            </a:r>
            <a:endParaRPr lang="el-GR" dirty="0"/>
          </a:p>
        </p:txBody>
      </p:sp>
      <p:graphicFrame>
        <p:nvGraphicFramePr>
          <p:cNvPr id="2" name="Πίνακας 1">
            <a:extLst>
              <a:ext uri="{FF2B5EF4-FFF2-40B4-BE49-F238E27FC236}">
                <a16:creationId xmlns:a16="http://schemas.microsoft.com/office/drawing/2014/main" id="{9C3EAEE4-8C5F-85AD-ACE1-A91821C61DDD}"/>
              </a:ext>
            </a:extLst>
          </p:cNvPr>
          <p:cNvGraphicFramePr>
            <a:graphicFrameLocks noGrp="1"/>
          </p:cNvGraphicFramePr>
          <p:nvPr>
            <p:extLst>
              <p:ext uri="{D42A27DB-BD31-4B8C-83A1-F6EECF244321}">
                <p14:modId xmlns:p14="http://schemas.microsoft.com/office/powerpoint/2010/main" val="2242223088"/>
              </p:ext>
            </p:extLst>
          </p:nvPr>
        </p:nvGraphicFramePr>
        <p:xfrm>
          <a:off x="457198" y="1054612"/>
          <a:ext cx="8348662" cy="3911348"/>
        </p:xfrm>
        <a:graphic>
          <a:graphicData uri="http://schemas.openxmlformats.org/drawingml/2006/table">
            <a:tbl>
              <a:tblPr firstRow="1" firstCol="1" bandRow="1">
                <a:tableStyleId>{5C22544A-7EE6-4342-B048-85BDC9FD1C3A}</a:tableStyleId>
              </a:tblPr>
              <a:tblGrid>
                <a:gridCol w="1487349">
                  <a:extLst>
                    <a:ext uri="{9D8B030D-6E8A-4147-A177-3AD203B41FA5}">
                      <a16:colId xmlns:a16="http://schemas.microsoft.com/office/drawing/2014/main" val="1570659496"/>
                    </a:ext>
                  </a:extLst>
                </a:gridCol>
                <a:gridCol w="6861313">
                  <a:extLst>
                    <a:ext uri="{9D8B030D-6E8A-4147-A177-3AD203B41FA5}">
                      <a16:colId xmlns:a16="http://schemas.microsoft.com/office/drawing/2014/main" val="3278963463"/>
                    </a:ext>
                  </a:extLst>
                </a:gridCol>
              </a:tblGrid>
              <a:tr h="149054">
                <a:tc rowSpan="4">
                  <a:txBody>
                    <a:bodyPr/>
                    <a:lstStyle/>
                    <a:p>
                      <a:pPr algn="ctr">
                        <a:lnSpc>
                          <a:spcPct val="150000"/>
                        </a:lnSpc>
                        <a:spcBef>
                          <a:spcPts val="600"/>
                        </a:spcBef>
                        <a:spcAft>
                          <a:spcPts val="600"/>
                        </a:spcAft>
                      </a:pPr>
                      <a:r>
                        <a:rPr lang="en-GB" sz="1600" dirty="0">
                          <a:solidFill>
                            <a:schemeClr val="tx1"/>
                          </a:solidFill>
                          <a:effectLst/>
                        </a:rPr>
                        <a:t>SO 3 - Deploy ERTMS in TEN-T core rail network</a:t>
                      </a:r>
                      <a:endParaRPr lang="el-GR"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50000"/>
                        </a:lnSpc>
                        <a:spcBef>
                          <a:spcPts val="600"/>
                        </a:spcBef>
                        <a:spcAft>
                          <a:spcPts val="600"/>
                        </a:spcAft>
                      </a:pPr>
                      <a:r>
                        <a:rPr lang="en-GB" sz="1800" b="1" i="1" dirty="0">
                          <a:solidFill>
                            <a:schemeClr val="tx1"/>
                          </a:solidFill>
                          <a:effectLst/>
                        </a:rPr>
                        <a:t>Albania</a:t>
                      </a:r>
                      <a:r>
                        <a:rPr lang="en-GB" sz="1800" b="0" dirty="0">
                          <a:solidFill>
                            <a:schemeClr val="tx1"/>
                          </a:solidFill>
                          <a:effectLst/>
                        </a:rPr>
                        <a:t>: </a:t>
                      </a:r>
                      <a:r>
                        <a:rPr lang="en-US" sz="1800" b="0" dirty="0">
                          <a:solidFill>
                            <a:schemeClr val="tx1"/>
                          </a:solidFill>
                          <a:effectLst/>
                        </a:rPr>
                        <a:t>Poor condition of </a:t>
                      </a:r>
                      <a:r>
                        <a:rPr lang="en-GB" sz="1800" b="0" dirty="0">
                          <a:solidFill>
                            <a:schemeClr val="tx1"/>
                          </a:solidFill>
                          <a:effectLst/>
                        </a:rPr>
                        <a:t>the railway infrastructure and railway fleet, ETCS deployment</a:t>
                      </a:r>
                      <a:endParaRPr lang="el-GR" sz="1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extLst>
                  <a:ext uri="{0D108BD9-81ED-4DB2-BD59-A6C34878D82A}">
                    <a16:rowId xmlns:a16="http://schemas.microsoft.com/office/drawing/2014/main" val="2233588066"/>
                  </a:ext>
                </a:extLst>
              </a:tr>
              <a:tr h="0">
                <a:tc vMerge="1">
                  <a:txBody>
                    <a:bodyPr/>
                    <a:lstStyle/>
                    <a:p>
                      <a:endParaRPr lang="el-GR"/>
                    </a:p>
                  </a:txBody>
                  <a:tcPr/>
                </a:tc>
                <a:tc>
                  <a:txBody>
                    <a:bodyPr/>
                    <a:lstStyle/>
                    <a:p>
                      <a:pPr algn="just">
                        <a:lnSpc>
                          <a:spcPct val="150000"/>
                        </a:lnSpc>
                        <a:spcBef>
                          <a:spcPts val="600"/>
                        </a:spcBef>
                        <a:spcAft>
                          <a:spcPts val="600"/>
                        </a:spcAft>
                      </a:pPr>
                      <a:r>
                        <a:rPr lang="en-GB" sz="1800" b="1" i="1" dirty="0">
                          <a:effectLst/>
                        </a:rPr>
                        <a:t>Bosnia and Herzegovina</a:t>
                      </a:r>
                      <a:r>
                        <a:rPr lang="en-GB" sz="1800" b="0" dirty="0">
                          <a:effectLst/>
                        </a:rPr>
                        <a:t>: </a:t>
                      </a:r>
                      <a:r>
                        <a:rPr lang="en-US" sz="1800" b="0" dirty="0">
                          <a:effectLst/>
                        </a:rPr>
                        <a:t>Full application of TSI’s for new infrastructure projects, ERTMS manuals, improvement of the condition of rail infrastructure</a:t>
                      </a:r>
                      <a:endParaRPr lang="el-GR" sz="1800" b="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extLst>
                  <a:ext uri="{0D108BD9-81ED-4DB2-BD59-A6C34878D82A}">
                    <a16:rowId xmlns:a16="http://schemas.microsoft.com/office/drawing/2014/main" val="838472243"/>
                  </a:ext>
                </a:extLst>
              </a:tr>
              <a:tr h="0">
                <a:tc vMerge="1">
                  <a:txBody>
                    <a:bodyPr/>
                    <a:lstStyle/>
                    <a:p>
                      <a:endParaRPr lang="el-GR"/>
                    </a:p>
                  </a:txBody>
                  <a:tcPr/>
                </a:tc>
                <a:tc>
                  <a:txBody>
                    <a:bodyPr/>
                    <a:lstStyle/>
                    <a:p>
                      <a:pPr algn="just">
                        <a:lnSpc>
                          <a:spcPct val="150000"/>
                        </a:lnSpc>
                        <a:spcBef>
                          <a:spcPts val="600"/>
                        </a:spcBef>
                        <a:spcAft>
                          <a:spcPts val="600"/>
                        </a:spcAft>
                      </a:pPr>
                      <a:r>
                        <a:rPr lang="en-GB" sz="1800" b="1" i="1" dirty="0">
                          <a:effectLst/>
                        </a:rPr>
                        <a:t>Kosovo</a:t>
                      </a:r>
                      <a:r>
                        <a:rPr lang="en-GB" sz="1800" b="0" dirty="0">
                          <a:effectLst/>
                        </a:rPr>
                        <a:t>:  Poor</a:t>
                      </a:r>
                      <a:r>
                        <a:rPr lang="en-US" sz="1800" b="0" dirty="0">
                          <a:effectLst/>
                        </a:rPr>
                        <a:t> condition of rail infrastructure, traffic organization and safety</a:t>
                      </a:r>
                      <a:endParaRPr lang="el-GR" sz="1800" b="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extLst>
                  <a:ext uri="{0D108BD9-81ED-4DB2-BD59-A6C34878D82A}">
                    <a16:rowId xmlns:a16="http://schemas.microsoft.com/office/drawing/2014/main" val="203684054"/>
                  </a:ext>
                </a:extLst>
              </a:tr>
              <a:tr h="0">
                <a:tc vMerge="1">
                  <a:txBody>
                    <a:bodyPr/>
                    <a:lstStyle/>
                    <a:p>
                      <a:endParaRPr lang="el-GR"/>
                    </a:p>
                  </a:txBody>
                  <a:tcPr/>
                </a:tc>
                <a:tc>
                  <a:txBody>
                    <a:bodyPr/>
                    <a:lstStyle/>
                    <a:p>
                      <a:pPr algn="just">
                        <a:lnSpc>
                          <a:spcPct val="150000"/>
                        </a:lnSpc>
                        <a:spcBef>
                          <a:spcPts val="600"/>
                        </a:spcBef>
                        <a:spcAft>
                          <a:spcPts val="600"/>
                        </a:spcAft>
                      </a:pPr>
                      <a:r>
                        <a:rPr lang="en-GB" sz="1800" b="1" i="1" dirty="0">
                          <a:effectLst/>
                        </a:rPr>
                        <a:t>Montenegro</a:t>
                      </a:r>
                      <a:r>
                        <a:rPr lang="en-GB" sz="1800" b="0" dirty="0">
                          <a:effectLst/>
                        </a:rPr>
                        <a:t>: </a:t>
                      </a:r>
                      <a:r>
                        <a:rPr lang="en-US" sz="1800" b="0" dirty="0">
                          <a:effectLst/>
                        </a:rPr>
                        <a:t>Improvement of the condition of rail infrastructure and the need for modernizing of signaling systems  on the main railway line, examination of </a:t>
                      </a:r>
                      <a:r>
                        <a:rPr lang="en-GB" sz="1800" b="0" dirty="0">
                          <a:effectLst/>
                        </a:rPr>
                        <a:t>GSM-R coverage and its functionality</a:t>
                      </a:r>
                      <a:endParaRPr lang="el-GR" sz="1800" b="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extLst>
                  <a:ext uri="{0D108BD9-81ED-4DB2-BD59-A6C34878D82A}">
                    <a16:rowId xmlns:a16="http://schemas.microsoft.com/office/drawing/2014/main" val="1891695394"/>
                  </a:ext>
                </a:extLst>
              </a:tr>
            </a:tbl>
          </a:graphicData>
        </a:graphic>
      </p:graphicFrame>
    </p:spTree>
    <p:extLst>
      <p:ext uri="{BB962C8B-B14F-4D97-AF65-F5344CB8AC3E}">
        <p14:creationId xmlns:p14="http://schemas.microsoft.com/office/powerpoint/2010/main" val="7948935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BDD5097-023C-430E-9300-3D4FCBDDC85C}"/>
              </a:ext>
            </a:extLst>
          </p:cNvPr>
          <p:cNvSpPr/>
          <p:nvPr/>
        </p:nvSpPr>
        <p:spPr>
          <a:xfrm>
            <a:off x="349252" y="1098414"/>
            <a:ext cx="8255255" cy="748923"/>
          </a:xfrm>
          <a:prstGeom prst="rect">
            <a:avLst/>
          </a:prstGeom>
        </p:spPr>
        <p:txBody>
          <a:bodyPr wrap="square">
            <a:spAutoFit/>
          </a:bodyPr>
          <a:lstStyle/>
          <a:p>
            <a:pPr marL="285750" indent="-285750">
              <a:spcBef>
                <a:spcPts val="840"/>
              </a:spcBef>
              <a:buFont typeface="Arial" panose="020B0604020202020204" pitchFamily="34" charset="0"/>
              <a:buChar char="•"/>
            </a:pPr>
            <a:endParaRPr lang="en-US" sz="1800" dirty="0"/>
          </a:p>
          <a:p>
            <a:pPr marL="285750" indent="-285750">
              <a:spcBef>
                <a:spcPts val="840"/>
              </a:spcBef>
              <a:buFont typeface="Arial" panose="020B0604020202020204" pitchFamily="34" charset="0"/>
              <a:buChar char="•"/>
            </a:pPr>
            <a:endParaRPr lang="en-US" sz="1800" dirty="0"/>
          </a:p>
        </p:txBody>
      </p:sp>
      <p:sp>
        <p:nvSpPr>
          <p:cNvPr id="5" name="Τίτλος 4">
            <a:extLst>
              <a:ext uri="{FF2B5EF4-FFF2-40B4-BE49-F238E27FC236}">
                <a16:creationId xmlns:a16="http://schemas.microsoft.com/office/drawing/2014/main" id="{4A5BE9D0-DC5E-DC5B-57CC-71908C9E18AF}"/>
              </a:ext>
            </a:extLst>
          </p:cNvPr>
          <p:cNvSpPr>
            <a:spLocks noGrp="1"/>
          </p:cNvSpPr>
          <p:nvPr>
            <p:ph type="title"/>
          </p:nvPr>
        </p:nvSpPr>
        <p:spPr/>
        <p:txBody>
          <a:bodyPr/>
          <a:lstStyle/>
          <a:p>
            <a:r>
              <a:rPr lang="en-US" dirty="0"/>
              <a:t>Objectives – Per RP</a:t>
            </a:r>
            <a:endParaRPr lang="el-GR" dirty="0"/>
          </a:p>
        </p:txBody>
      </p:sp>
      <p:graphicFrame>
        <p:nvGraphicFramePr>
          <p:cNvPr id="3" name="Πίνακας 2">
            <a:extLst>
              <a:ext uri="{FF2B5EF4-FFF2-40B4-BE49-F238E27FC236}">
                <a16:creationId xmlns:a16="http://schemas.microsoft.com/office/drawing/2014/main" id="{E28B891A-FA5A-9467-4424-0AED5CA24CC3}"/>
              </a:ext>
            </a:extLst>
          </p:cNvPr>
          <p:cNvGraphicFramePr>
            <a:graphicFrameLocks noGrp="1"/>
          </p:cNvGraphicFramePr>
          <p:nvPr>
            <p:extLst>
              <p:ext uri="{D42A27DB-BD31-4B8C-83A1-F6EECF244321}">
                <p14:modId xmlns:p14="http://schemas.microsoft.com/office/powerpoint/2010/main" val="3500062540"/>
              </p:ext>
            </p:extLst>
          </p:nvPr>
        </p:nvGraphicFramePr>
        <p:xfrm>
          <a:off x="349251" y="969840"/>
          <a:ext cx="8456610" cy="1442720"/>
        </p:xfrm>
        <a:graphic>
          <a:graphicData uri="http://schemas.openxmlformats.org/drawingml/2006/table">
            <a:tbl>
              <a:tblPr firstRow="1" firstCol="1" bandRow="1">
                <a:tableStyleId>{5C22544A-7EE6-4342-B048-85BDC9FD1C3A}</a:tableStyleId>
              </a:tblPr>
              <a:tblGrid>
                <a:gridCol w="1768916">
                  <a:extLst>
                    <a:ext uri="{9D8B030D-6E8A-4147-A177-3AD203B41FA5}">
                      <a16:colId xmlns:a16="http://schemas.microsoft.com/office/drawing/2014/main" val="179087550"/>
                    </a:ext>
                  </a:extLst>
                </a:gridCol>
                <a:gridCol w="6687694">
                  <a:extLst>
                    <a:ext uri="{9D8B030D-6E8A-4147-A177-3AD203B41FA5}">
                      <a16:colId xmlns:a16="http://schemas.microsoft.com/office/drawing/2014/main" val="496266730"/>
                    </a:ext>
                  </a:extLst>
                </a:gridCol>
              </a:tblGrid>
              <a:tr h="0">
                <a:tc rowSpan="4">
                  <a:txBody>
                    <a:bodyPr/>
                    <a:lstStyle/>
                    <a:p>
                      <a:pPr algn="ctr">
                        <a:lnSpc>
                          <a:spcPct val="150000"/>
                        </a:lnSpc>
                        <a:spcBef>
                          <a:spcPts val="600"/>
                        </a:spcBef>
                        <a:spcAft>
                          <a:spcPts val="600"/>
                        </a:spcAft>
                      </a:pPr>
                      <a:r>
                        <a:rPr lang="en-GB" sz="1600" dirty="0">
                          <a:solidFill>
                            <a:schemeClr val="tx1"/>
                          </a:solidFill>
                          <a:effectLst/>
                        </a:rPr>
                        <a:t>SO 4 - Deploy Secondary ITS (TAF and TAP)</a:t>
                      </a:r>
                      <a:endParaRPr lang="el-GR"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50000"/>
                        </a:lnSpc>
                        <a:spcBef>
                          <a:spcPts val="600"/>
                        </a:spcBef>
                        <a:spcAft>
                          <a:spcPts val="600"/>
                        </a:spcAft>
                      </a:pPr>
                      <a:r>
                        <a:rPr lang="en-GB" sz="1800" b="1" i="1" dirty="0">
                          <a:solidFill>
                            <a:schemeClr val="tx1"/>
                          </a:solidFill>
                          <a:effectLst/>
                        </a:rPr>
                        <a:t>Albania</a:t>
                      </a:r>
                      <a:r>
                        <a:rPr lang="en-GB" sz="1800" b="0" dirty="0">
                          <a:solidFill>
                            <a:schemeClr val="tx1"/>
                          </a:solidFill>
                          <a:effectLst/>
                        </a:rPr>
                        <a:t>: </a:t>
                      </a:r>
                      <a:r>
                        <a:rPr lang="en-US" sz="1800" b="0" dirty="0">
                          <a:solidFill>
                            <a:schemeClr val="tx1"/>
                          </a:solidFill>
                          <a:effectLst/>
                        </a:rPr>
                        <a:t>New Infrastructure</a:t>
                      </a:r>
                      <a:endParaRPr lang="el-GR" sz="1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extLst>
                  <a:ext uri="{0D108BD9-81ED-4DB2-BD59-A6C34878D82A}">
                    <a16:rowId xmlns:a16="http://schemas.microsoft.com/office/drawing/2014/main" val="2678218640"/>
                  </a:ext>
                </a:extLst>
              </a:tr>
              <a:tr h="0">
                <a:tc vMerge="1">
                  <a:txBody>
                    <a:bodyPr/>
                    <a:lstStyle/>
                    <a:p>
                      <a:endParaRPr lang="el-GR"/>
                    </a:p>
                  </a:txBody>
                  <a:tcPr/>
                </a:tc>
                <a:tc>
                  <a:txBody>
                    <a:bodyPr/>
                    <a:lstStyle/>
                    <a:p>
                      <a:pPr algn="just">
                        <a:lnSpc>
                          <a:spcPct val="150000"/>
                        </a:lnSpc>
                        <a:spcBef>
                          <a:spcPts val="600"/>
                        </a:spcBef>
                        <a:spcAft>
                          <a:spcPts val="600"/>
                        </a:spcAft>
                      </a:pPr>
                      <a:r>
                        <a:rPr lang="en-GB" sz="1800" b="1" i="1" dirty="0">
                          <a:solidFill>
                            <a:schemeClr val="tx1"/>
                          </a:solidFill>
                          <a:effectLst/>
                        </a:rPr>
                        <a:t>Bosnia and Herzegovina</a:t>
                      </a:r>
                      <a:r>
                        <a:rPr lang="en-GB" sz="1800" b="0" dirty="0">
                          <a:solidFill>
                            <a:schemeClr val="tx1"/>
                          </a:solidFill>
                          <a:effectLst/>
                        </a:rPr>
                        <a:t>: </a:t>
                      </a:r>
                      <a:r>
                        <a:rPr lang="en-US" sz="1800" b="0" dirty="0">
                          <a:solidFill>
                            <a:schemeClr val="tx1"/>
                          </a:solidFill>
                          <a:effectLst/>
                        </a:rPr>
                        <a:t>New Infrastructure</a:t>
                      </a:r>
                      <a:endParaRPr lang="el-GR" sz="1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extLst>
                  <a:ext uri="{0D108BD9-81ED-4DB2-BD59-A6C34878D82A}">
                    <a16:rowId xmlns:a16="http://schemas.microsoft.com/office/drawing/2014/main" val="2224964228"/>
                  </a:ext>
                </a:extLst>
              </a:tr>
              <a:tr h="0">
                <a:tc vMerge="1">
                  <a:txBody>
                    <a:bodyPr/>
                    <a:lstStyle/>
                    <a:p>
                      <a:endParaRPr lang="el-GR"/>
                    </a:p>
                  </a:txBody>
                  <a:tcPr/>
                </a:tc>
                <a:tc>
                  <a:txBody>
                    <a:bodyPr/>
                    <a:lstStyle/>
                    <a:p>
                      <a:pPr algn="just">
                        <a:lnSpc>
                          <a:spcPct val="150000"/>
                        </a:lnSpc>
                        <a:spcBef>
                          <a:spcPts val="600"/>
                        </a:spcBef>
                        <a:spcAft>
                          <a:spcPts val="600"/>
                        </a:spcAft>
                      </a:pPr>
                      <a:r>
                        <a:rPr lang="en-GB" sz="1800" b="1" i="1" dirty="0">
                          <a:solidFill>
                            <a:schemeClr val="tx1"/>
                          </a:solidFill>
                          <a:effectLst/>
                        </a:rPr>
                        <a:t>Kosovo</a:t>
                      </a:r>
                      <a:r>
                        <a:rPr lang="en-GB" sz="1800" b="0" dirty="0">
                          <a:solidFill>
                            <a:schemeClr val="tx1"/>
                          </a:solidFill>
                          <a:effectLst/>
                        </a:rPr>
                        <a:t>: </a:t>
                      </a:r>
                      <a:r>
                        <a:rPr lang="en-US" sz="1800" b="0" dirty="0">
                          <a:solidFill>
                            <a:schemeClr val="tx1"/>
                          </a:solidFill>
                          <a:effectLst/>
                        </a:rPr>
                        <a:t>New Infrastructure</a:t>
                      </a:r>
                      <a:endParaRPr lang="el-GR" sz="1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extLst>
                  <a:ext uri="{0D108BD9-81ED-4DB2-BD59-A6C34878D82A}">
                    <a16:rowId xmlns:a16="http://schemas.microsoft.com/office/drawing/2014/main" val="355841626"/>
                  </a:ext>
                </a:extLst>
              </a:tr>
              <a:tr h="0">
                <a:tc vMerge="1">
                  <a:txBody>
                    <a:bodyPr/>
                    <a:lstStyle/>
                    <a:p>
                      <a:endParaRPr lang="el-GR"/>
                    </a:p>
                  </a:txBody>
                  <a:tcPr/>
                </a:tc>
                <a:tc>
                  <a:txBody>
                    <a:bodyPr/>
                    <a:lstStyle/>
                    <a:p>
                      <a:pPr algn="just">
                        <a:lnSpc>
                          <a:spcPct val="150000"/>
                        </a:lnSpc>
                        <a:spcBef>
                          <a:spcPts val="600"/>
                        </a:spcBef>
                        <a:spcAft>
                          <a:spcPts val="600"/>
                        </a:spcAft>
                      </a:pPr>
                      <a:r>
                        <a:rPr lang="en-GB" sz="1800" b="1" i="1" dirty="0">
                          <a:solidFill>
                            <a:schemeClr val="tx1"/>
                          </a:solidFill>
                          <a:effectLst/>
                        </a:rPr>
                        <a:t>Montenegro</a:t>
                      </a:r>
                      <a:r>
                        <a:rPr lang="en-GB" sz="1800" b="0" dirty="0">
                          <a:solidFill>
                            <a:schemeClr val="tx1"/>
                          </a:solidFill>
                          <a:effectLst/>
                        </a:rPr>
                        <a:t>: </a:t>
                      </a:r>
                      <a:r>
                        <a:rPr lang="en-US" sz="1800" b="0" dirty="0">
                          <a:solidFill>
                            <a:schemeClr val="tx1"/>
                          </a:solidFill>
                          <a:effectLst/>
                        </a:rPr>
                        <a:t>New Infrastructure</a:t>
                      </a:r>
                      <a:endParaRPr lang="el-GR" sz="1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extLst>
                  <a:ext uri="{0D108BD9-81ED-4DB2-BD59-A6C34878D82A}">
                    <a16:rowId xmlns:a16="http://schemas.microsoft.com/office/drawing/2014/main" val="443978747"/>
                  </a:ext>
                </a:extLst>
              </a:tr>
            </a:tbl>
          </a:graphicData>
        </a:graphic>
      </p:graphicFrame>
      <p:pic>
        <p:nvPicPr>
          <p:cNvPr id="4" name="Εικόνα 3">
            <a:extLst>
              <a:ext uri="{FF2B5EF4-FFF2-40B4-BE49-F238E27FC236}">
                <a16:creationId xmlns:a16="http://schemas.microsoft.com/office/drawing/2014/main" id="{2457B814-0039-13EC-6F1E-2996319AC0AF}"/>
              </a:ext>
            </a:extLst>
          </p:cNvPr>
          <p:cNvPicPr>
            <a:picLocks noChangeAspect="1"/>
          </p:cNvPicPr>
          <p:nvPr/>
        </p:nvPicPr>
        <p:blipFill>
          <a:blip r:embed="rId3"/>
          <a:stretch>
            <a:fillRect/>
          </a:stretch>
        </p:blipFill>
        <p:spPr>
          <a:xfrm>
            <a:off x="0" y="2935592"/>
            <a:ext cx="4608975" cy="2767824"/>
          </a:xfrm>
          <a:prstGeom prst="rect">
            <a:avLst/>
          </a:prstGeom>
        </p:spPr>
      </p:pic>
      <p:sp>
        <p:nvSpPr>
          <p:cNvPr id="6" name="Θέση περιεχομένου 4">
            <a:extLst>
              <a:ext uri="{FF2B5EF4-FFF2-40B4-BE49-F238E27FC236}">
                <a16:creationId xmlns:a16="http://schemas.microsoft.com/office/drawing/2014/main" id="{76FFB4A3-3C65-1DF4-BCBC-659DE56A8624}"/>
              </a:ext>
            </a:extLst>
          </p:cNvPr>
          <p:cNvSpPr>
            <a:spLocks noGrp="1"/>
          </p:cNvSpPr>
          <p:nvPr>
            <p:ph idx="1"/>
          </p:nvPr>
        </p:nvSpPr>
        <p:spPr>
          <a:xfrm>
            <a:off x="4139945" y="3117175"/>
            <a:ext cx="4665916" cy="1844779"/>
          </a:xfrm>
        </p:spPr>
        <p:txBody>
          <a:bodyPr/>
          <a:lstStyle/>
          <a:p>
            <a:pPr marL="0" indent="0" algn="just">
              <a:buNone/>
            </a:pPr>
            <a:r>
              <a:rPr lang="en" b="1" i="1" dirty="0">
                <a:solidFill>
                  <a:srgbClr val="05949B"/>
                </a:solidFill>
                <a:effectLst/>
              </a:rPr>
              <a:t>The ability </a:t>
            </a:r>
            <a:r>
              <a:rPr lang="en" b="1" i="1" dirty="0">
                <a:solidFill>
                  <a:srgbClr val="05949B"/>
                </a:solidFill>
              </a:rPr>
              <a:t>of </a:t>
            </a:r>
            <a:r>
              <a:rPr lang="en" b="1" i="1" dirty="0">
                <a:solidFill>
                  <a:srgbClr val="05949B"/>
                </a:solidFill>
                <a:hlinkClick r:id="rId4" tooltip="Intelligent Transport Systems">
                  <a:extLst>
                    <a:ext uri="{A12FA001-AC4F-418D-AE19-62706E023703}">
                      <ahyp:hlinkClr xmlns:ahyp="http://schemas.microsoft.com/office/drawing/2018/hyperlinkcolor" val="tx"/>
                    </a:ext>
                  </a:extLst>
                </a:hlinkClick>
              </a:rPr>
              <a:t>ITS</a:t>
            </a:r>
            <a:r>
              <a:rPr lang="en" b="1" i="1" dirty="0">
                <a:solidFill>
                  <a:srgbClr val="05949B"/>
                </a:solidFill>
              </a:rPr>
              <a:t>-based systems to provide services (data, information, and control commands) to other systems and to accept services from those other systems so that the inter-connected systems operate effectively together. Systems are interoperable when the </a:t>
            </a:r>
            <a:r>
              <a:rPr lang="en" b="1" i="1" dirty="0">
                <a:solidFill>
                  <a:srgbClr val="05949B"/>
                </a:solidFill>
                <a:hlinkClick r:id="rId4" tooltip="Intelligent Transport Systems">
                  <a:extLst>
                    <a:ext uri="{A12FA001-AC4F-418D-AE19-62706E023703}">
                      <ahyp:hlinkClr xmlns:ahyp="http://schemas.microsoft.com/office/drawing/2018/hyperlinkcolor" val="tx"/>
                    </a:ext>
                  </a:extLst>
                </a:hlinkClick>
              </a:rPr>
              <a:t>ITS</a:t>
            </a:r>
            <a:r>
              <a:rPr lang="en" b="1" i="1" dirty="0">
                <a:solidFill>
                  <a:srgbClr val="05949B"/>
                </a:solidFill>
              </a:rPr>
              <a:t> services </a:t>
            </a:r>
            <a:r>
              <a:rPr lang="en" b="1" i="1" dirty="0">
                <a:solidFill>
                  <a:srgbClr val="05949B"/>
                </a:solidFill>
                <a:effectLst/>
              </a:rPr>
              <a:t>are seamlessly provided in real-time including between different </a:t>
            </a:r>
            <a:r>
              <a:rPr lang="en" b="1" i="1" dirty="0" err="1">
                <a:solidFill>
                  <a:srgbClr val="05949B"/>
                </a:solidFill>
                <a:effectLst/>
              </a:rPr>
              <a:t>organisations</a:t>
            </a:r>
            <a:r>
              <a:rPr lang="en" b="1" i="1" dirty="0">
                <a:solidFill>
                  <a:srgbClr val="05949B"/>
                </a:solidFill>
                <a:effectLst/>
              </a:rPr>
              <a:t> and/or at different locations.</a:t>
            </a:r>
            <a:endParaRPr lang="el-GR" dirty="0">
              <a:solidFill>
                <a:srgbClr val="05949B"/>
              </a:solidFill>
            </a:endParaRPr>
          </a:p>
        </p:txBody>
      </p:sp>
    </p:spTree>
    <p:extLst>
      <p:ext uri="{BB962C8B-B14F-4D97-AF65-F5344CB8AC3E}">
        <p14:creationId xmlns:p14="http://schemas.microsoft.com/office/powerpoint/2010/main" val="2896509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dissolve">
                                      <p:cBhvr>
                                        <p:cTn id="16"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x-none" dirty="0">
                <a:ea typeface="MS PGothic" charset="-128"/>
              </a:rPr>
              <a:t>Contact information </a:t>
            </a:r>
            <a:endParaRPr lang="en-US" altLang="x-none" dirty="0">
              <a:solidFill>
                <a:srgbClr val="00B0F0"/>
              </a:solidFill>
              <a:ea typeface="MS PGothic" charset="-128"/>
            </a:endParaRPr>
          </a:p>
        </p:txBody>
      </p:sp>
      <p:sp>
        <p:nvSpPr>
          <p:cNvPr id="2" name="Rectangle 1">
            <a:extLst>
              <a:ext uri="{FF2B5EF4-FFF2-40B4-BE49-F238E27FC236}">
                <a16:creationId xmlns:a16="http://schemas.microsoft.com/office/drawing/2014/main" id="{ABDD5097-023C-430E-9300-3D4FCBDDC85C}"/>
              </a:ext>
            </a:extLst>
          </p:cNvPr>
          <p:cNvSpPr/>
          <p:nvPr/>
        </p:nvSpPr>
        <p:spPr>
          <a:xfrm>
            <a:off x="349251" y="908844"/>
            <a:ext cx="7852641" cy="1785104"/>
          </a:xfrm>
          <a:prstGeom prst="rect">
            <a:avLst/>
          </a:prstGeom>
        </p:spPr>
        <p:txBody>
          <a:bodyPr wrap="square">
            <a:spAutoFit/>
          </a:bodyPr>
          <a:lstStyle/>
          <a:p>
            <a:endParaRPr lang="en-US" sz="1800" b="1" dirty="0">
              <a:solidFill>
                <a:srgbClr val="002000"/>
              </a:solidFill>
            </a:endParaRPr>
          </a:p>
          <a:p>
            <a:pPr>
              <a:spcBef>
                <a:spcPts val="840"/>
              </a:spcBef>
            </a:pPr>
            <a:endParaRPr lang="en-US" sz="1800" dirty="0"/>
          </a:p>
          <a:p>
            <a:pPr>
              <a:spcBef>
                <a:spcPts val="840"/>
              </a:spcBef>
            </a:pPr>
            <a:endParaRPr lang="en-US" sz="1800" dirty="0"/>
          </a:p>
          <a:p>
            <a:pPr>
              <a:spcBef>
                <a:spcPts val="840"/>
              </a:spcBef>
            </a:pPr>
            <a:endParaRPr lang="en-US" sz="1800" dirty="0"/>
          </a:p>
          <a:p>
            <a:endParaRPr lang="en-US" sz="1800" dirty="0"/>
          </a:p>
        </p:txBody>
      </p:sp>
      <p:sp>
        <p:nvSpPr>
          <p:cNvPr id="6" name="Rectangle 5"/>
          <p:cNvSpPr/>
          <p:nvPr/>
        </p:nvSpPr>
        <p:spPr>
          <a:xfrm>
            <a:off x="424150" y="1035587"/>
            <a:ext cx="3883446" cy="5714385"/>
          </a:xfrm>
          <a:prstGeom prst="rect">
            <a:avLst/>
          </a:prstGeom>
        </p:spPr>
        <p:txBody>
          <a:bodyPr wrap="square">
            <a:spAutoFit/>
          </a:bodyPr>
          <a:lstStyle/>
          <a:p>
            <a:pPr marL="0" indent="0">
              <a:buNone/>
            </a:pPr>
            <a:endParaRPr lang="en-US" sz="1800" b="1" dirty="0"/>
          </a:p>
          <a:p>
            <a:pPr marL="0" indent="0">
              <a:buNone/>
            </a:pPr>
            <a:endParaRPr lang="en-US" sz="1000" b="1" dirty="0"/>
          </a:p>
          <a:p>
            <a:pPr>
              <a:spcBef>
                <a:spcPts val="840"/>
              </a:spcBef>
            </a:pPr>
            <a:r>
              <a:rPr lang="en-US" sz="1800" b="1" dirty="0" err="1"/>
              <a:t>Emmanouil</a:t>
            </a:r>
            <a:r>
              <a:rPr lang="en-US" sz="1800" b="1" dirty="0"/>
              <a:t> (</a:t>
            </a:r>
            <a:r>
              <a:rPr lang="en-US" sz="1800" b="1" dirty="0" err="1"/>
              <a:t>Manolis</a:t>
            </a:r>
            <a:r>
              <a:rPr lang="en-US" sz="1800" b="1" dirty="0"/>
              <a:t>) </a:t>
            </a:r>
            <a:r>
              <a:rPr lang="en-US" sz="1800" b="1" dirty="0" err="1"/>
              <a:t>Zafeiris</a:t>
            </a:r>
            <a:endParaRPr lang="en-US" sz="1800" b="1" dirty="0"/>
          </a:p>
          <a:p>
            <a:pPr>
              <a:spcBef>
                <a:spcPts val="840"/>
              </a:spcBef>
            </a:pPr>
            <a:r>
              <a:rPr lang="sr-Latn-RS" sz="1600" dirty="0"/>
              <a:t>Project Manager</a:t>
            </a:r>
          </a:p>
          <a:p>
            <a:pPr>
              <a:spcBef>
                <a:spcPts val="840"/>
              </a:spcBef>
            </a:pPr>
            <a:r>
              <a:rPr lang="en-GB" sz="1600" dirty="0"/>
              <a:t>E.</a:t>
            </a:r>
            <a:r>
              <a:rPr lang="sr-Latn-RS" sz="1600" dirty="0"/>
              <a:t> </a:t>
            </a:r>
            <a:r>
              <a:rPr lang="sr-Latn-RS" sz="1600" dirty="0">
                <a:hlinkClick r:id="rId3"/>
              </a:rPr>
              <a:t>emmanouil.zafeiris@connecta-ta.eu</a:t>
            </a:r>
            <a:r>
              <a:rPr lang="en-US" sz="1600" dirty="0"/>
              <a:t> </a:t>
            </a:r>
          </a:p>
          <a:p>
            <a:pPr>
              <a:spcBef>
                <a:spcPts val="840"/>
              </a:spcBef>
            </a:pPr>
            <a:endParaRPr lang="en-US" sz="1600" dirty="0"/>
          </a:p>
          <a:p>
            <a:pPr marL="0" indent="0">
              <a:buNone/>
            </a:pPr>
            <a:r>
              <a:rPr lang="en-US" sz="1800" b="1" dirty="0"/>
              <a:t>Uros Marjanovic </a:t>
            </a:r>
          </a:p>
          <a:p>
            <a:pPr marL="0" indent="0">
              <a:buNone/>
            </a:pPr>
            <a:endParaRPr lang="en-US" sz="900" dirty="0"/>
          </a:p>
          <a:p>
            <a:pPr marL="0" indent="0">
              <a:buNone/>
            </a:pPr>
            <a:r>
              <a:rPr lang="en-US" sz="1600" dirty="0"/>
              <a:t>ITS </a:t>
            </a:r>
            <a:r>
              <a:rPr lang="en-IE" sz="1600" dirty="0"/>
              <a:t>Expert</a:t>
            </a:r>
            <a:endParaRPr lang="sr-Latn-RS" sz="1600" dirty="0"/>
          </a:p>
          <a:p>
            <a:pPr>
              <a:spcBef>
                <a:spcPts val="840"/>
              </a:spcBef>
            </a:pPr>
            <a:r>
              <a:rPr lang="en-US" sz="1600" dirty="0"/>
              <a:t>E. </a:t>
            </a:r>
            <a:r>
              <a:rPr lang="en-US" sz="1600" dirty="0">
                <a:hlinkClick r:id="rId4"/>
              </a:rPr>
              <a:t>urosm11@yahoo.com</a:t>
            </a:r>
            <a:endParaRPr lang="en-US" sz="1600" dirty="0"/>
          </a:p>
          <a:p>
            <a:pPr>
              <a:spcBef>
                <a:spcPts val="840"/>
              </a:spcBef>
            </a:pPr>
            <a:endParaRPr lang="en-US" sz="1600" dirty="0"/>
          </a:p>
          <a:p>
            <a:pPr marL="0" indent="0">
              <a:buNone/>
            </a:pPr>
            <a:r>
              <a:rPr lang="en-US" sz="1800" b="1" dirty="0"/>
              <a:t>Branislav Boskovic </a:t>
            </a:r>
          </a:p>
          <a:p>
            <a:pPr marL="0" indent="0">
              <a:buNone/>
            </a:pPr>
            <a:endParaRPr lang="en-US" sz="900" dirty="0"/>
          </a:p>
          <a:p>
            <a:pPr marL="0" indent="0">
              <a:buNone/>
            </a:pPr>
            <a:r>
              <a:rPr lang="en-US" sz="1600" dirty="0"/>
              <a:t>Railway </a:t>
            </a:r>
            <a:r>
              <a:rPr lang="en-US" sz="1600" dirty="0" err="1"/>
              <a:t>Insitutional</a:t>
            </a:r>
            <a:r>
              <a:rPr lang="en-US" sz="1600" dirty="0"/>
              <a:t> </a:t>
            </a:r>
            <a:r>
              <a:rPr lang="en-IE" sz="1600" dirty="0"/>
              <a:t>Expert</a:t>
            </a:r>
            <a:endParaRPr lang="sr-Latn-RS" sz="1600" dirty="0"/>
          </a:p>
          <a:p>
            <a:pPr>
              <a:spcBef>
                <a:spcPts val="840"/>
              </a:spcBef>
            </a:pPr>
            <a:r>
              <a:rPr lang="en-US" sz="1600" dirty="0"/>
              <a:t>E. </a:t>
            </a:r>
            <a:r>
              <a:rPr lang="en-US" sz="1600" dirty="0">
                <a:hlinkClick r:id="rId5"/>
              </a:rPr>
              <a:t>branislavboskovic@sbb.rs</a:t>
            </a:r>
            <a:endParaRPr lang="en-US" sz="1600" dirty="0"/>
          </a:p>
          <a:p>
            <a:pPr>
              <a:spcBef>
                <a:spcPts val="840"/>
              </a:spcBef>
            </a:pPr>
            <a:endParaRPr lang="en-US" sz="1600" dirty="0"/>
          </a:p>
          <a:p>
            <a:pPr>
              <a:spcBef>
                <a:spcPts val="840"/>
              </a:spcBef>
            </a:pPr>
            <a:endParaRPr lang="en-US" sz="1600" dirty="0"/>
          </a:p>
          <a:p>
            <a:pPr>
              <a:spcBef>
                <a:spcPts val="840"/>
              </a:spcBef>
            </a:pPr>
            <a:endParaRPr lang="en-US" sz="1600" dirty="0"/>
          </a:p>
          <a:p>
            <a:pPr>
              <a:spcBef>
                <a:spcPts val="840"/>
              </a:spcBef>
            </a:pPr>
            <a:endParaRPr lang="en-US" sz="1600" dirty="0"/>
          </a:p>
        </p:txBody>
      </p:sp>
    </p:spTree>
    <p:extLst>
      <p:ext uri="{BB962C8B-B14F-4D97-AF65-F5344CB8AC3E}">
        <p14:creationId xmlns:p14="http://schemas.microsoft.com/office/powerpoint/2010/main" val="2334110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bwMode="auto">
          <a:xfrm>
            <a:off x="338138" y="404816"/>
            <a:ext cx="8348662" cy="1012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x-none" dirty="0">
                <a:ea typeface="MS PGothic" charset="-128"/>
              </a:rPr>
              <a:t>Questions and Discussion</a:t>
            </a:r>
          </a:p>
        </p:txBody>
      </p:sp>
      <p:pic>
        <p:nvPicPr>
          <p:cNvPr id="4" name="Picture 2"/>
          <p:cNvPicPr>
            <a:picLocks noChangeAspect="1" noChangeArrowheads="1"/>
          </p:cNvPicPr>
          <p:nvPr/>
        </p:nvPicPr>
        <p:blipFill>
          <a:blip r:embed="rId3" cstate="print">
            <a:clrChange>
              <a:clrFrom>
                <a:srgbClr val="F6F6F6"/>
              </a:clrFrom>
              <a:clrTo>
                <a:srgbClr val="F6F6F6">
                  <a:alpha val="0"/>
                </a:srgbClr>
              </a:clrTo>
            </a:clrChange>
            <a:extLst>
              <a:ext uri="{28A0092B-C50C-407E-A947-70E740481C1C}">
                <a14:useLocalDpi xmlns:a14="http://schemas.microsoft.com/office/drawing/2010/main" val="0"/>
              </a:ext>
            </a:extLst>
          </a:blip>
          <a:srcRect/>
          <a:stretch>
            <a:fillRect/>
          </a:stretch>
        </p:blipFill>
        <p:spPr bwMode="auto">
          <a:xfrm>
            <a:off x="3555471" y="1175264"/>
            <a:ext cx="1913996" cy="2238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1468588" y="3307853"/>
            <a:ext cx="6087762" cy="13330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500"/>
              </a:lnSpc>
              <a:spcAft>
                <a:spcPts val="0"/>
              </a:spcAft>
            </a:pPr>
            <a:r>
              <a:rPr lang="en-US" sz="1800" b="1" dirty="0">
                <a:solidFill>
                  <a:schemeClr val="tx1"/>
                </a:solidFill>
              </a:rPr>
              <a:t>Any comments/suggestions/questions ?</a:t>
            </a:r>
          </a:p>
        </p:txBody>
      </p:sp>
      <p:sp>
        <p:nvSpPr>
          <p:cNvPr id="2" name="TextBox 1">
            <a:extLst>
              <a:ext uri="{FF2B5EF4-FFF2-40B4-BE49-F238E27FC236}">
                <a16:creationId xmlns:a16="http://schemas.microsoft.com/office/drawing/2014/main" id="{01B2EE3F-A928-BDCB-8916-71911317121A}"/>
              </a:ext>
            </a:extLst>
          </p:cNvPr>
          <p:cNvSpPr txBox="1"/>
          <p:nvPr/>
        </p:nvSpPr>
        <p:spPr>
          <a:xfrm>
            <a:off x="0" y="4909918"/>
            <a:ext cx="9144000" cy="523220"/>
          </a:xfrm>
          <a:prstGeom prst="rect">
            <a:avLst/>
          </a:prstGeom>
          <a:solidFill>
            <a:schemeClr val="tx1"/>
          </a:solidFill>
        </p:spPr>
        <p:txBody>
          <a:bodyPr wrap="square" rtlCol="0">
            <a:spAutoFit/>
          </a:bodyPr>
          <a:lstStyle/>
          <a:p>
            <a:pPr algn="ctr"/>
            <a:r>
              <a:rPr lang="en-US" sz="2800" dirty="0">
                <a:solidFill>
                  <a:schemeClr val="bg1"/>
                </a:solidFill>
              </a:rPr>
              <a:t>Thank you!</a:t>
            </a:r>
            <a:endParaRPr lang="en-GB" sz="2800" dirty="0">
              <a:solidFill>
                <a:schemeClr val="bg1"/>
              </a:solidFill>
            </a:endParaRPr>
          </a:p>
        </p:txBody>
      </p:sp>
    </p:spTree>
    <p:extLst>
      <p:ext uri="{BB962C8B-B14F-4D97-AF65-F5344CB8AC3E}">
        <p14:creationId xmlns:p14="http://schemas.microsoft.com/office/powerpoint/2010/main" val="4120061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MM_menu_tonal_green">
  <a:themeElements>
    <a:clrScheme name="MM_menu_tonal_green_220609 15">
      <a:dk1>
        <a:srgbClr val="003082"/>
      </a:dk1>
      <a:lt1>
        <a:srgbClr val="FFFFFF"/>
      </a:lt1>
      <a:dk2>
        <a:srgbClr val="336699"/>
      </a:dk2>
      <a:lt2>
        <a:srgbClr val="808080"/>
      </a:lt2>
      <a:accent1>
        <a:srgbClr val="BBE0E3"/>
      </a:accent1>
      <a:accent2>
        <a:srgbClr val="333399"/>
      </a:accent2>
      <a:accent3>
        <a:srgbClr val="FFFFFF"/>
      </a:accent3>
      <a:accent4>
        <a:srgbClr val="00276E"/>
      </a:accent4>
      <a:accent5>
        <a:srgbClr val="DAEDEF"/>
      </a:accent5>
      <a:accent6>
        <a:srgbClr val="2D2D8A"/>
      </a:accent6>
      <a:hlink>
        <a:srgbClr val="009999"/>
      </a:hlink>
      <a:folHlink>
        <a:srgbClr val="99CC00"/>
      </a:folHlink>
    </a:clrScheme>
    <a:fontScheme name="MM_menu_tonal_green_220609">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1900" b="0" i="0" u="none" strike="noStrike" cap="none" normalizeH="0" baseline="0" smtClean="0">
            <a:ln>
              <a:noFill/>
            </a:ln>
            <a:solidFill>
              <a:srgbClr val="002060"/>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1900" b="0" i="0" u="none" strike="noStrike" cap="none" normalizeH="0" baseline="0" smtClean="0">
            <a:ln>
              <a:noFill/>
            </a:ln>
            <a:solidFill>
              <a:srgbClr val="002060"/>
            </a:solidFill>
            <a:effectLst/>
            <a:latin typeface="Arial" charset="0"/>
          </a:defRPr>
        </a:defPPr>
      </a:lstStyle>
    </a:lnDef>
  </a:objectDefaults>
  <a:extraClrSchemeLst>
    <a:extraClrScheme>
      <a:clrScheme name="MM_menu_tonal_green_220609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M_menu_tonal_green_220609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M_menu_tonal_green_220609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M_menu_tonal_green_220609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M_menu_tonal_green_220609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M_menu_tonal_green_220609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M_menu_tonal_green_220609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M_menu_tonal_green_220609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M_menu_tonal_green_220609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M_menu_tonal_green_220609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M_menu_tonal_green_220609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M_menu_tonal_green_220609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M_menu_tonal_green_220609 13">
        <a:dk1>
          <a:srgbClr val="000000"/>
        </a:dk1>
        <a:lt1>
          <a:srgbClr val="FFFFFF"/>
        </a:lt1>
        <a:dk2>
          <a:srgbClr val="0033CC"/>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M_menu_tonal_green_220609 14">
        <a:dk1>
          <a:srgbClr val="000000"/>
        </a:dk1>
        <a:lt1>
          <a:srgbClr val="FFFFFF"/>
        </a:lt1>
        <a:dk2>
          <a:srgbClr val="336699"/>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M_menu_tonal_green_220609 15">
        <a:dk1>
          <a:srgbClr val="003082"/>
        </a:dk1>
        <a:lt1>
          <a:srgbClr val="FFFFFF"/>
        </a:lt1>
        <a:dk2>
          <a:srgbClr val="336699"/>
        </a:dk2>
        <a:lt2>
          <a:srgbClr val="808080"/>
        </a:lt2>
        <a:accent1>
          <a:srgbClr val="BBE0E3"/>
        </a:accent1>
        <a:accent2>
          <a:srgbClr val="333399"/>
        </a:accent2>
        <a:accent3>
          <a:srgbClr val="FFFFFF"/>
        </a:accent3>
        <a:accent4>
          <a:srgbClr val="00276E"/>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46AEB5F1E52224DBB35F543DD600F71" ma:contentTypeVersion="12" ma:contentTypeDescription="Create a new document." ma:contentTypeScope="" ma:versionID="93872776fecea737a27c0258758beb4e">
  <xsd:schema xmlns:xsd="http://www.w3.org/2001/XMLSchema" xmlns:xs="http://www.w3.org/2001/XMLSchema" xmlns:p="http://schemas.microsoft.com/office/2006/metadata/properties" xmlns:ns2="fb85d815-e347-4018-963c-05ed261b1a17" xmlns:ns3="e6b88493-a865-49b9-b502-6098bd4e94c2" targetNamespace="http://schemas.microsoft.com/office/2006/metadata/properties" ma:root="true" ma:fieldsID="6d2265269d0e7d617f41d79e02cbfc48" ns2:_="" ns3:_="">
    <xsd:import namespace="fb85d815-e347-4018-963c-05ed261b1a17"/>
    <xsd:import namespace="e6b88493-a865-49b9-b502-6098bd4e94c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b85d815-e347-4018-963c-05ed261b1a1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6b88493-a865-49b9-b502-6098bd4e94c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F24C0F0-1916-4B43-B5E0-104A172DE2DC}"/>
</file>

<file path=customXml/itemProps2.xml><?xml version="1.0" encoding="utf-8"?>
<ds:datastoreItem xmlns:ds="http://schemas.openxmlformats.org/officeDocument/2006/customXml" ds:itemID="{F17542C3-13DD-4BD2-BB1A-D7B99EDE18DC}">
  <ds:schemaRefs>
    <ds:schemaRef ds:uri="http://schemas.microsoft.com/sharepoint/v3/contenttype/forms"/>
  </ds:schemaRefs>
</ds:datastoreItem>
</file>

<file path=customXml/itemProps3.xml><?xml version="1.0" encoding="utf-8"?>
<ds:datastoreItem xmlns:ds="http://schemas.openxmlformats.org/officeDocument/2006/customXml" ds:itemID="{9EFDC5A3-772B-4CE8-933D-C94A213F076B}">
  <ds:schemaRefs>
    <ds:schemaRef ds:uri="ebce6469-b12c-4827-a9c5-96c2edf99e50"/>
    <ds:schemaRef ds:uri="72445b66-03be-4fec-9b01-c7cb8f0749f1"/>
    <ds:schemaRef ds:uri="http://schemas.microsoft.com/office/2006/documentManagement/types"/>
    <ds:schemaRef ds:uri="http://schemas.microsoft.com/office/2006/metadata/properties"/>
    <ds:schemaRef ds:uri="http://schemas.openxmlformats.org/package/2006/metadata/core-properties"/>
    <ds:schemaRef ds:uri="http://purl.org/dc/terms/"/>
    <ds:schemaRef ds:uri="http://www.w3.org/XML/1998/namespace"/>
    <ds:schemaRef ds:uri="http://purl.org/dc/elements/1.1/"/>
    <ds:schemaRef ds:uri="http://schemas.microsoft.com/office/infopath/2007/PartnerControl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8769</TotalTime>
  <Words>1553</Words>
  <Application>Microsoft Macintosh PowerPoint</Application>
  <PresentationFormat>Προβολή στην οθόνη (4:3)</PresentationFormat>
  <Paragraphs>237</Paragraphs>
  <Slides>17</Slides>
  <Notes>14</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17</vt:i4>
      </vt:variant>
    </vt:vector>
  </HeadingPairs>
  <TitlesOfParts>
    <vt:vector size="24" baseType="lpstr">
      <vt:lpstr>Arial</vt:lpstr>
      <vt:lpstr>Arial Black</vt:lpstr>
      <vt:lpstr>Symbol</vt:lpstr>
      <vt:lpstr>Titillium Web</vt:lpstr>
      <vt:lpstr>Verdana</vt:lpstr>
      <vt:lpstr>Wingdings</vt:lpstr>
      <vt:lpstr>MM_menu_tonal_green</vt:lpstr>
      <vt:lpstr>CONNECTA </vt:lpstr>
      <vt:lpstr>Context</vt:lpstr>
      <vt:lpstr>General</vt:lpstr>
      <vt:lpstr>ITS 08 – Sub Project Process </vt:lpstr>
      <vt:lpstr>Vision</vt:lpstr>
      <vt:lpstr>Vision</vt:lpstr>
      <vt:lpstr>Objectives – Per RP</vt:lpstr>
      <vt:lpstr>Objectives - General</vt:lpstr>
      <vt:lpstr>Objectives – Per RP</vt:lpstr>
      <vt:lpstr>Abbreviations</vt:lpstr>
      <vt:lpstr>Objectives – Per RP</vt:lpstr>
      <vt:lpstr>Objectives – Per RP</vt:lpstr>
      <vt:lpstr>Objectives – Per RP</vt:lpstr>
      <vt:lpstr>Objectives – Per RP</vt:lpstr>
      <vt:lpstr>Objectives – Per RP</vt:lpstr>
      <vt:lpstr>Contact information </vt:lpstr>
      <vt:lpstr>Questions and Discussion</vt:lpstr>
    </vt:vector>
  </TitlesOfParts>
  <Company>Mott MacDonald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Example of title slide</dc:title>
  <dc:creator>Danijel Vuckovic</dc:creator>
  <cp:lastModifiedBy>emmanouil.zafeiris</cp:lastModifiedBy>
  <cp:revision>397</cp:revision>
  <cp:lastPrinted>2019-07-24T07:36:02Z</cp:lastPrinted>
  <dcterms:created xsi:type="dcterms:W3CDTF">2009-07-24T15:22:18Z</dcterms:created>
  <dcterms:modified xsi:type="dcterms:W3CDTF">2023-02-21T11:09:01Z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0x010100D46AEB5F1E52224DBB35F543DD600F71</vt:lpwstr>
  </property>
</Properties>
</file>