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16" r:id="rId6"/>
    <p:sldId id="314" r:id="rId7"/>
    <p:sldId id="317" r:id="rId8"/>
    <p:sldId id="318" r:id="rId9"/>
    <p:sldId id="321" r:id="rId10"/>
    <p:sldId id="320" r:id="rId11"/>
    <p:sldId id="319" r:id="rId12"/>
    <p:sldId id="322" r:id="rId13"/>
    <p:sldId id="323" r:id="rId14"/>
    <p:sldId id="302" r:id="rId15"/>
  </p:sldIdLst>
  <p:sldSz cx="12192000" cy="6858000"/>
  <p:notesSz cx="6742113" cy="98758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08837E-873E-48DD-95E3-95230EB134E0}" type="doc">
      <dgm:prSet loTypeId="urn:microsoft.com/office/officeart/2005/8/layout/hList1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GB"/>
        </a:p>
      </dgm:t>
    </dgm:pt>
    <dgm:pt modelId="{80122811-AF61-428D-AF0E-0B07EE5D3F09}">
      <dgm:prSet phldrT="[Text]"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Romania</a:t>
          </a:r>
        </a:p>
      </dgm:t>
    </dgm:pt>
    <dgm:pt modelId="{4205E2DD-5C07-4388-9AB0-E155019EF8B7}" type="parTrans" cxnId="{EF75487A-3FCC-4734-B248-FA341D692087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E1965695-0C33-41DB-8278-572824229AE9}" type="sibTrans" cxnId="{EF75487A-3FCC-4734-B248-FA341D692087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1D7C98A4-EC15-4C53-BAF7-044E08CE34AA}">
      <dgm:prSet phldrT="[Text]"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Pro Danube Romania</a:t>
          </a:r>
        </a:p>
      </dgm:t>
    </dgm:pt>
    <dgm:pt modelId="{17C74A37-573B-4298-ABAF-4D8D6D6D658A}" type="parTrans" cxnId="{D187BADA-2703-40B8-A910-5F5027C6BDE1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CEA8CC8D-08E0-4729-8354-EAF79EF1DF80}" type="sibTrans" cxnId="{D187BADA-2703-40B8-A910-5F5027C6BDE1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17FD720F-84AA-4726-850F-BA31560C040F}">
      <dgm:prSet phldrT="[Text]"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Austria</a:t>
          </a:r>
        </a:p>
      </dgm:t>
    </dgm:pt>
    <dgm:pt modelId="{9AAF9FE5-2D20-4E9B-81CB-510F6B60B226}" type="parTrans" cxnId="{ECC86ECF-78A2-4B0A-897D-0B39E8289FA8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2288A266-8624-4998-9A4F-46D5122A10EA}" type="sibTrans" cxnId="{ECC86ECF-78A2-4B0A-897D-0B39E8289FA8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8C83524F-C391-4893-97C6-E3026B2A2229}">
      <dgm:prSet phldrT="[Text]" custT="1"/>
      <dgm:spPr/>
      <dgm:t>
        <a:bodyPr/>
        <a:lstStyle/>
        <a:p>
          <a:pPr algn="ctr"/>
          <a:r>
            <a:rPr lang="en-GB" sz="1100" dirty="0" err="1">
              <a:latin typeface="Montserrat" panose="00000500000000000000" pitchFamily="2" charset="0"/>
            </a:rPr>
            <a:t>Ennshafen</a:t>
          </a:r>
          <a:r>
            <a:rPr lang="en-GB" sz="1100" dirty="0">
              <a:latin typeface="Montserrat" panose="00000500000000000000" pitchFamily="2" charset="0"/>
            </a:rPr>
            <a:t> Port</a:t>
          </a:r>
        </a:p>
      </dgm:t>
    </dgm:pt>
    <dgm:pt modelId="{9BA17E7E-F733-494E-9F37-59431E6DF6C6}" type="parTrans" cxnId="{8F665421-2B9F-4649-94CF-D1A849CAB59B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F1EF82C0-A4E5-4FF8-9C04-83F68406036E}" type="sibTrans" cxnId="{8F665421-2B9F-4649-94CF-D1A849CAB59B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473DA666-1EC1-4707-93E0-89C97BFF6281}">
      <dgm:prSet phldrT="[Text]" custT="1"/>
      <dgm:spPr/>
      <dgm:t>
        <a:bodyPr/>
        <a:lstStyle/>
        <a:p>
          <a:pPr algn="ctr"/>
          <a:r>
            <a:rPr lang="en-GB" sz="1100" dirty="0" err="1">
              <a:latin typeface="Montserrat" panose="00000500000000000000" pitchFamily="2" charset="0"/>
            </a:rPr>
            <a:t>iC</a:t>
          </a:r>
          <a:r>
            <a:rPr lang="en-GB" sz="1100" dirty="0">
              <a:latin typeface="Montserrat" panose="00000500000000000000" pitchFamily="2" charset="0"/>
            </a:rPr>
            <a:t> </a:t>
          </a:r>
          <a:r>
            <a:rPr lang="en-GB" sz="1100" dirty="0" err="1">
              <a:latin typeface="Montserrat" panose="00000500000000000000" pitchFamily="2" charset="0"/>
            </a:rPr>
            <a:t>Consulenten</a:t>
          </a:r>
          <a:r>
            <a:rPr lang="en-GB" sz="1100" dirty="0">
              <a:latin typeface="Montserrat" panose="00000500000000000000" pitchFamily="2" charset="0"/>
            </a:rPr>
            <a:t> ZT</a:t>
          </a:r>
        </a:p>
      </dgm:t>
    </dgm:pt>
    <dgm:pt modelId="{54641722-AF39-41BE-875D-818577F2F2F2}" type="parTrans" cxnId="{888E8181-3AF0-4554-B388-000E95FA0CE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A7DAE280-A9D3-4CBC-879B-92AC914BBC78}" type="sibTrans" cxnId="{888E8181-3AF0-4554-B388-000E95FA0CE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0DB9E349-1C59-4B0F-B91B-E69822F481A0}">
      <dgm:prSet phldrT="[Text]"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Slovakia</a:t>
          </a:r>
        </a:p>
      </dgm:t>
    </dgm:pt>
    <dgm:pt modelId="{6C3E1607-9AB7-4496-9DDD-FCC41C802E31}" type="parTrans" cxnId="{6E1F730A-B702-404A-99C3-0E50751EDB82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E7B783E4-18C9-4836-9CC3-F49D411AB536}" type="sibTrans" cxnId="{6E1F730A-B702-404A-99C3-0E50751EDB82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5103B969-21A4-419F-A240-CE530E7DA3BE}">
      <dgm:prSet phldrT="[Text]"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Public Ports JSC</a:t>
          </a:r>
        </a:p>
      </dgm:t>
    </dgm:pt>
    <dgm:pt modelId="{27023923-5110-4AF3-BAA0-A509AFCFF9A5}" type="parTrans" cxnId="{810D9F58-D0D9-41CF-8F60-751A4FD54132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BE593F5B-0614-454F-9421-E23F76E5D660}" type="sibTrans" cxnId="{810D9F58-D0D9-41CF-8F60-751A4FD54132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7E058329-D7BB-43A5-83FD-9D851DBD36B3}">
      <dgm:prSet phldrT="[Text]"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Ministry of transport</a:t>
          </a:r>
        </a:p>
      </dgm:t>
    </dgm:pt>
    <dgm:pt modelId="{2D77F79F-1770-4CB4-8495-FB13A5BDE88B}" type="parTrans" cxnId="{53FCD17A-B8AC-483A-904F-3FF6925F9383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45C861FC-799B-4AF5-8A0F-9539D50A207F}" type="sibTrans" cxnId="{53FCD17A-B8AC-483A-904F-3FF6925F9383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7392C974-4CEB-4AAA-A465-EDB7AC674751}">
      <dgm:prSet phldrT="[Text]"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National company Maritime Ports Administration SA Constanta</a:t>
          </a:r>
        </a:p>
      </dgm:t>
    </dgm:pt>
    <dgm:pt modelId="{39667DE5-54AA-431B-96F7-4A95519B9411}" type="parTrans" cxnId="{21DE9F0C-BC55-46DB-A735-73F209AE75E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B85C89F7-CD8A-49A4-B31B-50E5B7C437B4}" type="sibTrans" cxnId="{21DE9F0C-BC55-46DB-A735-73F209AE75E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6A56A7D7-6CD2-4B09-8CC0-7B34BA1F301D}">
      <dgm:prSet phldrT="[Text]" custT="1"/>
      <dgm:spPr/>
      <dgm:t>
        <a:bodyPr/>
        <a:lstStyle/>
        <a:p>
          <a:pPr algn="ctr"/>
          <a:r>
            <a:rPr lang="en-GB" sz="1100" dirty="0" err="1">
              <a:latin typeface="Montserrat" panose="00000500000000000000" pitchFamily="2" charset="0"/>
            </a:rPr>
            <a:t>Wieser</a:t>
          </a:r>
          <a:r>
            <a:rPr lang="en-GB" sz="1100" dirty="0">
              <a:latin typeface="Montserrat" panose="00000500000000000000" pitchFamily="2" charset="0"/>
            </a:rPr>
            <a:t> Consult SRL</a:t>
          </a:r>
        </a:p>
      </dgm:t>
    </dgm:pt>
    <dgm:pt modelId="{7CBF7003-E08E-4242-AA9B-8710F86DBFEE}" type="parTrans" cxnId="{C74353A3-449F-4919-B006-D55728CEBDBB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09CE523F-5C4A-4485-9DD4-4166B4900472}" type="sibTrans" cxnId="{C74353A3-449F-4919-B006-D55728CEBDBB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9D385CFD-BDB5-4A0D-B503-BD49135AE4EF}">
      <dgm:prSet phldrT="[Text]"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Pro Danube Management</a:t>
          </a:r>
        </a:p>
      </dgm:t>
    </dgm:pt>
    <dgm:pt modelId="{77C54BD2-33DF-4F1C-9078-1C8661C54B17}" type="parTrans" cxnId="{6F772F78-2D01-4B56-8FE9-E19D63E38517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7CDB7EC5-A0F3-42B4-9B3D-4514CC8FEB7B}" type="sibTrans" cxnId="{6F772F78-2D01-4B56-8FE9-E19D63E38517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203AA556-7355-46A3-9FDB-99DAF115BA81}">
      <dgm:prSet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Hungary</a:t>
          </a:r>
        </a:p>
      </dgm:t>
    </dgm:pt>
    <dgm:pt modelId="{521D2EEF-23BA-46F9-A229-A3014612F0FF}" type="parTrans" cxnId="{9A6B421E-976F-43EE-9664-BC3D1C8A2ED8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770EB0F5-DCC2-472F-B8D5-E8BD993FC6A9}" type="sibTrans" cxnId="{9A6B421E-976F-43EE-9664-BC3D1C8A2ED8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EBCBC6BE-8643-48BF-80F7-F4ECC241A811}">
      <dgm:prSet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Hungarian Federation of Danube Ports</a:t>
          </a:r>
        </a:p>
      </dgm:t>
    </dgm:pt>
    <dgm:pt modelId="{C0DDC412-012D-4729-A15E-FC86FA344EEC}" type="parTrans" cxnId="{AC3688F7-6B63-4C8D-A594-B884A7060C0E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27B3828F-500E-474B-9E10-A37B53511D28}" type="sibTrans" cxnId="{AC3688F7-6B63-4C8D-A594-B884A7060C0E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57ADC4C6-F4EA-4A9E-9301-256543F23F7F}">
      <dgm:prSet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Croatia</a:t>
          </a:r>
        </a:p>
      </dgm:t>
    </dgm:pt>
    <dgm:pt modelId="{952F5E3A-DD3A-4188-878A-EBB9F9A1F34F}" type="parTrans" cxnId="{470B3458-0D67-4D46-B0EC-A50D3869F031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590AC4C2-F032-4811-A9B8-EE5940917349}" type="sibTrans" cxnId="{470B3458-0D67-4D46-B0EC-A50D3869F031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72A8EE61-E9CC-468A-88AB-BE49352686C4}">
      <dgm:prSet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Public Institution Port Authority </a:t>
          </a:r>
          <a:r>
            <a:rPr lang="en-GB" sz="1100" dirty="0" err="1">
              <a:latin typeface="Montserrat" panose="00000500000000000000" pitchFamily="2" charset="0"/>
            </a:rPr>
            <a:t>Vukovar</a:t>
          </a:r>
          <a:r>
            <a:rPr lang="en-GB" sz="1100" dirty="0">
              <a:latin typeface="Montserrat" panose="00000500000000000000" pitchFamily="2" charset="0"/>
            </a:rPr>
            <a:t>	 </a:t>
          </a:r>
        </a:p>
      </dgm:t>
    </dgm:pt>
    <dgm:pt modelId="{0ED85573-AD5D-4012-A889-B0DEDFB19023}" type="parTrans" cxnId="{53E6DA63-95D8-4219-92CC-FDCBFCDA993C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7B796B3D-52F7-4FAB-90AE-4B55CCBC6011}" type="sibTrans" cxnId="{53E6DA63-95D8-4219-92CC-FDCBFCDA993C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EEB57598-871A-439F-9817-A87A8D9DE419}">
      <dgm:prSet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Bulgaria</a:t>
          </a:r>
        </a:p>
      </dgm:t>
    </dgm:pt>
    <dgm:pt modelId="{031C1E26-CAA1-45CD-83DB-7B9361D2787B}" type="parTrans" cxnId="{9F25875C-BB57-4C43-874B-1E2E3A789744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19D98AAE-9902-4593-B296-BB94AE3044EE}" type="sibTrans" cxnId="{9F25875C-BB57-4C43-874B-1E2E3A789744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EAB67F79-2A3A-47C7-AAAA-78084A85F8FE}">
      <dgm:prSet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Bulgarian-Romanian Chamber of Commerce and Industry</a:t>
          </a:r>
        </a:p>
      </dgm:t>
    </dgm:pt>
    <dgm:pt modelId="{F5B3468E-6790-453C-B1F9-2605FED36F15}" type="parTrans" cxnId="{224893FA-4B04-44B3-8854-E51E4FD14D95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C8CD9D06-B0F7-4D05-B9A6-FE891F93C561}" type="sibTrans" cxnId="{224893FA-4B04-44B3-8854-E51E4FD14D95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4EE245CD-87B7-49EE-8E07-B4B7B8F0AC8F}">
      <dgm:prSet custT="1"/>
      <dgm:spPr/>
      <dgm:t>
        <a:bodyPr/>
        <a:lstStyle/>
        <a:p>
          <a:pPr algn="ctr"/>
          <a:r>
            <a:rPr lang="en-GB" sz="1100" dirty="0" err="1">
              <a:latin typeface="Montserrat" panose="00000500000000000000" pitchFamily="2" charset="0"/>
            </a:rPr>
            <a:t>Bulmarket</a:t>
          </a:r>
          <a:r>
            <a:rPr lang="en-GB" sz="1100" dirty="0">
              <a:latin typeface="Montserrat" panose="00000500000000000000" pitchFamily="2" charset="0"/>
            </a:rPr>
            <a:t> Port</a:t>
          </a:r>
        </a:p>
      </dgm:t>
    </dgm:pt>
    <dgm:pt modelId="{6949FBEF-5272-4039-B59E-A431D0181EC6}" type="parTrans" cxnId="{DF6F2557-2F7B-46A5-9346-9EF308384D3A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8D58DD74-BD30-4EE4-90E6-6A02B15901E4}" type="sibTrans" cxnId="{DF6F2557-2F7B-46A5-9346-9EF308384D3A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F1E56ED6-A58B-4A7B-9438-061D1B6FA929}">
      <dgm:prSet phldrT="[Text]"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Romanian River Ship Owners and Port Operators Association</a:t>
          </a:r>
        </a:p>
      </dgm:t>
    </dgm:pt>
    <dgm:pt modelId="{AC2EE4EF-9040-47F6-ADCC-A9F152757214}" type="parTrans" cxnId="{ED50E7C2-7231-47FF-9AF4-8D6AB6FD18FE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51F250A7-91EA-4B3D-AC3D-DA47548B145E}" type="sibTrans" cxnId="{ED50E7C2-7231-47FF-9AF4-8D6AB6FD18FE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ACDAC792-CC0E-41BC-932D-A22752A9E44B}">
      <dgm:prSet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Serbia</a:t>
          </a:r>
        </a:p>
      </dgm:t>
    </dgm:pt>
    <dgm:pt modelId="{C7C5375B-F4AE-4839-80E0-6D05904C43F3}" type="parTrans" cxnId="{3E68A35F-2FB3-44C7-AF54-E72CA6144581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1CE052C3-B772-42A0-B698-26F44F3F4D5B}" type="sibTrans" cxnId="{3E68A35F-2FB3-44C7-AF54-E72CA6144581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CC32E3E4-A255-4758-85E6-DB23E5BDEC08}">
      <dgm:prSet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Port Governance Agency</a:t>
          </a:r>
        </a:p>
      </dgm:t>
    </dgm:pt>
    <dgm:pt modelId="{E4E4BED1-0137-43F7-A6CF-69F27345ACFE}" type="parTrans" cxnId="{9DE031BB-C288-493C-BD9C-F72A67755C34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567E12CD-5185-4CB4-B093-C10FA2182FA0}" type="sibTrans" cxnId="{9DE031BB-C288-493C-BD9C-F72A67755C34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2AA01B59-554B-4E6B-AD5C-FB172A011866}">
      <dgm:prSet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Faculty of Transport and Traffic Engineering</a:t>
          </a:r>
        </a:p>
      </dgm:t>
    </dgm:pt>
    <dgm:pt modelId="{AF73DD8E-3821-450A-A2BC-18EA92DCF00B}" type="parTrans" cxnId="{78250BAC-A807-4099-AB56-E908D4031A6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5825F926-EFA9-49B1-8EB7-7CD8190BB9A8}" type="sibTrans" cxnId="{78250BAC-A807-4099-AB56-E908D4031A6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5F729E7D-166F-4AAF-AB0B-7BB182356D95}">
      <dgm:prSet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Moldova</a:t>
          </a:r>
        </a:p>
      </dgm:t>
    </dgm:pt>
    <dgm:pt modelId="{890FF99E-2EA4-470F-BA7E-1932B1B11478}" type="parTrans" cxnId="{961E358B-B100-4ECD-B1AE-D70EF6495C8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865EA71B-0778-4813-AE02-AB4461037CF9}" type="sibTrans" cxnId="{961E358B-B100-4ECD-B1AE-D70EF6495C89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30636E48-E450-41A8-BA88-535DB7875EA9}">
      <dgm:prSet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Technical University of Moldova</a:t>
          </a:r>
        </a:p>
      </dgm:t>
    </dgm:pt>
    <dgm:pt modelId="{5195A791-1FAF-4B8E-960F-C2E584C72728}" type="parTrans" cxnId="{E9B7EE23-1141-469D-B035-F1A9D61015FB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E5E0AB00-F3BE-4510-8404-3CD6A69445EC}" type="sibTrans" cxnId="{E9B7EE23-1141-469D-B035-F1A9D61015FB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D5E61B04-478B-4934-A4AA-4AEC023A4D9E}">
      <dgm:prSet custT="1"/>
      <dgm:spPr/>
      <dgm:t>
        <a:bodyPr/>
        <a:lstStyle/>
        <a:p>
          <a:pPr algn="ctr"/>
          <a:r>
            <a:rPr lang="en-GB" sz="1100" b="1" dirty="0">
              <a:latin typeface="Montserrat" panose="00000500000000000000" pitchFamily="2" charset="0"/>
            </a:rPr>
            <a:t>Ukraine</a:t>
          </a:r>
        </a:p>
      </dgm:t>
    </dgm:pt>
    <dgm:pt modelId="{2531F03B-8569-4205-AFD1-37EADF3E1853}" type="parTrans" cxnId="{520D89D4-2C07-4071-AAB4-01906F025A46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4C8CC594-6783-408F-96AF-7EF3C9A29849}" type="sibTrans" cxnId="{520D89D4-2C07-4071-AAB4-01906F025A46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2B178616-7410-46BE-84D5-2D0D2299DA76}">
      <dgm:prSet custT="1"/>
      <dgm:spPr/>
      <dgm:t>
        <a:bodyPr/>
        <a:lstStyle/>
        <a:p>
          <a:pPr algn="ctr"/>
          <a:r>
            <a:rPr lang="en-GB" sz="1100" dirty="0">
              <a:latin typeface="Montserrat" panose="00000500000000000000" pitchFamily="2" charset="0"/>
            </a:rPr>
            <a:t>State Enterprise Ukrainian Sea Ports Authority</a:t>
          </a:r>
        </a:p>
      </dgm:t>
    </dgm:pt>
    <dgm:pt modelId="{CA6F5653-B3C6-447C-826B-61857916A386}" type="parTrans" cxnId="{C509A75B-350C-4848-8049-BE77FDE75546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325B174B-8CE5-4F9D-A157-C4659C14C72B}" type="sibTrans" cxnId="{C509A75B-350C-4848-8049-BE77FDE75546}">
      <dgm:prSet/>
      <dgm:spPr/>
      <dgm:t>
        <a:bodyPr/>
        <a:lstStyle/>
        <a:p>
          <a:pPr algn="ctr"/>
          <a:endParaRPr lang="en-GB" sz="1100">
            <a:latin typeface="Montserrat" panose="00000500000000000000" pitchFamily="2" charset="0"/>
          </a:endParaRPr>
        </a:p>
      </dgm:t>
    </dgm:pt>
    <dgm:pt modelId="{481EF9AA-E49E-49CD-8E31-BC6AC1A76325}" type="pres">
      <dgm:prSet presAssocID="{0F08837E-873E-48DD-95E3-95230EB134E0}" presName="Name0" presStyleCnt="0">
        <dgm:presLayoutVars>
          <dgm:dir/>
          <dgm:animLvl val="lvl"/>
          <dgm:resizeHandles val="exact"/>
        </dgm:presLayoutVars>
      </dgm:prSet>
      <dgm:spPr/>
    </dgm:pt>
    <dgm:pt modelId="{D88654E2-0486-4421-A12E-DBA75133A726}" type="pres">
      <dgm:prSet presAssocID="{80122811-AF61-428D-AF0E-0B07EE5D3F09}" presName="composite" presStyleCnt="0"/>
      <dgm:spPr/>
    </dgm:pt>
    <dgm:pt modelId="{B39CEA0D-CE74-4563-B744-89F42AD3DB80}" type="pres">
      <dgm:prSet presAssocID="{80122811-AF61-428D-AF0E-0B07EE5D3F09}" presName="parTx" presStyleLbl="alignNode1" presStyleIdx="0" presStyleCnt="9">
        <dgm:presLayoutVars>
          <dgm:chMax val="0"/>
          <dgm:chPref val="0"/>
          <dgm:bulletEnabled val="1"/>
        </dgm:presLayoutVars>
      </dgm:prSet>
      <dgm:spPr/>
    </dgm:pt>
    <dgm:pt modelId="{CF7238D6-3190-4EAB-8A46-6FACE0323302}" type="pres">
      <dgm:prSet presAssocID="{80122811-AF61-428D-AF0E-0B07EE5D3F09}" presName="desTx" presStyleLbl="alignAccFollowNode1" presStyleIdx="0" presStyleCnt="9">
        <dgm:presLayoutVars>
          <dgm:bulletEnabled val="1"/>
        </dgm:presLayoutVars>
      </dgm:prSet>
      <dgm:spPr/>
    </dgm:pt>
    <dgm:pt modelId="{4C4FB61E-A808-483A-B0A0-D708B8684AEE}" type="pres">
      <dgm:prSet presAssocID="{E1965695-0C33-41DB-8278-572824229AE9}" presName="space" presStyleCnt="0"/>
      <dgm:spPr/>
    </dgm:pt>
    <dgm:pt modelId="{3DA09C6B-9C7D-4F91-8587-C7A8CDE90C1F}" type="pres">
      <dgm:prSet presAssocID="{17FD720F-84AA-4726-850F-BA31560C040F}" presName="composite" presStyleCnt="0"/>
      <dgm:spPr/>
    </dgm:pt>
    <dgm:pt modelId="{8876D3E5-EC47-443E-8569-53FF0C171F40}" type="pres">
      <dgm:prSet presAssocID="{17FD720F-84AA-4726-850F-BA31560C040F}" presName="parTx" presStyleLbl="alignNode1" presStyleIdx="1" presStyleCnt="9">
        <dgm:presLayoutVars>
          <dgm:chMax val="0"/>
          <dgm:chPref val="0"/>
          <dgm:bulletEnabled val="1"/>
        </dgm:presLayoutVars>
      </dgm:prSet>
      <dgm:spPr/>
    </dgm:pt>
    <dgm:pt modelId="{F43BC1C8-76AB-4A0E-BE74-CE9B713E8899}" type="pres">
      <dgm:prSet presAssocID="{17FD720F-84AA-4726-850F-BA31560C040F}" presName="desTx" presStyleLbl="alignAccFollowNode1" presStyleIdx="1" presStyleCnt="9">
        <dgm:presLayoutVars>
          <dgm:bulletEnabled val="1"/>
        </dgm:presLayoutVars>
      </dgm:prSet>
      <dgm:spPr/>
    </dgm:pt>
    <dgm:pt modelId="{532548ED-A1CA-4903-8672-DF5FF0A61F24}" type="pres">
      <dgm:prSet presAssocID="{2288A266-8624-4998-9A4F-46D5122A10EA}" presName="space" presStyleCnt="0"/>
      <dgm:spPr/>
    </dgm:pt>
    <dgm:pt modelId="{E5034F85-9615-4F84-B051-F7A75C44E4A6}" type="pres">
      <dgm:prSet presAssocID="{0DB9E349-1C59-4B0F-B91B-E69822F481A0}" presName="composite" presStyleCnt="0"/>
      <dgm:spPr/>
    </dgm:pt>
    <dgm:pt modelId="{B8317205-F02F-4457-B867-45E31E02D2AA}" type="pres">
      <dgm:prSet presAssocID="{0DB9E349-1C59-4B0F-B91B-E69822F481A0}" presName="parTx" presStyleLbl="alignNode1" presStyleIdx="2" presStyleCnt="9">
        <dgm:presLayoutVars>
          <dgm:chMax val="0"/>
          <dgm:chPref val="0"/>
          <dgm:bulletEnabled val="1"/>
        </dgm:presLayoutVars>
      </dgm:prSet>
      <dgm:spPr/>
    </dgm:pt>
    <dgm:pt modelId="{1E6BD881-95A8-4208-94DC-79A0ADA48CDB}" type="pres">
      <dgm:prSet presAssocID="{0DB9E349-1C59-4B0F-B91B-E69822F481A0}" presName="desTx" presStyleLbl="alignAccFollowNode1" presStyleIdx="2" presStyleCnt="9">
        <dgm:presLayoutVars>
          <dgm:bulletEnabled val="1"/>
        </dgm:presLayoutVars>
      </dgm:prSet>
      <dgm:spPr/>
    </dgm:pt>
    <dgm:pt modelId="{B418608D-D216-46EE-A0D0-FD76D47A9C6F}" type="pres">
      <dgm:prSet presAssocID="{E7B783E4-18C9-4836-9CC3-F49D411AB536}" presName="space" presStyleCnt="0"/>
      <dgm:spPr/>
    </dgm:pt>
    <dgm:pt modelId="{4782888B-9495-4317-B1CC-960170D0EC17}" type="pres">
      <dgm:prSet presAssocID="{203AA556-7355-46A3-9FDB-99DAF115BA81}" presName="composite" presStyleCnt="0"/>
      <dgm:spPr/>
    </dgm:pt>
    <dgm:pt modelId="{EFA4F27C-DCAE-4EF5-B2A2-230B80FF82C0}" type="pres">
      <dgm:prSet presAssocID="{203AA556-7355-46A3-9FDB-99DAF115BA81}" presName="parTx" presStyleLbl="alignNode1" presStyleIdx="3" presStyleCnt="9">
        <dgm:presLayoutVars>
          <dgm:chMax val="0"/>
          <dgm:chPref val="0"/>
          <dgm:bulletEnabled val="1"/>
        </dgm:presLayoutVars>
      </dgm:prSet>
      <dgm:spPr/>
    </dgm:pt>
    <dgm:pt modelId="{ECED83F9-1184-4621-BE95-1FBA011CECA9}" type="pres">
      <dgm:prSet presAssocID="{203AA556-7355-46A3-9FDB-99DAF115BA81}" presName="desTx" presStyleLbl="alignAccFollowNode1" presStyleIdx="3" presStyleCnt="9">
        <dgm:presLayoutVars>
          <dgm:bulletEnabled val="1"/>
        </dgm:presLayoutVars>
      </dgm:prSet>
      <dgm:spPr/>
    </dgm:pt>
    <dgm:pt modelId="{FAE5CF5C-7DDC-49D8-B45A-0512E46B794C}" type="pres">
      <dgm:prSet presAssocID="{770EB0F5-DCC2-472F-B8D5-E8BD993FC6A9}" presName="space" presStyleCnt="0"/>
      <dgm:spPr/>
    </dgm:pt>
    <dgm:pt modelId="{6E5BC0CC-FFD3-469F-9389-F89BDAF18B7D}" type="pres">
      <dgm:prSet presAssocID="{57ADC4C6-F4EA-4A9E-9301-256543F23F7F}" presName="composite" presStyleCnt="0"/>
      <dgm:spPr/>
    </dgm:pt>
    <dgm:pt modelId="{C7DBAD65-E5B2-4E3C-8ABE-190A0B57D157}" type="pres">
      <dgm:prSet presAssocID="{57ADC4C6-F4EA-4A9E-9301-256543F23F7F}" presName="parTx" presStyleLbl="alignNode1" presStyleIdx="4" presStyleCnt="9">
        <dgm:presLayoutVars>
          <dgm:chMax val="0"/>
          <dgm:chPref val="0"/>
          <dgm:bulletEnabled val="1"/>
        </dgm:presLayoutVars>
      </dgm:prSet>
      <dgm:spPr/>
    </dgm:pt>
    <dgm:pt modelId="{5C7A9ACB-203E-4638-A5FC-DAEC96C67F19}" type="pres">
      <dgm:prSet presAssocID="{57ADC4C6-F4EA-4A9E-9301-256543F23F7F}" presName="desTx" presStyleLbl="alignAccFollowNode1" presStyleIdx="4" presStyleCnt="9">
        <dgm:presLayoutVars>
          <dgm:bulletEnabled val="1"/>
        </dgm:presLayoutVars>
      </dgm:prSet>
      <dgm:spPr/>
    </dgm:pt>
    <dgm:pt modelId="{24735B42-AEF4-4FE5-B715-22D795AF3E8D}" type="pres">
      <dgm:prSet presAssocID="{590AC4C2-F032-4811-A9B8-EE5940917349}" presName="space" presStyleCnt="0"/>
      <dgm:spPr/>
    </dgm:pt>
    <dgm:pt modelId="{80E01BF7-DD06-4602-92B0-09C6032A6FCD}" type="pres">
      <dgm:prSet presAssocID="{EEB57598-871A-439F-9817-A87A8D9DE419}" presName="composite" presStyleCnt="0"/>
      <dgm:spPr/>
    </dgm:pt>
    <dgm:pt modelId="{00B273B0-D9A0-45DD-BAF0-BABD8138B42D}" type="pres">
      <dgm:prSet presAssocID="{EEB57598-871A-439F-9817-A87A8D9DE419}" presName="parTx" presStyleLbl="alignNode1" presStyleIdx="5" presStyleCnt="9">
        <dgm:presLayoutVars>
          <dgm:chMax val="0"/>
          <dgm:chPref val="0"/>
          <dgm:bulletEnabled val="1"/>
        </dgm:presLayoutVars>
      </dgm:prSet>
      <dgm:spPr/>
    </dgm:pt>
    <dgm:pt modelId="{0F40C621-DC73-406B-B6D3-DD44A7427BC4}" type="pres">
      <dgm:prSet presAssocID="{EEB57598-871A-439F-9817-A87A8D9DE419}" presName="desTx" presStyleLbl="alignAccFollowNode1" presStyleIdx="5" presStyleCnt="9">
        <dgm:presLayoutVars>
          <dgm:bulletEnabled val="1"/>
        </dgm:presLayoutVars>
      </dgm:prSet>
      <dgm:spPr/>
    </dgm:pt>
    <dgm:pt modelId="{E8A7A902-538E-43AB-8F4B-B4AC11A5B96E}" type="pres">
      <dgm:prSet presAssocID="{19D98AAE-9902-4593-B296-BB94AE3044EE}" presName="space" presStyleCnt="0"/>
      <dgm:spPr/>
    </dgm:pt>
    <dgm:pt modelId="{0D194505-C075-41A5-A865-17A13693B96C}" type="pres">
      <dgm:prSet presAssocID="{ACDAC792-CC0E-41BC-932D-A22752A9E44B}" presName="composite" presStyleCnt="0"/>
      <dgm:spPr/>
    </dgm:pt>
    <dgm:pt modelId="{69737D46-37D3-45AC-BE5F-5206DAB9E2B2}" type="pres">
      <dgm:prSet presAssocID="{ACDAC792-CC0E-41BC-932D-A22752A9E44B}" presName="parTx" presStyleLbl="alignNode1" presStyleIdx="6" presStyleCnt="9">
        <dgm:presLayoutVars>
          <dgm:chMax val="0"/>
          <dgm:chPref val="0"/>
          <dgm:bulletEnabled val="1"/>
        </dgm:presLayoutVars>
      </dgm:prSet>
      <dgm:spPr/>
    </dgm:pt>
    <dgm:pt modelId="{F27C1823-583D-4DE9-85AB-F5B74BBC4931}" type="pres">
      <dgm:prSet presAssocID="{ACDAC792-CC0E-41BC-932D-A22752A9E44B}" presName="desTx" presStyleLbl="alignAccFollowNode1" presStyleIdx="6" presStyleCnt="9">
        <dgm:presLayoutVars>
          <dgm:bulletEnabled val="1"/>
        </dgm:presLayoutVars>
      </dgm:prSet>
      <dgm:spPr/>
    </dgm:pt>
    <dgm:pt modelId="{A5FCC974-628A-49A5-B71B-F61F1E6CDDFF}" type="pres">
      <dgm:prSet presAssocID="{1CE052C3-B772-42A0-B698-26F44F3F4D5B}" presName="space" presStyleCnt="0"/>
      <dgm:spPr/>
    </dgm:pt>
    <dgm:pt modelId="{3DCA456F-0291-434D-B41C-3402E026509E}" type="pres">
      <dgm:prSet presAssocID="{5F729E7D-166F-4AAF-AB0B-7BB182356D95}" presName="composite" presStyleCnt="0"/>
      <dgm:spPr/>
    </dgm:pt>
    <dgm:pt modelId="{180AF100-DAAB-4F98-AD74-833EC1F4ED1E}" type="pres">
      <dgm:prSet presAssocID="{5F729E7D-166F-4AAF-AB0B-7BB182356D95}" presName="parTx" presStyleLbl="alignNode1" presStyleIdx="7" presStyleCnt="9">
        <dgm:presLayoutVars>
          <dgm:chMax val="0"/>
          <dgm:chPref val="0"/>
          <dgm:bulletEnabled val="1"/>
        </dgm:presLayoutVars>
      </dgm:prSet>
      <dgm:spPr/>
    </dgm:pt>
    <dgm:pt modelId="{D32A1ADA-F26A-454C-9237-3B51E0612AF7}" type="pres">
      <dgm:prSet presAssocID="{5F729E7D-166F-4AAF-AB0B-7BB182356D95}" presName="desTx" presStyleLbl="alignAccFollowNode1" presStyleIdx="7" presStyleCnt="9">
        <dgm:presLayoutVars>
          <dgm:bulletEnabled val="1"/>
        </dgm:presLayoutVars>
      </dgm:prSet>
      <dgm:spPr/>
    </dgm:pt>
    <dgm:pt modelId="{08E5A107-EA2F-4EFB-9812-64F26B3B0FD2}" type="pres">
      <dgm:prSet presAssocID="{865EA71B-0778-4813-AE02-AB4461037CF9}" presName="space" presStyleCnt="0"/>
      <dgm:spPr/>
    </dgm:pt>
    <dgm:pt modelId="{3BC11A2C-A86F-4B2D-A2DA-FD893BDB8434}" type="pres">
      <dgm:prSet presAssocID="{D5E61B04-478B-4934-A4AA-4AEC023A4D9E}" presName="composite" presStyleCnt="0"/>
      <dgm:spPr/>
    </dgm:pt>
    <dgm:pt modelId="{ED3E64FB-ECB2-4950-A437-BFFB170979F1}" type="pres">
      <dgm:prSet presAssocID="{D5E61B04-478B-4934-A4AA-4AEC023A4D9E}" presName="parTx" presStyleLbl="alignNode1" presStyleIdx="8" presStyleCnt="9">
        <dgm:presLayoutVars>
          <dgm:chMax val="0"/>
          <dgm:chPref val="0"/>
          <dgm:bulletEnabled val="1"/>
        </dgm:presLayoutVars>
      </dgm:prSet>
      <dgm:spPr/>
    </dgm:pt>
    <dgm:pt modelId="{079B9709-81AB-4603-8B68-C856F6583DAF}" type="pres">
      <dgm:prSet presAssocID="{D5E61B04-478B-4934-A4AA-4AEC023A4D9E}" presName="desTx" presStyleLbl="alignAccFollowNode1" presStyleIdx="8" presStyleCnt="9">
        <dgm:presLayoutVars>
          <dgm:bulletEnabled val="1"/>
        </dgm:presLayoutVars>
      </dgm:prSet>
      <dgm:spPr/>
    </dgm:pt>
  </dgm:ptLst>
  <dgm:cxnLst>
    <dgm:cxn modelId="{6FC33403-58A7-4BBB-9683-F066926E2251}" type="presOf" srcId="{4EE245CD-87B7-49EE-8E07-B4B7B8F0AC8F}" destId="{0F40C621-DC73-406B-B6D3-DD44A7427BC4}" srcOrd="0" destOrd="1" presId="urn:microsoft.com/office/officeart/2005/8/layout/hList1"/>
    <dgm:cxn modelId="{7DFCBF07-8D9D-4AFB-9C45-58630948C9D7}" type="presOf" srcId="{CC32E3E4-A255-4758-85E6-DB23E5BDEC08}" destId="{F27C1823-583D-4DE9-85AB-F5B74BBC4931}" srcOrd="0" destOrd="0" presId="urn:microsoft.com/office/officeart/2005/8/layout/hList1"/>
    <dgm:cxn modelId="{8F990A0A-8350-417E-B356-F2E48F0B427E}" type="presOf" srcId="{0F08837E-873E-48DD-95E3-95230EB134E0}" destId="{481EF9AA-E49E-49CD-8E31-BC6AC1A76325}" srcOrd="0" destOrd="0" presId="urn:microsoft.com/office/officeart/2005/8/layout/hList1"/>
    <dgm:cxn modelId="{6E1F730A-B702-404A-99C3-0E50751EDB82}" srcId="{0F08837E-873E-48DD-95E3-95230EB134E0}" destId="{0DB9E349-1C59-4B0F-B91B-E69822F481A0}" srcOrd="2" destOrd="0" parTransId="{6C3E1607-9AB7-4496-9DDD-FCC41C802E31}" sibTransId="{E7B783E4-18C9-4836-9CC3-F49D411AB536}"/>
    <dgm:cxn modelId="{21DE9F0C-BC55-46DB-A735-73F209AE75E9}" srcId="{80122811-AF61-428D-AF0E-0B07EE5D3F09}" destId="{7392C974-4CEB-4AAA-A465-EDB7AC674751}" srcOrd="2" destOrd="0" parTransId="{39667DE5-54AA-431B-96F7-4A95519B9411}" sibTransId="{B85C89F7-CD8A-49A4-B31B-50E5B7C437B4}"/>
    <dgm:cxn modelId="{9235060F-B75F-457F-94BD-4AFB661FEA77}" type="presOf" srcId="{473DA666-1EC1-4707-93E0-89C97BFF6281}" destId="{F43BC1C8-76AB-4A0E-BE74-CE9B713E8899}" srcOrd="0" destOrd="1" presId="urn:microsoft.com/office/officeart/2005/8/layout/hList1"/>
    <dgm:cxn modelId="{FED7DC14-2E0F-4E01-BE2B-87BCAD8C5648}" type="presOf" srcId="{2AA01B59-554B-4E6B-AD5C-FB172A011866}" destId="{F27C1823-583D-4DE9-85AB-F5B74BBC4931}" srcOrd="0" destOrd="1" presId="urn:microsoft.com/office/officeart/2005/8/layout/hList1"/>
    <dgm:cxn modelId="{E9D3AC1A-5899-44E5-9F2F-887588D948E6}" type="presOf" srcId="{1D7C98A4-EC15-4C53-BAF7-044E08CE34AA}" destId="{CF7238D6-3190-4EAB-8A46-6FACE0323302}" srcOrd="0" destOrd="0" presId="urn:microsoft.com/office/officeart/2005/8/layout/hList1"/>
    <dgm:cxn modelId="{9A6B421E-976F-43EE-9664-BC3D1C8A2ED8}" srcId="{0F08837E-873E-48DD-95E3-95230EB134E0}" destId="{203AA556-7355-46A3-9FDB-99DAF115BA81}" srcOrd="3" destOrd="0" parTransId="{521D2EEF-23BA-46F9-A229-A3014612F0FF}" sibTransId="{770EB0F5-DCC2-472F-B8D5-E8BD993FC6A9}"/>
    <dgm:cxn modelId="{8F665421-2B9F-4649-94CF-D1A849CAB59B}" srcId="{17FD720F-84AA-4726-850F-BA31560C040F}" destId="{8C83524F-C391-4893-97C6-E3026B2A2229}" srcOrd="0" destOrd="0" parTransId="{9BA17E7E-F733-494E-9F37-59431E6DF6C6}" sibTransId="{F1EF82C0-A4E5-4FF8-9C04-83F68406036E}"/>
    <dgm:cxn modelId="{E9B7EE23-1141-469D-B035-F1A9D61015FB}" srcId="{5F729E7D-166F-4AAF-AB0B-7BB182356D95}" destId="{30636E48-E450-41A8-BA88-535DB7875EA9}" srcOrd="0" destOrd="0" parTransId="{5195A791-1FAF-4B8E-960F-C2E584C72728}" sibTransId="{E5E0AB00-F3BE-4510-8404-3CD6A69445EC}"/>
    <dgm:cxn modelId="{4BF5E335-1B43-4969-9AE7-3B26A35941C4}" type="presOf" srcId="{2B178616-7410-46BE-84D5-2D0D2299DA76}" destId="{079B9709-81AB-4603-8B68-C856F6583DAF}" srcOrd="0" destOrd="0" presId="urn:microsoft.com/office/officeart/2005/8/layout/hList1"/>
    <dgm:cxn modelId="{6D720B40-1AA9-4083-AEEA-CC263C6EF367}" type="presOf" srcId="{72A8EE61-E9CC-468A-88AB-BE49352686C4}" destId="{5C7A9ACB-203E-4638-A5FC-DAEC96C67F19}" srcOrd="0" destOrd="0" presId="urn:microsoft.com/office/officeart/2005/8/layout/hList1"/>
    <dgm:cxn modelId="{C509A75B-350C-4848-8049-BE77FDE75546}" srcId="{D5E61B04-478B-4934-A4AA-4AEC023A4D9E}" destId="{2B178616-7410-46BE-84D5-2D0D2299DA76}" srcOrd="0" destOrd="0" parTransId="{CA6F5653-B3C6-447C-826B-61857916A386}" sibTransId="{325B174B-8CE5-4F9D-A157-C4659C14C72B}"/>
    <dgm:cxn modelId="{9F25875C-BB57-4C43-874B-1E2E3A789744}" srcId="{0F08837E-873E-48DD-95E3-95230EB134E0}" destId="{EEB57598-871A-439F-9817-A87A8D9DE419}" srcOrd="5" destOrd="0" parTransId="{031C1E26-CAA1-45CD-83DB-7B9361D2787B}" sibTransId="{19D98AAE-9902-4593-B296-BB94AE3044EE}"/>
    <dgm:cxn modelId="{3E68A35F-2FB3-44C7-AF54-E72CA6144581}" srcId="{0F08837E-873E-48DD-95E3-95230EB134E0}" destId="{ACDAC792-CC0E-41BC-932D-A22752A9E44B}" srcOrd="6" destOrd="0" parTransId="{C7C5375B-F4AE-4839-80E0-6D05904C43F3}" sibTransId="{1CE052C3-B772-42A0-B698-26F44F3F4D5B}"/>
    <dgm:cxn modelId="{53E6DA63-95D8-4219-92CC-FDCBFCDA993C}" srcId="{57ADC4C6-F4EA-4A9E-9301-256543F23F7F}" destId="{72A8EE61-E9CC-468A-88AB-BE49352686C4}" srcOrd="0" destOrd="0" parTransId="{0ED85573-AD5D-4012-A889-B0DEDFB19023}" sibTransId="{7B796B3D-52F7-4FAB-90AE-4B55CCBC6011}"/>
    <dgm:cxn modelId="{5C346568-1AD9-4067-9C63-0EC30A1FD6E3}" type="presOf" srcId="{EAB67F79-2A3A-47C7-AAAA-78084A85F8FE}" destId="{0F40C621-DC73-406B-B6D3-DD44A7427BC4}" srcOrd="0" destOrd="0" presId="urn:microsoft.com/office/officeart/2005/8/layout/hList1"/>
    <dgm:cxn modelId="{7283AB6B-4092-4A14-8F4F-1F88134190D1}" type="presOf" srcId="{80122811-AF61-428D-AF0E-0B07EE5D3F09}" destId="{B39CEA0D-CE74-4563-B744-89F42AD3DB80}" srcOrd="0" destOrd="0" presId="urn:microsoft.com/office/officeart/2005/8/layout/hList1"/>
    <dgm:cxn modelId="{4189036E-7169-45C3-B50A-B612A596CFFB}" type="presOf" srcId="{ACDAC792-CC0E-41BC-932D-A22752A9E44B}" destId="{69737D46-37D3-45AC-BE5F-5206DAB9E2B2}" srcOrd="0" destOrd="0" presId="urn:microsoft.com/office/officeart/2005/8/layout/hList1"/>
    <dgm:cxn modelId="{9965246E-1B3E-47CD-AC3D-7A35B218F615}" type="presOf" srcId="{57ADC4C6-F4EA-4A9E-9301-256543F23F7F}" destId="{C7DBAD65-E5B2-4E3C-8ABE-190A0B57D157}" srcOrd="0" destOrd="0" presId="urn:microsoft.com/office/officeart/2005/8/layout/hList1"/>
    <dgm:cxn modelId="{AE638970-86E3-4E2A-824F-34F4B769633A}" type="presOf" srcId="{203AA556-7355-46A3-9FDB-99DAF115BA81}" destId="{EFA4F27C-DCAE-4EF5-B2A2-230B80FF82C0}" srcOrd="0" destOrd="0" presId="urn:microsoft.com/office/officeart/2005/8/layout/hList1"/>
    <dgm:cxn modelId="{95FE9470-4275-4EEF-B71F-11B4A1186598}" type="presOf" srcId="{5103B969-21A4-419F-A240-CE530E7DA3BE}" destId="{1E6BD881-95A8-4208-94DC-79A0ADA48CDB}" srcOrd="0" destOrd="0" presId="urn:microsoft.com/office/officeart/2005/8/layout/hList1"/>
    <dgm:cxn modelId="{DF6F2557-2F7B-46A5-9346-9EF308384D3A}" srcId="{EEB57598-871A-439F-9817-A87A8D9DE419}" destId="{4EE245CD-87B7-49EE-8E07-B4B7B8F0AC8F}" srcOrd="1" destOrd="0" parTransId="{6949FBEF-5272-4039-B59E-A431D0181EC6}" sibTransId="{8D58DD74-BD30-4EE4-90E6-6A02B15901E4}"/>
    <dgm:cxn modelId="{6F772F78-2D01-4B56-8FE9-E19D63E38517}" srcId="{17FD720F-84AA-4726-850F-BA31560C040F}" destId="{9D385CFD-BDB5-4A0D-B503-BD49135AE4EF}" srcOrd="2" destOrd="0" parTransId="{77C54BD2-33DF-4F1C-9078-1C8661C54B17}" sibTransId="{7CDB7EC5-A0F3-42B4-9B3D-4514CC8FEB7B}"/>
    <dgm:cxn modelId="{470B3458-0D67-4D46-B0EC-A50D3869F031}" srcId="{0F08837E-873E-48DD-95E3-95230EB134E0}" destId="{57ADC4C6-F4EA-4A9E-9301-256543F23F7F}" srcOrd="4" destOrd="0" parTransId="{952F5E3A-DD3A-4188-878A-EBB9F9A1F34F}" sibTransId="{590AC4C2-F032-4811-A9B8-EE5940917349}"/>
    <dgm:cxn modelId="{810D9F58-D0D9-41CF-8F60-751A4FD54132}" srcId="{0DB9E349-1C59-4B0F-B91B-E69822F481A0}" destId="{5103B969-21A4-419F-A240-CE530E7DA3BE}" srcOrd="0" destOrd="0" parTransId="{27023923-5110-4AF3-BAA0-A509AFCFF9A5}" sibTransId="{BE593F5B-0614-454F-9421-E23F76E5D660}"/>
    <dgm:cxn modelId="{EF75487A-3FCC-4734-B248-FA341D692087}" srcId="{0F08837E-873E-48DD-95E3-95230EB134E0}" destId="{80122811-AF61-428D-AF0E-0B07EE5D3F09}" srcOrd="0" destOrd="0" parTransId="{4205E2DD-5C07-4388-9AB0-E155019EF8B7}" sibTransId="{E1965695-0C33-41DB-8278-572824229AE9}"/>
    <dgm:cxn modelId="{53FCD17A-B8AC-483A-904F-3FF6925F9383}" srcId="{80122811-AF61-428D-AF0E-0B07EE5D3F09}" destId="{7E058329-D7BB-43A5-83FD-9D851DBD36B3}" srcOrd="1" destOrd="0" parTransId="{2D77F79F-1770-4CB4-8495-FB13A5BDE88B}" sibTransId="{45C861FC-799B-4AF5-8A0F-9539D50A207F}"/>
    <dgm:cxn modelId="{F930187C-F178-41A3-BD67-2C9314AAE679}" type="presOf" srcId="{7E058329-D7BB-43A5-83FD-9D851DBD36B3}" destId="{CF7238D6-3190-4EAB-8A46-6FACE0323302}" srcOrd="0" destOrd="1" presId="urn:microsoft.com/office/officeart/2005/8/layout/hList1"/>
    <dgm:cxn modelId="{289E307D-3486-4BEF-9FB1-19C88A3D359C}" type="presOf" srcId="{EEB57598-871A-439F-9817-A87A8D9DE419}" destId="{00B273B0-D9A0-45DD-BAF0-BABD8138B42D}" srcOrd="0" destOrd="0" presId="urn:microsoft.com/office/officeart/2005/8/layout/hList1"/>
    <dgm:cxn modelId="{CB95587D-463D-45F8-A516-46AE55CEFA74}" type="presOf" srcId="{9D385CFD-BDB5-4A0D-B503-BD49135AE4EF}" destId="{F43BC1C8-76AB-4A0E-BE74-CE9B713E8899}" srcOrd="0" destOrd="2" presId="urn:microsoft.com/office/officeart/2005/8/layout/hList1"/>
    <dgm:cxn modelId="{888E8181-3AF0-4554-B388-000E95FA0CE9}" srcId="{17FD720F-84AA-4726-850F-BA31560C040F}" destId="{473DA666-1EC1-4707-93E0-89C97BFF6281}" srcOrd="1" destOrd="0" parTransId="{54641722-AF39-41BE-875D-818577F2F2F2}" sibTransId="{A7DAE280-A9D3-4CBC-879B-92AC914BBC78}"/>
    <dgm:cxn modelId="{76074D84-7589-4F99-9E56-DC5EDEB44B18}" type="presOf" srcId="{7392C974-4CEB-4AAA-A465-EDB7AC674751}" destId="{CF7238D6-3190-4EAB-8A46-6FACE0323302}" srcOrd="0" destOrd="2" presId="urn:microsoft.com/office/officeart/2005/8/layout/hList1"/>
    <dgm:cxn modelId="{961E358B-B100-4ECD-B1AE-D70EF6495C89}" srcId="{0F08837E-873E-48DD-95E3-95230EB134E0}" destId="{5F729E7D-166F-4AAF-AB0B-7BB182356D95}" srcOrd="7" destOrd="0" parTransId="{890FF99E-2EA4-470F-BA7E-1932B1B11478}" sibTransId="{865EA71B-0778-4813-AE02-AB4461037CF9}"/>
    <dgm:cxn modelId="{0A589C91-2774-4E17-9E3F-429E01C97004}" type="presOf" srcId="{5F729E7D-166F-4AAF-AB0B-7BB182356D95}" destId="{180AF100-DAAB-4F98-AD74-833EC1F4ED1E}" srcOrd="0" destOrd="0" presId="urn:microsoft.com/office/officeart/2005/8/layout/hList1"/>
    <dgm:cxn modelId="{97C59F95-A648-4D7E-9C56-E120C8AD00F8}" type="presOf" srcId="{F1E56ED6-A58B-4A7B-9438-061D1B6FA929}" destId="{CF7238D6-3190-4EAB-8A46-6FACE0323302}" srcOrd="0" destOrd="4" presId="urn:microsoft.com/office/officeart/2005/8/layout/hList1"/>
    <dgm:cxn modelId="{3972C59A-DB3C-42AA-8EB6-8D42CF477794}" type="presOf" srcId="{0DB9E349-1C59-4B0F-B91B-E69822F481A0}" destId="{B8317205-F02F-4457-B867-45E31E02D2AA}" srcOrd="0" destOrd="0" presId="urn:microsoft.com/office/officeart/2005/8/layout/hList1"/>
    <dgm:cxn modelId="{C74353A3-449F-4919-B006-D55728CEBDBB}" srcId="{80122811-AF61-428D-AF0E-0B07EE5D3F09}" destId="{6A56A7D7-6CD2-4B09-8CC0-7B34BA1F301D}" srcOrd="3" destOrd="0" parTransId="{7CBF7003-E08E-4242-AA9B-8710F86DBFEE}" sibTransId="{09CE523F-5C4A-4485-9DD4-4166B4900472}"/>
    <dgm:cxn modelId="{78250BAC-A807-4099-AB56-E908D4031A69}" srcId="{ACDAC792-CC0E-41BC-932D-A22752A9E44B}" destId="{2AA01B59-554B-4E6B-AD5C-FB172A011866}" srcOrd="1" destOrd="0" parTransId="{AF73DD8E-3821-450A-A2BC-18EA92DCF00B}" sibTransId="{5825F926-EFA9-49B1-8EB7-7CD8190BB9A8}"/>
    <dgm:cxn modelId="{4CF989B3-6386-42F1-840A-F52ABE6E5831}" type="presOf" srcId="{EBCBC6BE-8643-48BF-80F7-F4ECC241A811}" destId="{ECED83F9-1184-4621-BE95-1FBA011CECA9}" srcOrd="0" destOrd="0" presId="urn:microsoft.com/office/officeart/2005/8/layout/hList1"/>
    <dgm:cxn modelId="{9DE031BB-C288-493C-BD9C-F72A67755C34}" srcId="{ACDAC792-CC0E-41BC-932D-A22752A9E44B}" destId="{CC32E3E4-A255-4758-85E6-DB23E5BDEC08}" srcOrd="0" destOrd="0" parTransId="{E4E4BED1-0137-43F7-A6CF-69F27345ACFE}" sibTransId="{567E12CD-5185-4CB4-B093-C10FA2182FA0}"/>
    <dgm:cxn modelId="{A469FCBF-D750-4251-BDAE-728A5AE867CD}" type="presOf" srcId="{8C83524F-C391-4893-97C6-E3026B2A2229}" destId="{F43BC1C8-76AB-4A0E-BE74-CE9B713E8899}" srcOrd="0" destOrd="0" presId="urn:microsoft.com/office/officeart/2005/8/layout/hList1"/>
    <dgm:cxn modelId="{ED50E7C2-7231-47FF-9AF4-8D6AB6FD18FE}" srcId="{80122811-AF61-428D-AF0E-0B07EE5D3F09}" destId="{F1E56ED6-A58B-4A7B-9438-061D1B6FA929}" srcOrd="4" destOrd="0" parTransId="{AC2EE4EF-9040-47F6-ADCC-A9F152757214}" sibTransId="{51F250A7-91EA-4B3D-AC3D-DA47548B145E}"/>
    <dgm:cxn modelId="{FAAC59C7-46FD-46F8-ADED-9127B9FA6DC6}" type="presOf" srcId="{30636E48-E450-41A8-BA88-535DB7875EA9}" destId="{D32A1ADA-F26A-454C-9237-3B51E0612AF7}" srcOrd="0" destOrd="0" presId="urn:microsoft.com/office/officeart/2005/8/layout/hList1"/>
    <dgm:cxn modelId="{D7EABACC-F7C3-4F13-B21F-556A3881C3DC}" type="presOf" srcId="{17FD720F-84AA-4726-850F-BA31560C040F}" destId="{8876D3E5-EC47-443E-8569-53FF0C171F40}" srcOrd="0" destOrd="0" presId="urn:microsoft.com/office/officeart/2005/8/layout/hList1"/>
    <dgm:cxn modelId="{ECC86ECF-78A2-4B0A-897D-0B39E8289FA8}" srcId="{0F08837E-873E-48DD-95E3-95230EB134E0}" destId="{17FD720F-84AA-4726-850F-BA31560C040F}" srcOrd="1" destOrd="0" parTransId="{9AAF9FE5-2D20-4E9B-81CB-510F6B60B226}" sibTransId="{2288A266-8624-4998-9A4F-46D5122A10EA}"/>
    <dgm:cxn modelId="{6D42C8D3-3C58-488D-867E-E8E94759B9E9}" type="presOf" srcId="{6A56A7D7-6CD2-4B09-8CC0-7B34BA1F301D}" destId="{CF7238D6-3190-4EAB-8A46-6FACE0323302}" srcOrd="0" destOrd="3" presId="urn:microsoft.com/office/officeart/2005/8/layout/hList1"/>
    <dgm:cxn modelId="{520D89D4-2C07-4071-AAB4-01906F025A46}" srcId="{0F08837E-873E-48DD-95E3-95230EB134E0}" destId="{D5E61B04-478B-4934-A4AA-4AEC023A4D9E}" srcOrd="8" destOrd="0" parTransId="{2531F03B-8569-4205-AFD1-37EADF3E1853}" sibTransId="{4C8CC594-6783-408F-96AF-7EF3C9A29849}"/>
    <dgm:cxn modelId="{D187BADA-2703-40B8-A910-5F5027C6BDE1}" srcId="{80122811-AF61-428D-AF0E-0B07EE5D3F09}" destId="{1D7C98A4-EC15-4C53-BAF7-044E08CE34AA}" srcOrd="0" destOrd="0" parTransId="{17C74A37-573B-4298-ABAF-4D8D6D6D658A}" sibTransId="{CEA8CC8D-08E0-4729-8354-EAF79EF1DF80}"/>
    <dgm:cxn modelId="{2DEEBFEE-6CA6-4EB7-9E42-254E916A52F4}" type="presOf" srcId="{D5E61B04-478B-4934-A4AA-4AEC023A4D9E}" destId="{ED3E64FB-ECB2-4950-A437-BFFB170979F1}" srcOrd="0" destOrd="0" presId="urn:microsoft.com/office/officeart/2005/8/layout/hList1"/>
    <dgm:cxn modelId="{AC3688F7-6B63-4C8D-A594-B884A7060C0E}" srcId="{203AA556-7355-46A3-9FDB-99DAF115BA81}" destId="{EBCBC6BE-8643-48BF-80F7-F4ECC241A811}" srcOrd="0" destOrd="0" parTransId="{C0DDC412-012D-4729-A15E-FC86FA344EEC}" sibTransId="{27B3828F-500E-474B-9E10-A37B53511D28}"/>
    <dgm:cxn modelId="{224893FA-4B04-44B3-8854-E51E4FD14D95}" srcId="{EEB57598-871A-439F-9817-A87A8D9DE419}" destId="{EAB67F79-2A3A-47C7-AAAA-78084A85F8FE}" srcOrd="0" destOrd="0" parTransId="{F5B3468E-6790-453C-B1F9-2605FED36F15}" sibTransId="{C8CD9D06-B0F7-4D05-B9A6-FE891F93C561}"/>
    <dgm:cxn modelId="{B7CBF8E6-BB6A-433B-9361-485D69E798AB}" type="presParOf" srcId="{481EF9AA-E49E-49CD-8E31-BC6AC1A76325}" destId="{D88654E2-0486-4421-A12E-DBA75133A726}" srcOrd="0" destOrd="0" presId="urn:microsoft.com/office/officeart/2005/8/layout/hList1"/>
    <dgm:cxn modelId="{F520364F-29E0-43E4-B499-0419C58FA921}" type="presParOf" srcId="{D88654E2-0486-4421-A12E-DBA75133A726}" destId="{B39CEA0D-CE74-4563-B744-89F42AD3DB80}" srcOrd="0" destOrd="0" presId="urn:microsoft.com/office/officeart/2005/8/layout/hList1"/>
    <dgm:cxn modelId="{7EB9FCFA-73A1-4A4F-9BD3-85C7A4084211}" type="presParOf" srcId="{D88654E2-0486-4421-A12E-DBA75133A726}" destId="{CF7238D6-3190-4EAB-8A46-6FACE0323302}" srcOrd="1" destOrd="0" presId="urn:microsoft.com/office/officeart/2005/8/layout/hList1"/>
    <dgm:cxn modelId="{59504A77-610D-44D1-AEEA-8D9F3BFE08DF}" type="presParOf" srcId="{481EF9AA-E49E-49CD-8E31-BC6AC1A76325}" destId="{4C4FB61E-A808-483A-B0A0-D708B8684AEE}" srcOrd="1" destOrd="0" presId="urn:microsoft.com/office/officeart/2005/8/layout/hList1"/>
    <dgm:cxn modelId="{01945511-8D2A-438A-AB7D-3F9E7B7E4E9C}" type="presParOf" srcId="{481EF9AA-E49E-49CD-8E31-BC6AC1A76325}" destId="{3DA09C6B-9C7D-4F91-8587-C7A8CDE90C1F}" srcOrd="2" destOrd="0" presId="urn:microsoft.com/office/officeart/2005/8/layout/hList1"/>
    <dgm:cxn modelId="{03C3EC0D-BF87-48B1-8514-C00233681663}" type="presParOf" srcId="{3DA09C6B-9C7D-4F91-8587-C7A8CDE90C1F}" destId="{8876D3E5-EC47-443E-8569-53FF0C171F40}" srcOrd="0" destOrd="0" presId="urn:microsoft.com/office/officeart/2005/8/layout/hList1"/>
    <dgm:cxn modelId="{8BDD69E7-EB17-44D4-9160-B21BDD0A2A4B}" type="presParOf" srcId="{3DA09C6B-9C7D-4F91-8587-C7A8CDE90C1F}" destId="{F43BC1C8-76AB-4A0E-BE74-CE9B713E8899}" srcOrd="1" destOrd="0" presId="urn:microsoft.com/office/officeart/2005/8/layout/hList1"/>
    <dgm:cxn modelId="{F15A4B6F-A50C-47FB-91F2-8DF83B35297A}" type="presParOf" srcId="{481EF9AA-E49E-49CD-8E31-BC6AC1A76325}" destId="{532548ED-A1CA-4903-8672-DF5FF0A61F24}" srcOrd="3" destOrd="0" presId="urn:microsoft.com/office/officeart/2005/8/layout/hList1"/>
    <dgm:cxn modelId="{34C41065-D122-4B94-AC2F-82C92B637E7A}" type="presParOf" srcId="{481EF9AA-E49E-49CD-8E31-BC6AC1A76325}" destId="{E5034F85-9615-4F84-B051-F7A75C44E4A6}" srcOrd="4" destOrd="0" presId="urn:microsoft.com/office/officeart/2005/8/layout/hList1"/>
    <dgm:cxn modelId="{FD57F549-B396-403B-98B7-1DEECA6C2089}" type="presParOf" srcId="{E5034F85-9615-4F84-B051-F7A75C44E4A6}" destId="{B8317205-F02F-4457-B867-45E31E02D2AA}" srcOrd="0" destOrd="0" presId="urn:microsoft.com/office/officeart/2005/8/layout/hList1"/>
    <dgm:cxn modelId="{C89655DE-3B1C-42E0-8D4B-558B68E3192C}" type="presParOf" srcId="{E5034F85-9615-4F84-B051-F7A75C44E4A6}" destId="{1E6BD881-95A8-4208-94DC-79A0ADA48CDB}" srcOrd="1" destOrd="0" presId="urn:microsoft.com/office/officeart/2005/8/layout/hList1"/>
    <dgm:cxn modelId="{EC3F264E-43E1-4ECE-9934-40F7048B6646}" type="presParOf" srcId="{481EF9AA-E49E-49CD-8E31-BC6AC1A76325}" destId="{B418608D-D216-46EE-A0D0-FD76D47A9C6F}" srcOrd="5" destOrd="0" presId="urn:microsoft.com/office/officeart/2005/8/layout/hList1"/>
    <dgm:cxn modelId="{707AD199-8C59-4CFE-9BD0-714FC458C96E}" type="presParOf" srcId="{481EF9AA-E49E-49CD-8E31-BC6AC1A76325}" destId="{4782888B-9495-4317-B1CC-960170D0EC17}" srcOrd="6" destOrd="0" presId="urn:microsoft.com/office/officeart/2005/8/layout/hList1"/>
    <dgm:cxn modelId="{6AA04F17-5E06-4003-BBD6-B50FC465646C}" type="presParOf" srcId="{4782888B-9495-4317-B1CC-960170D0EC17}" destId="{EFA4F27C-DCAE-4EF5-B2A2-230B80FF82C0}" srcOrd="0" destOrd="0" presId="urn:microsoft.com/office/officeart/2005/8/layout/hList1"/>
    <dgm:cxn modelId="{C051400B-0FCC-4103-9E6B-753F1038B8EB}" type="presParOf" srcId="{4782888B-9495-4317-B1CC-960170D0EC17}" destId="{ECED83F9-1184-4621-BE95-1FBA011CECA9}" srcOrd="1" destOrd="0" presId="urn:microsoft.com/office/officeart/2005/8/layout/hList1"/>
    <dgm:cxn modelId="{090E6D61-69ED-4373-B14B-F492F100BA92}" type="presParOf" srcId="{481EF9AA-E49E-49CD-8E31-BC6AC1A76325}" destId="{FAE5CF5C-7DDC-49D8-B45A-0512E46B794C}" srcOrd="7" destOrd="0" presId="urn:microsoft.com/office/officeart/2005/8/layout/hList1"/>
    <dgm:cxn modelId="{61174D21-CDBB-4283-A7DC-22304B3933F2}" type="presParOf" srcId="{481EF9AA-E49E-49CD-8E31-BC6AC1A76325}" destId="{6E5BC0CC-FFD3-469F-9389-F89BDAF18B7D}" srcOrd="8" destOrd="0" presId="urn:microsoft.com/office/officeart/2005/8/layout/hList1"/>
    <dgm:cxn modelId="{8CC50359-649B-48D4-BEE7-8C69003FC277}" type="presParOf" srcId="{6E5BC0CC-FFD3-469F-9389-F89BDAF18B7D}" destId="{C7DBAD65-E5B2-4E3C-8ABE-190A0B57D157}" srcOrd="0" destOrd="0" presId="urn:microsoft.com/office/officeart/2005/8/layout/hList1"/>
    <dgm:cxn modelId="{916E0120-DE27-4345-A9D3-92C5BF1BD029}" type="presParOf" srcId="{6E5BC0CC-FFD3-469F-9389-F89BDAF18B7D}" destId="{5C7A9ACB-203E-4638-A5FC-DAEC96C67F19}" srcOrd="1" destOrd="0" presId="urn:microsoft.com/office/officeart/2005/8/layout/hList1"/>
    <dgm:cxn modelId="{21CB81B7-E167-4850-A047-4002B55EEBFE}" type="presParOf" srcId="{481EF9AA-E49E-49CD-8E31-BC6AC1A76325}" destId="{24735B42-AEF4-4FE5-B715-22D795AF3E8D}" srcOrd="9" destOrd="0" presId="urn:microsoft.com/office/officeart/2005/8/layout/hList1"/>
    <dgm:cxn modelId="{7FFDD31C-30B0-40D4-A869-2CF3D7B5D92F}" type="presParOf" srcId="{481EF9AA-E49E-49CD-8E31-BC6AC1A76325}" destId="{80E01BF7-DD06-4602-92B0-09C6032A6FCD}" srcOrd="10" destOrd="0" presId="urn:microsoft.com/office/officeart/2005/8/layout/hList1"/>
    <dgm:cxn modelId="{6F5BEA3B-2917-4314-904B-A4DBBEB7A3D7}" type="presParOf" srcId="{80E01BF7-DD06-4602-92B0-09C6032A6FCD}" destId="{00B273B0-D9A0-45DD-BAF0-BABD8138B42D}" srcOrd="0" destOrd="0" presId="urn:microsoft.com/office/officeart/2005/8/layout/hList1"/>
    <dgm:cxn modelId="{ED7964B8-850A-43A2-B32F-F0E093CF0B0E}" type="presParOf" srcId="{80E01BF7-DD06-4602-92B0-09C6032A6FCD}" destId="{0F40C621-DC73-406B-B6D3-DD44A7427BC4}" srcOrd="1" destOrd="0" presId="urn:microsoft.com/office/officeart/2005/8/layout/hList1"/>
    <dgm:cxn modelId="{8BF5B32A-1498-4221-B55D-09FB448FA08E}" type="presParOf" srcId="{481EF9AA-E49E-49CD-8E31-BC6AC1A76325}" destId="{E8A7A902-538E-43AB-8F4B-B4AC11A5B96E}" srcOrd="11" destOrd="0" presId="urn:microsoft.com/office/officeart/2005/8/layout/hList1"/>
    <dgm:cxn modelId="{D3B39E60-40B5-4EFF-9D35-A6D07A31D326}" type="presParOf" srcId="{481EF9AA-E49E-49CD-8E31-BC6AC1A76325}" destId="{0D194505-C075-41A5-A865-17A13693B96C}" srcOrd="12" destOrd="0" presId="urn:microsoft.com/office/officeart/2005/8/layout/hList1"/>
    <dgm:cxn modelId="{BF9C0366-EF36-4906-A327-886ABECAA337}" type="presParOf" srcId="{0D194505-C075-41A5-A865-17A13693B96C}" destId="{69737D46-37D3-45AC-BE5F-5206DAB9E2B2}" srcOrd="0" destOrd="0" presId="urn:microsoft.com/office/officeart/2005/8/layout/hList1"/>
    <dgm:cxn modelId="{A49636A4-7DD5-471B-ACD7-2C6DCA6FE1FD}" type="presParOf" srcId="{0D194505-C075-41A5-A865-17A13693B96C}" destId="{F27C1823-583D-4DE9-85AB-F5B74BBC4931}" srcOrd="1" destOrd="0" presId="urn:microsoft.com/office/officeart/2005/8/layout/hList1"/>
    <dgm:cxn modelId="{1FC0240B-3B70-4815-ABFF-B7C3F10A9691}" type="presParOf" srcId="{481EF9AA-E49E-49CD-8E31-BC6AC1A76325}" destId="{A5FCC974-628A-49A5-B71B-F61F1E6CDDFF}" srcOrd="13" destOrd="0" presId="urn:microsoft.com/office/officeart/2005/8/layout/hList1"/>
    <dgm:cxn modelId="{4BF095B1-51F4-442C-B90A-B2F49355851B}" type="presParOf" srcId="{481EF9AA-E49E-49CD-8E31-BC6AC1A76325}" destId="{3DCA456F-0291-434D-B41C-3402E026509E}" srcOrd="14" destOrd="0" presId="urn:microsoft.com/office/officeart/2005/8/layout/hList1"/>
    <dgm:cxn modelId="{60E02211-5674-4227-8F09-48F2BFAF15CF}" type="presParOf" srcId="{3DCA456F-0291-434D-B41C-3402E026509E}" destId="{180AF100-DAAB-4F98-AD74-833EC1F4ED1E}" srcOrd="0" destOrd="0" presId="urn:microsoft.com/office/officeart/2005/8/layout/hList1"/>
    <dgm:cxn modelId="{9CB96F7A-B4B1-4F4A-AA9E-2B9B97D57FFC}" type="presParOf" srcId="{3DCA456F-0291-434D-B41C-3402E026509E}" destId="{D32A1ADA-F26A-454C-9237-3B51E0612AF7}" srcOrd="1" destOrd="0" presId="urn:microsoft.com/office/officeart/2005/8/layout/hList1"/>
    <dgm:cxn modelId="{3EB56F87-068F-4B9C-A694-105790DE2582}" type="presParOf" srcId="{481EF9AA-E49E-49CD-8E31-BC6AC1A76325}" destId="{08E5A107-EA2F-4EFB-9812-64F26B3B0FD2}" srcOrd="15" destOrd="0" presId="urn:microsoft.com/office/officeart/2005/8/layout/hList1"/>
    <dgm:cxn modelId="{42ED9B5F-A4B3-4B79-9F24-BD9941D77148}" type="presParOf" srcId="{481EF9AA-E49E-49CD-8E31-BC6AC1A76325}" destId="{3BC11A2C-A86F-4B2D-A2DA-FD893BDB8434}" srcOrd="16" destOrd="0" presId="urn:microsoft.com/office/officeart/2005/8/layout/hList1"/>
    <dgm:cxn modelId="{8AC71E96-F15B-462F-8696-5E1BC03E9CCF}" type="presParOf" srcId="{3BC11A2C-A86F-4B2D-A2DA-FD893BDB8434}" destId="{ED3E64FB-ECB2-4950-A437-BFFB170979F1}" srcOrd="0" destOrd="0" presId="urn:microsoft.com/office/officeart/2005/8/layout/hList1"/>
    <dgm:cxn modelId="{5A8A43E7-B674-44AD-9E67-595D768BD2EE}" type="presParOf" srcId="{3BC11A2C-A86F-4B2D-A2DA-FD893BDB8434}" destId="{079B9709-81AB-4603-8B68-C856F6583D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85975C-908F-4F32-9000-D3528E53D7FB}" type="doc">
      <dgm:prSet loTypeId="urn:microsoft.com/office/officeart/2005/8/layout/hList3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GB"/>
        </a:p>
      </dgm:t>
    </dgm:pt>
    <dgm:pt modelId="{1F7DEB63-2198-4E0A-A25A-E3BB4FF3EFEB}">
      <dgm:prSet phldrT="[Text]" custT="1"/>
      <dgm:spPr/>
      <dgm:t>
        <a:bodyPr/>
        <a:lstStyle/>
        <a:p>
          <a:r>
            <a:rPr lang="sr-Latn-RS" sz="2000" b="1" dirty="0" err="1">
              <a:latin typeface="Montserrat" panose="00000500000000000000" pitchFamily="2" charset="0"/>
            </a:rPr>
            <a:t>Specific</a:t>
          </a:r>
          <a:r>
            <a:rPr lang="sr-Latn-RS" sz="2000" b="1" dirty="0">
              <a:latin typeface="Montserrat" panose="00000500000000000000" pitchFamily="2" charset="0"/>
            </a:rPr>
            <a:t> </a:t>
          </a:r>
          <a:r>
            <a:rPr lang="sr-Latn-RS" sz="2000" b="1" dirty="0" err="1">
              <a:latin typeface="Montserrat" panose="00000500000000000000" pitchFamily="2" charset="0"/>
            </a:rPr>
            <a:t>objectives</a:t>
          </a:r>
          <a:endParaRPr lang="sr-Latn-RS" sz="2000" b="1" dirty="0">
            <a:latin typeface="Montserrat" panose="00000500000000000000" pitchFamily="2" charset="0"/>
          </a:endParaRPr>
        </a:p>
        <a:p>
          <a:r>
            <a:rPr lang="sr-Latn-RS" sz="2000" b="1" dirty="0">
              <a:latin typeface="Montserrat" panose="00000500000000000000" pitchFamily="2" charset="0"/>
            </a:rPr>
            <a:t>Danube </a:t>
          </a:r>
          <a:r>
            <a:rPr lang="sr-Latn-RS" sz="2000" b="1" dirty="0" err="1">
              <a:latin typeface="Montserrat" panose="00000500000000000000" pitchFamily="2" charset="0"/>
            </a:rPr>
            <a:t>ports</a:t>
          </a:r>
          <a:r>
            <a:rPr lang="sr-Latn-RS" sz="2000" b="1" dirty="0">
              <a:latin typeface="Montserrat" panose="00000500000000000000" pitchFamily="2" charset="0"/>
            </a:rPr>
            <a:t> – </a:t>
          </a:r>
          <a:r>
            <a:rPr lang="sr-Latn-RS" sz="2000" b="1" dirty="0" err="1">
              <a:latin typeface="Montserrat" panose="00000500000000000000" pitchFamily="2" charset="0"/>
            </a:rPr>
            <a:t>key</a:t>
          </a:r>
          <a:r>
            <a:rPr lang="sr-Latn-RS" sz="2000" b="1" dirty="0">
              <a:latin typeface="Montserrat" panose="00000500000000000000" pitchFamily="2" charset="0"/>
            </a:rPr>
            <a:t> </a:t>
          </a:r>
          <a:r>
            <a:rPr lang="sr-Latn-RS" sz="2000" b="1" dirty="0" err="1">
              <a:latin typeface="Montserrat" panose="00000500000000000000" pitchFamily="2" charset="0"/>
            </a:rPr>
            <a:t>elements</a:t>
          </a:r>
          <a:r>
            <a:rPr lang="sr-Latn-RS" sz="2000" b="1" dirty="0">
              <a:latin typeface="Montserrat" panose="00000500000000000000" pitchFamily="2" charset="0"/>
            </a:rPr>
            <a:t> </a:t>
          </a:r>
          <a:r>
            <a:rPr lang="sr-Latn-RS" sz="2000" b="1" dirty="0" err="1">
              <a:latin typeface="Montserrat" panose="00000500000000000000" pitchFamily="2" charset="0"/>
            </a:rPr>
            <a:t>of</a:t>
          </a:r>
          <a:r>
            <a:rPr lang="sr-Latn-RS" sz="2000" b="1" dirty="0">
              <a:latin typeface="Montserrat" panose="00000500000000000000" pitchFamily="2" charset="0"/>
            </a:rPr>
            <a:t> </a:t>
          </a:r>
          <a:r>
            <a:rPr lang="sr-Latn-RS" sz="2000" b="1" dirty="0" err="1">
              <a:latin typeface="Montserrat" panose="00000500000000000000" pitchFamily="2" charset="0"/>
            </a:rPr>
            <a:t>the</a:t>
          </a:r>
          <a:r>
            <a:rPr lang="sr-Latn-RS" sz="2000" b="1" dirty="0">
              <a:latin typeface="Montserrat" panose="00000500000000000000" pitchFamily="2" charset="0"/>
            </a:rPr>
            <a:t> </a:t>
          </a:r>
          <a:r>
            <a:rPr lang="sr-Latn-RS" sz="2000" b="1" dirty="0" err="1">
              <a:latin typeface="Montserrat" panose="00000500000000000000" pitchFamily="2" charset="0"/>
            </a:rPr>
            <a:t>extensive</a:t>
          </a:r>
          <a:r>
            <a:rPr lang="sr-Latn-RS" sz="2000" b="1" dirty="0">
              <a:latin typeface="Montserrat" panose="00000500000000000000" pitchFamily="2" charset="0"/>
            </a:rPr>
            <a:t> DR transport </a:t>
          </a:r>
          <a:r>
            <a:rPr lang="sr-Latn-RS" sz="2000" b="1" dirty="0" err="1">
              <a:latin typeface="Montserrat" panose="00000500000000000000" pitchFamily="2" charset="0"/>
            </a:rPr>
            <a:t>system</a:t>
          </a:r>
          <a:endParaRPr lang="en-GB" sz="2000" b="1" dirty="0">
            <a:latin typeface="Montserrat" panose="00000500000000000000" pitchFamily="2" charset="0"/>
          </a:endParaRPr>
        </a:p>
      </dgm:t>
    </dgm:pt>
    <dgm:pt modelId="{1E09505B-BA45-4BAA-9415-D63C6A6D8592}" type="parTrans" cxnId="{09814A41-0873-4FC9-82CC-6DE13E13AB57}">
      <dgm:prSet/>
      <dgm:spPr/>
      <dgm:t>
        <a:bodyPr/>
        <a:lstStyle/>
        <a:p>
          <a:endParaRPr lang="en-GB"/>
        </a:p>
      </dgm:t>
    </dgm:pt>
    <dgm:pt modelId="{13B1D72E-FA47-4226-AACD-C032D7924642}" type="sibTrans" cxnId="{09814A41-0873-4FC9-82CC-6DE13E13AB57}">
      <dgm:prSet/>
      <dgm:spPr/>
      <dgm:t>
        <a:bodyPr/>
        <a:lstStyle/>
        <a:p>
          <a:endParaRPr lang="en-GB"/>
        </a:p>
      </dgm:t>
    </dgm:pt>
    <dgm:pt modelId="{F0F9D8CB-2C99-40DE-A158-2FD948684AC9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Enhancing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Danube </a:t>
          </a:r>
          <a:r>
            <a:rPr lang="sr-Latn-RS" dirty="0" err="1">
              <a:latin typeface="Montserrat" panose="00000500000000000000" pitchFamily="2" charset="0"/>
            </a:rPr>
            <a:t>Corridor’s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connectivity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with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EU </a:t>
          </a:r>
          <a:r>
            <a:rPr lang="sr-Latn-RS" dirty="0" err="1">
              <a:latin typeface="Montserrat" panose="00000500000000000000" pitchFamily="2" charset="0"/>
            </a:rPr>
            <a:t>Eastern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Partnership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with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Black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Sea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riparian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countries</a:t>
          </a:r>
          <a:r>
            <a:rPr lang="sr-Latn-RS" dirty="0">
              <a:latin typeface="Montserrat" panose="00000500000000000000" pitchFamily="2" charset="0"/>
            </a:rPr>
            <a:t>	</a:t>
          </a:r>
          <a:endParaRPr lang="en-GB" dirty="0">
            <a:latin typeface="Montserrat" panose="00000500000000000000" pitchFamily="2" charset="0"/>
          </a:endParaRPr>
        </a:p>
      </dgm:t>
    </dgm:pt>
    <dgm:pt modelId="{77197ACD-B74B-4A00-ABF5-6F38EC1FCF28}" type="parTrans" cxnId="{C1F9975A-B4B6-4F08-BCEF-6A088F5C7AC7}">
      <dgm:prSet/>
      <dgm:spPr/>
      <dgm:t>
        <a:bodyPr/>
        <a:lstStyle/>
        <a:p>
          <a:endParaRPr lang="en-GB"/>
        </a:p>
      </dgm:t>
    </dgm:pt>
    <dgm:pt modelId="{FA26686A-CF7F-49BE-892C-7BF5A3083817}" type="sibTrans" cxnId="{C1F9975A-B4B6-4F08-BCEF-6A088F5C7AC7}">
      <dgm:prSet/>
      <dgm:spPr/>
      <dgm:t>
        <a:bodyPr/>
        <a:lstStyle/>
        <a:p>
          <a:endParaRPr lang="en-GB"/>
        </a:p>
      </dgm:t>
    </dgm:pt>
    <dgm:pt modelId="{82482A58-8155-4307-8582-CC94D065B0EE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Supporting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multi-/</a:t>
          </a:r>
          <a:r>
            <a:rPr lang="sr-Latn-RS" dirty="0" err="1">
              <a:latin typeface="Montserrat" panose="00000500000000000000" pitchFamily="2" charset="0"/>
            </a:rPr>
            <a:t>intermodal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of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transport </a:t>
          </a:r>
          <a:r>
            <a:rPr lang="sr-Latn-RS" dirty="0" err="1">
              <a:latin typeface="Montserrat" panose="00000500000000000000" pitchFamily="2" charset="0"/>
            </a:rPr>
            <a:t>corridors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within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Danube Region (port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IWT </a:t>
          </a:r>
          <a:r>
            <a:rPr lang="sr-Latn-RS" dirty="0" err="1">
              <a:latin typeface="Montserrat" panose="00000500000000000000" pitchFamily="2" charset="0"/>
            </a:rPr>
            <a:t>connections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with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rail</a:t>
          </a:r>
          <a:r>
            <a:rPr lang="sr-Latn-RS" dirty="0">
              <a:latin typeface="Montserrat" panose="00000500000000000000" pitchFamily="2" charset="0"/>
            </a:rPr>
            <a:t> &amp; </a:t>
          </a:r>
          <a:r>
            <a:rPr lang="sr-Latn-RS" dirty="0" err="1">
              <a:latin typeface="Montserrat" panose="00000500000000000000" pitchFamily="2" charset="0"/>
            </a:rPr>
            <a:t>road</a:t>
          </a:r>
          <a:r>
            <a:rPr lang="sr-Latn-RS" dirty="0">
              <a:latin typeface="Montserrat" panose="00000500000000000000" pitchFamily="2" charset="0"/>
            </a:rPr>
            <a:t>)</a:t>
          </a:r>
          <a:endParaRPr lang="en-GB" dirty="0">
            <a:latin typeface="Montserrat" panose="00000500000000000000" pitchFamily="2" charset="0"/>
          </a:endParaRPr>
        </a:p>
      </dgm:t>
    </dgm:pt>
    <dgm:pt modelId="{8AF5E308-9184-4E24-8B6B-E772E7CB39CD}" type="parTrans" cxnId="{F744EBE8-F400-46C3-96B0-10201CAF090D}">
      <dgm:prSet/>
      <dgm:spPr/>
      <dgm:t>
        <a:bodyPr/>
        <a:lstStyle/>
        <a:p>
          <a:endParaRPr lang="en-GB"/>
        </a:p>
      </dgm:t>
    </dgm:pt>
    <dgm:pt modelId="{2792C7C8-07FA-47B8-9F98-7D583D94B71E}" type="sibTrans" cxnId="{F744EBE8-F400-46C3-96B0-10201CAF090D}">
      <dgm:prSet/>
      <dgm:spPr/>
      <dgm:t>
        <a:bodyPr/>
        <a:lstStyle/>
        <a:p>
          <a:endParaRPr lang="en-GB"/>
        </a:p>
      </dgm:t>
    </dgm:pt>
    <dgm:pt modelId="{D3992C02-D00F-445D-B352-9BEA2E62541C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Creating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pre-</a:t>
          </a:r>
          <a:r>
            <a:rPr lang="sr-Latn-RS" dirty="0" err="1">
              <a:latin typeface="Montserrat" panose="00000500000000000000" pitchFamily="2" charset="0"/>
            </a:rPr>
            <a:t>requisites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for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further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of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Danube Transport </a:t>
          </a:r>
          <a:r>
            <a:rPr lang="sr-Latn-RS" dirty="0" err="1">
              <a:latin typeface="Montserrat" panose="00000500000000000000" pitchFamily="2" charset="0"/>
            </a:rPr>
            <a:t>Corridors</a:t>
          </a:r>
          <a:endParaRPr lang="en-GB" dirty="0">
            <a:latin typeface="Montserrat" panose="00000500000000000000" pitchFamily="2" charset="0"/>
          </a:endParaRPr>
        </a:p>
      </dgm:t>
    </dgm:pt>
    <dgm:pt modelId="{FDB8B02D-2D35-4BBB-B87A-986B0316014A}" type="parTrans" cxnId="{39784FE6-A1C1-42DA-B6F3-DBDFF05502A6}">
      <dgm:prSet/>
      <dgm:spPr/>
      <dgm:t>
        <a:bodyPr/>
        <a:lstStyle/>
        <a:p>
          <a:endParaRPr lang="en-GB"/>
        </a:p>
      </dgm:t>
    </dgm:pt>
    <dgm:pt modelId="{4C1FBAF8-BF0B-4D5C-82C8-BE33966DF591}" type="sibTrans" cxnId="{39784FE6-A1C1-42DA-B6F3-DBDFF05502A6}">
      <dgm:prSet/>
      <dgm:spPr/>
      <dgm:t>
        <a:bodyPr/>
        <a:lstStyle/>
        <a:p>
          <a:endParaRPr lang="en-GB"/>
        </a:p>
      </dgm:t>
    </dgm:pt>
    <dgm:pt modelId="{6BC4AA99-77C6-4469-9601-F30390032F51}" type="pres">
      <dgm:prSet presAssocID="{2785975C-908F-4F32-9000-D3528E53D7FB}" presName="composite" presStyleCnt="0">
        <dgm:presLayoutVars>
          <dgm:chMax val="1"/>
          <dgm:dir/>
          <dgm:resizeHandles val="exact"/>
        </dgm:presLayoutVars>
      </dgm:prSet>
      <dgm:spPr/>
    </dgm:pt>
    <dgm:pt modelId="{E5800995-03FC-46A3-8CE1-DD158CDA946A}" type="pres">
      <dgm:prSet presAssocID="{1F7DEB63-2198-4E0A-A25A-E3BB4FF3EFEB}" presName="roof" presStyleLbl="dkBgShp" presStyleIdx="0" presStyleCnt="2" custScaleY="103405" custLinFactNeighborX="6665"/>
      <dgm:spPr/>
    </dgm:pt>
    <dgm:pt modelId="{D9E7E3E7-1D50-4758-9FCC-21D3340E34A2}" type="pres">
      <dgm:prSet presAssocID="{1F7DEB63-2198-4E0A-A25A-E3BB4FF3EFEB}" presName="pillars" presStyleCnt="0"/>
      <dgm:spPr/>
    </dgm:pt>
    <dgm:pt modelId="{7E14B17E-3292-4B23-885D-FBE54E70DC3B}" type="pres">
      <dgm:prSet presAssocID="{1F7DEB63-2198-4E0A-A25A-E3BB4FF3EFEB}" presName="pillar1" presStyleLbl="node1" presStyleIdx="0" presStyleCnt="3">
        <dgm:presLayoutVars>
          <dgm:bulletEnabled val="1"/>
        </dgm:presLayoutVars>
      </dgm:prSet>
      <dgm:spPr/>
    </dgm:pt>
    <dgm:pt modelId="{36BC4DE3-9448-494A-BCC1-7E7364EE1A38}" type="pres">
      <dgm:prSet presAssocID="{82482A58-8155-4307-8582-CC94D065B0EE}" presName="pillarX" presStyleLbl="node1" presStyleIdx="1" presStyleCnt="3" custScaleX="92968">
        <dgm:presLayoutVars>
          <dgm:bulletEnabled val="1"/>
        </dgm:presLayoutVars>
      </dgm:prSet>
      <dgm:spPr/>
    </dgm:pt>
    <dgm:pt modelId="{398A78B9-4257-474D-AB78-1CD616690801}" type="pres">
      <dgm:prSet presAssocID="{D3992C02-D00F-445D-B352-9BEA2E62541C}" presName="pillarX" presStyleLbl="node1" presStyleIdx="2" presStyleCnt="3">
        <dgm:presLayoutVars>
          <dgm:bulletEnabled val="1"/>
        </dgm:presLayoutVars>
      </dgm:prSet>
      <dgm:spPr/>
    </dgm:pt>
    <dgm:pt modelId="{8F5420E9-1806-41D5-A4D2-AF8A88DB8F35}" type="pres">
      <dgm:prSet presAssocID="{1F7DEB63-2198-4E0A-A25A-E3BB4FF3EFEB}" presName="base" presStyleLbl="dkBgShp" presStyleIdx="1" presStyleCnt="2" custScaleX="100000" custLinFactNeighborX="91" custLinFactNeighborY="5704"/>
      <dgm:spPr/>
    </dgm:pt>
  </dgm:ptLst>
  <dgm:cxnLst>
    <dgm:cxn modelId="{0B473C13-A647-4B21-A45B-C88089F15C75}" type="presOf" srcId="{F0F9D8CB-2C99-40DE-A158-2FD948684AC9}" destId="{7E14B17E-3292-4B23-885D-FBE54E70DC3B}" srcOrd="0" destOrd="0" presId="urn:microsoft.com/office/officeart/2005/8/layout/hList3"/>
    <dgm:cxn modelId="{3852E216-12C2-48C7-A5D3-13960B81E345}" type="presOf" srcId="{D3992C02-D00F-445D-B352-9BEA2E62541C}" destId="{398A78B9-4257-474D-AB78-1CD616690801}" srcOrd="0" destOrd="0" presId="urn:microsoft.com/office/officeart/2005/8/layout/hList3"/>
    <dgm:cxn modelId="{09814A41-0873-4FC9-82CC-6DE13E13AB57}" srcId="{2785975C-908F-4F32-9000-D3528E53D7FB}" destId="{1F7DEB63-2198-4E0A-A25A-E3BB4FF3EFEB}" srcOrd="0" destOrd="0" parTransId="{1E09505B-BA45-4BAA-9415-D63C6A6D8592}" sibTransId="{13B1D72E-FA47-4226-AACD-C032D7924642}"/>
    <dgm:cxn modelId="{C1F9975A-B4B6-4F08-BCEF-6A088F5C7AC7}" srcId="{1F7DEB63-2198-4E0A-A25A-E3BB4FF3EFEB}" destId="{F0F9D8CB-2C99-40DE-A158-2FD948684AC9}" srcOrd="0" destOrd="0" parTransId="{77197ACD-B74B-4A00-ABF5-6F38EC1FCF28}" sibTransId="{FA26686A-CF7F-49BE-892C-7BF5A3083817}"/>
    <dgm:cxn modelId="{52AF297E-6190-4DA1-A356-031838B51EFC}" type="presOf" srcId="{82482A58-8155-4307-8582-CC94D065B0EE}" destId="{36BC4DE3-9448-494A-BCC1-7E7364EE1A38}" srcOrd="0" destOrd="0" presId="urn:microsoft.com/office/officeart/2005/8/layout/hList3"/>
    <dgm:cxn modelId="{3F85C7C6-6369-45CA-8962-81A5DECC5EE6}" type="presOf" srcId="{2785975C-908F-4F32-9000-D3528E53D7FB}" destId="{6BC4AA99-77C6-4469-9601-F30390032F51}" srcOrd="0" destOrd="0" presId="urn:microsoft.com/office/officeart/2005/8/layout/hList3"/>
    <dgm:cxn modelId="{39784FE6-A1C1-42DA-B6F3-DBDFF05502A6}" srcId="{1F7DEB63-2198-4E0A-A25A-E3BB4FF3EFEB}" destId="{D3992C02-D00F-445D-B352-9BEA2E62541C}" srcOrd="2" destOrd="0" parTransId="{FDB8B02D-2D35-4BBB-B87A-986B0316014A}" sibTransId="{4C1FBAF8-BF0B-4D5C-82C8-BE33966DF591}"/>
    <dgm:cxn modelId="{F744EBE8-F400-46C3-96B0-10201CAF090D}" srcId="{1F7DEB63-2198-4E0A-A25A-E3BB4FF3EFEB}" destId="{82482A58-8155-4307-8582-CC94D065B0EE}" srcOrd="1" destOrd="0" parTransId="{8AF5E308-9184-4E24-8B6B-E772E7CB39CD}" sibTransId="{2792C7C8-07FA-47B8-9F98-7D583D94B71E}"/>
    <dgm:cxn modelId="{13CA3DFC-49DA-4B78-8AC3-920E6863988B}" type="presOf" srcId="{1F7DEB63-2198-4E0A-A25A-E3BB4FF3EFEB}" destId="{E5800995-03FC-46A3-8CE1-DD158CDA946A}" srcOrd="0" destOrd="0" presId="urn:microsoft.com/office/officeart/2005/8/layout/hList3"/>
    <dgm:cxn modelId="{DDC292A9-426F-4AD9-ABBF-C07D78EC090E}" type="presParOf" srcId="{6BC4AA99-77C6-4469-9601-F30390032F51}" destId="{E5800995-03FC-46A3-8CE1-DD158CDA946A}" srcOrd="0" destOrd="0" presId="urn:microsoft.com/office/officeart/2005/8/layout/hList3"/>
    <dgm:cxn modelId="{618A12B3-6363-4FEC-9934-53E28E4D4B14}" type="presParOf" srcId="{6BC4AA99-77C6-4469-9601-F30390032F51}" destId="{D9E7E3E7-1D50-4758-9FCC-21D3340E34A2}" srcOrd="1" destOrd="0" presId="urn:microsoft.com/office/officeart/2005/8/layout/hList3"/>
    <dgm:cxn modelId="{A931F732-08B3-4D52-882B-D5CB5EF6B360}" type="presParOf" srcId="{D9E7E3E7-1D50-4758-9FCC-21D3340E34A2}" destId="{7E14B17E-3292-4B23-885D-FBE54E70DC3B}" srcOrd="0" destOrd="0" presId="urn:microsoft.com/office/officeart/2005/8/layout/hList3"/>
    <dgm:cxn modelId="{D1E93AFE-605D-4D19-8902-CBEA80BAB3B1}" type="presParOf" srcId="{D9E7E3E7-1D50-4758-9FCC-21D3340E34A2}" destId="{36BC4DE3-9448-494A-BCC1-7E7364EE1A38}" srcOrd="1" destOrd="0" presId="urn:microsoft.com/office/officeart/2005/8/layout/hList3"/>
    <dgm:cxn modelId="{B727C376-96A4-4733-A702-E6D7CEB10A0C}" type="presParOf" srcId="{D9E7E3E7-1D50-4758-9FCC-21D3340E34A2}" destId="{398A78B9-4257-474D-AB78-1CD616690801}" srcOrd="2" destOrd="0" presId="urn:microsoft.com/office/officeart/2005/8/layout/hList3"/>
    <dgm:cxn modelId="{18D7098D-DFA1-43CB-98EC-38F082A1002D}" type="presParOf" srcId="{6BC4AA99-77C6-4469-9601-F30390032F51}" destId="{8F5420E9-1806-41D5-A4D2-AF8A88DB8F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848099-D34D-4811-8AE4-7355950E797F}" type="doc">
      <dgm:prSet loTypeId="urn:microsoft.com/office/officeart/2005/8/layout/hList1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GB"/>
        </a:p>
      </dgm:t>
    </dgm:pt>
    <dgm:pt modelId="{F002D066-E359-4939-AFBA-17925D01684D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Transport </a:t>
          </a:r>
          <a:r>
            <a:rPr lang="sr-Latn-RS" dirty="0" err="1">
              <a:latin typeface="Montserrat" panose="00000500000000000000" pitchFamily="2" charset="0"/>
            </a:rPr>
            <a:t>corridors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IWT </a:t>
          </a:r>
          <a:r>
            <a:rPr lang="sr-Latn-RS" dirty="0" err="1">
              <a:latin typeface="Montserrat" panose="00000500000000000000" pitchFamily="2" charset="0"/>
            </a:rPr>
            <a:t>markets</a:t>
          </a:r>
          <a:endParaRPr lang="sr-Latn-RS" dirty="0">
            <a:latin typeface="Montserrat" panose="00000500000000000000" pitchFamily="2" charset="0"/>
          </a:endParaRPr>
        </a:p>
        <a:p>
          <a:r>
            <a:rPr lang="sr-Latn-RS" dirty="0">
              <a:latin typeface="Montserrat" panose="00000500000000000000" pitchFamily="2" charset="0"/>
            </a:rPr>
            <a:t>MPAC</a:t>
          </a:r>
          <a:endParaRPr lang="en-GB" dirty="0">
            <a:latin typeface="Montserrat" panose="00000500000000000000" pitchFamily="2" charset="0"/>
          </a:endParaRPr>
        </a:p>
      </dgm:t>
    </dgm:pt>
    <dgm:pt modelId="{C55609F8-9454-48FA-B8C5-B0E1AA8EAE9A}" type="parTrans" cxnId="{04440778-A75E-4733-B270-5A1CAFB791BC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238CB5ED-166E-4B3D-95E8-A81E953042E7}" type="sibTrans" cxnId="{04440778-A75E-4733-B270-5A1CAFB791BC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AFD5E8F2-164F-4241-A1F1-3928965CFA7E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Transport </a:t>
          </a:r>
          <a:r>
            <a:rPr lang="sr-Latn-RS" dirty="0" err="1">
              <a:latin typeface="Montserrat" panose="00000500000000000000" pitchFamily="2" charset="0"/>
            </a:rPr>
            <a:t>Corridors</a:t>
          </a:r>
          <a:r>
            <a:rPr lang="sr-Latn-RS" dirty="0">
              <a:latin typeface="Montserrat" panose="00000500000000000000" pitchFamily="2" charset="0"/>
            </a:rPr>
            <a:t> (Status </a:t>
          </a:r>
          <a:r>
            <a:rPr lang="sr-Latn-RS" dirty="0" err="1">
              <a:latin typeface="Montserrat" panose="00000500000000000000" pitchFamily="2" charset="0"/>
            </a:rPr>
            <a:t>of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Planning</a:t>
          </a:r>
          <a:r>
            <a:rPr lang="sr-Latn-RS" dirty="0">
              <a:latin typeface="Montserrat" panose="00000500000000000000" pitchFamily="2" charset="0"/>
            </a:rPr>
            <a:t> &amp; </a:t>
          </a:r>
          <a:r>
            <a:rPr lang="sr-Latn-RS" dirty="0" err="1">
              <a:latin typeface="Montserrat" panose="00000500000000000000" pitchFamily="2" charset="0"/>
            </a:rPr>
            <a:t>Gap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Analysis</a:t>
          </a:r>
          <a:r>
            <a:rPr lang="sr-Latn-RS" dirty="0">
              <a:latin typeface="Montserrat" panose="00000500000000000000" pitchFamily="2" charset="0"/>
            </a:rPr>
            <a:t>)</a:t>
          </a:r>
          <a:endParaRPr lang="en-GB" dirty="0">
            <a:latin typeface="Montserrat" panose="00000500000000000000" pitchFamily="2" charset="0"/>
          </a:endParaRPr>
        </a:p>
      </dgm:t>
    </dgm:pt>
    <dgm:pt modelId="{493ADA02-DA69-40E2-AF15-4495D3D67520}" type="parTrans" cxnId="{18EE561C-5A30-4AD6-8F5F-2B43F4244DC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7F175812-ED80-464D-8C3C-FEFBFA2093CD}" type="sibTrans" cxnId="{18EE561C-5A30-4AD6-8F5F-2B43F4244DC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E9F67DAD-2A63-4199-BBB9-518276845750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Danube </a:t>
          </a:r>
          <a:r>
            <a:rPr lang="sr-Latn-RS" dirty="0" err="1">
              <a:latin typeface="Montserrat" panose="00000500000000000000" pitchFamily="2" charset="0"/>
            </a:rPr>
            <a:t>Inland</a:t>
          </a:r>
          <a:r>
            <a:rPr lang="sr-Latn-RS" dirty="0">
              <a:latin typeface="Montserrat" panose="00000500000000000000" pitchFamily="2" charset="0"/>
            </a:rPr>
            <a:t> &amp; </a:t>
          </a:r>
          <a:r>
            <a:rPr lang="sr-Latn-RS" dirty="0" err="1">
              <a:latin typeface="Montserrat" panose="00000500000000000000" pitchFamily="2" charset="0"/>
            </a:rPr>
            <a:t>Sea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Ports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Analysis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Recommendations</a:t>
          </a:r>
          <a:endParaRPr lang="sr-Latn-RS" dirty="0">
            <a:latin typeface="Montserrat" panose="00000500000000000000" pitchFamily="2" charset="0"/>
          </a:endParaRPr>
        </a:p>
        <a:p>
          <a:r>
            <a:rPr lang="sr-Latn-RS" dirty="0">
              <a:latin typeface="Montserrat" panose="00000500000000000000" pitchFamily="2" charset="0"/>
            </a:rPr>
            <a:t>PGA</a:t>
          </a:r>
          <a:endParaRPr lang="en-GB" dirty="0">
            <a:latin typeface="Montserrat" panose="00000500000000000000" pitchFamily="2" charset="0"/>
          </a:endParaRPr>
        </a:p>
      </dgm:t>
    </dgm:pt>
    <dgm:pt modelId="{3E2C0E9B-E48F-4FCD-B5BF-30F7FEB1133F}" type="parTrans" cxnId="{7CDCEC1C-03B0-43EA-9A44-D8B35373FCB3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BC3ABB58-2F77-401D-89AB-8017514DA1FB}" type="sibTrans" cxnId="{7CDCEC1C-03B0-43EA-9A44-D8B35373FCB3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797F5ACB-411B-44FA-A22B-16B01A3DD1CB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Multi-/</a:t>
          </a:r>
          <a:r>
            <a:rPr lang="sr-Latn-RS" dirty="0" err="1">
              <a:latin typeface="Montserrat" panose="00000500000000000000" pitchFamily="2" charset="0"/>
            </a:rPr>
            <a:t>Intermodal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Facilities</a:t>
          </a:r>
          <a:r>
            <a:rPr lang="sr-Latn-RS" dirty="0">
              <a:latin typeface="Montserrat" panose="00000500000000000000" pitchFamily="2" charset="0"/>
            </a:rPr>
            <a:t> &amp; </a:t>
          </a:r>
          <a:r>
            <a:rPr lang="sr-Latn-RS" dirty="0" err="1">
              <a:latin typeface="Montserrat" panose="00000500000000000000" pitchFamily="2" charset="0"/>
            </a:rPr>
            <a:t>Services</a:t>
          </a:r>
          <a:r>
            <a:rPr lang="sr-Latn-RS" dirty="0">
              <a:latin typeface="Montserrat" panose="00000500000000000000" pitchFamily="2" charset="0"/>
            </a:rPr>
            <a:t> </a:t>
          </a:r>
          <a:endParaRPr lang="en-GB" dirty="0">
            <a:latin typeface="Montserrat" panose="00000500000000000000" pitchFamily="2" charset="0"/>
          </a:endParaRPr>
        </a:p>
      </dgm:t>
    </dgm:pt>
    <dgm:pt modelId="{16049850-CA7F-43A3-BA2B-C3A949C40A01}" type="parTrans" cxnId="{5E2D9DB6-10C4-4423-B6A9-A268513E8A3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DFBFFEA7-2DB9-410C-AE5F-FF02524B2B22}" type="sibTrans" cxnId="{5E2D9DB6-10C4-4423-B6A9-A268513E8A3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CC9EBF55-174F-475E-B515-AAC998EA28B8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Integrated</a:t>
          </a:r>
          <a:r>
            <a:rPr lang="sr-Latn-RS" dirty="0">
              <a:latin typeface="Montserrat" panose="00000500000000000000" pitchFamily="2" charset="0"/>
            </a:rPr>
            <a:t> Port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endParaRPr lang="sr-Latn-RS" dirty="0">
            <a:latin typeface="Montserrat" panose="00000500000000000000" pitchFamily="2" charset="0"/>
          </a:endParaRPr>
        </a:p>
        <a:p>
          <a:r>
            <a:rPr lang="sr-Latn-RS" dirty="0">
              <a:latin typeface="Montserrat" panose="00000500000000000000" pitchFamily="2" charset="0"/>
            </a:rPr>
            <a:t>HFIP</a:t>
          </a:r>
          <a:endParaRPr lang="en-GB" dirty="0">
            <a:latin typeface="Montserrat" panose="00000500000000000000" pitchFamily="2" charset="0"/>
          </a:endParaRPr>
        </a:p>
      </dgm:t>
    </dgm:pt>
    <dgm:pt modelId="{AC6FB591-583F-4F98-96BA-B648CBD23639}" type="parTrans" cxnId="{B3DF7773-176D-4019-A879-0D6ADF773DA3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6395300-8BD8-4457-99B8-0DBE8214F83B}" type="sibTrans" cxnId="{B3DF7773-176D-4019-A879-0D6ADF773DA3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976BC0EA-5EEE-41F8-BB7E-802686D61C97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Matching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Regional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Economic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r>
            <a:rPr lang="sr-Latn-RS" dirty="0">
              <a:latin typeface="Montserrat" panose="00000500000000000000" pitchFamily="2" charset="0"/>
            </a:rPr>
            <a:t> / Transport </a:t>
          </a:r>
          <a:r>
            <a:rPr lang="sr-Latn-RS" dirty="0" err="1">
              <a:latin typeface="Montserrat" panose="00000500000000000000" pitchFamily="2" charset="0"/>
            </a:rPr>
            <a:t>Infrastructure</a:t>
          </a:r>
          <a:endParaRPr lang="en-GB" dirty="0">
            <a:latin typeface="Montserrat" panose="00000500000000000000" pitchFamily="2" charset="0"/>
          </a:endParaRPr>
        </a:p>
      </dgm:t>
    </dgm:pt>
    <dgm:pt modelId="{E2C1CD2E-4598-4283-8AC4-253ED6C8D176}" type="parTrans" cxnId="{64FE05BB-5D16-4A16-8808-0AB2F7F97DC7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6F5BB5B0-9741-4BBE-A0B5-2F6AAF6D097C}" type="sibTrans" cxnId="{64FE05BB-5D16-4A16-8808-0AB2F7F97DC7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ABBD1544-8127-4DBE-9404-DBC6004303EE}">
      <dgm:prSet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Pilot </a:t>
          </a:r>
          <a:r>
            <a:rPr lang="sr-Latn-RS" dirty="0" err="1">
              <a:latin typeface="Montserrat" panose="00000500000000000000" pitchFamily="2" charset="0"/>
            </a:rPr>
            <a:t>Cases</a:t>
          </a:r>
          <a:endParaRPr lang="sr-Latn-RS" dirty="0">
            <a:latin typeface="Montserrat" panose="00000500000000000000" pitchFamily="2" charset="0"/>
          </a:endParaRPr>
        </a:p>
        <a:p>
          <a:r>
            <a:rPr lang="sr-Latn-RS" dirty="0">
              <a:latin typeface="Montserrat" panose="00000500000000000000" pitchFamily="2" charset="0"/>
            </a:rPr>
            <a:t>EHOO</a:t>
          </a:r>
          <a:endParaRPr lang="en-GB" dirty="0">
            <a:latin typeface="Montserrat" panose="00000500000000000000" pitchFamily="2" charset="0"/>
          </a:endParaRPr>
        </a:p>
      </dgm:t>
    </dgm:pt>
    <dgm:pt modelId="{8C0D60A7-7576-4574-900E-325A1615D285}" type="parTrans" cxnId="{A24ED21D-A494-4331-92FD-983D21ED73CB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7993DF1-370E-44DF-8984-FD6B12CEC5DD}" type="sibTrans" cxnId="{A24ED21D-A494-4331-92FD-983D21ED73CB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EE14274-6391-40B4-8547-50EBDCCBE4BA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IWT Market </a:t>
          </a:r>
          <a:r>
            <a:rPr lang="sr-Latn-RS" dirty="0" err="1">
              <a:latin typeface="Montserrat" panose="00000500000000000000" pitchFamily="2" charset="0"/>
            </a:rPr>
            <a:t>Analysis</a:t>
          </a:r>
          <a:r>
            <a:rPr lang="sr-Latn-RS" dirty="0">
              <a:latin typeface="Montserrat" panose="00000500000000000000" pitchFamily="2" charset="0"/>
            </a:rPr>
            <a:t> (</a:t>
          </a:r>
          <a:r>
            <a:rPr lang="sr-Latn-RS" dirty="0" err="1">
              <a:latin typeface="Montserrat" panose="00000500000000000000" pitchFamily="2" charset="0"/>
            </a:rPr>
            <a:t>Cargo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Passenger</a:t>
          </a:r>
          <a:endParaRPr lang="en-GB" dirty="0">
            <a:latin typeface="Montserrat" panose="00000500000000000000" pitchFamily="2" charset="0"/>
          </a:endParaRPr>
        </a:p>
      </dgm:t>
    </dgm:pt>
    <dgm:pt modelId="{DF83F7F1-D734-40E0-90B7-4B711DD3FB3C}" type="parTrans" cxnId="{94694E3C-699C-4338-B342-7AC4D97E4939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3EADAB1C-327C-4D06-B3C4-0B9DDA41FB2A}" type="sibTrans" cxnId="{94694E3C-699C-4338-B342-7AC4D97E4939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81C50099-5E5B-4E09-B69D-5ED461BC1BE9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Case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Study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Container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Liner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Service</a:t>
          </a:r>
          <a:endParaRPr lang="en-GB" dirty="0">
            <a:latin typeface="Montserrat" panose="00000500000000000000" pitchFamily="2" charset="0"/>
          </a:endParaRPr>
        </a:p>
      </dgm:t>
    </dgm:pt>
    <dgm:pt modelId="{A28B445E-1D4E-453D-9CDD-A642F0278C7D}" type="parTrans" cxnId="{8B2BAC3A-EF00-4B6B-ADD9-BE57CA6706E9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7413920B-B552-48D2-AA5D-A435C437A1DF}" type="sibTrans" cxnId="{8B2BAC3A-EF00-4B6B-ADD9-BE57CA6706E9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9743896F-FFD8-47AD-B02D-5D0AF5C4E369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Danube </a:t>
          </a:r>
          <a:r>
            <a:rPr lang="sr-Latn-RS" dirty="0" err="1">
              <a:latin typeface="Montserrat" panose="00000500000000000000" pitchFamily="2" charset="0"/>
            </a:rPr>
            <a:t>Corridor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Promotion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Enhanced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Connectivity</a:t>
          </a:r>
          <a:endParaRPr lang="en-GB" dirty="0">
            <a:latin typeface="Montserrat" panose="00000500000000000000" pitchFamily="2" charset="0"/>
          </a:endParaRPr>
        </a:p>
      </dgm:t>
    </dgm:pt>
    <dgm:pt modelId="{D3A98CF9-1AFA-4022-8499-16D2FE6C8122}" type="parTrans" cxnId="{6A2C7497-30D1-46B4-BBE9-EF1828334D41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5F52A21-25E3-4119-882E-675B3CE8BBA2}" type="sibTrans" cxnId="{6A2C7497-30D1-46B4-BBE9-EF1828334D41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9E2331AD-80C4-4E5D-A923-5252C324AB5F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Rail</a:t>
          </a:r>
          <a:r>
            <a:rPr lang="sr-Latn-RS" dirty="0">
              <a:latin typeface="Montserrat" panose="00000500000000000000" pitchFamily="2" charset="0"/>
            </a:rPr>
            <a:t> &amp; </a:t>
          </a:r>
          <a:r>
            <a:rPr lang="sr-Latn-RS" dirty="0" err="1">
              <a:latin typeface="Montserrat" panose="00000500000000000000" pitchFamily="2" charset="0"/>
            </a:rPr>
            <a:t>Road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Connectivity</a:t>
          </a:r>
          <a:endParaRPr lang="en-GB" dirty="0">
            <a:latin typeface="Montserrat" panose="00000500000000000000" pitchFamily="2" charset="0"/>
          </a:endParaRPr>
        </a:p>
      </dgm:t>
    </dgm:pt>
    <dgm:pt modelId="{1B4A5868-AEE6-4419-94DC-6D2CC51AA963}" type="parTrans" cxnId="{0F9C50C4-E59D-4D0F-BDDC-E0D9EF358EEA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0EA46603-7C5D-4098-BF44-396C133CAB2F}" type="sibTrans" cxnId="{0F9C50C4-E59D-4D0F-BDDC-E0D9EF358EEA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5DC8F7E0-16BD-4372-B7BB-1A7ABD0B4999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Port </a:t>
          </a:r>
          <a:r>
            <a:rPr lang="sr-Latn-RS" dirty="0" err="1">
              <a:latin typeface="Montserrat" panose="00000500000000000000" pitchFamily="2" charset="0"/>
            </a:rPr>
            <a:t>Tariffs</a:t>
          </a:r>
          <a:r>
            <a:rPr lang="sr-Latn-RS" dirty="0">
              <a:latin typeface="Montserrat" panose="00000500000000000000" pitchFamily="2" charset="0"/>
            </a:rPr>
            <a:t> – </a:t>
          </a:r>
          <a:r>
            <a:rPr lang="sr-Latn-RS" dirty="0" err="1">
              <a:latin typeface="Montserrat" panose="00000500000000000000" pitchFamily="2" charset="0"/>
            </a:rPr>
            <a:t>Tool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for</a:t>
          </a:r>
          <a:r>
            <a:rPr lang="sr-Latn-RS" dirty="0">
              <a:latin typeface="Montserrat" panose="00000500000000000000" pitchFamily="2" charset="0"/>
            </a:rPr>
            <a:t> port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hitnerland</a:t>
          </a:r>
          <a:r>
            <a:rPr lang="sr-Latn-RS" dirty="0">
              <a:latin typeface="Montserrat" panose="00000500000000000000" pitchFamily="2" charset="0"/>
            </a:rPr>
            <a:t> transport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endParaRPr lang="en-GB" dirty="0">
            <a:latin typeface="Montserrat" panose="00000500000000000000" pitchFamily="2" charset="0"/>
          </a:endParaRPr>
        </a:p>
      </dgm:t>
    </dgm:pt>
    <dgm:pt modelId="{485D828B-D30D-4B6B-8DD4-B83945EBDC73}" type="parTrans" cxnId="{93454E49-A687-42E3-8EC6-4C2704B9394C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6D3ABC5-5B76-4555-8B37-59348E4425A2}" type="sibTrans" cxnId="{93454E49-A687-42E3-8EC6-4C2704B9394C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D36C2FF-DA5E-49E5-A0AC-3FFE39C6B916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Danube Port </a:t>
          </a:r>
          <a:r>
            <a:rPr lang="sr-Latn-RS" dirty="0" err="1">
              <a:latin typeface="Montserrat" panose="00000500000000000000" pitchFamily="2" charset="0"/>
            </a:rPr>
            <a:t>Digitalization</a:t>
          </a:r>
          <a:endParaRPr lang="en-GB" dirty="0">
            <a:latin typeface="Montserrat" panose="00000500000000000000" pitchFamily="2" charset="0"/>
          </a:endParaRPr>
        </a:p>
      </dgm:t>
    </dgm:pt>
    <dgm:pt modelId="{C328A388-F547-4B28-9951-311E40349296}" type="parTrans" cxnId="{4CF894F4-FB7F-4DB4-B323-E4686F46E46E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38E9A546-4324-48ED-93EA-ADF846A3E39D}" type="sibTrans" cxnId="{4CF894F4-FB7F-4DB4-B323-E4686F46E46E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DF37A460-CEFB-4571-9706-F0A4659D390C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Case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Study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Agriculutral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Products</a:t>
          </a:r>
          <a:r>
            <a:rPr lang="sr-Latn-RS" dirty="0">
              <a:latin typeface="Montserrat" panose="00000500000000000000" pitchFamily="2" charset="0"/>
            </a:rPr>
            <a:t> (</a:t>
          </a:r>
          <a:r>
            <a:rPr lang="sr-Latn-RS" dirty="0" err="1">
              <a:latin typeface="Montserrat" panose="00000500000000000000" pitchFamily="2" charset="0"/>
            </a:rPr>
            <a:t>Ports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Access </a:t>
          </a:r>
          <a:r>
            <a:rPr lang="sr-Latn-RS" dirty="0" err="1">
              <a:latin typeface="Montserrat" panose="00000500000000000000" pitchFamily="2" charset="0"/>
            </a:rPr>
            <a:t>Infrastructure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needs</a:t>
          </a:r>
          <a:r>
            <a:rPr lang="sr-Latn-RS" dirty="0">
              <a:latin typeface="Montserrat" panose="00000500000000000000" pitchFamily="2" charset="0"/>
            </a:rPr>
            <a:t>)</a:t>
          </a:r>
          <a:endParaRPr lang="en-GB" dirty="0">
            <a:latin typeface="Montserrat" panose="00000500000000000000" pitchFamily="2" charset="0"/>
          </a:endParaRPr>
        </a:p>
      </dgm:t>
    </dgm:pt>
    <dgm:pt modelId="{6DF7D1AB-EFC8-49F1-8AD3-F0E6BF3A3BBF}" type="parTrans" cxnId="{34C79692-2059-4BEB-A7ED-223A2C90D1CA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9E0E3EED-2321-4578-8227-8E596CDB6FBD}" type="sibTrans" cxnId="{34C79692-2059-4BEB-A7ED-223A2C90D1CA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1EB62629-3292-4BCB-88A6-D9E564FB4CAA}">
      <dgm:prSet phldrT="[Text]"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Project </a:t>
          </a:r>
          <a:r>
            <a:rPr lang="sr-Latn-RS" dirty="0" err="1">
              <a:latin typeface="Montserrat" panose="00000500000000000000" pitchFamily="2" charset="0"/>
            </a:rPr>
            <a:t>Capitalization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through</a:t>
          </a:r>
          <a:r>
            <a:rPr lang="sr-Latn-RS" dirty="0">
              <a:latin typeface="Montserrat" panose="00000500000000000000" pitchFamily="2" charset="0"/>
            </a:rPr>
            <a:t> Danube </a:t>
          </a:r>
          <a:r>
            <a:rPr lang="sr-Latn-RS" dirty="0" err="1">
              <a:latin typeface="Montserrat" panose="00000500000000000000" pitchFamily="2" charset="0"/>
            </a:rPr>
            <a:t>Ports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Network</a:t>
          </a:r>
          <a:endParaRPr lang="en-GB" dirty="0">
            <a:latin typeface="Montserrat" panose="00000500000000000000" pitchFamily="2" charset="0"/>
          </a:endParaRPr>
        </a:p>
      </dgm:t>
    </dgm:pt>
    <dgm:pt modelId="{316663DE-947F-48C9-8E64-69BCD37E3825}" type="parTrans" cxnId="{FD1075ED-4026-4933-9981-00F365E37A1B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98F6D468-F01D-4350-B34D-0356A42FE463}" type="sibTrans" cxnId="{FD1075ED-4026-4933-9981-00F365E37A1B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812253B1-AB3B-49B6-9FFD-F6DA26402D57}">
      <dgm:prSet phldrT="[Text]"/>
      <dgm:spPr/>
      <dgm:t>
        <a:bodyPr/>
        <a:lstStyle/>
        <a:p>
          <a:r>
            <a:rPr lang="sr-Latn-RS" dirty="0" err="1">
              <a:latin typeface="Montserrat" panose="00000500000000000000" pitchFamily="2" charset="0"/>
            </a:rPr>
            <a:t>Infrastructure</a:t>
          </a:r>
          <a:r>
            <a:rPr lang="sr-Latn-RS" dirty="0">
              <a:latin typeface="Montserrat" panose="00000500000000000000" pitchFamily="2" charset="0"/>
            </a:rPr>
            <a:t> Master Plan </a:t>
          </a:r>
          <a:r>
            <a:rPr lang="sr-Latn-RS" dirty="0" err="1">
              <a:latin typeface="Montserrat" panose="00000500000000000000" pitchFamily="2" charset="0"/>
            </a:rPr>
            <a:t>for</a:t>
          </a:r>
          <a:r>
            <a:rPr lang="sr-Latn-RS" dirty="0">
              <a:latin typeface="Montserrat" panose="00000500000000000000" pitchFamily="2" charset="0"/>
            </a:rPr>
            <a:t> River </a:t>
          </a:r>
          <a:r>
            <a:rPr lang="sr-Latn-RS" dirty="0" err="1">
              <a:latin typeface="Montserrat" panose="00000500000000000000" pitchFamily="2" charset="0"/>
            </a:rPr>
            <a:t>Cruise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Industry</a:t>
          </a:r>
          <a:endParaRPr lang="en-GB" dirty="0">
            <a:latin typeface="Montserrat" panose="00000500000000000000" pitchFamily="2" charset="0"/>
          </a:endParaRPr>
        </a:p>
      </dgm:t>
    </dgm:pt>
    <dgm:pt modelId="{94693BE6-C8CC-4559-8B94-EF6B42E3C3F1}" type="parTrans" cxnId="{F85354F9-0776-43B0-8C39-D2AA3C6C8F82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516EE51F-4530-4114-BE32-804EE956F38E}" type="sibTrans" cxnId="{F85354F9-0776-43B0-8C39-D2AA3C6C8F82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28C95BD9-E1A3-4591-A5D9-95772396F4C0}">
      <dgm:prSet/>
      <dgm:spPr/>
      <dgm:t>
        <a:bodyPr/>
        <a:lstStyle/>
        <a:p>
          <a:r>
            <a:rPr lang="sr-Latn-RS" dirty="0">
              <a:latin typeface="Montserrat" panose="00000500000000000000" pitchFamily="2" charset="0"/>
            </a:rPr>
            <a:t>Port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plans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for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selected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ports</a:t>
          </a:r>
          <a:r>
            <a:rPr lang="sr-Latn-RS" dirty="0">
              <a:latin typeface="Montserrat" panose="00000500000000000000" pitchFamily="2" charset="0"/>
            </a:rPr>
            <a:t> in AT, HU, RO, BG, HR, RS, UA, SK, MD</a:t>
          </a:r>
          <a:endParaRPr lang="en-GB" dirty="0">
            <a:latin typeface="Montserrat" panose="00000500000000000000" pitchFamily="2" charset="0"/>
          </a:endParaRPr>
        </a:p>
      </dgm:t>
    </dgm:pt>
    <dgm:pt modelId="{DB385E54-4215-433A-87B5-F212BAA622C6}" type="parTrans" cxnId="{9D8BB574-5EEC-4485-AD71-B7BDEDDAD855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26946707-A3C6-4464-966C-6647A64363A4}" type="sibTrans" cxnId="{9D8BB574-5EEC-4485-AD71-B7BDEDDAD855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D86A6F34-3D26-4DCA-853A-4F501FA4A411}" type="pres">
      <dgm:prSet presAssocID="{65848099-D34D-4811-8AE4-7355950E797F}" presName="Name0" presStyleCnt="0">
        <dgm:presLayoutVars>
          <dgm:dir/>
          <dgm:animLvl val="lvl"/>
          <dgm:resizeHandles val="exact"/>
        </dgm:presLayoutVars>
      </dgm:prSet>
      <dgm:spPr/>
    </dgm:pt>
    <dgm:pt modelId="{2DE17AF3-5CE4-4CC8-A679-6EC54E6A768A}" type="pres">
      <dgm:prSet presAssocID="{F002D066-E359-4939-AFBA-17925D01684D}" presName="composite" presStyleCnt="0"/>
      <dgm:spPr/>
    </dgm:pt>
    <dgm:pt modelId="{0F82DB88-0589-4C9D-9482-9A6B50A326BB}" type="pres">
      <dgm:prSet presAssocID="{F002D066-E359-4939-AFBA-17925D01684D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53E209D7-5A68-4D82-8151-14788F039B1B}" type="pres">
      <dgm:prSet presAssocID="{F002D066-E359-4939-AFBA-17925D01684D}" presName="desTx" presStyleLbl="alignAccFollowNode1" presStyleIdx="0" presStyleCnt="4">
        <dgm:presLayoutVars>
          <dgm:bulletEnabled val="1"/>
        </dgm:presLayoutVars>
      </dgm:prSet>
      <dgm:spPr/>
    </dgm:pt>
    <dgm:pt modelId="{2DCD0718-4720-47C7-AB2F-FCD5D15E421F}" type="pres">
      <dgm:prSet presAssocID="{238CB5ED-166E-4B3D-95E8-A81E953042E7}" presName="space" presStyleCnt="0"/>
      <dgm:spPr/>
    </dgm:pt>
    <dgm:pt modelId="{87AB2151-91EF-44FA-B87E-4A8401BC0A62}" type="pres">
      <dgm:prSet presAssocID="{E9F67DAD-2A63-4199-BBB9-518276845750}" presName="composite" presStyleCnt="0"/>
      <dgm:spPr/>
    </dgm:pt>
    <dgm:pt modelId="{2667C652-26F0-4D0B-9ECA-14D472D2A086}" type="pres">
      <dgm:prSet presAssocID="{E9F67DAD-2A63-4199-BBB9-51827684575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C67D296-9F3E-47A2-BF6D-06DC7C0DDFEF}" type="pres">
      <dgm:prSet presAssocID="{E9F67DAD-2A63-4199-BBB9-518276845750}" presName="desTx" presStyleLbl="alignAccFollowNode1" presStyleIdx="1" presStyleCnt="4">
        <dgm:presLayoutVars>
          <dgm:bulletEnabled val="1"/>
        </dgm:presLayoutVars>
      </dgm:prSet>
      <dgm:spPr/>
    </dgm:pt>
    <dgm:pt modelId="{DA43134F-DEA8-4522-A631-0EC8521DDD05}" type="pres">
      <dgm:prSet presAssocID="{BC3ABB58-2F77-401D-89AB-8017514DA1FB}" presName="space" presStyleCnt="0"/>
      <dgm:spPr/>
    </dgm:pt>
    <dgm:pt modelId="{B234C753-B988-44F2-A7C1-C26120F03174}" type="pres">
      <dgm:prSet presAssocID="{CC9EBF55-174F-475E-B515-AAC998EA28B8}" presName="composite" presStyleCnt="0"/>
      <dgm:spPr/>
    </dgm:pt>
    <dgm:pt modelId="{993AA209-3D60-47A9-AAB3-012F2FACE165}" type="pres">
      <dgm:prSet presAssocID="{CC9EBF55-174F-475E-B515-AAC998EA28B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589A45EA-A6D7-4909-BD04-9EF0FDDEDE59}" type="pres">
      <dgm:prSet presAssocID="{CC9EBF55-174F-475E-B515-AAC998EA28B8}" presName="desTx" presStyleLbl="alignAccFollowNode1" presStyleIdx="2" presStyleCnt="4">
        <dgm:presLayoutVars>
          <dgm:bulletEnabled val="1"/>
        </dgm:presLayoutVars>
      </dgm:prSet>
      <dgm:spPr/>
    </dgm:pt>
    <dgm:pt modelId="{50DB965C-C90A-42A3-AE8A-A6E289939E74}" type="pres">
      <dgm:prSet presAssocID="{46395300-8BD8-4457-99B8-0DBE8214F83B}" presName="space" presStyleCnt="0"/>
      <dgm:spPr/>
    </dgm:pt>
    <dgm:pt modelId="{F6D4826B-2A09-4993-A459-2267C1FF5AD8}" type="pres">
      <dgm:prSet presAssocID="{ABBD1544-8127-4DBE-9404-DBC6004303EE}" presName="composite" presStyleCnt="0"/>
      <dgm:spPr/>
    </dgm:pt>
    <dgm:pt modelId="{8F134493-30D7-4298-8376-45ABD8893C02}" type="pres">
      <dgm:prSet presAssocID="{ABBD1544-8127-4DBE-9404-DBC6004303EE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28842F0D-4887-45D6-BF27-1A5017B64C84}" type="pres">
      <dgm:prSet presAssocID="{ABBD1544-8127-4DBE-9404-DBC6004303EE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18EE561C-5A30-4AD6-8F5F-2B43F4244DC8}" srcId="{F002D066-E359-4939-AFBA-17925D01684D}" destId="{AFD5E8F2-164F-4241-A1F1-3928965CFA7E}" srcOrd="0" destOrd="0" parTransId="{493ADA02-DA69-40E2-AF15-4495D3D67520}" sibTransId="{7F175812-ED80-464D-8C3C-FEFBFA2093CD}"/>
    <dgm:cxn modelId="{7CDCEC1C-03B0-43EA-9A44-D8B35373FCB3}" srcId="{65848099-D34D-4811-8AE4-7355950E797F}" destId="{E9F67DAD-2A63-4199-BBB9-518276845750}" srcOrd="1" destOrd="0" parTransId="{3E2C0E9B-E48F-4FCD-B5BF-30F7FEB1133F}" sibTransId="{BC3ABB58-2F77-401D-89AB-8017514DA1FB}"/>
    <dgm:cxn modelId="{A24ED21D-A494-4331-92FD-983D21ED73CB}" srcId="{65848099-D34D-4811-8AE4-7355950E797F}" destId="{ABBD1544-8127-4DBE-9404-DBC6004303EE}" srcOrd="3" destOrd="0" parTransId="{8C0D60A7-7576-4574-900E-325A1615D285}" sibTransId="{47993DF1-370E-44DF-8984-FD6B12CEC5DD}"/>
    <dgm:cxn modelId="{2CB28B20-6EF2-4A32-9703-CCCA4A610AE7}" type="presOf" srcId="{1EB62629-3292-4BCB-88A6-D9E564FB4CAA}" destId="{589A45EA-A6D7-4909-BD04-9EF0FDDEDE59}" srcOrd="0" destOrd="2" presId="urn:microsoft.com/office/officeart/2005/8/layout/hList1"/>
    <dgm:cxn modelId="{0D4DDA29-7CEB-4AAF-9434-98CCBEDB1379}" type="presOf" srcId="{AFD5E8F2-164F-4241-A1F1-3928965CFA7E}" destId="{53E209D7-5A68-4D82-8151-14788F039B1B}" srcOrd="0" destOrd="0" presId="urn:microsoft.com/office/officeart/2005/8/layout/hList1"/>
    <dgm:cxn modelId="{89E5923A-FF9C-4C60-AC0F-2DB895E1A941}" type="presOf" srcId="{812253B1-AB3B-49B6-9FFD-F6DA26402D57}" destId="{589A45EA-A6D7-4909-BD04-9EF0FDDEDE59}" srcOrd="0" destOrd="3" presId="urn:microsoft.com/office/officeart/2005/8/layout/hList1"/>
    <dgm:cxn modelId="{8B2BAC3A-EF00-4B6B-ADD9-BE57CA6706E9}" srcId="{F002D066-E359-4939-AFBA-17925D01684D}" destId="{81C50099-5E5B-4E09-B69D-5ED461BC1BE9}" srcOrd="2" destOrd="0" parTransId="{A28B445E-1D4E-453D-9CDD-A642F0278C7D}" sibTransId="{7413920B-B552-48D2-AA5D-A435C437A1DF}"/>
    <dgm:cxn modelId="{94694E3C-699C-4338-B342-7AC4D97E4939}" srcId="{F002D066-E359-4939-AFBA-17925D01684D}" destId="{4EE14274-6391-40B4-8547-50EBDCCBE4BA}" srcOrd="1" destOrd="0" parTransId="{DF83F7F1-D734-40E0-90B7-4B711DD3FB3C}" sibTransId="{3EADAB1C-327C-4D06-B3C4-0B9DDA41FB2A}"/>
    <dgm:cxn modelId="{6A56AF5C-07C1-4B9A-801A-88ABE450498B}" type="presOf" srcId="{4EE14274-6391-40B4-8547-50EBDCCBE4BA}" destId="{53E209D7-5A68-4D82-8151-14788F039B1B}" srcOrd="0" destOrd="1" presId="urn:microsoft.com/office/officeart/2005/8/layout/hList1"/>
    <dgm:cxn modelId="{62E5C45F-DC85-464E-B8AB-70EFE8862806}" type="presOf" srcId="{5DC8F7E0-16BD-4372-B7BB-1A7ABD0B4999}" destId="{BC67D296-9F3E-47A2-BF6D-06DC7C0DDFEF}" srcOrd="0" destOrd="2" presId="urn:microsoft.com/office/officeart/2005/8/layout/hList1"/>
    <dgm:cxn modelId="{2CDB9C65-D5CE-4CC4-8C6F-9703E2F7A07B}" type="presOf" srcId="{976BC0EA-5EEE-41F8-BB7E-802686D61C97}" destId="{589A45EA-A6D7-4909-BD04-9EF0FDDEDE59}" srcOrd="0" destOrd="0" presId="urn:microsoft.com/office/officeart/2005/8/layout/hList1"/>
    <dgm:cxn modelId="{93454E49-A687-42E3-8EC6-4C2704B9394C}" srcId="{E9F67DAD-2A63-4199-BBB9-518276845750}" destId="{5DC8F7E0-16BD-4372-B7BB-1A7ABD0B4999}" srcOrd="2" destOrd="0" parTransId="{485D828B-D30D-4B6B-8DD4-B83945EBDC73}" sibTransId="{46D3ABC5-5B76-4555-8B37-59348E4425A2}"/>
    <dgm:cxn modelId="{B3DF7773-176D-4019-A879-0D6ADF773DA3}" srcId="{65848099-D34D-4811-8AE4-7355950E797F}" destId="{CC9EBF55-174F-475E-B515-AAC998EA28B8}" srcOrd="2" destOrd="0" parTransId="{AC6FB591-583F-4F98-96BA-B648CBD23639}" sibTransId="{46395300-8BD8-4457-99B8-0DBE8214F83B}"/>
    <dgm:cxn modelId="{9D8BB574-5EEC-4485-AD71-B7BDEDDAD855}" srcId="{ABBD1544-8127-4DBE-9404-DBC6004303EE}" destId="{28C95BD9-E1A3-4591-A5D9-95772396F4C0}" srcOrd="0" destOrd="0" parTransId="{DB385E54-4215-433A-87B5-F212BAA622C6}" sibTransId="{26946707-A3C6-4464-966C-6647A64363A4}"/>
    <dgm:cxn modelId="{AAA1D074-5D95-4F50-9D54-DC04778A3A60}" type="presOf" srcId="{F002D066-E359-4939-AFBA-17925D01684D}" destId="{0F82DB88-0589-4C9D-9482-9A6B50A326BB}" srcOrd="0" destOrd="0" presId="urn:microsoft.com/office/officeart/2005/8/layout/hList1"/>
    <dgm:cxn modelId="{04440778-A75E-4733-B270-5A1CAFB791BC}" srcId="{65848099-D34D-4811-8AE4-7355950E797F}" destId="{F002D066-E359-4939-AFBA-17925D01684D}" srcOrd="0" destOrd="0" parTransId="{C55609F8-9454-48FA-B8C5-B0E1AA8EAE9A}" sibTransId="{238CB5ED-166E-4B3D-95E8-A81E953042E7}"/>
    <dgm:cxn modelId="{34C79692-2059-4BEB-A7ED-223A2C90D1CA}" srcId="{CC9EBF55-174F-475E-B515-AAC998EA28B8}" destId="{DF37A460-CEFB-4571-9706-F0A4659D390C}" srcOrd="1" destOrd="0" parTransId="{6DF7D1AB-EFC8-49F1-8AD3-F0E6BF3A3BBF}" sibTransId="{9E0E3EED-2321-4578-8227-8E596CDB6FBD}"/>
    <dgm:cxn modelId="{18406595-6F85-4FF4-A123-D392870BE2F9}" type="presOf" srcId="{81C50099-5E5B-4E09-B69D-5ED461BC1BE9}" destId="{53E209D7-5A68-4D82-8151-14788F039B1B}" srcOrd="0" destOrd="2" presId="urn:microsoft.com/office/officeart/2005/8/layout/hList1"/>
    <dgm:cxn modelId="{6A2C7497-30D1-46B4-BBE9-EF1828334D41}" srcId="{F002D066-E359-4939-AFBA-17925D01684D}" destId="{9743896F-FFD8-47AD-B02D-5D0AF5C4E369}" srcOrd="3" destOrd="0" parTransId="{D3A98CF9-1AFA-4022-8499-16D2FE6C8122}" sibTransId="{45F52A21-25E3-4119-882E-675B3CE8BBA2}"/>
    <dgm:cxn modelId="{214E949D-3889-46E5-AF5D-3F1F831E8A14}" type="presOf" srcId="{DF37A460-CEFB-4571-9706-F0A4659D390C}" destId="{589A45EA-A6D7-4909-BD04-9EF0FDDEDE59}" srcOrd="0" destOrd="1" presId="urn:microsoft.com/office/officeart/2005/8/layout/hList1"/>
    <dgm:cxn modelId="{2879F3A3-9ADF-45D6-ACBC-22C61D5499CA}" type="presOf" srcId="{9743896F-FFD8-47AD-B02D-5D0AF5C4E369}" destId="{53E209D7-5A68-4D82-8151-14788F039B1B}" srcOrd="0" destOrd="3" presId="urn:microsoft.com/office/officeart/2005/8/layout/hList1"/>
    <dgm:cxn modelId="{316B11A5-7E56-4C0D-BB01-A77B6030942D}" type="presOf" srcId="{65848099-D34D-4811-8AE4-7355950E797F}" destId="{D86A6F34-3D26-4DCA-853A-4F501FA4A411}" srcOrd="0" destOrd="0" presId="urn:microsoft.com/office/officeart/2005/8/layout/hList1"/>
    <dgm:cxn modelId="{D1AC2BB3-9F99-47D7-9A1E-FDAD98E6BD91}" type="presOf" srcId="{9E2331AD-80C4-4E5D-A923-5252C324AB5F}" destId="{BC67D296-9F3E-47A2-BF6D-06DC7C0DDFEF}" srcOrd="0" destOrd="1" presId="urn:microsoft.com/office/officeart/2005/8/layout/hList1"/>
    <dgm:cxn modelId="{5E2D9DB6-10C4-4423-B6A9-A268513E8A38}" srcId="{E9F67DAD-2A63-4199-BBB9-518276845750}" destId="{797F5ACB-411B-44FA-A22B-16B01A3DD1CB}" srcOrd="0" destOrd="0" parTransId="{16049850-CA7F-43A3-BA2B-C3A949C40A01}" sibTransId="{DFBFFEA7-2DB9-410C-AE5F-FF02524B2B22}"/>
    <dgm:cxn modelId="{08432ABA-4511-430B-8263-5159C98856A2}" type="presOf" srcId="{797F5ACB-411B-44FA-A22B-16B01A3DD1CB}" destId="{BC67D296-9F3E-47A2-BF6D-06DC7C0DDFEF}" srcOrd="0" destOrd="0" presId="urn:microsoft.com/office/officeart/2005/8/layout/hList1"/>
    <dgm:cxn modelId="{64FE05BB-5D16-4A16-8808-0AB2F7F97DC7}" srcId="{CC9EBF55-174F-475E-B515-AAC998EA28B8}" destId="{976BC0EA-5EEE-41F8-BB7E-802686D61C97}" srcOrd="0" destOrd="0" parTransId="{E2C1CD2E-4598-4283-8AC4-253ED6C8D176}" sibTransId="{6F5BB5B0-9741-4BBE-A0B5-2F6AAF6D097C}"/>
    <dgm:cxn modelId="{3B4DEBC2-198B-4536-B24E-E43A7EA374A6}" type="presOf" srcId="{4D36C2FF-DA5E-49E5-A0AC-3FFE39C6B916}" destId="{BC67D296-9F3E-47A2-BF6D-06DC7C0DDFEF}" srcOrd="0" destOrd="3" presId="urn:microsoft.com/office/officeart/2005/8/layout/hList1"/>
    <dgm:cxn modelId="{D5698BC3-E261-4DFA-9E6E-61E309B0EE78}" type="presOf" srcId="{E9F67DAD-2A63-4199-BBB9-518276845750}" destId="{2667C652-26F0-4D0B-9ECA-14D472D2A086}" srcOrd="0" destOrd="0" presId="urn:microsoft.com/office/officeart/2005/8/layout/hList1"/>
    <dgm:cxn modelId="{0F9C50C4-E59D-4D0F-BDDC-E0D9EF358EEA}" srcId="{E9F67DAD-2A63-4199-BBB9-518276845750}" destId="{9E2331AD-80C4-4E5D-A923-5252C324AB5F}" srcOrd="1" destOrd="0" parTransId="{1B4A5868-AEE6-4419-94DC-6D2CC51AA963}" sibTransId="{0EA46603-7C5D-4098-BF44-396C133CAB2F}"/>
    <dgm:cxn modelId="{350319C7-FDA5-47BB-B90F-B7A26B2EC373}" type="presOf" srcId="{ABBD1544-8127-4DBE-9404-DBC6004303EE}" destId="{8F134493-30D7-4298-8376-45ABD8893C02}" srcOrd="0" destOrd="0" presId="urn:microsoft.com/office/officeart/2005/8/layout/hList1"/>
    <dgm:cxn modelId="{D4D332D8-F48B-4975-AB06-0E63303F1354}" type="presOf" srcId="{CC9EBF55-174F-475E-B515-AAC998EA28B8}" destId="{993AA209-3D60-47A9-AAB3-012F2FACE165}" srcOrd="0" destOrd="0" presId="urn:microsoft.com/office/officeart/2005/8/layout/hList1"/>
    <dgm:cxn modelId="{FD1075ED-4026-4933-9981-00F365E37A1B}" srcId="{CC9EBF55-174F-475E-B515-AAC998EA28B8}" destId="{1EB62629-3292-4BCB-88A6-D9E564FB4CAA}" srcOrd="2" destOrd="0" parTransId="{316663DE-947F-48C9-8E64-69BCD37E3825}" sibTransId="{98F6D468-F01D-4350-B34D-0356A42FE463}"/>
    <dgm:cxn modelId="{4CF894F4-FB7F-4DB4-B323-E4686F46E46E}" srcId="{E9F67DAD-2A63-4199-BBB9-518276845750}" destId="{4D36C2FF-DA5E-49E5-A0AC-3FFE39C6B916}" srcOrd="3" destOrd="0" parTransId="{C328A388-F547-4B28-9951-311E40349296}" sibTransId="{38E9A546-4324-48ED-93EA-ADF846A3E39D}"/>
    <dgm:cxn modelId="{1ACA62F7-0D4A-4BCA-958B-AE94199C8CCB}" type="presOf" srcId="{28C95BD9-E1A3-4591-A5D9-95772396F4C0}" destId="{28842F0D-4887-45D6-BF27-1A5017B64C84}" srcOrd="0" destOrd="0" presId="urn:microsoft.com/office/officeart/2005/8/layout/hList1"/>
    <dgm:cxn modelId="{F85354F9-0776-43B0-8C39-D2AA3C6C8F82}" srcId="{CC9EBF55-174F-475E-B515-AAC998EA28B8}" destId="{812253B1-AB3B-49B6-9FFD-F6DA26402D57}" srcOrd="3" destOrd="0" parTransId="{94693BE6-C8CC-4559-8B94-EF6B42E3C3F1}" sibTransId="{516EE51F-4530-4114-BE32-804EE956F38E}"/>
    <dgm:cxn modelId="{08FA1F9F-C377-4429-9FB8-56337B6989A0}" type="presParOf" srcId="{D86A6F34-3D26-4DCA-853A-4F501FA4A411}" destId="{2DE17AF3-5CE4-4CC8-A679-6EC54E6A768A}" srcOrd="0" destOrd="0" presId="urn:microsoft.com/office/officeart/2005/8/layout/hList1"/>
    <dgm:cxn modelId="{7DF5C4AE-E332-42CC-91B9-7037147483CE}" type="presParOf" srcId="{2DE17AF3-5CE4-4CC8-A679-6EC54E6A768A}" destId="{0F82DB88-0589-4C9D-9482-9A6B50A326BB}" srcOrd="0" destOrd="0" presId="urn:microsoft.com/office/officeart/2005/8/layout/hList1"/>
    <dgm:cxn modelId="{EDA93298-8788-4044-B1EE-F7EA6FD63B57}" type="presParOf" srcId="{2DE17AF3-5CE4-4CC8-A679-6EC54E6A768A}" destId="{53E209D7-5A68-4D82-8151-14788F039B1B}" srcOrd="1" destOrd="0" presId="urn:microsoft.com/office/officeart/2005/8/layout/hList1"/>
    <dgm:cxn modelId="{D131E679-FDEE-44FD-94E9-2A8C1C00D133}" type="presParOf" srcId="{D86A6F34-3D26-4DCA-853A-4F501FA4A411}" destId="{2DCD0718-4720-47C7-AB2F-FCD5D15E421F}" srcOrd="1" destOrd="0" presId="urn:microsoft.com/office/officeart/2005/8/layout/hList1"/>
    <dgm:cxn modelId="{782F7786-AAC5-4C1B-AC0C-9400B7A3881C}" type="presParOf" srcId="{D86A6F34-3D26-4DCA-853A-4F501FA4A411}" destId="{87AB2151-91EF-44FA-B87E-4A8401BC0A62}" srcOrd="2" destOrd="0" presId="urn:microsoft.com/office/officeart/2005/8/layout/hList1"/>
    <dgm:cxn modelId="{629AAD81-1BC5-45B9-851E-247FF622C93D}" type="presParOf" srcId="{87AB2151-91EF-44FA-B87E-4A8401BC0A62}" destId="{2667C652-26F0-4D0B-9ECA-14D472D2A086}" srcOrd="0" destOrd="0" presId="urn:microsoft.com/office/officeart/2005/8/layout/hList1"/>
    <dgm:cxn modelId="{AAB4A911-2BFD-475F-8897-0388C7E94A46}" type="presParOf" srcId="{87AB2151-91EF-44FA-B87E-4A8401BC0A62}" destId="{BC67D296-9F3E-47A2-BF6D-06DC7C0DDFEF}" srcOrd="1" destOrd="0" presId="urn:microsoft.com/office/officeart/2005/8/layout/hList1"/>
    <dgm:cxn modelId="{534EE6E2-33F7-4AE8-A5B9-18E1F470DF41}" type="presParOf" srcId="{D86A6F34-3D26-4DCA-853A-4F501FA4A411}" destId="{DA43134F-DEA8-4522-A631-0EC8521DDD05}" srcOrd="3" destOrd="0" presId="urn:microsoft.com/office/officeart/2005/8/layout/hList1"/>
    <dgm:cxn modelId="{C7E95B65-C282-43BA-B744-6B1C46D02EE2}" type="presParOf" srcId="{D86A6F34-3D26-4DCA-853A-4F501FA4A411}" destId="{B234C753-B988-44F2-A7C1-C26120F03174}" srcOrd="4" destOrd="0" presId="urn:microsoft.com/office/officeart/2005/8/layout/hList1"/>
    <dgm:cxn modelId="{3A83648E-A8D1-4FB2-9315-D456708DAEE8}" type="presParOf" srcId="{B234C753-B988-44F2-A7C1-C26120F03174}" destId="{993AA209-3D60-47A9-AAB3-012F2FACE165}" srcOrd="0" destOrd="0" presId="urn:microsoft.com/office/officeart/2005/8/layout/hList1"/>
    <dgm:cxn modelId="{BEAF97EF-607A-4733-BEB9-C3ED2681F463}" type="presParOf" srcId="{B234C753-B988-44F2-A7C1-C26120F03174}" destId="{589A45EA-A6D7-4909-BD04-9EF0FDDEDE59}" srcOrd="1" destOrd="0" presId="urn:microsoft.com/office/officeart/2005/8/layout/hList1"/>
    <dgm:cxn modelId="{E40E32CE-3917-441B-A029-B3F013C23BAC}" type="presParOf" srcId="{D86A6F34-3D26-4DCA-853A-4F501FA4A411}" destId="{50DB965C-C90A-42A3-AE8A-A6E289939E74}" srcOrd="5" destOrd="0" presId="urn:microsoft.com/office/officeart/2005/8/layout/hList1"/>
    <dgm:cxn modelId="{B4EF727E-F892-4523-8DD5-0755D6039DA1}" type="presParOf" srcId="{D86A6F34-3D26-4DCA-853A-4F501FA4A411}" destId="{F6D4826B-2A09-4993-A459-2267C1FF5AD8}" srcOrd="6" destOrd="0" presId="urn:microsoft.com/office/officeart/2005/8/layout/hList1"/>
    <dgm:cxn modelId="{8E074B4C-93B1-4AEA-A25C-87BEFC8EA6AC}" type="presParOf" srcId="{F6D4826B-2A09-4993-A459-2267C1FF5AD8}" destId="{8F134493-30D7-4298-8376-45ABD8893C02}" srcOrd="0" destOrd="0" presId="urn:microsoft.com/office/officeart/2005/8/layout/hList1"/>
    <dgm:cxn modelId="{C3443CF0-2372-403B-B524-3486A99F7B22}" type="presParOf" srcId="{F6D4826B-2A09-4993-A459-2267C1FF5AD8}" destId="{28842F0D-4887-45D6-BF27-1A5017B64C8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A882F4-38BA-47E0-A6BA-1F623FA0E11B}" type="doc">
      <dgm:prSet loTypeId="urn:microsoft.com/office/officeart/2005/8/layout/matrix1" loCatId="matrix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GB"/>
        </a:p>
      </dgm:t>
    </dgm:pt>
    <dgm:pt modelId="{720B041C-742B-4086-99B5-3F0F31A98ED2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/>
          <a:endParaRPr lang="en-GB" dirty="0"/>
        </a:p>
      </dgm:t>
    </dgm:pt>
    <dgm:pt modelId="{A4476191-BEAB-468E-9846-319655B08F83}" type="parTrans" cxnId="{65F2A2E9-5D32-472B-B2A1-16A57DEE303C}">
      <dgm:prSet/>
      <dgm:spPr/>
      <dgm:t>
        <a:bodyPr/>
        <a:lstStyle/>
        <a:p>
          <a:pPr algn="ctr"/>
          <a:endParaRPr lang="en-GB"/>
        </a:p>
      </dgm:t>
    </dgm:pt>
    <dgm:pt modelId="{AFE5BAFD-D5DD-409D-BED7-B192F2CB0E9B}" type="sibTrans" cxnId="{65F2A2E9-5D32-472B-B2A1-16A57DEE303C}">
      <dgm:prSet/>
      <dgm:spPr/>
      <dgm:t>
        <a:bodyPr/>
        <a:lstStyle/>
        <a:p>
          <a:pPr algn="ctr"/>
          <a:endParaRPr lang="en-GB"/>
        </a:p>
      </dgm:t>
    </dgm:pt>
    <dgm:pt modelId="{CBED7B7C-05D5-4DFB-8F69-6E2DF0535E5A}">
      <dgm:prSet phldrT="[Text]"/>
      <dgm:spPr/>
      <dgm:t>
        <a:bodyPr/>
        <a:lstStyle/>
        <a:p>
          <a:pPr algn="ctr"/>
          <a:endParaRPr lang="sr-Latn-RS" dirty="0"/>
        </a:p>
        <a:p>
          <a:pPr algn="ctr"/>
          <a:r>
            <a:rPr lang="sr-Latn-RS" dirty="0" err="1">
              <a:latin typeface="Montserrat" panose="00000500000000000000" pitchFamily="2" charset="0"/>
            </a:rPr>
            <a:t>Efficient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infrastructure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planning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strengthening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of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DR transport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logistics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system</a:t>
          </a:r>
          <a:r>
            <a:rPr lang="sr-Latn-RS" dirty="0">
              <a:latin typeface="Montserrat" panose="00000500000000000000" pitchFamily="2" charset="0"/>
            </a:rPr>
            <a:t> </a:t>
          </a:r>
          <a:endParaRPr lang="en-GB" dirty="0">
            <a:latin typeface="Montserrat" panose="00000500000000000000" pitchFamily="2" charset="0"/>
          </a:endParaRPr>
        </a:p>
      </dgm:t>
    </dgm:pt>
    <dgm:pt modelId="{E9E9BBF2-325D-428E-A9B8-0C09B1D45F85}" type="parTrans" cxnId="{98DBD58D-0125-4643-8A5D-4241C192783F}">
      <dgm:prSet/>
      <dgm:spPr/>
      <dgm:t>
        <a:bodyPr/>
        <a:lstStyle/>
        <a:p>
          <a:pPr algn="ctr"/>
          <a:endParaRPr lang="en-GB"/>
        </a:p>
      </dgm:t>
    </dgm:pt>
    <dgm:pt modelId="{CD89EE99-E30D-42E0-ABA9-1F8D43B6AD01}" type="sibTrans" cxnId="{98DBD58D-0125-4643-8A5D-4241C192783F}">
      <dgm:prSet/>
      <dgm:spPr/>
      <dgm:t>
        <a:bodyPr/>
        <a:lstStyle/>
        <a:p>
          <a:pPr algn="ctr"/>
          <a:endParaRPr lang="en-GB"/>
        </a:p>
      </dgm:t>
    </dgm:pt>
    <dgm:pt modelId="{191DD8D7-020A-4370-9CDC-CD867B6AF85A}">
      <dgm:prSet phldrT="[Text]"/>
      <dgm:spPr/>
      <dgm:t>
        <a:bodyPr/>
        <a:lstStyle/>
        <a:p>
          <a:pPr algn="ctr"/>
          <a:endParaRPr lang="sr-Latn-RS" dirty="0"/>
        </a:p>
        <a:p>
          <a:pPr algn="ctr"/>
          <a:r>
            <a:rPr lang="sr-Latn-RS" dirty="0" err="1">
              <a:latin typeface="Montserrat" panose="00000500000000000000" pitchFamily="2" charset="0"/>
            </a:rPr>
            <a:t>Increase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accessibility</a:t>
          </a:r>
          <a:r>
            <a:rPr lang="sr-Latn-RS" dirty="0">
              <a:latin typeface="Montserrat" panose="00000500000000000000" pitchFamily="2" charset="0"/>
            </a:rPr>
            <a:t>, </a:t>
          </a:r>
          <a:r>
            <a:rPr lang="sr-Latn-RS" dirty="0" err="1">
              <a:latin typeface="Montserrat" panose="00000500000000000000" pitchFamily="2" charset="0"/>
            </a:rPr>
            <a:t>efficiency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multi-&amp; </a:t>
          </a:r>
          <a:r>
            <a:rPr lang="sr-Latn-RS" dirty="0" err="1">
              <a:latin typeface="Montserrat" panose="00000500000000000000" pitchFamily="2" charset="0"/>
            </a:rPr>
            <a:t>intermodal</a:t>
          </a:r>
          <a:r>
            <a:rPr lang="sr-Latn-RS" dirty="0">
              <a:latin typeface="Montserrat" panose="00000500000000000000" pitchFamily="2" charset="0"/>
            </a:rPr>
            <a:t> transport </a:t>
          </a:r>
          <a:r>
            <a:rPr lang="sr-Latn-RS" dirty="0" err="1">
              <a:latin typeface="Montserrat" panose="00000500000000000000" pitchFamily="2" charset="0"/>
            </a:rPr>
            <a:t>connections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of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river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seaports</a:t>
          </a:r>
          <a:r>
            <a:rPr lang="sr-Latn-RS" dirty="0">
              <a:latin typeface="Montserrat" panose="00000500000000000000" pitchFamily="2" charset="0"/>
            </a:rPr>
            <a:t> in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DR</a:t>
          </a:r>
        </a:p>
        <a:p>
          <a:pPr algn="ctr"/>
          <a:r>
            <a:rPr lang="sr-Latn-RS" dirty="0" err="1">
              <a:latin typeface="Montserrat" panose="00000500000000000000" pitchFamily="2" charset="0"/>
            </a:rPr>
            <a:t>Support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high-quality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logistics</a:t>
          </a:r>
          <a:r>
            <a:rPr lang="sr-Latn-RS" dirty="0">
              <a:latin typeface="Montserrat" panose="00000500000000000000" pitchFamily="2" charset="0"/>
            </a:rPr>
            <a:t>, </a:t>
          </a:r>
          <a:r>
            <a:rPr lang="sr-Latn-RS" dirty="0" err="1">
              <a:latin typeface="Montserrat" panose="00000500000000000000" pitchFamily="2" charset="0"/>
            </a:rPr>
            <a:t>services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sustainable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business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opportunities</a:t>
          </a:r>
          <a:endParaRPr lang="en-GB" dirty="0">
            <a:latin typeface="Montserrat" panose="00000500000000000000" pitchFamily="2" charset="0"/>
          </a:endParaRPr>
        </a:p>
      </dgm:t>
    </dgm:pt>
    <dgm:pt modelId="{D01A23D0-8F59-477C-91F0-5E8498BF8277}" type="parTrans" cxnId="{EF772148-B7D1-4E31-82F8-240BFEF65E55}">
      <dgm:prSet/>
      <dgm:spPr/>
      <dgm:t>
        <a:bodyPr/>
        <a:lstStyle/>
        <a:p>
          <a:pPr algn="ctr"/>
          <a:endParaRPr lang="en-GB"/>
        </a:p>
      </dgm:t>
    </dgm:pt>
    <dgm:pt modelId="{E5777A25-A04C-454D-BE28-EE19BBA8A7C0}" type="sibTrans" cxnId="{EF772148-B7D1-4E31-82F8-240BFEF65E55}">
      <dgm:prSet/>
      <dgm:spPr/>
      <dgm:t>
        <a:bodyPr/>
        <a:lstStyle/>
        <a:p>
          <a:pPr algn="ctr"/>
          <a:endParaRPr lang="en-GB"/>
        </a:p>
      </dgm:t>
    </dgm:pt>
    <dgm:pt modelId="{E8850BC6-BE0E-4B1B-AABB-A0B7AC93F3B1}">
      <dgm:prSet phldrT="[Text]"/>
      <dgm:spPr/>
      <dgm:t>
        <a:bodyPr/>
        <a:lstStyle/>
        <a:p>
          <a:pPr algn="ctr"/>
          <a:r>
            <a:rPr lang="sr-Latn-RS" dirty="0" err="1">
              <a:latin typeface="Montserrat" panose="00000500000000000000" pitchFamily="2" charset="0"/>
            </a:rPr>
            <a:t>Investment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needs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will</a:t>
          </a:r>
          <a:r>
            <a:rPr lang="sr-Latn-RS" dirty="0">
              <a:latin typeface="Montserrat" panose="00000500000000000000" pitchFamily="2" charset="0"/>
            </a:rPr>
            <a:t> be </a:t>
          </a:r>
          <a:r>
            <a:rPr lang="sr-Latn-RS" dirty="0" err="1">
              <a:latin typeface="Montserrat" panose="00000500000000000000" pitchFamily="2" charset="0"/>
            </a:rPr>
            <a:t>aligned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with</a:t>
          </a:r>
          <a:r>
            <a:rPr lang="sr-Latn-RS" dirty="0">
              <a:latin typeface="Montserrat" panose="00000500000000000000" pitchFamily="2" charset="0"/>
            </a:rPr>
            <a:t> Transport </a:t>
          </a:r>
          <a:r>
            <a:rPr lang="sr-Latn-RS" dirty="0" err="1">
              <a:latin typeface="Montserrat" panose="00000500000000000000" pitchFamily="2" charset="0"/>
            </a:rPr>
            <a:t>Infrastructure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Regional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Development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plans</a:t>
          </a:r>
          <a:endParaRPr lang="en-GB" dirty="0">
            <a:latin typeface="Montserrat" panose="00000500000000000000" pitchFamily="2" charset="0"/>
          </a:endParaRPr>
        </a:p>
      </dgm:t>
    </dgm:pt>
    <dgm:pt modelId="{DE7EADAD-41E9-4515-BC26-1F20629F02C8}" type="parTrans" cxnId="{FC1E8C65-8255-4D45-B69E-2C9C8151E2EF}">
      <dgm:prSet/>
      <dgm:spPr/>
      <dgm:t>
        <a:bodyPr/>
        <a:lstStyle/>
        <a:p>
          <a:pPr algn="ctr"/>
          <a:endParaRPr lang="en-GB"/>
        </a:p>
      </dgm:t>
    </dgm:pt>
    <dgm:pt modelId="{2AA75EA7-A4B0-4A68-8A5A-A93642B65DBE}" type="sibTrans" cxnId="{FC1E8C65-8255-4D45-B69E-2C9C8151E2EF}">
      <dgm:prSet/>
      <dgm:spPr/>
      <dgm:t>
        <a:bodyPr/>
        <a:lstStyle/>
        <a:p>
          <a:pPr algn="ctr"/>
          <a:endParaRPr lang="en-GB"/>
        </a:p>
      </dgm:t>
    </dgm:pt>
    <dgm:pt modelId="{6F894749-FB49-423A-BB42-DB57BCBA04A1}">
      <dgm:prSet phldrT="[Text]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sr-Latn-RS" dirty="0" err="1">
              <a:latin typeface="Montserrat" panose="00000500000000000000" pitchFamily="2" charset="0"/>
            </a:rPr>
            <a:t>Enhancing</a:t>
          </a:r>
          <a:r>
            <a:rPr lang="sr-Latn-RS" dirty="0">
              <a:latin typeface="Montserrat" panose="00000500000000000000" pitchFamily="2" charset="0"/>
            </a:rPr>
            <a:t> port </a:t>
          </a:r>
          <a:r>
            <a:rPr lang="sr-Latn-RS" dirty="0" err="1">
              <a:latin typeface="Montserrat" panose="00000500000000000000" pitchFamily="2" charset="0"/>
            </a:rPr>
            <a:t>infrastructure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service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quality</a:t>
          </a:r>
          <a:endParaRPr lang="sr-Latn-RS" dirty="0">
            <a:latin typeface="Montserrat" panose="00000500000000000000" pitchFamily="2" charset="0"/>
          </a:endParaRPr>
        </a:p>
        <a:p>
          <a:pPr algn="ctr">
            <a:buFont typeface="Arial" panose="020B0604020202020204" pitchFamily="34" charset="0"/>
            <a:buChar char="•"/>
          </a:pPr>
          <a:r>
            <a:rPr lang="sr-Latn-RS" dirty="0" err="1">
              <a:latin typeface="Montserrat" panose="00000500000000000000" pitchFamily="2" charset="0"/>
            </a:rPr>
            <a:t>Reducing</a:t>
          </a:r>
          <a:r>
            <a:rPr lang="sr-Latn-RS" dirty="0">
              <a:latin typeface="Montserrat" panose="00000500000000000000" pitchFamily="2" charset="0"/>
            </a:rPr>
            <a:t> transport </a:t>
          </a:r>
          <a:r>
            <a:rPr lang="sr-Latn-RS" dirty="0" err="1">
              <a:latin typeface="Montserrat" panose="00000500000000000000" pitchFamily="2" charset="0"/>
            </a:rPr>
            <a:t>costs</a:t>
          </a:r>
          <a:r>
            <a:rPr lang="sr-Latn-RS" dirty="0">
              <a:latin typeface="Montserrat" panose="00000500000000000000" pitchFamily="2" charset="0"/>
            </a:rPr>
            <a:t> </a:t>
          </a:r>
        </a:p>
        <a:p>
          <a:pPr algn="ctr">
            <a:buFont typeface="Arial" panose="020B0604020202020204" pitchFamily="34" charset="0"/>
            <a:buChar char="•"/>
          </a:pPr>
          <a:r>
            <a:rPr lang="sr-Latn-RS" dirty="0" err="1">
              <a:latin typeface="Montserrat" panose="00000500000000000000" pitchFamily="2" charset="0"/>
            </a:rPr>
            <a:t>Increase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connectivity</a:t>
          </a:r>
          <a:r>
            <a:rPr lang="sr-Latn-RS" dirty="0">
              <a:latin typeface="Montserrat" panose="00000500000000000000" pitchFamily="2" charset="0"/>
            </a:rPr>
            <a:t>, </a:t>
          </a:r>
          <a:r>
            <a:rPr lang="sr-Latn-RS" dirty="0" err="1">
              <a:latin typeface="Montserrat" panose="00000500000000000000" pitchFamily="2" charset="0"/>
            </a:rPr>
            <a:t>faciliate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trade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and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boost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trade</a:t>
          </a:r>
          <a:r>
            <a:rPr lang="sr-Latn-RS" dirty="0">
              <a:latin typeface="Montserrat" panose="00000500000000000000" pitchFamily="2" charset="0"/>
            </a:rPr>
            <a:t> </a:t>
          </a:r>
          <a:r>
            <a:rPr lang="sr-Latn-RS" dirty="0" err="1">
              <a:latin typeface="Montserrat" panose="00000500000000000000" pitchFamily="2" charset="0"/>
            </a:rPr>
            <a:t>flows</a:t>
          </a:r>
          <a:r>
            <a:rPr lang="sr-Latn-RS" dirty="0">
              <a:latin typeface="Montserrat" panose="00000500000000000000" pitchFamily="2" charset="0"/>
            </a:rPr>
            <a:t> in </a:t>
          </a:r>
          <a:r>
            <a:rPr lang="sr-Latn-RS" dirty="0" err="1">
              <a:latin typeface="Montserrat" panose="00000500000000000000" pitchFamily="2" charset="0"/>
            </a:rPr>
            <a:t>the</a:t>
          </a:r>
          <a:r>
            <a:rPr lang="sr-Latn-RS" dirty="0">
              <a:latin typeface="Montserrat" panose="00000500000000000000" pitchFamily="2" charset="0"/>
            </a:rPr>
            <a:t> DR</a:t>
          </a:r>
          <a:endParaRPr lang="en-GB" dirty="0">
            <a:latin typeface="Montserrat" panose="00000500000000000000" pitchFamily="2" charset="0"/>
          </a:endParaRPr>
        </a:p>
      </dgm:t>
    </dgm:pt>
    <dgm:pt modelId="{76DC8A26-0942-474D-9DDE-8353C6291367}" type="sibTrans" cxnId="{3A66F4E9-BFE9-4CFE-88AD-66D5E76827C7}">
      <dgm:prSet/>
      <dgm:spPr/>
      <dgm:t>
        <a:bodyPr/>
        <a:lstStyle/>
        <a:p>
          <a:pPr algn="ctr"/>
          <a:endParaRPr lang="en-GB"/>
        </a:p>
      </dgm:t>
    </dgm:pt>
    <dgm:pt modelId="{2D660930-1F2F-4ED3-96A7-76FC6540F1B6}" type="parTrans" cxnId="{3A66F4E9-BFE9-4CFE-88AD-66D5E76827C7}">
      <dgm:prSet/>
      <dgm:spPr/>
      <dgm:t>
        <a:bodyPr/>
        <a:lstStyle/>
        <a:p>
          <a:pPr algn="ctr"/>
          <a:endParaRPr lang="en-GB"/>
        </a:p>
      </dgm:t>
    </dgm:pt>
    <dgm:pt modelId="{4C00ECE1-AE5A-4D59-964E-63809FC3C22B}" type="pres">
      <dgm:prSet presAssocID="{39A882F4-38BA-47E0-A6BA-1F623FA0E11B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30D91FD-8772-416E-8CF4-AC8423032D53}" type="pres">
      <dgm:prSet presAssocID="{39A882F4-38BA-47E0-A6BA-1F623FA0E11B}" presName="matrix" presStyleCnt="0"/>
      <dgm:spPr/>
    </dgm:pt>
    <dgm:pt modelId="{BF5F8433-0135-4A40-9149-1C3FBA4FDB62}" type="pres">
      <dgm:prSet presAssocID="{39A882F4-38BA-47E0-A6BA-1F623FA0E11B}" presName="tile1" presStyleLbl="node1" presStyleIdx="0" presStyleCnt="4"/>
      <dgm:spPr/>
    </dgm:pt>
    <dgm:pt modelId="{4DE2B7FD-937C-415D-8CBF-EDE13D58F2C1}" type="pres">
      <dgm:prSet presAssocID="{39A882F4-38BA-47E0-A6BA-1F623FA0E11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2A818C3-E116-4D6C-8B21-5906BEBE60DA}" type="pres">
      <dgm:prSet presAssocID="{39A882F4-38BA-47E0-A6BA-1F623FA0E11B}" presName="tile2" presStyleLbl="node1" presStyleIdx="1" presStyleCnt="4"/>
      <dgm:spPr/>
    </dgm:pt>
    <dgm:pt modelId="{4AF81A21-6E7B-418A-8A54-553FD76EC19E}" type="pres">
      <dgm:prSet presAssocID="{39A882F4-38BA-47E0-A6BA-1F623FA0E11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2F29329-A2C2-4539-97ED-241EF254FCD8}" type="pres">
      <dgm:prSet presAssocID="{39A882F4-38BA-47E0-A6BA-1F623FA0E11B}" presName="tile3" presStyleLbl="node1" presStyleIdx="2" presStyleCnt="4"/>
      <dgm:spPr/>
    </dgm:pt>
    <dgm:pt modelId="{93CEC7C6-43C6-484B-85EB-5B8B786C0ED2}" type="pres">
      <dgm:prSet presAssocID="{39A882F4-38BA-47E0-A6BA-1F623FA0E11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1D3E4C1-C363-485E-9FCC-6345BFC485AB}" type="pres">
      <dgm:prSet presAssocID="{39A882F4-38BA-47E0-A6BA-1F623FA0E11B}" presName="tile4" presStyleLbl="node1" presStyleIdx="3" presStyleCnt="4"/>
      <dgm:spPr/>
    </dgm:pt>
    <dgm:pt modelId="{FDA22A96-1505-4444-A86F-A0916E0CCA8A}" type="pres">
      <dgm:prSet presAssocID="{39A882F4-38BA-47E0-A6BA-1F623FA0E11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7E404E1-318D-4676-B519-19387F463EB8}" type="pres">
      <dgm:prSet presAssocID="{39A882F4-38BA-47E0-A6BA-1F623FA0E11B}" presName="centerTile" presStyleLbl="fgShp" presStyleIdx="0" presStyleCnt="1" custScaleX="100000" custScaleY="85568" custLinFactNeighborX="0" custLinFactNeighborY="0">
        <dgm:presLayoutVars>
          <dgm:chMax val="0"/>
          <dgm:chPref val="0"/>
        </dgm:presLayoutVars>
      </dgm:prSet>
      <dgm:spPr/>
    </dgm:pt>
  </dgm:ptLst>
  <dgm:cxnLst>
    <dgm:cxn modelId="{5FD08261-E568-4660-8433-5A5C96BCE7B1}" type="presOf" srcId="{6F894749-FB49-423A-BB42-DB57BCBA04A1}" destId="{93CEC7C6-43C6-484B-85EB-5B8B786C0ED2}" srcOrd="1" destOrd="0" presId="urn:microsoft.com/office/officeart/2005/8/layout/matrix1"/>
    <dgm:cxn modelId="{FC1E8C65-8255-4D45-B69E-2C9C8151E2EF}" srcId="{720B041C-742B-4086-99B5-3F0F31A98ED2}" destId="{E8850BC6-BE0E-4B1B-AABB-A0B7AC93F3B1}" srcOrd="3" destOrd="0" parTransId="{DE7EADAD-41E9-4515-BC26-1F20629F02C8}" sibTransId="{2AA75EA7-A4B0-4A68-8A5A-A93642B65DBE}"/>
    <dgm:cxn modelId="{EF772148-B7D1-4E31-82F8-240BFEF65E55}" srcId="{720B041C-742B-4086-99B5-3F0F31A98ED2}" destId="{191DD8D7-020A-4370-9CDC-CD867B6AF85A}" srcOrd="1" destOrd="0" parTransId="{D01A23D0-8F59-477C-91F0-5E8498BF8277}" sibTransId="{E5777A25-A04C-454D-BE28-EE19BBA8A7C0}"/>
    <dgm:cxn modelId="{F97DD878-6232-4E6F-9D7D-2018649FAD91}" type="presOf" srcId="{CBED7B7C-05D5-4DFB-8F69-6E2DF0535E5A}" destId="{4DE2B7FD-937C-415D-8CBF-EDE13D58F2C1}" srcOrd="1" destOrd="0" presId="urn:microsoft.com/office/officeart/2005/8/layout/matrix1"/>
    <dgm:cxn modelId="{A0A0BE59-1D70-4C8C-8014-618D757408E0}" type="presOf" srcId="{E8850BC6-BE0E-4B1B-AABB-A0B7AC93F3B1}" destId="{41D3E4C1-C363-485E-9FCC-6345BFC485AB}" srcOrd="0" destOrd="0" presId="urn:microsoft.com/office/officeart/2005/8/layout/matrix1"/>
    <dgm:cxn modelId="{98DBD58D-0125-4643-8A5D-4241C192783F}" srcId="{720B041C-742B-4086-99B5-3F0F31A98ED2}" destId="{CBED7B7C-05D5-4DFB-8F69-6E2DF0535E5A}" srcOrd="0" destOrd="0" parTransId="{E9E9BBF2-325D-428E-A9B8-0C09B1D45F85}" sibTransId="{CD89EE99-E30D-42E0-ABA9-1F8D43B6AD01}"/>
    <dgm:cxn modelId="{25591197-67AB-466E-8FB7-256DA51A66FB}" type="presOf" srcId="{191DD8D7-020A-4370-9CDC-CD867B6AF85A}" destId="{4AF81A21-6E7B-418A-8A54-553FD76EC19E}" srcOrd="1" destOrd="0" presId="urn:microsoft.com/office/officeart/2005/8/layout/matrix1"/>
    <dgm:cxn modelId="{40BCC2AE-1169-43F9-B211-3092189442D4}" type="presOf" srcId="{E8850BC6-BE0E-4B1B-AABB-A0B7AC93F3B1}" destId="{FDA22A96-1505-4444-A86F-A0916E0CCA8A}" srcOrd="1" destOrd="0" presId="urn:microsoft.com/office/officeart/2005/8/layout/matrix1"/>
    <dgm:cxn modelId="{84A525CA-D6C7-4181-A495-FE56CE61EFE6}" type="presOf" srcId="{720B041C-742B-4086-99B5-3F0F31A98ED2}" destId="{B7E404E1-318D-4676-B519-19387F463EB8}" srcOrd="0" destOrd="0" presId="urn:microsoft.com/office/officeart/2005/8/layout/matrix1"/>
    <dgm:cxn modelId="{E7FE55CF-D4FD-4D68-BE1B-8DE134F993F0}" type="presOf" srcId="{6F894749-FB49-423A-BB42-DB57BCBA04A1}" destId="{F2F29329-A2C2-4539-97ED-241EF254FCD8}" srcOrd="0" destOrd="0" presId="urn:microsoft.com/office/officeart/2005/8/layout/matrix1"/>
    <dgm:cxn modelId="{76E7FDDA-2540-48F6-AE39-CCF0E81B8A90}" type="presOf" srcId="{CBED7B7C-05D5-4DFB-8F69-6E2DF0535E5A}" destId="{BF5F8433-0135-4A40-9149-1C3FBA4FDB62}" srcOrd="0" destOrd="0" presId="urn:microsoft.com/office/officeart/2005/8/layout/matrix1"/>
    <dgm:cxn modelId="{322D17E5-7035-41E0-B012-436C26507B1D}" type="presOf" srcId="{191DD8D7-020A-4370-9CDC-CD867B6AF85A}" destId="{22A818C3-E116-4D6C-8B21-5906BEBE60DA}" srcOrd="0" destOrd="0" presId="urn:microsoft.com/office/officeart/2005/8/layout/matrix1"/>
    <dgm:cxn modelId="{65F2A2E9-5D32-472B-B2A1-16A57DEE303C}" srcId="{39A882F4-38BA-47E0-A6BA-1F623FA0E11B}" destId="{720B041C-742B-4086-99B5-3F0F31A98ED2}" srcOrd="0" destOrd="0" parTransId="{A4476191-BEAB-468E-9846-319655B08F83}" sibTransId="{AFE5BAFD-D5DD-409D-BED7-B192F2CB0E9B}"/>
    <dgm:cxn modelId="{3A66F4E9-BFE9-4CFE-88AD-66D5E76827C7}" srcId="{720B041C-742B-4086-99B5-3F0F31A98ED2}" destId="{6F894749-FB49-423A-BB42-DB57BCBA04A1}" srcOrd="2" destOrd="0" parTransId="{2D660930-1F2F-4ED3-96A7-76FC6540F1B6}" sibTransId="{76DC8A26-0942-474D-9DDE-8353C6291367}"/>
    <dgm:cxn modelId="{8C2BBBFA-66EF-46CC-808D-ACB9F79363C8}" type="presOf" srcId="{39A882F4-38BA-47E0-A6BA-1F623FA0E11B}" destId="{4C00ECE1-AE5A-4D59-964E-63809FC3C22B}" srcOrd="0" destOrd="0" presId="urn:microsoft.com/office/officeart/2005/8/layout/matrix1"/>
    <dgm:cxn modelId="{4CA3DBB7-FF3D-4A08-B1A8-3CBA17BDBCB7}" type="presParOf" srcId="{4C00ECE1-AE5A-4D59-964E-63809FC3C22B}" destId="{D30D91FD-8772-416E-8CF4-AC8423032D53}" srcOrd="0" destOrd="0" presId="urn:microsoft.com/office/officeart/2005/8/layout/matrix1"/>
    <dgm:cxn modelId="{633BFC94-4A33-4EFC-A302-F902E45E9472}" type="presParOf" srcId="{D30D91FD-8772-416E-8CF4-AC8423032D53}" destId="{BF5F8433-0135-4A40-9149-1C3FBA4FDB62}" srcOrd="0" destOrd="0" presId="urn:microsoft.com/office/officeart/2005/8/layout/matrix1"/>
    <dgm:cxn modelId="{9BA038AB-F918-4FD9-9F19-0FE9D1560CF1}" type="presParOf" srcId="{D30D91FD-8772-416E-8CF4-AC8423032D53}" destId="{4DE2B7FD-937C-415D-8CBF-EDE13D58F2C1}" srcOrd="1" destOrd="0" presId="urn:microsoft.com/office/officeart/2005/8/layout/matrix1"/>
    <dgm:cxn modelId="{98FC1394-D459-4110-8B42-A56595C439D9}" type="presParOf" srcId="{D30D91FD-8772-416E-8CF4-AC8423032D53}" destId="{22A818C3-E116-4D6C-8B21-5906BEBE60DA}" srcOrd="2" destOrd="0" presId="urn:microsoft.com/office/officeart/2005/8/layout/matrix1"/>
    <dgm:cxn modelId="{CCA1C25F-0D54-423B-BFF7-2832B6BF689B}" type="presParOf" srcId="{D30D91FD-8772-416E-8CF4-AC8423032D53}" destId="{4AF81A21-6E7B-418A-8A54-553FD76EC19E}" srcOrd="3" destOrd="0" presId="urn:microsoft.com/office/officeart/2005/8/layout/matrix1"/>
    <dgm:cxn modelId="{843A5C58-9FB7-4C1F-9C1C-D16DEF5B76A2}" type="presParOf" srcId="{D30D91FD-8772-416E-8CF4-AC8423032D53}" destId="{F2F29329-A2C2-4539-97ED-241EF254FCD8}" srcOrd="4" destOrd="0" presId="urn:microsoft.com/office/officeart/2005/8/layout/matrix1"/>
    <dgm:cxn modelId="{4B6F40C7-A16E-4924-B444-66A4D7A4EDED}" type="presParOf" srcId="{D30D91FD-8772-416E-8CF4-AC8423032D53}" destId="{93CEC7C6-43C6-484B-85EB-5B8B786C0ED2}" srcOrd="5" destOrd="0" presId="urn:microsoft.com/office/officeart/2005/8/layout/matrix1"/>
    <dgm:cxn modelId="{2D7407E1-F6D2-4B87-80D5-CDF1D509E07D}" type="presParOf" srcId="{D30D91FD-8772-416E-8CF4-AC8423032D53}" destId="{41D3E4C1-C363-485E-9FCC-6345BFC485AB}" srcOrd="6" destOrd="0" presId="urn:microsoft.com/office/officeart/2005/8/layout/matrix1"/>
    <dgm:cxn modelId="{AC426B52-3187-405C-A1D1-FC43371D39D2}" type="presParOf" srcId="{D30D91FD-8772-416E-8CF4-AC8423032D53}" destId="{FDA22A96-1505-4444-A86F-A0916E0CCA8A}" srcOrd="7" destOrd="0" presId="urn:microsoft.com/office/officeart/2005/8/layout/matrix1"/>
    <dgm:cxn modelId="{6BECEB39-74DB-40CA-96E4-5741920BA992}" type="presParOf" srcId="{4C00ECE1-AE5A-4D59-964E-63809FC3C22B}" destId="{B7E404E1-318D-4676-B519-19387F463EB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CEA0D-CE74-4563-B744-89F42AD3DB80}">
      <dsp:nvSpPr>
        <dsp:cNvPr id="0" name=""/>
        <dsp:cNvSpPr/>
      </dsp:nvSpPr>
      <dsp:spPr>
        <a:xfrm>
          <a:off x="13248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Romania</a:t>
          </a:r>
        </a:p>
      </dsp:txBody>
      <dsp:txXfrm>
        <a:off x="13248" y="405947"/>
        <a:ext cx="1023538" cy="243831"/>
      </dsp:txXfrm>
    </dsp:sp>
    <dsp:sp modelId="{CF7238D6-3190-4EAB-8A46-6FACE0323302}">
      <dsp:nvSpPr>
        <dsp:cNvPr id="0" name=""/>
        <dsp:cNvSpPr/>
      </dsp:nvSpPr>
      <dsp:spPr>
        <a:xfrm>
          <a:off x="13248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Pro Danube Romania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Ministry of transport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National company Maritime Ports Administration SA Constanta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 err="1">
              <a:latin typeface="Montserrat" panose="00000500000000000000" pitchFamily="2" charset="0"/>
            </a:rPr>
            <a:t>Wieser</a:t>
          </a:r>
          <a:r>
            <a:rPr lang="en-GB" sz="1100" kern="1200" dirty="0">
              <a:latin typeface="Montserrat" panose="00000500000000000000" pitchFamily="2" charset="0"/>
            </a:rPr>
            <a:t> Consult SRL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Romanian River Ship Owners and Port Operators Association</a:t>
          </a:r>
        </a:p>
      </dsp:txBody>
      <dsp:txXfrm>
        <a:off x="13248" y="649778"/>
        <a:ext cx="1023538" cy="3513600"/>
      </dsp:txXfrm>
    </dsp:sp>
    <dsp:sp modelId="{8876D3E5-EC47-443E-8569-53FF0C171F40}">
      <dsp:nvSpPr>
        <dsp:cNvPr id="0" name=""/>
        <dsp:cNvSpPr/>
      </dsp:nvSpPr>
      <dsp:spPr>
        <a:xfrm>
          <a:off x="1180082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Austria</a:t>
          </a:r>
        </a:p>
      </dsp:txBody>
      <dsp:txXfrm>
        <a:off x="1180082" y="405947"/>
        <a:ext cx="1023538" cy="243831"/>
      </dsp:txXfrm>
    </dsp:sp>
    <dsp:sp modelId="{F43BC1C8-76AB-4A0E-BE74-CE9B713E8899}">
      <dsp:nvSpPr>
        <dsp:cNvPr id="0" name=""/>
        <dsp:cNvSpPr/>
      </dsp:nvSpPr>
      <dsp:spPr>
        <a:xfrm>
          <a:off x="1180082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 err="1">
              <a:latin typeface="Montserrat" panose="00000500000000000000" pitchFamily="2" charset="0"/>
            </a:rPr>
            <a:t>Ennshafen</a:t>
          </a:r>
          <a:r>
            <a:rPr lang="en-GB" sz="1100" kern="1200" dirty="0">
              <a:latin typeface="Montserrat" panose="00000500000000000000" pitchFamily="2" charset="0"/>
            </a:rPr>
            <a:t> Port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 err="1">
              <a:latin typeface="Montserrat" panose="00000500000000000000" pitchFamily="2" charset="0"/>
            </a:rPr>
            <a:t>iC</a:t>
          </a:r>
          <a:r>
            <a:rPr lang="en-GB" sz="1100" kern="1200" dirty="0">
              <a:latin typeface="Montserrat" panose="00000500000000000000" pitchFamily="2" charset="0"/>
            </a:rPr>
            <a:t> </a:t>
          </a:r>
          <a:r>
            <a:rPr lang="en-GB" sz="1100" kern="1200" dirty="0" err="1">
              <a:latin typeface="Montserrat" panose="00000500000000000000" pitchFamily="2" charset="0"/>
            </a:rPr>
            <a:t>Consulenten</a:t>
          </a:r>
          <a:r>
            <a:rPr lang="en-GB" sz="1100" kern="1200" dirty="0">
              <a:latin typeface="Montserrat" panose="00000500000000000000" pitchFamily="2" charset="0"/>
            </a:rPr>
            <a:t> ZT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Pro Danube Management</a:t>
          </a:r>
        </a:p>
      </dsp:txBody>
      <dsp:txXfrm>
        <a:off x="1180082" y="649778"/>
        <a:ext cx="1023538" cy="3513600"/>
      </dsp:txXfrm>
    </dsp:sp>
    <dsp:sp modelId="{B8317205-F02F-4457-B867-45E31E02D2AA}">
      <dsp:nvSpPr>
        <dsp:cNvPr id="0" name=""/>
        <dsp:cNvSpPr/>
      </dsp:nvSpPr>
      <dsp:spPr>
        <a:xfrm>
          <a:off x="2346916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Slovakia</a:t>
          </a:r>
        </a:p>
      </dsp:txBody>
      <dsp:txXfrm>
        <a:off x="2346916" y="405947"/>
        <a:ext cx="1023538" cy="243831"/>
      </dsp:txXfrm>
    </dsp:sp>
    <dsp:sp modelId="{1E6BD881-95A8-4208-94DC-79A0ADA48CDB}">
      <dsp:nvSpPr>
        <dsp:cNvPr id="0" name=""/>
        <dsp:cNvSpPr/>
      </dsp:nvSpPr>
      <dsp:spPr>
        <a:xfrm>
          <a:off x="2346916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Public Ports JSC</a:t>
          </a:r>
        </a:p>
      </dsp:txBody>
      <dsp:txXfrm>
        <a:off x="2346916" y="649778"/>
        <a:ext cx="1023538" cy="3513600"/>
      </dsp:txXfrm>
    </dsp:sp>
    <dsp:sp modelId="{EFA4F27C-DCAE-4EF5-B2A2-230B80FF82C0}">
      <dsp:nvSpPr>
        <dsp:cNvPr id="0" name=""/>
        <dsp:cNvSpPr/>
      </dsp:nvSpPr>
      <dsp:spPr>
        <a:xfrm>
          <a:off x="3513750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Hungary</a:t>
          </a:r>
        </a:p>
      </dsp:txBody>
      <dsp:txXfrm>
        <a:off x="3513750" y="405947"/>
        <a:ext cx="1023538" cy="243831"/>
      </dsp:txXfrm>
    </dsp:sp>
    <dsp:sp modelId="{ECED83F9-1184-4621-BE95-1FBA011CECA9}">
      <dsp:nvSpPr>
        <dsp:cNvPr id="0" name=""/>
        <dsp:cNvSpPr/>
      </dsp:nvSpPr>
      <dsp:spPr>
        <a:xfrm>
          <a:off x="3513750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Hungarian Federation of Danube Ports</a:t>
          </a:r>
        </a:p>
      </dsp:txBody>
      <dsp:txXfrm>
        <a:off x="3513750" y="649778"/>
        <a:ext cx="1023538" cy="3513600"/>
      </dsp:txXfrm>
    </dsp:sp>
    <dsp:sp modelId="{C7DBAD65-E5B2-4E3C-8ABE-190A0B57D157}">
      <dsp:nvSpPr>
        <dsp:cNvPr id="0" name=""/>
        <dsp:cNvSpPr/>
      </dsp:nvSpPr>
      <dsp:spPr>
        <a:xfrm>
          <a:off x="4680584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Croatia</a:t>
          </a:r>
        </a:p>
      </dsp:txBody>
      <dsp:txXfrm>
        <a:off x="4680584" y="405947"/>
        <a:ext cx="1023538" cy="243831"/>
      </dsp:txXfrm>
    </dsp:sp>
    <dsp:sp modelId="{5C7A9ACB-203E-4638-A5FC-DAEC96C67F19}">
      <dsp:nvSpPr>
        <dsp:cNvPr id="0" name=""/>
        <dsp:cNvSpPr/>
      </dsp:nvSpPr>
      <dsp:spPr>
        <a:xfrm>
          <a:off x="4680584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Public Institution Port Authority </a:t>
          </a:r>
          <a:r>
            <a:rPr lang="en-GB" sz="1100" kern="1200" dirty="0" err="1">
              <a:latin typeface="Montserrat" panose="00000500000000000000" pitchFamily="2" charset="0"/>
            </a:rPr>
            <a:t>Vukovar</a:t>
          </a:r>
          <a:r>
            <a:rPr lang="en-GB" sz="1100" kern="1200" dirty="0">
              <a:latin typeface="Montserrat" panose="00000500000000000000" pitchFamily="2" charset="0"/>
            </a:rPr>
            <a:t>	 </a:t>
          </a:r>
        </a:p>
      </dsp:txBody>
      <dsp:txXfrm>
        <a:off x="4680584" y="649778"/>
        <a:ext cx="1023538" cy="3513600"/>
      </dsp:txXfrm>
    </dsp:sp>
    <dsp:sp modelId="{00B273B0-D9A0-45DD-BAF0-BABD8138B42D}">
      <dsp:nvSpPr>
        <dsp:cNvPr id="0" name=""/>
        <dsp:cNvSpPr/>
      </dsp:nvSpPr>
      <dsp:spPr>
        <a:xfrm>
          <a:off x="5847418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Bulgaria</a:t>
          </a:r>
        </a:p>
      </dsp:txBody>
      <dsp:txXfrm>
        <a:off x="5847418" y="405947"/>
        <a:ext cx="1023538" cy="243831"/>
      </dsp:txXfrm>
    </dsp:sp>
    <dsp:sp modelId="{0F40C621-DC73-406B-B6D3-DD44A7427BC4}">
      <dsp:nvSpPr>
        <dsp:cNvPr id="0" name=""/>
        <dsp:cNvSpPr/>
      </dsp:nvSpPr>
      <dsp:spPr>
        <a:xfrm>
          <a:off x="5847418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Bulgarian-Romanian Chamber of Commerce and Industry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 err="1">
              <a:latin typeface="Montserrat" panose="00000500000000000000" pitchFamily="2" charset="0"/>
            </a:rPr>
            <a:t>Bulmarket</a:t>
          </a:r>
          <a:r>
            <a:rPr lang="en-GB" sz="1100" kern="1200" dirty="0">
              <a:latin typeface="Montserrat" panose="00000500000000000000" pitchFamily="2" charset="0"/>
            </a:rPr>
            <a:t> Port</a:t>
          </a:r>
        </a:p>
      </dsp:txBody>
      <dsp:txXfrm>
        <a:off x="5847418" y="649778"/>
        <a:ext cx="1023538" cy="3513600"/>
      </dsp:txXfrm>
    </dsp:sp>
    <dsp:sp modelId="{69737D46-37D3-45AC-BE5F-5206DAB9E2B2}">
      <dsp:nvSpPr>
        <dsp:cNvPr id="0" name=""/>
        <dsp:cNvSpPr/>
      </dsp:nvSpPr>
      <dsp:spPr>
        <a:xfrm>
          <a:off x="7014252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Serbia</a:t>
          </a:r>
        </a:p>
      </dsp:txBody>
      <dsp:txXfrm>
        <a:off x="7014252" y="405947"/>
        <a:ext cx="1023538" cy="243831"/>
      </dsp:txXfrm>
    </dsp:sp>
    <dsp:sp modelId="{F27C1823-583D-4DE9-85AB-F5B74BBC4931}">
      <dsp:nvSpPr>
        <dsp:cNvPr id="0" name=""/>
        <dsp:cNvSpPr/>
      </dsp:nvSpPr>
      <dsp:spPr>
        <a:xfrm>
          <a:off x="7014252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Port Governance Agency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Faculty of Transport and Traffic Engineering</a:t>
          </a:r>
        </a:p>
      </dsp:txBody>
      <dsp:txXfrm>
        <a:off x="7014252" y="649778"/>
        <a:ext cx="1023538" cy="3513600"/>
      </dsp:txXfrm>
    </dsp:sp>
    <dsp:sp modelId="{180AF100-DAAB-4F98-AD74-833EC1F4ED1E}">
      <dsp:nvSpPr>
        <dsp:cNvPr id="0" name=""/>
        <dsp:cNvSpPr/>
      </dsp:nvSpPr>
      <dsp:spPr>
        <a:xfrm>
          <a:off x="8181085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5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Moldova</a:t>
          </a:r>
        </a:p>
      </dsp:txBody>
      <dsp:txXfrm>
        <a:off x="8181085" y="405947"/>
        <a:ext cx="1023538" cy="243831"/>
      </dsp:txXfrm>
    </dsp:sp>
    <dsp:sp modelId="{D32A1ADA-F26A-454C-9237-3B51E0612AF7}">
      <dsp:nvSpPr>
        <dsp:cNvPr id="0" name=""/>
        <dsp:cNvSpPr/>
      </dsp:nvSpPr>
      <dsp:spPr>
        <a:xfrm>
          <a:off x="8181085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Technical University of Moldova</a:t>
          </a:r>
        </a:p>
      </dsp:txBody>
      <dsp:txXfrm>
        <a:off x="8181085" y="649778"/>
        <a:ext cx="1023538" cy="3513600"/>
      </dsp:txXfrm>
    </dsp:sp>
    <dsp:sp modelId="{ED3E64FB-ECB2-4950-A437-BFFB170979F1}">
      <dsp:nvSpPr>
        <dsp:cNvPr id="0" name=""/>
        <dsp:cNvSpPr/>
      </dsp:nvSpPr>
      <dsp:spPr>
        <a:xfrm>
          <a:off x="9347919" y="405947"/>
          <a:ext cx="1023538" cy="243831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Montserrat" panose="00000500000000000000" pitchFamily="2" charset="0"/>
            </a:rPr>
            <a:t>Ukraine</a:t>
          </a:r>
        </a:p>
      </dsp:txBody>
      <dsp:txXfrm>
        <a:off x="9347919" y="405947"/>
        <a:ext cx="1023538" cy="243831"/>
      </dsp:txXfrm>
    </dsp:sp>
    <dsp:sp modelId="{079B9709-81AB-4603-8B68-C856F6583DAF}">
      <dsp:nvSpPr>
        <dsp:cNvPr id="0" name=""/>
        <dsp:cNvSpPr/>
      </dsp:nvSpPr>
      <dsp:spPr>
        <a:xfrm>
          <a:off x="9347919" y="649778"/>
          <a:ext cx="1023538" cy="351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>
              <a:latin typeface="Montserrat" panose="00000500000000000000" pitchFamily="2" charset="0"/>
            </a:rPr>
            <a:t>State Enterprise Ukrainian Sea Ports Authority</a:t>
          </a:r>
        </a:p>
      </dsp:txBody>
      <dsp:txXfrm>
        <a:off x="9347919" y="649778"/>
        <a:ext cx="1023538" cy="3513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800995-03FC-46A3-8CE1-DD158CDA946A}">
      <dsp:nvSpPr>
        <dsp:cNvPr id="0" name=""/>
        <dsp:cNvSpPr/>
      </dsp:nvSpPr>
      <dsp:spPr>
        <a:xfrm>
          <a:off x="0" y="-9576"/>
          <a:ext cx="9362114" cy="1163270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 err="1">
              <a:latin typeface="Montserrat" panose="00000500000000000000" pitchFamily="2" charset="0"/>
            </a:rPr>
            <a:t>Specific</a:t>
          </a:r>
          <a:r>
            <a:rPr lang="sr-Latn-RS" sz="2000" b="1" kern="1200" dirty="0">
              <a:latin typeface="Montserrat" panose="00000500000000000000" pitchFamily="2" charset="0"/>
            </a:rPr>
            <a:t> </a:t>
          </a:r>
          <a:r>
            <a:rPr lang="sr-Latn-RS" sz="2000" b="1" kern="1200" dirty="0" err="1">
              <a:latin typeface="Montserrat" panose="00000500000000000000" pitchFamily="2" charset="0"/>
            </a:rPr>
            <a:t>objectives</a:t>
          </a:r>
          <a:endParaRPr lang="sr-Latn-RS" sz="2000" b="1" kern="1200" dirty="0">
            <a:latin typeface="Montserrat" panose="00000500000000000000" pitchFamily="2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latin typeface="Montserrat" panose="00000500000000000000" pitchFamily="2" charset="0"/>
            </a:rPr>
            <a:t>Danube </a:t>
          </a:r>
          <a:r>
            <a:rPr lang="sr-Latn-RS" sz="2000" b="1" kern="1200" dirty="0" err="1">
              <a:latin typeface="Montserrat" panose="00000500000000000000" pitchFamily="2" charset="0"/>
            </a:rPr>
            <a:t>ports</a:t>
          </a:r>
          <a:r>
            <a:rPr lang="sr-Latn-RS" sz="2000" b="1" kern="1200" dirty="0">
              <a:latin typeface="Montserrat" panose="00000500000000000000" pitchFamily="2" charset="0"/>
            </a:rPr>
            <a:t> – </a:t>
          </a:r>
          <a:r>
            <a:rPr lang="sr-Latn-RS" sz="2000" b="1" kern="1200" dirty="0" err="1">
              <a:latin typeface="Montserrat" panose="00000500000000000000" pitchFamily="2" charset="0"/>
            </a:rPr>
            <a:t>key</a:t>
          </a:r>
          <a:r>
            <a:rPr lang="sr-Latn-RS" sz="2000" b="1" kern="1200" dirty="0">
              <a:latin typeface="Montserrat" panose="00000500000000000000" pitchFamily="2" charset="0"/>
            </a:rPr>
            <a:t> </a:t>
          </a:r>
          <a:r>
            <a:rPr lang="sr-Latn-RS" sz="2000" b="1" kern="1200" dirty="0" err="1">
              <a:latin typeface="Montserrat" panose="00000500000000000000" pitchFamily="2" charset="0"/>
            </a:rPr>
            <a:t>elements</a:t>
          </a:r>
          <a:r>
            <a:rPr lang="sr-Latn-RS" sz="2000" b="1" kern="1200" dirty="0">
              <a:latin typeface="Montserrat" panose="00000500000000000000" pitchFamily="2" charset="0"/>
            </a:rPr>
            <a:t> </a:t>
          </a:r>
          <a:r>
            <a:rPr lang="sr-Latn-RS" sz="2000" b="1" kern="1200" dirty="0" err="1">
              <a:latin typeface="Montserrat" panose="00000500000000000000" pitchFamily="2" charset="0"/>
            </a:rPr>
            <a:t>of</a:t>
          </a:r>
          <a:r>
            <a:rPr lang="sr-Latn-RS" sz="2000" b="1" kern="1200" dirty="0">
              <a:latin typeface="Montserrat" panose="00000500000000000000" pitchFamily="2" charset="0"/>
            </a:rPr>
            <a:t> </a:t>
          </a:r>
          <a:r>
            <a:rPr lang="sr-Latn-RS" sz="2000" b="1" kern="1200" dirty="0" err="1">
              <a:latin typeface="Montserrat" panose="00000500000000000000" pitchFamily="2" charset="0"/>
            </a:rPr>
            <a:t>the</a:t>
          </a:r>
          <a:r>
            <a:rPr lang="sr-Latn-RS" sz="2000" b="1" kern="1200" dirty="0">
              <a:latin typeface="Montserrat" panose="00000500000000000000" pitchFamily="2" charset="0"/>
            </a:rPr>
            <a:t> </a:t>
          </a:r>
          <a:r>
            <a:rPr lang="sr-Latn-RS" sz="2000" b="1" kern="1200" dirty="0" err="1">
              <a:latin typeface="Montserrat" panose="00000500000000000000" pitchFamily="2" charset="0"/>
            </a:rPr>
            <a:t>extensive</a:t>
          </a:r>
          <a:r>
            <a:rPr lang="sr-Latn-RS" sz="2000" b="1" kern="1200" dirty="0">
              <a:latin typeface="Montserrat" panose="00000500000000000000" pitchFamily="2" charset="0"/>
            </a:rPr>
            <a:t> DR transport </a:t>
          </a:r>
          <a:r>
            <a:rPr lang="sr-Latn-RS" sz="2000" b="1" kern="1200" dirty="0" err="1">
              <a:latin typeface="Montserrat" panose="00000500000000000000" pitchFamily="2" charset="0"/>
            </a:rPr>
            <a:t>system</a:t>
          </a:r>
          <a:endParaRPr lang="en-GB" sz="2000" b="1" kern="1200" dirty="0">
            <a:latin typeface="Montserrat" panose="00000500000000000000" pitchFamily="2" charset="0"/>
          </a:endParaRPr>
        </a:p>
      </dsp:txBody>
      <dsp:txXfrm>
        <a:off x="0" y="-9576"/>
        <a:ext cx="9362114" cy="1163270"/>
      </dsp:txXfrm>
    </dsp:sp>
    <dsp:sp modelId="{7E14B17E-3292-4B23-885D-FBE54E70DC3B}">
      <dsp:nvSpPr>
        <dsp:cNvPr id="0" name=""/>
        <dsp:cNvSpPr/>
      </dsp:nvSpPr>
      <dsp:spPr>
        <a:xfrm>
          <a:off x="351" y="1134541"/>
          <a:ext cx="3195370" cy="2362427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700" kern="1200" dirty="0" err="1">
              <a:latin typeface="Montserrat" panose="00000500000000000000" pitchFamily="2" charset="0"/>
            </a:rPr>
            <a:t>Enhancing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Danube </a:t>
          </a:r>
          <a:r>
            <a:rPr lang="sr-Latn-RS" sz="1700" kern="1200" dirty="0" err="1">
              <a:latin typeface="Montserrat" panose="00000500000000000000" pitchFamily="2" charset="0"/>
            </a:rPr>
            <a:t>Corridor’s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connectivity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with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EU </a:t>
          </a:r>
          <a:r>
            <a:rPr lang="sr-Latn-RS" sz="1700" kern="1200" dirty="0" err="1">
              <a:latin typeface="Montserrat" panose="00000500000000000000" pitchFamily="2" charset="0"/>
            </a:rPr>
            <a:t>Eastern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Partnership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and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with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Black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Sea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riparian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countries</a:t>
          </a:r>
          <a:r>
            <a:rPr lang="sr-Latn-RS" sz="1700" kern="1200" dirty="0">
              <a:latin typeface="Montserrat" panose="00000500000000000000" pitchFamily="2" charset="0"/>
            </a:rPr>
            <a:t>	</a:t>
          </a:r>
          <a:endParaRPr lang="en-GB" sz="1700" kern="1200" dirty="0">
            <a:latin typeface="Montserrat" panose="00000500000000000000" pitchFamily="2" charset="0"/>
          </a:endParaRPr>
        </a:p>
      </dsp:txBody>
      <dsp:txXfrm>
        <a:off x="351" y="1134541"/>
        <a:ext cx="3195370" cy="2362427"/>
      </dsp:txXfrm>
    </dsp:sp>
    <dsp:sp modelId="{36BC4DE3-9448-494A-BCC1-7E7364EE1A38}">
      <dsp:nvSpPr>
        <dsp:cNvPr id="0" name=""/>
        <dsp:cNvSpPr/>
      </dsp:nvSpPr>
      <dsp:spPr>
        <a:xfrm>
          <a:off x="3195721" y="1134541"/>
          <a:ext cx="2970671" cy="2362427"/>
        </a:xfrm>
        <a:prstGeom prst="rect">
          <a:avLst/>
        </a:prstGeom>
        <a:solidFill>
          <a:schemeClr val="accent5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700" kern="1200" dirty="0" err="1">
              <a:latin typeface="Montserrat" panose="00000500000000000000" pitchFamily="2" charset="0"/>
            </a:rPr>
            <a:t>Supporting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multi-/</a:t>
          </a:r>
          <a:r>
            <a:rPr lang="sr-Latn-RS" sz="1700" kern="1200" dirty="0" err="1">
              <a:latin typeface="Montserrat" panose="00000500000000000000" pitchFamily="2" charset="0"/>
            </a:rPr>
            <a:t>intermodal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development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of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transport </a:t>
          </a:r>
          <a:r>
            <a:rPr lang="sr-Latn-RS" sz="1700" kern="1200" dirty="0" err="1">
              <a:latin typeface="Montserrat" panose="00000500000000000000" pitchFamily="2" charset="0"/>
            </a:rPr>
            <a:t>corridors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within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Danube Region (port </a:t>
          </a:r>
          <a:r>
            <a:rPr lang="sr-Latn-RS" sz="1700" kern="1200" dirty="0" err="1">
              <a:latin typeface="Montserrat" panose="00000500000000000000" pitchFamily="2" charset="0"/>
            </a:rPr>
            <a:t>development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and</a:t>
          </a:r>
          <a:r>
            <a:rPr lang="sr-Latn-RS" sz="1700" kern="1200" dirty="0">
              <a:latin typeface="Montserrat" panose="00000500000000000000" pitchFamily="2" charset="0"/>
            </a:rPr>
            <a:t> IWT </a:t>
          </a:r>
          <a:r>
            <a:rPr lang="sr-Latn-RS" sz="1700" kern="1200" dirty="0" err="1">
              <a:latin typeface="Montserrat" panose="00000500000000000000" pitchFamily="2" charset="0"/>
            </a:rPr>
            <a:t>connections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with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rail</a:t>
          </a:r>
          <a:r>
            <a:rPr lang="sr-Latn-RS" sz="1700" kern="1200" dirty="0">
              <a:latin typeface="Montserrat" panose="00000500000000000000" pitchFamily="2" charset="0"/>
            </a:rPr>
            <a:t> &amp; </a:t>
          </a:r>
          <a:r>
            <a:rPr lang="sr-Latn-RS" sz="1700" kern="1200" dirty="0" err="1">
              <a:latin typeface="Montserrat" panose="00000500000000000000" pitchFamily="2" charset="0"/>
            </a:rPr>
            <a:t>road</a:t>
          </a:r>
          <a:r>
            <a:rPr lang="sr-Latn-RS" sz="1700" kern="1200" dirty="0">
              <a:latin typeface="Montserrat" panose="00000500000000000000" pitchFamily="2" charset="0"/>
            </a:rPr>
            <a:t>)</a:t>
          </a:r>
          <a:endParaRPr lang="en-GB" sz="1700" kern="1200" dirty="0">
            <a:latin typeface="Montserrat" panose="00000500000000000000" pitchFamily="2" charset="0"/>
          </a:endParaRPr>
        </a:p>
      </dsp:txBody>
      <dsp:txXfrm>
        <a:off x="3195721" y="1134541"/>
        <a:ext cx="2970671" cy="2362427"/>
      </dsp:txXfrm>
    </dsp:sp>
    <dsp:sp modelId="{398A78B9-4257-474D-AB78-1CD616690801}">
      <dsp:nvSpPr>
        <dsp:cNvPr id="0" name=""/>
        <dsp:cNvSpPr/>
      </dsp:nvSpPr>
      <dsp:spPr>
        <a:xfrm>
          <a:off x="6166393" y="1134541"/>
          <a:ext cx="3195370" cy="2362427"/>
        </a:xfrm>
        <a:prstGeom prst="rect">
          <a:avLst/>
        </a:prstGeom>
        <a:solidFill>
          <a:schemeClr val="accent5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700" kern="1200" dirty="0" err="1">
              <a:latin typeface="Montserrat" panose="00000500000000000000" pitchFamily="2" charset="0"/>
            </a:rPr>
            <a:t>Creating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pre-</a:t>
          </a:r>
          <a:r>
            <a:rPr lang="sr-Latn-RS" sz="1700" kern="1200" dirty="0" err="1">
              <a:latin typeface="Montserrat" panose="00000500000000000000" pitchFamily="2" charset="0"/>
            </a:rPr>
            <a:t>requisites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for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further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development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of</a:t>
          </a:r>
          <a:r>
            <a:rPr lang="sr-Latn-RS" sz="1700" kern="1200" dirty="0">
              <a:latin typeface="Montserrat" panose="00000500000000000000" pitchFamily="2" charset="0"/>
            </a:rPr>
            <a:t> </a:t>
          </a:r>
          <a:r>
            <a:rPr lang="sr-Latn-RS" sz="1700" kern="1200" dirty="0" err="1">
              <a:latin typeface="Montserrat" panose="00000500000000000000" pitchFamily="2" charset="0"/>
            </a:rPr>
            <a:t>the</a:t>
          </a:r>
          <a:r>
            <a:rPr lang="sr-Latn-RS" sz="1700" kern="1200" dirty="0">
              <a:latin typeface="Montserrat" panose="00000500000000000000" pitchFamily="2" charset="0"/>
            </a:rPr>
            <a:t> Danube Transport </a:t>
          </a:r>
          <a:r>
            <a:rPr lang="sr-Latn-RS" sz="1700" kern="1200" dirty="0" err="1">
              <a:latin typeface="Montserrat" panose="00000500000000000000" pitchFamily="2" charset="0"/>
            </a:rPr>
            <a:t>Corridors</a:t>
          </a:r>
          <a:endParaRPr lang="en-GB" sz="1700" kern="1200" dirty="0">
            <a:latin typeface="Montserrat" panose="00000500000000000000" pitchFamily="2" charset="0"/>
          </a:endParaRPr>
        </a:p>
      </dsp:txBody>
      <dsp:txXfrm>
        <a:off x="6166393" y="1134541"/>
        <a:ext cx="3195370" cy="2362427"/>
      </dsp:txXfrm>
    </dsp:sp>
    <dsp:sp modelId="{8F5420E9-1806-41D5-A4D2-AF8A88DB8F35}">
      <dsp:nvSpPr>
        <dsp:cNvPr id="0" name=""/>
        <dsp:cNvSpPr/>
      </dsp:nvSpPr>
      <dsp:spPr>
        <a:xfrm>
          <a:off x="0" y="3496969"/>
          <a:ext cx="9362114" cy="262491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2DB88-0589-4C9D-9482-9A6B50A326BB}">
      <dsp:nvSpPr>
        <dsp:cNvPr id="0" name=""/>
        <dsp:cNvSpPr/>
      </dsp:nvSpPr>
      <dsp:spPr>
        <a:xfrm>
          <a:off x="3842" y="494329"/>
          <a:ext cx="2310280" cy="906397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>
              <a:latin typeface="Montserrat" panose="00000500000000000000" pitchFamily="2" charset="0"/>
            </a:rPr>
            <a:t>Transport </a:t>
          </a:r>
          <a:r>
            <a:rPr lang="sr-Latn-RS" sz="1300" kern="1200" dirty="0" err="1">
              <a:latin typeface="Montserrat" panose="00000500000000000000" pitchFamily="2" charset="0"/>
            </a:rPr>
            <a:t>corridors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and</a:t>
          </a:r>
          <a:r>
            <a:rPr lang="sr-Latn-RS" sz="1300" kern="1200" dirty="0">
              <a:latin typeface="Montserrat" panose="00000500000000000000" pitchFamily="2" charset="0"/>
            </a:rPr>
            <a:t> IWT </a:t>
          </a:r>
          <a:r>
            <a:rPr lang="sr-Latn-RS" sz="1300" kern="1200" dirty="0" err="1">
              <a:latin typeface="Montserrat" panose="00000500000000000000" pitchFamily="2" charset="0"/>
            </a:rPr>
            <a:t>markets</a:t>
          </a:r>
          <a:endParaRPr lang="sr-Latn-RS" sz="1300" kern="1200" dirty="0">
            <a:latin typeface="Montserrat" panose="00000500000000000000" pitchFamily="2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>
              <a:latin typeface="Montserrat" panose="00000500000000000000" pitchFamily="2" charset="0"/>
            </a:rPr>
            <a:t>MPAC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3842" y="494329"/>
        <a:ext cx="2310280" cy="906397"/>
      </dsp:txXfrm>
    </dsp:sp>
    <dsp:sp modelId="{53E209D7-5A68-4D82-8151-14788F039B1B}">
      <dsp:nvSpPr>
        <dsp:cNvPr id="0" name=""/>
        <dsp:cNvSpPr/>
      </dsp:nvSpPr>
      <dsp:spPr>
        <a:xfrm>
          <a:off x="3842" y="1400726"/>
          <a:ext cx="2310280" cy="2829151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Transport </a:t>
          </a:r>
          <a:r>
            <a:rPr lang="sr-Latn-RS" sz="1300" kern="1200" dirty="0" err="1">
              <a:latin typeface="Montserrat" panose="00000500000000000000" pitchFamily="2" charset="0"/>
            </a:rPr>
            <a:t>Corridors</a:t>
          </a:r>
          <a:r>
            <a:rPr lang="sr-Latn-RS" sz="1300" kern="1200" dirty="0">
              <a:latin typeface="Montserrat" panose="00000500000000000000" pitchFamily="2" charset="0"/>
            </a:rPr>
            <a:t> (Status </a:t>
          </a:r>
          <a:r>
            <a:rPr lang="sr-Latn-RS" sz="1300" kern="1200" dirty="0" err="1">
              <a:latin typeface="Montserrat" panose="00000500000000000000" pitchFamily="2" charset="0"/>
            </a:rPr>
            <a:t>of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Planning</a:t>
          </a:r>
          <a:r>
            <a:rPr lang="sr-Latn-RS" sz="1300" kern="1200" dirty="0">
              <a:latin typeface="Montserrat" panose="00000500000000000000" pitchFamily="2" charset="0"/>
            </a:rPr>
            <a:t> &amp; </a:t>
          </a:r>
          <a:r>
            <a:rPr lang="sr-Latn-RS" sz="1300" kern="1200" dirty="0" err="1">
              <a:latin typeface="Montserrat" panose="00000500000000000000" pitchFamily="2" charset="0"/>
            </a:rPr>
            <a:t>Gap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Analysis</a:t>
          </a:r>
          <a:r>
            <a:rPr lang="sr-Latn-RS" sz="1300" kern="1200" dirty="0">
              <a:latin typeface="Montserrat" panose="00000500000000000000" pitchFamily="2" charset="0"/>
            </a:rPr>
            <a:t>)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IWT Market </a:t>
          </a:r>
          <a:r>
            <a:rPr lang="sr-Latn-RS" sz="1300" kern="1200" dirty="0" err="1">
              <a:latin typeface="Montserrat" panose="00000500000000000000" pitchFamily="2" charset="0"/>
            </a:rPr>
            <a:t>Analysis</a:t>
          </a:r>
          <a:r>
            <a:rPr lang="sr-Latn-RS" sz="1300" kern="1200" dirty="0">
              <a:latin typeface="Montserrat" panose="00000500000000000000" pitchFamily="2" charset="0"/>
            </a:rPr>
            <a:t> (</a:t>
          </a:r>
          <a:r>
            <a:rPr lang="sr-Latn-RS" sz="1300" kern="1200" dirty="0" err="1">
              <a:latin typeface="Montserrat" panose="00000500000000000000" pitchFamily="2" charset="0"/>
            </a:rPr>
            <a:t>Cargo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and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Passenger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 err="1">
              <a:latin typeface="Montserrat" panose="00000500000000000000" pitchFamily="2" charset="0"/>
            </a:rPr>
            <a:t>Case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Study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Container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Liner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Service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Danube </a:t>
          </a:r>
          <a:r>
            <a:rPr lang="sr-Latn-RS" sz="1300" kern="1200" dirty="0" err="1">
              <a:latin typeface="Montserrat" panose="00000500000000000000" pitchFamily="2" charset="0"/>
            </a:rPr>
            <a:t>Corridor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Promotion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and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Enhanced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Connectivity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3842" y="1400726"/>
        <a:ext cx="2310280" cy="2829151"/>
      </dsp:txXfrm>
    </dsp:sp>
    <dsp:sp modelId="{2667C652-26F0-4D0B-9ECA-14D472D2A086}">
      <dsp:nvSpPr>
        <dsp:cNvPr id="0" name=""/>
        <dsp:cNvSpPr/>
      </dsp:nvSpPr>
      <dsp:spPr>
        <a:xfrm>
          <a:off x="2637562" y="494329"/>
          <a:ext cx="2310280" cy="906397"/>
        </a:xfrm>
        <a:prstGeom prst="rect">
          <a:avLst/>
        </a:prstGeom>
        <a:solidFill>
          <a:schemeClr val="accent5">
            <a:shade val="50000"/>
            <a:hueOff val="167129"/>
            <a:satOff val="4478"/>
            <a:lumOff val="19726"/>
            <a:alphaOff val="0"/>
          </a:schemeClr>
        </a:solidFill>
        <a:ln w="12700" cap="flat" cmpd="sng" algn="ctr">
          <a:solidFill>
            <a:schemeClr val="accent5">
              <a:shade val="50000"/>
              <a:hueOff val="167129"/>
              <a:satOff val="4478"/>
              <a:lumOff val="19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>
              <a:latin typeface="Montserrat" panose="00000500000000000000" pitchFamily="2" charset="0"/>
            </a:rPr>
            <a:t>Danube </a:t>
          </a:r>
          <a:r>
            <a:rPr lang="sr-Latn-RS" sz="1300" kern="1200" dirty="0" err="1">
              <a:latin typeface="Montserrat" panose="00000500000000000000" pitchFamily="2" charset="0"/>
            </a:rPr>
            <a:t>Inland</a:t>
          </a:r>
          <a:r>
            <a:rPr lang="sr-Latn-RS" sz="1300" kern="1200" dirty="0">
              <a:latin typeface="Montserrat" panose="00000500000000000000" pitchFamily="2" charset="0"/>
            </a:rPr>
            <a:t> &amp; </a:t>
          </a:r>
          <a:r>
            <a:rPr lang="sr-Latn-RS" sz="1300" kern="1200" dirty="0" err="1">
              <a:latin typeface="Montserrat" panose="00000500000000000000" pitchFamily="2" charset="0"/>
            </a:rPr>
            <a:t>Sea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Ports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Analysis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and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Recommendations</a:t>
          </a:r>
          <a:endParaRPr lang="sr-Latn-RS" sz="1300" kern="1200" dirty="0">
            <a:latin typeface="Montserrat" panose="00000500000000000000" pitchFamily="2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>
              <a:latin typeface="Montserrat" panose="00000500000000000000" pitchFamily="2" charset="0"/>
            </a:rPr>
            <a:t>PGA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2637562" y="494329"/>
        <a:ext cx="2310280" cy="906397"/>
      </dsp:txXfrm>
    </dsp:sp>
    <dsp:sp modelId="{BC67D296-9F3E-47A2-BF6D-06DC7C0DDFEF}">
      <dsp:nvSpPr>
        <dsp:cNvPr id="0" name=""/>
        <dsp:cNvSpPr/>
      </dsp:nvSpPr>
      <dsp:spPr>
        <a:xfrm>
          <a:off x="2637562" y="1400726"/>
          <a:ext cx="2310280" cy="2829151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Multi-/</a:t>
          </a:r>
          <a:r>
            <a:rPr lang="sr-Latn-RS" sz="1300" kern="1200" dirty="0" err="1">
              <a:latin typeface="Montserrat" panose="00000500000000000000" pitchFamily="2" charset="0"/>
            </a:rPr>
            <a:t>Intermodal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Facilities</a:t>
          </a:r>
          <a:r>
            <a:rPr lang="sr-Latn-RS" sz="1300" kern="1200" dirty="0">
              <a:latin typeface="Montserrat" panose="00000500000000000000" pitchFamily="2" charset="0"/>
            </a:rPr>
            <a:t> &amp; </a:t>
          </a:r>
          <a:r>
            <a:rPr lang="sr-Latn-RS" sz="1300" kern="1200" dirty="0" err="1">
              <a:latin typeface="Montserrat" panose="00000500000000000000" pitchFamily="2" charset="0"/>
            </a:rPr>
            <a:t>Services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 err="1">
              <a:latin typeface="Montserrat" panose="00000500000000000000" pitchFamily="2" charset="0"/>
            </a:rPr>
            <a:t>Rail</a:t>
          </a:r>
          <a:r>
            <a:rPr lang="sr-Latn-RS" sz="1300" kern="1200" dirty="0">
              <a:latin typeface="Montserrat" panose="00000500000000000000" pitchFamily="2" charset="0"/>
            </a:rPr>
            <a:t> &amp; </a:t>
          </a:r>
          <a:r>
            <a:rPr lang="sr-Latn-RS" sz="1300" kern="1200" dirty="0" err="1">
              <a:latin typeface="Montserrat" panose="00000500000000000000" pitchFamily="2" charset="0"/>
            </a:rPr>
            <a:t>Road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Connectivity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Port </a:t>
          </a:r>
          <a:r>
            <a:rPr lang="sr-Latn-RS" sz="1300" kern="1200" dirty="0" err="1">
              <a:latin typeface="Montserrat" panose="00000500000000000000" pitchFamily="2" charset="0"/>
            </a:rPr>
            <a:t>Tariffs</a:t>
          </a:r>
          <a:r>
            <a:rPr lang="sr-Latn-RS" sz="1300" kern="1200" dirty="0">
              <a:latin typeface="Montserrat" panose="00000500000000000000" pitchFamily="2" charset="0"/>
            </a:rPr>
            <a:t> – </a:t>
          </a:r>
          <a:r>
            <a:rPr lang="sr-Latn-RS" sz="1300" kern="1200" dirty="0" err="1">
              <a:latin typeface="Montserrat" panose="00000500000000000000" pitchFamily="2" charset="0"/>
            </a:rPr>
            <a:t>Tool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for</a:t>
          </a:r>
          <a:r>
            <a:rPr lang="sr-Latn-RS" sz="1300" kern="1200" dirty="0">
              <a:latin typeface="Montserrat" panose="00000500000000000000" pitchFamily="2" charset="0"/>
            </a:rPr>
            <a:t> port </a:t>
          </a:r>
          <a:r>
            <a:rPr lang="sr-Latn-RS" sz="1300" kern="1200" dirty="0" err="1">
              <a:latin typeface="Montserrat" panose="00000500000000000000" pitchFamily="2" charset="0"/>
            </a:rPr>
            <a:t>and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hitnerland</a:t>
          </a:r>
          <a:r>
            <a:rPr lang="sr-Latn-RS" sz="1300" kern="1200" dirty="0">
              <a:latin typeface="Montserrat" panose="00000500000000000000" pitchFamily="2" charset="0"/>
            </a:rPr>
            <a:t> transport </a:t>
          </a:r>
          <a:r>
            <a:rPr lang="sr-Latn-RS" sz="1300" kern="1200" dirty="0" err="1">
              <a:latin typeface="Montserrat" panose="00000500000000000000" pitchFamily="2" charset="0"/>
            </a:rPr>
            <a:t>development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Danube Port </a:t>
          </a:r>
          <a:r>
            <a:rPr lang="sr-Latn-RS" sz="1300" kern="1200" dirty="0" err="1">
              <a:latin typeface="Montserrat" panose="00000500000000000000" pitchFamily="2" charset="0"/>
            </a:rPr>
            <a:t>Digitalization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2637562" y="1400726"/>
        <a:ext cx="2310280" cy="2829151"/>
      </dsp:txXfrm>
    </dsp:sp>
    <dsp:sp modelId="{993AA209-3D60-47A9-AAB3-012F2FACE165}">
      <dsp:nvSpPr>
        <dsp:cNvPr id="0" name=""/>
        <dsp:cNvSpPr/>
      </dsp:nvSpPr>
      <dsp:spPr>
        <a:xfrm>
          <a:off x="5271282" y="494329"/>
          <a:ext cx="2310280" cy="906397"/>
        </a:xfrm>
        <a:prstGeom prst="rect">
          <a:avLst/>
        </a:prstGeom>
        <a:solidFill>
          <a:schemeClr val="accent5">
            <a:shade val="50000"/>
            <a:hueOff val="334258"/>
            <a:satOff val="8955"/>
            <a:lumOff val="39453"/>
            <a:alphaOff val="0"/>
          </a:schemeClr>
        </a:solidFill>
        <a:ln w="12700" cap="flat" cmpd="sng" algn="ctr">
          <a:solidFill>
            <a:schemeClr val="accent5">
              <a:shade val="50000"/>
              <a:hueOff val="334258"/>
              <a:satOff val="8955"/>
              <a:lumOff val="394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 err="1">
              <a:latin typeface="Montserrat" panose="00000500000000000000" pitchFamily="2" charset="0"/>
            </a:rPr>
            <a:t>Integrated</a:t>
          </a:r>
          <a:r>
            <a:rPr lang="sr-Latn-RS" sz="1300" kern="1200" dirty="0">
              <a:latin typeface="Montserrat" panose="00000500000000000000" pitchFamily="2" charset="0"/>
            </a:rPr>
            <a:t> Port </a:t>
          </a:r>
          <a:r>
            <a:rPr lang="sr-Latn-RS" sz="1300" kern="1200" dirty="0" err="1">
              <a:latin typeface="Montserrat" panose="00000500000000000000" pitchFamily="2" charset="0"/>
            </a:rPr>
            <a:t>Development</a:t>
          </a:r>
          <a:endParaRPr lang="sr-Latn-RS" sz="1300" kern="1200" dirty="0">
            <a:latin typeface="Montserrat" panose="00000500000000000000" pitchFamily="2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>
              <a:latin typeface="Montserrat" panose="00000500000000000000" pitchFamily="2" charset="0"/>
            </a:rPr>
            <a:t>HFIP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5271282" y="494329"/>
        <a:ext cx="2310280" cy="906397"/>
      </dsp:txXfrm>
    </dsp:sp>
    <dsp:sp modelId="{589A45EA-A6D7-4909-BD04-9EF0FDDEDE59}">
      <dsp:nvSpPr>
        <dsp:cNvPr id="0" name=""/>
        <dsp:cNvSpPr/>
      </dsp:nvSpPr>
      <dsp:spPr>
        <a:xfrm>
          <a:off x="5271282" y="1400726"/>
          <a:ext cx="2310280" cy="2829151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 err="1">
              <a:latin typeface="Montserrat" panose="00000500000000000000" pitchFamily="2" charset="0"/>
            </a:rPr>
            <a:t>Matching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Regional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Economic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Development</a:t>
          </a:r>
          <a:r>
            <a:rPr lang="sr-Latn-RS" sz="1300" kern="1200" dirty="0">
              <a:latin typeface="Montserrat" panose="00000500000000000000" pitchFamily="2" charset="0"/>
            </a:rPr>
            <a:t> / Transport </a:t>
          </a:r>
          <a:r>
            <a:rPr lang="sr-Latn-RS" sz="1300" kern="1200" dirty="0" err="1">
              <a:latin typeface="Montserrat" panose="00000500000000000000" pitchFamily="2" charset="0"/>
            </a:rPr>
            <a:t>Infrastructure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 err="1">
              <a:latin typeface="Montserrat" panose="00000500000000000000" pitchFamily="2" charset="0"/>
            </a:rPr>
            <a:t>Case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Study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Agriculutral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Products</a:t>
          </a:r>
          <a:r>
            <a:rPr lang="sr-Latn-RS" sz="1300" kern="1200" dirty="0">
              <a:latin typeface="Montserrat" panose="00000500000000000000" pitchFamily="2" charset="0"/>
            </a:rPr>
            <a:t> (</a:t>
          </a:r>
          <a:r>
            <a:rPr lang="sr-Latn-RS" sz="1300" kern="1200" dirty="0" err="1">
              <a:latin typeface="Montserrat" panose="00000500000000000000" pitchFamily="2" charset="0"/>
            </a:rPr>
            <a:t>Ports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and</a:t>
          </a:r>
          <a:r>
            <a:rPr lang="sr-Latn-RS" sz="1300" kern="1200" dirty="0">
              <a:latin typeface="Montserrat" panose="00000500000000000000" pitchFamily="2" charset="0"/>
            </a:rPr>
            <a:t> Access </a:t>
          </a:r>
          <a:r>
            <a:rPr lang="sr-Latn-RS" sz="1300" kern="1200" dirty="0" err="1">
              <a:latin typeface="Montserrat" panose="00000500000000000000" pitchFamily="2" charset="0"/>
            </a:rPr>
            <a:t>Infrastructure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needs</a:t>
          </a:r>
          <a:r>
            <a:rPr lang="sr-Latn-RS" sz="1300" kern="1200" dirty="0">
              <a:latin typeface="Montserrat" panose="00000500000000000000" pitchFamily="2" charset="0"/>
            </a:rPr>
            <a:t>)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Project </a:t>
          </a:r>
          <a:r>
            <a:rPr lang="sr-Latn-RS" sz="1300" kern="1200" dirty="0" err="1">
              <a:latin typeface="Montserrat" panose="00000500000000000000" pitchFamily="2" charset="0"/>
            </a:rPr>
            <a:t>Capitalization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through</a:t>
          </a:r>
          <a:r>
            <a:rPr lang="sr-Latn-RS" sz="1300" kern="1200" dirty="0">
              <a:latin typeface="Montserrat" panose="00000500000000000000" pitchFamily="2" charset="0"/>
            </a:rPr>
            <a:t> Danube </a:t>
          </a:r>
          <a:r>
            <a:rPr lang="sr-Latn-RS" sz="1300" kern="1200" dirty="0" err="1">
              <a:latin typeface="Montserrat" panose="00000500000000000000" pitchFamily="2" charset="0"/>
            </a:rPr>
            <a:t>Ports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Network</a:t>
          </a:r>
          <a:endParaRPr lang="en-GB" sz="1300" kern="1200" dirty="0">
            <a:latin typeface="Montserrat" panose="00000500000000000000" pitchFamily="2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 err="1">
              <a:latin typeface="Montserrat" panose="00000500000000000000" pitchFamily="2" charset="0"/>
            </a:rPr>
            <a:t>Infrastructure</a:t>
          </a:r>
          <a:r>
            <a:rPr lang="sr-Latn-RS" sz="1300" kern="1200" dirty="0">
              <a:latin typeface="Montserrat" panose="00000500000000000000" pitchFamily="2" charset="0"/>
            </a:rPr>
            <a:t> Master Plan </a:t>
          </a:r>
          <a:r>
            <a:rPr lang="sr-Latn-RS" sz="1300" kern="1200" dirty="0" err="1">
              <a:latin typeface="Montserrat" panose="00000500000000000000" pitchFamily="2" charset="0"/>
            </a:rPr>
            <a:t>for</a:t>
          </a:r>
          <a:r>
            <a:rPr lang="sr-Latn-RS" sz="1300" kern="1200" dirty="0">
              <a:latin typeface="Montserrat" panose="00000500000000000000" pitchFamily="2" charset="0"/>
            </a:rPr>
            <a:t> River </a:t>
          </a:r>
          <a:r>
            <a:rPr lang="sr-Latn-RS" sz="1300" kern="1200" dirty="0" err="1">
              <a:latin typeface="Montserrat" panose="00000500000000000000" pitchFamily="2" charset="0"/>
            </a:rPr>
            <a:t>Cruise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Industry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5271282" y="1400726"/>
        <a:ext cx="2310280" cy="2829151"/>
      </dsp:txXfrm>
    </dsp:sp>
    <dsp:sp modelId="{8F134493-30D7-4298-8376-45ABD8893C02}">
      <dsp:nvSpPr>
        <dsp:cNvPr id="0" name=""/>
        <dsp:cNvSpPr/>
      </dsp:nvSpPr>
      <dsp:spPr>
        <a:xfrm>
          <a:off x="7905002" y="494329"/>
          <a:ext cx="2310280" cy="906397"/>
        </a:xfrm>
        <a:prstGeom prst="rect">
          <a:avLst/>
        </a:prstGeom>
        <a:solidFill>
          <a:schemeClr val="accent5">
            <a:shade val="50000"/>
            <a:hueOff val="167129"/>
            <a:satOff val="4478"/>
            <a:lumOff val="19726"/>
            <a:alphaOff val="0"/>
          </a:schemeClr>
        </a:solidFill>
        <a:ln w="12700" cap="flat" cmpd="sng" algn="ctr">
          <a:solidFill>
            <a:schemeClr val="accent5">
              <a:shade val="50000"/>
              <a:hueOff val="167129"/>
              <a:satOff val="4478"/>
              <a:lumOff val="19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>
              <a:latin typeface="Montserrat" panose="00000500000000000000" pitchFamily="2" charset="0"/>
            </a:rPr>
            <a:t>Pilot </a:t>
          </a:r>
          <a:r>
            <a:rPr lang="sr-Latn-RS" sz="1300" kern="1200" dirty="0" err="1">
              <a:latin typeface="Montserrat" panose="00000500000000000000" pitchFamily="2" charset="0"/>
            </a:rPr>
            <a:t>Cases</a:t>
          </a:r>
          <a:endParaRPr lang="sr-Latn-RS" sz="1300" kern="1200" dirty="0">
            <a:latin typeface="Montserrat" panose="00000500000000000000" pitchFamily="2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>
              <a:latin typeface="Montserrat" panose="00000500000000000000" pitchFamily="2" charset="0"/>
            </a:rPr>
            <a:t>EHOO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7905002" y="494329"/>
        <a:ext cx="2310280" cy="906397"/>
      </dsp:txXfrm>
    </dsp:sp>
    <dsp:sp modelId="{28842F0D-4887-45D6-BF27-1A5017B64C84}">
      <dsp:nvSpPr>
        <dsp:cNvPr id="0" name=""/>
        <dsp:cNvSpPr/>
      </dsp:nvSpPr>
      <dsp:spPr>
        <a:xfrm>
          <a:off x="7905002" y="1400726"/>
          <a:ext cx="2310280" cy="2829151"/>
        </a:xfrm>
        <a:prstGeom prst="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300" kern="1200" dirty="0">
              <a:latin typeface="Montserrat" panose="00000500000000000000" pitchFamily="2" charset="0"/>
            </a:rPr>
            <a:t>Port </a:t>
          </a:r>
          <a:r>
            <a:rPr lang="sr-Latn-RS" sz="1300" kern="1200" dirty="0" err="1">
              <a:latin typeface="Montserrat" panose="00000500000000000000" pitchFamily="2" charset="0"/>
            </a:rPr>
            <a:t>Development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plans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for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selected</a:t>
          </a:r>
          <a:r>
            <a:rPr lang="sr-Latn-RS" sz="1300" kern="1200" dirty="0">
              <a:latin typeface="Montserrat" panose="00000500000000000000" pitchFamily="2" charset="0"/>
            </a:rPr>
            <a:t> </a:t>
          </a:r>
          <a:r>
            <a:rPr lang="sr-Latn-RS" sz="1300" kern="1200" dirty="0" err="1">
              <a:latin typeface="Montserrat" panose="00000500000000000000" pitchFamily="2" charset="0"/>
            </a:rPr>
            <a:t>ports</a:t>
          </a:r>
          <a:r>
            <a:rPr lang="sr-Latn-RS" sz="1300" kern="1200" dirty="0">
              <a:latin typeface="Montserrat" panose="00000500000000000000" pitchFamily="2" charset="0"/>
            </a:rPr>
            <a:t> in AT, HU, RO, BG, HR, RS, UA, SK, MD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7905002" y="1400726"/>
        <a:ext cx="2310280" cy="28291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F8433-0135-4A40-9149-1C3FBA4FDB62}">
      <dsp:nvSpPr>
        <dsp:cNvPr id="0" name=""/>
        <dsp:cNvSpPr/>
      </dsp:nvSpPr>
      <dsp:spPr>
        <a:xfrm rot="16200000">
          <a:off x="1182077" y="-1182077"/>
          <a:ext cx="2258644" cy="4622799"/>
        </a:xfrm>
        <a:prstGeom prst="round1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500" kern="1200" dirty="0" err="1">
              <a:latin typeface="Montserrat" panose="00000500000000000000" pitchFamily="2" charset="0"/>
            </a:rPr>
            <a:t>Efficient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infrastructure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planning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strengthening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of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the</a:t>
          </a:r>
          <a:r>
            <a:rPr lang="sr-Latn-RS" sz="1500" kern="1200" dirty="0">
              <a:latin typeface="Montserrat" panose="00000500000000000000" pitchFamily="2" charset="0"/>
            </a:rPr>
            <a:t> DR transport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logistics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system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endParaRPr lang="en-GB" sz="1500" kern="1200" dirty="0">
            <a:latin typeface="Montserrat" panose="00000500000000000000" pitchFamily="2" charset="0"/>
          </a:endParaRPr>
        </a:p>
      </dsp:txBody>
      <dsp:txXfrm rot="5400000">
        <a:off x="-1" y="1"/>
        <a:ext cx="4622799" cy="1693983"/>
      </dsp:txXfrm>
    </dsp:sp>
    <dsp:sp modelId="{22A818C3-E116-4D6C-8B21-5906BEBE60DA}">
      <dsp:nvSpPr>
        <dsp:cNvPr id="0" name=""/>
        <dsp:cNvSpPr/>
      </dsp:nvSpPr>
      <dsp:spPr>
        <a:xfrm>
          <a:off x="4622799" y="0"/>
          <a:ext cx="4622799" cy="2258644"/>
        </a:xfrm>
        <a:prstGeom prst="round1Rect">
          <a:avLst/>
        </a:prstGeom>
        <a:solidFill>
          <a:schemeClr val="accent5">
            <a:shade val="80000"/>
            <a:hueOff val="90421"/>
            <a:satOff val="1725"/>
            <a:lumOff val="76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500" kern="1200" dirty="0" err="1">
              <a:latin typeface="Montserrat" panose="00000500000000000000" pitchFamily="2" charset="0"/>
            </a:rPr>
            <a:t>Increase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the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accessibility</a:t>
          </a:r>
          <a:r>
            <a:rPr lang="sr-Latn-RS" sz="1500" kern="1200" dirty="0">
              <a:latin typeface="Montserrat" panose="00000500000000000000" pitchFamily="2" charset="0"/>
            </a:rPr>
            <a:t>, </a:t>
          </a:r>
          <a:r>
            <a:rPr lang="sr-Latn-RS" sz="1500" kern="1200" dirty="0" err="1">
              <a:latin typeface="Montserrat" panose="00000500000000000000" pitchFamily="2" charset="0"/>
            </a:rPr>
            <a:t>efficiency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multi-&amp; </a:t>
          </a:r>
          <a:r>
            <a:rPr lang="sr-Latn-RS" sz="1500" kern="1200" dirty="0" err="1">
              <a:latin typeface="Montserrat" panose="00000500000000000000" pitchFamily="2" charset="0"/>
            </a:rPr>
            <a:t>intermodal</a:t>
          </a:r>
          <a:r>
            <a:rPr lang="sr-Latn-RS" sz="1500" kern="1200" dirty="0">
              <a:latin typeface="Montserrat" panose="00000500000000000000" pitchFamily="2" charset="0"/>
            </a:rPr>
            <a:t> transport </a:t>
          </a:r>
          <a:r>
            <a:rPr lang="sr-Latn-RS" sz="1500" kern="1200" dirty="0" err="1">
              <a:latin typeface="Montserrat" panose="00000500000000000000" pitchFamily="2" charset="0"/>
            </a:rPr>
            <a:t>connections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of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river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seaports</a:t>
          </a:r>
          <a:r>
            <a:rPr lang="sr-Latn-RS" sz="1500" kern="1200" dirty="0">
              <a:latin typeface="Montserrat" panose="00000500000000000000" pitchFamily="2" charset="0"/>
            </a:rPr>
            <a:t> in </a:t>
          </a:r>
          <a:r>
            <a:rPr lang="sr-Latn-RS" sz="1500" kern="1200" dirty="0" err="1">
              <a:latin typeface="Montserrat" panose="00000500000000000000" pitchFamily="2" charset="0"/>
            </a:rPr>
            <a:t>the</a:t>
          </a:r>
          <a:r>
            <a:rPr lang="sr-Latn-RS" sz="1500" kern="1200" dirty="0">
              <a:latin typeface="Montserrat" panose="00000500000000000000" pitchFamily="2" charset="0"/>
            </a:rPr>
            <a:t> DR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500" kern="1200" dirty="0" err="1">
              <a:latin typeface="Montserrat" panose="00000500000000000000" pitchFamily="2" charset="0"/>
            </a:rPr>
            <a:t>Support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high-quality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logistics</a:t>
          </a:r>
          <a:r>
            <a:rPr lang="sr-Latn-RS" sz="1500" kern="1200" dirty="0">
              <a:latin typeface="Montserrat" panose="00000500000000000000" pitchFamily="2" charset="0"/>
            </a:rPr>
            <a:t>, </a:t>
          </a:r>
          <a:r>
            <a:rPr lang="sr-Latn-RS" sz="1500" kern="1200" dirty="0" err="1">
              <a:latin typeface="Montserrat" panose="00000500000000000000" pitchFamily="2" charset="0"/>
            </a:rPr>
            <a:t>services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sustainable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business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opportunities</a:t>
          </a:r>
          <a:endParaRPr lang="en-GB" sz="1500" kern="1200" dirty="0">
            <a:latin typeface="Montserrat" panose="00000500000000000000" pitchFamily="2" charset="0"/>
          </a:endParaRPr>
        </a:p>
      </dsp:txBody>
      <dsp:txXfrm>
        <a:off x="4622799" y="0"/>
        <a:ext cx="4622799" cy="1693983"/>
      </dsp:txXfrm>
    </dsp:sp>
    <dsp:sp modelId="{F2F29329-A2C2-4539-97ED-241EF254FCD8}">
      <dsp:nvSpPr>
        <dsp:cNvPr id="0" name=""/>
        <dsp:cNvSpPr/>
      </dsp:nvSpPr>
      <dsp:spPr>
        <a:xfrm rot="10800000">
          <a:off x="0" y="2258644"/>
          <a:ext cx="4622799" cy="2258644"/>
        </a:xfrm>
        <a:prstGeom prst="round1Rect">
          <a:avLst/>
        </a:prstGeom>
        <a:solidFill>
          <a:schemeClr val="accent5">
            <a:shade val="80000"/>
            <a:hueOff val="180842"/>
            <a:satOff val="3450"/>
            <a:lumOff val="152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Latn-RS" sz="1500" kern="1200" dirty="0" err="1">
              <a:latin typeface="Montserrat" panose="00000500000000000000" pitchFamily="2" charset="0"/>
            </a:rPr>
            <a:t>Enhancing</a:t>
          </a:r>
          <a:r>
            <a:rPr lang="sr-Latn-RS" sz="1500" kern="1200" dirty="0">
              <a:latin typeface="Montserrat" panose="00000500000000000000" pitchFamily="2" charset="0"/>
            </a:rPr>
            <a:t> port </a:t>
          </a:r>
          <a:r>
            <a:rPr lang="sr-Latn-RS" sz="1500" kern="1200" dirty="0" err="1">
              <a:latin typeface="Montserrat" panose="00000500000000000000" pitchFamily="2" charset="0"/>
            </a:rPr>
            <a:t>infrastructure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service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quality</a:t>
          </a:r>
          <a:endParaRPr lang="sr-Latn-RS" sz="1500" kern="1200" dirty="0">
            <a:latin typeface="Montserrat" panose="00000500000000000000" pitchFamily="2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Latn-RS" sz="1500" kern="1200" dirty="0" err="1">
              <a:latin typeface="Montserrat" panose="00000500000000000000" pitchFamily="2" charset="0"/>
            </a:rPr>
            <a:t>Reducing</a:t>
          </a:r>
          <a:r>
            <a:rPr lang="sr-Latn-RS" sz="1500" kern="1200" dirty="0">
              <a:latin typeface="Montserrat" panose="00000500000000000000" pitchFamily="2" charset="0"/>
            </a:rPr>
            <a:t> transport </a:t>
          </a:r>
          <a:r>
            <a:rPr lang="sr-Latn-RS" sz="1500" kern="1200" dirty="0" err="1">
              <a:latin typeface="Montserrat" panose="00000500000000000000" pitchFamily="2" charset="0"/>
            </a:rPr>
            <a:t>costs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Latn-RS" sz="1500" kern="1200" dirty="0" err="1">
              <a:latin typeface="Montserrat" panose="00000500000000000000" pitchFamily="2" charset="0"/>
            </a:rPr>
            <a:t>Increase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connectivity</a:t>
          </a:r>
          <a:r>
            <a:rPr lang="sr-Latn-RS" sz="1500" kern="1200" dirty="0">
              <a:latin typeface="Montserrat" panose="00000500000000000000" pitchFamily="2" charset="0"/>
            </a:rPr>
            <a:t>, </a:t>
          </a:r>
          <a:r>
            <a:rPr lang="sr-Latn-RS" sz="1500" kern="1200" dirty="0" err="1">
              <a:latin typeface="Montserrat" panose="00000500000000000000" pitchFamily="2" charset="0"/>
            </a:rPr>
            <a:t>faciliate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trade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boost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trade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flows</a:t>
          </a:r>
          <a:r>
            <a:rPr lang="sr-Latn-RS" sz="1500" kern="1200" dirty="0">
              <a:latin typeface="Montserrat" panose="00000500000000000000" pitchFamily="2" charset="0"/>
            </a:rPr>
            <a:t> in </a:t>
          </a:r>
          <a:r>
            <a:rPr lang="sr-Latn-RS" sz="1500" kern="1200" dirty="0" err="1">
              <a:latin typeface="Montserrat" panose="00000500000000000000" pitchFamily="2" charset="0"/>
            </a:rPr>
            <a:t>the</a:t>
          </a:r>
          <a:r>
            <a:rPr lang="sr-Latn-RS" sz="1500" kern="1200" dirty="0">
              <a:latin typeface="Montserrat" panose="00000500000000000000" pitchFamily="2" charset="0"/>
            </a:rPr>
            <a:t> DR</a:t>
          </a:r>
          <a:endParaRPr lang="en-GB" sz="1500" kern="1200" dirty="0">
            <a:latin typeface="Montserrat" panose="00000500000000000000" pitchFamily="2" charset="0"/>
          </a:endParaRPr>
        </a:p>
      </dsp:txBody>
      <dsp:txXfrm rot="10800000">
        <a:off x="0" y="2823304"/>
        <a:ext cx="4622799" cy="1693983"/>
      </dsp:txXfrm>
    </dsp:sp>
    <dsp:sp modelId="{41D3E4C1-C363-485E-9FCC-6345BFC485AB}">
      <dsp:nvSpPr>
        <dsp:cNvPr id="0" name=""/>
        <dsp:cNvSpPr/>
      </dsp:nvSpPr>
      <dsp:spPr>
        <a:xfrm rot="5400000">
          <a:off x="5804876" y="1076566"/>
          <a:ext cx="2258644" cy="4622799"/>
        </a:xfrm>
        <a:prstGeom prst="round1Rect">
          <a:avLst/>
        </a:prstGeom>
        <a:solidFill>
          <a:schemeClr val="accent5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500" kern="1200" dirty="0" err="1">
              <a:latin typeface="Montserrat" panose="00000500000000000000" pitchFamily="2" charset="0"/>
            </a:rPr>
            <a:t>Investment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needs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will</a:t>
          </a:r>
          <a:r>
            <a:rPr lang="sr-Latn-RS" sz="1500" kern="1200" dirty="0">
              <a:latin typeface="Montserrat" panose="00000500000000000000" pitchFamily="2" charset="0"/>
            </a:rPr>
            <a:t> be </a:t>
          </a:r>
          <a:r>
            <a:rPr lang="sr-Latn-RS" sz="1500" kern="1200" dirty="0" err="1">
              <a:latin typeface="Montserrat" panose="00000500000000000000" pitchFamily="2" charset="0"/>
            </a:rPr>
            <a:t>aligned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with</a:t>
          </a:r>
          <a:r>
            <a:rPr lang="sr-Latn-RS" sz="1500" kern="1200" dirty="0">
              <a:latin typeface="Montserrat" panose="00000500000000000000" pitchFamily="2" charset="0"/>
            </a:rPr>
            <a:t> Transport </a:t>
          </a:r>
          <a:r>
            <a:rPr lang="sr-Latn-RS" sz="1500" kern="1200" dirty="0" err="1">
              <a:latin typeface="Montserrat" panose="00000500000000000000" pitchFamily="2" charset="0"/>
            </a:rPr>
            <a:t>Infrastructure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and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Regional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Development</a:t>
          </a:r>
          <a:r>
            <a:rPr lang="sr-Latn-RS" sz="1500" kern="1200" dirty="0">
              <a:latin typeface="Montserrat" panose="00000500000000000000" pitchFamily="2" charset="0"/>
            </a:rPr>
            <a:t> </a:t>
          </a:r>
          <a:r>
            <a:rPr lang="sr-Latn-RS" sz="1500" kern="1200" dirty="0" err="1">
              <a:latin typeface="Montserrat" panose="00000500000000000000" pitchFamily="2" charset="0"/>
            </a:rPr>
            <a:t>plans</a:t>
          </a:r>
          <a:endParaRPr lang="en-GB" sz="1500" kern="1200" dirty="0">
            <a:latin typeface="Montserrat" panose="00000500000000000000" pitchFamily="2" charset="0"/>
          </a:endParaRPr>
        </a:p>
      </dsp:txBody>
      <dsp:txXfrm rot="-5400000">
        <a:off x="4622798" y="2823305"/>
        <a:ext cx="4622799" cy="1693983"/>
      </dsp:txXfrm>
    </dsp:sp>
    <dsp:sp modelId="{B7E404E1-318D-4676-B519-19387F463EB8}">
      <dsp:nvSpPr>
        <dsp:cNvPr id="0" name=""/>
        <dsp:cNvSpPr/>
      </dsp:nvSpPr>
      <dsp:spPr>
        <a:xfrm>
          <a:off x="3235959" y="1775474"/>
          <a:ext cx="2773679" cy="96633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 dirty="0"/>
        </a:p>
      </dsp:txBody>
      <dsp:txXfrm>
        <a:off x="3283132" y="1822647"/>
        <a:ext cx="2679333" cy="871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D24C-950B-4649-870B-8BC958B29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FABA5-3077-457B-9ACA-5FE9D8221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ED941-452B-4E23-A175-40C7A58BA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DADEF-52D8-49EA-9C4C-726C0334B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CC9EF-6A3B-4041-849E-5289F99F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438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60292-E334-40AC-B3CA-69A97F7A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1194E-64F5-4516-8BC2-416276653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904A9-2DC1-4F13-B6AA-A1BAA645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5D6A0-1135-44A7-BC11-F99BD37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27C96-ADFC-4499-AF75-70F10CD0F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393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0FD30-09BB-4D41-AE7A-D208109ED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A6D51-F80E-479E-910A-90CD4898A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35E0-F4A3-4D14-BA55-7CCB2C49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16DAD-D573-4967-BE89-8199F45F2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EEFA4-AD5A-4FCF-B090-AEC86F0C6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8596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7088B-58A4-454C-840F-C2F06EA0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E604C-7963-400A-85FC-FCC8742E9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B03F44-6E23-4F50-A7E9-9214D5615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6BD4F-EEB4-49F1-8E74-6778F26D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C8B34-C101-4BFA-93E1-441EF6DE1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5D7CF-1473-4F2B-BEF5-3853E9B7B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9300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E0B02-F2C1-4F80-8AD7-7887BB980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B3413-3875-4ABA-849E-B96D24F53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A2EFD8-892A-4510-8A51-A1365C63D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EC995-5801-48AD-BAA5-707712AFB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FA8341-8A21-440C-B106-F8918D6D0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6D3E08-4438-4815-B65B-CD9006FA4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8D3FB-D8E0-4988-80F7-8504D907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B1F263-E3DB-41D3-ACD5-7D7D0D226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0487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55A2C-9525-44BC-9D2A-22CDE9E3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10383-946A-47ED-B0FF-B394A0396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C98F9-47EA-443E-BA02-5EE51895F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DCCE4-AC3E-47A0-9E15-BB1A958EA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2398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9DFE37-7FE8-4475-89B7-436D4A9E0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D3B3E7-7508-4C54-8B55-246E560C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05F0B-E845-40E5-A8BF-07B80B55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314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099CD-FA9E-4E46-A7CC-65F52B77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EB30A-2692-4FBE-9DAB-0BB874448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2AB1-8812-4606-98A1-66DCE4190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78411-52D2-4CDE-BA5C-338DE23A7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A6ECE-210C-4033-838B-FDF414F8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D02E5-4405-4C1B-AEAA-C3AD2CB4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8691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88628-D5E0-4542-997C-E9A57BC0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866F82-42A4-48FE-8975-ECE146F846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99C43-6DD1-4B55-BBF9-31C64D0C3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1781E5-40A9-4264-B0DE-AF430CC7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62079-C45D-4FD8-826B-2BBB5B64F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9E834-9425-49E9-8BF9-597F5CFAC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3986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B4AB-55A7-4892-A67E-61AA7BDD5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FDCA4-00D7-464A-A0AE-D4F527652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A5C15-6C8C-40E9-9410-5AC59DEF7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61AE8-7D6C-443C-98F3-8F1C16BC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4BAC3-9BCE-4426-84DE-F6C0CE9E4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758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9560AC-0132-48C4-AB11-EB2D9BFDF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F3244-1C85-4DFD-8BAE-3D57BF78C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2824F-9FAE-4784-8048-FD5DE859A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8E303-0157-42EB-8793-18C5D63D6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A6BF-6B53-4842-9ECB-17D4A5EA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1118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2EB7CD-95A7-4258-B064-D4ADD8915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A4C78-A85F-4245-9368-888FFD7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0F279-F242-4E81-BA53-65E90F3B9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F2FA0-6601-4CDD-AA83-F1738ADAEF7B}" type="datetimeFigureOut">
              <a:rPr lang="bg-BG" smtClean="0"/>
              <a:t>3.4.2023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90880-1B81-4ED2-BBA7-531E5955C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3AE29-92A6-489F-A9E7-E121BB95E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80C52-9702-4765-9D5F-2E0B49AE536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415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em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F4467656-C755-4379-A7DC-C82680218AE2}"/>
              </a:ext>
            </a:extLst>
          </p:cNvPr>
          <p:cNvSpPr txBox="1">
            <a:spLocks/>
          </p:cNvSpPr>
          <p:nvPr/>
        </p:nvSpPr>
        <p:spPr>
          <a:xfrm>
            <a:off x="483606" y="3560642"/>
            <a:ext cx="8231187" cy="2788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54AA5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A74385C-A14A-49CC-B7B4-9872DEDFE235}"/>
              </a:ext>
            </a:extLst>
          </p:cNvPr>
          <p:cNvSpPr txBox="1">
            <a:spLocks/>
          </p:cNvSpPr>
          <p:nvPr/>
        </p:nvSpPr>
        <p:spPr>
          <a:xfrm>
            <a:off x="366160" y="2788543"/>
            <a:ext cx="8231186" cy="846667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-133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52550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60000"/>
              <a:buFont typeface="Courier New"/>
              <a:buChar char="o"/>
              <a:tabLst/>
              <a:defRPr sz="1800" b="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0" indent="-601200" algn="l" defTabSz="457200" rtl="0" eaLnBrk="1" latinLnBrk="0" hangingPunct="1">
              <a:spcBef>
                <a:spcPts val="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277200" algn="l" defTabSz="457200" rtl="0" eaLnBrk="1" latinLnBrk="0" hangingPunct="1">
              <a:spcBef>
                <a:spcPts val="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277200" algn="l" defTabSz="457200" rtl="0" eaLnBrk="1" latinLnBrk="0" hangingPunct="1">
              <a:spcBef>
                <a:spcPts val="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INTERREG DIONYSUS project - </a:t>
            </a:r>
          </a:p>
          <a:p>
            <a:pPr marL="9366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Integrating Danube Region into Smart &amp; Sustainable Multi-modal &amp; Intermodal Transport Chains</a:t>
            </a:r>
          </a:p>
          <a:p>
            <a:pPr marL="9366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735035-EFB8-4D58-8487-308083B01DCF}"/>
              </a:ext>
            </a:extLst>
          </p:cNvPr>
          <p:cNvSpPr txBox="1"/>
          <p:nvPr/>
        </p:nvSpPr>
        <p:spPr>
          <a:xfrm>
            <a:off x="479686" y="5068415"/>
            <a:ext cx="7314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3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rd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meeting of the Technical Committee on Waterborne Transport and Multimodality 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(Transport </a:t>
            </a:r>
            <a:r>
              <a:rPr kumimoji="0" lang="sr-Latn-R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Community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6E0FAF-53C4-46EC-917B-92D3EFBF8487}"/>
              </a:ext>
            </a:extLst>
          </p:cNvPr>
          <p:cNvSpPr txBox="1"/>
          <p:nvPr/>
        </p:nvSpPr>
        <p:spPr>
          <a:xfrm>
            <a:off x="479686" y="5714746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Ksenija Hajduković, Port </a:t>
            </a:r>
            <a:r>
              <a:rPr kumimoji="0" lang="sr-Latn-R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Governance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Agency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(PGA)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26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0468598" cy="1325563"/>
          </a:xfrm>
        </p:spPr>
        <p:txBody>
          <a:bodyPr>
            <a:normAutofit/>
          </a:bodyPr>
          <a:lstStyle/>
          <a:p>
            <a:b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DIONYSUS Project: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Key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facts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Connections outline">
            <a:extLst>
              <a:ext uri="{FF2B5EF4-FFF2-40B4-BE49-F238E27FC236}">
                <a16:creationId xmlns:a16="http://schemas.microsoft.com/office/drawing/2014/main" id="{B173F7DD-B586-AED7-89AD-992983B63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091" y="1476709"/>
            <a:ext cx="746218" cy="7462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9A132E2-4693-1BDD-68FE-4366C1251364}"/>
              </a:ext>
            </a:extLst>
          </p:cNvPr>
          <p:cNvSpPr txBox="1"/>
          <p:nvPr/>
        </p:nvSpPr>
        <p:spPr>
          <a:xfrm>
            <a:off x="1512115" y="1587475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anose="00000500000000000000" pitchFamily="2" charset="0"/>
              </a:rPr>
              <a:t>18 Project partners</a:t>
            </a:r>
            <a:r>
              <a:rPr lang="sr-Latn-RS" dirty="0">
                <a:latin typeface="Montserrat" panose="00000500000000000000" pitchFamily="2" charset="0"/>
              </a:rPr>
              <a:t> (ERDF, IPAII, ENI) </a:t>
            </a:r>
            <a:r>
              <a:rPr lang="sr-Latn-RS" dirty="0" err="1">
                <a:latin typeface="Montserrat" panose="00000500000000000000" pitchFamily="2" charset="0"/>
              </a:rPr>
              <a:t>and</a:t>
            </a:r>
            <a:r>
              <a:rPr lang="sr-Latn-RS" dirty="0">
                <a:latin typeface="Montserrat" panose="00000500000000000000" pitchFamily="2" charset="0"/>
              </a:rPr>
              <a:t> 8 </a:t>
            </a:r>
            <a:r>
              <a:rPr lang="sr-Latn-RS" dirty="0" err="1">
                <a:latin typeface="Montserrat" panose="00000500000000000000" pitchFamily="2" charset="0"/>
              </a:rPr>
              <a:t>Associated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partners</a:t>
            </a:r>
            <a:endParaRPr lang="en-GB" dirty="0">
              <a:latin typeface="Montserrat" panose="00000500000000000000" pitchFamily="2" charset="0"/>
            </a:endParaRPr>
          </a:p>
        </p:txBody>
      </p:sp>
      <p:pic>
        <p:nvPicPr>
          <p:cNvPr id="7" name="Graphic 6" descr="Europe with solid fill">
            <a:extLst>
              <a:ext uri="{FF2B5EF4-FFF2-40B4-BE49-F238E27FC236}">
                <a16:creationId xmlns:a16="http://schemas.microsoft.com/office/drawing/2014/main" id="{8499C76E-C69D-56A2-6308-C4D79AC739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6909" y="2204052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1D00A8C-4AF5-41A7-C643-F7F1FB42C0D7}"/>
              </a:ext>
            </a:extLst>
          </p:cNvPr>
          <p:cNvSpPr txBox="1"/>
          <p:nvPr/>
        </p:nvSpPr>
        <p:spPr>
          <a:xfrm>
            <a:off x="1403059" y="252318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anose="00000500000000000000" pitchFamily="2" charset="0"/>
              </a:rPr>
              <a:t>9 Countries</a:t>
            </a:r>
            <a:r>
              <a:rPr lang="sr-Latn-RS" dirty="0">
                <a:latin typeface="Montserrat" panose="00000500000000000000" pitchFamily="2" charset="0"/>
              </a:rPr>
              <a:t> – AT, SK, HU, HR, RS, RO, BG, MD, UA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FD29D6-DD6A-08E6-060F-1C5E289DAD54}"/>
              </a:ext>
            </a:extLst>
          </p:cNvPr>
          <p:cNvSpPr txBox="1"/>
          <p:nvPr/>
        </p:nvSpPr>
        <p:spPr>
          <a:xfrm>
            <a:off x="1512115" y="350667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>
                <a:latin typeface="Montserrat" panose="00000500000000000000" pitchFamily="2" charset="0"/>
              </a:rPr>
              <a:t>Start date: 1 </a:t>
            </a:r>
            <a:r>
              <a:rPr lang="sr-Latn-RS" dirty="0" err="1">
                <a:latin typeface="Montserrat" panose="00000500000000000000" pitchFamily="2" charset="0"/>
              </a:rPr>
              <a:t>July</a:t>
            </a:r>
            <a:r>
              <a:rPr lang="sr-Latn-RS" dirty="0">
                <a:latin typeface="Montserrat" panose="00000500000000000000" pitchFamily="2" charset="0"/>
              </a:rPr>
              <a:t> 2020</a:t>
            </a:r>
          </a:p>
        </p:txBody>
      </p:sp>
      <p:pic>
        <p:nvPicPr>
          <p:cNvPr id="23" name="Graphic 22" descr="Flip calendar outline">
            <a:extLst>
              <a:ext uri="{FF2B5EF4-FFF2-40B4-BE49-F238E27FC236}">
                <a16:creationId xmlns:a16="http://schemas.microsoft.com/office/drawing/2014/main" id="{E506BA80-B05B-876F-EB2B-44108149AB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909" y="3234141"/>
            <a:ext cx="914400" cy="914400"/>
          </a:xfrm>
          <a:prstGeom prst="rect">
            <a:avLst/>
          </a:prstGeom>
        </p:spPr>
      </p:pic>
      <p:pic>
        <p:nvPicPr>
          <p:cNvPr id="25" name="Graphic 24" descr="Daily calendar outline">
            <a:extLst>
              <a:ext uri="{FF2B5EF4-FFF2-40B4-BE49-F238E27FC236}">
                <a16:creationId xmlns:a16="http://schemas.microsoft.com/office/drawing/2014/main" id="{D4DEC918-24FB-66C6-515C-94C7987C46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6909" y="4148541"/>
            <a:ext cx="914400" cy="914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FB088B-CA48-CF94-72D1-7B97E042EFBB}"/>
              </a:ext>
            </a:extLst>
          </p:cNvPr>
          <p:cNvSpPr txBox="1"/>
          <p:nvPr/>
        </p:nvSpPr>
        <p:spPr>
          <a:xfrm>
            <a:off x="1512115" y="4456602"/>
            <a:ext cx="4256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>
                <a:latin typeface="Montserrat" panose="00000500000000000000" pitchFamily="2" charset="0"/>
              </a:rPr>
              <a:t>End date: 31 </a:t>
            </a:r>
            <a:r>
              <a:rPr lang="sr-Latn-RS" dirty="0" err="1">
                <a:latin typeface="Montserrat" panose="00000500000000000000" pitchFamily="2" charset="0"/>
              </a:rPr>
              <a:t>December</a:t>
            </a:r>
            <a:r>
              <a:rPr lang="sr-Latn-RS" dirty="0">
                <a:latin typeface="Montserrat" panose="00000500000000000000" pitchFamily="2" charset="0"/>
              </a:rPr>
              <a:t> 2022</a:t>
            </a:r>
          </a:p>
        </p:txBody>
      </p:sp>
      <p:pic>
        <p:nvPicPr>
          <p:cNvPr id="31" name="Graphic 30" descr="Euro outline">
            <a:extLst>
              <a:ext uri="{FF2B5EF4-FFF2-40B4-BE49-F238E27FC236}">
                <a16:creationId xmlns:a16="http://schemas.microsoft.com/office/drawing/2014/main" id="{BFD79381-599D-5D2E-E6FB-A51AE40964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6909" y="5062941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0F01BB0-CD10-5BF5-C88B-DB8C822B1E98}"/>
              </a:ext>
            </a:extLst>
          </p:cNvPr>
          <p:cNvSpPr txBox="1"/>
          <p:nvPr/>
        </p:nvSpPr>
        <p:spPr>
          <a:xfrm>
            <a:off x="1403059" y="5400893"/>
            <a:ext cx="38858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>
                <a:latin typeface="Montserrat" panose="00000500000000000000" pitchFamily="2" charset="0"/>
              </a:rPr>
              <a:t>Overall </a:t>
            </a:r>
            <a:r>
              <a:rPr lang="sr-Latn-RS" dirty="0" err="1">
                <a:latin typeface="Montserrat" panose="00000500000000000000" pitchFamily="2" charset="0"/>
              </a:rPr>
              <a:t>budget</a:t>
            </a:r>
            <a:r>
              <a:rPr lang="sr-Latn-RS" dirty="0">
                <a:latin typeface="Montserrat" panose="00000500000000000000" pitchFamily="2" charset="0"/>
              </a:rPr>
              <a:t>: 3.603.511,25 EUR</a:t>
            </a:r>
            <a:endParaRPr lang="en-GB" dirty="0">
              <a:latin typeface="Montserrat" panose="00000500000000000000" pitchFamily="2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CA72FEF-2C52-0A3E-31C9-781008C963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50675" y="1661624"/>
            <a:ext cx="3140773" cy="442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58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2" y="365125"/>
            <a:ext cx="10456766" cy="1325563"/>
          </a:xfrm>
        </p:spPr>
        <p:txBody>
          <a:bodyPr>
            <a:normAutofit/>
          </a:bodyPr>
          <a:lstStyle/>
          <a:p>
            <a:b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DIONYSUS: Project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partners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E3DAB55-2AE8-5D5B-595F-7768CDD66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581932"/>
              </p:ext>
            </p:extLst>
          </p:nvPr>
        </p:nvGraphicFramePr>
        <p:xfrm>
          <a:off x="188688" y="1690688"/>
          <a:ext cx="10384707" cy="4569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69846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848"/>
            <a:ext cx="10560877" cy="1325563"/>
          </a:xfrm>
        </p:spPr>
        <p:txBody>
          <a:bodyPr>
            <a:normAutofit/>
          </a:bodyPr>
          <a:lstStyle/>
          <a:p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Project’s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background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Checkmark outline">
            <a:extLst>
              <a:ext uri="{FF2B5EF4-FFF2-40B4-BE49-F238E27FC236}">
                <a16:creationId xmlns:a16="http://schemas.microsoft.com/office/drawing/2014/main" id="{CA510402-C255-69B7-06F7-F0C707F60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782" y="1577111"/>
            <a:ext cx="759690" cy="759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F894CE-4161-4A16-8725-EDC9260A164A}"/>
              </a:ext>
            </a:extLst>
          </p:cNvPr>
          <p:cNvSpPr txBox="1"/>
          <p:nvPr/>
        </p:nvSpPr>
        <p:spPr>
          <a:xfrm>
            <a:off x="1256145" y="1577111"/>
            <a:ext cx="894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err="1">
                <a:latin typeface="Montserrat" panose="00000500000000000000" pitchFamily="2" charset="0"/>
              </a:rPr>
              <a:t>The</a:t>
            </a:r>
            <a:r>
              <a:rPr lang="sr-Latn-RS" dirty="0">
                <a:latin typeface="Montserrat" panose="00000500000000000000" pitchFamily="2" charset="0"/>
              </a:rPr>
              <a:t> Danube </a:t>
            </a:r>
            <a:r>
              <a:rPr lang="sr-Latn-RS" dirty="0" err="1">
                <a:latin typeface="Montserrat" panose="00000500000000000000" pitchFamily="2" charset="0"/>
              </a:rPr>
              <a:t>and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its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navigable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tributaries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offer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significant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free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capacity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for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freight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and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passenger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flows</a:t>
            </a:r>
            <a:r>
              <a:rPr lang="sr-Latn-RS" b="1" dirty="0">
                <a:latin typeface="Montserrat" panose="00000500000000000000" pitchFamily="2" charset="0"/>
              </a:rPr>
              <a:t>.</a:t>
            </a:r>
            <a:endParaRPr lang="en-GB" dirty="0">
              <a:latin typeface="Montserrat" panose="00000500000000000000" pitchFamily="2" charset="0"/>
            </a:endParaRPr>
          </a:p>
        </p:txBody>
      </p:sp>
      <p:pic>
        <p:nvPicPr>
          <p:cNvPr id="10" name="Graphic 9" descr="Checkmark outline">
            <a:extLst>
              <a:ext uri="{FF2B5EF4-FFF2-40B4-BE49-F238E27FC236}">
                <a16:creationId xmlns:a16="http://schemas.microsoft.com/office/drawing/2014/main" id="{0895ADF0-E31B-4070-0774-D2D57D825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782" y="2643912"/>
            <a:ext cx="759690" cy="759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A1E16C-BE5C-4928-8246-FB535C86CC28}"/>
              </a:ext>
            </a:extLst>
          </p:cNvPr>
          <p:cNvSpPr txBox="1"/>
          <p:nvPr/>
        </p:nvSpPr>
        <p:spPr>
          <a:xfrm>
            <a:off x="1256145" y="2643912"/>
            <a:ext cx="9304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Montserrat" panose="00000500000000000000" pitchFamily="2" charset="0"/>
              </a:rPr>
              <a:t>A </a:t>
            </a:r>
            <a:r>
              <a:rPr lang="sr-Latn-RS" dirty="0" err="1">
                <a:latin typeface="Montserrat" panose="00000500000000000000" pitchFamily="2" charset="0"/>
              </a:rPr>
              <a:t>prospering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waterborne</a:t>
            </a:r>
            <a:r>
              <a:rPr lang="sr-Latn-RS" dirty="0">
                <a:latin typeface="Montserrat" panose="00000500000000000000" pitchFamily="2" charset="0"/>
              </a:rPr>
              <a:t> transport </a:t>
            </a:r>
            <a:r>
              <a:rPr lang="sr-Latn-RS" dirty="0" err="1">
                <a:latin typeface="Montserrat" panose="00000500000000000000" pitchFamily="2" charset="0"/>
              </a:rPr>
              <a:t>sector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contributes</a:t>
            </a:r>
            <a:r>
              <a:rPr lang="sr-Latn-RS" dirty="0">
                <a:latin typeface="Montserrat" panose="00000500000000000000" pitchFamily="2" charset="0"/>
              </a:rPr>
              <a:t> to a </a:t>
            </a:r>
            <a:r>
              <a:rPr lang="sr-Latn-RS" b="1" dirty="0" err="1">
                <a:latin typeface="Montserrat" panose="00000500000000000000" pitchFamily="2" charset="0"/>
              </a:rPr>
              <a:t>sustainable</a:t>
            </a:r>
            <a:r>
              <a:rPr lang="sr-Latn-RS" b="1" dirty="0">
                <a:latin typeface="Montserrat" panose="00000500000000000000" pitchFamily="2" charset="0"/>
              </a:rPr>
              <a:t> transport </a:t>
            </a:r>
            <a:r>
              <a:rPr lang="sr-Latn-RS" b="1" dirty="0" err="1">
                <a:latin typeface="Montserrat" panose="00000500000000000000" pitchFamily="2" charset="0"/>
              </a:rPr>
              <a:t>system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and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regional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growth</a:t>
            </a:r>
            <a:r>
              <a:rPr lang="sr-Latn-RS" b="1" dirty="0">
                <a:latin typeface="Montserrat" panose="00000500000000000000" pitchFamily="2" charset="0"/>
              </a:rPr>
              <a:t>.</a:t>
            </a:r>
            <a:endParaRPr lang="en-GB" dirty="0">
              <a:latin typeface="Montserrat" panose="00000500000000000000" pitchFamily="2" charset="0"/>
            </a:endParaRPr>
          </a:p>
        </p:txBody>
      </p:sp>
      <p:pic>
        <p:nvPicPr>
          <p:cNvPr id="15" name="Graphic 14" descr="Checkmark outline">
            <a:extLst>
              <a:ext uri="{FF2B5EF4-FFF2-40B4-BE49-F238E27FC236}">
                <a16:creationId xmlns:a16="http://schemas.microsoft.com/office/drawing/2014/main" id="{F5E75EC6-4BE6-1CB5-32C1-B8C01B8B2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782" y="3710713"/>
            <a:ext cx="759690" cy="7596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D9925E-EFEA-5E06-EED5-2BB494EC3786}"/>
              </a:ext>
            </a:extLst>
          </p:cNvPr>
          <p:cNvSpPr txBox="1"/>
          <p:nvPr/>
        </p:nvSpPr>
        <p:spPr>
          <a:xfrm>
            <a:off x="1256145" y="3710713"/>
            <a:ext cx="1053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Montserrat" panose="00000500000000000000" pitchFamily="2" charset="0"/>
              </a:rPr>
              <a:t>A </a:t>
            </a:r>
            <a:r>
              <a:rPr lang="sr-Latn-RS" dirty="0" err="1">
                <a:latin typeface="Montserrat" panose="00000500000000000000" pitchFamily="2" charset="0"/>
              </a:rPr>
              <a:t>growing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consensus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recognizes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the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need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for</a:t>
            </a:r>
            <a:r>
              <a:rPr lang="sr-Latn-RS" b="1" dirty="0">
                <a:latin typeface="Montserrat" panose="00000500000000000000" pitchFamily="2" charset="0"/>
              </a:rPr>
              <a:t> a </a:t>
            </a:r>
            <a:r>
              <a:rPr lang="sr-Latn-RS" b="1" dirty="0" err="1">
                <a:latin typeface="Montserrat" panose="00000500000000000000" pitchFamily="2" charset="0"/>
              </a:rPr>
              <a:t>smart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and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sustainable</a:t>
            </a:r>
            <a:r>
              <a:rPr lang="sr-Latn-RS" b="1" dirty="0">
                <a:latin typeface="Montserrat" panose="00000500000000000000" pitchFamily="2" charset="0"/>
              </a:rPr>
              <a:t> Danube port </a:t>
            </a:r>
            <a:r>
              <a:rPr lang="sr-Latn-RS" b="1" dirty="0" err="1">
                <a:latin typeface="Montserrat" panose="00000500000000000000" pitchFamily="2" charset="0"/>
              </a:rPr>
              <a:t>development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planning</a:t>
            </a:r>
            <a:endParaRPr lang="en-GB" dirty="0">
              <a:latin typeface="Montserrat" panose="00000500000000000000" pitchFamily="2" charset="0"/>
            </a:endParaRPr>
          </a:p>
        </p:txBody>
      </p:sp>
      <p:pic>
        <p:nvPicPr>
          <p:cNvPr id="16" name="Graphic 15" descr="Checkmark outline">
            <a:extLst>
              <a:ext uri="{FF2B5EF4-FFF2-40B4-BE49-F238E27FC236}">
                <a16:creationId xmlns:a16="http://schemas.microsoft.com/office/drawing/2014/main" id="{897ECC40-144E-73F6-9225-F58551CBE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782" y="4777514"/>
            <a:ext cx="759690" cy="759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FF6AA0-6394-9837-7C64-A19195BDC5D1}"/>
              </a:ext>
            </a:extLst>
          </p:cNvPr>
          <p:cNvSpPr txBox="1"/>
          <p:nvPr/>
        </p:nvSpPr>
        <p:spPr>
          <a:xfrm>
            <a:off x="1256145" y="4777514"/>
            <a:ext cx="10363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err="1">
                <a:latin typeface="Montserrat" panose="00000500000000000000" pitchFamily="2" charset="0"/>
              </a:rPr>
              <a:t>Comprehensive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infrastructure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planning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and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investment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solutions</a:t>
            </a:r>
            <a:r>
              <a:rPr lang="sr-Latn-RS" dirty="0">
                <a:latin typeface="Montserrat" panose="00000500000000000000" pitchFamily="2" charset="0"/>
              </a:rPr>
              <a:t> are </a:t>
            </a:r>
            <a:r>
              <a:rPr lang="sr-Latn-RS" dirty="0" err="1">
                <a:latin typeface="Montserrat" panose="00000500000000000000" pitchFamily="2" charset="0"/>
              </a:rPr>
              <a:t>required</a:t>
            </a:r>
            <a:r>
              <a:rPr lang="sr-Latn-RS" dirty="0">
                <a:latin typeface="Montserrat" panose="00000500000000000000" pitchFamily="2" charset="0"/>
              </a:rPr>
              <a:t> (</a:t>
            </a:r>
            <a:r>
              <a:rPr lang="sr-Latn-RS" b="1" dirty="0">
                <a:latin typeface="Montserrat" panose="00000500000000000000" pitchFamily="2" charset="0"/>
              </a:rPr>
              <a:t>port </a:t>
            </a:r>
            <a:r>
              <a:rPr lang="sr-Latn-RS" b="1" dirty="0" err="1">
                <a:latin typeface="Montserrat" panose="00000500000000000000" pitchFamily="2" charset="0"/>
              </a:rPr>
              <a:t>infra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and</a:t>
            </a:r>
            <a:r>
              <a:rPr lang="sr-Latn-RS" b="1" dirty="0">
                <a:latin typeface="Montserrat" panose="00000500000000000000" pitchFamily="2" charset="0"/>
              </a:rPr>
              <a:t> super </a:t>
            </a:r>
            <a:r>
              <a:rPr lang="sr-Latn-RS" b="1" dirty="0" err="1">
                <a:latin typeface="Montserrat" panose="00000500000000000000" pitchFamily="2" charset="0"/>
              </a:rPr>
              <a:t>structure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and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multimodal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connections</a:t>
            </a:r>
            <a:r>
              <a:rPr lang="sr-Latn-RS" b="1" dirty="0">
                <a:latin typeface="Montserrat" panose="00000500000000000000" pitchFamily="2" charset="0"/>
              </a:rPr>
              <a:t>)</a:t>
            </a:r>
            <a:endParaRPr lang="en-GB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86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848"/>
            <a:ext cx="10560877" cy="1325563"/>
          </a:xfrm>
        </p:spPr>
        <p:txBody>
          <a:bodyPr>
            <a:normAutofit/>
          </a:bodyPr>
          <a:lstStyle/>
          <a:p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Project’s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objectives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3DDFFD5-3A0D-26AC-B36A-5B928D53EC43}"/>
              </a:ext>
            </a:extLst>
          </p:cNvPr>
          <p:cNvSpPr txBox="1"/>
          <p:nvPr/>
        </p:nvSpPr>
        <p:spPr>
          <a:xfrm>
            <a:off x="1677798" y="1551963"/>
            <a:ext cx="7550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Montserrat" panose="00000500000000000000" pitchFamily="2" charset="0"/>
              </a:rPr>
              <a:t>Overall goal</a:t>
            </a:r>
            <a:r>
              <a:rPr lang="sr-Latn-RS" b="1" dirty="0">
                <a:latin typeface="Montserrat" panose="00000500000000000000" pitchFamily="2" charset="0"/>
              </a:rPr>
              <a:t>:</a:t>
            </a:r>
          </a:p>
          <a:p>
            <a:pPr algn="ctr"/>
            <a:r>
              <a:rPr lang="sr-Latn-RS" dirty="0">
                <a:latin typeface="Montserrat" panose="00000500000000000000" pitchFamily="2" charset="0"/>
              </a:rPr>
              <a:t>To </a:t>
            </a:r>
            <a:r>
              <a:rPr lang="sr-Latn-RS" dirty="0" err="1">
                <a:latin typeface="Montserrat" panose="00000500000000000000" pitchFamily="2" charset="0"/>
              </a:rPr>
              <a:t>faciliate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DR’s</a:t>
            </a:r>
            <a:r>
              <a:rPr lang="sr-Latn-RS" dirty="0">
                <a:latin typeface="Montserrat" panose="00000500000000000000" pitchFamily="2" charset="0"/>
              </a:rPr>
              <a:t> region </a:t>
            </a:r>
            <a:r>
              <a:rPr lang="sr-Latn-RS" dirty="0" err="1">
                <a:latin typeface="Montserrat" panose="00000500000000000000" pitchFamily="2" charset="0"/>
              </a:rPr>
              <a:t>integration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into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multimodal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and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intermodal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freight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and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passenger</a:t>
            </a:r>
            <a:r>
              <a:rPr lang="sr-Latn-RS" dirty="0">
                <a:latin typeface="Montserrat" panose="00000500000000000000" pitchFamily="2" charset="0"/>
              </a:rPr>
              <a:t> transport </a:t>
            </a:r>
            <a:r>
              <a:rPr lang="sr-Latn-RS" dirty="0" err="1">
                <a:latin typeface="Montserrat" panose="00000500000000000000" pitchFamily="2" charset="0"/>
              </a:rPr>
              <a:t>systems</a:t>
            </a:r>
            <a:endParaRPr lang="en-GB" dirty="0">
              <a:latin typeface="Montserrat" panose="00000500000000000000" pitchFamily="2" charset="0"/>
            </a:endParaRP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C06BEB0C-3BAE-2E13-9C07-D01EBD0C2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5400390"/>
              </p:ext>
            </p:extLst>
          </p:nvPr>
        </p:nvGraphicFramePr>
        <p:xfrm>
          <a:off x="1198762" y="2475293"/>
          <a:ext cx="9362115" cy="3749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1470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848"/>
            <a:ext cx="10560877" cy="1325563"/>
          </a:xfrm>
        </p:spPr>
        <p:txBody>
          <a:bodyPr>
            <a:normAutofit/>
          </a:bodyPr>
          <a:lstStyle/>
          <a:p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Project’s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structure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BE0F0257-FB80-FFF6-F220-8AD9C6F891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1698168"/>
              </p:ext>
            </p:extLst>
          </p:nvPr>
        </p:nvGraphicFramePr>
        <p:xfrm>
          <a:off x="341747" y="1533363"/>
          <a:ext cx="10219126" cy="472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311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848"/>
            <a:ext cx="10560877" cy="1325563"/>
          </a:xfrm>
        </p:spPr>
        <p:txBody>
          <a:bodyPr>
            <a:normAutofit/>
          </a:bodyPr>
          <a:lstStyle/>
          <a:p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DIONYSUS: Port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Development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Plans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4EBD5569-CA19-0886-6E88-7384B3E55549}"/>
              </a:ext>
            </a:extLst>
          </p:cNvPr>
          <p:cNvGrpSpPr/>
          <p:nvPr/>
        </p:nvGrpSpPr>
        <p:grpSpPr>
          <a:xfrm>
            <a:off x="120072" y="1599760"/>
            <a:ext cx="10440805" cy="4182203"/>
            <a:chOff x="120073" y="1599761"/>
            <a:chExt cx="10440804" cy="371559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953795D-B69C-147F-2F54-557EBA5D9A4D}"/>
                </a:ext>
              </a:extLst>
            </p:cNvPr>
            <p:cNvSpPr/>
            <p:nvPr/>
          </p:nvSpPr>
          <p:spPr>
            <a:xfrm>
              <a:off x="120073" y="1599761"/>
              <a:ext cx="2706687" cy="1624012"/>
            </a:xfrm>
            <a:custGeom>
              <a:avLst/>
              <a:gdLst>
                <a:gd name="connsiteX0" fmla="*/ 0 w 2706687"/>
                <a:gd name="connsiteY0" fmla="*/ 0 h 1624012"/>
                <a:gd name="connsiteX1" fmla="*/ 2706687 w 2706687"/>
                <a:gd name="connsiteY1" fmla="*/ 0 h 1624012"/>
                <a:gd name="connsiteX2" fmla="*/ 2706687 w 2706687"/>
                <a:gd name="connsiteY2" fmla="*/ 1624012 h 1624012"/>
                <a:gd name="connsiteX3" fmla="*/ 0 w 2706687"/>
                <a:gd name="connsiteY3" fmla="*/ 1624012 h 1624012"/>
                <a:gd name="connsiteX4" fmla="*/ 0 w 2706687"/>
                <a:gd name="connsiteY4" fmla="*/ 0 h 16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6687" h="1624012">
                  <a:moveTo>
                    <a:pt x="0" y="0"/>
                  </a:moveTo>
                  <a:lnTo>
                    <a:pt x="2706687" y="0"/>
                  </a:lnTo>
                  <a:lnTo>
                    <a:pt x="2706687" y="1624012"/>
                  </a:lnTo>
                  <a:lnTo>
                    <a:pt x="0" y="1624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Latn-RS" sz="2400" kern="1200" dirty="0" err="1">
                  <a:latin typeface="Montserrat" panose="00000500000000000000" pitchFamily="2" charset="0"/>
                </a:rPr>
                <a:t>Enhacement</a:t>
              </a:r>
              <a:r>
                <a:rPr lang="sr-Latn-RS" sz="24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of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logistical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capabilities</a:t>
              </a:r>
              <a:endParaRPr lang="en-GB" sz="2400" kern="1200" dirty="0">
                <a:latin typeface="Montserrat" panose="00000500000000000000" pitchFamily="2" charset="0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4583F44-63E5-B03F-46BC-094435B02903}"/>
                </a:ext>
              </a:extLst>
            </p:cNvPr>
            <p:cNvSpPr/>
            <p:nvPr/>
          </p:nvSpPr>
          <p:spPr>
            <a:xfrm>
              <a:off x="1961794" y="3691341"/>
              <a:ext cx="2706687" cy="1624012"/>
            </a:xfrm>
            <a:custGeom>
              <a:avLst/>
              <a:gdLst>
                <a:gd name="connsiteX0" fmla="*/ 0 w 2706687"/>
                <a:gd name="connsiteY0" fmla="*/ 0 h 1624012"/>
                <a:gd name="connsiteX1" fmla="*/ 2706687 w 2706687"/>
                <a:gd name="connsiteY1" fmla="*/ 0 h 1624012"/>
                <a:gd name="connsiteX2" fmla="*/ 2706687 w 2706687"/>
                <a:gd name="connsiteY2" fmla="*/ 1624012 h 1624012"/>
                <a:gd name="connsiteX3" fmla="*/ 0 w 2706687"/>
                <a:gd name="connsiteY3" fmla="*/ 1624012 h 1624012"/>
                <a:gd name="connsiteX4" fmla="*/ 0 w 2706687"/>
                <a:gd name="connsiteY4" fmla="*/ 0 h 16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6687" h="1624012">
                  <a:moveTo>
                    <a:pt x="0" y="0"/>
                  </a:moveTo>
                  <a:lnTo>
                    <a:pt x="2706687" y="0"/>
                  </a:lnTo>
                  <a:lnTo>
                    <a:pt x="2706687" y="1624012"/>
                  </a:lnTo>
                  <a:lnTo>
                    <a:pt x="0" y="1624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Latn-RS" kern="1200" dirty="0" err="1">
                  <a:latin typeface="Montserrat" panose="00000500000000000000" pitchFamily="2" charset="0"/>
                </a:rPr>
                <a:t>Aligned</a:t>
              </a:r>
              <a:r>
                <a:rPr lang="sr-Latn-RS" kern="1200" dirty="0">
                  <a:latin typeface="Montserrat" panose="00000500000000000000" pitchFamily="2" charset="0"/>
                </a:rPr>
                <a:t> </a:t>
              </a:r>
              <a:r>
                <a:rPr lang="sr-Latn-RS" kern="1200" dirty="0" err="1">
                  <a:latin typeface="Montserrat" panose="00000500000000000000" pitchFamily="2" charset="0"/>
                </a:rPr>
                <a:t>with</a:t>
              </a:r>
              <a:r>
                <a:rPr lang="sr-Latn-RS" kern="1200" dirty="0">
                  <a:latin typeface="Montserrat" panose="00000500000000000000" pitchFamily="2" charset="0"/>
                </a:rPr>
                <a:t> Transport &amp; </a:t>
              </a:r>
              <a:r>
                <a:rPr lang="sr-Latn-RS" kern="1200" dirty="0" err="1">
                  <a:latin typeface="Montserrat" panose="00000500000000000000" pitchFamily="2" charset="0"/>
                </a:rPr>
                <a:t>Regional</a:t>
              </a:r>
              <a:r>
                <a:rPr lang="sr-Latn-RS" kern="1200" dirty="0">
                  <a:latin typeface="Montserrat" panose="00000500000000000000" pitchFamily="2" charset="0"/>
                </a:rPr>
                <a:t> </a:t>
              </a:r>
              <a:r>
                <a:rPr lang="sr-Latn-RS" kern="1200" dirty="0" err="1">
                  <a:latin typeface="Montserrat" panose="00000500000000000000" pitchFamily="2" charset="0"/>
                </a:rPr>
                <a:t>Economic</a:t>
              </a:r>
              <a:r>
                <a:rPr lang="sr-Latn-RS" kern="1200" dirty="0">
                  <a:latin typeface="Montserrat" panose="00000500000000000000" pitchFamily="2" charset="0"/>
                </a:rPr>
                <a:t> </a:t>
              </a:r>
              <a:r>
                <a:rPr lang="sr-Latn-RS" kern="1200" dirty="0" err="1">
                  <a:latin typeface="Montserrat" panose="00000500000000000000" pitchFamily="2" charset="0"/>
                </a:rPr>
                <a:t>Development</a:t>
              </a:r>
              <a:r>
                <a:rPr lang="sr-Latn-RS" kern="1200" dirty="0">
                  <a:latin typeface="Montserrat" panose="00000500000000000000" pitchFamily="2" charset="0"/>
                </a:rPr>
                <a:t> </a:t>
              </a:r>
              <a:r>
                <a:rPr lang="sr-Latn-RS" kern="1200" dirty="0" err="1">
                  <a:latin typeface="Montserrat" panose="00000500000000000000" pitchFamily="2" charset="0"/>
                </a:rPr>
                <a:t>Strategies</a:t>
              </a:r>
              <a:endParaRPr lang="en-GB" kern="1200" dirty="0">
                <a:latin typeface="Montserrat" panose="00000500000000000000" pitchFamily="2" charset="0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03AE8BC-7D49-3995-7B97-C30EE3493713}"/>
                </a:ext>
              </a:extLst>
            </p:cNvPr>
            <p:cNvSpPr/>
            <p:nvPr/>
          </p:nvSpPr>
          <p:spPr>
            <a:xfrm>
              <a:off x="3987131" y="1599761"/>
              <a:ext cx="2706687" cy="1624012"/>
            </a:xfrm>
            <a:custGeom>
              <a:avLst/>
              <a:gdLst>
                <a:gd name="connsiteX0" fmla="*/ 0 w 2706687"/>
                <a:gd name="connsiteY0" fmla="*/ 0 h 1624012"/>
                <a:gd name="connsiteX1" fmla="*/ 2706687 w 2706687"/>
                <a:gd name="connsiteY1" fmla="*/ 0 h 1624012"/>
                <a:gd name="connsiteX2" fmla="*/ 2706687 w 2706687"/>
                <a:gd name="connsiteY2" fmla="*/ 1624012 h 1624012"/>
                <a:gd name="connsiteX3" fmla="*/ 0 w 2706687"/>
                <a:gd name="connsiteY3" fmla="*/ 1624012 h 1624012"/>
                <a:gd name="connsiteX4" fmla="*/ 0 w 2706687"/>
                <a:gd name="connsiteY4" fmla="*/ 0 h 16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6687" h="1624012">
                  <a:moveTo>
                    <a:pt x="0" y="0"/>
                  </a:moveTo>
                  <a:lnTo>
                    <a:pt x="2706687" y="0"/>
                  </a:lnTo>
                  <a:lnTo>
                    <a:pt x="2706687" y="1624012"/>
                  </a:lnTo>
                  <a:lnTo>
                    <a:pt x="0" y="1624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Latn-RS" sz="2400" kern="1200" dirty="0" err="1">
                  <a:latin typeface="Montserrat" panose="00000500000000000000" pitchFamily="2" charset="0"/>
                </a:rPr>
                <a:t>Improved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competitive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advantages</a:t>
              </a:r>
              <a:endParaRPr lang="en-GB" sz="2400" kern="1200" dirty="0">
                <a:latin typeface="Montserrat" panose="00000500000000000000" pitchFamily="2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3FB55C-1D8E-C9EA-1C4F-512583CD9C52}"/>
                </a:ext>
              </a:extLst>
            </p:cNvPr>
            <p:cNvSpPr/>
            <p:nvPr/>
          </p:nvSpPr>
          <p:spPr>
            <a:xfrm>
              <a:off x="7854190" y="1599761"/>
              <a:ext cx="2706687" cy="1624012"/>
            </a:xfrm>
            <a:custGeom>
              <a:avLst/>
              <a:gdLst>
                <a:gd name="connsiteX0" fmla="*/ 0 w 2706687"/>
                <a:gd name="connsiteY0" fmla="*/ 0 h 1624012"/>
                <a:gd name="connsiteX1" fmla="*/ 2706687 w 2706687"/>
                <a:gd name="connsiteY1" fmla="*/ 0 h 1624012"/>
                <a:gd name="connsiteX2" fmla="*/ 2706687 w 2706687"/>
                <a:gd name="connsiteY2" fmla="*/ 1624012 h 1624012"/>
                <a:gd name="connsiteX3" fmla="*/ 0 w 2706687"/>
                <a:gd name="connsiteY3" fmla="*/ 1624012 h 1624012"/>
                <a:gd name="connsiteX4" fmla="*/ 0 w 2706687"/>
                <a:gd name="connsiteY4" fmla="*/ 0 h 16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6687" h="1624012">
                  <a:moveTo>
                    <a:pt x="0" y="0"/>
                  </a:moveTo>
                  <a:lnTo>
                    <a:pt x="2706687" y="0"/>
                  </a:lnTo>
                  <a:lnTo>
                    <a:pt x="2706687" y="1624012"/>
                  </a:lnTo>
                  <a:lnTo>
                    <a:pt x="0" y="1624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Latn-RS" sz="2400" kern="1200" dirty="0" err="1">
                  <a:latin typeface="Montserrat" panose="00000500000000000000" pitchFamily="2" charset="0"/>
                </a:rPr>
                <a:t>Sustainable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development</a:t>
              </a:r>
              <a:endParaRPr lang="en-GB" sz="2400" kern="1200" dirty="0">
                <a:latin typeface="Montserrat" panose="00000500000000000000" pitchFamily="2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02997-EB8F-4CB0-323E-FBC3136EF53D}"/>
                </a:ext>
              </a:extLst>
            </p:cNvPr>
            <p:cNvSpPr/>
            <p:nvPr/>
          </p:nvSpPr>
          <p:spPr>
            <a:xfrm>
              <a:off x="6202001" y="3634228"/>
              <a:ext cx="2706687" cy="1624012"/>
            </a:xfrm>
            <a:custGeom>
              <a:avLst/>
              <a:gdLst>
                <a:gd name="connsiteX0" fmla="*/ 0 w 2706687"/>
                <a:gd name="connsiteY0" fmla="*/ 0 h 1624012"/>
                <a:gd name="connsiteX1" fmla="*/ 2706687 w 2706687"/>
                <a:gd name="connsiteY1" fmla="*/ 0 h 1624012"/>
                <a:gd name="connsiteX2" fmla="*/ 2706687 w 2706687"/>
                <a:gd name="connsiteY2" fmla="*/ 1624012 h 1624012"/>
                <a:gd name="connsiteX3" fmla="*/ 0 w 2706687"/>
                <a:gd name="connsiteY3" fmla="*/ 1624012 h 1624012"/>
                <a:gd name="connsiteX4" fmla="*/ 0 w 2706687"/>
                <a:gd name="connsiteY4" fmla="*/ 0 h 162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6687" h="1624012">
                  <a:moveTo>
                    <a:pt x="0" y="0"/>
                  </a:moveTo>
                  <a:lnTo>
                    <a:pt x="2706687" y="0"/>
                  </a:lnTo>
                  <a:lnTo>
                    <a:pt x="2706687" y="1624012"/>
                  </a:lnTo>
                  <a:lnTo>
                    <a:pt x="0" y="1624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Latn-RS" sz="2400" kern="1200" dirty="0" err="1">
                  <a:latin typeface="Montserrat" panose="00000500000000000000" pitchFamily="2" charset="0"/>
                </a:rPr>
                <a:t>Aligned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with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National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Action</a:t>
              </a:r>
              <a:r>
                <a:rPr lang="sr-Latn-RS" sz="2400" kern="1200" dirty="0">
                  <a:latin typeface="Montserrat" panose="00000500000000000000" pitchFamily="2" charset="0"/>
                </a:rPr>
                <a:t> </a:t>
              </a:r>
              <a:r>
                <a:rPr lang="sr-Latn-RS" sz="2400" kern="1200" dirty="0" err="1">
                  <a:latin typeface="Montserrat" panose="00000500000000000000" pitchFamily="2" charset="0"/>
                </a:rPr>
                <a:t>Plans</a:t>
              </a:r>
              <a:endParaRPr lang="en-GB" sz="2400" kern="1200" dirty="0"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0261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848"/>
            <a:ext cx="10560877" cy="1325563"/>
          </a:xfrm>
        </p:spPr>
        <p:txBody>
          <a:bodyPr>
            <a:normAutofit/>
          </a:bodyPr>
          <a:lstStyle/>
          <a:p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Project’s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lang="sr-Latn-RS" sz="2600" b="1" dirty="0" err="1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50" charset="-52"/>
                <a:ea typeface="+mn-ea"/>
                <a:cs typeface="+mn-cs"/>
              </a:rPr>
              <a:t>main</a:t>
            </a:r>
            <a:r>
              <a:rPr lang="sr-Latn-RS" sz="2600" b="1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lang="sr-Latn-RS" sz="2600" b="1" dirty="0" err="1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50" charset="-52"/>
                <a:ea typeface="+mn-ea"/>
                <a:cs typeface="+mn-cs"/>
              </a:rPr>
              <a:t>result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AAB28EF1-AA98-A33F-405B-D922EC0A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6171947"/>
              </p:ext>
            </p:extLst>
          </p:nvPr>
        </p:nvGraphicFramePr>
        <p:xfrm>
          <a:off x="1052946" y="1621045"/>
          <a:ext cx="9245598" cy="451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79773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848"/>
            <a:ext cx="10560877" cy="1325563"/>
          </a:xfrm>
        </p:spPr>
        <p:txBody>
          <a:bodyPr>
            <a:normAutofit/>
          </a:bodyPr>
          <a:lstStyle/>
          <a:p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Results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and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Outputs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Presentation with pie chart outline">
            <a:extLst>
              <a:ext uri="{FF2B5EF4-FFF2-40B4-BE49-F238E27FC236}">
                <a16:creationId xmlns:a16="http://schemas.microsoft.com/office/drawing/2014/main" id="{04B91F8F-E3B9-1F15-B07A-8DFC2FBD2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0359" y="1447439"/>
            <a:ext cx="811896" cy="811896"/>
          </a:xfrm>
          <a:prstGeom prst="rect">
            <a:avLst/>
          </a:prstGeom>
        </p:spPr>
      </p:pic>
      <p:pic>
        <p:nvPicPr>
          <p:cNvPr id="5" name="Graphic 4" descr="Document outline">
            <a:extLst>
              <a:ext uri="{FF2B5EF4-FFF2-40B4-BE49-F238E27FC236}">
                <a16:creationId xmlns:a16="http://schemas.microsoft.com/office/drawing/2014/main" id="{3AA0822E-D70A-66BD-ED08-AD4D85528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77374" y="1447439"/>
            <a:ext cx="692726" cy="692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172B49-455C-9985-181C-CF066F3B97F1}"/>
              </a:ext>
            </a:extLst>
          </p:cNvPr>
          <p:cNvSpPr txBox="1"/>
          <p:nvPr/>
        </p:nvSpPr>
        <p:spPr>
          <a:xfrm>
            <a:off x="1487962" y="2140166"/>
            <a:ext cx="375919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 err="1">
                <a:latin typeface="Montserrat" panose="00000500000000000000" pitchFamily="2" charset="0"/>
              </a:rPr>
              <a:t>Elaboration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of</a:t>
            </a:r>
            <a:r>
              <a:rPr lang="sr-Latn-RS" sz="1400" dirty="0">
                <a:latin typeface="Montserrat" panose="00000500000000000000" pitchFamily="2" charset="0"/>
              </a:rPr>
              <a:t> transport </a:t>
            </a:r>
            <a:r>
              <a:rPr lang="sr-Latn-RS" sz="1400" dirty="0" err="1">
                <a:latin typeface="Montserrat" panose="00000500000000000000" pitchFamily="2" charset="0"/>
              </a:rPr>
              <a:t>corridor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development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policies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 err="1">
                <a:latin typeface="Montserrat" panose="00000500000000000000" pitchFamily="2" charset="0"/>
              </a:rPr>
              <a:t>Identification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of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shortcomings</a:t>
            </a:r>
            <a:r>
              <a:rPr lang="sr-Latn-RS" sz="1400" dirty="0">
                <a:latin typeface="Montserrat" panose="00000500000000000000" pitchFamily="2" charset="0"/>
              </a:rPr>
              <a:t> in </a:t>
            </a:r>
            <a:r>
              <a:rPr lang="sr-Latn-RS" sz="1400" dirty="0" err="1">
                <a:latin typeface="Montserrat" panose="00000500000000000000" pitchFamily="2" charset="0"/>
              </a:rPr>
              <a:t>rail</a:t>
            </a:r>
            <a:r>
              <a:rPr lang="sr-Latn-RS" sz="1400" dirty="0">
                <a:latin typeface="Montserrat" panose="00000500000000000000" pitchFamily="2" charset="0"/>
              </a:rPr>
              <a:t> &amp; </a:t>
            </a:r>
            <a:r>
              <a:rPr lang="sr-Latn-RS" sz="1400" dirty="0" err="1">
                <a:latin typeface="Montserrat" panose="00000500000000000000" pitchFamily="2" charset="0"/>
              </a:rPr>
              <a:t>road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access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infrastructure</a:t>
            </a:r>
            <a:endParaRPr lang="sr-Latn-RS" sz="1400" dirty="0">
              <a:latin typeface="Montserrat" panose="00000500000000000000" pitchFamily="2" charset="0"/>
            </a:endParaRP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 err="1">
                <a:latin typeface="Montserrat" panose="00000500000000000000" pitchFamily="2" charset="0"/>
              </a:rPr>
              <a:t>Consolidation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of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investment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needes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based</a:t>
            </a:r>
            <a:r>
              <a:rPr lang="sr-Latn-RS" sz="1400" dirty="0">
                <a:latin typeface="Montserrat" panose="00000500000000000000" pitchFamily="2" charset="0"/>
              </a:rPr>
              <a:t> on Market </a:t>
            </a:r>
            <a:r>
              <a:rPr lang="sr-Latn-RS" sz="1400" dirty="0" err="1">
                <a:latin typeface="Montserrat" panose="00000500000000000000" pitchFamily="2" charset="0"/>
              </a:rPr>
              <a:t>Analyses</a:t>
            </a:r>
            <a:endParaRPr lang="sr-Latn-RS" sz="1400" dirty="0">
              <a:latin typeface="Montserrat" panose="00000500000000000000" pitchFamily="2" charset="0"/>
            </a:endParaRP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 err="1">
                <a:latin typeface="Montserrat" panose="00000500000000000000" pitchFamily="2" charset="0"/>
              </a:rPr>
              <a:t>Recommendations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for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matching</a:t>
            </a:r>
            <a:r>
              <a:rPr lang="sr-Latn-RS" sz="1400" dirty="0">
                <a:latin typeface="Montserrat" panose="00000500000000000000" pitchFamily="2" charset="0"/>
              </a:rPr>
              <a:t> port </a:t>
            </a:r>
            <a:r>
              <a:rPr lang="sr-Latn-RS" sz="1400" dirty="0" err="1">
                <a:latin typeface="Montserrat" panose="00000500000000000000" pitchFamily="2" charset="0"/>
              </a:rPr>
              <a:t>planning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with</a:t>
            </a:r>
            <a:r>
              <a:rPr lang="sr-Latn-RS" sz="1400" dirty="0">
                <a:latin typeface="Montserrat" panose="00000500000000000000" pitchFamily="2" charset="0"/>
              </a:rPr>
              <a:t> transport </a:t>
            </a:r>
            <a:r>
              <a:rPr lang="sr-Latn-RS" sz="1400" dirty="0" err="1">
                <a:latin typeface="Montserrat" panose="00000500000000000000" pitchFamily="2" charset="0"/>
              </a:rPr>
              <a:t>infrastructure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and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Regional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Economic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Development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Plans</a:t>
            </a:r>
            <a:endParaRPr lang="sr-Latn-RS" sz="1400" dirty="0">
              <a:latin typeface="Montserrat" panose="00000500000000000000" pitchFamily="2" charset="0"/>
            </a:endParaRP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 err="1">
                <a:latin typeface="Montserrat" panose="00000500000000000000" pitchFamily="2" charset="0"/>
              </a:rPr>
              <a:t>Specific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case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studies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for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Container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Liner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Services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and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Agricultural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products</a:t>
            </a:r>
            <a:endParaRPr lang="sr-Latn-RS" sz="1400" dirty="0">
              <a:latin typeface="Montserrat" panose="00000500000000000000" pitchFamily="2" charset="0"/>
            </a:endParaRP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 err="1">
                <a:latin typeface="Montserrat" panose="00000500000000000000" pitchFamily="2" charset="0"/>
              </a:rPr>
              <a:t>Infrastructure</a:t>
            </a:r>
            <a:r>
              <a:rPr lang="sr-Latn-RS" sz="1400" dirty="0">
                <a:latin typeface="Montserrat" panose="00000500000000000000" pitchFamily="2" charset="0"/>
              </a:rPr>
              <a:t> Master plan </a:t>
            </a:r>
            <a:r>
              <a:rPr lang="sr-Latn-RS" sz="1400" dirty="0" err="1">
                <a:latin typeface="Montserrat" panose="00000500000000000000" pitchFamily="2" charset="0"/>
              </a:rPr>
              <a:t>for</a:t>
            </a:r>
            <a:r>
              <a:rPr lang="sr-Latn-RS" sz="1400" dirty="0">
                <a:latin typeface="Montserrat" panose="00000500000000000000" pitchFamily="2" charset="0"/>
              </a:rPr>
              <a:t> RCI</a:t>
            </a:r>
            <a:endParaRPr lang="en-GB" sz="1400" dirty="0">
              <a:latin typeface="Montserrat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1D2597-82D6-AB90-5955-D754655B21D0}"/>
              </a:ext>
            </a:extLst>
          </p:cNvPr>
          <p:cNvSpPr txBox="1"/>
          <p:nvPr/>
        </p:nvSpPr>
        <p:spPr>
          <a:xfrm>
            <a:off x="6844145" y="2140166"/>
            <a:ext cx="37591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>
                <a:latin typeface="Montserrat" panose="00000500000000000000" pitchFamily="2" charset="0"/>
              </a:rPr>
              <a:t>Port </a:t>
            </a:r>
            <a:r>
              <a:rPr lang="sr-Latn-RS" sz="1400" dirty="0" err="1">
                <a:latin typeface="Montserrat" panose="00000500000000000000" pitchFamily="2" charset="0"/>
              </a:rPr>
              <a:t>Development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Plans</a:t>
            </a:r>
            <a:endParaRPr lang="sr-Latn-RS" sz="1400" dirty="0">
              <a:latin typeface="Montserrat" panose="00000500000000000000" pitchFamily="2" charset="0"/>
            </a:endParaRP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400" dirty="0" err="1">
                <a:latin typeface="Montserrat" panose="00000500000000000000" pitchFamily="2" charset="0"/>
              </a:rPr>
              <a:t>Operational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and</a:t>
            </a:r>
            <a:r>
              <a:rPr lang="sr-Latn-RS" sz="1400" dirty="0">
                <a:latin typeface="Montserrat" panose="00000500000000000000" pitchFamily="2" charset="0"/>
              </a:rPr>
              <a:t> Business </a:t>
            </a:r>
            <a:r>
              <a:rPr lang="sr-Latn-RS" sz="1400" dirty="0" err="1">
                <a:latin typeface="Montserrat" panose="00000500000000000000" pitchFamily="2" charset="0"/>
              </a:rPr>
              <a:t>Models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r>
              <a:rPr lang="sr-Latn-RS" sz="1400" dirty="0" err="1">
                <a:latin typeface="Montserrat" panose="00000500000000000000" pitchFamily="2" charset="0"/>
              </a:rPr>
              <a:t>Outputs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will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support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b="1" dirty="0" err="1">
                <a:latin typeface="Montserrat" panose="00000500000000000000" pitchFamily="2" charset="0"/>
              </a:rPr>
              <a:t>quality</a:t>
            </a:r>
            <a:r>
              <a:rPr lang="sr-Latn-RS" sz="1400" b="1" dirty="0">
                <a:latin typeface="Montserrat" panose="00000500000000000000" pitchFamily="2" charset="0"/>
              </a:rPr>
              <a:t>, </a:t>
            </a:r>
            <a:r>
              <a:rPr lang="sr-Latn-RS" sz="1400" b="1" dirty="0" err="1">
                <a:latin typeface="Montserrat" panose="00000500000000000000" pitchFamily="2" charset="0"/>
              </a:rPr>
              <a:t>sustainable</a:t>
            </a:r>
            <a:r>
              <a:rPr lang="sr-Latn-RS" sz="1400" b="1" dirty="0">
                <a:latin typeface="Montserrat" panose="00000500000000000000" pitchFamily="2" charset="0"/>
              </a:rPr>
              <a:t> </a:t>
            </a:r>
            <a:r>
              <a:rPr lang="sr-Latn-RS" sz="1400" b="1" dirty="0" err="1">
                <a:latin typeface="Montserrat" panose="00000500000000000000" pitchFamily="2" charset="0"/>
              </a:rPr>
              <a:t>development</a:t>
            </a:r>
            <a:r>
              <a:rPr lang="sr-Latn-RS" sz="1400" b="1" dirty="0">
                <a:latin typeface="Montserrat" panose="00000500000000000000" pitchFamily="2" charset="0"/>
              </a:rPr>
              <a:t> </a:t>
            </a:r>
            <a:r>
              <a:rPr lang="sr-Latn-RS" sz="1400" b="1" dirty="0" err="1">
                <a:latin typeface="Montserrat" panose="00000500000000000000" pitchFamily="2" charset="0"/>
              </a:rPr>
              <a:t>and</a:t>
            </a:r>
            <a:r>
              <a:rPr lang="sr-Latn-RS" sz="1400" b="1" dirty="0">
                <a:latin typeface="Montserrat" panose="00000500000000000000" pitchFamily="2" charset="0"/>
              </a:rPr>
              <a:t> </a:t>
            </a:r>
            <a:r>
              <a:rPr lang="sr-Latn-RS" sz="1400" b="1" dirty="0" err="1">
                <a:latin typeface="Montserrat" panose="00000500000000000000" pitchFamily="2" charset="0"/>
              </a:rPr>
              <a:t>investment</a:t>
            </a:r>
            <a:r>
              <a:rPr lang="sr-Latn-RS" sz="1400" b="1" dirty="0">
                <a:latin typeface="Montserrat" panose="00000500000000000000" pitchFamily="2" charset="0"/>
              </a:rPr>
              <a:t> </a:t>
            </a:r>
            <a:r>
              <a:rPr lang="sr-Latn-RS" sz="1400" b="1" dirty="0" err="1">
                <a:latin typeface="Montserrat" panose="00000500000000000000" pitchFamily="2" charset="0"/>
              </a:rPr>
              <a:t>decisions</a:t>
            </a:r>
            <a:r>
              <a:rPr lang="sr-Latn-RS" sz="1400" b="1" dirty="0">
                <a:latin typeface="Montserrat" panose="00000500000000000000" pitchFamily="2" charset="0"/>
              </a:rPr>
              <a:t>.</a:t>
            </a:r>
          </a:p>
          <a:p>
            <a:endParaRPr lang="sr-Latn-RS" sz="1400" b="1" dirty="0">
              <a:latin typeface="Montserrat" panose="00000500000000000000" pitchFamily="2" charset="0"/>
            </a:endParaRPr>
          </a:p>
          <a:p>
            <a:r>
              <a:rPr lang="sr-Latn-RS" sz="1400" dirty="0" err="1">
                <a:latin typeface="Montserrat" panose="00000500000000000000" pitchFamily="2" charset="0"/>
              </a:rPr>
              <a:t>Alignment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with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specific</a:t>
            </a:r>
            <a:r>
              <a:rPr lang="sr-Latn-RS" sz="1400" dirty="0">
                <a:latin typeface="Montserrat" panose="00000500000000000000" pitchFamily="2" charset="0"/>
              </a:rPr>
              <a:t> EU Transport, TEN-T </a:t>
            </a:r>
            <a:r>
              <a:rPr lang="sr-Latn-RS" sz="1400" dirty="0" err="1">
                <a:latin typeface="Montserrat" panose="00000500000000000000" pitchFamily="2" charset="0"/>
              </a:rPr>
              <a:t>and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Cohesion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Policy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objectives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will</a:t>
            </a:r>
            <a:r>
              <a:rPr lang="sr-Latn-RS" sz="1400" dirty="0">
                <a:latin typeface="Montserrat" panose="00000500000000000000" pitchFamily="2" charset="0"/>
              </a:rPr>
              <a:t> be </a:t>
            </a:r>
            <a:r>
              <a:rPr lang="sr-Latn-RS" sz="1400" dirty="0" err="1">
                <a:latin typeface="Montserrat" panose="00000500000000000000" pitchFamily="2" charset="0"/>
              </a:rPr>
              <a:t>ensured</a:t>
            </a:r>
            <a:r>
              <a:rPr lang="sr-Latn-RS" sz="1400" dirty="0">
                <a:latin typeface="Montserrat" panose="00000500000000000000" pitchFamily="2" charset="0"/>
              </a:rPr>
              <a:t>.</a:t>
            </a:r>
          </a:p>
          <a:p>
            <a:endParaRPr lang="sr-Latn-RS" sz="1400" dirty="0">
              <a:latin typeface="Montserrat" panose="00000500000000000000" pitchFamily="2" charset="0"/>
            </a:endParaRPr>
          </a:p>
          <a:p>
            <a:r>
              <a:rPr lang="sr-Latn-RS" sz="1400" dirty="0">
                <a:latin typeface="Montserrat" panose="00000500000000000000" pitchFamily="2" charset="0"/>
              </a:rPr>
              <a:t>DIONYSUS – </a:t>
            </a:r>
            <a:r>
              <a:rPr lang="sr-Latn-RS" sz="1400" dirty="0" err="1">
                <a:latin typeface="Montserrat" panose="00000500000000000000" pitchFamily="2" charset="0"/>
              </a:rPr>
              <a:t>key</a:t>
            </a:r>
            <a:r>
              <a:rPr lang="sr-Latn-RS" sz="1400" dirty="0">
                <a:latin typeface="Montserrat" panose="00000500000000000000" pitchFamily="2" charset="0"/>
              </a:rPr>
              <a:t> instrument to </a:t>
            </a:r>
            <a:r>
              <a:rPr lang="sr-Latn-RS" sz="1400" dirty="0" err="1">
                <a:latin typeface="Montserrat" panose="00000500000000000000" pitchFamily="2" charset="0"/>
              </a:rPr>
              <a:t>contribute</a:t>
            </a:r>
            <a:r>
              <a:rPr lang="sr-Latn-RS" sz="1400" dirty="0">
                <a:latin typeface="Montserrat" panose="00000500000000000000" pitchFamily="2" charset="0"/>
              </a:rPr>
              <a:t> </a:t>
            </a:r>
            <a:r>
              <a:rPr lang="sr-Latn-RS" sz="1400" dirty="0" err="1">
                <a:latin typeface="Montserrat" panose="00000500000000000000" pitchFamily="2" charset="0"/>
              </a:rPr>
              <a:t>the</a:t>
            </a:r>
            <a:r>
              <a:rPr lang="sr-Latn-RS" sz="1400" dirty="0">
                <a:latin typeface="Montserrat" panose="00000500000000000000" pitchFamily="2" charset="0"/>
              </a:rPr>
              <a:t> EUSDR </a:t>
            </a:r>
            <a:r>
              <a:rPr lang="sr-Latn-RS" sz="1400" dirty="0" err="1">
                <a:latin typeface="Montserrat" panose="00000500000000000000" pitchFamily="2" charset="0"/>
              </a:rPr>
              <a:t>implementation</a:t>
            </a:r>
            <a:r>
              <a:rPr lang="sr-Latn-RS" sz="1400" dirty="0">
                <a:latin typeface="Montserrat" panose="00000500000000000000" pitchFamily="2" charset="0"/>
              </a:rPr>
              <a:t>.</a:t>
            </a:r>
            <a:endParaRPr lang="en-GB" sz="1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142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C46591-B212-4B74-839A-22BDA04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848"/>
            <a:ext cx="10560877" cy="1325563"/>
          </a:xfrm>
        </p:spPr>
        <p:txBody>
          <a:bodyPr>
            <a:normAutofit/>
          </a:bodyPr>
          <a:lstStyle/>
          <a:p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PGA </a:t>
            </a:r>
            <a:r>
              <a:rPr kumimoji="0" lang="sr-Latn-RS" sz="2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and</a:t>
            </a:r>
            <a:r>
              <a:rPr kumimoji="0" lang="sr-Latn-R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DIONYSUS</a:t>
            </a:r>
            <a:b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</a:br>
            <a:endParaRPr lang="bg-BG" sz="2600" b="1" dirty="0">
              <a:latin typeface="Montserrat" panose="00000500000000000000" pitchFamily="50" charset="-5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FF953C-104B-43FA-AC9E-3B0F5808FF90}"/>
              </a:ext>
            </a:extLst>
          </p:cNvPr>
          <p:cNvCxnSpPr>
            <a:cxnSpLocks/>
          </p:cNvCxnSpPr>
          <p:nvPr/>
        </p:nvCxnSpPr>
        <p:spPr>
          <a:xfrm flipV="1">
            <a:off x="10793190" y="3677423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C409BB-36C4-472C-A3D6-D03113AD8546}"/>
              </a:ext>
            </a:extLst>
          </p:cNvPr>
          <p:cNvCxnSpPr>
            <a:cxnSpLocks/>
          </p:cNvCxnSpPr>
          <p:nvPr/>
        </p:nvCxnSpPr>
        <p:spPr>
          <a:xfrm flipV="1">
            <a:off x="10793190" y="48315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B8DD18-6F19-4377-820E-A8990D72CA18}"/>
              </a:ext>
            </a:extLst>
          </p:cNvPr>
          <p:cNvCxnSpPr>
            <a:cxnSpLocks/>
          </p:cNvCxnSpPr>
          <p:nvPr/>
        </p:nvCxnSpPr>
        <p:spPr>
          <a:xfrm flipV="1">
            <a:off x="10793190" y="5987234"/>
            <a:ext cx="0" cy="13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D04C9A-4EA4-4711-8416-CD1F6756161F}"/>
              </a:ext>
            </a:extLst>
          </p:cNvPr>
          <p:cNvCxnSpPr>
            <a:cxnSpLocks/>
          </p:cNvCxnSpPr>
          <p:nvPr/>
        </p:nvCxnSpPr>
        <p:spPr>
          <a:xfrm flipV="1">
            <a:off x="10793190" y="7141348"/>
            <a:ext cx="0" cy="13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Clipboard Checked outline">
            <a:extLst>
              <a:ext uri="{FF2B5EF4-FFF2-40B4-BE49-F238E27FC236}">
                <a16:creationId xmlns:a16="http://schemas.microsoft.com/office/drawing/2014/main" id="{D6BEE366-F7A6-0FD8-B742-C46CF47CC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237" y="1646340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8A931D-9E87-BD24-163B-BF44DAD1D457}"/>
              </a:ext>
            </a:extLst>
          </p:cNvPr>
          <p:cNvSpPr txBox="1"/>
          <p:nvPr/>
        </p:nvSpPr>
        <p:spPr>
          <a:xfrm>
            <a:off x="1686455" y="1780374"/>
            <a:ext cx="9009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err="1">
                <a:latin typeface="Montserrat" panose="00000500000000000000" pitchFamily="2" charset="0"/>
              </a:rPr>
              <a:t>Work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Package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leader</a:t>
            </a:r>
            <a:r>
              <a:rPr lang="sr-Latn-RS" dirty="0">
                <a:latin typeface="Montserrat" panose="00000500000000000000" pitchFamily="2" charset="0"/>
              </a:rPr>
              <a:t> - </a:t>
            </a:r>
            <a:r>
              <a:rPr lang="sr-Latn-RS" b="1" dirty="0">
                <a:latin typeface="Montserrat" panose="00000500000000000000" pitchFamily="2" charset="0"/>
              </a:rPr>
              <a:t>Danube </a:t>
            </a:r>
            <a:r>
              <a:rPr lang="sr-Latn-RS" b="1" dirty="0" err="1">
                <a:latin typeface="Montserrat" panose="00000500000000000000" pitchFamily="2" charset="0"/>
              </a:rPr>
              <a:t>Inland</a:t>
            </a:r>
            <a:r>
              <a:rPr lang="sr-Latn-RS" b="1" dirty="0">
                <a:latin typeface="Montserrat" panose="00000500000000000000" pitchFamily="2" charset="0"/>
              </a:rPr>
              <a:t> &amp; </a:t>
            </a:r>
            <a:r>
              <a:rPr lang="sr-Latn-RS" b="1" dirty="0" err="1">
                <a:latin typeface="Montserrat" panose="00000500000000000000" pitchFamily="2" charset="0"/>
              </a:rPr>
              <a:t>Sea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Ports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Analysis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and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Recommendations</a:t>
            </a:r>
            <a:endParaRPr lang="sr-Latn-RS" b="1" dirty="0">
              <a:latin typeface="Montserrat" panose="00000500000000000000" pitchFamily="2" charset="0"/>
            </a:endParaRPr>
          </a:p>
        </p:txBody>
      </p:sp>
      <p:pic>
        <p:nvPicPr>
          <p:cNvPr id="18" name="Graphic 17" descr="Clipboard outline">
            <a:extLst>
              <a:ext uri="{FF2B5EF4-FFF2-40B4-BE49-F238E27FC236}">
                <a16:creationId xmlns:a16="http://schemas.microsoft.com/office/drawing/2014/main" id="{F15DA533-C8F3-1FD1-66A1-3BCB093D1A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830" y="3220223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F02C969-E2A2-339D-1140-ED8B4DE3D747}"/>
              </a:ext>
            </a:extLst>
          </p:cNvPr>
          <p:cNvSpPr txBox="1"/>
          <p:nvPr/>
        </p:nvSpPr>
        <p:spPr>
          <a:xfrm>
            <a:off x="1686455" y="3492757"/>
            <a:ext cx="887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Latn-RS" dirty="0" err="1">
                <a:latin typeface="Montserrat" panose="00000500000000000000" pitchFamily="2" charset="0"/>
              </a:rPr>
              <a:t>Activity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leader</a:t>
            </a:r>
            <a:r>
              <a:rPr lang="sr-Latn-RS" dirty="0">
                <a:latin typeface="Montserrat" panose="00000500000000000000" pitchFamily="2" charset="0"/>
              </a:rPr>
              <a:t> - </a:t>
            </a:r>
            <a:r>
              <a:rPr lang="sr-Latn-RS" b="1" dirty="0">
                <a:latin typeface="Montserrat" panose="00000500000000000000" pitchFamily="2" charset="0"/>
              </a:rPr>
              <a:t>Port </a:t>
            </a:r>
            <a:r>
              <a:rPr lang="sr-Latn-RS" b="1" dirty="0" err="1">
                <a:latin typeface="Montserrat" panose="00000500000000000000" pitchFamily="2" charset="0"/>
              </a:rPr>
              <a:t>Development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plans</a:t>
            </a:r>
            <a:endParaRPr lang="en-GB" b="1" dirty="0"/>
          </a:p>
        </p:txBody>
      </p:sp>
      <p:pic>
        <p:nvPicPr>
          <p:cNvPr id="21" name="Graphic 20" descr="Users outline">
            <a:extLst>
              <a:ext uri="{FF2B5EF4-FFF2-40B4-BE49-F238E27FC236}">
                <a16:creationId xmlns:a16="http://schemas.microsoft.com/office/drawing/2014/main" id="{7603452C-BCCB-E420-93CB-7FEB07733B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237" y="4691035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B1ED916-D477-930F-1C00-DC44508F8117}"/>
              </a:ext>
            </a:extLst>
          </p:cNvPr>
          <p:cNvSpPr txBox="1"/>
          <p:nvPr/>
        </p:nvSpPr>
        <p:spPr>
          <a:xfrm>
            <a:off x="1686455" y="4845454"/>
            <a:ext cx="9009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Montserrat" panose="00000500000000000000" pitchFamily="2" charset="0"/>
              </a:rPr>
              <a:t>Host </a:t>
            </a:r>
            <a:r>
              <a:rPr lang="sr-Latn-RS" dirty="0" err="1">
                <a:latin typeface="Montserrat" panose="00000500000000000000" pitchFamily="2" charset="0"/>
              </a:rPr>
              <a:t>of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two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regional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b="1" dirty="0" err="1">
                <a:latin typeface="Montserrat" panose="00000500000000000000" pitchFamily="2" charset="0"/>
              </a:rPr>
              <a:t>workshops</a:t>
            </a:r>
            <a:r>
              <a:rPr lang="sr-Latn-RS" b="1" dirty="0">
                <a:latin typeface="Montserrat" panose="00000500000000000000" pitchFamily="2" charset="0"/>
              </a:rPr>
              <a:t> </a:t>
            </a:r>
            <a:r>
              <a:rPr lang="sr-Latn-RS" dirty="0">
                <a:latin typeface="Montserrat" panose="00000500000000000000" pitchFamily="2" charset="0"/>
              </a:rPr>
              <a:t>(</a:t>
            </a:r>
            <a:r>
              <a:rPr lang="sr-Latn-RS" dirty="0" err="1">
                <a:latin typeface="Montserrat" panose="00000500000000000000" pitchFamily="2" charset="0"/>
              </a:rPr>
              <a:t>Agriculture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Products</a:t>
            </a:r>
            <a:r>
              <a:rPr lang="sr-Latn-RS" dirty="0">
                <a:latin typeface="Montserrat" panose="00000500000000000000" pitchFamily="2" charset="0"/>
              </a:rPr>
              <a:t> &amp; River </a:t>
            </a:r>
            <a:r>
              <a:rPr lang="sr-Latn-RS" dirty="0" err="1">
                <a:latin typeface="Montserrat" panose="00000500000000000000" pitchFamily="2" charset="0"/>
              </a:rPr>
              <a:t>Cruise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sr-Latn-RS" dirty="0" err="1">
                <a:latin typeface="Montserrat" panose="00000500000000000000" pitchFamily="2" charset="0"/>
              </a:rPr>
              <a:t>Industry</a:t>
            </a:r>
            <a:r>
              <a:rPr lang="sr-Latn-RS" dirty="0">
                <a:latin typeface="Montserrat" panose="00000500000000000000" pitchFamily="2" charset="0"/>
              </a:rPr>
              <a:t>) </a:t>
            </a:r>
            <a:r>
              <a:rPr lang="sr-Latn-RS" dirty="0" err="1">
                <a:latin typeface="Montserrat" panose="00000500000000000000" pitchFamily="2" charset="0"/>
              </a:rPr>
              <a:t>and</a:t>
            </a:r>
            <a:r>
              <a:rPr lang="sr-Latn-RS" dirty="0">
                <a:latin typeface="Montserrat" panose="00000500000000000000" pitchFamily="2" charset="0"/>
              </a:rPr>
              <a:t> </a:t>
            </a:r>
            <a:r>
              <a:rPr lang="en-GB" b="1" dirty="0">
                <a:latin typeface="Montserrat" panose="00000500000000000000" pitchFamily="2" charset="0"/>
              </a:rPr>
              <a:t>the</a:t>
            </a:r>
            <a:r>
              <a:rPr lang="en-GB" dirty="0">
                <a:latin typeface="Montserrat" panose="00000500000000000000" pitchFamily="2" charset="0"/>
              </a:rPr>
              <a:t> </a:t>
            </a:r>
            <a:r>
              <a:rPr lang="sr-Latn-RS" b="1" dirty="0">
                <a:latin typeface="Montserrat" panose="00000500000000000000" pitchFamily="2" charset="0"/>
              </a:rPr>
              <a:t>4th Set </a:t>
            </a:r>
            <a:r>
              <a:rPr lang="sr-Latn-RS" b="1" dirty="0" err="1">
                <a:latin typeface="Montserrat" panose="00000500000000000000" pitchFamily="2" charset="0"/>
              </a:rPr>
              <a:t>of</a:t>
            </a:r>
            <a:r>
              <a:rPr lang="sr-Latn-RS" b="1" dirty="0">
                <a:latin typeface="Montserrat" panose="00000500000000000000" pitchFamily="2" charset="0"/>
              </a:rPr>
              <a:t> Project management </a:t>
            </a:r>
            <a:r>
              <a:rPr lang="sr-Latn-RS" b="1" dirty="0" err="1">
                <a:latin typeface="Montserrat" panose="00000500000000000000" pitchFamily="2" charset="0"/>
              </a:rPr>
              <a:t>meetings</a:t>
            </a:r>
            <a:r>
              <a:rPr lang="sr-Latn-RS" b="1" dirty="0">
                <a:latin typeface="Montserrat" panose="00000500000000000000" pitchFamily="2" charset="0"/>
              </a:rPr>
              <a:t>.</a:t>
            </a:r>
            <a:endParaRPr lang="en-GB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847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4A2004-75DD-43A1-BA96-A8785A07A1E7}"/>
              </a:ext>
            </a:extLst>
          </p:cNvPr>
          <p:cNvSpPr txBox="1"/>
          <p:nvPr/>
        </p:nvSpPr>
        <p:spPr>
          <a:xfrm>
            <a:off x="996043" y="5181609"/>
            <a:ext cx="4014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DIONYSUS – </a:t>
            </a: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Integrating</a:t>
            </a:r>
            <a:r>
              <a:rPr kumimoji="0" lang="bg-BG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Danube</a:t>
            </a:r>
            <a:r>
              <a:rPr kumimoji="0" lang="en-US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Region</a:t>
            </a:r>
            <a:r>
              <a:rPr kumimoji="0" lang="bg-BG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kumimoji="0" lang="bg-BG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Smart</a:t>
            </a:r>
            <a:r>
              <a:rPr kumimoji="0" lang="bg-BG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Sustainable</a:t>
            </a:r>
            <a:r>
              <a:rPr kumimoji="0" lang="bg-BG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Intermodal</a:t>
            </a:r>
            <a:r>
              <a:rPr kumimoji="0" lang="bg-BG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Transport</a:t>
            </a:r>
            <a:r>
              <a:rPr kumimoji="0" lang="bg-BG" altLang="bg-B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bg-BG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Chains</a:t>
            </a:r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D7DDA69-B93C-43DD-8AD8-D612C43EECFD}"/>
              </a:ext>
            </a:extLst>
          </p:cNvPr>
          <p:cNvSpPr txBox="1"/>
          <p:nvPr/>
        </p:nvSpPr>
        <p:spPr>
          <a:xfrm>
            <a:off x="7210131" y="615297"/>
            <a:ext cx="266798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6379B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6379B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PGA Team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6379B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6379B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Port </a:t>
            </a:r>
            <a:r>
              <a:rPr kumimoji="0" 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Governance</a:t>
            </a:r>
            <a:r>
              <a: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Agency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Nemanjina 4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, </a:t>
            </a:r>
            <a:r>
              <a: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11000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</a:t>
            </a:r>
            <a:r>
              <a:rPr kumimoji="0" 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Belgrade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1200" dirty="0">
                <a:solidFill>
                  <a:prstClr val="black"/>
                </a:solidFill>
                <a:latin typeface="Montserrat" panose="00000500000000000000" pitchFamily="50" charset="-52"/>
              </a:rPr>
              <a:t>SERBIA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6379B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+</a:t>
            </a:r>
            <a:r>
              <a: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381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 11 6556 531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6379B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E </a:t>
            </a:r>
            <a:r>
              <a:rPr lang="sr-Latn-RS" sz="1200" dirty="0" err="1">
                <a:solidFill>
                  <a:srgbClr val="06379B"/>
                </a:solidFill>
                <a:latin typeface="Montserrat" panose="00000500000000000000" pitchFamily="50" charset="-52"/>
              </a:rPr>
              <a:t>dionysus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6379B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@</a:t>
            </a:r>
            <a:r>
              <a: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srgbClr val="06379B"/>
                </a:solidFill>
                <a:effectLst/>
                <a:uLnTx/>
                <a:uFillTx/>
                <a:latin typeface="Montserrat" panose="00000500000000000000" pitchFamily="50" charset="-52"/>
                <a:ea typeface="+mn-ea"/>
                <a:cs typeface="+mn-cs"/>
              </a:rPr>
              <a:t>aul.gov.rs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552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799E7085526448A49B74892894ACF8" ma:contentTypeVersion="14" ma:contentTypeDescription="Create a new document." ma:contentTypeScope="" ma:versionID="5d91e00f44aac633dd99e63a2968d98f">
  <xsd:schema xmlns:xsd="http://www.w3.org/2001/XMLSchema" xmlns:xs="http://www.w3.org/2001/XMLSchema" xmlns:p="http://schemas.microsoft.com/office/2006/metadata/properties" xmlns:ns2="a61dd786-7e6d-49b8-839c-25748bb0e757" xmlns:ns3="e6b88493-a865-49b9-b502-6098bd4e94c2" targetNamespace="http://schemas.microsoft.com/office/2006/metadata/properties" ma:root="true" ma:fieldsID="16a176c4821e1b03bea708d37bea9f75" ns2:_="" ns3:_="">
    <xsd:import namespace="a61dd786-7e6d-49b8-839c-25748bb0e757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1dd786-7e6d-49b8-839c-25748bb0e7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b88493-a865-49b9-b502-6098bd4e94c2" xsi:nil="true"/>
    <lcf76f155ced4ddcb4097134ff3c332f xmlns="a61dd786-7e6d-49b8-839c-25748bb0e75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5A8280-F659-4465-8A52-40562FE965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1dd786-7e6d-49b8-839c-25748bb0e757"/>
    <ds:schemaRef ds:uri="e6b88493-a865-49b9-b502-6098bd4e94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9D2C85-7EBB-4326-AF3C-5DA689093ECC}">
  <ds:schemaRefs>
    <ds:schemaRef ds:uri="http://schemas.microsoft.com/office/infopath/2007/PartnerControls"/>
    <ds:schemaRef ds:uri="http://purl.org/dc/dcmitype/"/>
    <ds:schemaRef ds:uri="http://purl.org/dc/terms/"/>
    <ds:schemaRef ds:uri="http://schemas.microsoft.com/office/2006/metadata/properties"/>
    <ds:schemaRef ds:uri="a61dd786-7e6d-49b8-839c-25748bb0e757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6b88493-a865-49b9-b502-6098bd4e94c2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9C47839-ACEE-4A64-9395-220F3BF574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3890</TotalTime>
  <Words>755</Words>
  <Application>Microsoft Office PowerPoint</Application>
  <PresentationFormat>Widescreen</PresentationFormat>
  <Paragraphs>124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Montserrat</vt:lpstr>
      <vt:lpstr>Office Theme</vt:lpstr>
      <vt:lpstr>PowerPoint Presentation</vt:lpstr>
      <vt:lpstr> DIONYSUS Project: Key facts </vt:lpstr>
      <vt:lpstr> DIONYSUS: Project partners </vt:lpstr>
      <vt:lpstr>Project’s background </vt:lpstr>
      <vt:lpstr>Project’s objectives  </vt:lpstr>
      <vt:lpstr>Project’s structure </vt:lpstr>
      <vt:lpstr>DIONYSUS: Port Development Plans </vt:lpstr>
      <vt:lpstr>Project’s main result </vt:lpstr>
      <vt:lpstr>Results and Outputs </vt:lpstr>
      <vt:lpstr>PGA and DIONYSUS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gangalova</dc:creator>
  <cp:lastModifiedBy>Elson Thana</cp:lastModifiedBy>
  <cp:revision>75</cp:revision>
  <cp:lastPrinted>2022-07-01T06:37:52Z</cp:lastPrinted>
  <dcterms:created xsi:type="dcterms:W3CDTF">2020-09-04T11:06:47Z</dcterms:created>
  <dcterms:modified xsi:type="dcterms:W3CDTF">2023-04-03T14:26:25Z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0x0101006B799E7085526448A49B74892894ACF8</vt:lpwstr>
  </property>
</Properties>
</file>