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4" r:id="rId9"/>
    <p:sldId id="265" r:id="rId10"/>
    <p:sldId id="266" r:id="rId11"/>
    <p:sldId id="2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138276-7F5A-47F5-9118-7E0353B5B134}" v="7" dt="2023-03-15T08:36:17.3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718C27-2460-46C9-90C9-7F93A745CF22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3CE554E-9D35-4E03-8CA5-B0D07FC46E3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Road map  situation presented during the last meeting. </a:t>
          </a:r>
        </a:p>
      </dgm:t>
    </dgm:pt>
    <dgm:pt modelId="{E2F2758C-790C-4DFA-9ACE-D00EB57006B8}" type="parTrans" cxnId="{D7F9D69B-5CCB-4125-87BC-2505955F2364}">
      <dgm:prSet/>
      <dgm:spPr/>
      <dgm:t>
        <a:bodyPr/>
        <a:lstStyle/>
        <a:p>
          <a:endParaRPr lang="en-US"/>
        </a:p>
      </dgm:t>
    </dgm:pt>
    <dgm:pt modelId="{B6F71473-758F-4DFB-8E82-10583F482EE3}" type="sibTrans" cxnId="{D7F9D69B-5CCB-4125-87BC-2505955F2364}">
      <dgm:prSet/>
      <dgm:spPr/>
      <dgm:t>
        <a:bodyPr/>
        <a:lstStyle/>
        <a:p>
          <a:endParaRPr lang="en-US"/>
        </a:p>
      </dgm:t>
    </dgm:pt>
    <dgm:pt modelId="{2096A70E-66E3-454E-9B98-3D6C59505F5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16 actions completed.</a:t>
          </a:r>
        </a:p>
      </dgm:t>
    </dgm:pt>
    <dgm:pt modelId="{342A41C2-85EE-4908-AB61-B7BFF85866F1}" type="parTrans" cxnId="{CB30FA54-E8F4-41C6-8FED-254E5E206EB1}">
      <dgm:prSet/>
      <dgm:spPr/>
      <dgm:t>
        <a:bodyPr/>
        <a:lstStyle/>
        <a:p>
          <a:endParaRPr lang="en-US"/>
        </a:p>
      </dgm:t>
    </dgm:pt>
    <dgm:pt modelId="{0BC98060-46B2-446B-A32D-6788F500B1DB}" type="sibTrans" cxnId="{CB30FA54-E8F4-41C6-8FED-254E5E206EB1}">
      <dgm:prSet/>
      <dgm:spPr/>
      <dgm:t>
        <a:bodyPr/>
        <a:lstStyle/>
        <a:p>
          <a:endParaRPr lang="en-US"/>
        </a:p>
      </dgm:t>
    </dgm:pt>
    <dgm:pt modelId="{D46612B9-325D-44CB-8313-8B3B7A7AC96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3 actions ongoing. </a:t>
          </a:r>
        </a:p>
      </dgm:t>
    </dgm:pt>
    <dgm:pt modelId="{B41FD792-9252-4A33-99D0-5A1BFD51A47A}" type="parTrans" cxnId="{757CAFC6-6F05-429A-AA4E-6B787F3D3622}">
      <dgm:prSet/>
      <dgm:spPr/>
      <dgm:t>
        <a:bodyPr/>
        <a:lstStyle/>
        <a:p>
          <a:endParaRPr lang="en-US"/>
        </a:p>
      </dgm:t>
    </dgm:pt>
    <dgm:pt modelId="{7E8BF19B-142F-484D-B3E3-D3814415F96E}" type="sibTrans" cxnId="{757CAFC6-6F05-429A-AA4E-6B787F3D3622}">
      <dgm:prSet/>
      <dgm:spPr/>
      <dgm:t>
        <a:bodyPr/>
        <a:lstStyle/>
        <a:p>
          <a:endParaRPr lang="en-US"/>
        </a:p>
      </dgm:t>
    </dgm:pt>
    <dgm:pt modelId="{F80D8AD4-277D-41C6-B30A-E36E0CF8131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6 actions not started yet.</a:t>
          </a:r>
        </a:p>
      </dgm:t>
    </dgm:pt>
    <dgm:pt modelId="{EC7F7C88-CC10-4633-86F1-45108EC9CF8D}" type="parTrans" cxnId="{0BD90D7B-8E66-498E-9983-84757F1D478E}">
      <dgm:prSet/>
      <dgm:spPr/>
      <dgm:t>
        <a:bodyPr/>
        <a:lstStyle/>
        <a:p>
          <a:endParaRPr lang="en-US"/>
        </a:p>
      </dgm:t>
    </dgm:pt>
    <dgm:pt modelId="{99A704BA-6104-441A-A130-DAAE51468585}" type="sibTrans" cxnId="{0BD90D7B-8E66-498E-9983-84757F1D478E}">
      <dgm:prSet/>
      <dgm:spPr/>
      <dgm:t>
        <a:bodyPr/>
        <a:lstStyle/>
        <a:p>
          <a:endParaRPr lang="en-US"/>
        </a:p>
      </dgm:t>
    </dgm:pt>
    <dgm:pt modelId="{37F7F9ED-1752-4881-8C9F-894CD4F82FE7}" type="pres">
      <dgm:prSet presAssocID="{AD718C27-2460-46C9-90C9-7F93A745CF22}" presName="root" presStyleCnt="0">
        <dgm:presLayoutVars>
          <dgm:dir/>
          <dgm:resizeHandles val="exact"/>
        </dgm:presLayoutVars>
      </dgm:prSet>
      <dgm:spPr/>
    </dgm:pt>
    <dgm:pt modelId="{7E1D5D8D-1934-485D-8E06-1ABFA00ADC8B}" type="pres">
      <dgm:prSet presAssocID="{A3CE554E-9D35-4E03-8CA5-B0D07FC46E35}" presName="compNode" presStyleCnt="0"/>
      <dgm:spPr/>
    </dgm:pt>
    <dgm:pt modelId="{4AE89E78-7DCE-42E1-839B-48B479DEAAD3}" type="pres">
      <dgm:prSet presAssocID="{A3CE554E-9D35-4E03-8CA5-B0D07FC46E35}" presName="bgRect" presStyleLbl="bgShp" presStyleIdx="0" presStyleCnt="4"/>
      <dgm:spPr/>
    </dgm:pt>
    <dgm:pt modelId="{4DE72401-EB35-40EB-AC7E-D71813ED4BA6}" type="pres">
      <dgm:prSet presAssocID="{A3CE554E-9D35-4E03-8CA5-B0D07FC46E3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p with pin"/>
        </a:ext>
      </dgm:extLst>
    </dgm:pt>
    <dgm:pt modelId="{B2489FC0-FD49-476F-87C5-17CC2CEA04DC}" type="pres">
      <dgm:prSet presAssocID="{A3CE554E-9D35-4E03-8CA5-B0D07FC46E35}" presName="spaceRect" presStyleCnt="0"/>
      <dgm:spPr/>
    </dgm:pt>
    <dgm:pt modelId="{198FA4BB-7148-4D97-B876-020BE199FE06}" type="pres">
      <dgm:prSet presAssocID="{A3CE554E-9D35-4E03-8CA5-B0D07FC46E35}" presName="parTx" presStyleLbl="revTx" presStyleIdx="0" presStyleCnt="4">
        <dgm:presLayoutVars>
          <dgm:chMax val="0"/>
          <dgm:chPref val="0"/>
        </dgm:presLayoutVars>
      </dgm:prSet>
      <dgm:spPr/>
    </dgm:pt>
    <dgm:pt modelId="{602AFA95-7352-48B9-BFE6-122BD9F24489}" type="pres">
      <dgm:prSet presAssocID="{B6F71473-758F-4DFB-8E82-10583F482EE3}" presName="sibTrans" presStyleCnt="0"/>
      <dgm:spPr/>
    </dgm:pt>
    <dgm:pt modelId="{4FD3D500-E28D-4968-8BC1-AD7BACB589A6}" type="pres">
      <dgm:prSet presAssocID="{2096A70E-66E3-454E-9B98-3D6C59505F5E}" presName="compNode" presStyleCnt="0"/>
      <dgm:spPr/>
    </dgm:pt>
    <dgm:pt modelId="{0E58E679-0F96-40ED-9451-51D5AE87A6A6}" type="pres">
      <dgm:prSet presAssocID="{2096A70E-66E3-454E-9B98-3D6C59505F5E}" presName="bgRect" presStyleLbl="bgShp" presStyleIdx="1" presStyleCnt="4"/>
      <dgm:spPr/>
    </dgm:pt>
    <dgm:pt modelId="{07AA2446-4084-4F7F-966D-25A1C1BA5B69}" type="pres">
      <dgm:prSet presAssocID="{2096A70E-66E3-454E-9B98-3D6C59505F5E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425856DA-3A46-438D-B9E2-E5D6DF15BDC6}" type="pres">
      <dgm:prSet presAssocID="{2096A70E-66E3-454E-9B98-3D6C59505F5E}" presName="spaceRect" presStyleCnt="0"/>
      <dgm:spPr/>
    </dgm:pt>
    <dgm:pt modelId="{337D3A11-59D2-4CAB-A8C5-82645C7CB7AD}" type="pres">
      <dgm:prSet presAssocID="{2096A70E-66E3-454E-9B98-3D6C59505F5E}" presName="parTx" presStyleLbl="revTx" presStyleIdx="1" presStyleCnt="4">
        <dgm:presLayoutVars>
          <dgm:chMax val="0"/>
          <dgm:chPref val="0"/>
        </dgm:presLayoutVars>
      </dgm:prSet>
      <dgm:spPr/>
    </dgm:pt>
    <dgm:pt modelId="{7EDC694E-C97D-4319-A6AC-71DF57A971DC}" type="pres">
      <dgm:prSet presAssocID="{0BC98060-46B2-446B-A32D-6788F500B1DB}" presName="sibTrans" presStyleCnt="0"/>
      <dgm:spPr/>
    </dgm:pt>
    <dgm:pt modelId="{B12949B3-102C-4219-BC44-9BD096D9F541}" type="pres">
      <dgm:prSet presAssocID="{D46612B9-325D-44CB-8313-8B3B7A7AC963}" presName="compNode" presStyleCnt="0"/>
      <dgm:spPr/>
    </dgm:pt>
    <dgm:pt modelId="{C5049009-C761-4333-9C4A-C75E0E9D7533}" type="pres">
      <dgm:prSet presAssocID="{D46612B9-325D-44CB-8313-8B3B7A7AC963}" presName="bgRect" presStyleLbl="bgShp" presStyleIdx="2" presStyleCnt="4"/>
      <dgm:spPr/>
    </dgm:pt>
    <dgm:pt modelId="{90646D3D-70BA-4118-A803-FE7C2F63136A}" type="pres">
      <dgm:prSet presAssocID="{D46612B9-325D-44CB-8313-8B3B7A7AC963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lay"/>
        </a:ext>
      </dgm:extLst>
    </dgm:pt>
    <dgm:pt modelId="{D002EBCB-A3B6-4689-AE5D-EFC59EB53FBF}" type="pres">
      <dgm:prSet presAssocID="{D46612B9-325D-44CB-8313-8B3B7A7AC963}" presName="spaceRect" presStyleCnt="0"/>
      <dgm:spPr/>
    </dgm:pt>
    <dgm:pt modelId="{2DFA033E-2085-44E0-87E7-1C9BFCD65857}" type="pres">
      <dgm:prSet presAssocID="{D46612B9-325D-44CB-8313-8B3B7A7AC963}" presName="parTx" presStyleLbl="revTx" presStyleIdx="2" presStyleCnt="4">
        <dgm:presLayoutVars>
          <dgm:chMax val="0"/>
          <dgm:chPref val="0"/>
        </dgm:presLayoutVars>
      </dgm:prSet>
      <dgm:spPr/>
    </dgm:pt>
    <dgm:pt modelId="{3C5CEF97-0D61-486C-8C7E-C8FE6E00FDD0}" type="pres">
      <dgm:prSet presAssocID="{7E8BF19B-142F-484D-B3E3-D3814415F96E}" presName="sibTrans" presStyleCnt="0"/>
      <dgm:spPr/>
    </dgm:pt>
    <dgm:pt modelId="{386BEC22-B3A0-452F-86B9-FA58DF53C67E}" type="pres">
      <dgm:prSet presAssocID="{F80D8AD4-277D-41C6-B30A-E36E0CF81319}" presName="compNode" presStyleCnt="0"/>
      <dgm:spPr/>
    </dgm:pt>
    <dgm:pt modelId="{870D63E6-EF14-433A-B952-26CC4905B012}" type="pres">
      <dgm:prSet presAssocID="{F80D8AD4-277D-41C6-B30A-E36E0CF81319}" presName="bgRect" presStyleLbl="bgShp" presStyleIdx="3" presStyleCnt="4"/>
      <dgm:spPr/>
    </dgm:pt>
    <dgm:pt modelId="{6706B63A-B08E-4F25-A4DE-1221E7A6D0BF}" type="pres">
      <dgm:prSet presAssocID="{F80D8AD4-277D-41C6-B30A-E36E0CF81319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epeat"/>
        </a:ext>
      </dgm:extLst>
    </dgm:pt>
    <dgm:pt modelId="{A6A6756C-0615-4818-8CC4-41FE658A0DAF}" type="pres">
      <dgm:prSet presAssocID="{F80D8AD4-277D-41C6-B30A-E36E0CF81319}" presName="spaceRect" presStyleCnt="0"/>
      <dgm:spPr/>
    </dgm:pt>
    <dgm:pt modelId="{7A5F63DD-6CF9-43A3-963F-B67141F93EB1}" type="pres">
      <dgm:prSet presAssocID="{F80D8AD4-277D-41C6-B30A-E36E0CF81319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CA68C50C-3107-431C-AED0-76EFCD4F9C4D}" type="presOf" srcId="{2096A70E-66E3-454E-9B98-3D6C59505F5E}" destId="{337D3A11-59D2-4CAB-A8C5-82645C7CB7AD}" srcOrd="0" destOrd="0" presId="urn:microsoft.com/office/officeart/2018/2/layout/IconVerticalSolidList"/>
    <dgm:cxn modelId="{96ED7816-716C-4612-B4CC-9E589D22F50C}" type="presOf" srcId="{AD718C27-2460-46C9-90C9-7F93A745CF22}" destId="{37F7F9ED-1752-4881-8C9F-894CD4F82FE7}" srcOrd="0" destOrd="0" presId="urn:microsoft.com/office/officeart/2018/2/layout/IconVerticalSolidList"/>
    <dgm:cxn modelId="{324D003C-4BA8-426C-ADF1-8A988B428735}" type="presOf" srcId="{A3CE554E-9D35-4E03-8CA5-B0D07FC46E35}" destId="{198FA4BB-7148-4D97-B876-020BE199FE06}" srcOrd="0" destOrd="0" presId="urn:microsoft.com/office/officeart/2018/2/layout/IconVerticalSolidList"/>
    <dgm:cxn modelId="{CB30FA54-E8F4-41C6-8FED-254E5E206EB1}" srcId="{AD718C27-2460-46C9-90C9-7F93A745CF22}" destId="{2096A70E-66E3-454E-9B98-3D6C59505F5E}" srcOrd="1" destOrd="0" parTransId="{342A41C2-85EE-4908-AB61-B7BFF85866F1}" sibTransId="{0BC98060-46B2-446B-A32D-6788F500B1DB}"/>
    <dgm:cxn modelId="{7D87C375-0217-4D42-80B6-F5C6A119FC64}" type="presOf" srcId="{D46612B9-325D-44CB-8313-8B3B7A7AC963}" destId="{2DFA033E-2085-44E0-87E7-1C9BFCD65857}" srcOrd="0" destOrd="0" presId="urn:microsoft.com/office/officeart/2018/2/layout/IconVerticalSolidList"/>
    <dgm:cxn modelId="{0BD90D7B-8E66-498E-9983-84757F1D478E}" srcId="{AD718C27-2460-46C9-90C9-7F93A745CF22}" destId="{F80D8AD4-277D-41C6-B30A-E36E0CF81319}" srcOrd="3" destOrd="0" parTransId="{EC7F7C88-CC10-4633-86F1-45108EC9CF8D}" sibTransId="{99A704BA-6104-441A-A130-DAAE51468585}"/>
    <dgm:cxn modelId="{D7F9D69B-5CCB-4125-87BC-2505955F2364}" srcId="{AD718C27-2460-46C9-90C9-7F93A745CF22}" destId="{A3CE554E-9D35-4E03-8CA5-B0D07FC46E35}" srcOrd="0" destOrd="0" parTransId="{E2F2758C-790C-4DFA-9ACE-D00EB57006B8}" sibTransId="{B6F71473-758F-4DFB-8E82-10583F482EE3}"/>
    <dgm:cxn modelId="{18EB80AC-9C1E-454C-B33D-AF75E68FF761}" type="presOf" srcId="{F80D8AD4-277D-41C6-B30A-E36E0CF81319}" destId="{7A5F63DD-6CF9-43A3-963F-B67141F93EB1}" srcOrd="0" destOrd="0" presId="urn:microsoft.com/office/officeart/2018/2/layout/IconVerticalSolidList"/>
    <dgm:cxn modelId="{757CAFC6-6F05-429A-AA4E-6B787F3D3622}" srcId="{AD718C27-2460-46C9-90C9-7F93A745CF22}" destId="{D46612B9-325D-44CB-8313-8B3B7A7AC963}" srcOrd="2" destOrd="0" parTransId="{B41FD792-9252-4A33-99D0-5A1BFD51A47A}" sibTransId="{7E8BF19B-142F-484D-B3E3-D3814415F96E}"/>
    <dgm:cxn modelId="{E845B3BF-AB29-446C-B911-32D9A35802EB}" type="presParOf" srcId="{37F7F9ED-1752-4881-8C9F-894CD4F82FE7}" destId="{7E1D5D8D-1934-485D-8E06-1ABFA00ADC8B}" srcOrd="0" destOrd="0" presId="urn:microsoft.com/office/officeart/2018/2/layout/IconVerticalSolidList"/>
    <dgm:cxn modelId="{FC9B3C2A-C2EB-49D3-8090-37E176B47B29}" type="presParOf" srcId="{7E1D5D8D-1934-485D-8E06-1ABFA00ADC8B}" destId="{4AE89E78-7DCE-42E1-839B-48B479DEAAD3}" srcOrd="0" destOrd="0" presId="urn:microsoft.com/office/officeart/2018/2/layout/IconVerticalSolidList"/>
    <dgm:cxn modelId="{AA4B6AE0-CD28-4B90-BDD8-C12998C79C99}" type="presParOf" srcId="{7E1D5D8D-1934-485D-8E06-1ABFA00ADC8B}" destId="{4DE72401-EB35-40EB-AC7E-D71813ED4BA6}" srcOrd="1" destOrd="0" presId="urn:microsoft.com/office/officeart/2018/2/layout/IconVerticalSolidList"/>
    <dgm:cxn modelId="{69172C66-1E9D-4C15-9A79-DAF38B560F6D}" type="presParOf" srcId="{7E1D5D8D-1934-485D-8E06-1ABFA00ADC8B}" destId="{B2489FC0-FD49-476F-87C5-17CC2CEA04DC}" srcOrd="2" destOrd="0" presId="urn:microsoft.com/office/officeart/2018/2/layout/IconVerticalSolidList"/>
    <dgm:cxn modelId="{626CBE5C-2939-4F85-B0AF-FB00FA25AFC4}" type="presParOf" srcId="{7E1D5D8D-1934-485D-8E06-1ABFA00ADC8B}" destId="{198FA4BB-7148-4D97-B876-020BE199FE06}" srcOrd="3" destOrd="0" presId="urn:microsoft.com/office/officeart/2018/2/layout/IconVerticalSolidList"/>
    <dgm:cxn modelId="{5D1097D7-3D2F-4932-9809-E4F381210188}" type="presParOf" srcId="{37F7F9ED-1752-4881-8C9F-894CD4F82FE7}" destId="{602AFA95-7352-48B9-BFE6-122BD9F24489}" srcOrd="1" destOrd="0" presId="urn:microsoft.com/office/officeart/2018/2/layout/IconVerticalSolidList"/>
    <dgm:cxn modelId="{DCBD02A8-1FA5-4D78-A3ED-E38924E2E27C}" type="presParOf" srcId="{37F7F9ED-1752-4881-8C9F-894CD4F82FE7}" destId="{4FD3D500-E28D-4968-8BC1-AD7BACB589A6}" srcOrd="2" destOrd="0" presId="urn:microsoft.com/office/officeart/2018/2/layout/IconVerticalSolidList"/>
    <dgm:cxn modelId="{6DEBA2AA-6315-4DFD-BA63-47208B895D43}" type="presParOf" srcId="{4FD3D500-E28D-4968-8BC1-AD7BACB589A6}" destId="{0E58E679-0F96-40ED-9451-51D5AE87A6A6}" srcOrd="0" destOrd="0" presId="urn:microsoft.com/office/officeart/2018/2/layout/IconVerticalSolidList"/>
    <dgm:cxn modelId="{3B015C6C-EE86-4AD2-A650-E40AB68E894B}" type="presParOf" srcId="{4FD3D500-E28D-4968-8BC1-AD7BACB589A6}" destId="{07AA2446-4084-4F7F-966D-25A1C1BA5B69}" srcOrd="1" destOrd="0" presId="urn:microsoft.com/office/officeart/2018/2/layout/IconVerticalSolidList"/>
    <dgm:cxn modelId="{F8A01458-5031-4191-BD69-C635C2F6896F}" type="presParOf" srcId="{4FD3D500-E28D-4968-8BC1-AD7BACB589A6}" destId="{425856DA-3A46-438D-B9E2-E5D6DF15BDC6}" srcOrd="2" destOrd="0" presId="urn:microsoft.com/office/officeart/2018/2/layout/IconVerticalSolidList"/>
    <dgm:cxn modelId="{05112222-D527-46DC-9F4C-0C48A8F2E7B4}" type="presParOf" srcId="{4FD3D500-E28D-4968-8BC1-AD7BACB589A6}" destId="{337D3A11-59D2-4CAB-A8C5-82645C7CB7AD}" srcOrd="3" destOrd="0" presId="urn:microsoft.com/office/officeart/2018/2/layout/IconVerticalSolidList"/>
    <dgm:cxn modelId="{FDB70338-3F67-4A9A-929D-3CE797C4B046}" type="presParOf" srcId="{37F7F9ED-1752-4881-8C9F-894CD4F82FE7}" destId="{7EDC694E-C97D-4319-A6AC-71DF57A971DC}" srcOrd="3" destOrd="0" presId="urn:microsoft.com/office/officeart/2018/2/layout/IconVerticalSolidList"/>
    <dgm:cxn modelId="{175DA83F-129C-419D-8BB9-5E66991F6AEA}" type="presParOf" srcId="{37F7F9ED-1752-4881-8C9F-894CD4F82FE7}" destId="{B12949B3-102C-4219-BC44-9BD096D9F541}" srcOrd="4" destOrd="0" presId="urn:microsoft.com/office/officeart/2018/2/layout/IconVerticalSolidList"/>
    <dgm:cxn modelId="{27C80566-C83F-4E3F-9A5F-2B529DAB13F4}" type="presParOf" srcId="{B12949B3-102C-4219-BC44-9BD096D9F541}" destId="{C5049009-C761-4333-9C4A-C75E0E9D7533}" srcOrd="0" destOrd="0" presId="urn:microsoft.com/office/officeart/2018/2/layout/IconVerticalSolidList"/>
    <dgm:cxn modelId="{21942B99-BFB2-4417-85AB-68804288EB6D}" type="presParOf" srcId="{B12949B3-102C-4219-BC44-9BD096D9F541}" destId="{90646D3D-70BA-4118-A803-FE7C2F63136A}" srcOrd="1" destOrd="0" presId="urn:microsoft.com/office/officeart/2018/2/layout/IconVerticalSolidList"/>
    <dgm:cxn modelId="{251A65C5-0D41-411C-8C86-54EC44F8A2EF}" type="presParOf" srcId="{B12949B3-102C-4219-BC44-9BD096D9F541}" destId="{D002EBCB-A3B6-4689-AE5D-EFC59EB53FBF}" srcOrd="2" destOrd="0" presId="urn:microsoft.com/office/officeart/2018/2/layout/IconVerticalSolidList"/>
    <dgm:cxn modelId="{03414877-9295-429C-9956-A9796DB32321}" type="presParOf" srcId="{B12949B3-102C-4219-BC44-9BD096D9F541}" destId="{2DFA033E-2085-44E0-87E7-1C9BFCD65857}" srcOrd="3" destOrd="0" presId="urn:microsoft.com/office/officeart/2018/2/layout/IconVerticalSolidList"/>
    <dgm:cxn modelId="{C943F23D-626C-47A8-908B-F5DDDA2FF3FA}" type="presParOf" srcId="{37F7F9ED-1752-4881-8C9F-894CD4F82FE7}" destId="{3C5CEF97-0D61-486C-8C7E-C8FE6E00FDD0}" srcOrd="5" destOrd="0" presId="urn:microsoft.com/office/officeart/2018/2/layout/IconVerticalSolidList"/>
    <dgm:cxn modelId="{6508600E-27D3-44C8-AEA8-A40F426C1B12}" type="presParOf" srcId="{37F7F9ED-1752-4881-8C9F-894CD4F82FE7}" destId="{386BEC22-B3A0-452F-86B9-FA58DF53C67E}" srcOrd="6" destOrd="0" presId="urn:microsoft.com/office/officeart/2018/2/layout/IconVerticalSolidList"/>
    <dgm:cxn modelId="{9649854D-B954-498B-B2B7-FA8343A84708}" type="presParOf" srcId="{386BEC22-B3A0-452F-86B9-FA58DF53C67E}" destId="{870D63E6-EF14-433A-B952-26CC4905B012}" srcOrd="0" destOrd="0" presId="urn:microsoft.com/office/officeart/2018/2/layout/IconVerticalSolidList"/>
    <dgm:cxn modelId="{78E6C6D9-0CBB-49D2-86B7-164FE1B460FF}" type="presParOf" srcId="{386BEC22-B3A0-452F-86B9-FA58DF53C67E}" destId="{6706B63A-B08E-4F25-A4DE-1221E7A6D0BF}" srcOrd="1" destOrd="0" presId="urn:microsoft.com/office/officeart/2018/2/layout/IconVerticalSolidList"/>
    <dgm:cxn modelId="{ED105749-5D88-4886-8254-6CADCFC652AA}" type="presParOf" srcId="{386BEC22-B3A0-452F-86B9-FA58DF53C67E}" destId="{A6A6756C-0615-4818-8CC4-41FE658A0DAF}" srcOrd="2" destOrd="0" presId="urn:microsoft.com/office/officeart/2018/2/layout/IconVerticalSolidList"/>
    <dgm:cxn modelId="{BE3E0BBF-C6C5-4DF7-9E24-12306EA8A870}" type="presParOf" srcId="{386BEC22-B3A0-452F-86B9-FA58DF53C67E}" destId="{7A5F63DD-6CF9-43A3-963F-B67141F93EB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B9E3650-9394-4DD1-AD70-F75E35F507F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9F4DCE90-5573-4EEE-BE8B-512CF7385A80}">
      <dgm:prSet/>
      <dgm:spPr/>
      <dgm:t>
        <a:bodyPr/>
        <a:lstStyle/>
        <a:p>
          <a:r>
            <a:rPr lang="en-US"/>
            <a:t>AIS Stations:</a:t>
          </a:r>
        </a:p>
      </dgm:t>
    </dgm:pt>
    <dgm:pt modelId="{9A6FD93E-0FA2-414D-9A3E-224BEA35E1E1}" type="parTrans" cxnId="{50D4DCC0-1ADA-4D7B-A24E-1942DDD260C8}">
      <dgm:prSet/>
      <dgm:spPr/>
      <dgm:t>
        <a:bodyPr/>
        <a:lstStyle/>
        <a:p>
          <a:endParaRPr lang="en-US"/>
        </a:p>
      </dgm:t>
    </dgm:pt>
    <dgm:pt modelId="{8CEB821E-6E97-4DB6-885A-5C9CB0FF72AF}" type="sibTrans" cxnId="{50D4DCC0-1ADA-4D7B-A24E-1942DDD260C8}">
      <dgm:prSet/>
      <dgm:spPr/>
      <dgm:t>
        <a:bodyPr/>
        <a:lstStyle/>
        <a:p>
          <a:endParaRPr lang="en-US"/>
        </a:p>
      </dgm:t>
    </dgm:pt>
    <dgm:pt modelId="{C7FFBDC3-CA3A-43D6-983A-6D22235AEF73}">
      <dgm:prSet/>
      <dgm:spPr/>
      <dgm:t>
        <a:bodyPr/>
        <a:lstStyle/>
        <a:p>
          <a:r>
            <a:rPr lang="en-US" i="1"/>
            <a:t>5 AIS base stations donated by EMSA;</a:t>
          </a:r>
          <a:endParaRPr lang="en-US"/>
        </a:p>
      </dgm:t>
    </dgm:pt>
    <dgm:pt modelId="{B8C84447-83F2-4D3A-A615-FF92B0AE9013}" type="parTrans" cxnId="{25A99D6F-B835-47BF-BFE4-5889A24B6B0D}">
      <dgm:prSet/>
      <dgm:spPr/>
      <dgm:t>
        <a:bodyPr/>
        <a:lstStyle/>
        <a:p>
          <a:endParaRPr lang="en-US"/>
        </a:p>
      </dgm:t>
    </dgm:pt>
    <dgm:pt modelId="{F449BB51-2EFD-4310-A627-A6BB2186F07B}" type="sibTrans" cxnId="{25A99D6F-B835-47BF-BFE4-5889A24B6B0D}">
      <dgm:prSet/>
      <dgm:spPr/>
      <dgm:t>
        <a:bodyPr/>
        <a:lstStyle/>
        <a:p>
          <a:endParaRPr lang="en-US"/>
        </a:p>
      </dgm:t>
    </dgm:pt>
    <dgm:pt modelId="{52BAF7B8-2989-48C1-B887-E30A0AA1B11F}">
      <dgm:prSet/>
      <dgm:spPr/>
      <dgm:t>
        <a:bodyPr/>
        <a:lstStyle/>
        <a:p>
          <a:r>
            <a:rPr lang="en-US" i="1"/>
            <a:t>Fixing procedure is on going;</a:t>
          </a:r>
          <a:endParaRPr lang="en-US"/>
        </a:p>
      </dgm:t>
    </dgm:pt>
    <dgm:pt modelId="{05F370A9-A023-4BCA-B5DD-86F714BCC0A2}" type="parTrans" cxnId="{9458359E-D699-4259-8EC7-D1BD551A944B}">
      <dgm:prSet/>
      <dgm:spPr/>
      <dgm:t>
        <a:bodyPr/>
        <a:lstStyle/>
        <a:p>
          <a:endParaRPr lang="en-US"/>
        </a:p>
      </dgm:t>
    </dgm:pt>
    <dgm:pt modelId="{9AEAB0FC-1610-466F-BEFB-E40CA3B618CB}" type="sibTrans" cxnId="{9458359E-D699-4259-8EC7-D1BD551A944B}">
      <dgm:prSet/>
      <dgm:spPr/>
      <dgm:t>
        <a:bodyPr/>
        <a:lstStyle/>
        <a:p>
          <a:endParaRPr lang="en-US"/>
        </a:p>
      </dgm:t>
    </dgm:pt>
    <dgm:pt modelId="{B075A943-6933-4F12-B438-6F1D4D48D139}">
      <dgm:prSet/>
      <dgm:spPr/>
      <dgm:t>
        <a:bodyPr/>
        <a:lstStyle/>
        <a:p>
          <a:r>
            <a:rPr lang="en-US" i="1"/>
            <a:t>By the end of month March will start sharing data’s to MARE</a:t>
          </a:r>
          <a:r>
            <a:rPr lang="el-GR" i="1"/>
            <a:t>Σ</a:t>
          </a:r>
          <a:r>
            <a:rPr lang="en-US"/>
            <a:t>.</a:t>
          </a:r>
        </a:p>
      </dgm:t>
    </dgm:pt>
    <dgm:pt modelId="{C0169732-2EFD-4727-BA3E-60E852C538CF}" type="parTrans" cxnId="{FE19B3E6-2713-4960-8841-010BF11F9BF4}">
      <dgm:prSet/>
      <dgm:spPr/>
      <dgm:t>
        <a:bodyPr/>
        <a:lstStyle/>
        <a:p>
          <a:endParaRPr lang="en-US"/>
        </a:p>
      </dgm:t>
    </dgm:pt>
    <dgm:pt modelId="{C8C13504-7789-4828-A3A9-0C3390E7DBB6}" type="sibTrans" cxnId="{FE19B3E6-2713-4960-8841-010BF11F9BF4}">
      <dgm:prSet/>
      <dgm:spPr/>
      <dgm:t>
        <a:bodyPr/>
        <a:lstStyle/>
        <a:p>
          <a:endParaRPr lang="en-US"/>
        </a:p>
      </dgm:t>
    </dgm:pt>
    <dgm:pt modelId="{4BE11956-E38A-4D35-B579-51BC0EF1ABB6}" type="pres">
      <dgm:prSet presAssocID="{0B9E3650-9394-4DD1-AD70-F75E35F507F3}" presName="root" presStyleCnt="0">
        <dgm:presLayoutVars>
          <dgm:dir/>
          <dgm:resizeHandles val="exact"/>
        </dgm:presLayoutVars>
      </dgm:prSet>
      <dgm:spPr/>
    </dgm:pt>
    <dgm:pt modelId="{5DF82F4C-EBEF-4D22-81B8-CE27EDF3D8A0}" type="pres">
      <dgm:prSet presAssocID="{9F4DCE90-5573-4EEE-BE8B-512CF7385A80}" presName="compNode" presStyleCnt="0"/>
      <dgm:spPr/>
    </dgm:pt>
    <dgm:pt modelId="{DE2D6D51-ECBA-47D6-AA75-0F629CBA6926}" type="pres">
      <dgm:prSet presAssocID="{9F4DCE90-5573-4EEE-BE8B-512CF7385A80}" presName="bgRect" presStyleLbl="bgShp" presStyleIdx="0" presStyleCnt="4"/>
      <dgm:spPr/>
    </dgm:pt>
    <dgm:pt modelId="{A9E8E342-3100-48BD-B91F-7B35C68B81F0}" type="pres">
      <dgm:prSet presAssocID="{9F4DCE90-5573-4EEE-BE8B-512CF7385A80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874FAE6B-603F-4B78-96D1-177257613A00}" type="pres">
      <dgm:prSet presAssocID="{9F4DCE90-5573-4EEE-BE8B-512CF7385A80}" presName="spaceRect" presStyleCnt="0"/>
      <dgm:spPr/>
    </dgm:pt>
    <dgm:pt modelId="{45242A22-F2E8-4740-8AF8-28FC86A00CF3}" type="pres">
      <dgm:prSet presAssocID="{9F4DCE90-5573-4EEE-BE8B-512CF7385A80}" presName="parTx" presStyleLbl="revTx" presStyleIdx="0" presStyleCnt="4">
        <dgm:presLayoutVars>
          <dgm:chMax val="0"/>
          <dgm:chPref val="0"/>
        </dgm:presLayoutVars>
      </dgm:prSet>
      <dgm:spPr/>
    </dgm:pt>
    <dgm:pt modelId="{B2BD251F-21F6-47E0-934C-AC92EBCA15C8}" type="pres">
      <dgm:prSet presAssocID="{8CEB821E-6E97-4DB6-885A-5C9CB0FF72AF}" presName="sibTrans" presStyleCnt="0"/>
      <dgm:spPr/>
    </dgm:pt>
    <dgm:pt modelId="{4A003AD1-01FA-43E0-A651-7866EFC2684E}" type="pres">
      <dgm:prSet presAssocID="{C7FFBDC3-CA3A-43D6-983A-6D22235AEF73}" presName="compNode" presStyleCnt="0"/>
      <dgm:spPr/>
    </dgm:pt>
    <dgm:pt modelId="{0A7C765A-6F00-49AB-868C-828C6BA3A80C}" type="pres">
      <dgm:prSet presAssocID="{C7FFBDC3-CA3A-43D6-983A-6D22235AEF73}" presName="bgRect" presStyleLbl="bgShp" presStyleIdx="1" presStyleCnt="4"/>
      <dgm:spPr/>
    </dgm:pt>
    <dgm:pt modelId="{DC3B2E35-75C0-442D-BBCE-A355732950E2}" type="pres">
      <dgm:prSet presAssocID="{C7FFBDC3-CA3A-43D6-983A-6D22235AEF73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ker"/>
        </a:ext>
      </dgm:extLst>
    </dgm:pt>
    <dgm:pt modelId="{8B9C4133-76B0-4E2F-B18B-FAA3175AB956}" type="pres">
      <dgm:prSet presAssocID="{C7FFBDC3-CA3A-43D6-983A-6D22235AEF73}" presName="spaceRect" presStyleCnt="0"/>
      <dgm:spPr/>
    </dgm:pt>
    <dgm:pt modelId="{0392E0D6-D57F-4791-9876-C89C6715719D}" type="pres">
      <dgm:prSet presAssocID="{C7FFBDC3-CA3A-43D6-983A-6D22235AEF73}" presName="parTx" presStyleLbl="revTx" presStyleIdx="1" presStyleCnt="4">
        <dgm:presLayoutVars>
          <dgm:chMax val="0"/>
          <dgm:chPref val="0"/>
        </dgm:presLayoutVars>
      </dgm:prSet>
      <dgm:spPr/>
    </dgm:pt>
    <dgm:pt modelId="{78391618-40AC-4F7D-B6F0-CE6FC441575D}" type="pres">
      <dgm:prSet presAssocID="{F449BB51-2EFD-4310-A627-A6BB2186F07B}" presName="sibTrans" presStyleCnt="0"/>
      <dgm:spPr/>
    </dgm:pt>
    <dgm:pt modelId="{05D79E78-5238-4342-A60F-40DEC0FDC11C}" type="pres">
      <dgm:prSet presAssocID="{52BAF7B8-2989-48C1-B887-E30A0AA1B11F}" presName="compNode" presStyleCnt="0"/>
      <dgm:spPr/>
    </dgm:pt>
    <dgm:pt modelId="{57EF4637-ED4B-4C74-A032-E8E7477E6B1E}" type="pres">
      <dgm:prSet presAssocID="{52BAF7B8-2989-48C1-B887-E30A0AA1B11F}" presName="bgRect" presStyleLbl="bgShp" presStyleIdx="2" presStyleCnt="4"/>
      <dgm:spPr/>
    </dgm:pt>
    <dgm:pt modelId="{DF2BB622-AEA2-4869-8527-29ED88F75DDD}" type="pres">
      <dgm:prSet presAssocID="{52BAF7B8-2989-48C1-B887-E30A0AA1B11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ols"/>
        </a:ext>
      </dgm:extLst>
    </dgm:pt>
    <dgm:pt modelId="{B459A4AE-B381-4F45-85BC-AB442475A2F3}" type="pres">
      <dgm:prSet presAssocID="{52BAF7B8-2989-48C1-B887-E30A0AA1B11F}" presName="spaceRect" presStyleCnt="0"/>
      <dgm:spPr/>
    </dgm:pt>
    <dgm:pt modelId="{88F441A0-D939-424D-8ABF-A6EC7AEF19A5}" type="pres">
      <dgm:prSet presAssocID="{52BAF7B8-2989-48C1-B887-E30A0AA1B11F}" presName="parTx" presStyleLbl="revTx" presStyleIdx="2" presStyleCnt="4">
        <dgm:presLayoutVars>
          <dgm:chMax val="0"/>
          <dgm:chPref val="0"/>
        </dgm:presLayoutVars>
      </dgm:prSet>
      <dgm:spPr/>
    </dgm:pt>
    <dgm:pt modelId="{44DF86FF-493C-4084-84B2-B1AF17577385}" type="pres">
      <dgm:prSet presAssocID="{9AEAB0FC-1610-466F-BEFB-E40CA3B618CB}" presName="sibTrans" presStyleCnt="0"/>
      <dgm:spPr/>
    </dgm:pt>
    <dgm:pt modelId="{9AD6E1FB-40B8-4528-8421-AC1B93DC2C64}" type="pres">
      <dgm:prSet presAssocID="{B075A943-6933-4F12-B438-6F1D4D48D139}" presName="compNode" presStyleCnt="0"/>
      <dgm:spPr/>
    </dgm:pt>
    <dgm:pt modelId="{98C2ABA5-5A0B-4300-AE17-12530265FACC}" type="pres">
      <dgm:prSet presAssocID="{B075A943-6933-4F12-B438-6F1D4D48D139}" presName="bgRect" presStyleLbl="bgShp" presStyleIdx="3" presStyleCnt="4"/>
      <dgm:spPr/>
    </dgm:pt>
    <dgm:pt modelId="{7D72C37F-2526-4D6A-8B7D-7097F96A088D}" type="pres">
      <dgm:prSet presAssocID="{B075A943-6933-4F12-B438-6F1D4D48D139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rection"/>
        </a:ext>
      </dgm:extLst>
    </dgm:pt>
    <dgm:pt modelId="{DA9E86D8-1D9F-49F6-9B09-BBDB6B505E57}" type="pres">
      <dgm:prSet presAssocID="{B075A943-6933-4F12-B438-6F1D4D48D139}" presName="spaceRect" presStyleCnt="0"/>
      <dgm:spPr/>
    </dgm:pt>
    <dgm:pt modelId="{52881E5B-7962-4EA2-A5B8-DB061401ACE7}" type="pres">
      <dgm:prSet presAssocID="{B075A943-6933-4F12-B438-6F1D4D48D139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0D6A4B1A-023E-487A-B8F4-2AE8767AD419}" type="presOf" srcId="{C7FFBDC3-CA3A-43D6-983A-6D22235AEF73}" destId="{0392E0D6-D57F-4791-9876-C89C6715719D}" srcOrd="0" destOrd="0" presId="urn:microsoft.com/office/officeart/2018/2/layout/IconVerticalSolidList"/>
    <dgm:cxn modelId="{33DAB663-7F62-49BE-BB89-9133044F10C1}" type="presOf" srcId="{B075A943-6933-4F12-B438-6F1D4D48D139}" destId="{52881E5B-7962-4EA2-A5B8-DB061401ACE7}" srcOrd="0" destOrd="0" presId="urn:microsoft.com/office/officeart/2018/2/layout/IconVerticalSolidList"/>
    <dgm:cxn modelId="{25A99D6F-B835-47BF-BFE4-5889A24B6B0D}" srcId="{0B9E3650-9394-4DD1-AD70-F75E35F507F3}" destId="{C7FFBDC3-CA3A-43D6-983A-6D22235AEF73}" srcOrd="1" destOrd="0" parTransId="{B8C84447-83F2-4D3A-A615-FF92B0AE9013}" sibTransId="{F449BB51-2EFD-4310-A627-A6BB2186F07B}"/>
    <dgm:cxn modelId="{EDA1849C-9E52-41F8-A57F-DEB456D6E250}" type="presOf" srcId="{0B9E3650-9394-4DD1-AD70-F75E35F507F3}" destId="{4BE11956-E38A-4D35-B579-51BC0EF1ABB6}" srcOrd="0" destOrd="0" presId="urn:microsoft.com/office/officeart/2018/2/layout/IconVerticalSolidList"/>
    <dgm:cxn modelId="{9458359E-D699-4259-8EC7-D1BD551A944B}" srcId="{0B9E3650-9394-4DD1-AD70-F75E35F507F3}" destId="{52BAF7B8-2989-48C1-B887-E30A0AA1B11F}" srcOrd="2" destOrd="0" parTransId="{05F370A9-A023-4BCA-B5DD-86F714BCC0A2}" sibTransId="{9AEAB0FC-1610-466F-BEFB-E40CA3B618CB}"/>
    <dgm:cxn modelId="{87A568A1-28B3-45C2-9ED5-8E03254AA954}" type="presOf" srcId="{52BAF7B8-2989-48C1-B887-E30A0AA1B11F}" destId="{88F441A0-D939-424D-8ABF-A6EC7AEF19A5}" srcOrd="0" destOrd="0" presId="urn:microsoft.com/office/officeart/2018/2/layout/IconVerticalSolidList"/>
    <dgm:cxn modelId="{F096E9AF-9329-40A3-BD9A-52E0922EB9FB}" type="presOf" srcId="{9F4DCE90-5573-4EEE-BE8B-512CF7385A80}" destId="{45242A22-F2E8-4740-8AF8-28FC86A00CF3}" srcOrd="0" destOrd="0" presId="urn:microsoft.com/office/officeart/2018/2/layout/IconVerticalSolidList"/>
    <dgm:cxn modelId="{50D4DCC0-1ADA-4D7B-A24E-1942DDD260C8}" srcId="{0B9E3650-9394-4DD1-AD70-F75E35F507F3}" destId="{9F4DCE90-5573-4EEE-BE8B-512CF7385A80}" srcOrd="0" destOrd="0" parTransId="{9A6FD93E-0FA2-414D-9A3E-224BEA35E1E1}" sibTransId="{8CEB821E-6E97-4DB6-885A-5C9CB0FF72AF}"/>
    <dgm:cxn modelId="{FE19B3E6-2713-4960-8841-010BF11F9BF4}" srcId="{0B9E3650-9394-4DD1-AD70-F75E35F507F3}" destId="{B075A943-6933-4F12-B438-6F1D4D48D139}" srcOrd="3" destOrd="0" parTransId="{C0169732-2EFD-4727-BA3E-60E852C538CF}" sibTransId="{C8C13504-7789-4828-A3A9-0C3390E7DBB6}"/>
    <dgm:cxn modelId="{7B730BA5-395E-4CCC-9548-97B73718323C}" type="presParOf" srcId="{4BE11956-E38A-4D35-B579-51BC0EF1ABB6}" destId="{5DF82F4C-EBEF-4D22-81B8-CE27EDF3D8A0}" srcOrd="0" destOrd="0" presId="urn:microsoft.com/office/officeart/2018/2/layout/IconVerticalSolidList"/>
    <dgm:cxn modelId="{80FDE5DD-C283-40CB-BD32-10D629A9A985}" type="presParOf" srcId="{5DF82F4C-EBEF-4D22-81B8-CE27EDF3D8A0}" destId="{DE2D6D51-ECBA-47D6-AA75-0F629CBA6926}" srcOrd="0" destOrd="0" presId="urn:microsoft.com/office/officeart/2018/2/layout/IconVerticalSolidList"/>
    <dgm:cxn modelId="{B4C56E0B-BDBA-4A8B-982C-E37A849ED0C5}" type="presParOf" srcId="{5DF82F4C-EBEF-4D22-81B8-CE27EDF3D8A0}" destId="{A9E8E342-3100-48BD-B91F-7B35C68B81F0}" srcOrd="1" destOrd="0" presId="urn:microsoft.com/office/officeart/2018/2/layout/IconVerticalSolidList"/>
    <dgm:cxn modelId="{DFCE2ADE-A81B-4B85-8899-CB3C88F8E1BD}" type="presParOf" srcId="{5DF82F4C-EBEF-4D22-81B8-CE27EDF3D8A0}" destId="{874FAE6B-603F-4B78-96D1-177257613A00}" srcOrd="2" destOrd="0" presId="urn:microsoft.com/office/officeart/2018/2/layout/IconVerticalSolidList"/>
    <dgm:cxn modelId="{6E195976-EBA2-447D-8A12-FD068D42238A}" type="presParOf" srcId="{5DF82F4C-EBEF-4D22-81B8-CE27EDF3D8A0}" destId="{45242A22-F2E8-4740-8AF8-28FC86A00CF3}" srcOrd="3" destOrd="0" presId="urn:microsoft.com/office/officeart/2018/2/layout/IconVerticalSolidList"/>
    <dgm:cxn modelId="{4D446F13-AEB9-406E-B4C7-7522915B254D}" type="presParOf" srcId="{4BE11956-E38A-4D35-B579-51BC0EF1ABB6}" destId="{B2BD251F-21F6-47E0-934C-AC92EBCA15C8}" srcOrd="1" destOrd="0" presId="urn:microsoft.com/office/officeart/2018/2/layout/IconVerticalSolidList"/>
    <dgm:cxn modelId="{15EC4265-6B77-446A-8B01-9BFCF382940E}" type="presParOf" srcId="{4BE11956-E38A-4D35-B579-51BC0EF1ABB6}" destId="{4A003AD1-01FA-43E0-A651-7866EFC2684E}" srcOrd="2" destOrd="0" presId="urn:microsoft.com/office/officeart/2018/2/layout/IconVerticalSolidList"/>
    <dgm:cxn modelId="{F0B71237-49E5-4F4F-955F-E5E5B2C86EF4}" type="presParOf" srcId="{4A003AD1-01FA-43E0-A651-7866EFC2684E}" destId="{0A7C765A-6F00-49AB-868C-828C6BA3A80C}" srcOrd="0" destOrd="0" presId="urn:microsoft.com/office/officeart/2018/2/layout/IconVerticalSolidList"/>
    <dgm:cxn modelId="{09066467-D11B-405C-B704-A0B44EF241D6}" type="presParOf" srcId="{4A003AD1-01FA-43E0-A651-7866EFC2684E}" destId="{DC3B2E35-75C0-442D-BBCE-A355732950E2}" srcOrd="1" destOrd="0" presId="urn:microsoft.com/office/officeart/2018/2/layout/IconVerticalSolidList"/>
    <dgm:cxn modelId="{722273C4-4097-4EEE-ADA7-D5D523AF88F8}" type="presParOf" srcId="{4A003AD1-01FA-43E0-A651-7866EFC2684E}" destId="{8B9C4133-76B0-4E2F-B18B-FAA3175AB956}" srcOrd="2" destOrd="0" presId="urn:microsoft.com/office/officeart/2018/2/layout/IconVerticalSolidList"/>
    <dgm:cxn modelId="{C315F2A8-A2DD-441F-BF2D-4CBA798B7EEB}" type="presParOf" srcId="{4A003AD1-01FA-43E0-A651-7866EFC2684E}" destId="{0392E0D6-D57F-4791-9876-C89C6715719D}" srcOrd="3" destOrd="0" presId="urn:microsoft.com/office/officeart/2018/2/layout/IconVerticalSolidList"/>
    <dgm:cxn modelId="{A29B96C2-9A15-4952-9A4B-31A5B879594D}" type="presParOf" srcId="{4BE11956-E38A-4D35-B579-51BC0EF1ABB6}" destId="{78391618-40AC-4F7D-B6F0-CE6FC441575D}" srcOrd="3" destOrd="0" presId="urn:microsoft.com/office/officeart/2018/2/layout/IconVerticalSolidList"/>
    <dgm:cxn modelId="{A39BB592-A932-40DA-AD5D-D508A0DD7558}" type="presParOf" srcId="{4BE11956-E38A-4D35-B579-51BC0EF1ABB6}" destId="{05D79E78-5238-4342-A60F-40DEC0FDC11C}" srcOrd="4" destOrd="0" presId="urn:microsoft.com/office/officeart/2018/2/layout/IconVerticalSolidList"/>
    <dgm:cxn modelId="{C990AD17-459A-4295-9C76-F0D4687D9CB9}" type="presParOf" srcId="{05D79E78-5238-4342-A60F-40DEC0FDC11C}" destId="{57EF4637-ED4B-4C74-A032-E8E7477E6B1E}" srcOrd="0" destOrd="0" presId="urn:microsoft.com/office/officeart/2018/2/layout/IconVerticalSolidList"/>
    <dgm:cxn modelId="{14CB968A-4E19-4118-9EE0-BA3009555B62}" type="presParOf" srcId="{05D79E78-5238-4342-A60F-40DEC0FDC11C}" destId="{DF2BB622-AEA2-4869-8527-29ED88F75DDD}" srcOrd="1" destOrd="0" presId="urn:microsoft.com/office/officeart/2018/2/layout/IconVerticalSolidList"/>
    <dgm:cxn modelId="{3E9D4FF4-A4DA-46B5-BC39-4EA9B792DD8B}" type="presParOf" srcId="{05D79E78-5238-4342-A60F-40DEC0FDC11C}" destId="{B459A4AE-B381-4F45-85BC-AB442475A2F3}" srcOrd="2" destOrd="0" presId="urn:microsoft.com/office/officeart/2018/2/layout/IconVerticalSolidList"/>
    <dgm:cxn modelId="{82509033-C994-4A14-85F2-83C2355594F0}" type="presParOf" srcId="{05D79E78-5238-4342-A60F-40DEC0FDC11C}" destId="{88F441A0-D939-424D-8ABF-A6EC7AEF19A5}" srcOrd="3" destOrd="0" presId="urn:microsoft.com/office/officeart/2018/2/layout/IconVerticalSolidList"/>
    <dgm:cxn modelId="{60BF26E8-F2D8-413E-9DF8-C9C46B5F5EAC}" type="presParOf" srcId="{4BE11956-E38A-4D35-B579-51BC0EF1ABB6}" destId="{44DF86FF-493C-4084-84B2-B1AF17577385}" srcOrd="5" destOrd="0" presId="urn:microsoft.com/office/officeart/2018/2/layout/IconVerticalSolidList"/>
    <dgm:cxn modelId="{1F907451-8DE3-4D7B-92EF-241D728AEEEA}" type="presParOf" srcId="{4BE11956-E38A-4D35-B579-51BC0EF1ABB6}" destId="{9AD6E1FB-40B8-4528-8421-AC1B93DC2C64}" srcOrd="6" destOrd="0" presId="urn:microsoft.com/office/officeart/2018/2/layout/IconVerticalSolidList"/>
    <dgm:cxn modelId="{E2CD45B9-A0F0-4F10-8CBE-07BEA3B3F579}" type="presParOf" srcId="{9AD6E1FB-40B8-4528-8421-AC1B93DC2C64}" destId="{98C2ABA5-5A0B-4300-AE17-12530265FACC}" srcOrd="0" destOrd="0" presId="urn:microsoft.com/office/officeart/2018/2/layout/IconVerticalSolidList"/>
    <dgm:cxn modelId="{9C7FEBD4-7612-4719-8ED7-9203480C20D0}" type="presParOf" srcId="{9AD6E1FB-40B8-4528-8421-AC1B93DC2C64}" destId="{7D72C37F-2526-4D6A-8B7D-7097F96A088D}" srcOrd="1" destOrd="0" presId="urn:microsoft.com/office/officeart/2018/2/layout/IconVerticalSolidList"/>
    <dgm:cxn modelId="{3E596204-2E36-4DF8-B926-D5CF6ED2CC03}" type="presParOf" srcId="{9AD6E1FB-40B8-4528-8421-AC1B93DC2C64}" destId="{DA9E86D8-1D9F-49F6-9B09-BBDB6B505E57}" srcOrd="2" destOrd="0" presId="urn:microsoft.com/office/officeart/2018/2/layout/IconVerticalSolidList"/>
    <dgm:cxn modelId="{0BAC2986-CDE9-4DC8-9CE8-3C01FDD18A05}" type="presParOf" srcId="{9AD6E1FB-40B8-4528-8421-AC1B93DC2C64}" destId="{52881E5B-7962-4EA2-A5B8-DB061401ACE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D65C66-0FF1-4296-8DC5-7A0B58C2DD1C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A981F57-7994-4BC6-BBE0-3368046E07F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1"/>
            <a:t>Tomor     Harizi</a:t>
          </a:r>
          <a:endParaRPr lang="en-US"/>
        </a:p>
      </dgm:t>
    </dgm:pt>
    <dgm:pt modelId="{7F5C426F-057D-4C51-8E84-9B2B84549873}" type="parTrans" cxnId="{C0AB5ADE-AA2B-4100-8FF5-DDD213AF6A15}">
      <dgm:prSet/>
      <dgm:spPr/>
      <dgm:t>
        <a:bodyPr/>
        <a:lstStyle/>
        <a:p>
          <a:endParaRPr lang="en-US"/>
        </a:p>
      </dgm:t>
    </dgm:pt>
    <dgm:pt modelId="{8BBA63DF-DE4A-4E32-94C9-573452CA7EB6}" type="sibTrans" cxnId="{C0AB5ADE-AA2B-4100-8FF5-DDD213AF6A15}">
      <dgm:prSet/>
      <dgm:spPr/>
      <dgm:t>
        <a:bodyPr/>
        <a:lstStyle/>
        <a:p>
          <a:endParaRPr lang="en-US"/>
        </a:p>
      </dgm:t>
    </dgm:pt>
    <dgm:pt modelId="{D182020C-0C4B-44F2-9D44-438B564FF25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1"/>
            <a:t>e-mail: 	tomor.harizi@dpdetare.gov.al	</a:t>
          </a:r>
          <a:endParaRPr lang="en-US"/>
        </a:p>
      </dgm:t>
    </dgm:pt>
    <dgm:pt modelId="{1E978383-56F2-43AD-A59D-E2065F2DEE68}" type="parTrans" cxnId="{458EDFAD-EDBD-4371-BB54-F11237520647}">
      <dgm:prSet/>
      <dgm:spPr/>
      <dgm:t>
        <a:bodyPr/>
        <a:lstStyle/>
        <a:p>
          <a:endParaRPr lang="en-US"/>
        </a:p>
      </dgm:t>
    </dgm:pt>
    <dgm:pt modelId="{A58057BB-6E81-473E-9F00-8D866D8B0DE6}" type="sibTrans" cxnId="{458EDFAD-EDBD-4371-BB54-F11237520647}">
      <dgm:prSet/>
      <dgm:spPr/>
      <dgm:t>
        <a:bodyPr/>
        <a:lstStyle/>
        <a:p>
          <a:endParaRPr lang="en-US"/>
        </a:p>
      </dgm:t>
    </dgm:pt>
    <dgm:pt modelId="{606C191E-C041-45C5-95B9-FBA84C5E583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1"/>
            <a:t>www.dpdetare.gov.al</a:t>
          </a:r>
          <a:endParaRPr lang="en-US"/>
        </a:p>
      </dgm:t>
    </dgm:pt>
    <dgm:pt modelId="{929D0EFB-B8D9-424C-B3EC-39E32ABFD5A1}" type="parTrans" cxnId="{76F46A46-2760-4A57-A113-4412AFD354A5}">
      <dgm:prSet/>
      <dgm:spPr/>
      <dgm:t>
        <a:bodyPr/>
        <a:lstStyle/>
        <a:p>
          <a:endParaRPr lang="en-US"/>
        </a:p>
      </dgm:t>
    </dgm:pt>
    <dgm:pt modelId="{D773EC81-EE21-446B-8646-EE539AE19BD9}" type="sibTrans" cxnId="{76F46A46-2760-4A57-A113-4412AFD354A5}">
      <dgm:prSet/>
      <dgm:spPr/>
      <dgm:t>
        <a:bodyPr/>
        <a:lstStyle/>
        <a:p>
          <a:endParaRPr lang="en-US"/>
        </a:p>
      </dgm:t>
    </dgm:pt>
    <dgm:pt modelId="{899F7137-E8B2-42B2-A68F-D3A514C1A0EC}" type="pres">
      <dgm:prSet presAssocID="{D0D65C66-0FF1-4296-8DC5-7A0B58C2DD1C}" presName="root" presStyleCnt="0">
        <dgm:presLayoutVars>
          <dgm:dir/>
          <dgm:resizeHandles val="exact"/>
        </dgm:presLayoutVars>
      </dgm:prSet>
      <dgm:spPr/>
    </dgm:pt>
    <dgm:pt modelId="{AE206E8D-5FAC-4490-8935-9318FD6A5A27}" type="pres">
      <dgm:prSet presAssocID="{BA981F57-7994-4BC6-BBE0-3368046E07F8}" presName="compNode" presStyleCnt="0"/>
      <dgm:spPr/>
    </dgm:pt>
    <dgm:pt modelId="{D7D5B8C2-F5F4-4C6F-9158-7E54E7934F96}" type="pres">
      <dgm:prSet presAssocID="{BA981F57-7994-4BC6-BBE0-3368046E07F8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C5CDEA2D-CE4B-4204-9518-104888DAB433}" type="pres">
      <dgm:prSet presAssocID="{BA981F57-7994-4BC6-BBE0-3368046E07F8}" presName="spaceRect" presStyleCnt="0"/>
      <dgm:spPr/>
    </dgm:pt>
    <dgm:pt modelId="{18A1C376-6CB0-4713-9AB8-26623B13F36E}" type="pres">
      <dgm:prSet presAssocID="{BA981F57-7994-4BC6-BBE0-3368046E07F8}" presName="textRect" presStyleLbl="revTx" presStyleIdx="0" presStyleCnt="3">
        <dgm:presLayoutVars>
          <dgm:chMax val="1"/>
          <dgm:chPref val="1"/>
        </dgm:presLayoutVars>
      </dgm:prSet>
      <dgm:spPr/>
    </dgm:pt>
    <dgm:pt modelId="{2138588D-52B9-459F-862A-3756F8FB06A3}" type="pres">
      <dgm:prSet presAssocID="{8BBA63DF-DE4A-4E32-94C9-573452CA7EB6}" presName="sibTrans" presStyleCnt="0"/>
      <dgm:spPr/>
    </dgm:pt>
    <dgm:pt modelId="{AC699033-6C54-4DA8-9087-242B0FE5AEB3}" type="pres">
      <dgm:prSet presAssocID="{D182020C-0C4B-44F2-9D44-438B564FF255}" presName="compNode" presStyleCnt="0"/>
      <dgm:spPr/>
    </dgm:pt>
    <dgm:pt modelId="{9A85E118-1307-4221-BEF9-C4A577326472}" type="pres">
      <dgm:prSet presAssocID="{D182020C-0C4B-44F2-9D44-438B564FF255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nvelope"/>
        </a:ext>
      </dgm:extLst>
    </dgm:pt>
    <dgm:pt modelId="{E0FEB1C6-151E-4BFF-8F85-00329E7023D7}" type="pres">
      <dgm:prSet presAssocID="{D182020C-0C4B-44F2-9D44-438B564FF255}" presName="spaceRect" presStyleCnt="0"/>
      <dgm:spPr/>
    </dgm:pt>
    <dgm:pt modelId="{18C5A8FD-74F9-4430-AA15-CA63FA63F760}" type="pres">
      <dgm:prSet presAssocID="{D182020C-0C4B-44F2-9D44-438B564FF255}" presName="textRect" presStyleLbl="revTx" presStyleIdx="1" presStyleCnt="3">
        <dgm:presLayoutVars>
          <dgm:chMax val="1"/>
          <dgm:chPref val="1"/>
        </dgm:presLayoutVars>
      </dgm:prSet>
      <dgm:spPr/>
    </dgm:pt>
    <dgm:pt modelId="{794AE9B4-6429-405E-A7DD-5D1DAFFE4539}" type="pres">
      <dgm:prSet presAssocID="{A58057BB-6E81-473E-9F00-8D866D8B0DE6}" presName="sibTrans" presStyleCnt="0"/>
      <dgm:spPr/>
    </dgm:pt>
    <dgm:pt modelId="{BAA18223-EEC6-4F1F-B005-20D1D2A3C18E}" type="pres">
      <dgm:prSet presAssocID="{606C191E-C041-45C5-95B9-FBA84C5E5836}" presName="compNode" presStyleCnt="0"/>
      <dgm:spPr/>
    </dgm:pt>
    <dgm:pt modelId="{1E77F73E-24D6-4D77-873E-DD846E551C0A}" type="pres">
      <dgm:prSet presAssocID="{606C191E-C041-45C5-95B9-FBA84C5E5836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arth Globe Americas"/>
        </a:ext>
      </dgm:extLst>
    </dgm:pt>
    <dgm:pt modelId="{C3230647-83B2-4FD8-848C-0B24A672311D}" type="pres">
      <dgm:prSet presAssocID="{606C191E-C041-45C5-95B9-FBA84C5E5836}" presName="spaceRect" presStyleCnt="0"/>
      <dgm:spPr/>
    </dgm:pt>
    <dgm:pt modelId="{03DE6C58-543D-4293-8D4A-D87B2EFF8E8C}" type="pres">
      <dgm:prSet presAssocID="{606C191E-C041-45C5-95B9-FBA84C5E5836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4EEE8702-C96B-458F-AA01-7DBEA8D620B1}" type="presOf" srcId="{D0D65C66-0FF1-4296-8DC5-7A0B58C2DD1C}" destId="{899F7137-E8B2-42B2-A68F-D3A514C1A0EC}" srcOrd="0" destOrd="0" presId="urn:microsoft.com/office/officeart/2018/2/layout/IconLabelList"/>
    <dgm:cxn modelId="{F144A502-2191-4B7A-A064-781B6854A4FD}" type="presOf" srcId="{606C191E-C041-45C5-95B9-FBA84C5E5836}" destId="{03DE6C58-543D-4293-8D4A-D87B2EFF8E8C}" srcOrd="0" destOrd="0" presId="urn:microsoft.com/office/officeart/2018/2/layout/IconLabelList"/>
    <dgm:cxn modelId="{76F46A46-2760-4A57-A113-4412AFD354A5}" srcId="{D0D65C66-0FF1-4296-8DC5-7A0B58C2DD1C}" destId="{606C191E-C041-45C5-95B9-FBA84C5E5836}" srcOrd="2" destOrd="0" parTransId="{929D0EFB-B8D9-424C-B3EC-39E32ABFD5A1}" sibTransId="{D773EC81-EE21-446B-8646-EE539AE19BD9}"/>
    <dgm:cxn modelId="{42C96590-5A63-447E-AC7F-B4DD685374B1}" type="presOf" srcId="{D182020C-0C4B-44F2-9D44-438B564FF255}" destId="{18C5A8FD-74F9-4430-AA15-CA63FA63F760}" srcOrd="0" destOrd="0" presId="urn:microsoft.com/office/officeart/2018/2/layout/IconLabelList"/>
    <dgm:cxn modelId="{25D8DF97-C539-4D01-AC03-770AC3E081BC}" type="presOf" srcId="{BA981F57-7994-4BC6-BBE0-3368046E07F8}" destId="{18A1C376-6CB0-4713-9AB8-26623B13F36E}" srcOrd="0" destOrd="0" presId="urn:microsoft.com/office/officeart/2018/2/layout/IconLabelList"/>
    <dgm:cxn modelId="{458EDFAD-EDBD-4371-BB54-F11237520647}" srcId="{D0D65C66-0FF1-4296-8DC5-7A0B58C2DD1C}" destId="{D182020C-0C4B-44F2-9D44-438B564FF255}" srcOrd="1" destOrd="0" parTransId="{1E978383-56F2-43AD-A59D-E2065F2DEE68}" sibTransId="{A58057BB-6E81-473E-9F00-8D866D8B0DE6}"/>
    <dgm:cxn modelId="{C0AB5ADE-AA2B-4100-8FF5-DDD213AF6A15}" srcId="{D0D65C66-0FF1-4296-8DC5-7A0B58C2DD1C}" destId="{BA981F57-7994-4BC6-BBE0-3368046E07F8}" srcOrd="0" destOrd="0" parTransId="{7F5C426F-057D-4C51-8E84-9B2B84549873}" sibTransId="{8BBA63DF-DE4A-4E32-94C9-573452CA7EB6}"/>
    <dgm:cxn modelId="{7558BDEC-CDE9-4696-BE42-118C88968815}" type="presParOf" srcId="{899F7137-E8B2-42B2-A68F-D3A514C1A0EC}" destId="{AE206E8D-5FAC-4490-8935-9318FD6A5A27}" srcOrd="0" destOrd="0" presId="urn:microsoft.com/office/officeart/2018/2/layout/IconLabelList"/>
    <dgm:cxn modelId="{A99D4529-5E71-466C-800D-724FDCFB9D47}" type="presParOf" srcId="{AE206E8D-5FAC-4490-8935-9318FD6A5A27}" destId="{D7D5B8C2-F5F4-4C6F-9158-7E54E7934F96}" srcOrd="0" destOrd="0" presId="urn:microsoft.com/office/officeart/2018/2/layout/IconLabelList"/>
    <dgm:cxn modelId="{BAF77A40-9C83-4C15-934B-1FD359EE74CE}" type="presParOf" srcId="{AE206E8D-5FAC-4490-8935-9318FD6A5A27}" destId="{C5CDEA2D-CE4B-4204-9518-104888DAB433}" srcOrd="1" destOrd="0" presId="urn:microsoft.com/office/officeart/2018/2/layout/IconLabelList"/>
    <dgm:cxn modelId="{58356A5C-0B34-48B7-BBE7-5198953CA70B}" type="presParOf" srcId="{AE206E8D-5FAC-4490-8935-9318FD6A5A27}" destId="{18A1C376-6CB0-4713-9AB8-26623B13F36E}" srcOrd="2" destOrd="0" presId="urn:microsoft.com/office/officeart/2018/2/layout/IconLabelList"/>
    <dgm:cxn modelId="{150ABC08-C28F-4E06-8A2C-9260C7A3E6B5}" type="presParOf" srcId="{899F7137-E8B2-42B2-A68F-D3A514C1A0EC}" destId="{2138588D-52B9-459F-862A-3756F8FB06A3}" srcOrd="1" destOrd="0" presId="urn:microsoft.com/office/officeart/2018/2/layout/IconLabelList"/>
    <dgm:cxn modelId="{582A1113-6268-4CD2-92D1-CA08129776A9}" type="presParOf" srcId="{899F7137-E8B2-42B2-A68F-D3A514C1A0EC}" destId="{AC699033-6C54-4DA8-9087-242B0FE5AEB3}" srcOrd="2" destOrd="0" presId="urn:microsoft.com/office/officeart/2018/2/layout/IconLabelList"/>
    <dgm:cxn modelId="{22374D35-47B7-4D4E-922A-CD0E868E4818}" type="presParOf" srcId="{AC699033-6C54-4DA8-9087-242B0FE5AEB3}" destId="{9A85E118-1307-4221-BEF9-C4A577326472}" srcOrd="0" destOrd="0" presId="urn:microsoft.com/office/officeart/2018/2/layout/IconLabelList"/>
    <dgm:cxn modelId="{EF7EF13E-773D-43F4-827F-3E4D894E0DB3}" type="presParOf" srcId="{AC699033-6C54-4DA8-9087-242B0FE5AEB3}" destId="{E0FEB1C6-151E-4BFF-8F85-00329E7023D7}" srcOrd="1" destOrd="0" presId="urn:microsoft.com/office/officeart/2018/2/layout/IconLabelList"/>
    <dgm:cxn modelId="{348CF05E-1002-40C9-BFDC-809D92437B6B}" type="presParOf" srcId="{AC699033-6C54-4DA8-9087-242B0FE5AEB3}" destId="{18C5A8FD-74F9-4430-AA15-CA63FA63F760}" srcOrd="2" destOrd="0" presId="urn:microsoft.com/office/officeart/2018/2/layout/IconLabelList"/>
    <dgm:cxn modelId="{D4E3F150-6545-401A-9ADF-9DD07011F653}" type="presParOf" srcId="{899F7137-E8B2-42B2-A68F-D3A514C1A0EC}" destId="{794AE9B4-6429-405E-A7DD-5D1DAFFE4539}" srcOrd="3" destOrd="0" presId="urn:microsoft.com/office/officeart/2018/2/layout/IconLabelList"/>
    <dgm:cxn modelId="{2AE6CC0E-31D0-490E-A36C-5169E244EF23}" type="presParOf" srcId="{899F7137-E8B2-42B2-A68F-D3A514C1A0EC}" destId="{BAA18223-EEC6-4F1F-B005-20D1D2A3C18E}" srcOrd="4" destOrd="0" presId="urn:microsoft.com/office/officeart/2018/2/layout/IconLabelList"/>
    <dgm:cxn modelId="{4E07D5D7-A399-4837-A82D-9FEAE802F9C6}" type="presParOf" srcId="{BAA18223-EEC6-4F1F-B005-20D1D2A3C18E}" destId="{1E77F73E-24D6-4D77-873E-DD846E551C0A}" srcOrd="0" destOrd="0" presId="urn:microsoft.com/office/officeart/2018/2/layout/IconLabelList"/>
    <dgm:cxn modelId="{F7872C32-1520-4FED-AE5A-EB5833FF6B1A}" type="presParOf" srcId="{BAA18223-EEC6-4F1F-B005-20D1D2A3C18E}" destId="{C3230647-83B2-4FD8-848C-0B24A672311D}" srcOrd="1" destOrd="0" presId="urn:microsoft.com/office/officeart/2018/2/layout/IconLabelList"/>
    <dgm:cxn modelId="{F1FBE2DC-3561-4BE8-B781-6C779214E0BD}" type="presParOf" srcId="{BAA18223-EEC6-4F1F-B005-20D1D2A3C18E}" destId="{03DE6C58-543D-4293-8D4A-D87B2EFF8E8C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E89E78-7DCE-42E1-839B-48B479DEAAD3}">
      <dsp:nvSpPr>
        <dsp:cNvPr id="0" name=""/>
        <dsp:cNvSpPr/>
      </dsp:nvSpPr>
      <dsp:spPr>
        <a:xfrm>
          <a:off x="0" y="1805"/>
          <a:ext cx="10515600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E72401-EB35-40EB-AC7E-D71813ED4BA6}">
      <dsp:nvSpPr>
        <dsp:cNvPr id="0" name=""/>
        <dsp:cNvSpPr/>
      </dsp:nvSpPr>
      <dsp:spPr>
        <a:xfrm>
          <a:off x="276881" y="207750"/>
          <a:ext cx="503420" cy="5034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8FA4BB-7148-4D97-B876-020BE199FE06}">
      <dsp:nvSpPr>
        <dsp:cNvPr id="0" name=""/>
        <dsp:cNvSpPr/>
      </dsp:nvSpPr>
      <dsp:spPr>
        <a:xfrm>
          <a:off x="1057183" y="1805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Road map  situation presented during the last meeting. </a:t>
          </a:r>
        </a:p>
      </dsp:txBody>
      <dsp:txXfrm>
        <a:off x="1057183" y="1805"/>
        <a:ext cx="9458416" cy="915310"/>
      </dsp:txXfrm>
    </dsp:sp>
    <dsp:sp modelId="{0E58E679-0F96-40ED-9451-51D5AE87A6A6}">
      <dsp:nvSpPr>
        <dsp:cNvPr id="0" name=""/>
        <dsp:cNvSpPr/>
      </dsp:nvSpPr>
      <dsp:spPr>
        <a:xfrm>
          <a:off x="0" y="1145944"/>
          <a:ext cx="10515600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AA2446-4084-4F7F-966D-25A1C1BA5B69}">
      <dsp:nvSpPr>
        <dsp:cNvPr id="0" name=""/>
        <dsp:cNvSpPr/>
      </dsp:nvSpPr>
      <dsp:spPr>
        <a:xfrm>
          <a:off x="276881" y="1351889"/>
          <a:ext cx="503420" cy="5034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7D3A11-59D2-4CAB-A8C5-82645C7CB7AD}">
      <dsp:nvSpPr>
        <dsp:cNvPr id="0" name=""/>
        <dsp:cNvSpPr/>
      </dsp:nvSpPr>
      <dsp:spPr>
        <a:xfrm>
          <a:off x="1057183" y="1145944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16 actions completed.</a:t>
          </a:r>
        </a:p>
      </dsp:txBody>
      <dsp:txXfrm>
        <a:off x="1057183" y="1145944"/>
        <a:ext cx="9458416" cy="915310"/>
      </dsp:txXfrm>
    </dsp:sp>
    <dsp:sp modelId="{C5049009-C761-4333-9C4A-C75E0E9D7533}">
      <dsp:nvSpPr>
        <dsp:cNvPr id="0" name=""/>
        <dsp:cNvSpPr/>
      </dsp:nvSpPr>
      <dsp:spPr>
        <a:xfrm>
          <a:off x="0" y="2290082"/>
          <a:ext cx="10515600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646D3D-70BA-4118-A803-FE7C2F63136A}">
      <dsp:nvSpPr>
        <dsp:cNvPr id="0" name=""/>
        <dsp:cNvSpPr/>
      </dsp:nvSpPr>
      <dsp:spPr>
        <a:xfrm>
          <a:off x="276881" y="2496027"/>
          <a:ext cx="503420" cy="50342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FA033E-2085-44E0-87E7-1C9BFCD65857}">
      <dsp:nvSpPr>
        <dsp:cNvPr id="0" name=""/>
        <dsp:cNvSpPr/>
      </dsp:nvSpPr>
      <dsp:spPr>
        <a:xfrm>
          <a:off x="1057183" y="2290082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3 actions ongoing. </a:t>
          </a:r>
        </a:p>
      </dsp:txBody>
      <dsp:txXfrm>
        <a:off x="1057183" y="2290082"/>
        <a:ext cx="9458416" cy="915310"/>
      </dsp:txXfrm>
    </dsp:sp>
    <dsp:sp modelId="{870D63E6-EF14-433A-B952-26CC4905B012}">
      <dsp:nvSpPr>
        <dsp:cNvPr id="0" name=""/>
        <dsp:cNvSpPr/>
      </dsp:nvSpPr>
      <dsp:spPr>
        <a:xfrm>
          <a:off x="0" y="3434221"/>
          <a:ext cx="10515600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06B63A-B08E-4F25-A4DE-1221E7A6D0BF}">
      <dsp:nvSpPr>
        <dsp:cNvPr id="0" name=""/>
        <dsp:cNvSpPr/>
      </dsp:nvSpPr>
      <dsp:spPr>
        <a:xfrm>
          <a:off x="276881" y="3640166"/>
          <a:ext cx="503420" cy="50342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5F63DD-6CF9-43A3-963F-B67141F93EB1}">
      <dsp:nvSpPr>
        <dsp:cNvPr id="0" name=""/>
        <dsp:cNvSpPr/>
      </dsp:nvSpPr>
      <dsp:spPr>
        <a:xfrm>
          <a:off x="1057183" y="3434221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6 actions not started yet.</a:t>
          </a:r>
        </a:p>
      </dsp:txBody>
      <dsp:txXfrm>
        <a:off x="1057183" y="3434221"/>
        <a:ext cx="9458416" cy="9153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2D6D51-ECBA-47D6-AA75-0F629CBA6926}">
      <dsp:nvSpPr>
        <dsp:cNvPr id="0" name=""/>
        <dsp:cNvSpPr/>
      </dsp:nvSpPr>
      <dsp:spPr>
        <a:xfrm>
          <a:off x="0" y="2288"/>
          <a:ext cx="6364224" cy="115984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E8E342-3100-48BD-B91F-7B35C68B81F0}">
      <dsp:nvSpPr>
        <dsp:cNvPr id="0" name=""/>
        <dsp:cNvSpPr/>
      </dsp:nvSpPr>
      <dsp:spPr>
        <a:xfrm>
          <a:off x="350852" y="263253"/>
          <a:ext cx="637913" cy="63791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242A22-F2E8-4740-8AF8-28FC86A00CF3}">
      <dsp:nvSpPr>
        <dsp:cNvPr id="0" name=""/>
        <dsp:cNvSpPr/>
      </dsp:nvSpPr>
      <dsp:spPr>
        <a:xfrm>
          <a:off x="1339618" y="2288"/>
          <a:ext cx="5024605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AIS Stations:</a:t>
          </a:r>
        </a:p>
      </dsp:txBody>
      <dsp:txXfrm>
        <a:off x="1339618" y="2288"/>
        <a:ext cx="5024605" cy="1159843"/>
      </dsp:txXfrm>
    </dsp:sp>
    <dsp:sp modelId="{0A7C765A-6F00-49AB-868C-828C6BA3A80C}">
      <dsp:nvSpPr>
        <dsp:cNvPr id="0" name=""/>
        <dsp:cNvSpPr/>
      </dsp:nvSpPr>
      <dsp:spPr>
        <a:xfrm>
          <a:off x="0" y="1452092"/>
          <a:ext cx="6364224" cy="115984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3B2E35-75C0-442D-BBCE-A355732950E2}">
      <dsp:nvSpPr>
        <dsp:cNvPr id="0" name=""/>
        <dsp:cNvSpPr/>
      </dsp:nvSpPr>
      <dsp:spPr>
        <a:xfrm>
          <a:off x="350852" y="1713057"/>
          <a:ext cx="637913" cy="63791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92E0D6-D57F-4791-9876-C89C6715719D}">
      <dsp:nvSpPr>
        <dsp:cNvPr id="0" name=""/>
        <dsp:cNvSpPr/>
      </dsp:nvSpPr>
      <dsp:spPr>
        <a:xfrm>
          <a:off x="1339618" y="1452092"/>
          <a:ext cx="5024605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i="1" kern="1200"/>
            <a:t>5 AIS base stations donated by EMSA;</a:t>
          </a:r>
          <a:endParaRPr lang="en-US" sz="2200" kern="1200"/>
        </a:p>
      </dsp:txBody>
      <dsp:txXfrm>
        <a:off x="1339618" y="1452092"/>
        <a:ext cx="5024605" cy="1159843"/>
      </dsp:txXfrm>
    </dsp:sp>
    <dsp:sp modelId="{57EF4637-ED4B-4C74-A032-E8E7477E6B1E}">
      <dsp:nvSpPr>
        <dsp:cNvPr id="0" name=""/>
        <dsp:cNvSpPr/>
      </dsp:nvSpPr>
      <dsp:spPr>
        <a:xfrm>
          <a:off x="0" y="2901896"/>
          <a:ext cx="6364224" cy="115984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2BB622-AEA2-4869-8527-29ED88F75DDD}">
      <dsp:nvSpPr>
        <dsp:cNvPr id="0" name=""/>
        <dsp:cNvSpPr/>
      </dsp:nvSpPr>
      <dsp:spPr>
        <a:xfrm>
          <a:off x="350852" y="3162861"/>
          <a:ext cx="637913" cy="63791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F441A0-D939-424D-8ABF-A6EC7AEF19A5}">
      <dsp:nvSpPr>
        <dsp:cNvPr id="0" name=""/>
        <dsp:cNvSpPr/>
      </dsp:nvSpPr>
      <dsp:spPr>
        <a:xfrm>
          <a:off x="1339618" y="2901896"/>
          <a:ext cx="5024605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i="1" kern="1200"/>
            <a:t>Fixing procedure is on going;</a:t>
          </a:r>
          <a:endParaRPr lang="en-US" sz="2200" kern="1200"/>
        </a:p>
      </dsp:txBody>
      <dsp:txXfrm>
        <a:off x="1339618" y="2901896"/>
        <a:ext cx="5024605" cy="1159843"/>
      </dsp:txXfrm>
    </dsp:sp>
    <dsp:sp modelId="{98C2ABA5-5A0B-4300-AE17-12530265FACC}">
      <dsp:nvSpPr>
        <dsp:cNvPr id="0" name=""/>
        <dsp:cNvSpPr/>
      </dsp:nvSpPr>
      <dsp:spPr>
        <a:xfrm>
          <a:off x="0" y="4351700"/>
          <a:ext cx="6364224" cy="115984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72C37F-2526-4D6A-8B7D-7097F96A088D}">
      <dsp:nvSpPr>
        <dsp:cNvPr id="0" name=""/>
        <dsp:cNvSpPr/>
      </dsp:nvSpPr>
      <dsp:spPr>
        <a:xfrm>
          <a:off x="350852" y="4612665"/>
          <a:ext cx="637913" cy="63791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881E5B-7962-4EA2-A5B8-DB061401ACE7}">
      <dsp:nvSpPr>
        <dsp:cNvPr id="0" name=""/>
        <dsp:cNvSpPr/>
      </dsp:nvSpPr>
      <dsp:spPr>
        <a:xfrm>
          <a:off x="1339618" y="4351700"/>
          <a:ext cx="5024605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i="1" kern="1200"/>
            <a:t>By the end of month March will start sharing data’s to MARE</a:t>
          </a:r>
          <a:r>
            <a:rPr lang="el-GR" sz="2200" i="1" kern="1200"/>
            <a:t>Σ</a:t>
          </a:r>
          <a:r>
            <a:rPr lang="en-US" sz="2200" kern="1200"/>
            <a:t>.</a:t>
          </a:r>
        </a:p>
      </dsp:txBody>
      <dsp:txXfrm>
        <a:off x="1339618" y="4351700"/>
        <a:ext cx="5024605" cy="11598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D5B8C2-F5F4-4C6F-9158-7E54E7934F96}">
      <dsp:nvSpPr>
        <dsp:cNvPr id="0" name=""/>
        <dsp:cNvSpPr/>
      </dsp:nvSpPr>
      <dsp:spPr>
        <a:xfrm>
          <a:off x="1212569" y="987197"/>
          <a:ext cx="1300252" cy="130025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A1C376-6CB0-4713-9AB8-26623B13F36E}">
      <dsp:nvSpPr>
        <dsp:cNvPr id="0" name=""/>
        <dsp:cNvSpPr/>
      </dsp:nvSpPr>
      <dsp:spPr>
        <a:xfrm>
          <a:off x="417971" y="2644140"/>
          <a:ext cx="28894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1" kern="1200"/>
            <a:t>Tomor     Harizi</a:t>
          </a:r>
          <a:endParaRPr lang="en-US" sz="1400" kern="1200"/>
        </a:p>
      </dsp:txBody>
      <dsp:txXfrm>
        <a:off x="417971" y="2644140"/>
        <a:ext cx="2889450" cy="720000"/>
      </dsp:txXfrm>
    </dsp:sp>
    <dsp:sp modelId="{9A85E118-1307-4221-BEF9-C4A577326472}">
      <dsp:nvSpPr>
        <dsp:cNvPr id="0" name=""/>
        <dsp:cNvSpPr/>
      </dsp:nvSpPr>
      <dsp:spPr>
        <a:xfrm>
          <a:off x="4607673" y="987197"/>
          <a:ext cx="1300252" cy="130025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C5A8FD-74F9-4430-AA15-CA63FA63F760}">
      <dsp:nvSpPr>
        <dsp:cNvPr id="0" name=""/>
        <dsp:cNvSpPr/>
      </dsp:nvSpPr>
      <dsp:spPr>
        <a:xfrm>
          <a:off x="3813075" y="2644140"/>
          <a:ext cx="28894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1" kern="1200"/>
            <a:t>e-mail: 	tomor.harizi@dpdetare.gov.al	</a:t>
          </a:r>
          <a:endParaRPr lang="en-US" sz="1400" kern="1200"/>
        </a:p>
      </dsp:txBody>
      <dsp:txXfrm>
        <a:off x="3813075" y="2644140"/>
        <a:ext cx="2889450" cy="720000"/>
      </dsp:txXfrm>
    </dsp:sp>
    <dsp:sp modelId="{1E77F73E-24D6-4D77-873E-DD846E551C0A}">
      <dsp:nvSpPr>
        <dsp:cNvPr id="0" name=""/>
        <dsp:cNvSpPr/>
      </dsp:nvSpPr>
      <dsp:spPr>
        <a:xfrm>
          <a:off x="8002777" y="987197"/>
          <a:ext cx="1300252" cy="130025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DE6C58-543D-4293-8D4A-D87B2EFF8E8C}">
      <dsp:nvSpPr>
        <dsp:cNvPr id="0" name=""/>
        <dsp:cNvSpPr/>
      </dsp:nvSpPr>
      <dsp:spPr>
        <a:xfrm>
          <a:off x="7208178" y="2644140"/>
          <a:ext cx="28894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1" kern="1200"/>
            <a:t>www.dpdetare.gov.al</a:t>
          </a:r>
          <a:endParaRPr lang="en-US" sz="1400" kern="1200"/>
        </a:p>
      </dsp:txBody>
      <dsp:txXfrm>
        <a:off x="7208178" y="2644140"/>
        <a:ext cx="28894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F54D6-0C1D-C128-AA85-BBF6F4D9DE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01BE58-CDF7-95D8-968E-CC925A4B65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204CBE-4FC7-C758-BCF0-53502375C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DF177-BCD5-47BA-BD95-C619E43FD3D4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A63F7E-5B1C-163A-F76C-1C39C4E0E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EA745F-3FC0-2F15-0723-77D89DE00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EA71A-5DFB-4EAB-BA9A-8BD29E5C6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534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00A01-4C86-3C01-442C-0AAAF2FA4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820B7-34FF-5071-5449-0C11B56F04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B0A67B-2020-6FCD-8010-B45963A0B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DF177-BCD5-47BA-BD95-C619E43FD3D4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66D304-49B8-FC26-4CCA-741B937B4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FC79CE-35F4-222D-1157-C5ED9A47F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EA71A-5DFB-4EAB-BA9A-8BD29E5C6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870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30070-1B10-9C3B-0D1D-6A4128087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E09782-C3B7-4EF1-7DDC-931F4BBB28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27C8BD-9A31-82E4-0CE8-0D65F5D49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DF177-BCD5-47BA-BD95-C619E43FD3D4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BF36B-4482-E0A9-5D5B-9A7C53843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BE51E3-21AF-5EFF-BBF4-A210C3867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EA71A-5DFB-4EAB-BA9A-8BD29E5C6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52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6AE0E-EEFC-3FEF-E447-78124518C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5B859-D8FC-71E5-0D36-3D73DDE593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206883-CA95-A341-DD0D-78EAD88673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661E71-E733-FB4B-0508-C5CE41FE0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DF177-BCD5-47BA-BD95-C619E43FD3D4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054EA9-1294-3209-74B4-25416BC48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1F4521-F7E2-DB72-D2BF-B8BD08DFD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EA71A-5DFB-4EAB-BA9A-8BD29E5C6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664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9C654-2403-8B95-B523-C27A47B04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A170F9-8CF0-E1AC-0561-FFD79C66AE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57AE65-D904-884D-1B3B-1DAD3C8F7D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D746F7-4D10-431C-15CB-842379DF03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733F36-4C4F-24AF-1885-8D7D55FE83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C77559-686C-CA52-08C7-B3C163F17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DF177-BCD5-47BA-BD95-C619E43FD3D4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9112FA-4AC5-3DFB-BC44-6429B425D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551674-5688-44EB-3371-9E0AB19DC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EA71A-5DFB-4EAB-BA9A-8BD29E5C6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551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2E3B9-E3E8-29EA-6808-CB600977F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65A3F6-355C-D38E-9192-7BBFDE274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DF177-BCD5-47BA-BD95-C619E43FD3D4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851A1C-8F40-7DD9-0FD9-14E45075E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498F95-9C8B-8CF2-C101-42619EA74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EA71A-5DFB-4EAB-BA9A-8BD29E5C6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96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A47E0C-28E7-C041-E94B-FEBEAA0CF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DF177-BCD5-47BA-BD95-C619E43FD3D4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E6319C-9275-1964-2959-C759DB297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DEB19C-7052-6F08-538C-4DF0F1307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EA71A-5DFB-4EAB-BA9A-8BD29E5C6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613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03619-6E57-2441-3868-1C6050910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4353C-524B-F3F7-32DF-9599D1B050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529B13-AABA-C6C6-1229-4D70CF6A01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8E47A0-71F6-45F3-1593-BBBDBA420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DF177-BCD5-47BA-BD95-C619E43FD3D4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49E473-1AE0-6D84-6D5D-6B45294B5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7DCC82-08C8-29EE-9AF1-EE94490FF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EA71A-5DFB-4EAB-BA9A-8BD29E5C6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50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6F35D-0623-7522-FA99-E1E288370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2F8163-A7EB-26DA-C8AB-F556CB95CB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EF96B4-ED32-C8C6-BCD0-63B8E8E467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517DED-6FB3-E50E-ADB4-E3C7B0905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DF177-BCD5-47BA-BD95-C619E43FD3D4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AFBFEB-83D0-6921-66B6-2B6CEBE20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F7D27-F2BF-8B7B-3C5C-EDB31E60E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EA71A-5DFB-4EAB-BA9A-8BD29E5C6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376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7821C-3985-6F53-5328-52D53A763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0ED87A-E731-11C0-49BE-8A3DC3D022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FD5AC-1441-6061-2F6C-BE12978B3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DF177-BCD5-47BA-BD95-C619E43FD3D4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919633-2799-9A5F-09AD-55B6EF92B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96043A-1E4D-6437-72FF-4FEEF1F9B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EA71A-5DFB-4EAB-BA9A-8BD29E5C6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616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7BA8FE-D05D-E8E5-4168-1886861235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106595-C9FD-9E44-E1D6-E0E51D2C41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4AA89-7475-3610-5FDA-3C832FD81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DF177-BCD5-47BA-BD95-C619E43FD3D4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0EF36A-123C-D8D2-3548-0742C8A40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DCB91A-1579-F5BB-F82D-2524523A4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EA71A-5DFB-4EAB-BA9A-8BD29E5C6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838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7FCCF1-232A-E314-AB4A-8323B0FFD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116A59-E2D2-8443-7C96-424483C1A7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6C8A57-62BC-550C-7614-C5002A9901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2DF177-BCD5-47BA-BD95-C619E43FD3D4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CA01E-3F31-D68E-3798-DAF121997D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38FAF7-4BF6-4F36-6287-244FC45686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BEA71A-5DFB-4EAB-BA9A-8BD29E5C6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874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Tomor.Harizi@dpdetare.gov.al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8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5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7103AB-48D0-503B-B3EF-671BF816C7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9044" y="2831910"/>
            <a:ext cx="4368602" cy="141744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/>
            <a:r>
              <a:rPr lang="en-US" sz="3000" b="1" i="0" dirty="0">
                <a:effectLst/>
              </a:rPr>
              <a:t> </a:t>
            </a:r>
            <a:r>
              <a:rPr lang="en-US" sz="3600" b="1" i="0" dirty="0">
                <a:solidFill>
                  <a:srgbClr val="0070C0"/>
                </a:solidFill>
                <a:effectLst/>
              </a:rPr>
              <a:t>5</a:t>
            </a:r>
            <a:r>
              <a:rPr lang="en-US" sz="3600" b="1" i="0" baseline="30000" dirty="0">
                <a:solidFill>
                  <a:srgbClr val="0070C0"/>
                </a:solidFill>
                <a:effectLst/>
              </a:rPr>
              <a:t>th</a:t>
            </a:r>
            <a:r>
              <a:rPr lang="en-US" sz="3600" b="1" i="0" dirty="0">
                <a:solidFill>
                  <a:srgbClr val="0070C0"/>
                </a:solidFill>
                <a:effectLst/>
              </a:rPr>
              <a:t> Maritime Transport and Multimodality Technical Committee </a:t>
            </a:r>
            <a:endParaRPr lang="en-US" sz="3000" dirty="0">
              <a:solidFill>
                <a:srgbClr val="0070C0"/>
              </a:solidFill>
            </a:endParaRPr>
          </a:p>
        </p:txBody>
      </p:sp>
      <p:sp>
        <p:nvSpPr>
          <p:cNvPr id="18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6FA792-6942-CE68-CE59-83369730BC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057" y="4575791"/>
            <a:ext cx="4243589" cy="1037064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sz="2200" dirty="0"/>
              <a:t>Tomor Harizi</a:t>
            </a:r>
          </a:p>
          <a:p>
            <a:pPr algn="l"/>
            <a:r>
              <a:rPr lang="en-US" sz="2200" dirty="0">
                <a:hlinkClick r:id="rId2"/>
              </a:rPr>
              <a:t>Tomor.Harizi@dpdetare.gov.al</a:t>
            </a:r>
            <a:endParaRPr lang="en-US" sz="2200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200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pic>
        <p:nvPicPr>
          <p:cNvPr id="5" name="Picture 4" descr="Containers of various colours are lined up">
            <a:extLst>
              <a:ext uri="{FF2B5EF4-FFF2-40B4-BE49-F238E27FC236}">
                <a16:creationId xmlns:a16="http://schemas.microsoft.com/office/drawing/2014/main" id="{A8FEBC08-F386-1717-48FD-B77CA36236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383" r="13390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339FF4B-83ED-2115-DBB6-487051075BAE}"/>
              </a:ext>
            </a:extLst>
          </p:cNvPr>
          <p:cNvSpPr txBox="1"/>
          <p:nvPr/>
        </p:nvSpPr>
        <p:spPr>
          <a:xfrm>
            <a:off x="1968137" y="5782491"/>
            <a:ext cx="3040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i="0" dirty="0">
                <a:solidFill>
                  <a:srgbClr val="0070C0"/>
                </a:solidFill>
                <a:effectLst/>
              </a:rPr>
              <a:t>Belgrade, 16 March 2023</a:t>
            </a:r>
            <a:endParaRPr lang="en-US" sz="1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44BB2F-A80B-3EF1-8E07-A89B8E748A13}"/>
              </a:ext>
            </a:extLst>
          </p:cNvPr>
          <p:cNvSpPr txBox="1"/>
          <p:nvPr/>
        </p:nvSpPr>
        <p:spPr>
          <a:xfrm>
            <a:off x="640080" y="1281907"/>
            <a:ext cx="36837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C00000"/>
                </a:solidFill>
                <a:latin typeface="Arial Black" panose="020B0A04020102020204" pitchFamily="34" charset="0"/>
                <a:ea typeface="+mj-ea"/>
                <a:cs typeface="+mj-cs"/>
              </a:rPr>
              <a:t>ALBANIA</a:t>
            </a:r>
          </a:p>
        </p:txBody>
      </p:sp>
    </p:spTree>
    <p:extLst>
      <p:ext uri="{BB962C8B-B14F-4D97-AF65-F5344CB8AC3E}">
        <p14:creationId xmlns:p14="http://schemas.microsoft.com/office/powerpoint/2010/main" val="3263484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007D8-EFD5-0BF8-A942-E3E02928C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ROADMAP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59C278C-AB28-5B8C-1992-D3C3621555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255210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37101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C2BD34-5FD9-72E6-8A27-3E795FD12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649" y="1161288"/>
            <a:ext cx="4547616" cy="452628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Technical Assistance</a:t>
            </a:r>
            <a:endParaRPr lang="en-US" sz="4000" dirty="0">
              <a:solidFill>
                <a:srgbClr val="0070C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8CFD59E-B2F5-034A-3884-10F03B09B3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2845616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1F1E2758-59D3-9C86-8048-11A06C477E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2807" y="2484995"/>
            <a:ext cx="43053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426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7B831B6F-405A-4B47-B9BB-5CA88F285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3A101D-39FB-CD91-43FB-8DEC166F2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638089"/>
            <a:ext cx="5462016" cy="1476801"/>
          </a:xfrm>
        </p:spPr>
        <p:txBody>
          <a:bodyPr anchor="b">
            <a:normAutofit fontScale="90000"/>
          </a:bodyPr>
          <a:lstStyle/>
          <a:p>
            <a:r>
              <a:rPr lang="en-US" sz="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Technical Assistance</a:t>
            </a:r>
            <a:endParaRPr lang="en-US" sz="5000" dirty="0">
              <a:solidFill>
                <a:srgbClr val="0070C0"/>
              </a:solidFill>
            </a:endParaRPr>
          </a:p>
        </p:txBody>
      </p:sp>
      <p:pic>
        <p:nvPicPr>
          <p:cNvPr id="7" name="Graphic 6" descr="Captain">
            <a:extLst>
              <a:ext uri="{FF2B5EF4-FFF2-40B4-BE49-F238E27FC236}">
                <a16:creationId xmlns:a16="http://schemas.microsoft.com/office/drawing/2014/main" id="{E047998C-822B-77C8-125F-8B2B1921BD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0936" y="1003226"/>
            <a:ext cx="4724835" cy="5155258"/>
          </a:xfrm>
          <a:prstGeom prst="rect">
            <a:avLst/>
          </a:prstGeom>
        </p:spPr>
      </p:pic>
      <p:sp>
        <p:nvSpPr>
          <p:cNvPr id="23" name="sketch line">
            <a:extLst>
              <a:ext uri="{FF2B5EF4-FFF2-40B4-BE49-F238E27FC236}">
                <a16:creationId xmlns:a16="http://schemas.microsoft.com/office/drawing/2014/main" id="{953EE71A-6488-4203-A7C4-77102FD0D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912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50BA7-2D76-B22F-CD65-B788AB002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5771" y="2607695"/>
            <a:ext cx="6032563" cy="3972780"/>
          </a:xfrm>
        </p:spPr>
        <p:txBody>
          <a:bodyPr anchor="t">
            <a:normAutofit lnSpcReduction="10000"/>
          </a:bodyPr>
          <a:lstStyle/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Quality Management System ISO 9001 ( Maritime Administration)</a:t>
            </a:r>
          </a:p>
          <a:p>
            <a:pPr marL="0" indent="0">
              <a:buNone/>
            </a:pPr>
            <a:endParaRPr lang="en-US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9113" indent="-231775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Quality Manual is drafted and accepted.</a:t>
            </a:r>
          </a:p>
          <a:p>
            <a:pPr marL="519113" indent="-231775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Procurement procedures for selection of the Company that will issue the certificate is done ( by the end of this week).</a:t>
            </a:r>
          </a:p>
          <a:p>
            <a:pPr marL="519113" indent="-231775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Training of GMD staff and certification.- end of May 2023.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968310-98DB-650B-56F6-18003A369B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5729" y="145284"/>
            <a:ext cx="43053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109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7B831B6F-405A-4B47-B9BB-5CA88F285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Captain">
            <a:extLst>
              <a:ext uri="{FF2B5EF4-FFF2-40B4-BE49-F238E27FC236}">
                <a16:creationId xmlns:a16="http://schemas.microsoft.com/office/drawing/2014/main" id="{E047998C-822B-77C8-125F-8B2B1921BD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0936" y="1003226"/>
            <a:ext cx="4324241" cy="5155258"/>
          </a:xfrm>
          <a:prstGeom prst="rect">
            <a:avLst/>
          </a:prstGeom>
        </p:spPr>
      </p:pic>
      <p:sp>
        <p:nvSpPr>
          <p:cNvPr id="23" name="sketch line">
            <a:extLst>
              <a:ext uri="{FF2B5EF4-FFF2-40B4-BE49-F238E27FC236}">
                <a16:creationId xmlns:a16="http://schemas.microsoft.com/office/drawing/2014/main" id="{953EE71A-6488-4203-A7C4-77102FD0D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912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50BA7-2D76-B22F-CD65-B788AB002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5177" y="2579415"/>
            <a:ext cx="6923314" cy="3972780"/>
          </a:xfrm>
        </p:spPr>
        <p:txBody>
          <a:bodyPr anchor="t">
            <a:normAutofit fontScale="85000" lnSpcReduction="20000"/>
          </a:bodyPr>
          <a:lstStyle/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PRF  Directive</a:t>
            </a:r>
          </a:p>
          <a:p>
            <a:pPr marL="0" indent="0">
              <a:buNone/>
            </a:pPr>
            <a:endParaRPr lang="en-US" sz="3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Wingdings" panose="05000000000000000000" pitchFamily="2" charset="2"/>
              <a:buChar char="ü"/>
            </a:pPr>
            <a:r>
              <a:rPr lang="en-US" sz="30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The first draft regulation is already prepared by contracted company</a:t>
            </a:r>
          </a:p>
          <a:p>
            <a:pPr algn="l">
              <a:buFont typeface="Wingdings" panose="05000000000000000000" pitchFamily="2" charset="2"/>
              <a:buChar char="ü"/>
            </a:pPr>
            <a:r>
              <a:rPr lang="en-US" sz="30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There were several suggestions done by GMD &amp;MIE that should be taken into consideration and should be included in the draft.</a:t>
            </a:r>
          </a:p>
          <a:p>
            <a:pPr algn="l">
              <a:buFont typeface="Wingdings" panose="05000000000000000000" pitchFamily="2" charset="2"/>
              <a:buChar char="ü"/>
            </a:pPr>
            <a:r>
              <a:rPr lang="en-US" sz="30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30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T</a:t>
            </a:r>
            <a:r>
              <a:rPr lang="en-US" sz="30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he final draft for another review before starting the internal procedures for legal approval ( end of May 2023)</a:t>
            </a:r>
            <a:endParaRPr lang="en-U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1003671-0E4D-0B7B-E9B9-AE785AFB016D}"/>
              </a:ext>
            </a:extLst>
          </p:cNvPr>
          <p:cNvSpPr txBox="1">
            <a:spLocks/>
          </p:cNvSpPr>
          <p:nvPr/>
        </p:nvSpPr>
        <p:spPr>
          <a:xfrm>
            <a:off x="6096000" y="638089"/>
            <a:ext cx="5462016" cy="147680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500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00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Technical Assistance</a:t>
            </a:r>
            <a:endParaRPr lang="en-US" sz="5000" dirty="0">
              <a:solidFill>
                <a:srgbClr val="0070C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30DEEF8-FD30-20CD-572E-611D8FC846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5729" y="145284"/>
            <a:ext cx="43053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865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 descr="Captain">
            <a:extLst>
              <a:ext uri="{FF2B5EF4-FFF2-40B4-BE49-F238E27FC236}">
                <a16:creationId xmlns:a16="http://schemas.microsoft.com/office/drawing/2014/main" id="{E047998C-822B-77C8-125F-8B2B1921BD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0936" y="1003226"/>
            <a:ext cx="4324241" cy="515525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50BA7-2D76-B22F-CD65-B788AB002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4217" y="2607695"/>
            <a:ext cx="6923314" cy="3550789"/>
          </a:xfrm>
        </p:spPr>
        <p:txBody>
          <a:bodyPr anchor="t">
            <a:normAutofit/>
          </a:bodyPr>
          <a:lstStyle/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Maritime  Strategy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3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strategy is drafted by EMSA,  it is agreed and accepted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Approval by Minister</a:t>
            </a:r>
            <a:endParaRPr lang="en-U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7C7707A-7013-CF42-59F5-6A8D2B585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638089"/>
            <a:ext cx="5462016" cy="1476801"/>
          </a:xfrm>
        </p:spPr>
        <p:txBody>
          <a:bodyPr anchor="b">
            <a:normAutofit fontScale="90000"/>
          </a:bodyPr>
          <a:lstStyle/>
          <a:p>
            <a:r>
              <a:rPr lang="en-US" sz="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Technical Assistance</a:t>
            </a:r>
            <a:endParaRPr lang="en-US" sz="5000" dirty="0">
              <a:solidFill>
                <a:srgbClr val="0070C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2180E3-20B5-7767-6BCC-0A7BBE4DA8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5729" y="145284"/>
            <a:ext cx="43053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148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 descr="Captain">
            <a:extLst>
              <a:ext uri="{FF2B5EF4-FFF2-40B4-BE49-F238E27FC236}">
                <a16:creationId xmlns:a16="http://schemas.microsoft.com/office/drawing/2014/main" id="{E047998C-822B-77C8-125F-8B2B1921BD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3984" y="1003226"/>
            <a:ext cx="3946725" cy="515525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50BA7-2D76-B22F-CD65-B788AB002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6537" y="2238103"/>
            <a:ext cx="7410994" cy="4554583"/>
          </a:xfrm>
        </p:spPr>
        <p:txBody>
          <a:bodyPr anchor="t">
            <a:normAutofit fontScale="92500" lnSpcReduction="10000"/>
          </a:bodyPr>
          <a:lstStyle/>
          <a:p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Recognition of seafarers` certificates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MIE has sent an officially request to Government of Malta for assistance.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NSW 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2000" b="0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There is a system in Albania “The National Database for Maritime Traffic”, which is used or playing the role of National Single Window.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</a:rPr>
              <a:t>A</a:t>
            </a:r>
            <a:r>
              <a:rPr lang="en-US" sz="2000" b="0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ssistance from EMSA  to audit the system in place and verify if this is fully in accordance with Directive 2010/65/EU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2000" b="0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The audit outputs will support us to take proper measures and decisions on deciding whether to update the existing system or creating a new one</a:t>
            </a:r>
            <a:endParaRPr lang="en-US" sz="2000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28C137E-D843-DB9A-0251-D732492B4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638089"/>
            <a:ext cx="5462016" cy="1476801"/>
          </a:xfrm>
        </p:spPr>
        <p:txBody>
          <a:bodyPr anchor="b">
            <a:normAutofit fontScale="90000"/>
          </a:bodyPr>
          <a:lstStyle/>
          <a:p>
            <a:r>
              <a:rPr lang="en-US" sz="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Technical Assistance</a:t>
            </a:r>
            <a:endParaRPr lang="en-US" sz="5000" dirty="0">
              <a:solidFill>
                <a:srgbClr val="0070C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D76059-882F-EDAB-061A-22D159B2C5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5729" y="145284"/>
            <a:ext cx="43053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368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564B0-AEC3-2692-6E71-44C249D2E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336699"/>
                </a:solidFill>
              </a:rPr>
              <a:t> Thank you for your attention</a:t>
            </a:r>
            <a:endParaRPr lang="en-US" dirty="0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736AA88A-9F0C-6A7E-17D7-17C52EAF649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AEAA4876-A7D4-2FDA-15CB-59BEC19F76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9336" y="2356051"/>
            <a:ext cx="2932822" cy="216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561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6b88493-a865-49b9-b502-6098bd4e94c2" xsi:nil="true"/>
    <lcf76f155ced4ddcb4097134ff3c332f xmlns="a61dd786-7e6d-49b8-839c-25748bb0e757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799E7085526448A49B74892894ACF8" ma:contentTypeVersion="14" ma:contentTypeDescription="Create a new document." ma:contentTypeScope="" ma:versionID="5d91e00f44aac633dd99e63a2968d98f">
  <xsd:schema xmlns:xsd="http://www.w3.org/2001/XMLSchema" xmlns:xs="http://www.w3.org/2001/XMLSchema" xmlns:p="http://schemas.microsoft.com/office/2006/metadata/properties" xmlns:ns2="a61dd786-7e6d-49b8-839c-25748bb0e757" xmlns:ns3="e6b88493-a865-49b9-b502-6098bd4e94c2" targetNamespace="http://schemas.microsoft.com/office/2006/metadata/properties" ma:root="true" ma:fieldsID="16a176c4821e1b03bea708d37bea9f75" ns2:_="" ns3:_="">
    <xsd:import namespace="a61dd786-7e6d-49b8-839c-25748bb0e757"/>
    <xsd:import namespace="e6b88493-a865-49b9-b502-6098bd4e94c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1dd786-7e6d-49b8-839c-25748bb0e7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be9657bc-322d-432e-b9f5-20aab76456a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b88493-a865-49b9-b502-6098bd4e94c2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4c7d1092-8c76-4edd-8d6c-49f990aea377}" ma:internalName="TaxCatchAll" ma:showField="CatchAllData" ma:web="e6b88493-a865-49b9-b502-6098bd4e94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101457-53C3-4227-92FD-882748223FC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F4A922E-652F-4E3C-9E0B-C952E29AEE00}">
  <ds:schemaRefs>
    <ds:schemaRef ds:uri="http://purl.org/dc/dcmitype/"/>
    <ds:schemaRef ds:uri="http://purl.org/dc/elements/1.1/"/>
    <ds:schemaRef ds:uri="http://schemas.microsoft.com/office/2006/metadata/properties"/>
    <ds:schemaRef ds:uri="e6b88493-a865-49b9-b502-6098bd4e94c2"/>
    <ds:schemaRef ds:uri="a61dd786-7e6d-49b8-839c-25748bb0e757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A862D259-0AC1-437C-B8F2-6E05B8405E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61dd786-7e6d-49b8-839c-25748bb0e757"/>
    <ds:schemaRef ds:uri="e6b88493-a865-49b9-b502-6098bd4e94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349</Words>
  <Application>Microsoft Office PowerPoint</Application>
  <PresentationFormat>Widescreen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Times New Roman</vt:lpstr>
      <vt:lpstr>Wingdings</vt:lpstr>
      <vt:lpstr>Office Theme</vt:lpstr>
      <vt:lpstr> 5th Maritime Transport and Multimodality Technical Committee </vt:lpstr>
      <vt:lpstr>ROADMAP</vt:lpstr>
      <vt:lpstr>     Technical Assistance</vt:lpstr>
      <vt:lpstr>  Technical Assistance</vt:lpstr>
      <vt:lpstr>PowerPoint Presentation</vt:lpstr>
      <vt:lpstr>  Technical Assistance</vt:lpstr>
      <vt:lpstr>  Technical Assistance</vt:lpstr>
      <vt:lpstr> Thank you for your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5th Waterborne Transport and Multimodality Technical Committee - Belgrade, 16 March 2023</dc:title>
  <dc:creator>Tomor Harizi</dc:creator>
  <cp:lastModifiedBy>Elson Thana</cp:lastModifiedBy>
  <cp:revision>3</cp:revision>
  <dcterms:created xsi:type="dcterms:W3CDTF">2023-03-14T17:58:26Z</dcterms:created>
  <dcterms:modified xsi:type="dcterms:W3CDTF">2023-03-15T08:39:18Z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0x0101006B799E7085526448A49B74892894ACF8</vt:lpwstr>
  </property>
  <property fmtid="{D5CDD505-2E9C-101B-9397-08002B2CF9AE}" pid="3" name="MediaServiceImageTags">
    <vt:lpwstr/>
  </property>
</Properties>
</file>