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8"/>
  </p:notesMasterIdLst>
  <p:sldIdLst>
    <p:sldId id="393" r:id="rId2"/>
    <p:sldId id="448" r:id="rId3"/>
    <p:sldId id="433" r:id="rId4"/>
    <p:sldId id="408" r:id="rId5"/>
    <p:sldId id="435" r:id="rId6"/>
    <p:sldId id="436" r:id="rId7"/>
    <p:sldId id="438" r:id="rId8"/>
    <p:sldId id="439" r:id="rId9"/>
    <p:sldId id="440" r:id="rId10"/>
    <p:sldId id="441" r:id="rId11"/>
    <p:sldId id="442" r:id="rId12"/>
    <p:sldId id="444" r:id="rId13"/>
    <p:sldId id="443" r:id="rId14"/>
    <p:sldId id="449" r:id="rId15"/>
    <p:sldId id="445" r:id="rId16"/>
    <p:sldId id="43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lentin Toncoglaz" initials="TV" lastIdx="2" clrIdx="0">
    <p:extLst>
      <p:ext uri="{19B8F6BF-5375-455C-9EA6-DF929625EA0E}">
        <p15:presenceInfo xmlns:p15="http://schemas.microsoft.com/office/powerpoint/2012/main" userId="Valentin Toncogla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EF3E2E"/>
    <a:srgbClr val="F6C90E"/>
    <a:srgbClr val="003462"/>
    <a:srgbClr val="D9D9D9"/>
    <a:srgbClr val="1177AA"/>
    <a:srgbClr val="FAFAFA"/>
    <a:srgbClr val="EF7987"/>
    <a:srgbClr val="E8DEDE"/>
    <a:srgbClr val="D8D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4434" autoAdjust="0"/>
  </p:normalViewPr>
  <p:slideViewPr>
    <p:cSldViewPr snapToGrid="0">
      <p:cViewPr varScale="1">
        <p:scale>
          <a:sx n="70" d="100"/>
          <a:sy n="70" d="100"/>
        </p:scale>
        <p:origin x="750" y="72"/>
      </p:cViewPr>
      <p:guideLst/>
    </p:cSldViewPr>
  </p:slideViewPr>
  <p:outlineViewPr>
    <p:cViewPr>
      <p:scale>
        <a:sx n="33" d="100"/>
        <a:sy n="33" d="100"/>
      </p:scale>
      <p:origin x="0" y="0"/>
    </p:cViewPr>
  </p:outlineViewPr>
  <p:notesTextViewPr>
    <p:cViewPr>
      <p:scale>
        <a:sx n="1" d="1"/>
        <a:sy n="1" d="1"/>
      </p:scale>
      <p:origin x="0" y="0"/>
    </p:cViewPr>
  </p:notesTextViewPr>
  <p:gridSpacing cx="45720" cy="4572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8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alentinTV3\Desktop\EUBAM%20PPT%20rev1\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alentinTV3\Desktop\EUBAM%20PPT%20rev1\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ValentinTV3\Desktop\EUBAM%20PPT%20rev1\Dat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ValentinTV3\Desktop\EUBAM%20PPT%20rev1\Data.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638CAE"/>
              </a:solidFill>
              <a:ln>
                <a:noFill/>
              </a:ln>
              <a:effectLst/>
            </c:spPr>
            <c:extLst xmlns:c16r2="http://schemas.microsoft.com/office/drawing/2015/06/chart">
              <c:ext xmlns:c16="http://schemas.microsoft.com/office/drawing/2014/chart" uri="{C3380CC4-5D6E-409C-BE32-E72D297353CC}">
                <c16:uniqueId val="{00000001-4A85-466F-94F8-A3DB59E00BE3}"/>
              </c:ext>
            </c:extLst>
          </c:dPt>
          <c:dPt>
            <c:idx val="1"/>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3-4A85-466F-94F8-A3DB59E00BE3}"/>
              </c:ext>
            </c:extLst>
          </c:dPt>
          <c:dLbls>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Foaie1!$C$6:$D$6</c:f>
              <c:numCache>
                <c:formatCode>General</c:formatCode>
                <c:ptCount val="2"/>
                <c:pt idx="0">
                  <c:v>2021</c:v>
                </c:pt>
                <c:pt idx="1">
                  <c:v>2022</c:v>
                </c:pt>
              </c:numCache>
            </c:numRef>
          </c:cat>
          <c:val>
            <c:numRef>
              <c:f>Foaie1!$C$7:$D$7</c:f>
              <c:numCache>
                <c:formatCode>#,##0</c:formatCode>
                <c:ptCount val="2"/>
                <c:pt idx="0">
                  <c:v>270693.77600000001</c:v>
                </c:pt>
                <c:pt idx="1">
                  <c:v>557679.49800000002</c:v>
                </c:pt>
              </c:numCache>
            </c:numRef>
          </c:val>
          <c:extLst xmlns:c16r2="http://schemas.microsoft.com/office/drawing/2015/06/chart">
            <c:ext xmlns:c16="http://schemas.microsoft.com/office/drawing/2014/chart" uri="{C3380CC4-5D6E-409C-BE32-E72D297353CC}">
              <c16:uniqueId val="{00000004-4A85-466F-94F8-A3DB59E00BE3}"/>
            </c:ext>
          </c:extLst>
        </c:ser>
        <c:dLbls>
          <c:showLegendKey val="0"/>
          <c:showVal val="0"/>
          <c:showCatName val="0"/>
          <c:showSerName val="0"/>
          <c:showPercent val="0"/>
          <c:showBubbleSize val="0"/>
        </c:dLbls>
        <c:gapWidth val="219"/>
        <c:overlap val="-27"/>
        <c:axId val="321925096"/>
        <c:axId val="321491624"/>
      </c:barChart>
      <c:catAx>
        <c:axId val="321925096"/>
        <c:scaling>
          <c:orientation val="minMax"/>
        </c:scaling>
        <c:delete val="0"/>
        <c:axPos val="b"/>
        <c:numFmt formatCode="General" sourceLinked="1"/>
        <c:majorTickMark val="none"/>
        <c:minorTickMark val="none"/>
        <c:tickLblPos val="nextTo"/>
        <c:spPr>
          <a:noFill/>
          <a:ln w="9525" cap="flat" cmpd="sng" algn="ctr">
            <a:solidFill>
              <a:srgbClr val="808080"/>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crossAx val="321491624"/>
        <c:crosses val="autoZero"/>
        <c:auto val="1"/>
        <c:lblAlgn val="ctr"/>
        <c:lblOffset val="100"/>
        <c:noMultiLvlLbl val="0"/>
      </c:catAx>
      <c:valAx>
        <c:axId val="321491624"/>
        <c:scaling>
          <c:orientation val="minMax"/>
        </c:scaling>
        <c:delete val="1"/>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crossAx val="3219250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638CAE"/>
              </a:solidFill>
              <a:ln>
                <a:noFill/>
              </a:ln>
              <a:effectLst/>
            </c:spPr>
            <c:extLst xmlns:c16r2="http://schemas.microsoft.com/office/drawing/2015/06/chart">
              <c:ext xmlns:c16="http://schemas.microsoft.com/office/drawing/2014/chart" uri="{C3380CC4-5D6E-409C-BE32-E72D297353CC}">
                <c16:uniqueId val="{00000001-C751-4588-8B0F-C40AABD1BF38}"/>
              </c:ext>
            </c:extLst>
          </c:dPt>
          <c:dPt>
            <c:idx val="1"/>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2-C751-4588-8B0F-C40AABD1BF38}"/>
              </c:ext>
            </c:extLst>
          </c:dPt>
          <c:dLbls>
            <c:dLbl>
              <c:idx val="1"/>
              <c:layout/>
              <c:tx>
                <c:rich>
                  <a:bodyPr/>
                  <a:lstStyle/>
                  <a:p>
                    <a:fld id="{7A0A7376-9D11-4B80-99C7-64BA395CFDFC}" type="VALUE">
                      <a:rPr lang="en-US" b="1"/>
                      <a:pPr/>
                      <a:t>[VALUE]</a:t>
                    </a:fld>
                    <a:endParaRPr lang="ru-RU"/>
                  </a:p>
                </c:rich>
              </c:tx>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C751-4588-8B0F-C40AABD1BF38}"/>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Foaie1!$C$6:$D$6</c:f>
              <c:numCache>
                <c:formatCode>General</c:formatCode>
                <c:ptCount val="2"/>
                <c:pt idx="0">
                  <c:v>2021</c:v>
                </c:pt>
                <c:pt idx="1">
                  <c:v>2022</c:v>
                </c:pt>
              </c:numCache>
            </c:numRef>
          </c:cat>
          <c:val>
            <c:numRef>
              <c:f>Foaie1!$C$11:$D$11</c:f>
              <c:numCache>
                <c:formatCode>#,##0</c:formatCode>
                <c:ptCount val="2"/>
                <c:pt idx="0">
                  <c:v>1069</c:v>
                </c:pt>
                <c:pt idx="1">
                  <c:v>1199</c:v>
                </c:pt>
              </c:numCache>
            </c:numRef>
          </c:val>
          <c:extLst xmlns:c16r2="http://schemas.microsoft.com/office/drawing/2015/06/chart">
            <c:ext xmlns:c16="http://schemas.microsoft.com/office/drawing/2014/chart" uri="{C3380CC4-5D6E-409C-BE32-E72D297353CC}">
              <c16:uniqueId val="{00000000-C751-4588-8B0F-C40AABD1BF38}"/>
            </c:ext>
          </c:extLst>
        </c:ser>
        <c:dLbls>
          <c:showLegendKey val="0"/>
          <c:showVal val="0"/>
          <c:showCatName val="0"/>
          <c:showSerName val="0"/>
          <c:showPercent val="0"/>
          <c:showBubbleSize val="0"/>
        </c:dLbls>
        <c:gapWidth val="219"/>
        <c:overlap val="-27"/>
        <c:axId val="392019680"/>
        <c:axId val="388923144"/>
      </c:barChart>
      <c:catAx>
        <c:axId val="392019680"/>
        <c:scaling>
          <c:orientation val="minMax"/>
        </c:scaling>
        <c:delete val="0"/>
        <c:axPos val="b"/>
        <c:numFmt formatCode="General" sourceLinked="1"/>
        <c:majorTickMark val="none"/>
        <c:minorTickMark val="none"/>
        <c:tickLblPos val="nextTo"/>
        <c:spPr>
          <a:noFill/>
          <a:ln w="9525" cap="flat" cmpd="sng" algn="ctr">
            <a:solidFill>
              <a:srgbClr val="808080"/>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crossAx val="388923144"/>
        <c:crosses val="autoZero"/>
        <c:auto val="1"/>
        <c:lblAlgn val="ctr"/>
        <c:lblOffset val="100"/>
        <c:noMultiLvlLbl val="0"/>
      </c:catAx>
      <c:valAx>
        <c:axId val="388923144"/>
        <c:scaling>
          <c:orientation val="minMax"/>
          <c:min val="0"/>
        </c:scaling>
        <c:delete val="1"/>
        <c:axPos val="l"/>
        <c:majorGridlines>
          <c:spPr>
            <a:ln w="9525" cap="flat" cmpd="sng" algn="ctr">
              <a:solidFill>
                <a:schemeClr val="bg1">
                  <a:lumMod val="95000"/>
                </a:schemeClr>
              </a:solidFill>
              <a:round/>
            </a:ln>
            <a:effectLst/>
          </c:spPr>
        </c:majorGridlines>
        <c:numFmt formatCode="#,##0" sourceLinked="0"/>
        <c:majorTickMark val="out"/>
        <c:minorTickMark val="none"/>
        <c:tickLblPos val="nextTo"/>
        <c:crossAx val="3920196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73809523809524E-2"/>
          <c:y val="0.12052162518571718"/>
          <c:w val="0.93452380952380953"/>
          <c:h val="0.72291300198680375"/>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638CAE"/>
              </a:solidFill>
              <a:ln>
                <a:noFill/>
              </a:ln>
              <a:effectLst/>
            </c:spPr>
            <c:extLst xmlns:c16r2="http://schemas.microsoft.com/office/drawing/2015/06/chart">
              <c:ext xmlns:c16="http://schemas.microsoft.com/office/drawing/2014/chart" uri="{C3380CC4-5D6E-409C-BE32-E72D297353CC}">
                <c16:uniqueId val="{00000001-B7E9-4078-8971-B7A63C178C0C}"/>
              </c:ext>
            </c:extLst>
          </c:dPt>
          <c:dPt>
            <c:idx val="1"/>
            <c:invertIfNegative val="0"/>
            <c:bubble3D val="0"/>
            <c:spPr>
              <a:solidFill>
                <a:srgbClr val="F6C90E"/>
              </a:solidFill>
              <a:ln>
                <a:noFill/>
              </a:ln>
              <a:effectLst/>
            </c:spPr>
            <c:extLst xmlns:c16r2="http://schemas.microsoft.com/office/drawing/2015/06/chart">
              <c:ext xmlns:c16="http://schemas.microsoft.com/office/drawing/2014/chart" uri="{C3380CC4-5D6E-409C-BE32-E72D297353CC}">
                <c16:uniqueId val="{00000002-B7E9-4078-8971-B7A63C178C0C}"/>
              </c:ext>
            </c:extLst>
          </c:dPt>
          <c:dLbls>
            <c:dLbl>
              <c:idx val="0"/>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7E9-4078-8971-B7A63C178C0C}"/>
                </c:ext>
                <c:ext xmlns:c15="http://schemas.microsoft.com/office/drawing/2012/chart" uri="{CE6537A1-D6FC-4f65-9D91-7224C49458BB}">
                  <c15:layout>
                    <c:manualLayout>
                      <c:w val="0.18647333145856768"/>
                      <c:h val="0.19627449814880477"/>
                    </c:manualLayout>
                  </c15:layout>
                </c:ext>
              </c:extLst>
            </c:dLbl>
            <c:dLbl>
              <c:idx val="1"/>
              <c:layout>
                <c:manualLayout>
                  <c:x val="0"/>
                  <c:y val="0"/>
                </c:manualLayout>
              </c:layout>
              <c:spPr>
                <a:noFill/>
                <a:ln>
                  <a:noFill/>
                </a:ln>
                <a:effectLst/>
              </c:spPr>
              <c:txPr>
                <a:bodyPr rot="0" spcFirstLastPara="1" vertOverflow="overflow" horzOverflow="overflow" vert="horz" wrap="non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7E9-4078-8971-B7A63C178C0C}"/>
                </c:ext>
                <c:ext xmlns:c15="http://schemas.microsoft.com/office/drawing/2012/chart" uri="{CE6537A1-D6FC-4f65-9D91-7224C49458BB}">
                  <c15:layout>
                    <c:manualLayout>
                      <c:w val="0.19687499999999999"/>
                      <c:h val="0.19627449814880477"/>
                    </c:manualLayout>
                  </c15:layout>
                </c:ext>
              </c:extLst>
            </c:dLbl>
            <c:spPr>
              <a:noFill/>
              <a:ln>
                <a:noFill/>
              </a:ln>
              <a:effectLst/>
            </c:spPr>
            <c:txPr>
              <a:bodyPr rot="0" spcFirstLastPara="1" vertOverflow="overflow" horzOverflow="overflow" vert="horz" wrap="non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Foaie1!$C$6:$D$6</c:f>
              <c:numCache>
                <c:formatCode>General</c:formatCode>
                <c:ptCount val="2"/>
                <c:pt idx="0">
                  <c:v>2021</c:v>
                </c:pt>
                <c:pt idx="1">
                  <c:v>2022</c:v>
                </c:pt>
              </c:numCache>
            </c:numRef>
          </c:cat>
          <c:val>
            <c:numRef>
              <c:f>Foaie1!$C$15:$D$15</c:f>
              <c:numCache>
                <c:formatCode>#,##0</c:formatCode>
                <c:ptCount val="2"/>
                <c:pt idx="0">
                  <c:v>592958602</c:v>
                </c:pt>
                <c:pt idx="1">
                  <c:v>1139518067</c:v>
                </c:pt>
              </c:numCache>
            </c:numRef>
          </c:val>
          <c:extLst xmlns:c16r2="http://schemas.microsoft.com/office/drawing/2015/06/chart">
            <c:ext xmlns:c16="http://schemas.microsoft.com/office/drawing/2014/chart" uri="{C3380CC4-5D6E-409C-BE32-E72D297353CC}">
              <c16:uniqueId val="{00000000-B7E9-4078-8971-B7A63C178C0C}"/>
            </c:ext>
          </c:extLst>
        </c:ser>
        <c:dLbls>
          <c:showLegendKey val="0"/>
          <c:showVal val="0"/>
          <c:showCatName val="0"/>
          <c:showSerName val="0"/>
          <c:showPercent val="0"/>
          <c:showBubbleSize val="0"/>
        </c:dLbls>
        <c:gapWidth val="219"/>
        <c:overlap val="-27"/>
        <c:axId val="284354704"/>
        <c:axId val="321233752"/>
      </c:barChart>
      <c:catAx>
        <c:axId val="284354704"/>
        <c:scaling>
          <c:orientation val="minMax"/>
        </c:scaling>
        <c:delete val="0"/>
        <c:axPos val="b"/>
        <c:numFmt formatCode="General" sourceLinked="1"/>
        <c:majorTickMark val="none"/>
        <c:minorTickMark val="none"/>
        <c:tickLblPos val="nextTo"/>
        <c:spPr>
          <a:noFill/>
          <a:ln w="9525" cap="flat" cmpd="sng" algn="ctr">
            <a:solidFill>
              <a:srgbClr val="808080"/>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crossAx val="321233752"/>
        <c:crosses val="autoZero"/>
        <c:auto val="1"/>
        <c:lblAlgn val="ctr"/>
        <c:lblOffset val="100"/>
        <c:noMultiLvlLbl val="0"/>
      </c:catAx>
      <c:valAx>
        <c:axId val="321233752"/>
        <c:scaling>
          <c:orientation val="minMax"/>
        </c:scaling>
        <c:delete val="1"/>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crossAx val="284354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638CAE"/>
              </a:solidFill>
              <a:ln>
                <a:noFill/>
              </a:ln>
              <a:effectLst/>
            </c:spPr>
            <c:extLst xmlns:c16r2="http://schemas.microsoft.com/office/drawing/2015/06/chart">
              <c:ext xmlns:c16="http://schemas.microsoft.com/office/drawing/2014/chart" uri="{C3380CC4-5D6E-409C-BE32-E72D297353CC}">
                <c16:uniqueId val="{00000001-3D2A-4DCA-81CC-DB68E4F6E77E}"/>
              </c:ext>
            </c:extLst>
          </c:dPt>
          <c:dPt>
            <c:idx val="1"/>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2-3D2A-4DCA-81CC-DB68E4F6E77E}"/>
              </c:ext>
            </c:extLst>
          </c:dPt>
          <c:dLbls>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Foaie1!$C$6:$D$6</c:f>
              <c:numCache>
                <c:formatCode>General</c:formatCode>
                <c:ptCount val="2"/>
                <c:pt idx="0">
                  <c:v>2021</c:v>
                </c:pt>
                <c:pt idx="1">
                  <c:v>2022</c:v>
                </c:pt>
              </c:numCache>
            </c:numRef>
          </c:cat>
          <c:val>
            <c:numRef>
              <c:f>Foaie1!$C$19:$D$19</c:f>
              <c:numCache>
                <c:formatCode>#,##0</c:formatCode>
                <c:ptCount val="2"/>
                <c:pt idx="0">
                  <c:v>252247.068</c:v>
                </c:pt>
                <c:pt idx="1">
                  <c:v>335135.32900000003</c:v>
                </c:pt>
              </c:numCache>
            </c:numRef>
          </c:val>
          <c:extLst xmlns:c16r2="http://schemas.microsoft.com/office/drawing/2015/06/chart">
            <c:ext xmlns:c16="http://schemas.microsoft.com/office/drawing/2014/chart" uri="{C3380CC4-5D6E-409C-BE32-E72D297353CC}">
              <c16:uniqueId val="{00000000-3D2A-4DCA-81CC-DB68E4F6E77E}"/>
            </c:ext>
          </c:extLst>
        </c:ser>
        <c:dLbls>
          <c:showLegendKey val="0"/>
          <c:showVal val="0"/>
          <c:showCatName val="0"/>
          <c:showSerName val="0"/>
          <c:showPercent val="0"/>
          <c:showBubbleSize val="0"/>
        </c:dLbls>
        <c:gapWidth val="219"/>
        <c:overlap val="-27"/>
        <c:axId val="321239632"/>
        <c:axId val="321240024"/>
      </c:barChart>
      <c:catAx>
        <c:axId val="321239632"/>
        <c:scaling>
          <c:orientation val="minMax"/>
        </c:scaling>
        <c:delete val="0"/>
        <c:axPos val="b"/>
        <c:numFmt formatCode="General" sourceLinked="1"/>
        <c:majorTickMark val="none"/>
        <c:minorTickMark val="none"/>
        <c:tickLblPos val="nextTo"/>
        <c:spPr>
          <a:noFill/>
          <a:ln w="9525" cap="flat" cmpd="sng" algn="ctr">
            <a:solidFill>
              <a:srgbClr val="808080"/>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crossAx val="321240024"/>
        <c:crosses val="autoZero"/>
        <c:auto val="1"/>
        <c:lblAlgn val="ctr"/>
        <c:lblOffset val="100"/>
        <c:noMultiLvlLbl val="0"/>
      </c:catAx>
      <c:valAx>
        <c:axId val="321240024"/>
        <c:scaling>
          <c:orientation val="minMax"/>
        </c:scaling>
        <c:delete val="1"/>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crossAx val="321239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BD2C25-CE12-493D-8B9C-495A28B08DE6}" type="doc">
      <dgm:prSet loTypeId="urn:microsoft.com/office/officeart/2008/layout/VerticalCurvedList" loCatId="list" qsTypeId="urn:microsoft.com/office/officeart/2005/8/quickstyle/3d4" qsCatId="3D" csTypeId="urn:microsoft.com/office/officeart/2005/8/colors/accent1_2" csCatId="accent1" phldr="1"/>
      <dgm:spPr/>
      <dgm:t>
        <a:bodyPr/>
        <a:lstStyle/>
        <a:p>
          <a:endParaRPr lang="ru-RU"/>
        </a:p>
      </dgm:t>
    </dgm:pt>
    <dgm:pt modelId="{57EFB130-1112-40F6-80C0-E99DCFFAFA8B}">
      <dgm:prSet phldrT="[Text]"/>
      <dgm:spPr/>
      <dgm:t>
        <a:bodyPr/>
        <a:lstStyle/>
        <a:p>
          <a:r>
            <a:rPr lang="en-US" dirty="0" smtClean="0">
              <a:solidFill>
                <a:schemeClr val="bg1">
                  <a:lumMod val="50000"/>
                </a:schemeClr>
              </a:solidFill>
            </a:rPr>
            <a:t>Transposition of general principals and norms of MARPOL Convention</a:t>
          </a:r>
        </a:p>
        <a:p>
          <a:r>
            <a:rPr lang="en-US" dirty="0" smtClean="0">
              <a:solidFill>
                <a:schemeClr val="bg1">
                  <a:lumMod val="50000"/>
                </a:schemeClr>
              </a:solidFill>
            </a:rPr>
            <a:t>Transposition of general principals and norms of SOLAS Convention</a:t>
          </a:r>
          <a:endParaRPr lang="ru-RU" dirty="0">
            <a:solidFill>
              <a:schemeClr val="bg1">
                <a:lumMod val="50000"/>
              </a:schemeClr>
            </a:solidFill>
          </a:endParaRPr>
        </a:p>
      </dgm:t>
    </dgm:pt>
    <dgm:pt modelId="{151164BC-A4C4-4619-90EE-85F0A0E43463}" type="parTrans" cxnId="{675BF608-79F8-444B-A776-C59EC186A196}">
      <dgm:prSet/>
      <dgm:spPr/>
      <dgm:t>
        <a:bodyPr/>
        <a:lstStyle/>
        <a:p>
          <a:endParaRPr lang="ru-RU"/>
        </a:p>
      </dgm:t>
    </dgm:pt>
    <dgm:pt modelId="{1D84AF05-5F88-40FF-8692-BE7D52F9AA1B}" type="sibTrans" cxnId="{675BF608-79F8-444B-A776-C59EC186A196}">
      <dgm:prSet/>
      <dgm:spPr/>
      <dgm:t>
        <a:bodyPr/>
        <a:lstStyle/>
        <a:p>
          <a:endParaRPr lang="ru-RU"/>
        </a:p>
      </dgm:t>
    </dgm:pt>
    <dgm:pt modelId="{8815E2F6-94B0-42F2-A0D3-D761DE0D053D}">
      <dgm:prSet phldrT="[Text]"/>
      <dgm:spPr/>
      <dgm:t>
        <a:bodyPr/>
        <a:lstStyle/>
        <a:p>
          <a:r>
            <a:rPr lang="en-GB" dirty="0" smtClean="0">
              <a:solidFill>
                <a:schemeClr val="bg1">
                  <a:lumMod val="50000"/>
                </a:schemeClr>
              </a:solidFill>
            </a:rPr>
            <a:t>Drafting normative acts on transposing the international resolutions and EU directives regarding the certification of the inland waterways personnel also the ES-QIN standard </a:t>
          </a:r>
          <a:endParaRPr lang="ru-RU" dirty="0">
            <a:solidFill>
              <a:schemeClr val="bg1">
                <a:lumMod val="50000"/>
              </a:schemeClr>
            </a:solidFill>
          </a:endParaRPr>
        </a:p>
      </dgm:t>
    </dgm:pt>
    <dgm:pt modelId="{561957E4-E766-427D-9CD0-1D7DCB3AED21}" type="parTrans" cxnId="{B0E75EEF-7450-4DAC-B6A2-6E36E4F5DCBC}">
      <dgm:prSet/>
      <dgm:spPr/>
      <dgm:t>
        <a:bodyPr/>
        <a:lstStyle/>
        <a:p>
          <a:endParaRPr lang="ru-RU"/>
        </a:p>
      </dgm:t>
    </dgm:pt>
    <dgm:pt modelId="{A2DF77E5-246E-4CD1-B89A-2EE3838C0721}" type="sibTrans" cxnId="{B0E75EEF-7450-4DAC-B6A2-6E36E4F5DCBC}">
      <dgm:prSet/>
      <dgm:spPr/>
      <dgm:t>
        <a:bodyPr/>
        <a:lstStyle/>
        <a:p>
          <a:endParaRPr lang="ru-RU"/>
        </a:p>
      </dgm:t>
    </dgm:pt>
    <dgm:pt modelId="{4FC843C0-B234-4794-922D-51693092D80B}" type="pres">
      <dgm:prSet presAssocID="{ACBD2C25-CE12-493D-8B9C-495A28B08DE6}" presName="Name0" presStyleCnt="0">
        <dgm:presLayoutVars>
          <dgm:chMax val="7"/>
          <dgm:chPref val="7"/>
          <dgm:dir/>
        </dgm:presLayoutVars>
      </dgm:prSet>
      <dgm:spPr/>
      <dgm:t>
        <a:bodyPr/>
        <a:lstStyle/>
        <a:p>
          <a:endParaRPr lang="en-US"/>
        </a:p>
      </dgm:t>
    </dgm:pt>
    <dgm:pt modelId="{6485FEC9-2A35-4FFA-83A5-F93F6095DBCC}" type="pres">
      <dgm:prSet presAssocID="{ACBD2C25-CE12-493D-8B9C-495A28B08DE6}" presName="Name1" presStyleCnt="0"/>
      <dgm:spPr/>
    </dgm:pt>
    <dgm:pt modelId="{AF04F695-DE37-4308-8BE8-FA07B3B4CA60}" type="pres">
      <dgm:prSet presAssocID="{ACBD2C25-CE12-493D-8B9C-495A28B08DE6}" presName="cycle" presStyleCnt="0"/>
      <dgm:spPr/>
    </dgm:pt>
    <dgm:pt modelId="{7DD27C57-CB84-4205-A8ED-9574B9F65227}" type="pres">
      <dgm:prSet presAssocID="{ACBD2C25-CE12-493D-8B9C-495A28B08DE6}" presName="srcNode" presStyleLbl="node1" presStyleIdx="0" presStyleCnt="2"/>
      <dgm:spPr/>
    </dgm:pt>
    <dgm:pt modelId="{098A81F5-ACCA-4992-9277-83E025244F8C}" type="pres">
      <dgm:prSet presAssocID="{ACBD2C25-CE12-493D-8B9C-495A28B08DE6}" presName="conn" presStyleLbl="parChTrans1D2" presStyleIdx="0" presStyleCnt="1"/>
      <dgm:spPr/>
      <dgm:t>
        <a:bodyPr/>
        <a:lstStyle/>
        <a:p>
          <a:endParaRPr lang="en-US"/>
        </a:p>
      </dgm:t>
    </dgm:pt>
    <dgm:pt modelId="{F701B027-526D-4D43-A2E7-F2AC7E357343}" type="pres">
      <dgm:prSet presAssocID="{ACBD2C25-CE12-493D-8B9C-495A28B08DE6}" presName="extraNode" presStyleLbl="node1" presStyleIdx="0" presStyleCnt="2"/>
      <dgm:spPr/>
    </dgm:pt>
    <dgm:pt modelId="{660800F7-CEC0-42A9-AD21-FF3F6AB90C39}" type="pres">
      <dgm:prSet presAssocID="{ACBD2C25-CE12-493D-8B9C-495A28B08DE6}" presName="dstNode" presStyleLbl="node1" presStyleIdx="0" presStyleCnt="2"/>
      <dgm:spPr/>
    </dgm:pt>
    <dgm:pt modelId="{D96EAE20-40DC-4C85-B7D2-004CC9CAD459}" type="pres">
      <dgm:prSet presAssocID="{57EFB130-1112-40F6-80C0-E99DCFFAFA8B}" presName="text_1" presStyleLbl="node1" presStyleIdx="0" presStyleCnt="2" custLinFactNeighborX="671" custLinFactNeighborY="8871">
        <dgm:presLayoutVars>
          <dgm:bulletEnabled val="1"/>
        </dgm:presLayoutVars>
      </dgm:prSet>
      <dgm:spPr/>
      <dgm:t>
        <a:bodyPr/>
        <a:lstStyle/>
        <a:p>
          <a:endParaRPr lang="ru-RU"/>
        </a:p>
      </dgm:t>
    </dgm:pt>
    <dgm:pt modelId="{9BE8F9DC-6115-46F6-9DA5-61F063F59486}" type="pres">
      <dgm:prSet presAssocID="{57EFB130-1112-40F6-80C0-E99DCFFAFA8B}" presName="accent_1" presStyleCnt="0"/>
      <dgm:spPr/>
    </dgm:pt>
    <dgm:pt modelId="{CAE7D00D-5CCE-41C8-9A85-5ED7738A9EEE}" type="pres">
      <dgm:prSet presAssocID="{57EFB130-1112-40F6-80C0-E99DCFFAFA8B}" presName="accentRepeatNode" presStyleLbl="solidFgAcc1" presStyleIdx="0" presStyleCnt="2" custLinFactNeighborX="7159" custLinFactNeighborY="8182"/>
      <dgm:spPr/>
      <dgm:t>
        <a:bodyPr/>
        <a:lstStyle/>
        <a:p>
          <a:endParaRPr lang="ru-RU"/>
        </a:p>
      </dgm:t>
    </dgm:pt>
    <dgm:pt modelId="{0279ED4C-06F5-4652-A60D-0C0312DFB742}" type="pres">
      <dgm:prSet presAssocID="{8815E2F6-94B0-42F2-A0D3-D761DE0D053D}" presName="text_2" presStyleLbl="node1" presStyleIdx="1" presStyleCnt="2" custScaleX="100092" custLinFactNeighborX="202" custLinFactNeighborY="2853">
        <dgm:presLayoutVars>
          <dgm:bulletEnabled val="1"/>
        </dgm:presLayoutVars>
      </dgm:prSet>
      <dgm:spPr/>
      <dgm:t>
        <a:bodyPr/>
        <a:lstStyle/>
        <a:p>
          <a:endParaRPr lang="ru-RU"/>
        </a:p>
      </dgm:t>
    </dgm:pt>
    <dgm:pt modelId="{A1BF8CB8-53CC-4864-9CA1-BF62578B64AD}" type="pres">
      <dgm:prSet presAssocID="{8815E2F6-94B0-42F2-A0D3-D761DE0D053D}" presName="accent_2" presStyleCnt="0"/>
      <dgm:spPr/>
    </dgm:pt>
    <dgm:pt modelId="{A7B40C85-F725-4CED-8B78-C1A83E0F6B96}" type="pres">
      <dgm:prSet presAssocID="{8815E2F6-94B0-42F2-A0D3-D761DE0D053D}" presName="accentRepeatNode" presStyleLbl="solidFgAcc1" presStyleIdx="1" presStyleCnt="2" custScaleX="100884" custScaleY="98023" custLinFactNeighborX="3018" custLinFactNeighborY="2283"/>
      <dgm:spPr>
        <a:blipFill rotWithShape="0">
          <a:blip xmlns:r="http://schemas.openxmlformats.org/officeDocument/2006/relationships" r:embed="rId1"/>
          <a:stretch>
            <a:fillRect/>
          </a:stretch>
        </a:blipFill>
      </dgm:spPr>
    </dgm:pt>
  </dgm:ptLst>
  <dgm:cxnLst>
    <dgm:cxn modelId="{675BF608-79F8-444B-A776-C59EC186A196}" srcId="{ACBD2C25-CE12-493D-8B9C-495A28B08DE6}" destId="{57EFB130-1112-40F6-80C0-E99DCFFAFA8B}" srcOrd="0" destOrd="0" parTransId="{151164BC-A4C4-4619-90EE-85F0A0E43463}" sibTransId="{1D84AF05-5F88-40FF-8692-BE7D52F9AA1B}"/>
    <dgm:cxn modelId="{BCC901C2-20E3-40F1-810B-5B886E3C4982}" type="presOf" srcId="{57EFB130-1112-40F6-80C0-E99DCFFAFA8B}" destId="{D96EAE20-40DC-4C85-B7D2-004CC9CAD459}" srcOrd="0" destOrd="0" presId="urn:microsoft.com/office/officeart/2008/layout/VerticalCurvedList"/>
    <dgm:cxn modelId="{B0E75EEF-7450-4DAC-B6A2-6E36E4F5DCBC}" srcId="{ACBD2C25-CE12-493D-8B9C-495A28B08DE6}" destId="{8815E2F6-94B0-42F2-A0D3-D761DE0D053D}" srcOrd="1" destOrd="0" parTransId="{561957E4-E766-427D-9CD0-1D7DCB3AED21}" sibTransId="{A2DF77E5-246E-4CD1-B89A-2EE3838C0721}"/>
    <dgm:cxn modelId="{1B6E94A5-B0F6-4978-9F1E-6F2C008A1EBA}" type="presOf" srcId="{1D84AF05-5F88-40FF-8692-BE7D52F9AA1B}" destId="{098A81F5-ACCA-4992-9277-83E025244F8C}" srcOrd="0" destOrd="0" presId="urn:microsoft.com/office/officeart/2008/layout/VerticalCurvedList"/>
    <dgm:cxn modelId="{3605E347-BC5C-4B6E-A467-5099C9950ABF}" type="presOf" srcId="{ACBD2C25-CE12-493D-8B9C-495A28B08DE6}" destId="{4FC843C0-B234-4794-922D-51693092D80B}" srcOrd="0" destOrd="0" presId="urn:microsoft.com/office/officeart/2008/layout/VerticalCurvedList"/>
    <dgm:cxn modelId="{1F1748D0-08C2-4A0B-B1D7-358CACB2EEDF}" type="presOf" srcId="{8815E2F6-94B0-42F2-A0D3-D761DE0D053D}" destId="{0279ED4C-06F5-4652-A60D-0C0312DFB742}" srcOrd="0" destOrd="0" presId="urn:microsoft.com/office/officeart/2008/layout/VerticalCurvedList"/>
    <dgm:cxn modelId="{F7886069-5443-4734-9DC5-E5529F11CC1C}" type="presParOf" srcId="{4FC843C0-B234-4794-922D-51693092D80B}" destId="{6485FEC9-2A35-4FFA-83A5-F93F6095DBCC}" srcOrd="0" destOrd="0" presId="urn:microsoft.com/office/officeart/2008/layout/VerticalCurvedList"/>
    <dgm:cxn modelId="{310A2BF3-8558-44D0-B34A-45A970B2E79C}" type="presParOf" srcId="{6485FEC9-2A35-4FFA-83A5-F93F6095DBCC}" destId="{AF04F695-DE37-4308-8BE8-FA07B3B4CA60}" srcOrd="0" destOrd="0" presId="urn:microsoft.com/office/officeart/2008/layout/VerticalCurvedList"/>
    <dgm:cxn modelId="{A27BF2E4-2C7C-4D18-BEFA-330593FF6BC3}" type="presParOf" srcId="{AF04F695-DE37-4308-8BE8-FA07B3B4CA60}" destId="{7DD27C57-CB84-4205-A8ED-9574B9F65227}" srcOrd="0" destOrd="0" presId="urn:microsoft.com/office/officeart/2008/layout/VerticalCurvedList"/>
    <dgm:cxn modelId="{69C5158D-95CB-4CDA-A5D1-531A71C2FC65}" type="presParOf" srcId="{AF04F695-DE37-4308-8BE8-FA07B3B4CA60}" destId="{098A81F5-ACCA-4992-9277-83E025244F8C}" srcOrd="1" destOrd="0" presId="urn:microsoft.com/office/officeart/2008/layout/VerticalCurvedList"/>
    <dgm:cxn modelId="{EB9BEC4D-095A-4FE9-946C-921160AEC2E8}" type="presParOf" srcId="{AF04F695-DE37-4308-8BE8-FA07B3B4CA60}" destId="{F701B027-526D-4D43-A2E7-F2AC7E357343}" srcOrd="2" destOrd="0" presId="urn:microsoft.com/office/officeart/2008/layout/VerticalCurvedList"/>
    <dgm:cxn modelId="{16191D68-FFD1-4D09-B3DC-6FB9599D8AAD}" type="presParOf" srcId="{AF04F695-DE37-4308-8BE8-FA07B3B4CA60}" destId="{660800F7-CEC0-42A9-AD21-FF3F6AB90C39}" srcOrd="3" destOrd="0" presId="urn:microsoft.com/office/officeart/2008/layout/VerticalCurvedList"/>
    <dgm:cxn modelId="{683080FB-D467-41EE-A51C-2DD945594323}" type="presParOf" srcId="{6485FEC9-2A35-4FFA-83A5-F93F6095DBCC}" destId="{D96EAE20-40DC-4C85-B7D2-004CC9CAD459}" srcOrd="1" destOrd="0" presId="urn:microsoft.com/office/officeart/2008/layout/VerticalCurvedList"/>
    <dgm:cxn modelId="{A0A2F5CB-9B4A-4AFA-9A63-CBDF1F3283C4}" type="presParOf" srcId="{6485FEC9-2A35-4FFA-83A5-F93F6095DBCC}" destId="{9BE8F9DC-6115-46F6-9DA5-61F063F59486}" srcOrd="2" destOrd="0" presId="urn:microsoft.com/office/officeart/2008/layout/VerticalCurvedList"/>
    <dgm:cxn modelId="{2110405C-4721-4CC0-B7E8-8D8ED2DF3303}" type="presParOf" srcId="{9BE8F9DC-6115-46F6-9DA5-61F063F59486}" destId="{CAE7D00D-5CCE-41C8-9A85-5ED7738A9EEE}" srcOrd="0" destOrd="0" presId="urn:microsoft.com/office/officeart/2008/layout/VerticalCurvedList"/>
    <dgm:cxn modelId="{8E0BF1D7-7536-46E6-9E3A-37185F42C211}" type="presParOf" srcId="{6485FEC9-2A35-4FFA-83A5-F93F6095DBCC}" destId="{0279ED4C-06F5-4652-A60D-0C0312DFB742}" srcOrd="3" destOrd="0" presId="urn:microsoft.com/office/officeart/2008/layout/VerticalCurvedList"/>
    <dgm:cxn modelId="{F2818B5F-CAA6-49D9-B518-54C84571BFAA}" type="presParOf" srcId="{6485FEC9-2A35-4FFA-83A5-F93F6095DBCC}" destId="{A1BF8CB8-53CC-4864-9CA1-BF62578B64AD}" srcOrd="4" destOrd="0" presId="urn:microsoft.com/office/officeart/2008/layout/VerticalCurvedList"/>
    <dgm:cxn modelId="{EA3F443E-08B3-48D0-9C47-9EFAE3975BD6}" type="presParOf" srcId="{A1BF8CB8-53CC-4864-9CA1-BF62578B64AD}" destId="{A7B40C85-F725-4CED-8B78-C1A83E0F6B9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D41B7C-F32C-4E12-81A6-1298DC9039FC}" type="doc">
      <dgm:prSet loTypeId="urn:microsoft.com/office/officeart/2005/8/layout/process4" loCatId="list" qsTypeId="urn:microsoft.com/office/officeart/2005/8/quickstyle/3d4" qsCatId="3D" csTypeId="urn:microsoft.com/office/officeart/2005/8/colors/accent1_3" csCatId="accent1" phldr="1"/>
      <dgm:spPr/>
      <dgm:t>
        <a:bodyPr/>
        <a:lstStyle/>
        <a:p>
          <a:endParaRPr lang="ru-RU"/>
        </a:p>
      </dgm:t>
    </dgm:pt>
    <dgm:pt modelId="{04D04894-D566-4E43-AB0F-1F5A4CFD2B79}">
      <dgm:prSet phldrT="[Text]" custT="1"/>
      <dgm:spPr/>
      <dgm:t>
        <a:bodyPr/>
        <a:lstStyle/>
        <a:p>
          <a:r>
            <a:rPr lang="en-US" sz="1800" dirty="0" smtClean="0">
              <a:solidFill>
                <a:schemeClr val="accent3">
                  <a:lumMod val="50000"/>
                </a:schemeClr>
              </a:solidFill>
              <a:effectLst/>
              <a:latin typeface="Helvetica Neue Medium"/>
              <a:ea typeface="Helvetica Neue Medium"/>
              <a:cs typeface="Helvetica Neue Medium"/>
              <a:sym typeface="Helvetica Neue Medium"/>
            </a:rPr>
            <a:t>The authority subordinated to the Ministry of Infrastructure and Regional Development</a:t>
          </a:r>
          <a:endParaRPr lang="ru-RU" sz="1800" dirty="0">
            <a:solidFill>
              <a:schemeClr val="accent3">
                <a:lumMod val="50000"/>
              </a:schemeClr>
            </a:solidFill>
            <a:effectLst/>
          </a:endParaRPr>
        </a:p>
      </dgm:t>
    </dgm:pt>
    <dgm:pt modelId="{E2778EE6-8341-4969-89E7-6980128B9CA4}" type="parTrans" cxnId="{D1342420-1BF6-44A4-953C-980E10324FEE}">
      <dgm:prSet/>
      <dgm:spPr/>
      <dgm:t>
        <a:bodyPr/>
        <a:lstStyle/>
        <a:p>
          <a:endParaRPr lang="ru-RU"/>
        </a:p>
      </dgm:t>
    </dgm:pt>
    <dgm:pt modelId="{C2AA4A3A-3A0C-4CBE-BD80-D8594B3648E1}" type="sibTrans" cxnId="{D1342420-1BF6-44A4-953C-980E10324FEE}">
      <dgm:prSet/>
      <dgm:spPr/>
      <dgm:t>
        <a:bodyPr/>
        <a:lstStyle/>
        <a:p>
          <a:endParaRPr lang="ru-RU"/>
        </a:p>
      </dgm:t>
    </dgm:pt>
    <dgm:pt modelId="{2F0B14F2-0BC0-4FBC-B9B5-737645E0C06D}">
      <dgm:prSet phldrT="[Text]" custT="1"/>
      <dgm:spPr/>
      <dgm:t>
        <a:bodyPr/>
        <a:lstStyle/>
        <a:p>
          <a:r>
            <a:rPr lang="en-US" sz="1800" dirty="0" smtClean="0">
              <a:solidFill>
                <a:schemeClr val="accent3">
                  <a:lumMod val="50000"/>
                </a:schemeClr>
              </a:solidFill>
              <a:effectLst/>
              <a:latin typeface="Helvetica Neue Medium"/>
              <a:ea typeface="Helvetica Neue Medium"/>
              <a:cs typeface="Helvetica Neue Medium"/>
              <a:sym typeface="Helvetica Neue Medium"/>
            </a:rPr>
            <a:t>ensures the implementation of public policy documents and national </a:t>
          </a:r>
          <a:r>
            <a:rPr lang="en-US" sz="1800" dirty="0" smtClean="0">
              <a:solidFill>
                <a:schemeClr val="accent3">
                  <a:lumMod val="50000"/>
                </a:schemeClr>
              </a:solidFill>
              <a:effectLst/>
              <a:latin typeface="Helvetica Neue Medium"/>
              <a:ea typeface="Helvetica Neue Medium"/>
              <a:cs typeface="Helvetica Neue Medium"/>
              <a:sym typeface="Helvetica Neue Medium"/>
            </a:rPr>
            <a:t>development </a:t>
          </a:r>
          <a:r>
            <a:rPr lang="en-US" sz="1800" dirty="0" smtClean="0">
              <a:solidFill>
                <a:schemeClr val="accent3">
                  <a:lumMod val="50000"/>
                </a:schemeClr>
              </a:solidFill>
              <a:effectLst/>
              <a:latin typeface="Helvetica Neue Medium"/>
              <a:ea typeface="Helvetica Neue Medium"/>
              <a:cs typeface="Helvetica Neue Medium"/>
              <a:sym typeface="Helvetica Neue Medium"/>
            </a:rPr>
            <a:t>strategies in the field of road transport</a:t>
          </a:r>
          <a:endParaRPr lang="ru-RU" sz="1800" dirty="0">
            <a:solidFill>
              <a:schemeClr val="accent3">
                <a:lumMod val="50000"/>
              </a:schemeClr>
            </a:solidFill>
            <a:effectLst/>
            <a:latin typeface="Helvetica Neue Medium"/>
            <a:ea typeface="Helvetica Neue Medium"/>
            <a:cs typeface="Helvetica Neue Medium"/>
          </a:endParaRPr>
        </a:p>
      </dgm:t>
    </dgm:pt>
    <dgm:pt modelId="{7093C080-3693-4099-B3C4-AABDD26E11E8}" type="parTrans" cxnId="{4F07B0E6-BE22-4E13-8DB0-9DB589C28DC9}">
      <dgm:prSet/>
      <dgm:spPr/>
      <dgm:t>
        <a:bodyPr/>
        <a:lstStyle/>
        <a:p>
          <a:endParaRPr lang="ru-RU"/>
        </a:p>
      </dgm:t>
    </dgm:pt>
    <dgm:pt modelId="{FAEFDC02-997A-4C78-AFE6-FEB913E03DD4}" type="sibTrans" cxnId="{4F07B0E6-BE22-4E13-8DB0-9DB589C28DC9}">
      <dgm:prSet/>
      <dgm:spPr/>
      <dgm:t>
        <a:bodyPr/>
        <a:lstStyle/>
        <a:p>
          <a:endParaRPr lang="ru-RU"/>
        </a:p>
      </dgm:t>
    </dgm:pt>
    <dgm:pt modelId="{9D2A6715-437E-4579-B245-C7E8E933C9C6}">
      <dgm:prSet phldrT="[Text]" custT="1"/>
      <dgm:spPr/>
      <dgm:t>
        <a:bodyPr/>
        <a:lstStyle/>
        <a:p>
          <a:r>
            <a:rPr lang="en-US" sz="1800" dirty="0" smtClean="0">
              <a:solidFill>
                <a:schemeClr val="accent3">
                  <a:lumMod val="50000"/>
                </a:schemeClr>
              </a:solidFill>
              <a:effectLst/>
              <a:latin typeface="Helvetica Neue Medium"/>
              <a:ea typeface="Helvetica Neue Medium"/>
              <a:cs typeface="Helvetica Neue Medium"/>
              <a:sym typeface="Helvetica Neue Medium"/>
            </a:rPr>
            <a:t>controls and supervises compliance with national and international legislation by domestic and foreign transport operators on the territory of the Republic of Moldova and by the enterprises that carry out activities related to road transport</a:t>
          </a:r>
          <a:endParaRPr lang="ru-RU" sz="1800" dirty="0">
            <a:solidFill>
              <a:schemeClr val="accent3">
                <a:lumMod val="50000"/>
              </a:schemeClr>
            </a:solidFill>
            <a:effectLst/>
            <a:latin typeface="Helvetica Neue Medium"/>
            <a:ea typeface="Helvetica Neue Medium"/>
            <a:cs typeface="Helvetica Neue Medium"/>
          </a:endParaRPr>
        </a:p>
      </dgm:t>
    </dgm:pt>
    <dgm:pt modelId="{9525AFF7-BCBC-4C2F-97F6-ABA876BBD303}" type="parTrans" cxnId="{C5672242-11EF-4DBB-B9E0-53CB68D71157}">
      <dgm:prSet/>
      <dgm:spPr/>
      <dgm:t>
        <a:bodyPr/>
        <a:lstStyle/>
        <a:p>
          <a:endParaRPr lang="ru-RU"/>
        </a:p>
      </dgm:t>
    </dgm:pt>
    <dgm:pt modelId="{54382A73-E653-40B0-87D0-118F3BEA0BB0}" type="sibTrans" cxnId="{C5672242-11EF-4DBB-B9E0-53CB68D71157}">
      <dgm:prSet/>
      <dgm:spPr/>
      <dgm:t>
        <a:bodyPr/>
        <a:lstStyle/>
        <a:p>
          <a:endParaRPr lang="ru-RU"/>
        </a:p>
      </dgm:t>
    </dgm:pt>
    <dgm:pt modelId="{86DDF090-DB39-4950-BF59-3FCF50CD9C7F}">
      <dgm:prSet custT="1"/>
      <dgm:spPr/>
      <dgm:t>
        <a:bodyPr/>
        <a:lstStyle/>
        <a:p>
          <a:r>
            <a:rPr lang="en-US" sz="1800" dirty="0" smtClean="0">
              <a:solidFill>
                <a:schemeClr val="accent3">
                  <a:lumMod val="50000"/>
                </a:schemeClr>
              </a:solidFill>
              <a:effectLst/>
              <a:latin typeface="Helvetica Neue Medium"/>
              <a:ea typeface="Helvetica Neue Medium"/>
              <a:cs typeface="Helvetica Neue Medium"/>
              <a:sym typeface="Helvetica Neue Medium"/>
            </a:rPr>
            <a:t>issue permissive documents for road transport activities or for activities related to road transport, provided by the legislation</a:t>
          </a:r>
          <a:endParaRPr lang="ru-RU" sz="1800" dirty="0">
            <a:solidFill>
              <a:schemeClr val="accent3">
                <a:lumMod val="50000"/>
              </a:schemeClr>
            </a:solidFill>
            <a:effectLst/>
            <a:latin typeface="Helvetica Neue Medium"/>
            <a:ea typeface="Helvetica Neue Medium"/>
            <a:cs typeface="Helvetica Neue Medium"/>
            <a:sym typeface="Helvetica Neue Medium"/>
          </a:endParaRPr>
        </a:p>
      </dgm:t>
    </dgm:pt>
    <dgm:pt modelId="{84CC149F-A637-4BC8-8065-1D297A73416B}" type="parTrans" cxnId="{5C23D6B1-6480-478B-AE75-43E569F39A06}">
      <dgm:prSet/>
      <dgm:spPr/>
      <dgm:t>
        <a:bodyPr/>
        <a:lstStyle/>
        <a:p>
          <a:endParaRPr lang="ru-RU"/>
        </a:p>
      </dgm:t>
    </dgm:pt>
    <dgm:pt modelId="{F6CFF334-C10D-492B-8296-AC0149D3DFFB}" type="sibTrans" cxnId="{5C23D6B1-6480-478B-AE75-43E569F39A06}">
      <dgm:prSet/>
      <dgm:spPr/>
      <dgm:t>
        <a:bodyPr/>
        <a:lstStyle/>
        <a:p>
          <a:endParaRPr lang="ru-RU"/>
        </a:p>
      </dgm:t>
    </dgm:pt>
    <dgm:pt modelId="{1E4D94A9-DCA2-458D-8ACB-72BE24A01AA0}" type="pres">
      <dgm:prSet presAssocID="{30D41B7C-F32C-4E12-81A6-1298DC9039FC}" presName="Name0" presStyleCnt="0">
        <dgm:presLayoutVars>
          <dgm:dir/>
          <dgm:animLvl val="lvl"/>
          <dgm:resizeHandles val="exact"/>
        </dgm:presLayoutVars>
      </dgm:prSet>
      <dgm:spPr/>
      <dgm:t>
        <a:bodyPr/>
        <a:lstStyle/>
        <a:p>
          <a:endParaRPr lang="ru-RU"/>
        </a:p>
      </dgm:t>
    </dgm:pt>
    <dgm:pt modelId="{AA7E069F-F7DD-4509-81C9-1FC9EA3653CE}" type="pres">
      <dgm:prSet presAssocID="{86DDF090-DB39-4950-BF59-3FCF50CD9C7F}" presName="boxAndChildren" presStyleCnt="0"/>
      <dgm:spPr/>
    </dgm:pt>
    <dgm:pt modelId="{D6D8C1BA-0B21-451D-A064-D2F4D800E4F3}" type="pres">
      <dgm:prSet presAssocID="{86DDF090-DB39-4950-BF59-3FCF50CD9C7F}" presName="parentTextBox" presStyleLbl="node1" presStyleIdx="0" presStyleCnt="4"/>
      <dgm:spPr/>
      <dgm:t>
        <a:bodyPr/>
        <a:lstStyle/>
        <a:p>
          <a:endParaRPr lang="ru-RU"/>
        </a:p>
      </dgm:t>
    </dgm:pt>
    <dgm:pt modelId="{8E127EFF-C256-467B-8597-D700BF3FBAA2}" type="pres">
      <dgm:prSet presAssocID="{54382A73-E653-40B0-87D0-118F3BEA0BB0}" presName="sp" presStyleCnt="0"/>
      <dgm:spPr/>
    </dgm:pt>
    <dgm:pt modelId="{F2F2E84F-FFC1-48BE-AC05-11BF6A43929D}" type="pres">
      <dgm:prSet presAssocID="{9D2A6715-437E-4579-B245-C7E8E933C9C6}" presName="arrowAndChildren" presStyleCnt="0"/>
      <dgm:spPr/>
    </dgm:pt>
    <dgm:pt modelId="{3CA028ED-6FF8-4544-AF4A-335BAC77233D}" type="pres">
      <dgm:prSet presAssocID="{9D2A6715-437E-4579-B245-C7E8E933C9C6}" presName="parentTextArrow" presStyleLbl="node1" presStyleIdx="1" presStyleCnt="4"/>
      <dgm:spPr/>
      <dgm:t>
        <a:bodyPr/>
        <a:lstStyle/>
        <a:p>
          <a:endParaRPr lang="ru-RU"/>
        </a:p>
      </dgm:t>
    </dgm:pt>
    <dgm:pt modelId="{6AC79636-9BEA-44EB-8D71-EBBE5FB5E06B}" type="pres">
      <dgm:prSet presAssocID="{FAEFDC02-997A-4C78-AFE6-FEB913E03DD4}" presName="sp" presStyleCnt="0"/>
      <dgm:spPr/>
    </dgm:pt>
    <dgm:pt modelId="{01AC9AFF-EE73-4A8D-97C0-59E93CB4A9E1}" type="pres">
      <dgm:prSet presAssocID="{2F0B14F2-0BC0-4FBC-B9B5-737645E0C06D}" presName="arrowAndChildren" presStyleCnt="0"/>
      <dgm:spPr/>
    </dgm:pt>
    <dgm:pt modelId="{41C868F3-D046-45EB-9EBD-AF27FB82E968}" type="pres">
      <dgm:prSet presAssocID="{2F0B14F2-0BC0-4FBC-B9B5-737645E0C06D}" presName="parentTextArrow" presStyleLbl="node1" presStyleIdx="2" presStyleCnt="4" custLinFactNeighborX="-519" custLinFactNeighborY="-1040"/>
      <dgm:spPr/>
      <dgm:t>
        <a:bodyPr/>
        <a:lstStyle/>
        <a:p>
          <a:endParaRPr lang="ru-RU"/>
        </a:p>
      </dgm:t>
    </dgm:pt>
    <dgm:pt modelId="{D54150B0-B72E-44B0-8D8F-0D1A63144040}" type="pres">
      <dgm:prSet presAssocID="{C2AA4A3A-3A0C-4CBE-BD80-D8594B3648E1}" presName="sp" presStyleCnt="0"/>
      <dgm:spPr/>
    </dgm:pt>
    <dgm:pt modelId="{D48511FC-E7A1-43ED-97A7-40DDD187B6FA}" type="pres">
      <dgm:prSet presAssocID="{04D04894-D566-4E43-AB0F-1F5A4CFD2B79}" presName="arrowAndChildren" presStyleCnt="0"/>
      <dgm:spPr/>
    </dgm:pt>
    <dgm:pt modelId="{906B11D6-E3D5-462A-8005-D675A019618E}" type="pres">
      <dgm:prSet presAssocID="{04D04894-D566-4E43-AB0F-1F5A4CFD2B79}" presName="parentTextArrow" presStyleLbl="node1" presStyleIdx="3" presStyleCnt="4"/>
      <dgm:spPr/>
      <dgm:t>
        <a:bodyPr/>
        <a:lstStyle/>
        <a:p>
          <a:endParaRPr lang="ru-RU"/>
        </a:p>
      </dgm:t>
    </dgm:pt>
  </dgm:ptLst>
  <dgm:cxnLst>
    <dgm:cxn modelId="{5D8496AC-0CD4-472C-BEE2-8D9CB0512019}" type="presOf" srcId="{04D04894-D566-4E43-AB0F-1F5A4CFD2B79}" destId="{906B11D6-E3D5-462A-8005-D675A019618E}" srcOrd="0" destOrd="0" presId="urn:microsoft.com/office/officeart/2005/8/layout/process4"/>
    <dgm:cxn modelId="{D1342420-1BF6-44A4-953C-980E10324FEE}" srcId="{30D41B7C-F32C-4E12-81A6-1298DC9039FC}" destId="{04D04894-D566-4E43-AB0F-1F5A4CFD2B79}" srcOrd="0" destOrd="0" parTransId="{E2778EE6-8341-4969-89E7-6980128B9CA4}" sibTransId="{C2AA4A3A-3A0C-4CBE-BD80-D8594B3648E1}"/>
    <dgm:cxn modelId="{5376EC6C-6D93-44CB-8F63-EDC838FCF016}" type="presOf" srcId="{9D2A6715-437E-4579-B245-C7E8E933C9C6}" destId="{3CA028ED-6FF8-4544-AF4A-335BAC77233D}" srcOrd="0" destOrd="0" presId="urn:microsoft.com/office/officeart/2005/8/layout/process4"/>
    <dgm:cxn modelId="{4F07B0E6-BE22-4E13-8DB0-9DB589C28DC9}" srcId="{30D41B7C-F32C-4E12-81A6-1298DC9039FC}" destId="{2F0B14F2-0BC0-4FBC-B9B5-737645E0C06D}" srcOrd="1" destOrd="0" parTransId="{7093C080-3693-4099-B3C4-AABDD26E11E8}" sibTransId="{FAEFDC02-997A-4C78-AFE6-FEB913E03DD4}"/>
    <dgm:cxn modelId="{5C23D6B1-6480-478B-AE75-43E569F39A06}" srcId="{30D41B7C-F32C-4E12-81A6-1298DC9039FC}" destId="{86DDF090-DB39-4950-BF59-3FCF50CD9C7F}" srcOrd="3" destOrd="0" parTransId="{84CC149F-A637-4BC8-8065-1D297A73416B}" sibTransId="{F6CFF334-C10D-492B-8296-AC0149D3DFFB}"/>
    <dgm:cxn modelId="{D590D8CA-6A50-46E0-B906-80F4BA936117}" type="presOf" srcId="{86DDF090-DB39-4950-BF59-3FCF50CD9C7F}" destId="{D6D8C1BA-0B21-451D-A064-D2F4D800E4F3}" srcOrd="0" destOrd="0" presId="urn:microsoft.com/office/officeart/2005/8/layout/process4"/>
    <dgm:cxn modelId="{3F973FDB-8166-4043-8053-1C0B4D07D5C7}" type="presOf" srcId="{2F0B14F2-0BC0-4FBC-B9B5-737645E0C06D}" destId="{41C868F3-D046-45EB-9EBD-AF27FB82E968}" srcOrd="0" destOrd="0" presId="urn:microsoft.com/office/officeart/2005/8/layout/process4"/>
    <dgm:cxn modelId="{87E5A4DF-97BA-454D-8339-D212C37816DF}" type="presOf" srcId="{30D41B7C-F32C-4E12-81A6-1298DC9039FC}" destId="{1E4D94A9-DCA2-458D-8ACB-72BE24A01AA0}" srcOrd="0" destOrd="0" presId="urn:microsoft.com/office/officeart/2005/8/layout/process4"/>
    <dgm:cxn modelId="{C5672242-11EF-4DBB-B9E0-53CB68D71157}" srcId="{30D41B7C-F32C-4E12-81A6-1298DC9039FC}" destId="{9D2A6715-437E-4579-B245-C7E8E933C9C6}" srcOrd="2" destOrd="0" parTransId="{9525AFF7-BCBC-4C2F-97F6-ABA876BBD303}" sibTransId="{54382A73-E653-40B0-87D0-118F3BEA0BB0}"/>
    <dgm:cxn modelId="{6D44B7EB-4584-4B6D-855A-6BD70DFD5001}" type="presParOf" srcId="{1E4D94A9-DCA2-458D-8ACB-72BE24A01AA0}" destId="{AA7E069F-F7DD-4509-81C9-1FC9EA3653CE}" srcOrd="0" destOrd="0" presId="urn:microsoft.com/office/officeart/2005/8/layout/process4"/>
    <dgm:cxn modelId="{689E5AD6-BFB3-49F0-BE7A-A0EFBC4D5094}" type="presParOf" srcId="{AA7E069F-F7DD-4509-81C9-1FC9EA3653CE}" destId="{D6D8C1BA-0B21-451D-A064-D2F4D800E4F3}" srcOrd="0" destOrd="0" presId="urn:microsoft.com/office/officeart/2005/8/layout/process4"/>
    <dgm:cxn modelId="{5330AA72-24C9-48A1-8DF7-0DB11B2124F2}" type="presParOf" srcId="{1E4D94A9-DCA2-458D-8ACB-72BE24A01AA0}" destId="{8E127EFF-C256-467B-8597-D700BF3FBAA2}" srcOrd="1" destOrd="0" presId="urn:microsoft.com/office/officeart/2005/8/layout/process4"/>
    <dgm:cxn modelId="{EB8B6757-06DB-4584-9A69-BE724D95A018}" type="presParOf" srcId="{1E4D94A9-DCA2-458D-8ACB-72BE24A01AA0}" destId="{F2F2E84F-FFC1-48BE-AC05-11BF6A43929D}" srcOrd="2" destOrd="0" presId="urn:microsoft.com/office/officeart/2005/8/layout/process4"/>
    <dgm:cxn modelId="{36F53BC3-5117-4CC8-A2E7-3A83B67C3739}" type="presParOf" srcId="{F2F2E84F-FFC1-48BE-AC05-11BF6A43929D}" destId="{3CA028ED-6FF8-4544-AF4A-335BAC77233D}" srcOrd="0" destOrd="0" presId="urn:microsoft.com/office/officeart/2005/8/layout/process4"/>
    <dgm:cxn modelId="{ACDE53FE-815D-4EC3-9BEF-24D2516731AA}" type="presParOf" srcId="{1E4D94A9-DCA2-458D-8ACB-72BE24A01AA0}" destId="{6AC79636-9BEA-44EB-8D71-EBBE5FB5E06B}" srcOrd="3" destOrd="0" presId="urn:microsoft.com/office/officeart/2005/8/layout/process4"/>
    <dgm:cxn modelId="{ED3448F5-8808-42EF-B071-C984F6565817}" type="presParOf" srcId="{1E4D94A9-DCA2-458D-8ACB-72BE24A01AA0}" destId="{01AC9AFF-EE73-4A8D-97C0-59E93CB4A9E1}" srcOrd="4" destOrd="0" presId="urn:microsoft.com/office/officeart/2005/8/layout/process4"/>
    <dgm:cxn modelId="{AA11CB28-494A-4752-969E-AAC2CF0F8A31}" type="presParOf" srcId="{01AC9AFF-EE73-4A8D-97C0-59E93CB4A9E1}" destId="{41C868F3-D046-45EB-9EBD-AF27FB82E968}" srcOrd="0" destOrd="0" presId="urn:microsoft.com/office/officeart/2005/8/layout/process4"/>
    <dgm:cxn modelId="{631F3242-1BF3-4276-8891-C44C10C8FF97}" type="presParOf" srcId="{1E4D94A9-DCA2-458D-8ACB-72BE24A01AA0}" destId="{D54150B0-B72E-44B0-8D8F-0D1A63144040}" srcOrd="5" destOrd="0" presId="urn:microsoft.com/office/officeart/2005/8/layout/process4"/>
    <dgm:cxn modelId="{C524FAF5-E78A-4A91-8966-6C79BBD8BD08}" type="presParOf" srcId="{1E4D94A9-DCA2-458D-8ACB-72BE24A01AA0}" destId="{D48511FC-E7A1-43ED-97A7-40DDD187B6FA}" srcOrd="6" destOrd="0" presId="urn:microsoft.com/office/officeart/2005/8/layout/process4"/>
    <dgm:cxn modelId="{39338E91-69BC-4DFB-9655-EAAEF43840BA}" type="presParOf" srcId="{D48511FC-E7A1-43ED-97A7-40DDD187B6FA}" destId="{906B11D6-E3D5-462A-8005-D675A019618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8A81F5-ACCA-4992-9277-83E025244F8C}">
      <dsp:nvSpPr>
        <dsp:cNvPr id="0" name=""/>
        <dsp:cNvSpPr/>
      </dsp:nvSpPr>
      <dsp:spPr>
        <a:xfrm>
          <a:off x="-5517477" y="-851490"/>
          <a:ext cx="6622114" cy="6622114"/>
        </a:xfrm>
        <a:prstGeom prst="blockArc">
          <a:avLst>
            <a:gd name="adj1" fmla="val 18900000"/>
            <a:gd name="adj2" fmla="val 2700000"/>
            <a:gd name="adj3" fmla="val 326"/>
          </a:avLst>
        </a:pr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D96EAE20-40DC-4C85-B7D2-004CC9CAD459}">
      <dsp:nvSpPr>
        <dsp:cNvPr id="0" name=""/>
        <dsp:cNvSpPr/>
      </dsp:nvSpPr>
      <dsp:spPr>
        <a:xfrm>
          <a:off x="930208" y="827411"/>
          <a:ext cx="9938682" cy="140529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15455" tIns="63500" rIns="63500" bIns="63500" numCol="1" spcCol="1270" anchor="ctr" anchorCtr="0">
          <a:noAutofit/>
        </a:bodyPr>
        <a:lstStyle/>
        <a:p>
          <a:pPr lvl="0" algn="l" defTabSz="1111250">
            <a:lnSpc>
              <a:spcPct val="90000"/>
            </a:lnSpc>
            <a:spcBef>
              <a:spcPct val="0"/>
            </a:spcBef>
            <a:spcAft>
              <a:spcPct val="35000"/>
            </a:spcAft>
          </a:pPr>
          <a:r>
            <a:rPr lang="en-US" sz="2500" kern="1200" dirty="0" smtClean="0">
              <a:solidFill>
                <a:schemeClr val="bg1">
                  <a:lumMod val="50000"/>
                </a:schemeClr>
              </a:solidFill>
            </a:rPr>
            <a:t>Transposition of general principals and norms of MARPOL Convention</a:t>
          </a:r>
        </a:p>
        <a:p>
          <a:pPr lvl="0" algn="l" defTabSz="1111250">
            <a:lnSpc>
              <a:spcPct val="90000"/>
            </a:lnSpc>
            <a:spcBef>
              <a:spcPct val="0"/>
            </a:spcBef>
            <a:spcAft>
              <a:spcPct val="35000"/>
            </a:spcAft>
          </a:pPr>
          <a:r>
            <a:rPr lang="en-US" sz="2500" kern="1200" dirty="0" smtClean="0">
              <a:solidFill>
                <a:schemeClr val="bg1">
                  <a:lumMod val="50000"/>
                </a:schemeClr>
              </a:solidFill>
            </a:rPr>
            <a:t>Transposition of general principals and norms of SOLAS Convention</a:t>
          </a:r>
          <a:endParaRPr lang="ru-RU" sz="2500" kern="1200" dirty="0">
            <a:solidFill>
              <a:schemeClr val="bg1">
                <a:lumMod val="50000"/>
              </a:schemeClr>
            </a:solidFill>
          </a:endParaRPr>
        </a:p>
      </dsp:txBody>
      <dsp:txXfrm>
        <a:off x="930208" y="827411"/>
        <a:ext cx="9938682" cy="1405297"/>
      </dsp:txXfrm>
    </dsp:sp>
    <dsp:sp modelId="{CAE7D00D-5CCE-41C8-9A85-5ED7738A9EEE}">
      <dsp:nvSpPr>
        <dsp:cNvPr id="0" name=""/>
        <dsp:cNvSpPr/>
      </dsp:nvSpPr>
      <dsp:spPr>
        <a:xfrm>
          <a:off x="153301" y="670811"/>
          <a:ext cx="1756622" cy="1756622"/>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0279ED4C-06F5-4652-A60D-0C0312DFB742}">
      <dsp:nvSpPr>
        <dsp:cNvPr id="0" name=""/>
        <dsp:cNvSpPr/>
      </dsp:nvSpPr>
      <dsp:spPr>
        <a:xfrm>
          <a:off x="921064" y="2851180"/>
          <a:ext cx="9947826" cy="1405297"/>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15455" tIns="63500" rIns="63500" bIns="63500" numCol="1" spcCol="1270" anchor="ctr" anchorCtr="0">
          <a:noAutofit/>
        </a:bodyPr>
        <a:lstStyle/>
        <a:p>
          <a:pPr lvl="0" algn="l" defTabSz="1111250">
            <a:lnSpc>
              <a:spcPct val="90000"/>
            </a:lnSpc>
            <a:spcBef>
              <a:spcPct val="0"/>
            </a:spcBef>
            <a:spcAft>
              <a:spcPct val="35000"/>
            </a:spcAft>
          </a:pPr>
          <a:r>
            <a:rPr lang="en-GB" sz="2500" kern="1200" dirty="0" smtClean="0">
              <a:solidFill>
                <a:schemeClr val="bg1">
                  <a:lumMod val="50000"/>
                </a:schemeClr>
              </a:solidFill>
            </a:rPr>
            <a:t>Drafting normative acts on transposing the international resolutions and EU directives regarding the certification of the inland waterways personnel also the ES-QIN standard </a:t>
          </a:r>
          <a:endParaRPr lang="ru-RU" sz="2500" kern="1200" dirty="0">
            <a:solidFill>
              <a:schemeClr val="bg1">
                <a:lumMod val="50000"/>
              </a:schemeClr>
            </a:solidFill>
          </a:endParaRPr>
        </a:p>
      </dsp:txBody>
      <dsp:txXfrm>
        <a:off x="921064" y="2851180"/>
        <a:ext cx="9947826" cy="1405297"/>
      </dsp:txXfrm>
    </dsp:sp>
    <dsp:sp modelId="{A7B40C85-F725-4CED-8B78-C1A83E0F6B96}">
      <dsp:nvSpPr>
        <dsp:cNvPr id="0" name=""/>
        <dsp:cNvSpPr/>
      </dsp:nvSpPr>
      <dsp:spPr>
        <a:xfrm>
          <a:off x="72795" y="2692893"/>
          <a:ext cx="1772150" cy="1721893"/>
        </a:xfrm>
        <a:prstGeom prst="ellipse">
          <a:avLst/>
        </a:prstGeom>
        <a:blipFill rotWithShape="0">
          <a:blip xmlns:r="http://schemas.openxmlformats.org/officeDocument/2006/relationships" r:embed="rId1"/>
          <a:stretch>
            <a:fillRect/>
          </a:stretch>
        </a:blip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D8C1BA-0B21-451D-A064-D2F4D800E4F3}">
      <dsp:nvSpPr>
        <dsp:cNvPr id="0" name=""/>
        <dsp:cNvSpPr/>
      </dsp:nvSpPr>
      <dsp:spPr>
        <a:xfrm>
          <a:off x="0" y="3902259"/>
          <a:ext cx="10515600" cy="853719"/>
        </a:xfrm>
        <a:prstGeom prst="rect">
          <a:avLst/>
        </a:prstGeom>
        <a:solidFill>
          <a:schemeClr val="accent1">
            <a:shade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accent3">
                  <a:lumMod val="50000"/>
                </a:schemeClr>
              </a:solidFill>
              <a:effectLst/>
              <a:latin typeface="Helvetica Neue Medium"/>
              <a:ea typeface="Helvetica Neue Medium"/>
              <a:cs typeface="Helvetica Neue Medium"/>
              <a:sym typeface="Helvetica Neue Medium"/>
            </a:rPr>
            <a:t>issue permissive documents for road transport activities or for activities related to road transport, provided by the legislation</a:t>
          </a:r>
          <a:endParaRPr lang="ru-RU" sz="1800" kern="1200" dirty="0">
            <a:solidFill>
              <a:schemeClr val="accent3">
                <a:lumMod val="50000"/>
              </a:schemeClr>
            </a:solidFill>
            <a:effectLst/>
            <a:latin typeface="Helvetica Neue Medium"/>
            <a:ea typeface="Helvetica Neue Medium"/>
            <a:cs typeface="Helvetica Neue Medium"/>
            <a:sym typeface="Helvetica Neue Medium"/>
          </a:endParaRPr>
        </a:p>
      </dsp:txBody>
      <dsp:txXfrm>
        <a:off x="0" y="3902259"/>
        <a:ext cx="10515600" cy="853719"/>
      </dsp:txXfrm>
    </dsp:sp>
    <dsp:sp modelId="{3CA028ED-6FF8-4544-AF4A-335BAC77233D}">
      <dsp:nvSpPr>
        <dsp:cNvPr id="0" name=""/>
        <dsp:cNvSpPr/>
      </dsp:nvSpPr>
      <dsp:spPr>
        <a:xfrm rot="10800000">
          <a:off x="0" y="2602045"/>
          <a:ext cx="10515600" cy="1313019"/>
        </a:xfrm>
        <a:prstGeom prst="upArrowCallout">
          <a:avLst/>
        </a:prstGeom>
        <a:solidFill>
          <a:schemeClr val="accent1">
            <a:shade val="80000"/>
            <a:hueOff val="90421"/>
            <a:satOff val="1725"/>
            <a:lumOff val="761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accent3">
                  <a:lumMod val="50000"/>
                </a:schemeClr>
              </a:solidFill>
              <a:effectLst/>
              <a:latin typeface="Helvetica Neue Medium"/>
              <a:ea typeface="Helvetica Neue Medium"/>
              <a:cs typeface="Helvetica Neue Medium"/>
              <a:sym typeface="Helvetica Neue Medium"/>
            </a:rPr>
            <a:t>controls and supervises compliance with national and international legislation by domestic and foreign transport operators on the territory of the Republic of Moldova and by the enterprises that carry out activities related to road transport</a:t>
          </a:r>
          <a:endParaRPr lang="ru-RU" sz="1800" kern="1200" dirty="0">
            <a:solidFill>
              <a:schemeClr val="accent3">
                <a:lumMod val="50000"/>
              </a:schemeClr>
            </a:solidFill>
            <a:effectLst/>
            <a:latin typeface="Helvetica Neue Medium"/>
            <a:ea typeface="Helvetica Neue Medium"/>
            <a:cs typeface="Helvetica Neue Medium"/>
          </a:endParaRPr>
        </a:p>
      </dsp:txBody>
      <dsp:txXfrm rot="10800000">
        <a:off x="0" y="2602045"/>
        <a:ext cx="10515600" cy="853160"/>
      </dsp:txXfrm>
    </dsp:sp>
    <dsp:sp modelId="{41C868F3-D046-45EB-9EBD-AF27FB82E968}">
      <dsp:nvSpPr>
        <dsp:cNvPr id="0" name=""/>
        <dsp:cNvSpPr/>
      </dsp:nvSpPr>
      <dsp:spPr>
        <a:xfrm rot="10800000">
          <a:off x="0" y="1288176"/>
          <a:ext cx="10515600" cy="1313019"/>
        </a:xfrm>
        <a:prstGeom prst="upArrowCallout">
          <a:avLst/>
        </a:prstGeom>
        <a:solidFill>
          <a:schemeClr val="accent1">
            <a:shade val="80000"/>
            <a:hueOff val="180842"/>
            <a:satOff val="3450"/>
            <a:lumOff val="1523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accent3">
                  <a:lumMod val="50000"/>
                </a:schemeClr>
              </a:solidFill>
              <a:effectLst/>
              <a:latin typeface="Helvetica Neue Medium"/>
              <a:ea typeface="Helvetica Neue Medium"/>
              <a:cs typeface="Helvetica Neue Medium"/>
              <a:sym typeface="Helvetica Neue Medium"/>
            </a:rPr>
            <a:t>ensures the implementation of public policy documents and national </a:t>
          </a:r>
          <a:r>
            <a:rPr lang="en-US" sz="1800" kern="1200" dirty="0" smtClean="0">
              <a:solidFill>
                <a:schemeClr val="accent3">
                  <a:lumMod val="50000"/>
                </a:schemeClr>
              </a:solidFill>
              <a:effectLst/>
              <a:latin typeface="Helvetica Neue Medium"/>
              <a:ea typeface="Helvetica Neue Medium"/>
              <a:cs typeface="Helvetica Neue Medium"/>
              <a:sym typeface="Helvetica Neue Medium"/>
            </a:rPr>
            <a:t>development </a:t>
          </a:r>
          <a:r>
            <a:rPr lang="en-US" sz="1800" kern="1200" dirty="0" smtClean="0">
              <a:solidFill>
                <a:schemeClr val="accent3">
                  <a:lumMod val="50000"/>
                </a:schemeClr>
              </a:solidFill>
              <a:effectLst/>
              <a:latin typeface="Helvetica Neue Medium"/>
              <a:ea typeface="Helvetica Neue Medium"/>
              <a:cs typeface="Helvetica Neue Medium"/>
              <a:sym typeface="Helvetica Neue Medium"/>
            </a:rPr>
            <a:t>strategies in the field of road transport</a:t>
          </a:r>
          <a:endParaRPr lang="ru-RU" sz="1800" kern="1200" dirty="0">
            <a:solidFill>
              <a:schemeClr val="accent3">
                <a:lumMod val="50000"/>
              </a:schemeClr>
            </a:solidFill>
            <a:effectLst/>
            <a:latin typeface="Helvetica Neue Medium"/>
            <a:ea typeface="Helvetica Neue Medium"/>
            <a:cs typeface="Helvetica Neue Medium"/>
          </a:endParaRPr>
        </a:p>
      </dsp:txBody>
      <dsp:txXfrm rot="10800000">
        <a:off x="0" y="1288176"/>
        <a:ext cx="10515600" cy="853160"/>
      </dsp:txXfrm>
    </dsp:sp>
    <dsp:sp modelId="{906B11D6-E3D5-462A-8005-D675A019618E}">
      <dsp:nvSpPr>
        <dsp:cNvPr id="0" name=""/>
        <dsp:cNvSpPr/>
      </dsp:nvSpPr>
      <dsp:spPr>
        <a:xfrm rot="10800000">
          <a:off x="0" y="1617"/>
          <a:ext cx="10515600" cy="1313019"/>
        </a:xfrm>
        <a:prstGeom prst="upArrowCallout">
          <a:avLst/>
        </a:prstGeom>
        <a:solidFill>
          <a:schemeClr val="accent1">
            <a:shade val="80000"/>
            <a:hueOff val="271263"/>
            <a:satOff val="5175"/>
            <a:lumOff val="2285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accent3">
                  <a:lumMod val="50000"/>
                </a:schemeClr>
              </a:solidFill>
              <a:effectLst/>
              <a:latin typeface="Helvetica Neue Medium"/>
              <a:ea typeface="Helvetica Neue Medium"/>
              <a:cs typeface="Helvetica Neue Medium"/>
              <a:sym typeface="Helvetica Neue Medium"/>
            </a:rPr>
            <a:t>The authority subordinated to the Ministry of Infrastructure and Regional Development</a:t>
          </a:r>
          <a:endParaRPr lang="ru-RU" sz="1800" kern="1200" dirty="0">
            <a:solidFill>
              <a:schemeClr val="accent3">
                <a:lumMod val="50000"/>
              </a:schemeClr>
            </a:solidFill>
            <a:effectLst/>
          </a:endParaRPr>
        </a:p>
      </dsp:txBody>
      <dsp:txXfrm rot="10800000">
        <a:off x="0" y="1617"/>
        <a:ext cx="10515600" cy="85316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881323-979A-4D58-80C2-D6606076B393}" type="datetimeFigureOut">
              <a:rPr lang="en-US" smtClean="0"/>
              <a:t>3/14/2023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250296-637F-4239-B949-DA3863047574}" type="slidenum">
              <a:rPr lang="en-US" smtClean="0"/>
              <a:t>‹#›</a:t>
            </a:fld>
            <a:endParaRPr lang="en-US" dirty="0"/>
          </a:p>
        </p:txBody>
      </p:sp>
    </p:spTree>
    <p:extLst>
      <p:ext uri="{BB962C8B-B14F-4D97-AF65-F5344CB8AC3E}">
        <p14:creationId xmlns:p14="http://schemas.microsoft.com/office/powerpoint/2010/main" val="3870858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F27D0E-D64E-40AE-A8A0-95800C3971EB}" type="datetimeFigureOut">
              <a:rPr lang="en-US" smtClean="0"/>
              <a:t>3/14/2023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23158484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27822C-CF56-4F6A-92F8-0B2B66C25B2D}" type="datetimeFigureOut">
              <a:rPr lang="en-US" smtClean="0"/>
              <a:t>3/14/2023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3583537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227822C-CF56-4F6A-92F8-0B2B66C25B2D}" type="datetimeFigureOut">
              <a:rPr lang="en-US" smtClean="0"/>
              <a:t>3/14/2023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99580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27822C-CF56-4F6A-92F8-0B2B66C25B2D}" type="datetimeFigureOut">
              <a:rPr lang="en-US" smtClean="0"/>
              <a:t>3/14/2023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2094616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27822C-CF56-4F6A-92F8-0B2B66C25B2D}" type="datetimeFigureOut">
              <a:rPr lang="en-US" smtClean="0"/>
              <a:t>3/14/2023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1833197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27822C-CF56-4F6A-92F8-0B2B66C25B2D}" type="datetimeFigureOut">
              <a:rPr lang="en-US" smtClean="0"/>
              <a:t>3/14/2023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4155254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7822C-CF56-4F6A-92F8-0B2B66C25B2D}" type="datetimeFigureOut">
              <a:rPr lang="en-US" smtClean="0"/>
              <a:t>3/14/2023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90841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227822C-CF56-4F6A-92F8-0B2B66C25B2D}" type="datetimeFigureOut">
              <a:rPr lang="en-US" smtClean="0"/>
              <a:t>3/14/2023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903826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227822C-CF56-4F6A-92F8-0B2B66C25B2D}" type="datetimeFigureOut">
              <a:rPr lang="en-US" smtClean="0"/>
              <a:t>3/14/2023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1341547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27822C-CF56-4F6A-92F8-0B2B66C25B2D}" type="datetimeFigureOut">
              <a:rPr lang="en-US" smtClean="0"/>
              <a:t>3/14/2023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3877957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27822C-CF56-4F6A-92F8-0B2B66C25B2D}" type="datetimeFigureOut">
              <a:rPr lang="en-US" smtClean="0"/>
              <a:t>3/14/2023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2703453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3810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7B6474D0-5715-43B4-9065-A8149DB5680F}" type="slidenum">
              <a:rPr lang="en-US" smtClean="0"/>
              <a:t>‹#›</a:t>
            </a:fld>
            <a:endParaRPr lang="en-US" dirty="0"/>
          </a:p>
        </p:txBody>
      </p:sp>
    </p:spTree>
    <p:extLst>
      <p:ext uri="{BB962C8B-B14F-4D97-AF65-F5344CB8AC3E}">
        <p14:creationId xmlns:p14="http://schemas.microsoft.com/office/powerpoint/2010/main" val="204004964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F27D0E-D64E-40AE-A8A0-95800C3971EB}" type="datetimeFigureOut">
              <a:rPr lang="en-US" smtClean="0"/>
              <a:t>3/14/2023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D69256-BA7D-4638-9499-9BE3259241F5}" type="slidenum">
              <a:rPr lang="en-US" smtClean="0"/>
              <a:t>‹#›</a:t>
            </a:fld>
            <a:endParaRPr lang="en-US"/>
          </a:p>
        </p:txBody>
      </p:sp>
      <p:cxnSp>
        <p:nvCxnSpPr>
          <p:cNvPr id="7" name="Straight Connector 6"/>
          <p:cNvCxnSpPr/>
          <p:nvPr userDrawn="1"/>
        </p:nvCxnSpPr>
        <p:spPr>
          <a:xfrm>
            <a:off x="295275" y="6515100"/>
            <a:ext cx="11601450" cy="0"/>
          </a:xfrm>
          <a:prstGeom prst="line">
            <a:avLst/>
          </a:prstGeom>
          <a:ln w="12700">
            <a:solidFill>
              <a:schemeClr val="tx1">
                <a:lumMod val="50000"/>
                <a:lumOff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Placeholder 8"/>
          <p:cNvSpPr txBox="1">
            <a:spLocks/>
          </p:cNvSpPr>
          <p:nvPr userDrawn="1"/>
        </p:nvSpPr>
        <p:spPr>
          <a:xfrm>
            <a:off x="295276" y="6515100"/>
            <a:ext cx="4984647" cy="342900"/>
          </a:xfrm>
          <a:prstGeom prst="rect">
            <a:avLst/>
          </a:prstGeom>
        </p:spPr>
        <p:txBody>
          <a:bodyPr lIns="45720" rIns="4572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rgbClr val="2A79F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400" dirty="0" smtClean="0">
                <a:solidFill>
                  <a:srgbClr val="90A6B1"/>
                </a:solidFill>
              </a:rPr>
              <a:t>Naval Agency of The Republic of Moldova</a:t>
            </a:r>
          </a:p>
        </p:txBody>
      </p:sp>
      <p:sp>
        <p:nvSpPr>
          <p:cNvPr id="9" name="Text Placeholder 8"/>
          <p:cNvSpPr txBox="1">
            <a:spLocks/>
          </p:cNvSpPr>
          <p:nvPr userDrawn="1"/>
        </p:nvSpPr>
        <p:spPr>
          <a:xfrm>
            <a:off x="2134235" y="6515100"/>
            <a:ext cx="9762490" cy="342900"/>
          </a:xfrm>
          <a:prstGeom prst="rect">
            <a:avLst/>
          </a:prstGeom>
        </p:spPr>
        <p:txBody>
          <a:bodyPr lIns="45720" rIns="4572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rgbClr val="2A79F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1400" baseline="0" dirty="0" smtClean="0">
                <a:solidFill>
                  <a:srgbClr val="808080"/>
                </a:solidFill>
              </a:rPr>
              <a:t>[</a:t>
            </a:r>
            <a:r>
              <a:rPr lang="en-US" sz="1400" baseline="0" dirty="0" smtClean="0">
                <a:solidFill>
                  <a:srgbClr val="90A6B1"/>
                </a:solidFill>
              </a:rPr>
              <a:t>International trade facilitation forum - response to blockade of transport corridors from Ukraine</a:t>
            </a:r>
            <a:r>
              <a:rPr lang="en-US" sz="1400" baseline="0" dirty="0" smtClean="0">
                <a:solidFill>
                  <a:srgbClr val="808080"/>
                </a:solidFill>
              </a:rPr>
              <a:t>]</a:t>
            </a:r>
            <a:endParaRPr lang="en-US" sz="1400" dirty="0">
              <a:solidFill>
                <a:srgbClr val="808080"/>
              </a:solidFill>
            </a:endParaRPr>
          </a:p>
        </p:txBody>
      </p:sp>
    </p:spTree>
    <p:extLst>
      <p:ext uri="{BB962C8B-B14F-4D97-AF65-F5344CB8AC3E}">
        <p14:creationId xmlns:p14="http://schemas.microsoft.com/office/powerpoint/2010/main" val="16588553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49"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TextBox 26"/>
          <p:cNvSpPr txBox="1"/>
          <p:nvPr/>
        </p:nvSpPr>
        <p:spPr>
          <a:xfrm>
            <a:off x="1605915" y="2647791"/>
            <a:ext cx="10586085" cy="677108"/>
          </a:xfrm>
          <a:prstGeom prst="rect">
            <a:avLst/>
          </a:prstGeom>
          <a:noFill/>
        </p:spPr>
        <p:txBody>
          <a:bodyPr wrap="square" lIns="0" tIns="0" rIns="0" bIns="0" rtlCol="0">
            <a:spAutoFit/>
          </a:bodyPr>
          <a:lstStyle/>
          <a:p>
            <a:r>
              <a:rPr lang="en-US" sz="4400" b="1" dirty="0" smtClean="0">
                <a:solidFill>
                  <a:schemeClr val="bg1"/>
                </a:solidFill>
                <a:latin typeface="Times New Roman" panose="02020603050405020304" pitchFamily="18" charset="0"/>
                <a:cs typeface="Times New Roman" panose="02020603050405020304" pitchFamily="18" charset="0"/>
              </a:rPr>
              <a:t>Nava</a:t>
            </a:r>
            <a:endParaRPr lang="ru-RU" sz="4400" dirty="0"/>
          </a:p>
        </p:txBody>
      </p:sp>
      <p:sp>
        <p:nvSpPr>
          <p:cNvPr id="29" name="TextBox 28"/>
          <p:cNvSpPr txBox="1"/>
          <p:nvPr/>
        </p:nvSpPr>
        <p:spPr>
          <a:xfrm>
            <a:off x="1487571" y="1542641"/>
            <a:ext cx="9783049" cy="1107996"/>
          </a:xfrm>
          <a:prstGeom prst="rect">
            <a:avLst/>
          </a:prstGeom>
          <a:noFill/>
        </p:spPr>
        <p:txBody>
          <a:bodyPr wrap="square" lIns="0" tIns="0" rIns="0" bIns="0" rtlCol="0">
            <a:spAutoFit/>
          </a:bodyPr>
          <a:lstStyle/>
          <a:p>
            <a:pPr algn="ctr"/>
            <a:r>
              <a:rPr lang="en-GB" sz="3600" b="1" dirty="0">
                <a:solidFill>
                  <a:schemeClr val="accent1">
                    <a:lumMod val="50000"/>
                  </a:schemeClr>
                </a:solidFill>
              </a:rPr>
              <a:t>5</a:t>
            </a:r>
            <a:r>
              <a:rPr lang="en-GB" sz="3600" b="1" baseline="30000" dirty="0">
                <a:solidFill>
                  <a:schemeClr val="accent1">
                    <a:lumMod val="50000"/>
                  </a:schemeClr>
                </a:solidFill>
              </a:rPr>
              <a:t>th</a:t>
            </a:r>
            <a:r>
              <a:rPr lang="en-GB" sz="3600" b="1" dirty="0">
                <a:solidFill>
                  <a:schemeClr val="accent1">
                    <a:lumMod val="50000"/>
                  </a:schemeClr>
                </a:solidFill>
              </a:rPr>
              <a:t> Waterborne and Multimodality Transport Technical Committee Meeting</a:t>
            </a:r>
            <a:endParaRPr lang="en-US" sz="36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1" name="TextBox 30"/>
          <p:cNvSpPr txBox="1"/>
          <p:nvPr/>
        </p:nvSpPr>
        <p:spPr>
          <a:xfrm>
            <a:off x="1605916" y="3721216"/>
            <a:ext cx="5820120" cy="1384995"/>
          </a:xfrm>
          <a:prstGeom prst="rect">
            <a:avLst/>
          </a:prstGeom>
          <a:noFill/>
        </p:spPr>
        <p:txBody>
          <a:bodyPr wrap="square" lIns="0" tIns="0" rIns="0" bIns="0" rtlCol="0">
            <a:spAutoFit/>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Nirca Tatiana, Ministry of Infrastructure and Regional Development of the Republic of Moldova</a:t>
            </a:r>
          </a:p>
          <a:p>
            <a:endParaRPr lang="en-US" b="1" dirty="0">
              <a:solidFill>
                <a:schemeClr val="accent5">
                  <a:lumMod val="75000"/>
                </a:schemeClr>
              </a:solidFill>
              <a:latin typeface="Times New Roman" panose="02020603050405020304" pitchFamily="18" charset="0"/>
              <a:cs typeface="Times New Roman" panose="02020603050405020304" pitchFamily="18" charset="0"/>
            </a:endParaRPr>
          </a:p>
          <a:p>
            <a:endParaRPr lang="en-US" b="1" dirty="0" smtClean="0">
              <a:solidFill>
                <a:schemeClr val="accent5">
                  <a:lumMod val="75000"/>
                </a:schemeClr>
              </a:solidFill>
              <a:latin typeface="Times New Roman" panose="02020603050405020304" pitchFamily="18" charset="0"/>
              <a:cs typeface="Times New Roman" panose="02020603050405020304" pitchFamily="18" charset="0"/>
            </a:endParaRPr>
          </a:p>
          <a:p>
            <a:r>
              <a:rPr lang="en-GB" b="1" dirty="0">
                <a:solidFill>
                  <a:schemeClr val="accent5">
                    <a:lumMod val="75000"/>
                  </a:schemeClr>
                </a:solidFill>
                <a:latin typeface="Times New Roman" panose="02020603050405020304" pitchFamily="18" charset="0"/>
                <a:cs typeface="Times New Roman" panose="02020603050405020304" pitchFamily="18" charset="0"/>
              </a:rPr>
              <a:t>Belgrade, March 16, 2023</a:t>
            </a:r>
            <a:endParaRPr lang="ru-RU"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3046158" y="159279"/>
            <a:ext cx="6665877" cy="1097280"/>
          </a:xfrm>
          <a:prstGeom prst="rect">
            <a:avLst/>
          </a:prstGeom>
        </p:spPr>
      </p:pic>
      <p:pic>
        <p:nvPicPr>
          <p:cNvPr id="8" name="Picture 2" descr="cheap-calling-to-moldova-fla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179" y="437409"/>
            <a:ext cx="1235883"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11461" y="437409"/>
            <a:ext cx="1235883" cy="819150"/>
          </a:xfrm>
          <a:prstGeom prst="rect">
            <a:avLst/>
          </a:prstGeom>
        </p:spPr>
      </p:pic>
    </p:spTree>
    <p:extLst>
      <p:ext uri="{BB962C8B-B14F-4D97-AF65-F5344CB8AC3E}">
        <p14:creationId xmlns:p14="http://schemas.microsoft.com/office/powerpoint/2010/main" val="3040508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DE50427-4CFE-489E-B119-AE16379C8160}"/>
              </a:ext>
            </a:extLst>
          </p:cNvPr>
          <p:cNvSpPr txBox="1"/>
          <p:nvPr/>
        </p:nvSpPr>
        <p:spPr>
          <a:xfrm>
            <a:off x="423460" y="278292"/>
            <a:ext cx="11645710" cy="1046440"/>
          </a:xfrm>
          <a:prstGeom prst="rect">
            <a:avLst/>
          </a:prstGeom>
          <a:noFill/>
        </p:spPr>
        <p:txBody>
          <a:bodyPr wrap="square" lIns="0" tIns="0" rIns="0" bIns="0" rtlCol="0">
            <a:spAutoFit/>
          </a:bodyPr>
          <a:lstStyle/>
          <a:p>
            <a:pPr lvl="0"/>
            <a:r>
              <a:rPr lang="en-US" sz="1600" dirty="0">
                <a:solidFill>
                  <a:schemeClr val="bg1">
                    <a:lumMod val="85000"/>
                  </a:schemeClr>
                </a:solidFill>
              </a:rPr>
              <a:t>●●●●</a:t>
            </a:r>
          </a:p>
          <a:p>
            <a:r>
              <a:rPr lang="en-US" sz="2600" b="1" dirty="0">
                <a:solidFill>
                  <a:srgbClr val="0070C0"/>
                </a:solidFill>
              </a:rPr>
              <a:t>General information</a:t>
            </a:r>
            <a:r>
              <a:rPr lang="en-US" sz="2600" b="1" dirty="0" smtClean="0">
                <a:solidFill>
                  <a:srgbClr val="0070C0"/>
                </a:solidFill>
              </a:rPr>
              <a:t>*</a:t>
            </a:r>
            <a:r>
              <a:rPr lang="en-US" sz="2600" b="1" dirty="0">
                <a:solidFill>
                  <a:srgbClr val="0070C0"/>
                </a:solidFill>
              </a:rPr>
              <a:t/>
            </a:r>
            <a:br>
              <a:rPr lang="en-US" sz="2600" b="1" dirty="0">
                <a:solidFill>
                  <a:srgbClr val="0070C0"/>
                </a:solidFill>
              </a:rPr>
            </a:br>
            <a:endParaRPr lang="en-US" sz="2600" b="1" dirty="0">
              <a:solidFill>
                <a:srgbClr val="0070C0"/>
              </a:solidFill>
            </a:endParaRPr>
          </a:p>
        </p:txBody>
      </p:sp>
      <p:sp>
        <p:nvSpPr>
          <p:cNvPr id="4" name="Текст 6"/>
          <p:cNvSpPr txBox="1">
            <a:spLocks/>
          </p:cNvSpPr>
          <p:nvPr/>
        </p:nvSpPr>
        <p:spPr>
          <a:xfrm>
            <a:off x="6018663" y="1472761"/>
            <a:ext cx="5654353" cy="446874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000" dirty="0" smtClean="0">
                <a:solidFill>
                  <a:schemeClr val="accent3">
                    <a:lumMod val="50000"/>
                  </a:schemeClr>
                </a:solidFill>
              </a:rPr>
              <a:t>Republic of Moldova is a landlocked country in Eastern Europe. It is bordered by Romania to the west and Ukraine to the north, east, and south</a:t>
            </a:r>
          </a:p>
          <a:p>
            <a:endParaRPr lang="en-US" sz="1800" dirty="0" smtClean="0">
              <a:solidFill>
                <a:schemeClr val="accent3">
                  <a:lumMod val="50000"/>
                </a:schemeClr>
              </a:solidFill>
            </a:endParaRPr>
          </a:p>
          <a:p>
            <a:pPr algn="just"/>
            <a:r>
              <a:rPr lang="en-US" sz="1800" dirty="0" smtClean="0">
                <a:solidFill>
                  <a:schemeClr val="accent3">
                    <a:lumMod val="50000"/>
                  </a:schemeClr>
                </a:solidFill>
              </a:rPr>
              <a:t>Area: 33,851 km²  </a:t>
            </a:r>
          </a:p>
          <a:p>
            <a:pPr algn="just"/>
            <a:r>
              <a:rPr lang="en-US" sz="1800" dirty="0" smtClean="0">
                <a:solidFill>
                  <a:schemeClr val="accent3">
                    <a:lumMod val="50000"/>
                  </a:schemeClr>
                </a:solidFill>
              </a:rPr>
              <a:t>Population: 2,603,813 </a:t>
            </a:r>
            <a:r>
              <a:rPr lang="en-US" sz="1800" dirty="0" err="1" smtClean="0">
                <a:solidFill>
                  <a:schemeClr val="accent3">
                    <a:lumMod val="50000"/>
                  </a:schemeClr>
                </a:solidFill>
              </a:rPr>
              <a:t>mln</a:t>
            </a:r>
            <a:r>
              <a:rPr lang="en-US" sz="1800" dirty="0" smtClean="0">
                <a:solidFill>
                  <a:schemeClr val="accent3">
                    <a:lumMod val="50000"/>
                  </a:schemeClr>
                </a:solidFill>
              </a:rPr>
              <a:t> (2022)</a:t>
            </a:r>
          </a:p>
          <a:p>
            <a:pPr algn="just"/>
            <a:r>
              <a:rPr lang="en-US" sz="1800" dirty="0" smtClean="0">
                <a:solidFill>
                  <a:schemeClr val="accent3">
                    <a:lumMod val="50000"/>
                  </a:schemeClr>
                </a:solidFill>
              </a:rPr>
              <a:t>Infrastructure:</a:t>
            </a:r>
          </a:p>
          <a:p>
            <a:pPr marL="285750" indent="-285750" algn="just"/>
            <a:r>
              <a:rPr lang="en-US" sz="1800" dirty="0" smtClean="0">
                <a:solidFill>
                  <a:schemeClr val="accent3">
                    <a:lumMod val="50000"/>
                  </a:schemeClr>
                </a:solidFill>
              </a:rPr>
              <a:t>Public roads – 9472 km</a:t>
            </a:r>
          </a:p>
          <a:p>
            <a:pPr marL="285750" indent="-285750" algn="just"/>
            <a:r>
              <a:rPr lang="en-US" sz="1800" dirty="0" smtClean="0">
                <a:solidFill>
                  <a:schemeClr val="accent3">
                    <a:lumMod val="50000"/>
                  </a:schemeClr>
                </a:solidFill>
              </a:rPr>
              <a:t>Railway lines – 1150 km</a:t>
            </a:r>
          </a:p>
          <a:p>
            <a:pPr marL="285750" indent="-285750" algn="just"/>
            <a:r>
              <a:rPr lang="en-US" sz="1800" dirty="0" smtClean="0">
                <a:solidFill>
                  <a:schemeClr val="accent3">
                    <a:lumMod val="50000"/>
                  </a:schemeClr>
                </a:solidFill>
              </a:rPr>
              <a:t>Navigable waterways – 410 km</a:t>
            </a:r>
          </a:p>
          <a:p>
            <a:endParaRPr lang="en-US" sz="2400" dirty="0">
              <a:solidFill>
                <a:schemeClr val="accent1">
                  <a:lumMod val="75000"/>
                </a:schemeClr>
              </a:solidFill>
              <a:effectLst>
                <a:outerShdw blurRad="38100" dist="38100" dir="2700000" algn="tl">
                  <a:srgbClr val="000000">
                    <a:alpha val="43137"/>
                  </a:srgbClr>
                </a:outerShdw>
              </a:effectLst>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283" y="1896740"/>
            <a:ext cx="4709799" cy="3620788"/>
          </a:xfrm>
          <a:prstGeom prst="rect">
            <a:avLst/>
          </a:prstGeom>
          <a:effectLst>
            <a:softEdge rad="63500"/>
          </a:effectLst>
        </p:spPr>
      </p:pic>
      <p:pic>
        <p:nvPicPr>
          <p:cNvPr id="6"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36212" y="206307"/>
            <a:ext cx="1655204" cy="2145169"/>
          </a:xfrm>
          <a:effectLst>
            <a:softEdge rad="63500"/>
          </a:effectLst>
        </p:spPr>
      </p:pic>
      <p:sp>
        <p:nvSpPr>
          <p:cNvPr id="7" name="Заголовок 1"/>
          <p:cNvSpPr txBox="1">
            <a:spLocks/>
          </p:cNvSpPr>
          <p:nvPr/>
        </p:nvSpPr>
        <p:spPr>
          <a:xfrm>
            <a:off x="7661190" y="6386967"/>
            <a:ext cx="4011826" cy="263611"/>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2000" b="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100" i="1" dirty="0" smtClean="0"/>
              <a:t>*National Bureau of Statistics of the Republic of Moldova</a:t>
            </a:r>
            <a:endParaRPr lang="ro-RO" sz="1100" i="1" dirty="0"/>
          </a:p>
        </p:txBody>
      </p:sp>
      <p:pic>
        <p:nvPicPr>
          <p:cNvPr id="8" name="Объект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8610" y="824155"/>
            <a:ext cx="1655204" cy="2145169"/>
          </a:xfrm>
          <a:prstGeom prst="rect">
            <a:avLst/>
          </a:prstGeom>
          <a:effectLst>
            <a:softEdge rad="63500"/>
          </a:effectLst>
        </p:spPr>
      </p:pic>
    </p:spTree>
    <p:extLst>
      <p:ext uri="{BB962C8B-B14F-4D97-AF65-F5344CB8AC3E}">
        <p14:creationId xmlns:p14="http://schemas.microsoft.com/office/powerpoint/2010/main" val="24336884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val 16"/>
          <p:cNvSpPr/>
          <p:nvPr/>
        </p:nvSpPr>
        <p:spPr>
          <a:xfrm>
            <a:off x="4477553" y="3691626"/>
            <a:ext cx="2675414" cy="990242"/>
          </a:xfrm>
          <a:prstGeom prst="ellipse">
            <a:avLst/>
          </a:prstGeom>
          <a:solidFill>
            <a:schemeClr val="accent5">
              <a:lumMod val="20000"/>
              <a:lumOff val="80000"/>
              <a:alpha val="6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o-RO" sz="1400" b="1" dirty="0" smtClean="0"/>
              <a:t>Law 599/1999</a:t>
            </a:r>
          </a:p>
          <a:p>
            <a:pPr algn="ctr"/>
            <a:r>
              <a:rPr lang="ro-RO" sz="1400" b="1" dirty="0" smtClean="0"/>
              <a:t>Law 176/2013</a:t>
            </a:r>
            <a:endParaRPr lang="ro-RO" sz="1400" dirty="0"/>
          </a:p>
        </p:txBody>
      </p:sp>
      <p:sp>
        <p:nvSpPr>
          <p:cNvPr id="9" name="TextBox 8">
            <a:extLst>
              <a:ext uri="{FF2B5EF4-FFF2-40B4-BE49-F238E27FC236}">
                <a16:creationId xmlns="" xmlns:a16="http://schemas.microsoft.com/office/drawing/2014/main" id="{2DE50427-4CFE-489E-B119-AE16379C8160}"/>
              </a:ext>
            </a:extLst>
          </p:cNvPr>
          <p:cNvSpPr txBox="1"/>
          <p:nvPr/>
        </p:nvSpPr>
        <p:spPr>
          <a:xfrm>
            <a:off x="295275" y="122992"/>
            <a:ext cx="11601450" cy="646331"/>
          </a:xfrm>
          <a:prstGeom prst="rect">
            <a:avLst/>
          </a:prstGeom>
          <a:noFill/>
        </p:spPr>
        <p:txBody>
          <a:bodyPr wrap="square" lIns="0" tIns="0" rIns="0" bIns="0" rtlCol="0">
            <a:spAutoFit/>
          </a:bodyPr>
          <a:lstStyle/>
          <a:p>
            <a:pPr lvl="0"/>
            <a:r>
              <a:rPr lang="en-US" sz="1600" dirty="0">
                <a:solidFill>
                  <a:schemeClr val="bg1">
                    <a:lumMod val="85000"/>
                  </a:schemeClr>
                </a:solidFill>
              </a:rPr>
              <a:t>●●●●</a:t>
            </a:r>
          </a:p>
          <a:p>
            <a:pPr lvl="0"/>
            <a:r>
              <a:rPr lang="en-US" sz="2600" b="1" dirty="0" smtClean="0">
                <a:solidFill>
                  <a:srgbClr val="0070C0"/>
                </a:solidFill>
              </a:rPr>
              <a:t>The </a:t>
            </a:r>
            <a:r>
              <a:rPr lang="en-US" sz="2600" b="1" dirty="0">
                <a:solidFill>
                  <a:srgbClr val="0070C0"/>
                </a:solidFill>
              </a:rPr>
              <a:t>institutional </a:t>
            </a:r>
            <a:r>
              <a:rPr lang="en-US" sz="2600" b="1" dirty="0" smtClean="0">
                <a:solidFill>
                  <a:srgbClr val="0070C0"/>
                </a:solidFill>
              </a:rPr>
              <a:t>framework</a:t>
            </a:r>
            <a:endParaRPr lang="en-US" sz="2600" dirty="0" smtClean="0">
              <a:solidFill>
                <a:srgbClr val="808080"/>
              </a:solidFill>
            </a:endParaRPr>
          </a:p>
        </p:txBody>
      </p:sp>
      <p:sp>
        <p:nvSpPr>
          <p:cNvPr id="3" name="Rectangle 2"/>
          <p:cNvSpPr/>
          <p:nvPr/>
        </p:nvSpPr>
        <p:spPr>
          <a:xfrm>
            <a:off x="295276" y="2421243"/>
            <a:ext cx="11347226" cy="1403125"/>
          </a:xfrm>
          <a:prstGeom prst="rect">
            <a:avLst/>
          </a:prstGeom>
          <a:solidFill>
            <a:srgbClr val="F2F2F2"/>
          </a:solidFill>
          <a:ln w="3175">
            <a:solidFill>
              <a:schemeClr val="bg1">
                <a:lumMod val="75000"/>
              </a:schemeClr>
            </a:solidFill>
            <a:prstDash val="solid"/>
          </a:ln>
          <a:effectLst/>
        </p:spPr>
        <p:style>
          <a:lnRef idx="1">
            <a:schemeClr val="dk1"/>
          </a:lnRef>
          <a:fillRef idx="2">
            <a:schemeClr val="dk1"/>
          </a:fillRef>
          <a:effectRef idx="1">
            <a:schemeClr val="dk1"/>
          </a:effectRef>
          <a:fontRef idx="minor">
            <a:schemeClr val="dk1"/>
          </a:fontRef>
        </p:style>
        <p:txBody>
          <a:bodyPr lIns="45720" tIns="18288" rIns="9144" bIns="18288"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600" i="1" dirty="0">
                <a:solidFill>
                  <a:schemeClr val="tx1">
                    <a:lumMod val="65000"/>
                    <a:lumOff val="35000"/>
                  </a:schemeClr>
                </a:solidFill>
                <a:latin typeface="+mj-lt"/>
              </a:rPr>
              <a:t>Authority</a:t>
            </a:r>
          </a:p>
        </p:txBody>
      </p:sp>
      <p:sp>
        <p:nvSpPr>
          <p:cNvPr id="4" name="Rectangle 3"/>
          <p:cNvSpPr/>
          <p:nvPr/>
        </p:nvSpPr>
        <p:spPr>
          <a:xfrm>
            <a:off x="295274" y="4530436"/>
            <a:ext cx="11347226" cy="1686803"/>
          </a:xfrm>
          <a:prstGeom prst="rect">
            <a:avLst/>
          </a:prstGeom>
          <a:solidFill>
            <a:srgbClr val="E8DEDE"/>
          </a:solidFill>
          <a:ln w="3175">
            <a:solidFill>
              <a:schemeClr val="bg1">
                <a:lumMod val="75000"/>
              </a:schemeClr>
            </a:solidFill>
          </a:ln>
          <a:effectLst/>
        </p:spPr>
        <p:style>
          <a:lnRef idx="1">
            <a:schemeClr val="dk1"/>
          </a:lnRef>
          <a:fillRef idx="2">
            <a:schemeClr val="dk1"/>
          </a:fillRef>
          <a:effectRef idx="1">
            <a:schemeClr val="dk1"/>
          </a:effectRef>
          <a:fontRef idx="minor">
            <a:schemeClr val="dk1"/>
          </a:fontRef>
        </p:style>
        <p:txBody>
          <a:bodyPr lIns="45720" tIns="18288" rIns="9144" bIns="18288"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600" i="1" dirty="0">
                <a:solidFill>
                  <a:schemeClr val="tx1">
                    <a:lumMod val="65000"/>
                    <a:lumOff val="35000"/>
                  </a:schemeClr>
                </a:solidFill>
                <a:latin typeface="+mj-lt"/>
              </a:rPr>
              <a:t>Infrastructure</a:t>
            </a:r>
          </a:p>
        </p:txBody>
      </p:sp>
      <p:sp>
        <p:nvSpPr>
          <p:cNvPr id="6" name="Rectangle 5"/>
          <p:cNvSpPr/>
          <p:nvPr/>
        </p:nvSpPr>
        <p:spPr>
          <a:xfrm>
            <a:off x="5039031" y="1966692"/>
            <a:ext cx="2113936" cy="347329"/>
          </a:xfrm>
          <a:prstGeom prst="rect">
            <a:avLst/>
          </a:prstGeom>
          <a:solidFill>
            <a:schemeClr val="accent5">
              <a:lumMod val="40000"/>
              <a:lumOff val="60000"/>
            </a:schemeClr>
          </a:solidFill>
          <a:ln w="3175" cap="flat" cmpd="sng" algn="ctr">
            <a:noFill/>
            <a:prstDash val="solid"/>
          </a:ln>
          <a:effectLst/>
        </p:spPr>
        <p:txBody>
          <a:bodyPr lIns="9144" tIns="9144" rIns="9144" bIns="9144"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algn="ctr">
              <a:defRPr/>
            </a:pPr>
            <a:r>
              <a:rPr lang="ro-RO" sz="1600" kern="0" dirty="0" smtClean="0">
                <a:solidFill>
                  <a:sysClr val="window" lastClr="FFFFFF"/>
                </a:solidFill>
              </a:rPr>
              <a:t>The </a:t>
            </a:r>
            <a:r>
              <a:rPr lang="en-US" sz="1600" kern="0" dirty="0" smtClean="0">
                <a:solidFill>
                  <a:sysClr val="window" lastClr="FFFFFF"/>
                </a:solidFill>
              </a:rPr>
              <a:t>Government</a:t>
            </a:r>
            <a:endParaRPr kumimoji="0" lang="en-US" sz="1600" i="1" u="none" strike="noStrike" kern="0" cap="none" spc="0" normalizeH="0" baseline="0" noProof="0" dirty="0">
              <a:ln>
                <a:noFill/>
              </a:ln>
              <a:solidFill>
                <a:sysClr val="window" lastClr="FFFFFF"/>
              </a:solidFill>
              <a:effectLst/>
              <a:uLnTx/>
              <a:uFillTx/>
              <a:latin typeface="Calibri" panose="020F0502020204030204"/>
            </a:endParaRPr>
          </a:p>
        </p:txBody>
      </p:sp>
      <p:sp>
        <p:nvSpPr>
          <p:cNvPr id="7" name="Rectangle 6"/>
          <p:cNvSpPr/>
          <p:nvPr/>
        </p:nvSpPr>
        <p:spPr>
          <a:xfrm>
            <a:off x="3393497" y="3070780"/>
            <a:ext cx="5223145" cy="683069"/>
          </a:xfrm>
          <a:prstGeom prst="rect">
            <a:avLst/>
          </a:prstGeom>
          <a:solidFill>
            <a:srgbClr val="F6C90E"/>
          </a:solidFill>
          <a:ln w="3175" cap="flat" cmpd="sng" algn="ctr">
            <a:noFill/>
            <a:prstDash val="solid"/>
          </a:ln>
          <a:effectLst>
            <a:outerShdw blurRad="38100" dist="38100" dir="2700000" algn="ctr" rotWithShape="0">
              <a:srgbClr val="000000">
                <a:alpha val="10000"/>
              </a:srgbClr>
            </a:outerShdw>
          </a:effectLst>
        </p:spPr>
        <p:txBody>
          <a:bodyPr lIns="9144" tIns="9144" rIns="9144" bIns="9144"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algn="ctr">
              <a:defRPr/>
            </a:pPr>
            <a:r>
              <a:rPr lang="en-US" sz="1800" b="1" kern="0" dirty="0">
                <a:solidFill>
                  <a:sysClr val="windowText" lastClr="000000"/>
                </a:solidFill>
              </a:rPr>
              <a:t>Naval </a:t>
            </a:r>
            <a:r>
              <a:rPr lang="en-US" sz="1800" b="1" kern="0" dirty="0" smtClean="0">
                <a:solidFill>
                  <a:sysClr val="windowText" lastClr="000000"/>
                </a:solidFill>
              </a:rPr>
              <a:t>Agency</a:t>
            </a:r>
            <a:endParaRPr lang="ro-RO" sz="1800" b="1" kern="0" dirty="0">
              <a:solidFill>
                <a:sysClr val="windowText" lastClr="000000"/>
              </a:solidFill>
            </a:endParaRPr>
          </a:p>
          <a:p>
            <a:pPr lvl="0" algn="ctr">
              <a:defRPr/>
            </a:pPr>
            <a:r>
              <a:rPr lang="en-US" sz="1800" i="1" kern="0" dirty="0" smtClean="0">
                <a:solidFill>
                  <a:srgbClr val="808080"/>
                </a:solidFill>
              </a:rPr>
              <a:t>Safety Authority</a:t>
            </a:r>
            <a:endParaRPr kumimoji="0" lang="en-US" sz="1800" b="0" i="1" u="none" strike="noStrike" kern="0" cap="none" spc="0" normalizeH="0" baseline="0" dirty="0">
              <a:ln>
                <a:noFill/>
              </a:ln>
              <a:solidFill>
                <a:srgbClr val="808080"/>
              </a:solidFill>
              <a:effectLst/>
              <a:uLnTx/>
              <a:uFillTx/>
            </a:endParaRPr>
          </a:p>
        </p:txBody>
      </p:sp>
      <p:sp>
        <p:nvSpPr>
          <p:cNvPr id="10" name="Rectangle 9"/>
          <p:cNvSpPr/>
          <p:nvPr/>
        </p:nvSpPr>
        <p:spPr>
          <a:xfrm>
            <a:off x="1825451" y="4712330"/>
            <a:ext cx="8757633" cy="1423624"/>
          </a:xfrm>
          <a:prstGeom prst="rect">
            <a:avLst/>
          </a:prstGeom>
          <a:solidFill>
            <a:srgbClr val="2D8CFF">
              <a:alpha val="49804"/>
            </a:srgbClr>
          </a:solidFill>
          <a:ln w="3175" cap="flat" cmpd="sng" algn="ctr">
            <a:noFill/>
            <a:prstDash val="solid"/>
          </a:ln>
          <a:effectLst>
            <a:outerShdw blurRad="38100" dist="38100" dir="2700000" algn="ctr" rotWithShape="0">
              <a:srgbClr val="000000">
                <a:alpha val="10000"/>
              </a:srgbClr>
            </a:outerShdw>
          </a:effectLst>
        </p:spPr>
        <p:txBody>
          <a:bodyPr wrap="square" lIns="91440" tIns="9144" rIns="9144" bIns="9144" rtlCol="0"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a:defRPr/>
            </a:pPr>
            <a:r>
              <a:rPr lang="lv-LV" sz="1600" i="1" kern="0" dirty="0">
                <a:solidFill>
                  <a:sysClr val="window" lastClr="FFFFFF"/>
                </a:solidFill>
              </a:rPr>
              <a:t>Giurgiulesti Port Complex</a:t>
            </a:r>
            <a:endParaRPr kumimoji="0" lang="lv-LV" sz="1600" b="0" i="1" u="none" strike="noStrike" kern="0" cap="none" spc="0" normalizeH="0" baseline="0" dirty="0">
              <a:ln>
                <a:noFill/>
              </a:ln>
              <a:solidFill>
                <a:sysClr val="window" lastClr="FFFFFF"/>
              </a:solidFill>
              <a:effectLst/>
              <a:uLnTx/>
              <a:uFillTx/>
              <a:latin typeface="Calibri" panose="020F0502020204030204"/>
            </a:endParaRPr>
          </a:p>
        </p:txBody>
      </p:sp>
      <p:sp>
        <p:nvSpPr>
          <p:cNvPr id="11" name="Rectangle 10"/>
          <p:cNvSpPr/>
          <p:nvPr/>
        </p:nvSpPr>
        <p:spPr>
          <a:xfrm>
            <a:off x="4266008" y="4843811"/>
            <a:ext cx="3405759" cy="353219"/>
          </a:xfrm>
          <a:prstGeom prst="rect">
            <a:avLst/>
          </a:prstGeom>
          <a:solidFill>
            <a:schemeClr val="accent1">
              <a:lumMod val="20000"/>
              <a:lumOff val="80000"/>
            </a:schemeClr>
          </a:solidFill>
          <a:ln w="3175">
            <a:noFill/>
          </a:ln>
          <a:effectLst>
            <a:outerShdw blurRad="38100" dist="38100" dir="27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 tIns="9144" rIns="9144" bIns="9144"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o-RO" sz="1600" dirty="0">
                <a:solidFill>
                  <a:schemeClr val="tx1"/>
                </a:solidFill>
              </a:rPr>
              <a:t>Giurgiulesti International </a:t>
            </a:r>
            <a:r>
              <a:rPr lang="en-US" sz="1600" dirty="0" smtClean="0">
                <a:solidFill>
                  <a:schemeClr val="tx1"/>
                </a:solidFill>
              </a:rPr>
              <a:t>Free</a:t>
            </a:r>
            <a:r>
              <a:rPr lang="ro-RO" sz="1600" dirty="0" smtClean="0">
                <a:solidFill>
                  <a:schemeClr val="tx1"/>
                </a:solidFill>
              </a:rPr>
              <a:t> </a:t>
            </a:r>
            <a:r>
              <a:rPr lang="ro-RO" sz="1600" dirty="0">
                <a:solidFill>
                  <a:schemeClr val="tx1"/>
                </a:solidFill>
              </a:rPr>
              <a:t>Port</a:t>
            </a:r>
            <a:endParaRPr lang="ro-RO" sz="1600" b="1" dirty="0">
              <a:solidFill>
                <a:schemeClr val="tx1"/>
              </a:solidFill>
            </a:endParaRPr>
          </a:p>
        </p:txBody>
      </p:sp>
      <p:sp>
        <p:nvSpPr>
          <p:cNvPr id="12" name="Rectangle 11"/>
          <p:cNvSpPr/>
          <p:nvPr/>
        </p:nvSpPr>
        <p:spPr>
          <a:xfrm>
            <a:off x="4266008" y="5360287"/>
            <a:ext cx="3405759" cy="353219"/>
          </a:xfrm>
          <a:prstGeom prst="rect">
            <a:avLst/>
          </a:prstGeom>
          <a:solidFill>
            <a:schemeClr val="accent1">
              <a:lumMod val="40000"/>
              <a:lumOff val="60000"/>
            </a:schemeClr>
          </a:solidFill>
          <a:ln w="3175" cap="flat" cmpd="sng" algn="ctr">
            <a:noFill/>
            <a:prstDash val="solid"/>
          </a:ln>
          <a:effectLst>
            <a:outerShdw blurRad="38100" dist="38100" dir="2700000" algn="ctr" rotWithShape="0">
              <a:srgbClr val="000000">
                <a:alpha val="10000"/>
              </a:srgbClr>
            </a:outerShdw>
          </a:effectLst>
        </p:spPr>
        <p:txBody>
          <a:bodyPr wrap="square" lIns="9144" tIns="9144" rIns="9144" bIns="9144"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algn="ctr"/>
            <a:r>
              <a:rPr lang="en-US" sz="1600" kern="0" dirty="0"/>
              <a:t>Passenger and </a:t>
            </a:r>
            <a:r>
              <a:rPr lang="en-US" sz="1600" kern="0" dirty="0" smtClean="0"/>
              <a:t>Goods</a:t>
            </a:r>
            <a:r>
              <a:rPr lang="ro-RO" sz="1600" kern="0" dirty="0" smtClean="0"/>
              <a:t> </a:t>
            </a:r>
            <a:r>
              <a:rPr lang="en-US" sz="1600" kern="0" dirty="0" smtClean="0"/>
              <a:t>Port </a:t>
            </a:r>
            <a:r>
              <a:rPr lang="en-US" sz="1600" kern="0" dirty="0"/>
              <a:t>Giurgiulesti</a:t>
            </a:r>
            <a:endParaRPr lang="en-US" sz="1600" b="0" kern="0" dirty="0"/>
          </a:p>
        </p:txBody>
      </p:sp>
      <p:sp>
        <p:nvSpPr>
          <p:cNvPr id="19" name="Rectangle 18"/>
          <p:cNvSpPr/>
          <p:nvPr/>
        </p:nvSpPr>
        <p:spPr>
          <a:xfrm>
            <a:off x="1436443" y="2506868"/>
            <a:ext cx="8757633" cy="604325"/>
          </a:xfrm>
          <a:prstGeom prst="rect">
            <a:avLst/>
          </a:prstGeom>
          <a:solidFill>
            <a:schemeClr val="accent5">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 tIns="9144" rIns="9144" bIns="9144"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kern="0" dirty="0">
                <a:solidFill>
                  <a:schemeClr val="bg1"/>
                </a:solidFill>
              </a:rPr>
              <a:t>Ministry</a:t>
            </a:r>
            <a:r>
              <a:rPr lang="en-US" sz="1600" b="1" dirty="0" smtClean="0">
                <a:solidFill>
                  <a:schemeClr val="bg1"/>
                </a:solidFill>
              </a:rPr>
              <a:t> </a:t>
            </a:r>
            <a:r>
              <a:rPr lang="en-US" sz="1800" b="1" kern="0" dirty="0">
                <a:solidFill>
                  <a:schemeClr val="bg1"/>
                </a:solidFill>
              </a:rPr>
              <a:t>of Infrastructure and Regional Development</a:t>
            </a:r>
          </a:p>
        </p:txBody>
      </p:sp>
      <p:sp>
        <p:nvSpPr>
          <p:cNvPr id="20" name="Rectangle 19"/>
          <p:cNvSpPr/>
          <p:nvPr/>
        </p:nvSpPr>
        <p:spPr>
          <a:xfrm>
            <a:off x="5039031" y="1619361"/>
            <a:ext cx="2113936" cy="347329"/>
          </a:xfrm>
          <a:prstGeom prst="rect">
            <a:avLst/>
          </a:prstGeom>
          <a:solidFill>
            <a:srgbClr val="F2D9BB"/>
          </a:solidFill>
          <a:ln w="3175" cap="flat" cmpd="sng" algn="ctr">
            <a:noFill/>
            <a:prstDash val="solid"/>
          </a:ln>
          <a:effectLst/>
        </p:spPr>
        <p:txBody>
          <a:bodyPr lIns="9144" tIns="9144" rIns="9144" bIns="9144"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algn="ctr">
              <a:defRPr/>
            </a:pPr>
            <a:r>
              <a:rPr lang="en-US" sz="1600" kern="0" dirty="0"/>
              <a:t>The </a:t>
            </a:r>
            <a:r>
              <a:rPr lang="en-US" sz="1600" kern="0" dirty="0" smtClean="0"/>
              <a:t>Parliament</a:t>
            </a:r>
            <a:endParaRPr kumimoji="0" lang="en-US" sz="1600" b="0" i="0" u="none" strike="noStrike" kern="0" cap="none" spc="0" normalizeH="0" baseline="0" dirty="0">
              <a:ln>
                <a:noFill/>
              </a:ln>
              <a:effectLst/>
              <a:uLnTx/>
              <a:uFillTx/>
            </a:endParaRPr>
          </a:p>
        </p:txBody>
      </p:sp>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0275" y="897355"/>
            <a:ext cx="808188" cy="536687"/>
          </a:xfrm>
          <a:prstGeom prst="rect">
            <a:avLst/>
          </a:prstGeom>
        </p:spPr>
      </p:pic>
      <p:sp>
        <p:nvSpPr>
          <p:cNvPr id="22" name="Rectangle 21"/>
          <p:cNvSpPr/>
          <p:nvPr/>
        </p:nvSpPr>
        <p:spPr>
          <a:xfrm>
            <a:off x="4218463" y="897356"/>
            <a:ext cx="1215117" cy="536686"/>
          </a:xfrm>
          <a:prstGeom prst="rect">
            <a:avLst/>
          </a:prstGeom>
          <a:solidFill>
            <a:srgbClr val="0A98E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t>EU Policy </a:t>
            </a:r>
          </a:p>
        </p:txBody>
      </p:sp>
      <p:sp>
        <p:nvSpPr>
          <p:cNvPr id="23" name="Rectangle 22"/>
          <p:cNvSpPr/>
          <p:nvPr/>
        </p:nvSpPr>
        <p:spPr>
          <a:xfrm>
            <a:off x="6661355" y="897355"/>
            <a:ext cx="2177845" cy="536687"/>
          </a:xfrm>
          <a:prstGeom prst="rect">
            <a:avLst/>
          </a:prstGeom>
          <a:solidFill>
            <a:srgbClr val="5DB3C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smtClean="0"/>
              <a:t>Partnership Agreements</a:t>
            </a:r>
            <a:endParaRPr lang="en-US" sz="1600" dirty="0"/>
          </a:p>
        </p:txBody>
      </p:sp>
      <p:sp>
        <p:nvSpPr>
          <p:cNvPr id="24" name="Rectangle 23"/>
          <p:cNvSpPr/>
          <p:nvPr/>
        </p:nvSpPr>
        <p:spPr>
          <a:xfrm>
            <a:off x="5433580" y="897355"/>
            <a:ext cx="1227775" cy="536688"/>
          </a:xfrm>
          <a:prstGeom prst="rect">
            <a:avLst/>
          </a:prstGeom>
          <a:solidFill>
            <a:srgbClr val="638CA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smtClean="0"/>
              <a:t>IMO</a:t>
            </a:r>
            <a:endParaRPr lang="en-US" sz="1600" dirty="0"/>
          </a:p>
        </p:txBody>
      </p:sp>
    </p:spTree>
    <p:extLst>
      <p:ext uri="{BB962C8B-B14F-4D97-AF65-F5344CB8AC3E}">
        <p14:creationId xmlns:p14="http://schemas.microsoft.com/office/powerpoint/2010/main" val="16784887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4" name="TextBox 373">
            <a:extLst>
              <a:ext uri="{FF2B5EF4-FFF2-40B4-BE49-F238E27FC236}">
                <a16:creationId xmlns="" xmlns:a16="http://schemas.microsoft.com/office/drawing/2014/main" id="{2DE50427-4CFE-489E-B119-AE16379C8160}"/>
              </a:ext>
            </a:extLst>
          </p:cNvPr>
          <p:cNvSpPr txBox="1"/>
          <p:nvPr/>
        </p:nvSpPr>
        <p:spPr>
          <a:xfrm>
            <a:off x="295275" y="122992"/>
            <a:ext cx="11601450" cy="646331"/>
          </a:xfrm>
          <a:prstGeom prst="rect">
            <a:avLst/>
          </a:prstGeom>
          <a:noFill/>
        </p:spPr>
        <p:txBody>
          <a:bodyPr wrap="square" lIns="0" tIns="0" rIns="0" bIns="0" rtlCol="0">
            <a:spAutoFit/>
          </a:bodyPr>
          <a:lstStyle/>
          <a:p>
            <a:pPr lvl="0"/>
            <a:r>
              <a:rPr lang="en-US" sz="1600" dirty="0">
                <a:solidFill>
                  <a:schemeClr val="bg1">
                    <a:lumMod val="85000"/>
                  </a:schemeClr>
                </a:solidFill>
              </a:rPr>
              <a:t>●●●●</a:t>
            </a:r>
          </a:p>
          <a:p>
            <a:pPr lvl="0"/>
            <a:r>
              <a:rPr lang="en-US" sz="2600" b="1" dirty="0" smtClean="0">
                <a:solidFill>
                  <a:srgbClr val="0070C0"/>
                </a:solidFill>
              </a:rPr>
              <a:t>River </a:t>
            </a:r>
            <a:r>
              <a:rPr lang="en-US" sz="2600" b="1" dirty="0">
                <a:solidFill>
                  <a:srgbClr val="0070C0"/>
                </a:solidFill>
              </a:rPr>
              <a:t>network</a:t>
            </a:r>
            <a:endParaRPr lang="en-US" sz="2600" dirty="0" smtClean="0">
              <a:solidFill>
                <a:srgbClr val="808080"/>
              </a:solidFill>
            </a:endParaRPr>
          </a:p>
        </p:txBody>
      </p:sp>
      <p:sp>
        <p:nvSpPr>
          <p:cNvPr id="4" name="Harta"/>
          <p:cNvSpPr>
            <a:spLocks/>
          </p:cNvSpPr>
          <p:nvPr/>
        </p:nvSpPr>
        <p:spPr bwMode="auto">
          <a:xfrm>
            <a:off x="6130785" y="128003"/>
            <a:ext cx="4983233" cy="5917336"/>
          </a:xfrm>
          <a:custGeom>
            <a:avLst/>
            <a:gdLst>
              <a:gd name="T0" fmla="*/ 1357 w 22846"/>
              <a:gd name="T1" fmla="*/ 2136 h 27013"/>
              <a:gd name="T2" fmla="*/ 2106 w 22846"/>
              <a:gd name="T3" fmla="*/ 2555 h 27013"/>
              <a:gd name="T4" fmla="*/ 2566 w 22846"/>
              <a:gd name="T5" fmla="*/ 3190 h 27013"/>
              <a:gd name="T6" fmla="*/ 3162 w 22846"/>
              <a:gd name="T7" fmla="*/ 4061 h 27013"/>
              <a:gd name="T8" fmla="*/ 3368 w 22846"/>
              <a:gd name="T9" fmla="*/ 4392 h 27013"/>
              <a:gd name="T10" fmla="*/ 3877 w 22846"/>
              <a:gd name="T11" fmla="*/ 5349 h 27013"/>
              <a:gd name="T12" fmla="*/ 4058 w 22846"/>
              <a:gd name="T13" fmla="*/ 6091 h 27013"/>
              <a:gd name="T14" fmla="*/ 4251 w 22846"/>
              <a:gd name="T15" fmla="*/ 6803 h 27013"/>
              <a:gd name="T16" fmla="*/ 4919 w 22846"/>
              <a:gd name="T17" fmla="*/ 7999 h 27013"/>
              <a:gd name="T18" fmla="*/ 5463 w 22846"/>
              <a:gd name="T19" fmla="*/ 8862 h 27013"/>
              <a:gd name="T20" fmla="*/ 6000 w 22846"/>
              <a:gd name="T21" fmla="*/ 9385 h 27013"/>
              <a:gd name="T22" fmla="*/ 6501 w 22846"/>
              <a:gd name="T23" fmla="*/ 10429 h 27013"/>
              <a:gd name="T24" fmla="*/ 7427 w 22846"/>
              <a:gd name="T25" fmla="*/ 11171 h 27013"/>
              <a:gd name="T26" fmla="*/ 7679 w 22846"/>
              <a:gd name="T27" fmla="*/ 12096 h 27013"/>
              <a:gd name="T28" fmla="*/ 9017 w 22846"/>
              <a:gd name="T29" fmla="*/ 12918 h 27013"/>
              <a:gd name="T30" fmla="*/ 9504 w 22846"/>
              <a:gd name="T31" fmla="*/ 14188 h 27013"/>
              <a:gd name="T32" fmla="*/ 9759 w 22846"/>
              <a:gd name="T33" fmla="*/ 15536 h 27013"/>
              <a:gd name="T34" fmla="*/ 9985 w 22846"/>
              <a:gd name="T35" fmla="*/ 17090 h 27013"/>
              <a:gd name="T36" fmla="*/ 10180 w 22846"/>
              <a:gd name="T37" fmla="*/ 18223 h 27013"/>
              <a:gd name="T38" fmla="*/ 9764 w 22846"/>
              <a:gd name="T39" fmla="*/ 19240 h 27013"/>
              <a:gd name="T40" fmla="*/ 9326 w 22846"/>
              <a:gd name="T41" fmla="*/ 20127 h 27013"/>
              <a:gd name="T42" fmla="*/ 9208 w 22846"/>
              <a:gd name="T43" fmla="*/ 21064 h 27013"/>
              <a:gd name="T44" fmla="*/ 8987 w 22846"/>
              <a:gd name="T45" fmla="*/ 22208 h 27013"/>
              <a:gd name="T46" fmla="*/ 9095 w 22846"/>
              <a:gd name="T47" fmla="*/ 23719 h 27013"/>
              <a:gd name="T48" fmla="*/ 9417 w 22846"/>
              <a:gd name="T49" fmla="*/ 25337 h 27013"/>
              <a:gd name="T50" fmla="*/ 9132 w 22846"/>
              <a:gd name="T51" fmla="*/ 26123 h 27013"/>
              <a:gd name="T52" fmla="*/ 10153 w 22846"/>
              <a:gd name="T53" fmla="*/ 26458 h 27013"/>
              <a:gd name="T54" fmla="*/ 11872 w 22846"/>
              <a:gd name="T55" fmla="*/ 26016 h 27013"/>
              <a:gd name="T56" fmla="*/ 12353 w 22846"/>
              <a:gd name="T57" fmla="*/ 24459 h 27013"/>
              <a:gd name="T58" fmla="*/ 13567 w 22846"/>
              <a:gd name="T59" fmla="*/ 23214 h 27013"/>
              <a:gd name="T60" fmla="*/ 14866 w 22846"/>
              <a:gd name="T61" fmla="*/ 22213 h 27013"/>
              <a:gd name="T62" fmla="*/ 14857 w 22846"/>
              <a:gd name="T63" fmla="*/ 19605 h 27013"/>
              <a:gd name="T64" fmla="*/ 15065 w 22846"/>
              <a:gd name="T65" fmla="*/ 17892 h 27013"/>
              <a:gd name="T66" fmla="*/ 16638 w 22846"/>
              <a:gd name="T67" fmla="*/ 17245 h 27013"/>
              <a:gd name="T68" fmla="*/ 16586 w 22846"/>
              <a:gd name="T69" fmla="*/ 18631 h 27013"/>
              <a:gd name="T70" fmla="*/ 17371 w 22846"/>
              <a:gd name="T71" fmla="*/ 17709 h 27013"/>
              <a:gd name="T72" fmla="*/ 18481 w 22846"/>
              <a:gd name="T73" fmla="*/ 18132 h 27013"/>
              <a:gd name="T74" fmla="*/ 19596 w 22846"/>
              <a:gd name="T75" fmla="*/ 18423 h 27013"/>
              <a:gd name="T76" fmla="*/ 20562 w 22846"/>
              <a:gd name="T77" fmla="*/ 18561 h 27013"/>
              <a:gd name="T78" fmla="*/ 22179 w 22846"/>
              <a:gd name="T79" fmla="*/ 18636 h 27013"/>
              <a:gd name="T80" fmla="*/ 22162 w 22846"/>
              <a:gd name="T81" fmla="*/ 18301 h 27013"/>
              <a:gd name="T82" fmla="*/ 21520 w 22846"/>
              <a:gd name="T83" fmla="*/ 17794 h 27013"/>
              <a:gd name="T84" fmla="*/ 21592 w 22846"/>
              <a:gd name="T85" fmla="*/ 15703 h 27013"/>
              <a:gd name="T86" fmla="*/ 20990 w 22846"/>
              <a:gd name="T87" fmla="*/ 14560 h 27013"/>
              <a:gd name="T88" fmla="*/ 19396 w 22846"/>
              <a:gd name="T89" fmla="*/ 13800 h 27013"/>
              <a:gd name="T90" fmla="*/ 19099 w 22846"/>
              <a:gd name="T91" fmla="*/ 12358 h 27013"/>
              <a:gd name="T92" fmla="*/ 18903 w 22846"/>
              <a:gd name="T93" fmla="*/ 11071 h 27013"/>
              <a:gd name="T94" fmla="*/ 18356 w 22846"/>
              <a:gd name="T95" fmla="*/ 10338 h 27013"/>
              <a:gd name="T96" fmla="*/ 17338 w 22846"/>
              <a:gd name="T97" fmla="*/ 10039 h 27013"/>
              <a:gd name="T98" fmla="*/ 16300 w 22846"/>
              <a:gd name="T99" fmla="*/ 9257 h 27013"/>
              <a:gd name="T100" fmla="*/ 16560 w 22846"/>
              <a:gd name="T101" fmla="*/ 8120 h 27013"/>
              <a:gd name="T102" fmla="*/ 16691 w 22846"/>
              <a:gd name="T103" fmla="*/ 6239 h 27013"/>
              <a:gd name="T104" fmla="*/ 16491 w 22846"/>
              <a:gd name="T105" fmla="*/ 4647 h 27013"/>
              <a:gd name="T106" fmla="*/ 14710 w 22846"/>
              <a:gd name="T107" fmla="*/ 4653 h 27013"/>
              <a:gd name="T108" fmla="*/ 13251 w 22846"/>
              <a:gd name="T109" fmla="*/ 3228 h 27013"/>
              <a:gd name="T110" fmla="*/ 12037 w 22846"/>
              <a:gd name="T111" fmla="*/ 3794 h 27013"/>
              <a:gd name="T112" fmla="*/ 11039 w 22846"/>
              <a:gd name="T113" fmla="*/ 2905 h 27013"/>
              <a:gd name="T114" fmla="*/ 9822 w 22846"/>
              <a:gd name="T115" fmla="*/ 2184 h 27013"/>
              <a:gd name="T116" fmla="*/ 7537 w 22846"/>
              <a:gd name="T117" fmla="*/ 357 h 27013"/>
              <a:gd name="T118" fmla="*/ 5416 w 22846"/>
              <a:gd name="T119" fmla="*/ 609 h 27013"/>
              <a:gd name="T120" fmla="*/ 3139 w 22846"/>
              <a:gd name="T121" fmla="*/ 642 h 27013"/>
              <a:gd name="T122" fmla="*/ 1116 w 22846"/>
              <a:gd name="T123" fmla="*/ 730 h 27013"/>
              <a:gd name="T124" fmla="*/ 906 w 22846"/>
              <a:gd name="T125" fmla="*/ 1549 h 27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846" h="27013">
                <a:moveTo>
                  <a:pt x="63" y="2099"/>
                </a:moveTo>
                <a:cubicBezTo>
                  <a:pt x="87" y="2094"/>
                  <a:pt x="119" y="2081"/>
                  <a:pt x="148" y="2071"/>
                </a:cubicBezTo>
                <a:cubicBezTo>
                  <a:pt x="176" y="2060"/>
                  <a:pt x="200" y="2051"/>
                  <a:pt x="217" y="2042"/>
                </a:cubicBezTo>
                <a:cubicBezTo>
                  <a:pt x="234" y="2033"/>
                  <a:pt x="244" y="2025"/>
                  <a:pt x="253" y="2017"/>
                </a:cubicBezTo>
                <a:cubicBezTo>
                  <a:pt x="261" y="2008"/>
                  <a:pt x="269" y="2000"/>
                  <a:pt x="281" y="1995"/>
                </a:cubicBezTo>
                <a:cubicBezTo>
                  <a:pt x="292" y="1990"/>
                  <a:pt x="309" y="1988"/>
                  <a:pt x="322" y="1986"/>
                </a:cubicBezTo>
                <a:cubicBezTo>
                  <a:pt x="335" y="1985"/>
                  <a:pt x="344" y="1984"/>
                  <a:pt x="348" y="1990"/>
                </a:cubicBezTo>
                <a:cubicBezTo>
                  <a:pt x="353" y="1996"/>
                  <a:pt x="353" y="2009"/>
                  <a:pt x="347" y="2021"/>
                </a:cubicBezTo>
                <a:cubicBezTo>
                  <a:pt x="342" y="2033"/>
                  <a:pt x="330" y="2043"/>
                  <a:pt x="324" y="2053"/>
                </a:cubicBezTo>
                <a:cubicBezTo>
                  <a:pt x="317" y="2063"/>
                  <a:pt x="315" y="2072"/>
                  <a:pt x="316" y="2079"/>
                </a:cubicBezTo>
                <a:cubicBezTo>
                  <a:pt x="317" y="2086"/>
                  <a:pt x="321" y="2090"/>
                  <a:pt x="332" y="2091"/>
                </a:cubicBezTo>
                <a:cubicBezTo>
                  <a:pt x="343" y="2092"/>
                  <a:pt x="360" y="2090"/>
                  <a:pt x="377" y="2087"/>
                </a:cubicBezTo>
                <a:cubicBezTo>
                  <a:pt x="393" y="2085"/>
                  <a:pt x="409" y="2081"/>
                  <a:pt x="426" y="2079"/>
                </a:cubicBezTo>
                <a:cubicBezTo>
                  <a:pt x="443" y="2076"/>
                  <a:pt x="461" y="2074"/>
                  <a:pt x="473" y="2070"/>
                </a:cubicBezTo>
                <a:cubicBezTo>
                  <a:pt x="485" y="2065"/>
                  <a:pt x="490" y="2058"/>
                  <a:pt x="493" y="2050"/>
                </a:cubicBezTo>
                <a:cubicBezTo>
                  <a:pt x="496" y="2042"/>
                  <a:pt x="497" y="2034"/>
                  <a:pt x="499" y="2024"/>
                </a:cubicBezTo>
                <a:cubicBezTo>
                  <a:pt x="501" y="2015"/>
                  <a:pt x="504" y="2003"/>
                  <a:pt x="508" y="1994"/>
                </a:cubicBezTo>
                <a:cubicBezTo>
                  <a:pt x="513" y="1985"/>
                  <a:pt x="518" y="1978"/>
                  <a:pt x="527" y="1971"/>
                </a:cubicBezTo>
                <a:cubicBezTo>
                  <a:pt x="537" y="1964"/>
                  <a:pt x="552" y="1958"/>
                  <a:pt x="563" y="1954"/>
                </a:cubicBezTo>
                <a:cubicBezTo>
                  <a:pt x="574" y="1951"/>
                  <a:pt x="583" y="1950"/>
                  <a:pt x="591" y="1953"/>
                </a:cubicBezTo>
                <a:cubicBezTo>
                  <a:pt x="599" y="1957"/>
                  <a:pt x="608" y="1965"/>
                  <a:pt x="607" y="1975"/>
                </a:cubicBezTo>
                <a:cubicBezTo>
                  <a:pt x="605" y="1985"/>
                  <a:pt x="595" y="1997"/>
                  <a:pt x="591" y="2009"/>
                </a:cubicBezTo>
                <a:cubicBezTo>
                  <a:pt x="587" y="2020"/>
                  <a:pt x="591" y="2031"/>
                  <a:pt x="603" y="2043"/>
                </a:cubicBezTo>
                <a:cubicBezTo>
                  <a:pt x="614" y="2054"/>
                  <a:pt x="634" y="2067"/>
                  <a:pt x="648" y="2078"/>
                </a:cubicBezTo>
                <a:cubicBezTo>
                  <a:pt x="663" y="2089"/>
                  <a:pt x="672" y="2099"/>
                  <a:pt x="681" y="2104"/>
                </a:cubicBezTo>
                <a:cubicBezTo>
                  <a:pt x="690" y="2109"/>
                  <a:pt x="699" y="2109"/>
                  <a:pt x="705" y="2105"/>
                </a:cubicBezTo>
                <a:cubicBezTo>
                  <a:pt x="712" y="2100"/>
                  <a:pt x="718" y="2090"/>
                  <a:pt x="723" y="2078"/>
                </a:cubicBezTo>
                <a:cubicBezTo>
                  <a:pt x="729" y="2065"/>
                  <a:pt x="736" y="2049"/>
                  <a:pt x="743" y="2036"/>
                </a:cubicBezTo>
                <a:cubicBezTo>
                  <a:pt x="750" y="2024"/>
                  <a:pt x="757" y="2015"/>
                  <a:pt x="767" y="2012"/>
                </a:cubicBezTo>
                <a:cubicBezTo>
                  <a:pt x="776" y="2008"/>
                  <a:pt x="788" y="2010"/>
                  <a:pt x="799" y="2011"/>
                </a:cubicBezTo>
                <a:cubicBezTo>
                  <a:pt x="810" y="2013"/>
                  <a:pt x="820" y="2015"/>
                  <a:pt x="827" y="2022"/>
                </a:cubicBezTo>
                <a:cubicBezTo>
                  <a:pt x="834" y="2029"/>
                  <a:pt x="838" y="2041"/>
                  <a:pt x="840" y="2055"/>
                </a:cubicBezTo>
                <a:cubicBezTo>
                  <a:pt x="842" y="2068"/>
                  <a:pt x="843" y="2084"/>
                  <a:pt x="845" y="2094"/>
                </a:cubicBezTo>
                <a:cubicBezTo>
                  <a:pt x="848" y="2104"/>
                  <a:pt x="852" y="2109"/>
                  <a:pt x="863" y="2112"/>
                </a:cubicBezTo>
                <a:cubicBezTo>
                  <a:pt x="873" y="2114"/>
                  <a:pt x="890" y="2114"/>
                  <a:pt x="913" y="2113"/>
                </a:cubicBezTo>
                <a:cubicBezTo>
                  <a:pt x="937" y="2113"/>
                  <a:pt x="967" y="2113"/>
                  <a:pt x="1001" y="2113"/>
                </a:cubicBezTo>
                <a:cubicBezTo>
                  <a:pt x="1034" y="2113"/>
                  <a:pt x="1070" y="2112"/>
                  <a:pt x="1102" y="2107"/>
                </a:cubicBezTo>
                <a:cubicBezTo>
                  <a:pt x="1134" y="2102"/>
                  <a:pt x="1162" y="2092"/>
                  <a:pt x="1184" y="2085"/>
                </a:cubicBezTo>
                <a:cubicBezTo>
                  <a:pt x="1206" y="2078"/>
                  <a:pt x="1224" y="2074"/>
                  <a:pt x="1239" y="2071"/>
                </a:cubicBezTo>
                <a:cubicBezTo>
                  <a:pt x="1254" y="2068"/>
                  <a:pt x="1267" y="2067"/>
                  <a:pt x="1279" y="2068"/>
                </a:cubicBezTo>
                <a:cubicBezTo>
                  <a:pt x="1291" y="2068"/>
                  <a:pt x="1301" y="2071"/>
                  <a:pt x="1312" y="2079"/>
                </a:cubicBezTo>
                <a:cubicBezTo>
                  <a:pt x="1322" y="2087"/>
                  <a:pt x="1332" y="2099"/>
                  <a:pt x="1339" y="2110"/>
                </a:cubicBezTo>
                <a:cubicBezTo>
                  <a:pt x="1345" y="2121"/>
                  <a:pt x="1349" y="2130"/>
                  <a:pt x="1357" y="2136"/>
                </a:cubicBezTo>
                <a:cubicBezTo>
                  <a:pt x="1365" y="2142"/>
                  <a:pt x="1377" y="2145"/>
                  <a:pt x="1388" y="2149"/>
                </a:cubicBezTo>
                <a:cubicBezTo>
                  <a:pt x="1399" y="2152"/>
                  <a:pt x="1408" y="2156"/>
                  <a:pt x="1414" y="2164"/>
                </a:cubicBezTo>
                <a:cubicBezTo>
                  <a:pt x="1419" y="2172"/>
                  <a:pt x="1421" y="2185"/>
                  <a:pt x="1424" y="2196"/>
                </a:cubicBezTo>
                <a:cubicBezTo>
                  <a:pt x="1426" y="2208"/>
                  <a:pt x="1429" y="2218"/>
                  <a:pt x="1430" y="2228"/>
                </a:cubicBezTo>
                <a:cubicBezTo>
                  <a:pt x="1431" y="2239"/>
                  <a:pt x="1432" y="2251"/>
                  <a:pt x="1434" y="2262"/>
                </a:cubicBezTo>
                <a:cubicBezTo>
                  <a:pt x="1437" y="2273"/>
                  <a:pt x="1442" y="2282"/>
                  <a:pt x="1448" y="2288"/>
                </a:cubicBezTo>
                <a:cubicBezTo>
                  <a:pt x="1454" y="2294"/>
                  <a:pt x="1461" y="2298"/>
                  <a:pt x="1468" y="2298"/>
                </a:cubicBezTo>
                <a:cubicBezTo>
                  <a:pt x="1474" y="2298"/>
                  <a:pt x="1480" y="2295"/>
                  <a:pt x="1485" y="2292"/>
                </a:cubicBezTo>
                <a:cubicBezTo>
                  <a:pt x="1491" y="2288"/>
                  <a:pt x="1498" y="2283"/>
                  <a:pt x="1503" y="2278"/>
                </a:cubicBezTo>
                <a:cubicBezTo>
                  <a:pt x="1509" y="2273"/>
                  <a:pt x="1514" y="2268"/>
                  <a:pt x="1518" y="2265"/>
                </a:cubicBezTo>
                <a:cubicBezTo>
                  <a:pt x="1522" y="2262"/>
                  <a:pt x="1526" y="2260"/>
                  <a:pt x="1530" y="2260"/>
                </a:cubicBezTo>
                <a:cubicBezTo>
                  <a:pt x="1535" y="2259"/>
                  <a:pt x="1540" y="2259"/>
                  <a:pt x="1547" y="2261"/>
                </a:cubicBezTo>
                <a:cubicBezTo>
                  <a:pt x="1553" y="2263"/>
                  <a:pt x="1559" y="2267"/>
                  <a:pt x="1567" y="2276"/>
                </a:cubicBezTo>
                <a:cubicBezTo>
                  <a:pt x="1574" y="2284"/>
                  <a:pt x="1582" y="2297"/>
                  <a:pt x="1595" y="2314"/>
                </a:cubicBezTo>
                <a:cubicBezTo>
                  <a:pt x="1608" y="2331"/>
                  <a:pt x="1626" y="2354"/>
                  <a:pt x="1641" y="2374"/>
                </a:cubicBezTo>
                <a:cubicBezTo>
                  <a:pt x="1656" y="2393"/>
                  <a:pt x="1669" y="2410"/>
                  <a:pt x="1684" y="2428"/>
                </a:cubicBezTo>
                <a:cubicBezTo>
                  <a:pt x="1699" y="2445"/>
                  <a:pt x="1717" y="2463"/>
                  <a:pt x="1732" y="2475"/>
                </a:cubicBezTo>
                <a:cubicBezTo>
                  <a:pt x="1747" y="2488"/>
                  <a:pt x="1760" y="2495"/>
                  <a:pt x="1776" y="2502"/>
                </a:cubicBezTo>
                <a:cubicBezTo>
                  <a:pt x="1792" y="2509"/>
                  <a:pt x="1811" y="2515"/>
                  <a:pt x="1829" y="2520"/>
                </a:cubicBezTo>
                <a:cubicBezTo>
                  <a:pt x="1846" y="2525"/>
                  <a:pt x="1863" y="2528"/>
                  <a:pt x="1873" y="2530"/>
                </a:cubicBezTo>
                <a:cubicBezTo>
                  <a:pt x="1884" y="2531"/>
                  <a:pt x="1889" y="2531"/>
                  <a:pt x="1892" y="2532"/>
                </a:cubicBezTo>
                <a:cubicBezTo>
                  <a:pt x="1896" y="2533"/>
                  <a:pt x="1898" y="2534"/>
                  <a:pt x="1899" y="2538"/>
                </a:cubicBezTo>
                <a:cubicBezTo>
                  <a:pt x="1900" y="2542"/>
                  <a:pt x="1901" y="2547"/>
                  <a:pt x="1899" y="2553"/>
                </a:cubicBezTo>
                <a:cubicBezTo>
                  <a:pt x="1897" y="2559"/>
                  <a:pt x="1892" y="2565"/>
                  <a:pt x="1886" y="2572"/>
                </a:cubicBezTo>
                <a:cubicBezTo>
                  <a:pt x="1879" y="2579"/>
                  <a:pt x="1870" y="2586"/>
                  <a:pt x="1862" y="2592"/>
                </a:cubicBezTo>
                <a:cubicBezTo>
                  <a:pt x="1854" y="2598"/>
                  <a:pt x="1846" y="2603"/>
                  <a:pt x="1841" y="2608"/>
                </a:cubicBezTo>
                <a:cubicBezTo>
                  <a:pt x="1837" y="2613"/>
                  <a:pt x="1835" y="2619"/>
                  <a:pt x="1837" y="2628"/>
                </a:cubicBezTo>
                <a:cubicBezTo>
                  <a:pt x="1839" y="2636"/>
                  <a:pt x="1843" y="2647"/>
                  <a:pt x="1850" y="2655"/>
                </a:cubicBezTo>
                <a:cubicBezTo>
                  <a:pt x="1857" y="2663"/>
                  <a:pt x="1865" y="2666"/>
                  <a:pt x="1874" y="2671"/>
                </a:cubicBezTo>
                <a:cubicBezTo>
                  <a:pt x="1883" y="2675"/>
                  <a:pt x="1892" y="2681"/>
                  <a:pt x="1901" y="2687"/>
                </a:cubicBezTo>
                <a:cubicBezTo>
                  <a:pt x="1910" y="2693"/>
                  <a:pt x="1920" y="2700"/>
                  <a:pt x="1931" y="2706"/>
                </a:cubicBezTo>
                <a:cubicBezTo>
                  <a:pt x="1943" y="2711"/>
                  <a:pt x="1956" y="2716"/>
                  <a:pt x="1968" y="2717"/>
                </a:cubicBezTo>
                <a:cubicBezTo>
                  <a:pt x="1980" y="2718"/>
                  <a:pt x="1990" y="2716"/>
                  <a:pt x="1998" y="2711"/>
                </a:cubicBezTo>
                <a:cubicBezTo>
                  <a:pt x="2006" y="2707"/>
                  <a:pt x="2011" y="2701"/>
                  <a:pt x="2013" y="2692"/>
                </a:cubicBezTo>
                <a:cubicBezTo>
                  <a:pt x="2015" y="2684"/>
                  <a:pt x="2013" y="2673"/>
                  <a:pt x="2011" y="2664"/>
                </a:cubicBezTo>
                <a:cubicBezTo>
                  <a:pt x="2009" y="2654"/>
                  <a:pt x="2007" y="2646"/>
                  <a:pt x="2004" y="2637"/>
                </a:cubicBezTo>
                <a:cubicBezTo>
                  <a:pt x="2001" y="2627"/>
                  <a:pt x="1997" y="2617"/>
                  <a:pt x="1995" y="2607"/>
                </a:cubicBezTo>
                <a:cubicBezTo>
                  <a:pt x="1993" y="2597"/>
                  <a:pt x="1993" y="2588"/>
                  <a:pt x="1996" y="2580"/>
                </a:cubicBezTo>
                <a:cubicBezTo>
                  <a:pt x="1998" y="2572"/>
                  <a:pt x="2001" y="2566"/>
                  <a:pt x="2007" y="2560"/>
                </a:cubicBezTo>
                <a:cubicBezTo>
                  <a:pt x="2012" y="2554"/>
                  <a:pt x="2018" y="2550"/>
                  <a:pt x="2026" y="2547"/>
                </a:cubicBezTo>
                <a:cubicBezTo>
                  <a:pt x="2034" y="2543"/>
                  <a:pt x="2044" y="2541"/>
                  <a:pt x="2053" y="2541"/>
                </a:cubicBezTo>
                <a:cubicBezTo>
                  <a:pt x="2062" y="2541"/>
                  <a:pt x="2069" y="2542"/>
                  <a:pt x="2078" y="2545"/>
                </a:cubicBezTo>
                <a:cubicBezTo>
                  <a:pt x="2087" y="2547"/>
                  <a:pt x="2096" y="2551"/>
                  <a:pt x="2106" y="2555"/>
                </a:cubicBezTo>
                <a:cubicBezTo>
                  <a:pt x="2116" y="2560"/>
                  <a:pt x="2127" y="2565"/>
                  <a:pt x="2136" y="2571"/>
                </a:cubicBezTo>
                <a:cubicBezTo>
                  <a:pt x="2145" y="2576"/>
                  <a:pt x="2153" y="2583"/>
                  <a:pt x="2160" y="2587"/>
                </a:cubicBezTo>
                <a:cubicBezTo>
                  <a:pt x="2167" y="2592"/>
                  <a:pt x="2174" y="2594"/>
                  <a:pt x="2181" y="2598"/>
                </a:cubicBezTo>
                <a:cubicBezTo>
                  <a:pt x="2187" y="2603"/>
                  <a:pt x="2193" y="2609"/>
                  <a:pt x="2196" y="2616"/>
                </a:cubicBezTo>
                <a:cubicBezTo>
                  <a:pt x="2200" y="2623"/>
                  <a:pt x="2202" y="2631"/>
                  <a:pt x="2200" y="2641"/>
                </a:cubicBezTo>
                <a:cubicBezTo>
                  <a:pt x="2198" y="2651"/>
                  <a:pt x="2193" y="2664"/>
                  <a:pt x="2188" y="2675"/>
                </a:cubicBezTo>
                <a:cubicBezTo>
                  <a:pt x="2184" y="2686"/>
                  <a:pt x="2180" y="2697"/>
                  <a:pt x="2175" y="2707"/>
                </a:cubicBezTo>
                <a:cubicBezTo>
                  <a:pt x="2171" y="2718"/>
                  <a:pt x="2166" y="2729"/>
                  <a:pt x="2161" y="2737"/>
                </a:cubicBezTo>
                <a:cubicBezTo>
                  <a:pt x="2156" y="2745"/>
                  <a:pt x="2151" y="2751"/>
                  <a:pt x="2145" y="2757"/>
                </a:cubicBezTo>
                <a:cubicBezTo>
                  <a:pt x="2138" y="2763"/>
                  <a:pt x="2129" y="2770"/>
                  <a:pt x="2122" y="2778"/>
                </a:cubicBezTo>
                <a:cubicBezTo>
                  <a:pt x="2115" y="2787"/>
                  <a:pt x="2110" y="2796"/>
                  <a:pt x="2107" y="2804"/>
                </a:cubicBezTo>
                <a:cubicBezTo>
                  <a:pt x="2103" y="2812"/>
                  <a:pt x="2102" y="2818"/>
                  <a:pt x="2101" y="2823"/>
                </a:cubicBezTo>
                <a:cubicBezTo>
                  <a:pt x="2100" y="2827"/>
                  <a:pt x="2101" y="2829"/>
                  <a:pt x="2102" y="2836"/>
                </a:cubicBezTo>
                <a:cubicBezTo>
                  <a:pt x="2104" y="2843"/>
                  <a:pt x="2107" y="2855"/>
                  <a:pt x="2114" y="2864"/>
                </a:cubicBezTo>
                <a:cubicBezTo>
                  <a:pt x="2121" y="2873"/>
                  <a:pt x="2132" y="2879"/>
                  <a:pt x="2143" y="2884"/>
                </a:cubicBezTo>
                <a:cubicBezTo>
                  <a:pt x="2155" y="2889"/>
                  <a:pt x="2167" y="2893"/>
                  <a:pt x="2180" y="2895"/>
                </a:cubicBezTo>
                <a:cubicBezTo>
                  <a:pt x="2193" y="2897"/>
                  <a:pt x="2207" y="2897"/>
                  <a:pt x="2220" y="2898"/>
                </a:cubicBezTo>
                <a:cubicBezTo>
                  <a:pt x="2233" y="2898"/>
                  <a:pt x="2245" y="2897"/>
                  <a:pt x="2260" y="2897"/>
                </a:cubicBezTo>
                <a:cubicBezTo>
                  <a:pt x="2275" y="2897"/>
                  <a:pt x="2293" y="2896"/>
                  <a:pt x="2313" y="2896"/>
                </a:cubicBezTo>
                <a:cubicBezTo>
                  <a:pt x="2334" y="2897"/>
                  <a:pt x="2356" y="2898"/>
                  <a:pt x="2377" y="2901"/>
                </a:cubicBezTo>
                <a:cubicBezTo>
                  <a:pt x="2398" y="2904"/>
                  <a:pt x="2417" y="2908"/>
                  <a:pt x="2432" y="2918"/>
                </a:cubicBezTo>
                <a:cubicBezTo>
                  <a:pt x="2447" y="2927"/>
                  <a:pt x="2458" y="2943"/>
                  <a:pt x="2463" y="2957"/>
                </a:cubicBezTo>
                <a:cubicBezTo>
                  <a:pt x="2467" y="2971"/>
                  <a:pt x="2465" y="2984"/>
                  <a:pt x="2460" y="2993"/>
                </a:cubicBezTo>
                <a:cubicBezTo>
                  <a:pt x="2456" y="3003"/>
                  <a:pt x="2448" y="3009"/>
                  <a:pt x="2441" y="3015"/>
                </a:cubicBezTo>
                <a:cubicBezTo>
                  <a:pt x="2433" y="3020"/>
                  <a:pt x="2424" y="3025"/>
                  <a:pt x="2413" y="3028"/>
                </a:cubicBezTo>
                <a:cubicBezTo>
                  <a:pt x="2402" y="3031"/>
                  <a:pt x="2388" y="3032"/>
                  <a:pt x="2378" y="3031"/>
                </a:cubicBezTo>
                <a:cubicBezTo>
                  <a:pt x="2367" y="3030"/>
                  <a:pt x="2359" y="3027"/>
                  <a:pt x="2349" y="3022"/>
                </a:cubicBezTo>
                <a:cubicBezTo>
                  <a:pt x="2339" y="3017"/>
                  <a:pt x="2326" y="3010"/>
                  <a:pt x="2315" y="3004"/>
                </a:cubicBezTo>
                <a:cubicBezTo>
                  <a:pt x="2304" y="2999"/>
                  <a:pt x="2293" y="2995"/>
                  <a:pt x="2285" y="2991"/>
                </a:cubicBezTo>
                <a:cubicBezTo>
                  <a:pt x="2277" y="2987"/>
                  <a:pt x="2272" y="2983"/>
                  <a:pt x="2262" y="2982"/>
                </a:cubicBezTo>
                <a:cubicBezTo>
                  <a:pt x="2252" y="2980"/>
                  <a:pt x="2239" y="2981"/>
                  <a:pt x="2229" y="2984"/>
                </a:cubicBezTo>
                <a:cubicBezTo>
                  <a:pt x="2219" y="2987"/>
                  <a:pt x="2213" y="2994"/>
                  <a:pt x="2209" y="3000"/>
                </a:cubicBezTo>
                <a:cubicBezTo>
                  <a:pt x="2206" y="3007"/>
                  <a:pt x="2205" y="3014"/>
                  <a:pt x="2205" y="3019"/>
                </a:cubicBezTo>
                <a:cubicBezTo>
                  <a:pt x="2205" y="3025"/>
                  <a:pt x="2205" y="3030"/>
                  <a:pt x="2207" y="3039"/>
                </a:cubicBezTo>
                <a:cubicBezTo>
                  <a:pt x="2209" y="3049"/>
                  <a:pt x="2213" y="3063"/>
                  <a:pt x="2219" y="3074"/>
                </a:cubicBezTo>
                <a:cubicBezTo>
                  <a:pt x="2224" y="3085"/>
                  <a:pt x="2232" y="3094"/>
                  <a:pt x="2243" y="3104"/>
                </a:cubicBezTo>
                <a:cubicBezTo>
                  <a:pt x="2254" y="3115"/>
                  <a:pt x="2269" y="3127"/>
                  <a:pt x="2282" y="3136"/>
                </a:cubicBezTo>
                <a:cubicBezTo>
                  <a:pt x="2295" y="3145"/>
                  <a:pt x="2306" y="3152"/>
                  <a:pt x="2321" y="3159"/>
                </a:cubicBezTo>
                <a:cubicBezTo>
                  <a:pt x="2337" y="3166"/>
                  <a:pt x="2357" y="3173"/>
                  <a:pt x="2378" y="3179"/>
                </a:cubicBezTo>
                <a:cubicBezTo>
                  <a:pt x="2398" y="3185"/>
                  <a:pt x="2417" y="3190"/>
                  <a:pt x="2437" y="3194"/>
                </a:cubicBezTo>
                <a:cubicBezTo>
                  <a:pt x="2456" y="3199"/>
                  <a:pt x="2476" y="3202"/>
                  <a:pt x="2493" y="3204"/>
                </a:cubicBezTo>
                <a:cubicBezTo>
                  <a:pt x="2510" y="3205"/>
                  <a:pt x="2526" y="3204"/>
                  <a:pt x="2538" y="3201"/>
                </a:cubicBezTo>
                <a:cubicBezTo>
                  <a:pt x="2550" y="3199"/>
                  <a:pt x="2558" y="3195"/>
                  <a:pt x="2566" y="3190"/>
                </a:cubicBezTo>
                <a:cubicBezTo>
                  <a:pt x="2573" y="3186"/>
                  <a:pt x="2579" y="3180"/>
                  <a:pt x="2585" y="3175"/>
                </a:cubicBezTo>
                <a:cubicBezTo>
                  <a:pt x="2590" y="3170"/>
                  <a:pt x="2594" y="3165"/>
                  <a:pt x="2600" y="3157"/>
                </a:cubicBezTo>
                <a:cubicBezTo>
                  <a:pt x="2605" y="3150"/>
                  <a:pt x="2612" y="3141"/>
                  <a:pt x="2618" y="3134"/>
                </a:cubicBezTo>
                <a:cubicBezTo>
                  <a:pt x="2624" y="3127"/>
                  <a:pt x="2629" y="3121"/>
                  <a:pt x="2634" y="3122"/>
                </a:cubicBezTo>
                <a:cubicBezTo>
                  <a:pt x="2640" y="3123"/>
                  <a:pt x="2645" y="3130"/>
                  <a:pt x="2649" y="3136"/>
                </a:cubicBezTo>
                <a:cubicBezTo>
                  <a:pt x="2654" y="3143"/>
                  <a:pt x="2657" y="3150"/>
                  <a:pt x="2659" y="3156"/>
                </a:cubicBezTo>
                <a:cubicBezTo>
                  <a:pt x="2661" y="3162"/>
                  <a:pt x="2663" y="3168"/>
                  <a:pt x="2666" y="3174"/>
                </a:cubicBezTo>
                <a:cubicBezTo>
                  <a:pt x="2668" y="3180"/>
                  <a:pt x="2671" y="3186"/>
                  <a:pt x="2675" y="3194"/>
                </a:cubicBezTo>
                <a:cubicBezTo>
                  <a:pt x="2679" y="3201"/>
                  <a:pt x="2685" y="3210"/>
                  <a:pt x="2689" y="3215"/>
                </a:cubicBezTo>
                <a:cubicBezTo>
                  <a:pt x="2693" y="3219"/>
                  <a:pt x="2696" y="3219"/>
                  <a:pt x="2703" y="3216"/>
                </a:cubicBezTo>
                <a:cubicBezTo>
                  <a:pt x="2710" y="3214"/>
                  <a:pt x="2721" y="3209"/>
                  <a:pt x="2728" y="3205"/>
                </a:cubicBezTo>
                <a:cubicBezTo>
                  <a:pt x="2736" y="3201"/>
                  <a:pt x="2741" y="3198"/>
                  <a:pt x="2746" y="3196"/>
                </a:cubicBezTo>
                <a:cubicBezTo>
                  <a:pt x="2750" y="3195"/>
                  <a:pt x="2756" y="3195"/>
                  <a:pt x="2760" y="3198"/>
                </a:cubicBezTo>
                <a:cubicBezTo>
                  <a:pt x="2765" y="3202"/>
                  <a:pt x="2768" y="3209"/>
                  <a:pt x="2770" y="3219"/>
                </a:cubicBezTo>
                <a:cubicBezTo>
                  <a:pt x="2772" y="3228"/>
                  <a:pt x="2771" y="3241"/>
                  <a:pt x="2770" y="3252"/>
                </a:cubicBezTo>
                <a:cubicBezTo>
                  <a:pt x="2770" y="3263"/>
                  <a:pt x="2770" y="3272"/>
                  <a:pt x="2769" y="3284"/>
                </a:cubicBezTo>
                <a:cubicBezTo>
                  <a:pt x="2769" y="3295"/>
                  <a:pt x="2769" y="3307"/>
                  <a:pt x="2769" y="3322"/>
                </a:cubicBezTo>
                <a:cubicBezTo>
                  <a:pt x="2769" y="3336"/>
                  <a:pt x="2769" y="3353"/>
                  <a:pt x="2767" y="3368"/>
                </a:cubicBezTo>
                <a:cubicBezTo>
                  <a:pt x="2766" y="3382"/>
                  <a:pt x="2764" y="3394"/>
                  <a:pt x="2759" y="3405"/>
                </a:cubicBezTo>
                <a:cubicBezTo>
                  <a:pt x="2755" y="3417"/>
                  <a:pt x="2748" y="3427"/>
                  <a:pt x="2740" y="3438"/>
                </a:cubicBezTo>
                <a:cubicBezTo>
                  <a:pt x="2732" y="3450"/>
                  <a:pt x="2722" y="3463"/>
                  <a:pt x="2716" y="3474"/>
                </a:cubicBezTo>
                <a:cubicBezTo>
                  <a:pt x="2710" y="3484"/>
                  <a:pt x="2706" y="3491"/>
                  <a:pt x="2704" y="3499"/>
                </a:cubicBezTo>
                <a:cubicBezTo>
                  <a:pt x="2701" y="3506"/>
                  <a:pt x="2700" y="3514"/>
                  <a:pt x="2699" y="3523"/>
                </a:cubicBezTo>
                <a:cubicBezTo>
                  <a:pt x="2699" y="3532"/>
                  <a:pt x="2700" y="3542"/>
                  <a:pt x="2706" y="3551"/>
                </a:cubicBezTo>
                <a:cubicBezTo>
                  <a:pt x="2713" y="3559"/>
                  <a:pt x="2725" y="3566"/>
                  <a:pt x="2735" y="3571"/>
                </a:cubicBezTo>
                <a:cubicBezTo>
                  <a:pt x="2746" y="3576"/>
                  <a:pt x="2755" y="3581"/>
                  <a:pt x="2762" y="3587"/>
                </a:cubicBezTo>
                <a:cubicBezTo>
                  <a:pt x="2770" y="3594"/>
                  <a:pt x="2774" y="3603"/>
                  <a:pt x="2779" y="3614"/>
                </a:cubicBezTo>
                <a:cubicBezTo>
                  <a:pt x="2783" y="3626"/>
                  <a:pt x="2787" y="3640"/>
                  <a:pt x="2792" y="3653"/>
                </a:cubicBezTo>
                <a:cubicBezTo>
                  <a:pt x="2797" y="3667"/>
                  <a:pt x="2802" y="3680"/>
                  <a:pt x="2809" y="3690"/>
                </a:cubicBezTo>
                <a:cubicBezTo>
                  <a:pt x="2815" y="3701"/>
                  <a:pt x="2823" y="3708"/>
                  <a:pt x="2831" y="3716"/>
                </a:cubicBezTo>
                <a:cubicBezTo>
                  <a:pt x="2839" y="3724"/>
                  <a:pt x="2848" y="3733"/>
                  <a:pt x="2856" y="3740"/>
                </a:cubicBezTo>
                <a:cubicBezTo>
                  <a:pt x="2864" y="3748"/>
                  <a:pt x="2872" y="3755"/>
                  <a:pt x="2882" y="3763"/>
                </a:cubicBezTo>
                <a:cubicBezTo>
                  <a:pt x="2891" y="3770"/>
                  <a:pt x="2904" y="3778"/>
                  <a:pt x="2916" y="3786"/>
                </a:cubicBezTo>
                <a:cubicBezTo>
                  <a:pt x="2928" y="3794"/>
                  <a:pt x="2939" y="3802"/>
                  <a:pt x="2952" y="3813"/>
                </a:cubicBezTo>
                <a:cubicBezTo>
                  <a:pt x="2964" y="3824"/>
                  <a:pt x="2978" y="3839"/>
                  <a:pt x="2988" y="3850"/>
                </a:cubicBezTo>
                <a:cubicBezTo>
                  <a:pt x="2999" y="3860"/>
                  <a:pt x="3006" y="3867"/>
                  <a:pt x="3011" y="3876"/>
                </a:cubicBezTo>
                <a:cubicBezTo>
                  <a:pt x="3017" y="3885"/>
                  <a:pt x="3020" y="3895"/>
                  <a:pt x="3023" y="3908"/>
                </a:cubicBezTo>
                <a:cubicBezTo>
                  <a:pt x="3026" y="3920"/>
                  <a:pt x="3029" y="3935"/>
                  <a:pt x="3031" y="3950"/>
                </a:cubicBezTo>
                <a:cubicBezTo>
                  <a:pt x="3034" y="3966"/>
                  <a:pt x="3036" y="3984"/>
                  <a:pt x="3040" y="3995"/>
                </a:cubicBezTo>
                <a:cubicBezTo>
                  <a:pt x="3045" y="4007"/>
                  <a:pt x="3050" y="4013"/>
                  <a:pt x="3058" y="4021"/>
                </a:cubicBezTo>
                <a:cubicBezTo>
                  <a:pt x="3066" y="4028"/>
                  <a:pt x="3075" y="4035"/>
                  <a:pt x="3086" y="4041"/>
                </a:cubicBezTo>
                <a:cubicBezTo>
                  <a:pt x="3097" y="4047"/>
                  <a:pt x="3109" y="4052"/>
                  <a:pt x="3121" y="4055"/>
                </a:cubicBezTo>
                <a:cubicBezTo>
                  <a:pt x="3134" y="4058"/>
                  <a:pt x="3148" y="4060"/>
                  <a:pt x="3162" y="4061"/>
                </a:cubicBezTo>
                <a:cubicBezTo>
                  <a:pt x="3176" y="4062"/>
                  <a:pt x="3191" y="4063"/>
                  <a:pt x="3200" y="4066"/>
                </a:cubicBezTo>
                <a:cubicBezTo>
                  <a:pt x="3209" y="4070"/>
                  <a:pt x="3213" y="4075"/>
                  <a:pt x="3215" y="4080"/>
                </a:cubicBezTo>
                <a:cubicBezTo>
                  <a:pt x="3217" y="4086"/>
                  <a:pt x="3218" y="4092"/>
                  <a:pt x="3217" y="4097"/>
                </a:cubicBezTo>
                <a:cubicBezTo>
                  <a:pt x="3217" y="4103"/>
                  <a:pt x="3216" y="4108"/>
                  <a:pt x="3211" y="4112"/>
                </a:cubicBezTo>
                <a:cubicBezTo>
                  <a:pt x="3206" y="4115"/>
                  <a:pt x="3199" y="4117"/>
                  <a:pt x="3191" y="4119"/>
                </a:cubicBezTo>
                <a:cubicBezTo>
                  <a:pt x="3182" y="4120"/>
                  <a:pt x="3173" y="4121"/>
                  <a:pt x="3164" y="4123"/>
                </a:cubicBezTo>
                <a:cubicBezTo>
                  <a:pt x="3156" y="4125"/>
                  <a:pt x="3150" y="4127"/>
                  <a:pt x="3143" y="4131"/>
                </a:cubicBezTo>
                <a:cubicBezTo>
                  <a:pt x="3135" y="4136"/>
                  <a:pt x="3128" y="4142"/>
                  <a:pt x="3123" y="4147"/>
                </a:cubicBezTo>
                <a:cubicBezTo>
                  <a:pt x="3118" y="4153"/>
                  <a:pt x="3115" y="4159"/>
                  <a:pt x="3111" y="4165"/>
                </a:cubicBezTo>
                <a:cubicBezTo>
                  <a:pt x="3107" y="4170"/>
                  <a:pt x="3102" y="4176"/>
                  <a:pt x="3098" y="4183"/>
                </a:cubicBezTo>
                <a:cubicBezTo>
                  <a:pt x="3093" y="4189"/>
                  <a:pt x="3089" y="4197"/>
                  <a:pt x="3086" y="4204"/>
                </a:cubicBezTo>
                <a:cubicBezTo>
                  <a:pt x="3083" y="4212"/>
                  <a:pt x="3081" y="4220"/>
                  <a:pt x="3081" y="4227"/>
                </a:cubicBezTo>
                <a:cubicBezTo>
                  <a:pt x="3080" y="4234"/>
                  <a:pt x="3081" y="4239"/>
                  <a:pt x="3085" y="4246"/>
                </a:cubicBezTo>
                <a:cubicBezTo>
                  <a:pt x="3089" y="4252"/>
                  <a:pt x="3095" y="4260"/>
                  <a:pt x="3101" y="4267"/>
                </a:cubicBezTo>
                <a:cubicBezTo>
                  <a:pt x="3108" y="4274"/>
                  <a:pt x="3116" y="4280"/>
                  <a:pt x="3126" y="4285"/>
                </a:cubicBezTo>
                <a:cubicBezTo>
                  <a:pt x="3135" y="4291"/>
                  <a:pt x="3147" y="4296"/>
                  <a:pt x="3155" y="4300"/>
                </a:cubicBezTo>
                <a:cubicBezTo>
                  <a:pt x="3163" y="4303"/>
                  <a:pt x="3167" y="4303"/>
                  <a:pt x="3173" y="4302"/>
                </a:cubicBezTo>
                <a:cubicBezTo>
                  <a:pt x="3179" y="4302"/>
                  <a:pt x="3187" y="4299"/>
                  <a:pt x="3193" y="4295"/>
                </a:cubicBezTo>
                <a:cubicBezTo>
                  <a:pt x="3199" y="4290"/>
                  <a:pt x="3204" y="4284"/>
                  <a:pt x="3208" y="4278"/>
                </a:cubicBezTo>
                <a:cubicBezTo>
                  <a:pt x="3212" y="4271"/>
                  <a:pt x="3216" y="4264"/>
                  <a:pt x="3219" y="4259"/>
                </a:cubicBezTo>
                <a:cubicBezTo>
                  <a:pt x="3222" y="4253"/>
                  <a:pt x="3224" y="4249"/>
                  <a:pt x="3227" y="4244"/>
                </a:cubicBezTo>
                <a:cubicBezTo>
                  <a:pt x="3230" y="4239"/>
                  <a:pt x="3234" y="4232"/>
                  <a:pt x="3238" y="4226"/>
                </a:cubicBezTo>
                <a:cubicBezTo>
                  <a:pt x="3242" y="4220"/>
                  <a:pt x="3246" y="4215"/>
                  <a:pt x="3249" y="4212"/>
                </a:cubicBezTo>
                <a:cubicBezTo>
                  <a:pt x="3253" y="4208"/>
                  <a:pt x="3257" y="4206"/>
                  <a:pt x="3261" y="4205"/>
                </a:cubicBezTo>
                <a:cubicBezTo>
                  <a:pt x="3265" y="4204"/>
                  <a:pt x="3271" y="4203"/>
                  <a:pt x="3276" y="4203"/>
                </a:cubicBezTo>
                <a:cubicBezTo>
                  <a:pt x="3281" y="4204"/>
                  <a:pt x="3287" y="4205"/>
                  <a:pt x="3294" y="4207"/>
                </a:cubicBezTo>
                <a:cubicBezTo>
                  <a:pt x="3300" y="4209"/>
                  <a:pt x="3308" y="4210"/>
                  <a:pt x="3315" y="4212"/>
                </a:cubicBezTo>
                <a:cubicBezTo>
                  <a:pt x="3321" y="4214"/>
                  <a:pt x="3326" y="4215"/>
                  <a:pt x="3330" y="4217"/>
                </a:cubicBezTo>
                <a:cubicBezTo>
                  <a:pt x="3335" y="4220"/>
                  <a:pt x="3338" y="4223"/>
                  <a:pt x="3343" y="4228"/>
                </a:cubicBezTo>
                <a:cubicBezTo>
                  <a:pt x="3347" y="4233"/>
                  <a:pt x="3351" y="4240"/>
                  <a:pt x="3356" y="4246"/>
                </a:cubicBezTo>
                <a:cubicBezTo>
                  <a:pt x="3360" y="4252"/>
                  <a:pt x="3365" y="4257"/>
                  <a:pt x="3369" y="4262"/>
                </a:cubicBezTo>
                <a:cubicBezTo>
                  <a:pt x="3373" y="4267"/>
                  <a:pt x="3377" y="4271"/>
                  <a:pt x="3380" y="4276"/>
                </a:cubicBezTo>
                <a:cubicBezTo>
                  <a:pt x="3384" y="4280"/>
                  <a:pt x="3387" y="4285"/>
                  <a:pt x="3390" y="4289"/>
                </a:cubicBezTo>
                <a:cubicBezTo>
                  <a:pt x="3393" y="4293"/>
                  <a:pt x="3397" y="4297"/>
                  <a:pt x="3400" y="4300"/>
                </a:cubicBezTo>
                <a:cubicBezTo>
                  <a:pt x="3404" y="4303"/>
                  <a:pt x="3409" y="4304"/>
                  <a:pt x="3414" y="4305"/>
                </a:cubicBezTo>
                <a:cubicBezTo>
                  <a:pt x="3419" y="4307"/>
                  <a:pt x="3424" y="4308"/>
                  <a:pt x="3432" y="4310"/>
                </a:cubicBezTo>
                <a:cubicBezTo>
                  <a:pt x="3440" y="4313"/>
                  <a:pt x="3450" y="4317"/>
                  <a:pt x="3461" y="4323"/>
                </a:cubicBezTo>
                <a:cubicBezTo>
                  <a:pt x="3472" y="4330"/>
                  <a:pt x="3484" y="4338"/>
                  <a:pt x="3490" y="4345"/>
                </a:cubicBezTo>
                <a:cubicBezTo>
                  <a:pt x="3496" y="4353"/>
                  <a:pt x="3497" y="4359"/>
                  <a:pt x="3491" y="4363"/>
                </a:cubicBezTo>
                <a:cubicBezTo>
                  <a:pt x="3486" y="4368"/>
                  <a:pt x="3475" y="4370"/>
                  <a:pt x="3462" y="4372"/>
                </a:cubicBezTo>
                <a:cubicBezTo>
                  <a:pt x="3448" y="4374"/>
                  <a:pt x="3433" y="4376"/>
                  <a:pt x="3419" y="4378"/>
                </a:cubicBezTo>
                <a:cubicBezTo>
                  <a:pt x="3406" y="4380"/>
                  <a:pt x="3395" y="4382"/>
                  <a:pt x="3387" y="4384"/>
                </a:cubicBezTo>
                <a:cubicBezTo>
                  <a:pt x="3378" y="4386"/>
                  <a:pt x="3371" y="4389"/>
                  <a:pt x="3368" y="4392"/>
                </a:cubicBezTo>
                <a:cubicBezTo>
                  <a:pt x="3365" y="4396"/>
                  <a:pt x="3366" y="4401"/>
                  <a:pt x="3369" y="4405"/>
                </a:cubicBezTo>
                <a:cubicBezTo>
                  <a:pt x="3371" y="4409"/>
                  <a:pt x="3376" y="4412"/>
                  <a:pt x="3381" y="4414"/>
                </a:cubicBezTo>
                <a:cubicBezTo>
                  <a:pt x="3386" y="4417"/>
                  <a:pt x="3392" y="4418"/>
                  <a:pt x="3398" y="4420"/>
                </a:cubicBezTo>
                <a:cubicBezTo>
                  <a:pt x="3405" y="4421"/>
                  <a:pt x="3412" y="4424"/>
                  <a:pt x="3420" y="4426"/>
                </a:cubicBezTo>
                <a:cubicBezTo>
                  <a:pt x="3428" y="4428"/>
                  <a:pt x="3437" y="4430"/>
                  <a:pt x="3446" y="4432"/>
                </a:cubicBezTo>
                <a:cubicBezTo>
                  <a:pt x="3455" y="4433"/>
                  <a:pt x="3464" y="4434"/>
                  <a:pt x="3473" y="4434"/>
                </a:cubicBezTo>
                <a:cubicBezTo>
                  <a:pt x="3481" y="4435"/>
                  <a:pt x="3489" y="4435"/>
                  <a:pt x="3498" y="4435"/>
                </a:cubicBezTo>
                <a:cubicBezTo>
                  <a:pt x="3508" y="4436"/>
                  <a:pt x="3518" y="4438"/>
                  <a:pt x="3526" y="4441"/>
                </a:cubicBezTo>
                <a:cubicBezTo>
                  <a:pt x="3534" y="4444"/>
                  <a:pt x="3539" y="4447"/>
                  <a:pt x="3543" y="4451"/>
                </a:cubicBezTo>
                <a:cubicBezTo>
                  <a:pt x="3548" y="4455"/>
                  <a:pt x="3553" y="4459"/>
                  <a:pt x="3557" y="4463"/>
                </a:cubicBezTo>
                <a:cubicBezTo>
                  <a:pt x="3561" y="4468"/>
                  <a:pt x="3564" y="4472"/>
                  <a:pt x="3566" y="4480"/>
                </a:cubicBezTo>
                <a:cubicBezTo>
                  <a:pt x="3567" y="4488"/>
                  <a:pt x="3567" y="4500"/>
                  <a:pt x="3564" y="4509"/>
                </a:cubicBezTo>
                <a:cubicBezTo>
                  <a:pt x="3561" y="4518"/>
                  <a:pt x="3556" y="4524"/>
                  <a:pt x="3549" y="4533"/>
                </a:cubicBezTo>
                <a:cubicBezTo>
                  <a:pt x="3542" y="4541"/>
                  <a:pt x="3533" y="4552"/>
                  <a:pt x="3525" y="4563"/>
                </a:cubicBezTo>
                <a:cubicBezTo>
                  <a:pt x="3517" y="4574"/>
                  <a:pt x="3509" y="4587"/>
                  <a:pt x="3504" y="4597"/>
                </a:cubicBezTo>
                <a:cubicBezTo>
                  <a:pt x="3498" y="4607"/>
                  <a:pt x="3495" y="4615"/>
                  <a:pt x="3492" y="4624"/>
                </a:cubicBezTo>
                <a:cubicBezTo>
                  <a:pt x="3489" y="4632"/>
                  <a:pt x="3486" y="4641"/>
                  <a:pt x="3485" y="4649"/>
                </a:cubicBezTo>
                <a:cubicBezTo>
                  <a:pt x="3483" y="4657"/>
                  <a:pt x="3482" y="4662"/>
                  <a:pt x="3485" y="4669"/>
                </a:cubicBezTo>
                <a:cubicBezTo>
                  <a:pt x="3488" y="4675"/>
                  <a:pt x="3495" y="4681"/>
                  <a:pt x="3502" y="4686"/>
                </a:cubicBezTo>
                <a:cubicBezTo>
                  <a:pt x="3509" y="4692"/>
                  <a:pt x="3517" y="4695"/>
                  <a:pt x="3525" y="4699"/>
                </a:cubicBezTo>
                <a:cubicBezTo>
                  <a:pt x="3533" y="4702"/>
                  <a:pt x="3541" y="4704"/>
                  <a:pt x="3549" y="4710"/>
                </a:cubicBezTo>
                <a:cubicBezTo>
                  <a:pt x="3557" y="4715"/>
                  <a:pt x="3566" y="4722"/>
                  <a:pt x="3575" y="4734"/>
                </a:cubicBezTo>
                <a:cubicBezTo>
                  <a:pt x="3583" y="4745"/>
                  <a:pt x="3592" y="4760"/>
                  <a:pt x="3600" y="4777"/>
                </a:cubicBezTo>
                <a:cubicBezTo>
                  <a:pt x="3608" y="4793"/>
                  <a:pt x="3615" y="4811"/>
                  <a:pt x="3618" y="4827"/>
                </a:cubicBezTo>
                <a:cubicBezTo>
                  <a:pt x="3621" y="4844"/>
                  <a:pt x="3621" y="4860"/>
                  <a:pt x="3619" y="4880"/>
                </a:cubicBezTo>
                <a:cubicBezTo>
                  <a:pt x="3616" y="4901"/>
                  <a:pt x="3611" y="4925"/>
                  <a:pt x="3607" y="4943"/>
                </a:cubicBezTo>
                <a:cubicBezTo>
                  <a:pt x="3602" y="4960"/>
                  <a:pt x="3599" y="4970"/>
                  <a:pt x="3595" y="4980"/>
                </a:cubicBezTo>
                <a:cubicBezTo>
                  <a:pt x="3591" y="4990"/>
                  <a:pt x="3587" y="5000"/>
                  <a:pt x="3581" y="5011"/>
                </a:cubicBezTo>
                <a:cubicBezTo>
                  <a:pt x="3576" y="5021"/>
                  <a:pt x="3568" y="5032"/>
                  <a:pt x="3565" y="5043"/>
                </a:cubicBezTo>
                <a:cubicBezTo>
                  <a:pt x="3561" y="5054"/>
                  <a:pt x="3560" y="5065"/>
                  <a:pt x="3560" y="5075"/>
                </a:cubicBezTo>
                <a:cubicBezTo>
                  <a:pt x="3561" y="5084"/>
                  <a:pt x="3562" y="5092"/>
                  <a:pt x="3565" y="5100"/>
                </a:cubicBezTo>
                <a:cubicBezTo>
                  <a:pt x="3568" y="5108"/>
                  <a:pt x="3573" y="5116"/>
                  <a:pt x="3578" y="5123"/>
                </a:cubicBezTo>
                <a:cubicBezTo>
                  <a:pt x="3584" y="5130"/>
                  <a:pt x="3590" y="5135"/>
                  <a:pt x="3597" y="5138"/>
                </a:cubicBezTo>
                <a:cubicBezTo>
                  <a:pt x="3605" y="5140"/>
                  <a:pt x="3615" y="5141"/>
                  <a:pt x="3625" y="5140"/>
                </a:cubicBezTo>
                <a:cubicBezTo>
                  <a:pt x="3636" y="5139"/>
                  <a:pt x="3647" y="5136"/>
                  <a:pt x="3658" y="5135"/>
                </a:cubicBezTo>
                <a:cubicBezTo>
                  <a:pt x="3669" y="5133"/>
                  <a:pt x="3680" y="5133"/>
                  <a:pt x="3691" y="5133"/>
                </a:cubicBezTo>
                <a:cubicBezTo>
                  <a:pt x="3703" y="5134"/>
                  <a:pt x="3715" y="5135"/>
                  <a:pt x="3727" y="5142"/>
                </a:cubicBezTo>
                <a:cubicBezTo>
                  <a:pt x="3740" y="5148"/>
                  <a:pt x="3754" y="5159"/>
                  <a:pt x="3776" y="5177"/>
                </a:cubicBezTo>
                <a:cubicBezTo>
                  <a:pt x="3798" y="5194"/>
                  <a:pt x="3829" y="5218"/>
                  <a:pt x="3847" y="5234"/>
                </a:cubicBezTo>
                <a:cubicBezTo>
                  <a:pt x="3865" y="5249"/>
                  <a:pt x="3871" y="5257"/>
                  <a:pt x="3876" y="5266"/>
                </a:cubicBezTo>
                <a:cubicBezTo>
                  <a:pt x="3881" y="5276"/>
                  <a:pt x="3885" y="5287"/>
                  <a:pt x="3886" y="5295"/>
                </a:cubicBezTo>
                <a:cubicBezTo>
                  <a:pt x="3887" y="5304"/>
                  <a:pt x="3886" y="5311"/>
                  <a:pt x="3885" y="5319"/>
                </a:cubicBezTo>
                <a:cubicBezTo>
                  <a:pt x="3883" y="5328"/>
                  <a:pt x="3880" y="5339"/>
                  <a:pt x="3877" y="5349"/>
                </a:cubicBezTo>
                <a:cubicBezTo>
                  <a:pt x="3874" y="5360"/>
                  <a:pt x="3870" y="5369"/>
                  <a:pt x="3867" y="5377"/>
                </a:cubicBezTo>
                <a:cubicBezTo>
                  <a:pt x="3864" y="5385"/>
                  <a:pt x="3861" y="5390"/>
                  <a:pt x="3859" y="5395"/>
                </a:cubicBezTo>
                <a:cubicBezTo>
                  <a:pt x="3857" y="5400"/>
                  <a:pt x="3856" y="5403"/>
                  <a:pt x="3854" y="5409"/>
                </a:cubicBezTo>
                <a:cubicBezTo>
                  <a:pt x="3853" y="5414"/>
                  <a:pt x="3851" y="5421"/>
                  <a:pt x="3851" y="5428"/>
                </a:cubicBezTo>
                <a:cubicBezTo>
                  <a:pt x="3850" y="5435"/>
                  <a:pt x="3850" y="5441"/>
                  <a:pt x="3851" y="5447"/>
                </a:cubicBezTo>
                <a:cubicBezTo>
                  <a:pt x="3851" y="5452"/>
                  <a:pt x="3853" y="5457"/>
                  <a:pt x="3857" y="5465"/>
                </a:cubicBezTo>
                <a:cubicBezTo>
                  <a:pt x="3861" y="5473"/>
                  <a:pt x="3867" y="5483"/>
                  <a:pt x="3872" y="5493"/>
                </a:cubicBezTo>
                <a:cubicBezTo>
                  <a:pt x="3878" y="5503"/>
                  <a:pt x="3883" y="5512"/>
                  <a:pt x="3886" y="5521"/>
                </a:cubicBezTo>
                <a:cubicBezTo>
                  <a:pt x="3889" y="5530"/>
                  <a:pt x="3889" y="5540"/>
                  <a:pt x="3888" y="5548"/>
                </a:cubicBezTo>
                <a:cubicBezTo>
                  <a:pt x="3886" y="5556"/>
                  <a:pt x="3883" y="5562"/>
                  <a:pt x="3880" y="5569"/>
                </a:cubicBezTo>
                <a:cubicBezTo>
                  <a:pt x="3877" y="5576"/>
                  <a:pt x="3875" y="5583"/>
                  <a:pt x="3876" y="5590"/>
                </a:cubicBezTo>
                <a:cubicBezTo>
                  <a:pt x="3877" y="5597"/>
                  <a:pt x="3881" y="5604"/>
                  <a:pt x="3891" y="5609"/>
                </a:cubicBezTo>
                <a:cubicBezTo>
                  <a:pt x="3901" y="5614"/>
                  <a:pt x="3916" y="5618"/>
                  <a:pt x="3923" y="5625"/>
                </a:cubicBezTo>
                <a:cubicBezTo>
                  <a:pt x="3930" y="5631"/>
                  <a:pt x="3928" y="5641"/>
                  <a:pt x="3923" y="5651"/>
                </a:cubicBezTo>
                <a:cubicBezTo>
                  <a:pt x="3919" y="5660"/>
                  <a:pt x="3913" y="5669"/>
                  <a:pt x="3908" y="5683"/>
                </a:cubicBezTo>
                <a:cubicBezTo>
                  <a:pt x="3903" y="5697"/>
                  <a:pt x="3899" y="5715"/>
                  <a:pt x="3896" y="5729"/>
                </a:cubicBezTo>
                <a:cubicBezTo>
                  <a:pt x="3893" y="5744"/>
                  <a:pt x="3892" y="5755"/>
                  <a:pt x="3892" y="5766"/>
                </a:cubicBezTo>
                <a:cubicBezTo>
                  <a:pt x="3892" y="5776"/>
                  <a:pt x="3893" y="5786"/>
                  <a:pt x="3896" y="5794"/>
                </a:cubicBezTo>
                <a:cubicBezTo>
                  <a:pt x="3900" y="5803"/>
                  <a:pt x="3905" y="5809"/>
                  <a:pt x="3913" y="5814"/>
                </a:cubicBezTo>
                <a:cubicBezTo>
                  <a:pt x="3922" y="5818"/>
                  <a:pt x="3934" y="5820"/>
                  <a:pt x="3944" y="5823"/>
                </a:cubicBezTo>
                <a:cubicBezTo>
                  <a:pt x="3954" y="5825"/>
                  <a:pt x="3963" y="5828"/>
                  <a:pt x="3976" y="5834"/>
                </a:cubicBezTo>
                <a:cubicBezTo>
                  <a:pt x="3990" y="5840"/>
                  <a:pt x="4008" y="5849"/>
                  <a:pt x="4019" y="5857"/>
                </a:cubicBezTo>
                <a:cubicBezTo>
                  <a:pt x="4029" y="5866"/>
                  <a:pt x="4033" y="5874"/>
                  <a:pt x="4040" y="5876"/>
                </a:cubicBezTo>
                <a:cubicBezTo>
                  <a:pt x="4048" y="5878"/>
                  <a:pt x="4059" y="5873"/>
                  <a:pt x="4067" y="5871"/>
                </a:cubicBezTo>
                <a:cubicBezTo>
                  <a:pt x="4075" y="5868"/>
                  <a:pt x="4079" y="5868"/>
                  <a:pt x="4084" y="5871"/>
                </a:cubicBezTo>
                <a:cubicBezTo>
                  <a:pt x="4089" y="5874"/>
                  <a:pt x="4094" y="5879"/>
                  <a:pt x="4098" y="5885"/>
                </a:cubicBezTo>
                <a:cubicBezTo>
                  <a:pt x="4102" y="5891"/>
                  <a:pt x="4105" y="5897"/>
                  <a:pt x="4105" y="5907"/>
                </a:cubicBezTo>
                <a:cubicBezTo>
                  <a:pt x="4106" y="5917"/>
                  <a:pt x="4103" y="5930"/>
                  <a:pt x="4101" y="5938"/>
                </a:cubicBezTo>
                <a:cubicBezTo>
                  <a:pt x="4099" y="5947"/>
                  <a:pt x="4097" y="5951"/>
                  <a:pt x="4089" y="5955"/>
                </a:cubicBezTo>
                <a:cubicBezTo>
                  <a:pt x="4080" y="5959"/>
                  <a:pt x="4065" y="5963"/>
                  <a:pt x="4055" y="5964"/>
                </a:cubicBezTo>
                <a:cubicBezTo>
                  <a:pt x="4045" y="5964"/>
                  <a:pt x="4039" y="5961"/>
                  <a:pt x="4031" y="5956"/>
                </a:cubicBezTo>
                <a:cubicBezTo>
                  <a:pt x="4024" y="5950"/>
                  <a:pt x="4014" y="5942"/>
                  <a:pt x="4003" y="5937"/>
                </a:cubicBezTo>
                <a:cubicBezTo>
                  <a:pt x="3991" y="5931"/>
                  <a:pt x="3978" y="5927"/>
                  <a:pt x="3968" y="5927"/>
                </a:cubicBezTo>
                <a:cubicBezTo>
                  <a:pt x="3957" y="5927"/>
                  <a:pt x="3948" y="5932"/>
                  <a:pt x="3941" y="5937"/>
                </a:cubicBezTo>
                <a:cubicBezTo>
                  <a:pt x="3934" y="5943"/>
                  <a:pt x="3929" y="5950"/>
                  <a:pt x="3926" y="5959"/>
                </a:cubicBezTo>
                <a:cubicBezTo>
                  <a:pt x="3922" y="5968"/>
                  <a:pt x="3921" y="5980"/>
                  <a:pt x="3922" y="5989"/>
                </a:cubicBezTo>
                <a:cubicBezTo>
                  <a:pt x="3922" y="5999"/>
                  <a:pt x="3925" y="6005"/>
                  <a:pt x="3930" y="6011"/>
                </a:cubicBezTo>
                <a:cubicBezTo>
                  <a:pt x="3934" y="6018"/>
                  <a:pt x="3940" y="6023"/>
                  <a:pt x="3947" y="6029"/>
                </a:cubicBezTo>
                <a:cubicBezTo>
                  <a:pt x="3954" y="6034"/>
                  <a:pt x="3963" y="6039"/>
                  <a:pt x="3973" y="6044"/>
                </a:cubicBezTo>
                <a:cubicBezTo>
                  <a:pt x="3983" y="6048"/>
                  <a:pt x="3993" y="6053"/>
                  <a:pt x="4004" y="6056"/>
                </a:cubicBezTo>
                <a:cubicBezTo>
                  <a:pt x="4014" y="6059"/>
                  <a:pt x="4024" y="6061"/>
                  <a:pt x="4032" y="6063"/>
                </a:cubicBezTo>
                <a:cubicBezTo>
                  <a:pt x="4040" y="6065"/>
                  <a:pt x="4046" y="6068"/>
                  <a:pt x="4050" y="6073"/>
                </a:cubicBezTo>
                <a:cubicBezTo>
                  <a:pt x="4055" y="6077"/>
                  <a:pt x="4057" y="6084"/>
                  <a:pt x="4058" y="6091"/>
                </a:cubicBezTo>
                <a:cubicBezTo>
                  <a:pt x="4059" y="6099"/>
                  <a:pt x="4058" y="6107"/>
                  <a:pt x="4056" y="6114"/>
                </a:cubicBezTo>
                <a:cubicBezTo>
                  <a:pt x="4054" y="6122"/>
                  <a:pt x="4050" y="6128"/>
                  <a:pt x="4048" y="6138"/>
                </a:cubicBezTo>
                <a:cubicBezTo>
                  <a:pt x="4045" y="6148"/>
                  <a:pt x="4043" y="6162"/>
                  <a:pt x="4044" y="6174"/>
                </a:cubicBezTo>
                <a:cubicBezTo>
                  <a:pt x="4044" y="6186"/>
                  <a:pt x="4047" y="6197"/>
                  <a:pt x="4058" y="6209"/>
                </a:cubicBezTo>
                <a:cubicBezTo>
                  <a:pt x="4070" y="6221"/>
                  <a:pt x="4089" y="6234"/>
                  <a:pt x="4103" y="6243"/>
                </a:cubicBezTo>
                <a:cubicBezTo>
                  <a:pt x="4117" y="6253"/>
                  <a:pt x="4127" y="6260"/>
                  <a:pt x="4134" y="6267"/>
                </a:cubicBezTo>
                <a:cubicBezTo>
                  <a:pt x="4141" y="6273"/>
                  <a:pt x="4144" y="6280"/>
                  <a:pt x="4148" y="6289"/>
                </a:cubicBezTo>
                <a:cubicBezTo>
                  <a:pt x="4152" y="6299"/>
                  <a:pt x="4156" y="6310"/>
                  <a:pt x="4165" y="6323"/>
                </a:cubicBezTo>
                <a:cubicBezTo>
                  <a:pt x="4174" y="6336"/>
                  <a:pt x="4189" y="6349"/>
                  <a:pt x="4201" y="6359"/>
                </a:cubicBezTo>
                <a:cubicBezTo>
                  <a:pt x="4214" y="6370"/>
                  <a:pt x="4224" y="6378"/>
                  <a:pt x="4233" y="6389"/>
                </a:cubicBezTo>
                <a:cubicBezTo>
                  <a:pt x="4243" y="6400"/>
                  <a:pt x="4252" y="6415"/>
                  <a:pt x="4255" y="6429"/>
                </a:cubicBezTo>
                <a:cubicBezTo>
                  <a:pt x="4259" y="6444"/>
                  <a:pt x="4257" y="6457"/>
                  <a:pt x="4257" y="6469"/>
                </a:cubicBezTo>
                <a:cubicBezTo>
                  <a:pt x="4256" y="6480"/>
                  <a:pt x="4256" y="6490"/>
                  <a:pt x="4258" y="6497"/>
                </a:cubicBezTo>
                <a:cubicBezTo>
                  <a:pt x="4260" y="6505"/>
                  <a:pt x="4265" y="6510"/>
                  <a:pt x="4273" y="6513"/>
                </a:cubicBezTo>
                <a:cubicBezTo>
                  <a:pt x="4280" y="6517"/>
                  <a:pt x="4291" y="6518"/>
                  <a:pt x="4304" y="6520"/>
                </a:cubicBezTo>
                <a:cubicBezTo>
                  <a:pt x="4316" y="6521"/>
                  <a:pt x="4330" y="6523"/>
                  <a:pt x="4340" y="6525"/>
                </a:cubicBezTo>
                <a:cubicBezTo>
                  <a:pt x="4350" y="6527"/>
                  <a:pt x="4357" y="6529"/>
                  <a:pt x="4363" y="6533"/>
                </a:cubicBezTo>
                <a:cubicBezTo>
                  <a:pt x="4369" y="6537"/>
                  <a:pt x="4374" y="6541"/>
                  <a:pt x="4377" y="6547"/>
                </a:cubicBezTo>
                <a:cubicBezTo>
                  <a:pt x="4380" y="6553"/>
                  <a:pt x="4381" y="6560"/>
                  <a:pt x="4381" y="6568"/>
                </a:cubicBezTo>
                <a:cubicBezTo>
                  <a:pt x="4381" y="6575"/>
                  <a:pt x="4379" y="6583"/>
                  <a:pt x="4380" y="6590"/>
                </a:cubicBezTo>
                <a:cubicBezTo>
                  <a:pt x="4380" y="6596"/>
                  <a:pt x="4382" y="6602"/>
                  <a:pt x="4387" y="6606"/>
                </a:cubicBezTo>
                <a:cubicBezTo>
                  <a:pt x="4393" y="6609"/>
                  <a:pt x="4402" y="6611"/>
                  <a:pt x="4410" y="6612"/>
                </a:cubicBezTo>
                <a:cubicBezTo>
                  <a:pt x="4418" y="6612"/>
                  <a:pt x="4425" y="6612"/>
                  <a:pt x="4432" y="6614"/>
                </a:cubicBezTo>
                <a:cubicBezTo>
                  <a:pt x="4440" y="6615"/>
                  <a:pt x="4448" y="6617"/>
                  <a:pt x="4453" y="6623"/>
                </a:cubicBezTo>
                <a:cubicBezTo>
                  <a:pt x="4457" y="6628"/>
                  <a:pt x="4457" y="6637"/>
                  <a:pt x="4456" y="6644"/>
                </a:cubicBezTo>
                <a:cubicBezTo>
                  <a:pt x="4455" y="6652"/>
                  <a:pt x="4452" y="6659"/>
                  <a:pt x="4447" y="6665"/>
                </a:cubicBezTo>
                <a:cubicBezTo>
                  <a:pt x="4442" y="6670"/>
                  <a:pt x="4435" y="6674"/>
                  <a:pt x="4425" y="6676"/>
                </a:cubicBezTo>
                <a:cubicBezTo>
                  <a:pt x="4414" y="6679"/>
                  <a:pt x="4400" y="6681"/>
                  <a:pt x="4391" y="6684"/>
                </a:cubicBezTo>
                <a:cubicBezTo>
                  <a:pt x="4383" y="6687"/>
                  <a:pt x="4380" y="6691"/>
                  <a:pt x="4379" y="6695"/>
                </a:cubicBezTo>
                <a:cubicBezTo>
                  <a:pt x="4378" y="6699"/>
                  <a:pt x="4378" y="6704"/>
                  <a:pt x="4378" y="6712"/>
                </a:cubicBezTo>
                <a:cubicBezTo>
                  <a:pt x="4379" y="6719"/>
                  <a:pt x="4380" y="6728"/>
                  <a:pt x="4381" y="6736"/>
                </a:cubicBezTo>
                <a:cubicBezTo>
                  <a:pt x="4382" y="6743"/>
                  <a:pt x="4384" y="6749"/>
                  <a:pt x="4386" y="6756"/>
                </a:cubicBezTo>
                <a:cubicBezTo>
                  <a:pt x="4389" y="6764"/>
                  <a:pt x="4393" y="6774"/>
                  <a:pt x="4397" y="6785"/>
                </a:cubicBezTo>
                <a:cubicBezTo>
                  <a:pt x="4401" y="6797"/>
                  <a:pt x="4405" y="6810"/>
                  <a:pt x="4405" y="6823"/>
                </a:cubicBezTo>
                <a:cubicBezTo>
                  <a:pt x="4404" y="6836"/>
                  <a:pt x="4399" y="6848"/>
                  <a:pt x="4393" y="6857"/>
                </a:cubicBezTo>
                <a:cubicBezTo>
                  <a:pt x="4388" y="6865"/>
                  <a:pt x="4383" y="6869"/>
                  <a:pt x="4377" y="6867"/>
                </a:cubicBezTo>
                <a:cubicBezTo>
                  <a:pt x="4372" y="6864"/>
                  <a:pt x="4366" y="6856"/>
                  <a:pt x="4359" y="6852"/>
                </a:cubicBezTo>
                <a:cubicBezTo>
                  <a:pt x="4352" y="6848"/>
                  <a:pt x="4344" y="6850"/>
                  <a:pt x="4336" y="6856"/>
                </a:cubicBezTo>
                <a:cubicBezTo>
                  <a:pt x="4328" y="6861"/>
                  <a:pt x="4321" y="6871"/>
                  <a:pt x="4314" y="6878"/>
                </a:cubicBezTo>
                <a:cubicBezTo>
                  <a:pt x="4307" y="6886"/>
                  <a:pt x="4301" y="6890"/>
                  <a:pt x="4295" y="6884"/>
                </a:cubicBezTo>
                <a:cubicBezTo>
                  <a:pt x="4290" y="6879"/>
                  <a:pt x="4285" y="6863"/>
                  <a:pt x="4282" y="6850"/>
                </a:cubicBezTo>
                <a:cubicBezTo>
                  <a:pt x="4278" y="6838"/>
                  <a:pt x="4275" y="6828"/>
                  <a:pt x="4271" y="6820"/>
                </a:cubicBezTo>
                <a:cubicBezTo>
                  <a:pt x="4267" y="6812"/>
                  <a:pt x="4261" y="6805"/>
                  <a:pt x="4251" y="6803"/>
                </a:cubicBezTo>
                <a:cubicBezTo>
                  <a:pt x="4241" y="6802"/>
                  <a:pt x="4226" y="6806"/>
                  <a:pt x="4214" y="6812"/>
                </a:cubicBezTo>
                <a:cubicBezTo>
                  <a:pt x="4202" y="6819"/>
                  <a:pt x="4192" y="6828"/>
                  <a:pt x="4186" y="6836"/>
                </a:cubicBezTo>
                <a:cubicBezTo>
                  <a:pt x="4179" y="6843"/>
                  <a:pt x="4174" y="6849"/>
                  <a:pt x="4170" y="6856"/>
                </a:cubicBezTo>
                <a:cubicBezTo>
                  <a:pt x="4167" y="6862"/>
                  <a:pt x="4164" y="6870"/>
                  <a:pt x="4163" y="6878"/>
                </a:cubicBezTo>
                <a:cubicBezTo>
                  <a:pt x="4163" y="6885"/>
                  <a:pt x="4164" y="6892"/>
                  <a:pt x="4169" y="6900"/>
                </a:cubicBezTo>
                <a:cubicBezTo>
                  <a:pt x="4174" y="6907"/>
                  <a:pt x="4183" y="6915"/>
                  <a:pt x="4192" y="6922"/>
                </a:cubicBezTo>
                <a:cubicBezTo>
                  <a:pt x="4201" y="6929"/>
                  <a:pt x="4210" y="6936"/>
                  <a:pt x="4219" y="6946"/>
                </a:cubicBezTo>
                <a:cubicBezTo>
                  <a:pt x="4228" y="6955"/>
                  <a:pt x="4238" y="6968"/>
                  <a:pt x="4246" y="6979"/>
                </a:cubicBezTo>
                <a:cubicBezTo>
                  <a:pt x="4254" y="6990"/>
                  <a:pt x="4259" y="7000"/>
                  <a:pt x="4263" y="7007"/>
                </a:cubicBezTo>
                <a:cubicBezTo>
                  <a:pt x="4267" y="7014"/>
                  <a:pt x="4268" y="7019"/>
                  <a:pt x="4271" y="7026"/>
                </a:cubicBezTo>
                <a:cubicBezTo>
                  <a:pt x="4273" y="7032"/>
                  <a:pt x="4277" y="7040"/>
                  <a:pt x="4283" y="7047"/>
                </a:cubicBezTo>
                <a:cubicBezTo>
                  <a:pt x="4289" y="7055"/>
                  <a:pt x="4298" y="7062"/>
                  <a:pt x="4306" y="7069"/>
                </a:cubicBezTo>
                <a:cubicBezTo>
                  <a:pt x="4314" y="7076"/>
                  <a:pt x="4322" y="7084"/>
                  <a:pt x="4331" y="7090"/>
                </a:cubicBezTo>
                <a:cubicBezTo>
                  <a:pt x="4339" y="7096"/>
                  <a:pt x="4348" y="7102"/>
                  <a:pt x="4351" y="7111"/>
                </a:cubicBezTo>
                <a:cubicBezTo>
                  <a:pt x="4354" y="7121"/>
                  <a:pt x="4349" y="7133"/>
                  <a:pt x="4341" y="7146"/>
                </a:cubicBezTo>
                <a:cubicBezTo>
                  <a:pt x="4332" y="7158"/>
                  <a:pt x="4320" y="7169"/>
                  <a:pt x="4313" y="7179"/>
                </a:cubicBezTo>
                <a:cubicBezTo>
                  <a:pt x="4307" y="7189"/>
                  <a:pt x="4307" y="7197"/>
                  <a:pt x="4311" y="7206"/>
                </a:cubicBezTo>
                <a:cubicBezTo>
                  <a:pt x="4315" y="7215"/>
                  <a:pt x="4324" y="7225"/>
                  <a:pt x="4337" y="7231"/>
                </a:cubicBezTo>
                <a:cubicBezTo>
                  <a:pt x="4349" y="7238"/>
                  <a:pt x="4366" y="7242"/>
                  <a:pt x="4381" y="7245"/>
                </a:cubicBezTo>
                <a:cubicBezTo>
                  <a:pt x="4396" y="7249"/>
                  <a:pt x="4409" y="7253"/>
                  <a:pt x="4418" y="7259"/>
                </a:cubicBezTo>
                <a:cubicBezTo>
                  <a:pt x="4426" y="7264"/>
                  <a:pt x="4430" y="7271"/>
                  <a:pt x="4433" y="7277"/>
                </a:cubicBezTo>
                <a:cubicBezTo>
                  <a:pt x="4436" y="7283"/>
                  <a:pt x="4438" y="7289"/>
                  <a:pt x="4439" y="7297"/>
                </a:cubicBezTo>
                <a:cubicBezTo>
                  <a:pt x="4440" y="7305"/>
                  <a:pt x="4439" y="7315"/>
                  <a:pt x="4436" y="7325"/>
                </a:cubicBezTo>
                <a:cubicBezTo>
                  <a:pt x="4434" y="7335"/>
                  <a:pt x="4430" y="7345"/>
                  <a:pt x="4428" y="7355"/>
                </a:cubicBezTo>
                <a:cubicBezTo>
                  <a:pt x="4426" y="7365"/>
                  <a:pt x="4426" y="7375"/>
                  <a:pt x="4426" y="7384"/>
                </a:cubicBezTo>
                <a:cubicBezTo>
                  <a:pt x="4427" y="7392"/>
                  <a:pt x="4428" y="7399"/>
                  <a:pt x="4430" y="7406"/>
                </a:cubicBezTo>
                <a:cubicBezTo>
                  <a:pt x="4433" y="7413"/>
                  <a:pt x="4437" y="7420"/>
                  <a:pt x="4443" y="7425"/>
                </a:cubicBezTo>
                <a:cubicBezTo>
                  <a:pt x="4450" y="7431"/>
                  <a:pt x="4458" y="7434"/>
                  <a:pt x="4467" y="7438"/>
                </a:cubicBezTo>
                <a:cubicBezTo>
                  <a:pt x="4476" y="7442"/>
                  <a:pt x="4485" y="7445"/>
                  <a:pt x="4494" y="7449"/>
                </a:cubicBezTo>
                <a:cubicBezTo>
                  <a:pt x="4503" y="7453"/>
                  <a:pt x="4512" y="7457"/>
                  <a:pt x="4519" y="7464"/>
                </a:cubicBezTo>
                <a:cubicBezTo>
                  <a:pt x="4527" y="7470"/>
                  <a:pt x="4533" y="7479"/>
                  <a:pt x="4536" y="7488"/>
                </a:cubicBezTo>
                <a:cubicBezTo>
                  <a:pt x="4540" y="7498"/>
                  <a:pt x="4542" y="7509"/>
                  <a:pt x="4546" y="7527"/>
                </a:cubicBezTo>
                <a:cubicBezTo>
                  <a:pt x="4549" y="7546"/>
                  <a:pt x="4554" y="7571"/>
                  <a:pt x="4561" y="7593"/>
                </a:cubicBezTo>
                <a:cubicBezTo>
                  <a:pt x="4568" y="7615"/>
                  <a:pt x="4577" y="7633"/>
                  <a:pt x="4589" y="7649"/>
                </a:cubicBezTo>
                <a:cubicBezTo>
                  <a:pt x="4601" y="7665"/>
                  <a:pt x="4617" y="7680"/>
                  <a:pt x="4637" y="7695"/>
                </a:cubicBezTo>
                <a:cubicBezTo>
                  <a:pt x="4657" y="7711"/>
                  <a:pt x="4682" y="7727"/>
                  <a:pt x="4705" y="7742"/>
                </a:cubicBezTo>
                <a:cubicBezTo>
                  <a:pt x="4728" y="7758"/>
                  <a:pt x="4749" y="7771"/>
                  <a:pt x="4771" y="7783"/>
                </a:cubicBezTo>
                <a:cubicBezTo>
                  <a:pt x="4794" y="7795"/>
                  <a:pt x="4818" y="7804"/>
                  <a:pt x="4836" y="7817"/>
                </a:cubicBezTo>
                <a:cubicBezTo>
                  <a:pt x="4854" y="7831"/>
                  <a:pt x="4866" y="7849"/>
                  <a:pt x="4879" y="7863"/>
                </a:cubicBezTo>
                <a:cubicBezTo>
                  <a:pt x="4891" y="7877"/>
                  <a:pt x="4905" y="7888"/>
                  <a:pt x="4923" y="7899"/>
                </a:cubicBezTo>
                <a:cubicBezTo>
                  <a:pt x="4941" y="7909"/>
                  <a:pt x="4963" y="7921"/>
                  <a:pt x="4970" y="7933"/>
                </a:cubicBezTo>
                <a:cubicBezTo>
                  <a:pt x="4976" y="7945"/>
                  <a:pt x="4966" y="7958"/>
                  <a:pt x="4953" y="7969"/>
                </a:cubicBezTo>
                <a:cubicBezTo>
                  <a:pt x="4941" y="7980"/>
                  <a:pt x="4925" y="7989"/>
                  <a:pt x="4919" y="7999"/>
                </a:cubicBezTo>
                <a:cubicBezTo>
                  <a:pt x="4913" y="8010"/>
                  <a:pt x="4917" y="8021"/>
                  <a:pt x="4924" y="8029"/>
                </a:cubicBezTo>
                <a:cubicBezTo>
                  <a:pt x="4931" y="8036"/>
                  <a:pt x="4941" y="8041"/>
                  <a:pt x="4956" y="8049"/>
                </a:cubicBezTo>
                <a:cubicBezTo>
                  <a:pt x="4971" y="8057"/>
                  <a:pt x="4991" y="8069"/>
                  <a:pt x="5011" y="8081"/>
                </a:cubicBezTo>
                <a:cubicBezTo>
                  <a:pt x="5030" y="8093"/>
                  <a:pt x="5048" y="8105"/>
                  <a:pt x="5063" y="8113"/>
                </a:cubicBezTo>
                <a:cubicBezTo>
                  <a:pt x="5078" y="8121"/>
                  <a:pt x="5091" y="8125"/>
                  <a:pt x="5103" y="8127"/>
                </a:cubicBezTo>
                <a:cubicBezTo>
                  <a:pt x="5116" y="8130"/>
                  <a:pt x="5129" y="8130"/>
                  <a:pt x="5140" y="8131"/>
                </a:cubicBezTo>
                <a:cubicBezTo>
                  <a:pt x="5151" y="8133"/>
                  <a:pt x="5160" y="8137"/>
                  <a:pt x="5170" y="8140"/>
                </a:cubicBezTo>
                <a:cubicBezTo>
                  <a:pt x="5179" y="8143"/>
                  <a:pt x="5189" y="8146"/>
                  <a:pt x="5197" y="8151"/>
                </a:cubicBezTo>
                <a:cubicBezTo>
                  <a:pt x="5204" y="8155"/>
                  <a:pt x="5210" y="8160"/>
                  <a:pt x="5214" y="8165"/>
                </a:cubicBezTo>
                <a:cubicBezTo>
                  <a:pt x="5217" y="8170"/>
                  <a:pt x="5219" y="8174"/>
                  <a:pt x="5220" y="8180"/>
                </a:cubicBezTo>
                <a:cubicBezTo>
                  <a:pt x="5220" y="8187"/>
                  <a:pt x="5220" y="8194"/>
                  <a:pt x="5220" y="8200"/>
                </a:cubicBezTo>
                <a:cubicBezTo>
                  <a:pt x="5219" y="8205"/>
                  <a:pt x="5217" y="8208"/>
                  <a:pt x="5214" y="8213"/>
                </a:cubicBezTo>
                <a:cubicBezTo>
                  <a:pt x="5210" y="8217"/>
                  <a:pt x="5204" y="8224"/>
                  <a:pt x="5198" y="8231"/>
                </a:cubicBezTo>
                <a:cubicBezTo>
                  <a:pt x="5192" y="8238"/>
                  <a:pt x="5185" y="8246"/>
                  <a:pt x="5180" y="8255"/>
                </a:cubicBezTo>
                <a:cubicBezTo>
                  <a:pt x="5175" y="8264"/>
                  <a:pt x="5172" y="8274"/>
                  <a:pt x="5173" y="8284"/>
                </a:cubicBezTo>
                <a:cubicBezTo>
                  <a:pt x="5175" y="8294"/>
                  <a:pt x="5181" y="8303"/>
                  <a:pt x="5187" y="8311"/>
                </a:cubicBezTo>
                <a:cubicBezTo>
                  <a:pt x="5193" y="8318"/>
                  <a:pt x="5197" y="8322"/>
                  <a:pt x="5204" y="8328"/>
                </a:cubicBezTo>
                <a:cubicBezTo>
                  <a:pt x="5210" y="8334"/>
                  <a:pt x="5218" y="8341"/>
                  <a:pt x="5223" y="8349"/>
                </a:cubicBezTo>
                <a:cubicBezTo>
                  <a:pt x="5228" y="8356"/>
                  <a:pt x="5229" y="8364"/>
                  <a:pt x="5230" y="8370"/>
                </a:cubicBezTo>
                <a:cubicBezTo>
                  <a:pt x="5231" y="8376"/>
                  <a:pt x="5232" y="8381"/>
                  <a:pt x="5235" y="8386"/>
                </a:cubicBezTo>
                <a:cubicBezTo>
                  <a:pt x="5239" y="8391"/>
                  <a:pt x="5245" y="8396"/>
                  <a:pt x="5253" y="8401"/>
                </a:cubicBezTo>
                <a:cubicBezTo>
                  <a:pt x="5260" y="8406"/>
                  <a:pt x="5269" y="8410"/>
                  <a:pt x="5275" y="8415"/>
                </a:cubicBezTo>
                <a:cubicBezTo>
                  <a:pt x="5281" y="8419"/>
                  <a:pt x="5284" y="8422"/>
                  <a:pt x="5282" y="8428"/>
                </a:cubicBezTo>
                <a:cubicBezTo>
                  <a:pt x="5280" y="8434"/>
                  <a:pt x="5272" y="8441"/>
                  <a:pt x="5268" y="8447"/>
                </a:cubicBezTo>
                <a:cubicBezTo>
                  <a:pt x="5264" y="8452"/>
                  <a:pt x="5263" y="8455"/>
                  <a:pt x="5263" y="8460"/>
                </a:cubicBezTo>
                <a:cubicBezTo>
                  <a:pt x="5262" y="8464"/>
                  <a:pt x="5262" y="8471"/>
                  <a:pt x="5264" y="8477"/>
                </a:cubicBezTo>
                <a:cubicBezTo>
                  <a:pt x="5266" y="8484"/>
                  <a:pt x="5270" y="8491"/>
                  <a:pt x="5277" y="8498"/>
                </a:cubicBezTo>
                <a:cubicBezTo>
                  <a:pt x="5283" y="8505"/>
                  <a:pt x="5292" y="8511"/>
                  <a:pt x="5304" y="8518"/>
                </a:cubicBezTo>
                <a:cubicBezTo>
                  <a:pt x="5316" y="8526"/>
                  <a:pt x="5332" y="8535"/>
                  <a:pt x="5344" y="8542"/>
                </a:cubicBezTo>
                <a:cubicBezTo>
                  <a:pt x="5356" y="8549"/>
                  <a:pt x="5364" y="8554"/>
                  <a:pt x="5373" y="8562"/>
                </a:cubicBezTo>
                <a:cubicBezTo>
                  <a:pt x="5381" y="8569"/>
                  <a:pt x="5389" y="8580"/>
                  <a:pt x="5392" y="8591"/>
                </a:cubicBezTo>
                <a:cubicBezTo>
                  <a:pt x="5395" y="8602"/>
                  <a:pt x="5393" y="8613"/>
                  <a:pt x="5393" y="8623"/>
                </a:cubicBezTo>
                <a:cubicBezTo>
                  <a:pt x="5393" y="8634"/>
                  <a:pt x="5394" y="8645"/>
                  <a:pt x="5399" y="8653"/>
                </a:cubicBezTo>
                <a:cubicBezTo>
                  <a:pt x="5405" y="8660"/>
                  <a:pt x="5415" y="8665"/>
                  <a:pt x="5421" y="8670"/>
                </a:cubicBezTo>
                <a:cubicBezTo>
                  <a:pt x="5427" y="8675"/>
                  <a:pt x="5429" y="8681"/>
                  <a:pt x="5430" y="8688"/>
                </a:cubicBezTo>
                <a:cubicBezTo>
                  <a:pt x="5430" y="8695"/>
                  <a:pt x="5430" y="8703"/>
                  <a:pt x="5429" y="8712"/>
                </a:cubicBezTo>
                <a:cubicBezTo>
                  <a:pt x="5428" y="8720"/>
                  <a:pt x="5425" y="8729"/>
                  <a:pt x="5422" y="8737"/>
                </a:cubicBezTo>
                <a:cubicBezTo>
                  <a:pt x="5419" y="8744"/>
                  <a:pt x="5415" y="8751"/>
                  <a:pt x="5412" y="8759"/>
                </a:cubicBezTo>
                <a:cubicBezTo>
                  <a:pt x="5408" y="8767"/>
                  <a:pt x="5404" y="8776"/>
                  <a:pt x="5401" y="8784"/>
                </a:cubicBezTo>
                <a:cubicBezTo>
                  <a:pt x="5399" y="8791"/>
                  <a:pt x="5398" y="8797"/>
                  <a:pt x="5401" y="8804"/>
                </a:cubicBezTo>
                <a:cubicBezTo>
                  <a:pt x="5403" y="8811"/>
                  <a:pt x="5408" y="8820"/>
                  <a:pt x="5413" y="8827"/>
                </a:cubicBezTo>
                <a:cubicBezTo>
                  <a:pt x="5418" y="8833"/>
                  <a:pt x="5423" y="8838"/>
                  <a:pt x="5432" y="8843"/>
                </a:cubicBezTo>
                <a:cubicBezTo>
                  <a:pt x="5441" y="8849"/>
                  <a:pt x="5454" y="8855"/>
                  <a:pt x="5463" y="8862"/>
                </a:cubicBezTo>
                <a:cubicBezTo>
                  <a:pt x="5472" y="8869"/>
                  <a:pt x="5478" y="8877"/>
                  <a:pt x="5481" y="8883"/>
                </a:cubicBezTo>
                <a:cubicBezTo>
                  <a:pt x="5485" y="8890"/>
                  <a:pt x="5487" y="8896"/>
                  <a:pt x="5488" y="8901"/>
                </a:cubicBezTo>
                <a:cubicBezTo>
                  <a:pt x="5490" y="8907"/>
                  <a:pt x="5491" y="8913"/>
                  <a:pt x="5492" y="8920"/>
                </a:cubicBezTo>
                <a:cubicBezTo>
                  <a:pt x="5492" y="8927"/>
                  <a:pt x="5492" y="8936"/>
                  <a:pt x="5492" y="8942"/>
                </a:cubicBezTo>
                <a:cubicBezTo>
                  <a:pt x="5493" y="8949"/>
                  <a:pt x="5493" y="8954"/>
                  <a:pt x="5496" y="8959"/>
                </a:cubicBezTo>
                <a:cubicBezTo>
                  <a:pt x="5498" y="8964"/>
                  <a:pt x="5503" y="8970"/>
                  <a:pt x="5510" y="8978"/>
                </a:cubicBezTo>
                <a:cubicBezTo>
                  <a:pt x="5518" y="8986"/>
                  <a:pt x="5528" y="8997"/>
                  <a:pt x="5537" y="9003"/>
                </a:cubicBezTo>
                <a:cubicBezTo>
                  <a:pt x="5546" y="9009"/>
                  <a:pt x="5553" y="9010"/>
                  <a:pt x="5564" y="9010"/>
                </a:cubicBezTo>
                <a:cubicBezTo>
                  <a:pt x="5574" y="9011"/>
                  <a:pt x="5589" y="9011"/>
                  <a:pt x="5599" y="9009"/>
                </a:cubicBezTo>
                <a:cubicBezTo>
                  <a:pt x="5609" y="9008"/>
                  <a:pt x="5614" y="9005"/>
                  <a:pt x="5621" y="9001"/>
                </a:cubicBezTo>
                <a:cubicBezTo>
                  <a:pt x="5627" y="8998"/>
                  <a:pt x="5634" y="8994"/>
                  <a:pt x="5640" y="8993"/>
                </a:cubicBezTo>
                <a:cubicBezTo>
                  <a:pt x="5646" y="8991"/>
                  <a:pt x="5652" y="8992"/>
                  <a:pt x="5656" y="8995"/>
                </a:cubicBezTo>
                <a:cubicBezTo>
                  <a:pt x="5661" y="8998"/>
                  <a:pt x="5665" y="9005"/>
                  <a:pt x="5668" y="9011"/>
                </a:cubicBezTo>
                <a:cubicBezTo>
                  <a:pt x="5670" y="9017"/>
                  <a:pt x="5671" y="9023"/>
                  <a:pt x="5672" y="9027"/>
                </a:cubicBezTo>
                <a:cubicBezTo>
                  <a:pt x="5673" y="9030"/>
                  <a:pt x="5675" y="9031"/>
                  <a:pt x="5681" y="9031"/>
                </a:cubicBezTo>
                <a:cubicBezTo>
                  <a:pt x="5686" y="9031"/>
                  <a:pt x="5695" y="9030"/>
                  <a:pt x="5701" y="9026"/>
                </a:cubicBezTo>
                <a:cubicBezTo>
                  <a:pt x="5708" y="9022"/>
                  <a:pt x="5713" y="9015"/>
                  <a:pt x="5718" y="9008"/>
                </a:cubicBezTo>
                <a:cubicBezTo>
                  <a:pt x="5724" y="9002"/>
                  <a:pt x="5731" y="8996"/>
                  <a:pt x="5738" y="8992"/>
                </a:cubicBezTo>
                <a:cubicBezTo>
                  <a:pt x="5745" y="8988"/>
                  <a:pt x="5752" y="8986"/>
                  <a:pt x="5756" y="8990"/>
                </a:cubicBezTo>
                <a:cubicBezTo>
                  <a:pt x="5761" y="8994"/>
                  <a:pt x="5763" y="9006"/>
                  <a:pt x="5764" y="9015"/>
                </a:cubicBezTo>
                <a:cubicBezTo>
                  <a:pt x="5765" y="9024"/>
                  <a:pt x="5765" y="9031"/>
                  <a:pt x="5769" y="9036"/>
                </a:cubicBezTo>
                <a:cubicBezTo>
                  <a:pt x="5772" y="9041"/>
                  <a:pt x="5779" y="9044"/>
                  <a:pt x="5787" y="9045"/>
                </a:cubicBezTo>
                <a:cubicBezTo>
                  <a:pt x="5795" y="9047"/>
                  <a:pt x="5805" y="9047"/>
                  <a:pt x="5816" y="9048"/>
                </a:cubicBezTo>
                <a:cubicBezTo>
                  <a:pt x="5827" y="9049"/>
                  <a:pt x="5839" y="9050"/>
                  <a:pt x="5850" y="9049"/>
                </a:cubicBezTo>
                <a:cubicBezTo>
                  <a:pt x="5861" y="9048"/>
                  <a:pt x="5870" y="9046"/>
                  <a:pt x="5877" y="9040"/>
                </a:cubicBezTo>
                <a:cubicBezTo>
                  <a:pt x="5884" y="9034"/>
                  <a:pt x="5888" y="9025"/>
                  <a:pt x="5892" y="9016"/>
                </a:cubicBezTo>
                <a:cubicBezTo>
                  <a:pt x="5896" y="9008"/>
                  <a:pt x="5900" y="9001"/>
                  <a:pt x="5907" y="8996"/>
                </a:cubicBezTo>
                <a:cubicBezTo>
                  <a:pt x="5913" y="8991"/>
                  <a:pt x="5923" y="8989"/>
                  <a:pt x="5934" y="8996"/>
                </a:cubicBezTo>
                <a:cubicBezTo>
                  <a:pt x="5945" y="9003"/>
                  <a:pt x="5958" y="9019"/>
                  <a:pt x="5967" y="9030"/>
                </a:cubicBezTo>
                <a:cubicBezTo>
                  <a:pt x="5977" y="9041"/>
                  <a:pt x="5983" y="9046"/>
                  <a:pt x="5992" y="9047"/>
                </a:cubicBezTo>
                <a:cubicBezTo>
                  <a:pt x="6002" y="9049"/>
                  <a:pt x="6015" y="9047"/>
                  <a:pt x="6027" y="9045"/>
                </a:cubicBezTo>
                <a:cubicBezTo>
                  <a:pt x="6039" y="9043"/>
                  <a:pt x="6051" y="9041"/>
                  <a:pt x="6062" y="9040"/>
                </a:cubicBezTo>
                <a:cubicBezTo>
                  <a:pt x="6073" y="9040"/>
                  <a:pt x="6084" y="9041"/>
                  <a:pt x="6090" y="9047"/>
                </a:cubicBezTo>
                <a:cubicBezTo>
                  <a:pt x="6097" y="9054"/>
                  <a:pt x="6100" y="9066"/>
                  <a:pt x="6102" y="9078"/>
                </a:cubicBezTo>
                <a:cubicBezTo>
                  <a:pt x="6103" y="9089"/>
                  <a:pt x="6103" y="9099"/>
                  <a:pt x="6103" y="9111"/>
                </a:cubicBezTo>
                <a:cubicBezTo>
                  <a:pt x="6102" y="9122"/>
                  <a:pt x="6101" y="9134"/>
                  <a:pt x="6098" y="9145"/>
                </a:cubicBezTo>
                <a:cubicBezTo>
                  <a:pt x="6094" y="9156"/>
                  <a:pt x="6088" y="9166"/>
                  <a:pt x="6078" y="9179"/>
                </a:cubicBezTo>
                <a:cubicBezTo>
                  <a:pt x="6067" y="9191"/>
                  <a:pt x="6053" y="9206"/>
                  <a:pt x="6044" y="9219"/>
                </a:cubicBezTo>
                <a:cubicBezTo>
                  <a:pt x="6036" y="9232"/>
                  <a:pt x="6033" y="9242"/>
                  <a:pt x="6029" y="9254"/>
                </a:cubicBezTo>
                <a:cubicBezTo>
                  <a:pt x="6026" y="9265"/>
                  <a:pt x="6020" y="9277"/>
                  <a:pt x="6015" y="9288"/>
                </a:cubicBezTo>
                <a:cubicBezTo>
                  <a:pt x="6010" y="9299"/>
                  <a:pt x="6005" y="9310"/>
                  <a:pt x="6001" y="9323"/>
                </a:cubicBezTo>
                <a:cubicBezTo>
                  <a:pt x="5996" y="9336"/>
                  <a:pt x="5993" y="9351"/>
                  <a:pt x="5992" y="9362"/>
                </a:cubicBezTo>
                <a:cubicBezTo>
                  <a:pt x="5992" y="9372"/>
                  <a:pt x="5994" y="9379"/>
                  <a:pt x="6000" y="9385"/>
                </a:cubicBezTo>
                <a:cubicBezTo>
                  <a:pt x="6005" y="9391"/>
                  <a:pt x="6014" y="9396"/>
                  <a:pt x="6025" y="9399"/>
                </a:cubicBezTo>
                <a:cubicBezTo>
                  <a:pt x="6036" y="9402"/>
                  <a:pt x="6049" y="9402"/>
                  <a:pt x="6062" y="9404"/>
                </a:cubicBezTo>
                <a:cubicBezTo>
                  <a:pt x="6075" y="9405"/>
                  <a:pt x="6089" y="9408"/>
                  <a:pt x="6098" y="9418"/>
                </a:cubicBezTo>
                <a:cubicBezTo>
                  <a:pt x="6106" y="9429"/>
                  <a:pt x="6109" y="9447"/>
                  <a:pt x="6110" y="9467"/>
                </a:cubicBezTo>
                <a:cubicBezTo>
                  <a:pt x="6111" y="9488"/>
                  <a:pt x="6109" y="9512"/>
                  <a:pt x="6109" y="9538"/>
                </a:cubicBezTo>
                <a:cubicBezTo>
                  <a:pt x="6108" y="9563"/>
                  <a:pt x="6109" y="9591"/>
                  <a:pt x="6109" y="9612"/>
                </a:cubicBezTo>
                <a:cubicBezTo>
                  <a:pt x="6109" y="9634"/>
                  <a:pt x="6109" y="9649"/>
                  <a:pt x="6109" y="9662"/>
                </a:cubicBezTo>
                <a:cubicBezTo>
                  <a:pt x="6108" y="9674"/>
                  <a:pt x="6106" y="9685"/>
                  <a:pt x="6104" y="9698"/>
                </a:cubicBezTo>
                <a:cubicBezTo>
                  <a:pt x="6102" y="9710"/>
                  <a:pt x="6100" y="9725"/>
                  <a:pt x="6098" y="9742"/>
                </a:cubicBezTo>
                <a:cubicBezTo>
                  <a:pt x="6096" y="9759"/>
                  <a:pt x="6095" y="9778"/>
                  <a:pt x="6097" y="9793"/>
                </a:cubicBezTo>
                <a:cubicBezTo>
                  <a:pt x="6099" y="9807"/>
                  <a:pt x="6103" y="9816"/>
                  <a:pt x="6111" y="9821"/>
                </a:cubicBezTo>
                <a:cubicBezTo>
                  <a:pt x="6119" y="9826"/>
                  <a:pt x="6129" y="9826"/>
                  <a:pt x="6139" y="9829"/>
                </a:cubicBezTo>
                <a:cubicBezTo>
                  <a:pt x="6149" y="9831"/>
                  <a:pt x="6158" y="9837"/>
                  <a:pt x="6161" y="9846"/>
                </a:cubicBezTo>
                <a:cubicBezTo>
                  <a:pt x="6163" y="9855"/>
                  <a:pt x="6160" y="9866"/>
                  <a:pt x="6159" y="9876"/>
                </a:cubicBezTo>
                <a:cubicBezTo>
                  <a:pt x="6158" y="9886"/>
                  <a:pt x="6159" y="9895"/>
                  <a:pt x="6168" y="9899"/>
                </a:cubicBezTo>
                <a:cubicBezTo>
                  <a:pt x="6177" y="9903"/>
                  <a:pt x="6193" y="9903"/>
                  <a:pt x="6205" y="9903"/>
                </a:cubicBezTo>
                <a:cubicBezTo>
                  <a:pt x="6216" y="9902"/>
                  <a:pt x="6223" y="9902"/>
                  <a:pt x="6230" y="9902"/>
                </a:cubicBezTo>
                <a:cubicBezTo>
                  <a:pt x="6236" y="9901"/>
                  <a:pt x="6243" y="9901"/>
                  <a:pt x="6249" y="9905"/>
                </a:cubicBezTo>
                <a:cubicBezTo>
                  <a:pt x="6255" y="9909"/>
                  <a:pt x="6260" y="9917"/>
                  <a:pt x="6263" y="9924"/>
                </a:cubicBezTo>
                <a:cubicBezTo>
                  <a:pt x="6267" y="9932"/>
                  <a:pt x="6268" y="9939"/>
                  <a:pt x="6268" y="9948"/>
                </a:cubicBezTo>
                <a:cubicBezTo>
                  <a:pt x="6268" y="9957"/>
                  <a:pt x="6266" y="9968"/>
                  <a:pt x="6262" y="9975"/>
                </a:cubicBezTo>
                <a:cubicBezTo>
                  <a:pt x="6259" y="9982"/>
                  <a:pt x="6254" y="9986"/>
                  <a:pt x="6248" y="9993"/>
                </a:cubicBezTo>
                <a:cubicBezTo>
                  <a:pt x="6241" y="10000"/>
                  <a:pt x="6232" y="10010"/>
                  <a:pt x="6228" y="10018"/>
                </a:cubicBezTo>
                <a:cubicBezTo>
                  <a:pt x="6224" y="10025"/>
                  <a:pt x="6225" y="10030"/>
                  <a:pt x="6227" y="10035"/>
                </a:cubicBezTo>
                <a:cubicBezTo>
                  <a:pt x="6229" y="10040"/>
                  <a:pt x="6233" y="10044"/>
                  <a:pt x="6242" y="10047"/>
                </a:cubicBezTo>
                <a:cubicBezTo>
                  <a:pt x="6251" y="10050"/>
                  <a:pt x="6265" y="10052"/>
                  <a:pt x="6278" y="10055"/>
                </a:cubicBezTo>
                <a:cubicBezTo>
                  <a:pt x="6291" y="10059"/>
                  <a:pt x="6302" y="10063"/>
                  <a:pt x="6309" y="10071"/>
                </a:cubicBezTo>
                <a:cubicBezTo>
                  <a:pt x="6315" y="10079"/>
                  <a:pt x="6317" y="10090"/>
                  <a:pt x="6319" y="10098"/>
                </a:cubicBezTo>
                <a:cubicBezTo>
                  <a:pt x="6321" y="10106"/>
                  <a:pt x="6323" y="10112"/>
                  <a:pt x="6328" y="10117"/>
                </a:cubicBezTo>
                <a:cubicBezTo>
                  <a:pt x="6332" y="10122"/>
                  <a:pt x="6339" y="10126"/>
                  <a:pt x="6346" y="10130"/>
                </a:cubicBezTo>
                <a:cubicBezTo>
                  <a:pt x="6353" y="10134"/>
                  <a:pt x="6360" y="10139"/>
                  <a:pt x="6364" y="10146"/>
                </a:cubicBezTo>
                <a:cubicBezTo>
                  <a:pt x="6368" y="10153"/>
                  <a:pt x="6369" y="10162"/>
                  <a:pt x="6369" y="10172"/>
                </a:cubicBezTo>
                <a:cubicBezTo>
                  <a:pt x="6369" y="10181"/>
                  <a:pt x="6367" y="10191"/>
                  <a:pt x="6365" y="10199"/>
                </a:cubicBezTo>
                <a:cubicBezTo>
                  <a:pt x="6363" y="10207"/>
                  <a:pt x="6359" y="10213"/>
                  <a:pt x="6356" y="10220"/>
                </a:cubicBezTo>
                <a:cubicBezTo>
                  <a:pt x="6352" y="10227"/>
                  <a:pt x="6347" y="10234"/>
                  <a:pt x="6344" y="10243"/>
                </a:cubicBezTo>
                <a:cubicBezTo>
                  <a:pt x="6341" y="10252"/>
                  <a:pt x="6340" y="10263"/>
                  <a:pt x="6341" y="10271"/>
                </a:cubicBezTo>
                <a:cubicBezTo>
                  <a:pt x="6341" y="10279"/>
                  <a:pt x="6342" y="10286"/>
                  <a:pt x="6348" y="10291"/>
                </a:cubicBezTo>
                <a:cubicBezTo>
                  <a:pt x="6353" y="10296"/>
                  <a:pt x="6363" y="10300"/>
                  <a:pt x="6375" y="10302"/>
                </a:cubicBezTo>
                <a:cubicBezTo>
                  <a:pt x="6388" y="10304"/>
                  <a:pt x="6405" y="10304"/>
                  <a:pt x="6416" y="10309"/>
                </a:cubicBezTo>
                <a:cubicBezTo>
                  <a:pt x="6426" y="10313"/>
                  <a:pt x="6431" y="10323"/>
                  <a:pt x="6436" y="10333"/>
                </a:cubicBezTo>
                <a:cubicBezTo>
                  <a:pt x="6440" y="10343"/>
                  <a:pt x="6443" y="10354"/>
                  <a:pt x="6447" y="10364"/>
                </a:cubicBezTo>
                <a:cubicBezTo>
                  <a:pt x="6451" y="10375"/>
                  <a:pt x="6455" y="10385"/>
                  <a:pt x="6465" y="10397"/>
                </a:cubicBezTo>
                <a:cubicBezTo>
                  <a:pt x="6474" y="10408"/>
                  <a:pt x="6489" y="10421"/>
                  <a:pt x="6501" y="10429"/>
                </a:cubicBezTo>
                <a:cubicBezTo>
                  <a:pt x="6513" y="10437"/>
                  <a:pt x="6524" y="10440"/>
                  <a:pt x="6531" y="10442"/>
                </a:cubicBezTo>
                <a:cubicBezTo>
                  <a:pt x="6538" y="10443"/>
                  <a:pt x="6543" y="10443"/>
                  <a:pt x="6550" y="10443"/>
                </a:cubicBezTo>
                <a:cubicBezTo>
                  <a:pt x="6557" y="10442"/>
                  <a:pt x="6565" y="10441"/>
                  <a:pt x="6576" y="10440"/>
                </a:cubicBezTo>
                <a:cubicBezTo>
                  <a:pt x="6586" y="10438"/>
                  <a:pt x="6598" y="10436"/>
                  <a:pt x="6608" y="10433"/>
                </a:cubicBezTo>
                <a:cubicBezTo>
                  <a:pt x="6619" y="10429"/>
                  <a:pt x="6629" y="10425"/>
                  <a:pt x="6636" y="10422"/>
                </a:cubicBezTo>
                <a:cubicBezTo>
                  <a:pt x="6642" y="10419"/>
                  <a:pt x="6646" y="10419"/>
                  <a:pt x="6653" y="10420"/>
                </a:cubicBezTo>
                <a:cubicBezTo>
                  <a:pt x="6659" y="10422"/>
                  <a:pt x="6669" y="10426"/>
                  <a:pt x="6677" y="10429"/>
                </a:cubicBezTo>
                <a:cubicBezTo>
                  <a:pt x="6684" y="10432"/>
                  <a:pt x="6689" y="10434"/>
                  <a:pt x="6694" y="10437"/>
                </a:cubicBezTo>
                <a:cubicBezTo>
                  <a:pt x="6700" y="10441"/>
                  <a:pt x="6705" y="10444"/>
                  <a:pt x="6712" y="10446"/>
                </a:cubicBezTo>
                <a:cubicBezTo>
                  <a:pt x="6720" y="10448"/>
                  <a:pt x="6729" y="10448"/>
                  <a:pt x="6737" y="10447"/>
                </a:cubicBezTo>
                <a:cubicBezTo>
                  <a:pt x="6744" y="10446"/>
                  <a:pt x="6749" y="10445"/>
                  <a:pt x="6755" y="10441"/>
                </a:cubicBezTo>
                <a:cubicBezTo>
                  <a:pt x="6761" y="10438"/>
                  <a:pt x="6767" y="10433"/>
                  <a:pt x="6774" y="10429"/>
                </a:cubicBezTo>
                <a:cubicBezTo>
                  <a:pt x="6780" y="10425"/>
                  <a:pt x="6787" y="10423"/>
                  <a:pt x="6793" y="10431"/>
                </a:cubicBezTo>
                <a:cubicBezTo>
                  <a:pt x="6798" y="10438"/>
                  <a:pt x="6802" y="10457"/>
                  <a:pt x="6803" y="10471"/>
                </a:cubicBezTo>
                <a:cubicBezTo>
                  <a:pt x="6805" y="10485"/>
                  <a:pt x="6804" y="10494"/>
                  <a:pt x="6805" y="10502"/>
                </a:cubicBezTo>
                <a:cubicBezTo>
                  <a:pt x="6805" y="10510"/>
                  <a:pt x="6807" y="10518"/>
                  <a:pt x="6808" y="10525"/>
                </a:cubicBezTo>
                <a:cubicBezTo>
                  <a:pt x="6810" y="10533"/>
                  <a:pt x="6811" y="10541"/>
                  <a:pt x="6811" y="10549"/>
                </a:cubicBezTo>
                <a:cubicBezTo>
                  <a:pt x="6811" y="10557"/>
                  <a:pt x="6811" y="10565"/>
                  <a:pt x="6812" y="10574"/>
                </a:cubicBezTo>
                <a:cubicBezTo>
                  <a:pt x="6813" y="10583"/>
                  <a:pt x="6816" y="10592"/>
                  <a:pt x="6823" y="10599"/>
                </a:cubicBezTo>
                <a:cubicBezTo>
                  <a:pt x="6830" y="10605"/>
                  <a:pt x="6840" y="10608"/>
                  <a:pt x="6848" y="10608"/>
                </a:cubicBezTo>
                <a:cubicBezTo>
                  <a:pt x="6856" y="10609"/>
                  <a:pt x="6863" y="10606"/>
                  <a:pt x="6872" y="10603"/>
                </a:cubicBezTo>
                <a:cubicBezTo>
                  <a:pt x="6882" y="10599"/>
                  <a:pt x="6896" y="10595"/>
                  <a:pt x="6905" y="10591"/>
                </a:cubicBezTo>
                <a:cubicBezTo>
                  <a:pt x="6914" y="10586"/>
                  <a:pt x="6919" y="10581"/>
                  <a:pt x="6924" y="10575"/>
                </a:cubicBezTo>
                <a:cubicBezTo>
                  <a:pt x="6929" y="10569"/>
                  <a:pt x="6935" y="10562"/>
                  <a:pt x="6942" y="10554"/>
                </a:cubicBezTo>
                <a:cubicBezTo>
                  <a:pt x="6950" y="10546"/>
                  <a:pt x="6960" y="10536"/>
                  <a:pt x="6969" y="10529"/>
                </a:cubicBezTo>
                <a:cubicBezTo>
                  <a:pt x="6978" y="10522"/>
                  <a:pt x="6986" y="10517"/>
                  <a:pt x="6995" y="10513"/>
                </a:cubicBezTo>
                <a:cubicBezTo>
                  <a:pt x="7004" y="10509"/>
                  <a:pt x="7014" y="10506"/>
                  <a:pt x="7024" y="10507"/>
                </a:cubicBezTo>
                <a:cubicBezTo>
                  <a:pt x="7033" y="10507"/>
                  <a:pt x="7042" y="10510"/>
                  <a:pt x="7054" y="10525"/>
                </a:cubicBezTo>
                <a:cubicBezTo>
                  <a:pt x="7066" y="10540"/>
                  <a:pt x="7081" y="10567"/>
                  <a:pt x="7093" y="10586"/>
                </a:cubicBezTo>
                <a:cubicBezTo>
                  <a:pt x="7104" y="10605"/>
                  <a:pt x="7113" y="10618"/>
                  <a:pt x="7119" y="10631"/>
                </a:cubicBezTo>
                <a:cubicBezTo>
                  <a:pt x="7125" y="10645"/>
                  <a:pt x="7128" y="10660"/>
                  <a:pt x="7138" y="10680"/>
                </a:cubicBezTo>
                <a:cubicBezTo>
                  <a:pt x="7147" y="10700"/>
                  <a:pt x="7163" y="10725"/>
                  <a:pt x="7177" y="10749"/>
                </a:cubicBezTo>
                <a:cubicBezTo>
                  <a:pt x="7192" y="10773"/>
                  <a:pt x="7205" y="10797"/>
                  <a:pt x="7213" y="10819"/>
                </a:cubicBezTo>
                <a:cubicBezTo>
                  <a:pt x="7221" y="10841"/>
                  <a:pt x="7225" y="10863"/>
                  <a:pt x="7227" y="10880"/>
                </a:cubicBezTo>
                <a:cubicBezTo>
                  <a:pt x="7228" y="10897"/>
                  <a:pt x="7228" y="10910"/>
                  <a:pt x="7229" y="10926"/>
                </a:cubicBezTo>
                <a:cubicBezTo>
                  <a:pt x="7230" y="10942"/>
                  <a:pt x="7233" y="10960"/>
                  <a:pt x="7236" y="10975"/>
                </a:cubicBezTo>
                <a:cubicBezTo>
                  <a:pt x="7240" y="10990"/>
                  <a:pt x="7245" y="11001"/>
                  <a:pt x="7252" y="11007"/>
                </a:cubicBezTo>
                <a:cubicBezTo>
                  <a:pt x="7260" y="11013"/>
                  <a:pt x="7270" y="11013"/>
                  <a:pt x="7280" y="11014"/>
                </a:cubicBezTo>
                <a:cubicBezTo>
                  <a:pt x="7290" y="11016"/>
                  <a:pt x="7300" y="11019"/>
                  <a:pt x="7308" y="11023"/>
                </a:cubicBezTo>
                <a:cubicBezTo>
                  <a:pt x="7315" y="11028"/>
                  <a:pt x="7320" y="11033"/>
                  <a:pt x="7325" y="11040"/>
                </a:cubicBezTo>
                <a:cubicBezTo>
                  <a:pt x="7330" y="11046"/>
                  <a:pt x="7334" y="11053"/>
                  <a:pt x="7346" y="11069"/>
                </a:cubicBezTo>
                <a:cubicBezTo>
                  <a:pt x="7358" y="11086"/>
                  <a:pt x="7377" y="11111"/>
                  <a:pt x="7393" y="11130"/>
                </a:cubicBezTo>
                <a:cubicBezTo>
                  <a:pt x="7408" y="11148"/>
                  <a:pt x="7419" y="11161"/>
                  <a:pt x="7427" y="11171"/>
                </a:cubicBezTo>
                <a:cubicBezTo>
                  <a:pt x="7435" y="11181"/>
                  <a:pt x="7439" y="11190"/>
                  <a:pt x="7443" y="11199"/>
                </a:cubicBezTo>
                <a:cubicBezTo>
                  <a:pt x="7447" y="11208"/>
                  <a:pt x="7451" y="11217"/>
                  <a:pt x="7453" y="11227"/>
                </a:cubicBezTo>
                <a:cubicBezTo>
                  <a:pt x="7455" y="11236"/>
                  <a:pt x="7455" y="11245"/>
                  <a:pt x="7455" y="11253"/>
                </a:cubicBezTo>
                <a:cubicBezTo>
                  <a:pt x="7455" y="11262"/>
                  <a:pt x="7455" y="11271"/>
                  <a:pt x="7456" y="11278"/>
                </a:cubicBezTo>
                <a:cubicBezTo>
                  <a:pt x="7456" y="11286"/>
                  <a:pt x="7457" y="11292"/>
                  <a:pt x="7463" y="11298"/>
                </a:cubicBezTo>
                <a:cubicBezTo>
                  <a:pt x="7469" y="11305"/>
                  <a:pt x="7480" y="11312"/>
                  <a:pt x="7488" y="11317"/>
                </a:cubicBezTo>
                <a:cubicBezTo>
                  <a:pt x="7495" y="11323"/>
                  <a:pt x="7500" y="11329"/>
                  <a:pt x="7509" y="11347"/>
                </a:cubicBezTo>
                <a:cubicBezTo>
                  <a:pt x="7519" y="11365"/>
                  <a:pt x="7532" y="11395"/>
                  <a:pt x="7540" y="11422"/>
                </a:cubicBezTo>
                <a:cubicBezTo>
                  <a:pt x="7547" y="11448"/>
                  <a:pt x="7548" y="11469"/>
                  <a:pt x="7549" y="11489"/>
                </a:cubicBezTo>
                <a:cubicBezTo>
                  <a:pt x="7549" y="11509"/>
                  <a:pt x="7549" y="11526"/>
                  <a:pt x="7553" y="11545"/>
                </a:cubicBezTo>
                <a:cubicBezTo>
                  <a:pt x="7556" y="11563"/>
                  <a:pt x="7562" y="11583"/>
                  <a:pt x="7567" y="11597"/>
                </a:cubicBezTo>
                <a:cubicBezTo>
                  <a:pt x="7572" y="11612"/>
                  <a:pt x="7575" y="11622"/>
                  <a:pt x="7580" y="11630"/>
                </a:cubicBezTo>
                <a:cubicBezTo>
                  <a:pt x="7585" y="11639"/>
                  <a:pt x="7591" y="11646"/>
                  <a:pt x="7595" y="11656"/>
                </a:cubicBezTo>
                <a:cubicBezTo>
                  <a:pt x="7599" y="11666"/>
                  <a:pt x="7600" y="11679"/>
                  <a:pt x="7601" y="11692"/>
                </a:cubicBezTo>
                <a:cubicBezTo>
                  <a:pt x="7601" y="11705"/>
                  <a:pt x="7600" y="11718"/>
                  <a:pt x="7595" y="11728"/>
                </a:cubicBezTo>
                <a:cubicBezTo>
                  <a:pt x="7591" y="11737"/>
                  <a:pt x="7583" y="11742"/>
                  <a:pt x="7571" y="11745"/>
                </a:cubicBezTo>
                <a:cubicBezTo>
                  <a:pt x="7559" y="11747"/>
                  <a:pt x="7543" y="11747"/>
                  <a:pt x="7530" y="11750"/>
                </a:cubicBezTo>
                <a:cubicBezTo>
                  <a:pt x="7518" y="11752"/>
                  <a:pt x="7510" y="11757"/>
                  <a:pt x="7504" y="11762"/>
                </a:cubicBezTo>
                <a:cubicBezTo>
                  <a:pt x="7497" y="11768"/>
                  <a:pt x="7493" y="11775"/>
                  <a:pt x="7493" y="11782"/>
                </a:cubicBezTo>
                <a:cubicBezTo>
                  <a:pt x="7493" y="11789"/>
                  <a:pt x="7497" y="11798"/>
                  <a:pt x="7502" y="11803"/>
                </a:cubicBezTo>
                <a:cubicBezTo>
                  <a:pt x="7507" y="11807"/>
                  <a:pt x="7513" y="11809"/>
                  <a:pt x="7516" y="11813"/>
                </a:cubicBezTo>
                <a:cubicBezTo>
                  <a:pt x="7519" y="11818"/>
                  <a:pt x="7520" y="11825"/>
                  <a:pt x="7517" y="11830"/>
                </a:cubicBezTo>
                <a:cubicBezTo>
                  <a:pt x="7515" y="11835"/>
                  <a:pt x="7510" y="11837"/>
                  <a:pt x="7500" y="11843"/>
                </a:cubicBezTo>
                <a:cubicBezTo>
                  <a:pt x="7490" y="11850"/>
                  <a:pt x="7476" y="11859"/>
                  <a:pt x="7469" y="11868"/>
                </a:cubicBezTo>
                <a:cubicBezTo>
                  <a:pt x="7463" y="11877"/>
                  <a:pt x="7465" y="11886"/>
                  <a:pt x="7471" y="11894"/>
                </a:cubicBezTo>
                <a:cubicBezTo>
                  <a:pt x="7477" y="11903"/>
                  <a:pt x="7489" y="11912"/>
                  <a:pt x="7501" y="11918"/>
                </a:cubicBezTo>
                <a:cubicBezTo>
                  <a:pt x="7513" y="11923"/>
                  <a:pt x="7526" y="11924"/>
                  <a:pt x="7539" y="11926"/>
                </a:cubicBezTo>
                <a:cubicBezTo>
                  <a:pt x="7551" y="11927"/>
                  <a:pt x="7564" y="11930"/>
                  <a:pt x="7576" y="11933"/>
                </a:cubicBezTo>
                <a:cubicBezTo>
                  <a:pt x="7588" y="11936"/>
                  <a:pt x="7599" y="11940"/>
                  <a:pt x="7608" y="11943"/>
                </a:cubicBezTo>
                <a:cubicBezTo>
                  <a:pt x="7617" y="11946"/>
                  <a:pt x="7625" y="11949"/>
                  <a:pt x="7634" y="11952"/>
                </a:cubicBezTo>
                <a:cubicBezTo>
                  <a:pt x="7642" y="11955"/>
                  <a:pt x="7651" y="11957"/>
                  <a:pt x="7662" y="11958"/>
                </a:cubicBezTo>
                <a:cubicBezTo>
                  <a:pt x="7672" y="11959"/>
                  <a:pt x="7684" y="11959"/>
                  <a:pt x="7700" y="11961"/>
                </a:cubicBezTo>
                <a:cubicBezTo>
                  <a:pt x="7716" y="11963"/>
                  <a:pt x="7735" y="11968"/>
                  <a:pt x="7752" y="11974"/>
                </a:cubicBezTo>
                <a:cubicBezTo>
                  <a:pt x="7770" y="11980"/>
                  <a:pt x="7785" y="11988"/>
                  <a:pt x="7795" y="11995"/>
                </a:cubicBezTo>
                <a:cubicBezTo>
                  <a:pt x="7805" y="12002"/>
                  <a:pt x="7810" y="12009"/>
                  <a:pt x="7813" y="12016"/>
                </a:cubicBezTo>
                <a:cubicBezTo>
                  <a:pt x="7816" y="12023"/>
                  <a:pt x="7818" y="12030"/>
                  <a:pt x="7817" y="12036"/>
                </a:cubicBezTo>
                <a:cubicBezTo>
                  <a:pt x="7817" y="12042"/>
                  <a:pt x="7814" y="12047"/>
                  <a:pt x="7810" y="12048"/>
                </a:cubicBezTo>
                <a:cubicBezTo>
                  <a:pt x="7806" y="12049"/>
                  <a:pt x="7799" y="12046"/>
                  <a:pt x="7789" y="12043"/>
                </a:cubicBezTo>
                <a:cubicBezTo>
                  <a:pt x="7779" y="12040"/>
                  <a:pt x="7765" y="12036"/>
                  <a:pt x="7752" y="12035"/>
                </a:cubicBezTo>
                <a:cubicBezTo>
                  <a:pt x="7738" y="12034"/>
                  <a:pt x="7725" y="12035"/>
                  <a:pt x="7712" y="12038"/>
                </a:cubicBezTo>
                <a:cubicBezTo>
                  <a:pt x="7700" y="12041"/>
                  <a:pt x="7688" y="12045"/>
                  <a:pt x="7680" y="12051"/>
                </a:cubicBezTo>
                <a:cubicBezTo>
                  <a:pt x="7672" y="12057"/>
                  <a:pt x="7669" y="12064"/>
                  <a:pt x="7669" y="12072"/>
                </a:cubicBezTo>
                <a:cubicBezTo>
                  <a:pt x="7669" y="12080"/>
                  <a:pt x="7673" y="12089"/>
                  <a:pt x="7679" y="12096"/>
                </a:cubicBezTo>
                <a:cubicBezTo>
                  <a:pt x="7685" y="12102"/>
                  <a:pt x="7693" y="12107"/>
                  <a:pt x="7703" y="12112"/>
                </a:cubicBezTo>
                <a:cubicBezTo>
                  <a:pt x="7713" y="12116"/>
                  <a:pt x="7725" y="12121"/>
                  <a:pt x="7741" y="12125"/>
                </a:cubicBezTo>
                <a:cubicBezTo>
                  <a:pt x="7756" y="12129"/>
                  <a:pt x="7775" y="12132"/>
                  <a:pt x="7792" y="12134"/>
                </a:cubicBezTo>
                <a:cubicBezTo>
                  <a:pt x="7810" y="12137"/>
                  <a:pt x="7826" y="12140"/>
                  <a:pt x="7837" y="12142"/>
                </a:cubicBezTo>
                <a:cubicBezTo>
                  <a:pt x="7847" y="12144"/>
                  <a:pt x="7851" y="12147"/>
                  <a:pt x="7853" y="12150"/>
                </a:cubicBezTo>
                <a:cubicBezTo>
                  <a:pt x="7856" y="12154"/>
                  <a:pt x="7857" y="12160"/>
                  <a:pt x="7858" y="12172"/>
                </a:cubicBezTo>
                <a:cubicBezTo>
                  <a:pt x="7859" y="12185"/>
                  <a:pt x="7860" y="12204"/>
                  <a:pt x="7862" y="12218"/>
                </a:cubicBezTo>
                <a:cubicBezTo>
                  <a:pt x="7864" y="12232"/>
                  <a:pt x="7866" y="12241"/>
                  <a:pt x="7871" y="12246"/>
                </a:cubicBezTo>
                <a:cubicBezTo>
                  <a:pt x="7875" y="12251"/>
                  <a:pt x="7881" y="12253"/>
                  <a:pt x="7888" y="12248"/>
                </a:cubicBezTo>
                <a:cubicBezTo>
                  <a:pt x="7894" y="12244"/>
                  <a:pt x="7901" y="12235"/>
                  <a:pt x="7906" y="12227"/>
                </a:cubicBezTo>
                <a:cubicBezTo>
                  <a:pt x="7911" y="12220"/>
                  <a:pt x="7914" y="12213"/>
                  <a:pt x="7917" y="12207"/>
                </a:cubicBezTo>
                <a:cubicBezTo>
                  <a:pt x="7921" y="12201"/>
                  <a:pt x="7925" y="12195"/>
                  <a:pt x="7930" y="12191"/>
                </a:cubicBezTo>
                <a:cubicBezTo>
                  <a:pt x="7935" y="12188"/>
                  <a:pt x="7941" y="12187"/>
                  <a:pt x="7948" y="12187"/>
                </a:cubicBezTo>
                <a:cubicBezTo>
                  <a:pt x="7955" y="12187"/>
                  <a:pt x="7963" y="12189"/>
                  <a:pt x="7969" y="12195"/>
                </a:cubicBezTo>
                <a:cubicBezTo>
                  <a:pt x="7974" y="12202"/>
                  <a:pt x="7978" y="12213"/>
                  <a:pt x="7981" y="12223"/>
                </a:cubicBezTo>
                <a:cubicBezTo>
                  <a:pt x="7985" y="12233"/>
                  <a:pt x="7988" y="12243"/>
                  <a:pt x="7997" y="12263"/>
                </a:cubicBezTo>
                <a:cubicBezTo>
                  <a:pt x="8006" y="12283"/>
                  <a:pt x="8021" y="12314"/>
                  <a:pt x="8042" y="12346"/>
                </a:cubicBezTo>
                <a:cubicBezTo>
                  <a:pt x="8062" y="12378"/>
                  <a:pt x="8089" y="12411"/>
                  <a:pt x="8108" y="12430"/>
                </a:cubicBezTo>
                <a:cubicBezTo>
                  <a:pt x="8127" y="12449"/>
                  <a:pt x="8137" y="12453"/>
                  <a:pt x="8159" y="12476"/>
                </a:cubicBezTo>
                <a:cubicBezTo>
                  <a:pt x="8180" y="12498"/>
                  <a:pt x="8212" y="12539"/>
                  <a:pt x="8237" y="12560"/>
                </a:cubicBezTo>
                <a:cubicBezTo>
                  <a:pt x="8261" y="12582"/>
                  <a:pt x="8278" y="12584"/>
                  <a:pt x="8296" y="12586"/>
                </a:cubicBezTo>
                <a:cubicBezTo>
                  <a:pt x="8315" y="12587"/>
                  <a:pt x="8335" y="12588"/>
                  <a:pt x="8351" y="12588"/>
                </a:cubicBezTo>
                <a:cubicBezTo>
                  <a:pt x="8366" y="12588"/>
                  <a:pt x="8378" y="12588"/>
                  <a:pt x="8388" y="12589"/>
                </a:cubicBezTo>
                <a:cubicBezTo>
                  <a:pt x="8398" y="12591"/>
                  <a:pt x="8407" y="12593"/>
                  <a:pt x="8417" y="12597"/>
                </a:cubicBezTo>
                <a:cubicBezTo>
                  <a:pt x="8427" y="12601"/>
                  <a:pt x="8439" y="12607"/>
                  <a:pt x="8451" y="12614"/>
                </a:cubicBezTo>
                <a:cubicBezTo>
                  <a:pt x="8463" y="12622"/>
                  <a:pt x="8474" y="12631"/>
                  <a:pt x="8483" y="12637"/>
                </a:cubicBezTo>
                <a:cubicBezTo>
                  <a:pt x="8491" y="12644"/>
                  <a:pt x="8496" y="12649"/>
                  <a:pt x="8499" y="12655"/>
                </a:cubicBezTo>
                <a:cubicBezTo>
                  <a:pt x="8502" y="12662"/>
                  <a:pt x="8504" y="12671"/>
                  <a:pt x="8501" y="12681"/>
                </a:cubicBezTo>
                <a:cubicBezTo>
                  <a:pt x="8497" y="12691"/>
                  <a:pt x="8488" y="12703"/>
                  <a:pt x="8484" y="12717"/>
                </a:cubicBezTo>
                <a:cubicBezTo>
                  <a:pt x="8481" y="12731"/>
                  <a:pt x="8483" y="12747"/>
                  <a:pt x="8489" y="12756"/>
                </a:cubicBezTo>
                <a:cubicBezTo>
                  <a:pt x="8496" y="12765"/>
                  <a:pt x="8506" y="12767"/>
                  <a:pt x="8516" y="12771"/>
                </a:cubicBezTo>
                <a:cubicBezTo>
                  <a:pt x="8526" y="12774"/>
                  <a:pt x="8535" y="12779"/>
                  <a:pt x="8540" y="12786"/>
                </a:cubicBezTo>
                <a:cubicBezTo>
                  <a:pt x="8546" y="12793"/>
                  <a:pt x="8549" y="12802"/>
                  <a:pt x="8553" y="12805"/>
                </a:cubicBezTo>
                <a:cubicBezTo>
                  <a:pt x="8557" y="12809"/>
                  <a:pt x="8562" y="12807"/>
                  <a:pt x="8572" y="12803"/>
                </a:cubicBezTo>
                <a:cubicBezTo>
                  <a:pt x="8582" y="12800"/>
                  <a:pt x="8597" y="12795"/>
                  <a:pt x="8609" y="12798"/>
                </a:cubicBezTo>
                <a:cubicBezTo>
                  <a:pt x="8621" y="12800"/>
                  <a:pt x="8631" y="12810"/>
                  <a:pt x="8639" y="12820"/>
                </a:cubicBezTo>
                <a:cubicBezTo>
                  <a:pt x="8647" y="12831"/>
                  <a:pt x="8653" y="12842"/>
                  <a:pt x="8661" y="12848"/>
                </a:cubicBezTo>
                <a:cubicBezTo>
                  <a:pt x="8669" y="12854"/>
                  <a:pt x="8679" y="12855"/>
                  <a:pt x="8691" y="12857"/>
                </a:cubicBezTo>
                <a:cubicBezTo>
                  <a:pt x="8702" y="12859"/>
                  <a:pt x="8716" y="12860"/>
                  <a:pt x="8749" y="12873"/>
                </a:cubicBezTo>
                <a:cubicBezTo>
                  <a:pt x="8782" y="12885"/>
                  <a:pt x="8834" y="12909"/>
                  <a:pt x="8869" y="12916"/>
                </a:cubicBezTo>
                <a:cubicBezTo>
                  <a:pt x="8904" y="12924"/>
                  <a:pt x="8922" y="12915"/>
                  <a:pt x="8940" y="12910"/>
                </a:cubicBezTo>
                <a:cubicBezTo>
                  <a:pt x="8957" y="12905"/>
                  <a:pt x="8974" y="12904"/>
                  <a:pt x="8987" y="12906"/>
                </a:cubicBezTo>
                <a:cubicBezTo>
                  <a:pt x="9001" y="12908"/>
                  <a:pt x="9011" y="12913"/>
                  <a:pt x="9017" y="12918"/>
                </a:cubicBezTo>
                <a:cubicBezTo>
                  <a:pt x="9023" y="12924"/>
                  <a:pt x="9026" y="12932"/>
                  <a:pt x="9033" y="12937"/>
                </a:cubicBezTo>
                <a:cubicBezTo>
                  <a:pt x="9039" y="12942"/>
                  <a:pt x="9049" y="12946"/>
                  <a:pt x="9060" y="12951"/>
                </a:cubicBezTo>
                <a:cubicBezTo>
                  <a:pt x="9070" y="12957"/>
                  <a:pt x="9082" y="12964"/>
                  <a:pt x="9090" y="12977"/>
                </a:cubicBezTo>
                <a:cubicBezTo>
                  <a:pt x="9098" y="12990"/>
                  <a:pt x="9103" y="13008"/>
                  <a:pt x="9096" y="13019"/>
                </a:cubicBezTo>
                <a:cubicBezTo>
                  <a:pt x="9090" y="13029"/>
                  <a:pt x="9071" y="13032"/>
                  <a:pt x="9060" y="13039"/>
                </a:cubicBezTo>
                <a:cubicBezTo>
                  <a:pt x="9049" y="13046"/>
                  <a:pt x="9046" y="13058"/>
                  <a:pt x="9048" y="13070"/>
                </a:cubicBezTo>
                <a:cubicBezTo>
                  <a:pt x="9051" y="13081"/>
                  <a:pt x="9059" y="13093"/>
                  <a:pt x="9069" y="13102"/>
                </a:cubicBezTo>
                <a:cubicBezTo>
                  <a:pt x="9079" y="13112"/>
                  <a:pt x="9090" y="13120"/>
                  <a:pt x="9121" y="13140"/>
                </a:cubicBezTo>
                <a:cubicBezTo>
                  <a:pt x="9151" y="13161"/>
                  <a:pt x="9202" y="13192"/>
                  <a:pt x="9243" y="13223"/>
                </a:cubicBezTo>
                <a:cubicBezTo>
                  <a:pt x="9283" y="13254"/>
                  <a:pt x="9312" y="13284"/>
                  <a:pt x="9333" y="13306"/>
                </a:cubicBezTo>
                <a:cubicBezTo>
                  <a:pt x="9354" y="13327"/>
                  <a:pt x="9366" y="13341"/>
                  <a:pt x="9374" y="13351"/>
                </a:cubicBezTo>
                <a:cubicBezTo>
                  <a:pt x="9382" y="13362"/>
                  <a:pt x="9386" y="13369"/>
                  <a:pt x="9382" y="13378"/>
                </a:cubicBezTo>
                <a:cubicBezTo>
                  <a:pt x="9379" y="13386"/>
                  <a:pt x="9370" y="13396"/>
                  <a:pt x="9362" y="13410"/>
                </a:cubicBezTo>
                <a:cubicBezTo>
                  <a:pt x="9354" y="13424"/>
                  <a:pt x="9349" y="13443"/>
                  <a:pt x="9341" y="13461"/>
                </a:cubicBezTo>
                <a:cubicBezTo>
                  <a:pt x="9333" y="13480"/>
                  <a:pt x="9323" y="13497"/>
                  <a:pt x="9317" y="13507"/>
                </a:cubicBezTo>
                <a:cubicBezTo>
                  <a:pt x="9311" y="13517"/>
                  <a:pt x="9309" y="13519"/>
                  <a:pt x="9308" y="13525"/>
                </a:cubicBezTo>
                <a:cubicBezTo>
                  <a:pt x="9307" y="13530"/>
                  <a:pt x="9306" y="13540"/>
                  <a:pt x="9308" y="13548"/>
                </a:cubicBezTo>
                <a:cubicBezTo>
                  <a:pt x="9309" y="13555"/>
                  <a:pt x="9312" y="13560"/>
                  <a:pt x="9317" y="13566"/>
                </a:cubicBezTo>
                <a:cubicBezTo>
                  <a:pt x="9321" y="13572"/>
                  <a:pt x="9327" y="13578"/>
                  <a:pt x="9335" y="13584"/>
                </a:cubicBezTo>
                <a:cubicBezTo>
                  <a:pt x="9343" y="13590"/>
                  <a:pt x="9353" y="13595"/>
                  <a:pt x="9361" y="13601"/>
                </a:cubicBezTo>
                <a:cubicBezTo>
                  <a:pt x="9370" y="13607"/>
                  <a:pt x="9376" y="13612"/>
                  <a:pt x="9381" y="13618"/>
                </a:cubicBezTo>
                <a:cubicBezTo>
                  <a:pt x="9386" y="13623"/>
                  <a:pt x="9388" y="13628"/>
                  <a:pt x="9390" y="13635"/>
                </a:cubicBezTo>
                <a:cubicBezTo>
                  <a:pt x="9392" y="13642"/>
                  <a:pt x="9393" y="13650"/>
                  <a:pt x="9394" y="13657"/>
                </a:cubicBezTo>
                <a:cubicBezTo>
                  <a:pt x="9395" y="13665"/>
                  <a:pt x="9396" y="13671"/>
                  <a:pt x="9395" y="13679"/>
                </a:cubicBezTo>
                <a:cubicBezTo>
                  <a:pt x="9393" y="13687"/>
                  <a:pt x="9390" y="13697"/>
                  <a:pt x="9387" y="13705"/>
                </a:cubicBezTo>
                <a:cubicBezTo>
                  <a:pt x="9385" y="13713"/>
                  <a:pt x="9383" y="13720"/>
                  <a:pt x="9385" y="13729"/>
                </a:cubicBezTo>
                <a:cubicBezTo>
                  <a:pt x="9387" y="13737"/>
                  <a:pt x="9392" y="13746"/>
                  <a:pt x="9399" y="13755"/>
                </a:cubicBezTo>
                <a:cubicBezTo>
                  <a:pt x="9406" y="13765"/>
                  <a:pt x="9414" y="13774"/>
                  <a:pt x="9420" y="13783"/>
                </a:cubicBezTo>
                <a:cubicBezTo>
                  <a:pt x="9425" y="13792"/>
                  <a:pt x="9427" y="13801"/>
                  <a:pt x="9429" y="13810"/>
                </a:cubicBezTo>
                <a:cubicBezTo>
                  <a:pt x="9431" y="13819"/>
                  <a:pt x="9433" y="13828"/>
                  <a:pt x="9441" y="13836"/>
                </a:cubicBezTo>
                <a:cubicBezTo>
                  <a:pt x="9448" y="13844"/>
                  <a:pt x="9460" y="13851"/>
                  <a:pt x="9471" y="13859"/>
                </a:cubicBezTo>
                <a:cubicBezTo>
                  <a:pt x="9481" y="13867"/>
                  <a:pt x="9490" y="13875"/>
                  <a:pt x="9492" y="13885"/>
                </a:cubicBezTo>
                <a:cubicBezTo>
                  <a:pt x="9494" y="13894"/>
                  <a:pt x="9488" y="13905"/>
                  <a:pt x="9477" y="13915"/>
                </a:cubicBezTo>
                <a:cubicBezTo>
                  <a:pt x="9465" y="13926"/>
                  <a:pt x="9447" y="13935"/>
                  <a:pt x="9434" y="13945"/>
                </a:cubicBezTo>
                <a:cubicBezTo>
                  <a:pt x="9422" y="13955"/>
                  <a:pt x="9414" y="13965"/>
                  <a:pt x="9404" y="13975"/>
                </a:cubicBezTo>
                <a:cubicBezTo>
                  <a:pt x="9394" y="13985"/>
                  <a:pt x="9381" y="13996"/>
                  <a:pt x="9371" y="14007"/>
                </a:cubicBezTo>
                <a:cubicBezTo>
                  <a:pt x="9360" y="14019"/>
                  <a:pt x="9351" y="14031"/>
                  <a:pt x="9347" y="14043"/>
                </a:cubicBezTo>
                <a:cubicBezTo>
                  <a:pt x="9343" y="14056"/>
                  <a:pt x="9344" y="14069"/>
                  <a:pt x="9351" y="14077"/>
                </a:cubicBezTo>
                <a:cubicBezTo>
                  <a:pt x="9358" y="14085"/>
                  <a:pt x="9370" y="14088"/>
                  <a:pt x="9384" y="14090"/>
                </a:cubicBezTo>
                <a:cubicBezTo>
                  <a:pt x="9398" y="14093"/>
                  <a:pt x="9415" y="14095"/>
                  <a:pt x="9430" y="14102"/>
                </a:cubicBezTo>
                <a:cubicBezTo>
                  <a:pt x="9444" y="14108"/>
                  <a:pt x="9455" y="14117"/>
                  <a:pt x="9464" y="14127"/>
                </a:cubicBezTo>
                <a:cubicBezTo>
                  <a:pt x="9474" y="14136"/>
                  <a:pt x="9481" y="14145"/>
                  <a:pt x="9487" y="14155"/>
                </a:cubicBezTo>
                <a:cubicBezTo>
                  <a:pt x="9494" y="14165"/>
                  <a:pt x="9500" y="14177"/>
                  <a:pt x="9504" y="14188"/>
                </a:cubicBezTo>
                <a:cubicBezTo>
                  <a:pt x="9508" y="14199"/>
                  <a:pt x="9510" y="14210"/>
                  <a:pt x="9509" y="14221"/>
                </a:cubicBezTo>
                <a:cubicBezTo>
                  <a:pt x="9509" y="14232"/>
                  <a:pt x="9507" y="14245"/>
                  <a:pt x="9506" y="14253"/>
                </a:cubicBezTo>
                <a:cubicBezTo>
                  <a:pt x="9505" y="14261"/>
                  <a:pt x="9505" y="14265"/>
                  <a:pt x="9500" y="14268"/>
                </a:cubicBezTo>
                <a:cubicBezTo>
                  <a:pt x="9495" y="14272"/>
                  <a:pt x="9484" y="14274"/>
                  <a:pt x="9473" y="14276"/>
                </a:cubicBezTo>
                <a:cubicBezTo>
                  <a:pt x="9462" y="14277"/>
                  <a:pt x="9449" y="14277"/>
                  <a:pt x="9441" y="14278"/>
                </a:cubicBezTo>
                <a:cubicBezTo>
                  <a:pt x="9433" y="14280"/>
                  <a:pt x="9429" y="14282"/>
                  <a:pt x="9423" y="14286"/>
                </a:cubicBezTo>
                <a:cubicBezTo>
                  <a:pt x="9417" y="14291"/>
                  <a:pt x="9410" y="14297"/>
                  <a:pt x="9412" y="14305"/>
                </a:cubicBezTo>
                <a:cubicBezTo>
                  <a:pt x="9413" y="14313"/>
                  <a:pt x="9424" y="14323"/>
                  <a:pt x="9433" y="14330"/>
                </a:cubicBezTo>
                <a:cubicBezTo>
                  <a:pt x="9443" y="14337"/>
                  <a:pt x="9452" y="14342"/>
                  <a:pt x="9462" y="14349"/>
                </a:cubicBezTo>
                <a:cubicBezTo>
                  <a:pt x="9471" y="14356"/>
                  <a:pt x="9480" y="14365"/>
                  <a:pt x="9488" y="14375"/>
                </a:cubicBezTo>
                <a:cubicBezTo>
                  <a:pt x="9495" y="14386"/>
                  <a:pt x="9501" y="14398"/>
                  <a:pt x="9508" y="14409"/>
                </a:cubicBezTo>
                <a:cubicBezTo>
                  <a:pt x="9515" y="14420"/>
                  <a:pt x="9523" y="14431"/>
                  <a:pt x="9529" y="14442"/>
                </a:cubicBezTo>
                <a:cubicBezTo>
                  <a:pt x="9535" y="14453"/>
                  <a:pt x="9539" y="14464"/>
                  <a:pt x="9541" y="14471"/>
                </a:cubicBezTo>
                <a:cubicBezTo>
                  <a:pt x="9544" y="14479"/>
                  <a:pt x="9544" y="14484"/>
                  <a:pt x="9538" y="14490"/>
                </a:cubicBezTo>
                <a:cubicBezTo>
                  <a:pt x="9532" y="14497"/>
                  <a:pt x="9520" y="14506"/>
                  <a:pt x="9513" y="14516"/>
                </a:cubicBezTo>
                <a:cubicBezTo>
                  <a:pt x="9506" y="14525"/>
                  <a:pt x="9504" y="14536"/>
                  <a:pt x="9504" y="14551"/>
                </a:cubicBezTo>
                <a:cubicBezTo>
                  <a:pt x="9505" y="14565"/>
                  <a:pt x="9508" y="14583"/>
                  <a:pt x="9510" y="14596"/>
                </a:cubicBezTo>
                <a:cubicBezTo>
                  <a:pt x="9513" y="14610"/>
                  <a:pt x="9514" y="14619"/>
                  <a:pt x="9517" y="14644"/>
                </a:cubicBezTo>
                <a:cubicBezTo>
                  <a:pt x="9520" y="14670"/>
                  <a:pt x="9524" y="14713"/>
                  <a:pt x="9527" y="14743"/>
                </a:cubicBezTo>
                <a:cubicBezTo>
                  <a:pt x="9530" y="14773"/>
                  <a:pt x="9532" y="14790"/>
                  <a:pt x="9541" y="14807"/>
                </a:cubicBezTo>
                <a:cubicBezTo>
                  <a:pt x="9550" y="14824"/>
                  <a:pt x="9564" y="14843"/>
                  <a:pt x="9576" y="14855"/>
                </a:cubicBezTo>
                <a:cubicBezTo>
                  <a:pt x="9587" y="14868"/>
                  <a:pt x="9594" y="14874"/>
                  <a:pt x="9601" y="14884"/>
                </a:cubicBezTo>
                <a:cubicBezTo>
                  <a:pt x="9609" y="14894"/>
                  <a:pt x="9616" y="14908"/>
                  <a:pt x="9619" y="14922"/>
                </a:cubicBezTo>
                <a:cubicBezTo>
                  <a:pt x="9622" y="14936"/>
                  <a:pt x="9619" y="14951"/>
                  <a:pt x="9616" y="14961"/>
                </a:cubicBezTo>
                <a:cubicBezTo>
                  <a:pt x="9614" y="14972"/>
                  <a:pt x="9611" y="14978"/>
                  <a:pt x="9607" y="14987"/>
                </a:cubicBezTo>
                <a:cubicBezTo>
                  <a:pt x="9603" y="14995"/>
                  <a:pt x="9597" y="15005"/>
                  <a:pt x="9595" y="15017"/>
                </a:cubicBezTo>
                <a:cubicBezTo>
                  <a:pt x="9592" y="15029"/>
                  <a:pt x="9593" y="15043"/>
                  <a:pt x="9597" y="15062"/>
                </a:cubicBezTo>
                <a:cubicBezTo>
                  <a:pt x="9601" y="15081"/>
                  <a:pt x="9609" y="15105"/>
                  <a:pt x="9620" y="15124"/>
                </a:cubicBezTo>
                <a:cubicBezTo>
                  <a:pt x="9630" y="15144"/>
                  <a:pt x="9644" y="15159"/>
                  <a:pt x="9655" y="15170"/>
                </a:cubicBezTo>
                <a:cubicBezTo>
                  <a:pt x="9666" y="15181"/>
                  <a:pt x="9674" y="15187"/>
                  <a:pt x="9682" y="15192"/>
                </a:cubicBezTo>
                <a:cubicBezTo>
                  <a:pt x="9689" y="15196"/>
                  <a:pt x="9698" y="15200"/>
                  <a:pt x="9706" y="15202"/>
                </a:cubicBezTo>
                <a:cubicBezTo>
                  <a:pt x="9714" y="15204"/>
                  <a:pt x="9722" y="15206"/>
                  <a:pt x="9728" y="15213"/>
                </a:cubicBezTo>
                <a:cubicBezTo>
                  <a:pt x="9734" y="15221"/>
                  <a:pt x="9738" y="15235"/>
                  <a:pt x="9740" y="15246"/>
                </a:cubicBezTo>
                <a:cubicBezTo>
                  <a:pt x="9742" y="15257"/>
                  <a:pt x="9742" y="15265"/>
                  <a:pt x="9743" y="15273"/>
                </a:cubicBezTo>
                <a:cubicBezTo>
                  <a:pt x="9743" y="15281"/>
                  <a:pt x="9743" y="15289"/>
                  <a:pt x="9745" y="15297"/>
                </a:cubicBezTo>
                <a:cubicBezTo>
                  <a:pt x="9747" y="15306"/>
                  <a:pt x="9750" y="15314"/>
                  <a:pt x="9754" y="15322"/>
                </a:cubicBezTo>
                <a:cubicBezTo>
                  <a:pt x="9757" y="15330"/>
                  <a:pt x="9760" y="15336"/>
                  <a:pt x="9765" y="15348"/>
                </a:cubicBezTo>
                <a:cubicBezTo>
                  <a:pt x="9770" y="15360"/>
                  <a:pt x="9777" y="15377"/>
                  <a:pt x="9782" y="15391"/>
                </a:cubicBezTo>
                <a:cubicBezTo>
                  <a:pt x="9787" y="15404"/>
                  <a:pt x="9789" y="15415"/>
                  <a:pt x="9791" y="15423"/>
                </a:cubicBezTo>
                <a:cubicBezTo>
                  <a:pt x="9793" y="15432"/>
                  <a:pt x="9795" y="15439"/>
                  <a:pt x="9797" y="15448"/>
                </a:cubicBezTo>
                <a:cubicBezTo>
                  <a:pt x="9799" y="15456"/>
                  <a:pt x="9800" y="15466"/>
                  <a:pt x="9798" y="15477"/>
                </a:cubicBezTo>
                <a:cubicBezTo>
                  <a:pt x="9795" y="15488"/>
                  <a:pt x="9788" y="15501"/>
                  <a:pt x="9781" y="15511"/>
                </a:cubicBezTo>
                <a:cubicBezTo>
                  <a:pt x="9773" y="15521"/>
                  <a:pt x="9764" y="15528"/>
                  <a:pt x="9759" y="15536"/>
                </a:cubicBezTo>
                <a:cubicBezTo>
                  <a:pt x="9754" y="15543"/>
                  <a:pt x="9753" y="15550"/>
                  <a:pt x="9755" y="15559"/>
                </a:cubicBezTo>
                <a:cubicBezTo>
                  <a:pt x="9757" y="15568"/>
                  <a:pt x="9763" y="15579"/>
                  <a:pt x="9764" y="15596"/>
                </a:cubicBezTo>
                <a:cubicBezTo>
                  <a:pt x="9766" y="15614"/>
                  <a:pt x="9764" y="15637"/>
                  <a:pt x="9767" y="15656"/>
                </a:cubicBezTo>
                <a:cubicBezTo>
                  <a:pt x="9770" y="15674"/>
                  <a:pt x="9778" y="15687"/>
                  <a:pt x="9785" y="15697"/>
                </a:cubicBezTo>
                <a:cubicBezTo>
                  <a:pt x="9793" y="15708"/>
                  <a:pt x="9800" y="15716"/>
                  <a:pt x="9808" y="15725"/>
                </a:cubicBezTo>
                <a:cubicBezTo>
                  <a:pt x="9816" y="15735"/>
                  <a:pt x="9825" y="15745"/>
                  <a:pt x="9829" y="15756"/>
                </a:cubicBezTo>
                <a:cubicBezTo>
                  <a:pt x="9834" y="15768"/>
                  <a:pt x="9834" y="15780"/>
                  <a:pt x="9837" y="15795"/>
                </a:cubicBezTo>
                <a:cubicBezTo>
                  <a:pt x="9839" y="15809"/>
                  <a:pt x="9844" y="15826"/>
                  <a:pt x="9848" y="15840"/>
                </a:cubicBezTo>
                <a:cubicBezTo>
                  <a:pt x="9853" y="15853"/>
                  <a:pt x="9856" y="15864"/>
                  <a:pt x="9859" y="15876"/>
                </a:cubicBezTo>
                <a:cubicBezTo>
                  <a:pt x="9862" y="15888"/>
                  <a:pt x="9865" y="15902"/>
                  <a:pt x="9869" y="15912"/>
                </a:cubicBezTo>
                <a:cubicBezTo>
                  <a:pt x="9872" y="15923"/>
                  <a:pt x="9876" y="15930"/>
                  <a:pt x="9882" y="15938"/>
                </a:cubicBezTo>
                <a:cubicBezTo>
                  <a:pt x="9887" y="15945"/>
                  <a:pt x="9894" y="15953"/>
                  <a:pt x="9898" y="15959"/>
                </a:cubicBezTo>
                <a:cubicBezTo>
                  <a:pt x="9902" y="15966"/>
                  <a:pt x="9904" y="15971"/>
                  <a:pt x="9905" y="15979"/>
                </a:cubicBezTo>
                <a:cubicBezTo>
                  <a:pt x="9906" y="15987"/>
                  <a:pt x="9907" y="15997"/>
                  <a:pt x="9910" y="16011"/>
                </a:cubicBezTo>
                <a:cubicBezTo>
                  <a:pt x="9912" y="16025"/>
                  <a:pt x="9916" y="16041"/>
                  <a:pt x="9922" y="16054"/>
                </a:cubicBezTo>
                <a:cubicBezTo>
                  <a:pt x="9927" y="16066"/>
                  <a:pt x="9934" y="16074"/>
                  <a:pt x="9945" y="16086"/>
                </a:cubicBezTo>
                <a:cubicBezTo>
                  <a:pt x="9955" y="16099"/>
                  <a:pt x="9970" y="16115"/>
                  <a:pt x="9982" y="16125"/>
                </a:cubicBezTo>
                <a:cubicBezTo>
                  <a:pt x="9994" y="16134"/>
                  <a:pt x="10002" y="16136"/>
                  <a:pt x="10010" y="16138"/>
                </a:cubicBezTo>
                <a:cubicBezTo>
                  <a:pt x="10018" y="16139"/>
                  <a:pt x="10026" y="16141"/>
                  <a:pt x="10037" y="16143"/>
                </a:cubicBezTo>
                <a:cubicBezTo>
                  <a:pt x="10047" y="16145"/>
                  <a:pt x="10058" y="16148"/>
                  <a:pt x="10065" y="16155"/>
                </a:cubicBezTo>
                <a:cubicBezTo>
                  <a:pt x="10071" y="16162"/>
                  <a:pt x="10071" y="16174"/>
                  <a:pt x="10071" y="16184"/>
                </a:cubicBezTo>
                <a:cubicBezTo>
                  <a:pt x="10072" y="16194"/>
                  <a:pt x="10072" y="16201"/>
                  <a:pt x="10071" y="16210"/>
                </a:cubicBezTo>
                <a:cubicBezTo>
                  <a:pt x="10071" y="16219"/>
                  <a:pt x="10070" y="16230"/>
                  <a:pt x="10067" y="16240"/>
                </a:cubicBezTo>
                <a:cubicBezTo>
                  <a:pt x="10064" y="16250"/>
                  <a:pt x="10059" y="16259"/>
                  <a:pt x="10055" y="16269"/>
                </a:cubicBezTo>
                <a:cubicBezTo>
                  <a:pt x="10051" y="16279"/>
                  <a:pt x="10047" y="16290"/>
                  <a:pt x="10044" y="16298"/>
                </a:cubicBezTo>
                <a:cubicBezTo>
                  <a:pt x="10042" y="16307"/>
                  <a:pt x="10041" y="16314"/>
                  <a:pt x="10045" y="16325"/>
                </a:cubicBezTo>
                <a:cubicBezTo>
                  <a:pt x="10048" y="16335"/>
                  <a:pt x="10055" y="16349"/>
                  <a:pt x="10060" y="16359"/>
                </a:cubicBezTo>
                <a:cubicBezTo>
                  <a:pt x="10066" y="16369"/>
                  <a:pt x="10069" y="16375"/>
                  <a:pt x="10071" y="16387"/>
                </a:cubicBezTo>
                <a:cubicBezTo>
                  <a:pt x="10074" y="16400"/>
                  <a:pt x="10077" y="16420"/>
                  <a:pt x="10080" y="16450"/>
                </a:cubicBezTo>
                <a:cubicBezTo>
                  <a:pt x="10083" y="16479"/>
                  <a:pt x="10087" y="16518"/>
                  <a:pt x="10089" y="16542"/>
                </a:cubicBezTo>
                <a:cubicBezTo>
                  <a:pt x="10091" y="16567"/>
                  <a:pt x="10092" y="16577"/>
                  <a:pt x="10095" y="16588"/>
                </a:cubicBezTo>
                <a:cubicBezTo>
                  <a:pt x="10098" y="16600"/>
                  <a:pt x="10103" y="16613"/>
                  <a:pt x="10106" y="16622"/>
                </a:cubicBezTo>
                <a:cubicBezTo>
                  <a:pt x="10110" y="16632"/>
                  <a:pt x="10113" y="16638"/>
                  <a:pt x="10117" y="16645"/>
                </a:cubicBezTo>
                <a:cubicBezTo>
                  <a:pt x="10120" y="16651"/>
                  <a:pt x="10123" y="16659"/>
                  <a:pt x="10126" y="16668"/>
                </a:cubicBezTo>
                <a:cubicBezTo>
                  <a:pt x="10129" y="16677"/>
                  <a:pt x="10133" y="16688"/>
                  <a:pt x="10136" y="16697"/>
                </a:cubicBezTo>
                <a:cubicBezTo>
                  <a:pt x="10140" y="16705"/>
                  <a:pt x="10143" y="16711"/>
                  <a:pt x="10145" y="16721"/>
                </a:cubicBezTo>
                <a:cubicBezTo>
                  <a:pt x="10147" y="16730"/>
                  <a:pt x="10148" y="16743"/>
                  <a:pt x="10146" y="16757"/>
                </a:cubicBezTo>
                <a:cubicBezTo>
                  <a:pt x="10144" y="16771"/>
                  <a:pt x="10140" y="16785"/>
                  <a:pt x="10135" y="16797"/>
                </a:cubicBezTo>
                <a:cubicBezTo>
                  <a:pt x="10130" y="16809"/>
                  <a:pt x="10126" y="16819"/>
                  <a:pt x="10121" y="16832"/>
                </a:cubicBezTo>
                <a:cubicBezTo>
                  <a:pt x="10116" y="16845"/>
                  <a:pt x="10111" y="16860"/>
                  <a:pt x="10101" y="16883"/>
                </a:cubicBezTo>
                <a:cubicBezTo>
                  <a:pt x="10091" y="16906"/>
                  <a:pt x="10076" y="16935"/>
                  <a:pt x="10057" y="16967"/>
                </a:cubicBezTo>
                <a:cubicBezTo>
                  <a:pt x="10038" y="16999"/>
                  <a:pt x="10015" y="17032"/>
                  <a:pt x="10002" y="17052"/>
                </a:cubicBezTo>
                <a:cubicBezTo>
                  <a:pt x="9988" y="17073"/>
                  <a:pt x="9985" y="17080"/>
                  <a:pt x="9985" y="17090"/>
                </a:cubicBezTo>
                <a:cubicBezTo>
                  <a:pt x="9984" y="17101"/>
                  <a:pt x="9985" y="17115"/>
                  <a:pt x="9988" y="17127"/>
                </a:cubicBezTo>
                <a:cubicBezTo>
                  <a:pt x="9990" y="17139"/>
                  <a:pt x="9994" y="17149"/>
                  <a:pt x="9999" y="17159"/>
                </a:cubicBezTo>
                <a:cubicBezTo>
                  <a:pt x="10004" y="17168"/>
                  <a:pt x="10011" y="17177"/>
                  <a:pt x="10016" y="17185"/>
                </a:cubicBezTo>
                <a:cubicBezTo>
                  <a:pt x="10022" y="17194"/>
                  <a:pt x="10026" y="17201"/>
                  <a:pt x="10028" y="17211"/>
                </a:cubicBezTo>
                <a:cubicBezTo>
                  <a:pt x="10030" y="17221"/>
                  <a:pt x="10030" y="17234"/>
                  <a:pt x="10029" y="17246"/>
                </a:cubicBezTo>
                <a:cubicBezTo>
                  <a:pt x="10029" y="17257"/>
                  <a:pt x="10027" y="17269"/>
                  <a:pt x="10023" y="17278"/>
                </a:cubicBezTo>
                <a:cubicBezTo>
                  <a:pt x="10019" y="17287"/>
                  <a:pt x="10012" y="17294"/>
                  <a:pt x="10005" y="17301"/>
                </a:cubicBezTo>
                <a:cubicBezTo>
                  <a:pt x="9998" y="17308"/>
                  <a:pt x="9991" y="17314"/>
                  <a:pt x="9983" y="17323"/>
                </a:cubicBezTo>
                <a:cubicBezTo>
                  <a:pt x="9975" y="17331"/>
                  <a:pt x="9965" y="17342"/>
                  <a:pt x="9959" y="17354"/>
                </a:cubicBezTo>
                <a:cubicBezTo>
                  <a:pt x="9952" y="17365"/>
                  <a:pt x="9948" y="17378"/>
                  <a:pt x="9948" y="17389"/>
                </a:cubicBezTo>
                <a:cubicBezTo>
                  <a:pt x="9949" y="17399"/>
                  <a:pt x="9954" y="17407"/>
                  <a:pt x="9964" y="17417"/>
                </a:cubicBezTo>
                <a:cubicBezTo>
                  <a:pt x="9973" y="17427"/>
                  <a:pt x="9988" y="17440"/>
                  <a:pt x="9995" y="17451"/>
                </a:cubicBezTo>
                <a:cubicBezTo>
                  <a:pt x="10002" y="17462"/>
                  <a:pt x="10002" y="17470"/>
                  <a:pt x="9999" y="17480"/>
                </a:cubicBezTo>
                <a:cubicBezTo>
                  <a:pt x="9996" y="17489"/>
                  <a:pt x="9990" y="17499"/>
                  <a:pt x="9985" y="17505"/>
                </a:cubicBezTo>
                <a:cubicBezTo>
                  <a:pt x="9979" y="17511"/>
                  <a:pt x="9975" y="17514"/>
                  <a:pt x="9969" y="17515"/>
                </a:cubicBezTo>
                <a:cubicBezTo>
                  <a:pt x="9963" y="17517"/>
                  <a:pt x="9956" y="17517"/>
                  <a:pt x="9950" y="17520"/>
                </a:cubicBezTo>
                <a:cubicBezTo>
                  <a:pt x="9944" y="17522"/>
                  <a:pt x="9938" y="17526"/>
                  <a:pt x="9935" y="17530"/>
                </a:cubicBezTo>
                <a:cubicBezTo>
                  <a:pt x="9931" y="17534"/>
                  <a:pt x="9930" y="17538"/>
                  <a:pt x="9929" y="17545"/>
                </a:cubicBezTo>
                <a:cubicBezTo>
                  <a:pt x="9928" y="17551"/>
                  <a:pt x="9927" y="17559"/>
                  <a:pt x="9931" y="17568"/>
                </a:cubicBezTo>
                <a:cubicBezTo>
                  <a:pt x="9934" y="17576"/>
                  <a:pt x="9941" y="17586"/>
                  <a:pt x="9945" y="17592"/>
                </a:cubicBezTo>
                <a:cubicBezTo>
                  <a:pt x="9948" y="17599"/>
                  <a:pt x="9948" y="17602"/>
                  <a:pt x="9947" y="17609"/>
                </a:cubicBezTo>
                <a:cubicBezTo>
                  <a:pt x="9947" y="17616"/>
                  <a:pt x="9945" y="17626"/>
                  <a:pt x="9940" y="17634"/>
                </a:cubicBezTo>
                <a:cubicBezTo>
                  <a:pt x="9934" y="17642"/>
                  <a:pt x="9924" y="17647"/>
                  <a:pt x="9916" y="17653"/>
                </a:cubicBezTo>
                <a:cubicBezTo>
                  <a:pt x="9908" y="17659"/>
                  <a:pt x="9901" y="17666"/>
                  <a:pt x="9898" y="17674"/>
                </a:cubicBezTo>
                <a:cubicBezTo>
                  <a:pt x="9895" y="17681"/>
                  <a:pt x="9895" y="17688"/>
                  <a:pt x="9898" y="17696"/>
                </a:cubicBezTo>
                <a:cubicBezTo>
                  <a:pt x="9900" y="17703"/>
                  <a:pt x="9905" y="17711"/>
                  <a:pt x="9911" y="17718"/>
                </a:cubicBezTo>
                <a:cubicBezTo>
                  <a:pt x="9918" y="17725"/>
                  <a:pt x="9926" y="17731"/>
                  <a:pt x="9936" y="17741"/>
                </a:cubicBezTo>
                <a:cubicBezTo>
                  <a:pt x="9946" y="17751"/>
                  <a:pt x="9957" y="17766"/>
                  <a:pt x="9966" y="17780"/>
                </a:cubicBezTo>
                <a:cubicBezTo>
                  <a:pt x="9975" y="17795"/>
                  <a:pt x="9982" y="17809"/>
                  <a:pt x="9987" y="17828"/>
                </a:cubicBezTo>
                <a:cubicBezTo>
                  <a:pt x="9992" y="17848"/>
                  <a:pt x="9996" y="17872"/>
                  <a:pt x="10002" y="17889"/>
                </a:cubicBezTo>
                <a:cubicBezTo>
                  <a:pt x="10008" y="17907"/>
                  <a:pt x="10018" y="17918"/>
                  <a:pt x="10028" y="17928"/>
                </a:cubicBezTo>
                <a:cubicBezTo>
                  <a:pt x="10039" y="17938"/>
                  <a:pt x="10051" y="17947"/>
                  <a:pt x="10063" y="17955"/>
                </a:cubicBezTo>
                <a:cubicBezTo>
                  <a:pt x="10075" y="17963"/>
                  <a:pt x="10087" y="17970"/>
                  <a:pt x="10099" y="17981"/>
                </a:cubicBezTo>
                <a:cubicBezTo>
                  <a:pt x="10110" y="17992"/>
                  <a:pt x="10120" y="18005"/>
                  <a:pt x="10129" y="18017"/>
                </a:cubicBezTo>
                <a:cubicBezTo>
                  <a:pt x="10138" y="18029"/>
                  <a:pt x="10146" y="18038"/>
                  <a:pt x="10150" y="18047"/>
                </a:cubicBezTo>
                <a:cubicBezTo>
                  <a:pt x="10155" y="18057"/>
                  <a:pt x="10157" y="18067"/>
                  <a:pt x="10156" y="18076"/>
                </a:cubicBezTo>
                <a:cubicBezTo>
                  <a:pt x="10155" y="18085"/>
                  <a:pt x="10152" y="18093"/>
                  <a:pt x="10147" y="18100"/>
                </a:cubicBezTo>
                <a:cubicBezTo>
                  <a:pt x="10141" y="18108"/>
                  <a:pt x="10133" y="18115"/>
                  <a:pt x="10124" y="18123"/>
                </a:cubicBezTo>
                <a:cubicBezTo>
                  <a:pt x="10115" y="18131"/>
                  <a:pt x="10104" y="18140"/>
                  <a:pt x="10097" y="18150"/>
                </a:cubicBezTo>
                <a:cubicBezTo>
                  <a:pt x="10091" y="18161"/>
                  <a:pt x="10088" y="18173"/>
                  <a:pt x="10093" y="18181"/>
                </a:cubicBezTo>
                <a:cubicBezTo>
                  <a:pt x="10098" y="18190"/>
                  <a:pt x="10110" y="18196"/>
                  <a:pt x="10123" y="18199"/>
                </a:cubicBezTo>
                <a:cubicBezTo>
                  <a:pt x="10136" y="18202"/>
                  <a:pt x="10148" y="18203"/>
                  <a:pt x="10158" y="18206"/>
                </a:cubicBezTo>
                <a:cubicBezTo>
                  <a:pt x="10168" y="18209"/>
                  <a:pt x="10176" y="18214"/>
                  <a:pt x="10180" y="18223"/>
                </a:cubicBezTo>
                <a:cubicBezTo>
                  <a:pt x="10184" y="18232"/>
                  <a:pt x="10186" y="18244"/>
                  <a:pt x="10186" y="18262"/>
                </a:cubicBezTo>
                <a:cubicBezTo>
                  <a:pt x="10186" y="18281"/>
                  <a:pt x="10184" y="18307"/>
                  <a:pt x="10183" y="18332"/>
                </a:cubicBezTo>
                <a:cubicBezTo>
                  <a:pt x="10181" y="18358"/>
                  <a:pt x="10179" y="18383"/>
                  <a:pt x="10175" y="18398"/>
                </a:cubicBezTo>
                <a:cubicBezTo>
                  <a:pt x="10171" y="18412"/>
                  <a:pt x="10164" y="18417"/>
                  <a:pt x="10153" y="18423"/>
                </a:cubicBezTo>
                <a:cubicBezTo>
                  <a:pt x="10141" y="18430"/>
                  <a:pt x="10124" y="18439"/>
                  <a:pt x="10111" y="18446"/>
                </a:cubicBezTo>
                <a:cubicBezTo>
                  <a:pt x="10098" y="18452"/>
                  <a:pt x="10089" y="18456"/>
                  <a:pt x="10078" y="18461"/>
                </a:cubicBezTo>
                <a:cubicBezTo>
                  <a:pt x="10067" y="18466"/>
                  <a:pt x="10055" y="18473"/>
                  <a:pt x="10045" y="18481"/>
                </a:cubicBezTo>
                <a:cubicBezTo>
                  <a:pt x="10035" y="18489"/>
                  <a:pt x="10027" y="18498"/>
                  <a:pt x="10023" y="18507"/>
                </a:cubicBezTo>
                <a:cubicBezTo>
                  <a:pt x="10019" y="18515"/>
                  <a:pt x="10019" y="18524"/>
                  <a:pt x="10021" y="18531"/>
                </a:cubicBezTo>
                <a:cubicBezTo>
                  <a:pt x="10023" y="18538"/>
                  <a:pt x="10026" y="18545"/>
                  <a:pt x="10029" y="18550"/>
                </a:cubicBezTo>
                <a:cubicBezTo>
                  <a:pt x="10032" y="18555"/>
                  <a:pt x="10033" y="18558"/>
                  <a:pt x="10035" y="18563"/>
                </a:cubicBezTo>
                <a:cubicBezTo>
                  <a:pt x="10036" y="18569"/>
                  <a:pt x="10038" y="18577"/>
                  <a:pt x="10037" y="18583"/>
                </a:cubicBezTo>
                <a:cubicBezTo>
                  <a:pt x="10035" y="18589"/>
                  <a:pt x="10031" y="18594"/>
                  <a:pt x="10023" y="18599"/>
                </a:cubicBezTo>
                <a:cubicBezTo>
                  <a:pt x="10016" y="18604"/>
                  <a:pt x="10004" y="18611"/>
                  <a:pt x="9998" y="18616"/>
                </a:cubicBezTo>
                <a:cubicBezTo>
                  <a:pt x="9992" y="18621"/>
                  <a:pt x="9991" y="18626"/>
                  <a:pt x="9991" y="18632"/>
                </a:cubicBezTo>
                <a:cubicBezTo>
                  <a:pt x="9992" y="18638"/>
                  <a:pt x="9994" y="18645"/>
                  <a:pt x="10001" y="18650"/>
                </a:cubicBezTo>
                <a:cubicBezTo>
                  <a:pt x="10007" y="18655"/>
                  <a:pt x="10019" y="18657"/>
                  <a:pt x="10029" y="18660"/>
                </a:cubicBezTo>
                <a:cubicBezTo>
                  <a:pt x="10039" y="18662"/>
                  <a:pt x="10048" y="18664"/>
                  <a:pt x="10057" y="18668"/>
                </a:cubicBezTo>
                <a:cubicBezTo>
                  <a:pt x="10067" y="18672"/>
                  <a:pt x="10078" y="18678"/>
                  <a:pt x="10082" y="18686"/>
                </a:cubicBezTo>
                <a:cubicBezTo>
                  <a:pt x="10085" y="18693"/>
                  <a:pt x="10082" y="18701"/>
                  <a:pt x="10076" y="18707"/>
                </a:cubicBezTo>
                <a:cubicBezTo>
                  <a:pt x="10070" y="18712"/>
                  <a:pt x="10061" y="18715"/>
                  <a:pt x="10051" y="18718"/>
                </a:cubicBezTo>
                <a:cubicBezTo>
                  <a:pt x="10040" y="18721"/>
                  <a:pt x="10028" y="18723"/>
                  <a:pt x="10013" y="18729"/>
                </a:cubicBezTo>
                <a:cubicBezTo>
                  <a:pt x="9999" y="18734"/>
                  <a:pt x="9984" y="18744"/>
                  <a:pt x="9967" y="18770"/>
                </a:cubicBezTo>
                <a:cubicBezTo>
                  <a:pt x="9950" y="18797"/>
                  <a:pt x="9932" y="18839"/>
                  <a:pt x="9916" y="18862"/>
                </a:cubicBezTo>
                <a:cubicBezTo>
                  <a:pt x="9900" y="18884"/>
                  <a:pt x="9886" y="18885"/>
                  <a:pt x="9873" y="18888"/>
                </a:cubicBezTo>
                <a:cubicBezTo>
                  <a:pt x="9861" y="18890"/>
                  <a:pt x="9852" y="18894"/>
                  <a:pt x="9846" y="18904"/>
                </a:cubicBezTo>
                <a:cubicBezTo>
                  <a:pt x="9841" y="18914"/>
                  <a:pt x="9841" y="18929"/>
                  <a:pt x="9844" y="18940"/>
                </a:cubicBezTo>
                <a:cubicBezTo>
                  <a:pt x="9848" y="18951"/>
                  <a:pt x="9856" y="18956"/>
                  <a:pt x="9863" y="18960"/>
                </a:cubicBezTo>
                <a:cubicBezTo>
                  <a:pt x="9871" y="18964"/>
                  <a:pt x="9879" y="18968"/>
                  <a:pt x="9883" y="18975"/>
                </a:cubicBezTo>
                <a:cubicBezTo>
                  <a:pt x="9887" y="18982"/>
                  <a:pt x="9887" y="18992"/>
                  <a:pt x="9885" y="18999"/>
                </a:cubicBezTo>
                <a:cubicBezTo>
                  <a:pt x="9883" y="19006"/>
                  <a:pt x="9879" y="19009"/>
                  <a:pt x="9869" y="19012"/>
                </a:cubicBezTo>
                <a:cubicBezTo>
                  <a:pt x="9858" y="19015"/>
                  <a:pt x="9840" y="19019"/>
                  <a:pt x="9822" y="19020"/>
                </a:cubicBezTo>
                <a:cubicBezTo>
                  <a:pt x="9804" y="19021"/>
                  <a:pt x="9787" y="19018"/>
                  <a:pt x="9775" y="19022"/>
                </a:cubicBezTo>
                <a:cubicBezTo>
                  <a:pt x="9763" y="19025"/>
                  <a:pt x="9757" y="19034"/>
                  <a:pt x="9754" y="19041"/>
                </a:cubicBezTo>
                <a:cubicBezTo>
                  <a:pt x="9750" y="19048"/>
                  <a:pt x="9750" y="19054"/>
                  <a:pt x="9747" y="19061"/>
                </a:cubicBezTo>
                <a:cubicBezTo>
                  <a:pt x="9745" y="19068"/>
                  <a:pt x="9741" y="19076"/>
                  <a:pt x="9737" y="19081"/>
                </a:cubicBezTo>
                <a:cubicBezTo>
                  <a:pt x="9734" y="19086"/>
                  <a:pt x="9731" y="19088"/>
                  <a:pt x="9727" y="19094"/>
                </a:cubicBezTo>
                <a:cubicBezTo>
                  <a:pt x="9723" y="19099"/>
                  <a:pt x="9718" y="19108"/>
                  <a:pt x="9719" y="19113"/>
                </a:cubicBezTo>
                <a:cubicBezTo>
                  <a:pt x="9719" y="19118"/>
                  <a:pt x="9725" y="19120"/>
                  <a:pt x="9736" y="19125"/>
                </a:cubicBezTo>
                <a:cubicBezTo>
                  <a:pt x="9746" y="19131"/>
                  <a:pt x="9762" y="19140"/>
                  <a:pt x="9771" y="19148"/>
                </a:cubicBezTo>
                <a:cubicBezTo>
                  <a:pt x="9780" y="19156"/>
                  <a:pt x="9783" y="19164"/>
                  <a:pt x="9785" y="19175"/>
                </a:cubicBezTo>
                <a:cubicBezTo>
                  <a:pt x="9786" y="19187"/>
                  <a:pt x="9786" y="19203"/>
                  <a:pt x="9783" y="19214"/>
                </a:cubicBezTo>
                <a:cubicBezTo>
                  <a:pt x="9779" y="19226"/>
                  <a:pt x="9772" y="19233"/>
                  <a:pt x="9764" y="19240"/>
                </a:cubicBezTo>
                <a:cubicBezTo>
                  <a:pt x="9757" y="19246"/>
                  <a:pt x="9749" y="19253"/>
                  <a:pt x="9747" y="19262"/>
                </a:cubicBezTo>
                <a:cubicBezTo>
                  <a:pt x="9745" y="19271"/>
                  <a:pt x="9749" y="19282"/>
                  <a:pt x="9758" y="19293"/>
                </a:cubicBezTo>
                <a:cubicBezTo>
                  <a:pt x="9767" y="19304"/>
                  <a:pt x="9781" y="19314"/>
                  <a:pt x="9795" y="19320"/>
                </a:cubicBezTo>
                <a:cubicBezTo>
                  <a:pt x="9809" y="19327"/>
                  <a:pt x="9822" y="19331"/>
                  <a:pt x="9834" y="19334"/>
                </a:cubicBezTo>
                <a:cubicBezTo>
                  <a:pt x="9846" y="19337"/>
                  <a:pt x="9857" y="19340"/>
                  <a:pt x="9863" y="19347"/>
                </a:cubicBezTo>
                <a:cubicBezTo>
                  <a:pt x="9870" y="19355"/>
                  <a:pt x="9871" y="19369"/>
                  <a:pt x="9868" y="19383"/>
                </a:cubicBezTo>
                <a:cubicBezTo>
                  <a:pt x="9865" y="19397"/>
                  <a:pt x="9858" y="19412"/>
                  <a:pt x="9849" y="19429"/>
                </a:cubicBezTo>
                <a:cubicBezTo>
                  <a:pt x="9839" y="19445"/>
                  <a:pt x="9827" y="19463"/>
                  <a:pt x="9813" y="19481"/>
                </a:cubicBezTo>
                <a:cubicBezTo>
                  <a:pt x="9800" y="19498"/>
                  <a:pt x="9784" y="19516"/>
                  <a:pt x="9772" y="19525"/>
                </a:cubicBezTo>
                <a:cubicBezTo>
                  <a:pt x="9759" y="19535"/>
                  <a:pt x="9751" y="19537"/>
                  <a:pt x="9742" y="19539"/>
                </a:cubicBezTo>
                <a:cubicBezTo>
                  <a:pt x="9733" y="19541"/>
                  <a:pt x="9723" y="19544"/>
                  <a:pt x="9718" y="19551"/>
                </a:cubicBezTo>
                <a:cubicBezTo>
                  <a:pt x="9713" y="19558"/>
                  <a:pt x="9712" y="19569"/>
                  <a:pt x="9711" y="19580"/>
                </a:cubicBezTo>
                <a:cubicBezTo>
                  <a:pt x="9711" y="19592"/>
                  <a:pt x="9711" y="19603"/>
                  <a:pt x="9710" y="19613"/>
                </a:cubicBezTo>
                <a:cubicBezTo>
                  <a:pt x="9709" y="19623"/>
                  <a:pt x="9707" y="19631"/>
                  <a:pt x="9702" y="19636"/>
                </a:cubicBezTo>
                <a:cubicBezTo>
                  <a:pt x="9697" y="19642"/>
                  <a:pt x="9687" y="19646"/>
                  <a:pt x="9678" y="19645"/>
                </a:cubicBezTo>
                <a:cubicBezTo>
                  <a:pt x="9668" y="19645"/>
                  <a:pt x="9658" y="19640"/>
                  <a:pt x="9649" y="19635"/>
                </a:cubicBezTo>
                <a:cubicBezTo>
                  <a:pt x="9641" y="19630"/>
                  <a:pt x="9635" y="19625"/>
                  <a:pt x="9627" y="19627"/>
                </a:cubicBezTo>
                <a:cubicBezTo>
                  <a:pt x="9619" y="19630"/>
                  <a:pt x="9609" y="19639"/>
                  <a:pt x="9605" y="19649"/>
                </a:cubicBezTo>
                <a:cubicBezTo>
                  <a:pt x="9602" y="19658"/>
                  <a:pt x="9604" y="19667"/>
                  <a:pt x="9605" y="19673"/>
                </a:cubicBezTo>
                <a:cubicBezTo>
                  <a:pt x="9606" y="19680"/>
                  <a:pt x="9606" y="19685"/>
                  <a:pt x="9602" y="19685"/>
                </a:cubicBezTo>
                <a:cubicBezTo>
                  <a:pt x="9597" y="19685"/>
                  <a:pt x="9589" y="19681"/>
                  <a:pt x="9580" y="19679"/>
                </a:cubicBezTo>
                <a:cubicBezTo>
                  <a:pt x="9570" y="19677"/>
                  <a:pt x="9559" y="19677"/>
                  <a:pt x="9552" y="19679"/>
                </a:cubicBezTo>
                <a:cubicBezTo>
                  <a:pt x="9544" y="19680"/>
                  <a:pt x="9539" y="19683"/>
                  <a:pt x="9534" y="19689"/>
                </a:cubicBezTo>
                <a:cubicBezTo>
                  <a:pt x="9528" y="19695"/>
                  <a:pt x="9522" y="19704"/>
                  <a:pt x="9517" y="19711"/>
                </a:cubicBezTo>
                <a:cubicBezTo>
                  <a:pt x="9513" y="19718"/>
                  <a:pt x="9509" y="19724"/>
                  <a:pt x="9503" y="19727"/>
                </a:cubicBezTo>
                <a:cubicBezTo>
                  <a:pt x="9497" y="19730"/>
                  <a:pt x="9489" y="19731"/>
                  <a:pt x="9479" y="19729"/>
                </a:cubicBezTo>
                <a:cubicBezTo>
                  <a:pt x="9469" y="19728"/>
                  <a:pt x="9458" y="19726"/>
                  <a:pt x="9448" y="19725"/>
                </a:cubicBezTo>
                <a:cubicBezTo>
                  <a:pt x="9437" y="19723"/>
                  <a:pt x="9428" y="19723"/>
                  <a:pt x="9421" y="19725"/>
                </a:cubicBezTo>
                <a:cubicBezTo>
                  <a:pt x="9414" y="19727"/>
                  <a:pt x="9409" y="19732"/>
                  <a:pt x="9406" y="19735"/>
                </a:cubicBezTo>
                <a:cubicBezTo>
                  <a:pt x="9402" y="19739"/>
                  <a:pt x="9401" y="19743"/>
                  <a:pt x="9400" y="19750"/>
                </a:cubicBezTo>
                <a:cubicBezTo>
                  <a:pt x="9399" y="19758"/>
                  <a:pt x="9397" y="19769"/>
                  <a:pt x="9396" y="19778"/>
                </a:cubicBezTo>
                <a:cubicBezTo>
                  <a:pt x="9396" y="19787"/>
                  <a:pt x="9396" y="19794"/>
                  <a:pt x="9397" y="19803"/>
                </a:cubicBezTo>
                <a:cubicBezTo>
                  <a:pt x="9398" y="19813"/>
                  <a:pt x="9400" y="19825"/>
                  <a:pt x="9400" y="19835"/>
                </a:cubicBezTo>
                <a:cubicBezTo>
                  <a:pt x="9400" y="19845"/>
                  <a:pt x="9399" y="19852"/>
                  <a:pt x="9393" y="19859"/>
                </a:cubicBezTo>
                <a:cubicBezTo>
                  <a:pt x="9387" y="19865"/>
                  <a:pt x="9378" y="19871"/>
                  <a:pt x="9370" y="19877"/>
                </a:cubicBezTo>
                <a:cubicBezTo>
                  <a:pt x="9363" y="19883"/>
                  <a:pt x="9358" y="19888"/>
                  <a:pt x="9354" y="19894"/>
                </a:cubicBezTo>
                <a:cubicBezTo>
                  <a:pt x="9349" y="19901"/>
                  <a:pt x="9346" y="19909"/>
                  <a:pt x="9347" y="19914"/>
                </a:cubicBezTo>
                <a:cubicBezTo>
                  <a:pt x="9347" y="19920"/>
                  <a:pt x="9351" y="19924"/>
                  <a:pt x="9364" y="19929"/>
                </a:cubicBezTo>
                <a:cubicBezTo>
                  <a:pt x="9377" y="19934"/>
                  <a:pt x="9398" y="19940"/>
                  <a:pt x="9414" y="19944"/>
                </a:cubicBezTo>
                <a:cubicBezTo>
                  <a:pt x="9430" y="19949"/>
                  <a:pt x="9442" y="19952"/>
                  <a:pt x="9457" y="19956"/>
                </a:cubicBezTo>
                <a:cubicBezTo>
                  <a:pt x="9473" y="19960"/>
                  <a:pt x="9493" y="19966"/>
                  <a:pt x="9504" y="19980"/>
                </a:cubicBezTo>
                <a:cubicBezTo>
                  <a:pt x="9515" y="19993"/>
                  <a:pt x="9516" y="20015"/>
                  <a:pt x="9480" y="20044"/>
                </a:cubicBezTo>
                <a:cubicBezTo>
                  <a:pt x="9444" y="20073"/>
                  <a:pt x="9369" y="20110"/>
                  <a:pt x="9326" y="20127"/>
                </a:cubicBezTo>
                <a:cubicBezTo>
                  <a:pt x="9283" y="20144"/>
                  <a:pt x="9271" y="20142"/>
                  <a:pt x="9260" y="20143"/>
                </a:cubicBezTo>
                <a:cubicBezTo>
                  <a:pt x="9250" y="20143"/>
                  <a:pt x="9241" y="20146"/>
                  <a:pt x="9235" y="20150"/>
                </a:cubicBezTo>
                <a:cubicBezTo>
                  <a:pt x="9228" y="20154"/>
                  <a:pt x="9225" y="20160"/>
                  <a:pt x="9223" y="20166"/>
                </a:cubicBezTo>
                <a:cubicBezTo>
                  <a:pt x="9221" y="20172"/>
                  <a:pt x="9220" y="20179"/>
                  <a:pt x="9224" y="20186"/>
                </a:cubicBezTo>
                <a:cubicBezTo>
                  <a:pt x="9228" y="20193"/>
                  <a:pt x="9237" y="20199"/>
                  <a:pt x="9243" y="20205"/>
                </a:cubicBezTo>
                <a:cubicBezTo>
                  <a:pt x="9249" y="20211"/>
                  <a:pt x="9251" y="20216"/>
                  <a:pt x="9250" y="20224"/>
                </a:cubicBezTo>
                <a:cubicBezTo>
                  <a:pt x="9249" y="20231"/>
                  <a:pt x="9244" y="20240"/>
                  <a:pt x="9241" y="20249"/>
                </a:cubicBezTo>
                <a:cubicBezTo>
                  <a:pt x="9238" y="20257"/>
                  <a:pt x="9237" y="20265"/>
                  <a:pt x="9234" y="20272"/>
                </a:cubicBezTo>
                <a:cubicBezTo>
                  <a:pt x="9232" y="20279"/>
                  <a:pt x="9228" y="20286"/>
                  <a:pt x="9224" y="20291"/>
                </a:cubicBezTo>
                <a:cubicBezTo>
                  <a:pt x="9220" y="20296"/>
                  <a:pt x="9215" y="20299"/>
                  <a:pt x="9206" y="20305"/>
                </a:cubicBezTo>
                <a:cubicBezTo>
                  <a:pt x="9198" y="20311"/>
                  <a:pt x="9185" y="20320"/>
                  <a:pt x="9173" y="20329"/>
                </a:cubicBezTo>
                <a:cubicBezTo>
                  <a:pt x="9162" y="20338"/>
                  <a:pt x="9152" y="20347"/>
                  <a:pt x="9147" y="20357"/>
                </a:cubicBezTo>
                <a:cubicBezTo>
                  <a:pt x="9143" y="20368"/>
                  <a:pt x="9143" y="20380"/>
                  <a:pt x="9148" y="20391"/>
                </a:cubicBezTo>
                <a:cubicBezTo>
                  <a:pt x="9154" y="20401"/>
                  <a:pt x="9165" y="20411"/>
                  <a:pt x="9177" y="20418"/>
                </a:cubicBezTo>
                <a:cubicBezTo>
                  <a:pt x="9189" y="20425"/>
                  <a:pt x="9202" y="20428"/>
                  <a:pt x="9215" y="20431"/>
                </a:cubicBezTo>
                <a:cubicBezTo>
                  <a:pt x="9227" y="20435"/>
                  <a:pt x="9239" y="20438"/>
                  <a:pt x="9247" y="20442"/>
                </a:cubicBezTo>
                <a:cubicBezTo>
                  <a:pt x="9255" y="20446"/>
                  <a:pt x="9260" y="20450"/>
                  <a:pt x="9262" y="20457"/>
                </a:cubicBezTo>
                <a:cubicBezTo>
                  <a:pt x="9264" y="20464"/>
                  <a:pt x="9263" y="20473"/>
                  <a:pt x="9262" y="20481"/>
                </a:cubicBezTo>
                <a:cubicBezTo>
                  <a:pt x="9261" y="20488"/>
                  <a:pt x="9260" y="20493"/>
                  <a:pt x="9256" y="20500"/>
                </a:cubicBezTo>
                <a:cubicBezTo>
                  <a:pt x="9252" y="20508"/>
                  <a:pt x="9245" y="20518"/>
                  <a:pt x="9242" y="20526"/>
                </a:cubicBezTo>
                <a:cubicBezTo>
                  <a:pt x="9238" y="20534"/>
                  <a:pt x="9238" y="20540"/>
                  <a:pt x="9241" y="20545"/>
                </a:cubicBezTo>
                <a:cubicBezTo>
                  <a:pt x="9243" y="20550"/>
                  <a:pt x="9249" y="20554"/>
                  <a:pt x="9260" y="20557"/>
                </a:cubicBezTo>
                <a:cubicBezTo>
                  <a:pt x="9271" y="20559"/>
                  <a:pt x="9288" y="20559"/>
                  <a:pt x="9301" y="20560"/>
                </a:cubicBezTo>
                <a:cubicBezTo>
                  <a:pt x="9314" y="20561"/>
                  <a:pt x="9323" y="20562"/>
                  <a:pt x="9331" y="20564"/>
                </a:cubicBezTo>
                <a:cubicBezTo>
                  <a:pt x="9338" y="20567"/>
                  <a:pt x="9344" y="20570"/>
                  <a:pt x="9348" y="20575"/>
                </a:cubicBezTo>
                <a:cubicBezTo>
                  <a:pt x="9352" y="20579"/>
                  <a:pt x="9356" y="20585"/>
                  <a:pt x="9355" y="20591"/>
                </a:cubicBezTo>
                <a:cubicBezTo>
                  <a:pt x="9354" y="20598"/>
                  <a:pt x="9349" y="20605"/>
                  <a:pt x="9343" y="20611"/>
                </a:cubicBezTo>
                <a:cubicBezTo>
                  <a:pt x="9336" y="20617"/>
                  <a:pt x="9327" y="20623"/>
                  <a:pt x="9323" y="20629"/>
                </a:cubicBezTo>
                <a:cubicBezTo>
                  <a:pt x="9319" y="20636"/>
                  <a:pt x="9320" y="20644"/>
                  <a:pt x="9321" y="20652"/>
                </a:cubicBezTo>
                <a:cubicBezTo>
                  <a:pt x="9322" y="20661"/>
                  <a:pt x="9324" y="20669"/>
                  <a:pt x="9325" y="20680"/>
                </a:cubicBezTo>
                <a:cubicBezTo>
                  <a:pt x="9326" y="20691"/>
                  <a:pt x="9325" y="20704"/>
                  <a:pt x="9324" y="20716"/>
                </a:cubicBezTo>
                <a:cubicBezTo>
                  <a:pt x="9323" y="20728"/>
                  <a:pt x="9321" y="20738"/>
                  <a:pt x="9318" y="20748"/>
                </a:cubicBezTo>
                <a:cubicBezTo>
                  <a:pt x="9316" y="20759"/>
                  <a:pt x="9313" y="20770"/>
                  <a:pt x="9309" y="20781"/>
                </a:cubicBezTo>
                <a:cubicBezTo>
                  <a:pt x="9305" y="20793"/>
                  <a:pt x="9299" y="20805"/>
                  <a:pt x="9292" y="20815"/>
                </a:cubicBezTo>
                <a:cubicBezTo>
                  <a:pt x="9285" y="20825"/>
                  <a:pt x="9275" y="20832"/>
                  <a:pt x="9268" y="20842"/>
                </a:cubicBezTo>
                <a:cubicBezTo>
                  <a:pt x="9260" y="20852"/>
                  <a:pt x="9254" y="20864"/>
                  <a:pt x="9252" y="20877"/>
                </a:cubicBezTo>
                <a:cubicBezTo>
                  <a:pt x="9251" y="20891"/>
                  <a:pt x="9254" y="20905"/>
                  <a:pt x="9255" y="20917"/>
                </a:cubicBezTo>
                <a:cubicBezTo>
                  <a:pt x="9256" y="20929"/>
                  <a:pt x="9255" y="20938"/>
                  <a:pt x="9252" y="20946"/>
                </a:cubicBezTo>
                <a:cubicBezTo>
                  <a:pt x="9248" y="20954"/>
                  <a:pt x="9243" y="20961"/>
                  <a:pt x="9239" y="20967"/>
                </a:cubicBezTo>
                <a:cubicBezTo>
                  <a:pt x="9236" y="20973"/>
                  <a:pt x="9234" y="20979"/>
                  <a:pt x="9232" y="20989"/>
                </a:cubicBezTo>
                <a:cubicBezTo>
                  <a:pt x="9231" y="20998"/>
                  <a:pt x="9230" y="21011"/>
                  <a:pt x="9229" y="21021"/>
                </a:cubicBezTo>
                <a:cubicBezTo>
                  <a:pt x="9228" y="21031"/>
                  <a:pt x="9227" y="21037"/>
                  <a:pt x="9223" y="21043"/>
                </a:cubicBezTo>
                <a:cubicBezTo>
                  <a:pt x="9219" y="21049"/>
                  <a:pt x="9213" y="21056"/>
                  <a:pt x="9208" y="21064"/>
                </a:cubicBezTo>
                <a:cubicBezTo>
                  <a:pt x="9203" y="21072"/>
                  <a:pt x="9200" y="21081"/>
                  <a:pt x="9197" y="21089"/>
                </a:cubicBezTo>
                <a:cubicBezTo>
                  <a:pt x="9195" y="21096"/>
                  <a:pt x="9193" y="21101"/>
                  <a:pt x="9190" y="21109"/>
                </a:cubicBezTo>
                <a:cubicBezTo>
                  <a:pt x="9186" y="21117"/>
                  <a:pt x="9181" y="21127"/>
                  <a:pt x="9176" y="21137"/>
                </a:cubicBezTo>
                <a:cubicBezTo>
                  <a:pt x="9172" y="21148"/>
                  <a:pt x="9167" y="21158"/>
                  <a:pt x="9164" y="21169"/>
                </a:cubicBezTo>
                <a:cubicBezTo>
                  <a:pt x="9162" y="21180"/>
                  <a:pt x="9161" y="21192"/>
                  <a:pt x="9161" y="21203"/>
                </a:cubicBezTo>
                <a:cubicBezTo>
                  <a:pt x="9161" y="21213"/>
                  <a:pt x="9161" y="21222"/>
                  <a:pt x="9157" y="21231"/>
                </a:cubicBezTo>
                <a:cubicBezTo>
                  <a:pt x="9152" y="21240"/>
                  <a:pt x="9144" y="21249"/>
                  <a:pt x="9136" y="21255"/>
                </a:cubicBezTo>
                <a:cubicBezTo>
                  <a:pt x="9128" y="21261"/>
                  <a:pt x="9120" y="21265"/>
                  <a:pt x="9112" y="21269"/>
                </a:cubicBezTo>
                <a:cubicBezTo>
                  <a:pt x="9105" y="21273"/>
                  <a:pt x="9099" y="21278"/>
                  <a:pt x="9095" y="21285"/>
                </a:cubicBezTo>
                <a:cubicBezTo>
                  <a:pt x="9090" y="21292"/>
                  <a:pt x="9088" y="21301"/>
                  <a:pt x="9088" y="21310"/>
                </a:cubicBezTo>
                <a:cubicBezTo>
                  <a:pt x="9088" y="21320"/>
                  <a:pt x="9091" y="21329"/>
                  <a:pt x="9095" y="21346"/>
                </a:cubicBezTo>
                <a:cubicBezTo>
                  <a:pt x="9098" y="21362"/>
                  <a:pt x="9103" y="21386"/>
                  <a:pt x="9102" y="21403"/>
                </a:cubicBezTo>
                <a:cubicBezTo>
                  <a:pt x="9102" y="21419"/>
                  <a:pt x="9097" y="21427"/>
                  <a:pt x="9091" y="21435"/>
                </a:cubicBezTo>
                <a:cubicBezTo>
                  <a:pt x="9084" y="21443"/>
                  <a:pt x="9074" y="21451"/>
                  <a:pt x="9066" y="21456"/>
                </a:cubicBezTo>
                <a:cubicBezTo>
                  <a:pt x="9058" y="21461"/>
                  <a:pt x="9052" y="21463"/>
                  <a:pt x="9042" y="21467"/>
                </a:cubicBezTo>
                <a:cubicBezTo>
                  <a:pt x="9032" y="21471"/>
                  <a:pt x="9018" y="21478"/>
                  <a:pt x="9008" y="21486"/>
                </a:cubicBezTo>
                <a:cubicBezTo>
                  <a:pt x="8998" y="21495"/>
                  <a:pt x="8991" y="21504"/>
                  <a:pt x="8990" y="21514"/>
                </a:cubicBezTo>
                <a:cubicBezTo>
                  <a:pt x="8988" y="21523"/>
                  <a:pt x="8991" y="21533"/>
                  <a:pt x="8997" y="21540"/>
                </a:cubicBezTo>
                <a:cubicBezTo>
                  <a:pt x="9004" y="21547"/>
                  <a:pt x="9014" y="21552"/>
                  <a:pt x="9020" y="21558"/>
                </a:cubicBezTo>
                <a:cubicBezTo>
                  <a:pt x="9027" y="21563"/>
                  <a:pt x="9031" y="21569"/>
                  <a:pt x="9034" y="21574"/>
                </a:cubicBezTo>
                <a:cubicBezTo>
                  <a:pt x="9037" y="21580"/>
                  <a:pt x="9039" y="21586"/>
                  <a:pt x="9041" y="21592"/>
                </a:cubicBezTo>
                <a:cubicBezTo>
                  <a:pt x="9042" y="21598"/>
                  <a:pt x="9043" y="21606"/>
                  <a:pt x="9040" y="21612"/>
                </a:cubicBezTo>
                <a:cubicBezTo>
                  <a:pt x="9038" y="21618"/>
                  <a:pt x="9032" y="21624"/>
                  <a:pt x="9025" y="21630"/>
                </a:cubicBezTo>
                <a:cubicBezTo>
                  <a:pt x="9017" y="21636"/>
                  <a:pt x="9008" y="21642"/>
                  <a:pt x="9004" y="21648"/>
                </a:cubicBezTo>
                <a:cubicBezTo>
                  <a:pt x="8999" y="21655"/>
                  <a:pt x="9000" y="21661"/>
                  <a:pt x="9002" y="21665"/>
                </a:cubicBezTo>
                <a:cubicBezTo>
                  <a:pt x="9004" y="21669"/>
                  <a:pt x="9008" y="21672"/>
                  <a:pt x="9014" y="21675"/>
                </a:cubicBezTo>
                <a:cubicBezTo>
                  <a:pt x="9019" y="21679"/>
                  <a:pt x="9025" y="21683"/>
                  <a:pt x="9031" y="21688"/>
                </a:cubicBezTo>
                <a:cubicBezTo>
                  <a:pt x="9036" y="21694"/>
                  <a:pt x="9041" y="21700"/>
                  <a:pt x="9045" y="21707"/>
                </a:cubicBezTo>
                <a:cubicBezTo>
                  <a:pt x="9048" y="21714"/>
                  <a:pt x="9050" y="21721"/>
                  <a:pt x="9050" y="21728"/>
                </a:cubicBezTo>
                <a:cubicBezTo>
                  <a:pt x="9051" y="21735"/>
                  <a:pt x="9051" y="21742"/>
                  <a:pt x="9050" y="21749"/>
                </a:cubicBezTo>
                <a:cubicBezTo>
                  <a:pt x="9049" y="21757"/>
                  <a:pt x="9047" y="21765"/>
                  <a:pt x="9042" y="21775"/>
                </a:cubicBezTo>
                <a:cubicBezTo>
                  <a:pt x="9038" y="21785"/>
                  <a:pt x="9031" y="21797"/>
                  <a:pt x="9021" y="21811"/>
                </a:cubicBezTo>
                <a:cubicBezTo>
                  <a:pt x="9011" y="21825"/>
                  <a:pt x="8999" y="21842"/>
                  <a:pt x="8989" y="21858"/>
                </a:cubicBezTo>
                <a:cubicBezTo>
                  <a:pt x="8979" y="21875"/>
                  <a:pt x="8971" y="21891"/>
                  <a:pt x="8968" y="21910"/>
                </a:cubicBezTo>
                <a:cubicBezTo>
                  <a:pt x="8966" y="21930"/>
                  <a:pt x="8968" y="21952"/>
                  <a:pt x="8972" y="21969"/>
                </a:cubicBezTo>
                <a:cubicBezTo>
                  <a:pt x="8977" y="21985"/>
                  <a:pt x="8982" y="21997"/>
                  <a:pt x="8986" y="22006"/>
                </a:cubicBezTo>
                <a:cubicBezTo>
                  <a:pt x="8990" y="22016"/>
                  <a:pt x="8992" y="22023"/>
                  <a:pt x="8991" y="22032"/>
                </a:cubicBezTo>
                <a:cubicBezTo>
                  <a:pt x="8990" y="22040"/>
                  <a:pt x="8986" y="22049"/>
                  <a:pt x="8981" y="22058"/>
                </a:cubicBezTo>
                <a:cubicBezTo>
                  <a:pt x="8977" y="22067"/>
                  <a:pt x="8972" y="22077"/>
                  <a:pt x="8970" y="22086"/>
                </a:cubicBezTo>
                <a:cubicBezTo>
                  <a:pt x="8967" y="22095"/>
                  <a:pt x="8967" y="22104"/>
                  <a:pt x="8967" y="22113"/>
                </a:cubicBezTo>
                <a:cubicBezTo>
                  <a:pt x="8967" y="22123"/>
                  <a:pt x="8968" y="22132"/>
                  <a:pt x="8970" y="22142"/>
                </a:cubicBezTo>
                <a:cubicBezTo>
                  <a:pt x="8971" y="22151"/>
                  <a:pt x="8973" y="22161"/>
                  <a:pt x="8976" y="22171"/>
                </a:cubicBezTo>
                <a:cubicBezTo>
                  <a:pt x="8979" y="22182"/>
                  <a:pt x="8983" y="22194"/>
                  <a:pt x="8987" y="22208"/>
                </a:cubicBezTo>
                <a:cubicBezTo>
                  <a:pt x="8991" y="22222"/>
                  <a:pt x="8996" y="22238"/>
                  <a:pt x="9001" y="22253"/>
                </a:cubicBezTo>
                <a:cubicBezTo>
                  <a:pt x="9006" y="22267"/>
                  <a:pt x="9013" y="22279"/>
                  <a:pt x="9018" y="22290"/>
                </a:cubicBezTo>
                <a:cubicBezTo>
                  <a:pt x="9024" y="22302"/>
                  <a:pt x="9030" y="22313"/>
                  <a:pt x="9035" y="22325"/>
                </a:cubicBezTo>
                <a:cubicBezTo>
                  <a:pt x="9040" y="22336"/>
                  <a:pt x="9045" y="22348"/>
                  <a:pt x="9049" y="22362"/>
                </a:cubicBezTo>
                <a:cubicBezTo>
                  <a:pt x="9053" y="22377"/>
                  <a:pt x="9057" y="22394"/>
                  <a:pt x="9059" y="22411"/>
                </a:cubicBezTo>
                <a:cubicBezTo>
                  <a:pt x="9060" y="22428"/>
                  <a:pt x="9060" y="22446"/>
                  <a:pt x="9061" y="22464"/>
                </a:cubicBezTo>
                <a:cubicBezTo>
                  <a:pt x="9061" y="22483"/>
                  <a:pt x="9062" y="22502"/>
                  <a:pt x="9064" y="22515"/>
                </a:cubicBezTo>
                <a:cubicBezTo>
                  <a:pt x="9066" y="22529"/>
                  <a:pt x="9068" y="22535"/>
                  <a:pt x="9072" y="22544"/>
                </a:cubicBezTo>
                <a:cubicBezTo>
                  <a:pt x="9076" y="22552"/>
                  <a:pt x="9082" y="22562"/>
                  <a:pt x="9088" y="22571"/>
                </a:cubicBezTo>
                <a:cubicBezTo>
                  <a:pt x="9094" y="22580"/>
                  <a:pt x="9100" y="22588"/>
                  <a:pt x="9105" y="22596"/>
                </a:cubicBezTo>
                <a:cubicBezTo>
                  <a:pt x="9111" y="22604"/>
                  <a:pt x="9118" y="22612"/>
                  <a:pt x="9121" y="22621"/>
                </a:cubicBezTo>
                <a:cubicBezTo>
                  <a:pt x="9125" y="22630"/>
                  <a:pt x="9127" y="22640"/>
                  <a:pt x="9127" y="22650"/>
                </a:cubicBezTo>
                <a:cubicBezTo>
                  <a:pt x="9127" y="22660"/>
                  <a:pt x="9126" y="22670"/>
                  <a:pt x="9125" y="22679"/>
                </a:cubicBezTo>
                <a:cubicBezTo>
                  <a:pt x="9124" y="22688"/>
                  <a:pt x="9122" y="22696"/>
                  <a:pt x="9121" y="22704"/>
                </a:cubicBezTo>
                <a:cubicBezTo>
                  <a:pt x="9120" y="22712"/>
                  <a:pt x="9120" y="22721"/>
                  <a:pt x="9119" y="22729"/>
                </a:cubicBezTo>
                <a:cubicBezTo>
                  <a:pt x="9119" y="22738"/>
                  <a:pt x="9119" y="22747"/>
                  <a:pt x="9121" y="22759"/>
                </a:cubicBezTo>
                <a:cubicBezTo>
                  <a:pt x="9123" y="22770"/>
                  <a:pt x="9127" y="22784"/>
                  <a:pt x="9131" y="22794"/>
                </a:cubicBezTo>
                <a:cubicBezTo>
                  <a:pt x="9134" y="22804"/>
                  <a:pt x="9137" y="22809"/>
                  <a:pt x="9139" y="22813"/>
                </a:cubicBezTo>
                <a:cubicBezTo>
                  <a:pt x="9141" y="22817"/>
                  <a:pt x="9142" y="22819"/>
                  <a:pt x="9145" y="22825"/>
                </a:cubicBezTo>
                <a:cubicBezTo>
                  <a:pt x="9147" y="22832"/>
                  <a:pt x="9151" y="22842"/>
                  <a:pt x="9153" y="22851"/>
                </a:cubicBezTo>
                <a:cubicBezTo>
                  <a:pt x="9156" y="22860"/>
                  <a:pt x="9157" y="22869"/>
                  <a:pt x="9157" y="22877"/>
                </a:cubicBezTo>
                <a:cubicBezTo>
                  <a:pt x="9157" y="22886"/>
                  <a:pt x="9157" y="22894"/>
                  <a:pt x="9153" y="22906"/>
                </a:cubicBezTo>
                <a:cubicBezTo>
                  <a:pt x="9150" y="22918"/>
                  <a:pt x="9144" y="22932"/>
                  <a:pt x="9141" y="22945"/>
                </a:cubicBezTo>
                <a:cubicBezTo>
                  <a:pt x="9138" y="22958"/>
                  <a:pt x="9138" y="22970"/>
                  <a:pt x="9137" y="22992"/>
                </a:cubicBezTo>
                <a:cubicBezTo>
                  <a:pt x="9136" y="23014"/>
                  <a:pt x="9134" y="23046"/>
                  <a:pt x="9132" y="23069"/>
                </a:cubicBezTo>
                <a:cubicBezTo>
                  <a:pt x="9130" y="23092"/>
                  <a:pt x="9128" y="23106"/>
                  <a:pt x="9124" y="23118"/>
                </a:cubicBezTo>
                <a:cubicBezTo>
                  <a:pt x="9121" y="23130"/>
                  <a:pt x="9117" y="23138"/>
                  <a:pt x="9114" y="23148"/>
                </a:cubicBezTo>
                <a:cubicBezTo>
                  <a:pt x="9112" y="23157"/>
                  <a:pt x="9111" y="23168"/>
                  <a:pt x="9111" y="23177"/>
                </a:cubicBezTo>
                <a:cubicBezTo>
                  <a:pt x="9112" y="23187"/>
                  <a:pt x="9114" y="23195"/>
                  <a:pt x="9118" y="23204"/>
                </a:cubicBezTo>
                <a:cubicBezTo>
                  <a:pt x="9121" y="23213"/>
                  <a:pt x="9126" y="23222"/>
                  <a:pt x="9131" y="23230"/>
                </a:cubicBezTo>
                <a:cubicBezTo>
                  <a:pt x="9137" y="23239"/>
                  <a:pt x="9142" y="23248"/>
                  <a:pt x="9150" y="23257"/>
                </a:cubicBezTo>
                <a:cubicBezTo>
                  <a:pt x="9158" y="23265"/>
                  <a:pt x="9168" y="23274"/>
                  <a:pt x="9177" y="23281"/>
                </a:cubicBezTo>
                <a:cubicBezTo>
                  <a:pt x="9186" y="23288"/>
                  <a:pt x="9193" y="23294"/>
                  <a:pt x="9196" y="23302"/>
                </a:cubicBezTo>
                <a:cubicBezTo>
                  <a:pt x="9200" y="23309"/>
                  <a:pt x="9201" y="23318"/>
                  <a:pt x="9202" y="23330"/>
                </a:cubicBezTo>
                <a:cubicBezTo>
                  <a:pt x="9202" y="23343"/>
                  <a:pt x="9202" y="23357"/>
                  <a:pt x="9199" y="23369"/>
                </a:cubicBezTo>
                <a:cubicBezTo>
                  <a:pt x="9195" y="23381"/>
                  <a:pt x="9188" y="23389"/>
                  <a:pt x="9180" y="23397"/>
                </a:cubicBezTo>
                <a:cubicBezTo>
                  <a:pt x="9172" y="23406"/>
                  <a:pt x="9162" y="23415"/>
                  <a:pt x="9155" y="23426"/>
                </a:cubicBezTo>
                <a:cubicBezTo>
                  <a:pt x="9147" y="23437"/>
                  <a:pt x="9141" y="23450"/>
                  <a:pt x="9134" y="23463"/>
                </a:cubicBezTo>
                <a:cubicBezTo>
                  <a:pt x="9128" y="23476"/>
                  <a:pt x="9122" y="23488"/>
                  <a:pt x="9115" y="23506"/>
                </a:cubicBezTo>
                <a:cubicBezTo>
                  <a:pt x="9107" y="23523"/>
                  <a:pt x="9098" y="23546"/>
                  <a:pt x="9093" y="23572"/>
                </a:cubicBezTo>
                <a:cubicBezTo>
                  <a:pt x="9088" y="23599"/>
                  <a:pt x="9086" y="23629"/>
                  <a:pt x="9085" y="23650"/>
                </a:cubicBezTo>
                <a:cubicBezTo>
                  <a:pt x="9085" y="23671"/>
                  <a:pt x="9086" y="23682"/>
                  <a:pt x="9087" y="23691"/>
                </a:cubicBezTo>
                <a:cubicBezTo>
                  <a:pt x="9089" y="23700"/>
                  <a:pt x="9092" y="23706"/>
                  <a:pt x="9095" y="23719"/>
                </a:cubicBezTo>
                <a:cubicBezTo>
                  <a:pt x="9098" y="23732"/>
                  <a:pt x="9102" y="23753"/>
                  <a:pt x="9106" y="23776"/>
                </a:cubicBezTo>
                <a:cubicBezTo>
                  <a:pt x="9111" y="23800"/>
                  <a:pt x="9118" y="23826"/>
                  <a:pt x="9123" y="23846"/>
                </a:cubicBezTo>
                <a:cubicBezTo>
                  <a:pt x="9128" y="23867"/>
                  <a:pt x="9132" y="23881"/>
                  <a:pt x="9137" y="23895"/>
                </a:cubicBezTo>
                <a:cubicBezTo>
                  <a:pt x="9142" y="23909"/>
                  <a:pt x="9148" y="23922"/>
                  <a:pt x="9153" y="23932"/>
                </a:cubicBezTo>
                <a:cubicBezTo>
                  <a:pt x="9158" y="23941"/>
                  <a:pt x="9161" y="23947"/>
                  <a:pt x="9164" y="23954"/>
                </a:cubicBezTo>
                <a:cubicBezTo>
                  <a:pt x="9167" y="23961"/>
                  <a:pt x="9170" y="23969"/>
                  <a:pt x="9172" y="23976"/>
                </a:cubicBezTo>
                <a:cubicBezTo>
                  <a:pt x="9175" y="23984"/>
                  <a:pt x="9176" y="23990"/>
                  <a:pt x="9175" y="24001"/>
                </a:cubicBezTo>
                <a:cubicBezTo>
                  <a:pt x="9174" y="24011"/>
                  <a:pt x="9169" y="24027"/>
                  <a:pt x="9164" y="24039"/>
                </a:cubicBezTo>
                <a:cubicBezTo>
                  <a:pt x="9159" y="24052"/>
                  <a:pt x="9153" y="24062"/>
                  <a:pt x="9149" y="24071"/>
                </a:cubicBezTo>
                <a:cubicBezTo>
                  <a:pt x="9144" y="24080"/>
                  <a:pt x="9142" y="24089"/>
                  <a:pt x="9141" y="24100"/>
                </a:cubicBezTo>
                <a:cubicBezTo>
                  <a:pt x="9141" y="24111"/>
                  <a:pt x="9142" y="24124"/>
                  <a:pt x="9149" y="24138"/>
                </a:cubicBezTo>
                <a:cubicBezTo>
                  <a:pt x="9156" y="24151"/>
                  <a:pt x="9168" y="24165"/>
                  <a:pt x="9181" y="24176"/>
                </a:cubicBezTo>
                <a:cubicBezTo>
                  <a:pt x="9193" y="24187"/>
                  <a:pt x="9204" y="24195"/>
                  <a:pt x="9217" y="24202"/>
                </a:cubicBezTo>
                <a:cubicBezTo>
                  <a:pt x="9230" y="24208"/>
                  <a:pt x="9243" y="24212"/>
                  <a:pt x="9255" y="24213"/>
                </a:cubicBezTo>
                <a:cubicBezTo>
                  <a:pt x="9268" y="24215"/>
                  <a:pt x="9279" y="24212"/>
                  <a:pt x="9288" y="24210"/>
                </a:cubicBezTo>
                <a:cubicBezTo>
                  <a:pt x="9298" y="24207"/>
                  <a:pt x="9305" y="24204"/>
                  <a:pt x="9314" y="24206"/>
                </a:cubicBezTo>
                <a:cubicBezTo>
                  <a:pt x="9323" y="24208"/>
                  <a:pt x="9335" y="24216"/>
                  <a:pt x="9342" y="24223"/>
                </a:cubicBezTo>
                <a:cubicBezTo>
                  <a:pt x="9350" y="24230"/>
                  <a:pt x="9354" y="24238"/>
                  <a:pt x="9356" y="24247"/>
                </a:cubicBezTo>
                <a:cubicBezTo>
                  <a:pt x="9358" y="24256"/>
                  <a:pt x="9358" y="24265"/>
                  <a:pt x="9357" y="24274"/>
                </a:cubicBezTo>
                <a:cubicBezTo>
                  <a:pt x="9355" y="24283"/>
                  <a:pt x="9352" y="24292"/>
                  <a:pt x="9349" y="24299"/>
                </a:cubicBezTo>
                <a:cubicBezTo>
                  <a:pt x="9345" y="24307"/>
                  <a:pt x="9342" y="24313"/>
                  <a:pt x="9336" y="24322"/>
                </a:cubicBezTo>
                <a:cubicBezTo>
                  <a:pt x="9331" y="24331"/>
                  <a:pt x="9324" y="24343"/>
                  <a:pt x="9319" y="24355"/>
                </a:cubicBezTo>
                <a:cubicBezTo>
                  <a:pt x="9315" y="24367"/>
                  <a:pt x="9314" y="24381"/>
                  <a:pt x="9314" y="24395"/>
                </a:cubicBezTo>
                <a:cubicBezTo>
                  <a:pt x="9315" y="24410"/>
                  <a:pt x="9318" y="24425"/>
                  <a:pt x="9324" y="24445"/>
                </a:cubicBezTo>
                <a:cubicBezTo>
                  <a:pt x="9331" y="24465"/>
                  <a:pt x="9340" y="24490"/>
                  <a:pt x="9355" y="24521"/>
                </a:cubicBezTo>
                <a:cubicBezTo>
                  <a:pt x="9370" y="24553"/>
                  <a:pt x="9391" y="24592"/>
                  <a:pt x="9409" y="24620"/>
                </a:cubicBezTo>
                <a:cubicBezTo>
                  <a:pt x="9427" y="24648"/>
                  <a:pt x="9441" y="24666"/>
                  <a:pt x="9451" y="24681"/>
                </a:cubicBezTo>
                <a:cubicBezTo>
                  <a:pt x="9460" y="24697"/>
                  <a:pt x="9465" y="24709"/>
                  <a:pt x="9465" y="24726"/>
                </a:cubicBezTo>
                <a:cubicBezTo>
                  <a:pt x="9466" y="24742"/>
                  <a:pt x="9462" y="24763"/>
                  <a:pt x="9456" y="24785"/>
                </a:cubicBezTo>
                <a:cubicBezTo>
                  <a:pt x="9450" y="24806"/>
                  <a:pt x="9441" y="24828"/>
                  <a:pt x="9435" y="24845"/>
                </a:cubicBezTo>
                <a:cubicBezTo>
                  <a:pt x="9430" y="24862"/>
                  <a:pt x="9427" y="24874"/>
                  <a:pt x="9426" y="24889"/>
                </a:cubicBezTo>
                <a:cubicBezTo>
                  <a:pt x="9424" y="24904"/>
                  <a:pt x="9424" y="24922"/>
                  <a:pt x="9423" y="24937"/>
                </a:cubicBezTo>
                <a:cubicBezTo>
                  <a:pt x="9423" y="24951"/>
                  <a:pt x="9422" y="24962"/>
                  <a:pt x="9422" y="24973"/>
                </a:cubicBezTo>
                <a:cubicBezTo>
                  <a:pt x="9422" y="24983"/>
                  <a:pt x="9423" y="24993"/>
                  <a:pt x="9424" y="25003"/>
                </a:cubicBezTo>
                <a:cubicBezTo>
                  <a:pt x="9426" y="25012"/>
                  <a:pt x="9428" y="25020"/>
                  <a:pt x="9433" y="25034"/>
                </a:cubicBezTo>
                <a:cubicBezTo>
                  <a:pt x="9437" y="25047"/>
                  <a:pt x="9443" y="25065"/>
                  <a:pt x="9448" y="25080"/>
                </a:cubicBezTo>
                <a:cubicBezTo>
                  <a:pt x="9452" y="25095"/>
                  <a:pt x="9456" y="25106"/>
                  <a:pt x="9457" y="25115"/>
                </a:cubicBezTo>
                <a:cubicBezTo>
                  <a:pt x="9459" y="25125"/>
                  <a:pt x="9460" y="25134"/>
                  <a:pt x="9460" y="25145"/>
                </a:cubicBezTo>
                <a:cubicBezTo>
                  <a:pt x="9460" y="25156"/>
                  <a:pt x="9460" y="25168"/>
                  <a:pt x="9460" y="25181"/>
                </a:cubicBezTo>
                <a:cubicBezTo>
                  <a:pt x="9460" y="25193"/>
                  <a:pt x="9459" y="25205"/>
                  <a:pt x="9457" y="25217"/>
                </a:cubicBezTo>
                <a:cubicBezTo>
                  <a:pt x="9454" y="25230"/>
                  <a:pt x="9450" y="25242"/>
                  <a:pt x="9445" y="25257"/>
                </a:cubicBezTo>
                <a:cubicBezTo>
                  <a:pt x="9439" y="25272"/>
                  <a:pt x="9432" y="25289"/>
                  <a:pt x="9427" y="25303"/>
                </a:cubicBezTo>
                <a:cubicBezTo>
                  <a:pt x="9422" y="25317"/>
                  <a:pt x="9418" y="25327"/>
                  <a:pt x="9417" y="25337"/>
                </a:cubicBezTo>
                <a:cubicBezTo>
                  <a:pt x="9415" y="25347"/>
                  <a:pt x="9414" y="25357"/>
                  <a:pt x="9417" y="25366"/>
                </a:cubicBezTo>
                <a:cubicBezTo>
                  <a:pt x="9419" y="25375"/>
                  <a:pt x="9424" y="25384"/>
                  <a:pt x="9432" y="25398"/>
                </a:cubicBezTo>
                <a:cubicBezTo>
                  <a:pt x="9440" y="25412"/>
                  <a:pt x="9451" y="25432"/>
                  <a:pt x="9455" y="25446"/>
                </a:cubicBezTo>
                <a:cubicBezTo>
                  <a:pt x="9459" y="25460"/>
                  <a:pt x="9457" y="25469"/>
                  <a:pt x="9449" y="25480"/>
                </a:cubicBezTo>
                <a:cubicBezTo>
                  <a:pt x="9441" y="25490"/>
                  <a:pt x="9427" y="25503"/>
                  <a:pt x="9418" y="25519"/>
                </a:cubicBezTo>
                <a:cubicBezTo>
                  <a:pt x="9408" y="25536"/>
                  <a:pt x="9403" y="25555"/>
                  <a:pt x="9395" y="25569"/>
                </a:cubicBezTo>
                <a:cubicBezTo>
                  <a:pt x="9388" y="25582"/>
                  <a:pt x="9378" y="25589"/>
                  <a:pt x="9369" y="25596"/>
                </a:cubicBezTo>
                <a:cubicBezTo>
                  <a:pt x="9360" y="25602"/>
                  <a:pt x="9351" y="25608"/>
                  <a:pt x="9336" y="25612"/>
                </a:cubicBezTo>
                <a:cubicBezTo>
                  <a:pt x="9321" y="25616"/>
                  <a:pt x="9301" y="25619"/>
                  <a:pt x="9284" y="25620"/>
                </a:cubicBezTo>
                <a:cubicBezTo>
                  <a:pt x="9267" y="25622"/>
                  <a:pt x="9252" y="25623"/>
                  <a:pt x="9235" y="25622"/>
                </a:cubicBezTo>
                <a:cubicBezTo>
                  <a:pt x="9217" y="25622"/>
                  <a:pt x="9196" y="25619"/>
                  <a:pt x="9172" y="25615"/>
                </a:cubicBezTo>
                <a:cubicBezTo>
                  <a:pt x="9148" y="25611"/>
                  <a:pt x="9122" y="25606"/>
                  <a:pt x="9100" y="25605"/>
                </a:cubicBezTo>
                <a:cubicBezTo>
                  <a:pt x="9077" y="25604"/>
                  <a:pt x="9059" y="25606"/>
                  <a:pt x="9044" y="25613"/>
                </a:cubicBezTo>
                <a:cubicBezTo>
                  <a:pt x="9030" y="25621"/>
                  <a:pt x="9019" y="25632"/>
                  <a:pt x="9009" y="25643"/>
                </a:cubicBezTo>
                <a:cubicBezTo>
                  <a:pt x="9000" y="25654"/>
                  <a:pt x="8991" y="25663"/>
                  <a:pt x="8981" y="25673"/>
                </a:cubicBezTo>
                <a:cubicBezTo>
                  <a:pt x="8970" y="25682"/>
                  <a:pt x="8958" y="25693"/>
                  <a:pt x="8949" y="25700"/>
                </a:cubicBezTo>
                <a:cubicBezTo>
                  <a:pt x="8939" y="25707"/>
                  <a:pt x="8934" y="25710"/>
                  <a:pt x="8920" y="25716"/>
                </a:cubicBezTo>
                <a:cubicBezTo>
                  <a:pt x="8905" y="25722"/>
                  <a:pt x="8881" y="25731"/>
                  <a:pt x="8853" y="25745"/>
                </a:cubicBezTo>
                <a:cubicBezTo>
                  <a:pt x="8824" y="25759"/>
                  <a:pt x="8792" y="25778"/>
                  <a:pt x="8772" y="25796"/>
                </a:cubicBezTo>
                <a:cubicBezTo>
                  <a:pt x="8752" y="25814"/>
                  <a:pt x="8744" y="25830"/>
                  <a:pt x="8740" y="25844"/>
                </a:cubicBezTo>
                <a:cubicBezTo>
                  <a:pt x="8736" y="25858"/>
                  <a:pt x="8736" y="25870"/>
                  <a:pt x="8740" y="25882"/>
                </a:cubicBezTo>
                <a:cubicBezTo>
                  <a:pt x="8745" y="25894"/>
                  <a:pt x="8753" y="25907"/>
                  <a:pt x="8764" y="25914"/>
                </a:cubicBezTo>
                <a:cubicBezTo>
                  <a:pt x="8775" y="25921"/>
                  <a:pt x="8790" y="25923"/>
                  <a:pt x="8803" y="25924"/>
                </a:cubicBezTo>
                <a:cubicBezTo>
                  <a:pt x="8816" y="25926"/>
                  <a:pt x="8828" y="25926"/>
                  <a:pt x="8836" y="25925"/>
                </a:cubicBezTo>
                <a:cubicBezTo>
                  <a:pt x="8845" y="25924"/>
                  <a:pt x="8850" y="25921"/>
                  <a:pt x="8854" y="25916"/>
                </a:cubicBezTo>
                <a:cubicBezTo>
                  <a:pt x="8858" y="25911"/>
                  <a:pt x="8861" y="25904"/>
                  <a:pt x="8866" y="25894"/>
                </a:cubicBezTo>
                <a:cubicBezTo>
                  <a:pt x="8871" y="25883"/>
                  <a:pt x="8878" y="25870"/>
                  <a:pt x="8884" y="25861"/>
                </a:cubicBezTo>
                <a:cubicBezTo>
                  <a:pt x="8890" y="25853"/>
                  <a:pt x="8896" y="25850"/>
                  <a:pt x="8903" y="25850"/>
                </a:cubicBezTo>
                <a:cubicBezTo>
                  <a:pt x="8910" y="25850"/>
                  <a:pt x="8918" y="25853"/>
                  <a:pt x="8924" y="25857"/>
                </a:cubicBezTo>
                <a:cubicBezTo>
                  <a:pt x="8930" y="25862"/>
                  <a:pt x="8934" y="25868"/>
                  <a:pt x="8938" y="25876"/>
                </a:cubicBezTo>
                <a:cubicBezTo>
                  <a:pt x="8941" y="25883"/>
                  <a:pt x="8944" y="25892"/>
                  <a:pt x="8945" y="25899"/>
                </a:cubicBezTo>
                <a:cubicBezTo>
                  <a:pt x="8947" y="25907"/>
                  <a:pt x="8948" y="25913"/>
                  <a:pt x="8950" y="25920"/>
                </a:cubicBezTo>
                <a:cubicBezTo>
                  <a:pt x="8951" y="25927"/>
                  <a:pt x="8953" y="25935"/>
                  <a:pt x="8958" y="25940"/>
                </a:cubicBezTo>
                <a:cubicBezTo>
                  <a:pt x="8962" y="25945"/>
                  <a:pt x="8969" y="25947"/>
                  <a:pt x="8974" y="25948"/>
                </a:cubicBezTo>
                <a:cubicBezTo>
                  <a:pt x="8980" y="25949"/>
                  <a:pt x="8985" y="25949"/>
                  <a:pt x="8992" y="25950"/>
                </a:cubicBezTo>
                <a:cubicBezTo>
                  <a:pt x="9000" y="25950"/>
                  <a:pt x="9010" y="25951"/>
                  <a:pt x="9016" y="25954"/>
                </a:cubicBezTo>
                <a:cubicBezTo>
                  <a:pt x="9022" y="25957"/>
                  <a:pt x="9024" y="25962"/>
                  <a:pt x="9025" y="25969"/>
                </a:cubicBezTo>
                <a:cubicBezTo>
                  <a:pt x="9026" y="25976"/>
                  <a:pt x="9025" y="25984"/>
                  <a:pt x="9020" y="25994"/>
                </a:cubicBezTo>
                <a:cubicBezTo>
                  <a:pt x="9015" y="26004"/>
                  <a:pt x="9004" y="26016"/>
                  <a:pt x="9004" y="26031"/>
                </a:cubicBezTo>
                <a:cubicBezTo>
                  <a:pt x="9003" y="26046"/>
                  <a:pt x="9012" y="26064"/>
                  <a:pt x="9020" y="26076"/>
                </a:cubicBezTo>
                <a:cubicBezTo>
                  <a:pt x="9027" y="26088"/>
                  <a:pt x="9035" y="26093"/>
                  <a:pt x="9045" y="26097"/>
                </a:cubicBezTo>
                <a:cubicBezTo>
                  <a:pt x="9055" y="26102"/>
                  <a:pt x="9068" y="26106"/>
                  <a:pt x="9083" y="26110"/>
                </a:cubicBezTo>
                <a:cubicBezTo>
                  <a:pt x="9099" y="26114"/>
                  <a:pt x="9118" y="26118"/>
                  <a:pt x="9132" y="26123"/>
                </a:cubicBezTo>
                <a:cubicBezTo>
                  <a:pt x="9146" y="26128"/>
                  <a:pt x="9157" y="26135"/>
                  <a:pt x="9167" y="26138"/>
                </a:cubicBezTo>
                <a:cubicBezTo>
                  <a:pt x="9178" y="26142"/>
                  <a:pt x="9189" y="26143"/>
                  <a:pt x="9200" y="26145"/>
                </a:cubicBezTo>
                <a:cubicBezTo>
                  <a:pt x="9212" y="26147"/>
                  <a:pt x="9224" y="26149"/>
                  <a:pt x="9237" y="26152"/>
                </a:cubicBezTo>
                <a:cubicBezTo>
                  <a:pt x="9250" y="26155"/>
                  <a:pt x="9264" y="26157"/>
                  <a:pt x="9272" y="26165"/>
                </a:cubicBezTo>
                <a:cubicBezTo>
                  <a:pt x="9280" y="26173"/>
                  <a:pt x="9282" y="26187"/>
                  <a:pt x="9279" y="26199"/>
                </a:cubicBezTo>
                <a:cubicBezTo>
                  <a:pt x="9276" y="26212"/>
                  <a:pt x="9268" y="26225"/>
                  <a:pt x="9261" y="26238"/>
                </a:cubicBezTo>
                <a:cubicBezTo>
                  <a:pt x="9254" y="26251"/>
                  <a:pt x="9248" y="26265"/>
                  <a:pt x="9249" y="26276"/>
                </a:cubicBezTo>
                <a:cubicBezTo>
                  <a:pt x="9250" y="26288"/>
                  <a:pt x="9258" y="26297"/>
                  <a:pt x="9264" y="26302"/>
                </a:cubicBezTo>
                <a:cubicBezTo>
                  <a:pt x="9271" y="26307"/>
                  <a:pt x="9276" y="26307"/>
                  <a:pt x="9283" y="26308"/>
                </a:cubicBezTo>
                <a:cubicBezTo>
                  <a:pt x="9291" y="26308"/>
                  <a:pt x="9301" y="26308"/>
                  <a:pt x="9310" y="26308"/>
                </a:cubicBezTo>
                <a:cubicBezTo>
                  <a:pt x="9319" y="26309"/>
                  <a:pt x="9328" y="26310"/>
                  <a:pt x="9333" y="26316"/>
                </a:cubicBezTo>
                <a:cubicBezTo>
                  <a:pt x="9337" y="26323"/>
                  <a:pt x="9338" y="26335"/>
                  <a:pt x="9335" y="26345"/>
                </a:cubicBezTo>
                <a:cubicBezTo>
                  <a:pt x="9332" y="26355"/>
                  <a:pt x="9325" y="26363"/>
                  <a:pt x="9323" y="26371"/>
                </a:cubicBezTo>
                <a:cubicBezTo>
                  <a:pt x="9320" y="26379"/>
                  <a:pt x="9322" y="26388"/>
                  <a:pt x="9325" y="26392"/>
                </a:cubicBezTo>
                <a:cubicBezTo>
                  <a:pt x="9327" y="26396"/>
                  <a:pt x="9331" y="26396"/>
                  <a:pt x="9338" y="26395"/>
                </a:cubicBezTo>
                <a:cubicBezTo>
                  <a:pt x="9346" y="26395"/>
                  <a:pt x="9359" y="26394"/>
                  <a:pt x="9370" y="26393"/>
                </a:cubicBezTo>
                <a:cubicBezTo>
                  <a:pt x="9381" y="26393"/>
                  <a:pt x="9391" y="26393"/>
                  <a:pt x="9398" y="26398"/>
                </a:cubicBezTo>
                <a:cubicBezTo>
                  <a:pt x="9405" y="26404"/>
                  <a:pt x="9410" y="26414"/>
                  <a:pt x="9412" y="26430"/>
                </a:cubicBezTo>
                <a:cubicBezTo>
                  <a:pt x="9413" y="26445"/>
                  <a:pt x="9411" y="26465"/>
                  <a:pt x="9409" y="26488"/>
                </a:cubicBezTo>
                <a:cubicBezTo>
                  <a:pt x="9407" y="26511"/>
                  <a:pt x="9405" y="26537"/>
                  <a:pt x="9408" y="26585"/>
                </a:cubicBezTo>
                <a:cubicBezTo>
                  <a:pt x="9411" y="26633"/>
                  <a:pt x="9418" y="26703"/>
                  <a:pt x="9425" y="26749"/>
                </a:cubicBezTo>
                <a:cubicBezTo>
                  <a:pt x="9431" y="26795"/>
                  <a:pt x="9435" y="26818"/>
                  <a:pt x="9445" y="26836"/>
                </a:cubicBezTo>
                <a:cubicBezTo>
                  <a:pt x="9455" y="26854"/>
                  <a:pt x="9470" y="26868"/>
                  <a:pt x="9478" y="26881"/>
                </a:cubicBezTo>
                <a:cubicBezTo>
                  <a:pt x="9486" y="26894"/>
                  <a:pt x="9488" y="26906"/>
                  <a:pt x="9489" y="26916"/>
                </a:cubicBezTo>
                <a:cubicBezTo>
                  <a:pt x="9491" y="26925"/>
                  <a:pt x="9493" y="26933"/>
                  <a:pt x="9516" y="26948"/>
                </a:cubicBezTo>
                <a:cubicBezTo>
                  <a:pt x="9540" y="26964"/>
                  <a:pt x="9586" y="26987"/>
                  <a:pt x="9619" y="26999"/>
                </a:cubicBezTo>
                <a:cubicBezTo>
                  <a:pt x="9651" y="27011"/>
                  <a:pt x="9672" y="27012"/>
                  <a:pt x="9691" y="27012"/>
                </a:cubicBezTo>
                <a:cubicBezTo>
                  <a:pt x="9710" y="27013"/>
                  <a:pt x="9728" y="27012"/>
                  <a:pt x="9742" y="27011"/>
                </a:cubicBezTo>
                <a:cubicBezTo>
                  <a:pt x="9756" y="27009"/>
                  <a:pt x="9766" y="27007"/>
                  <a:pt x="9776" y="27003"/>
                </a:cubicBezTo>
                <a:cubicBezTo>
                  <a:pt x="9785" y="27000"/>
                  <a:pt x="9794" y="26997"/>
                  <a:pt x="9801" y="26990"/>
                </a:cubicBezTo>
                <a:cubicBezTo>
                  <a:pt x="9807" y="26983"/>
                  <a:pt x="9812" y="26973"/>
                  <a:pt x="9815" y="26961"/>
                </a:cubicBezTo>
                <a:cubicBezTo>
                  <a:pt x="9817" y="26949"/>
                  <a:pt x="9818" y="26937"/>
                  <a:pt x="9818" y="26921"/>
                </a:cubicBezTo>
                <a:cubicBezTo>
                  <a:pt x="9818" y="26906"/>
                  <a:pt x="9818" y="26888"/>
                  <a:pt x="9818" y="26871"/>
                </a:cubicBezTo>
                <a:cubicBezTo>
                  <a:pt x="9818" y="26854"/>
                  <a:pt x="9817" y="26839"/>
                  <a:pt x="9819" y="26827"/>
                </a:cubicBezTo>
                <a:cubicBezTo>
                  <a:pt x="9821" y="26815"/>
                  <a:pt x="9825" y="26806"/>
                  <a:pt x="9832" y="26797"/>
                </a:cubicBezTo>
                <a:cubicBezTo>
                  <a:pt x="9838" y="26789"/>
                  <a:pt x="9848" y="26781"/>
                  <a:pt x="9861" y="26771"/>
                </a:cubicBezTo>
                <a:cubicBezTo>
                  <a:pt x="9875" y="26762"/>
                  <a:pt x="9894" y="26751"/>
                  <a:pt x="9910" y="26740"/>
                </a:cubicBezTo>
                <a:cubicBezTo>
                  <a:pt x="9925" y="26729"/>
                  <a:pt x="9938" y="26717"/>
                  <a:pt x="9955" y="26705"/>
                </a:cubicBezTo>
                <a:cubicBezTo>
                  <a:pt x="9971" y="26692"/>
                  <a:pt x="9991" y="26677"/>
                  <a:pt x="10003" y="26663"/>
                </a:cubicBezTo>
                <a:cubicBezTo>
                  <a:pt x="10016" y="26648"/>
                  <a:pt x="10020" y="26633"/>
                  <a:pt x="10028" y="26614"/>
                </a:cubicBezTo>
                <a:cubicBezTo>
                  <a:pt x="10035" y="26595"/>
                  <a:pt x="10045" y="26572"/>
                  <a:pt x="10056" y="26552"/>
                </a:cubicBezTo>
                <a:cubicBezTo>
                  <a:pt x="10068" y="26532"/>
                  <a:pt x="10082" y="26516"/>
                  <a:pt x="10099" y="26500"/>
                </a:cubicBezTo>
                <a:cubicBezTo>
                  <a:pt x="10116" y="26485"/>
                  <a:pt x="10135" y="26471"/>
                  <a:pt x="10153" y="26458"/>
                </a:cubicBezTo>
                <a:cubicBezTo>
                  <a:pt x="10172" y="26446"/>
                  <a:pt x="10189" y="26437"/>
                  <a:pt x="10210" y="26426"/>
                </a:cubicBezTo>
                <a:cubicBezTo>
                  <a:pt x="10231" y="26416"/>
                  <a:pt x="10256" y="26405"/>
                  <a:pt x="10277" y="26397"/>
                </a:cubicBezTo>
                <a:cubicBezTo>
                  <a:pt x="10298" y="26389"/>
                  <a:pt x="10315" y="26383"/>
                  <a:pt x="10338" y="26379"/>
                </a:cubicBezTo>
                <a:cubicBezTo>
                  <a:pt x="10361" y="26375"/>
                  <a:pt x="10391" y="26372"/>
                  <a:pt x="10424" y="26372"/>
                </a:cubicBezTo>
                <a:cubicBezTo>
                  <a:pt x="10458" y="26372"/>
                  <a:pt x="10495" y="26374"/>
                  <a:pt x="10528" y="26381"/>
                </a:cubicBezTo>
                <a:cubicBezTo>
                  <a:pt x="10561" y="26388"/>
                  <a:pt x="10589" y="26401"/>
                  <a:pt x="10617" y="26413"/>
                </a:cubicBezTo>
                <a:cubicBezTo>
                  <a:pt x="10644" y="26426"/>
                  <a:pt x="10671" y="26439"/>
                  <a:pt x="10698" y="26453"/>
                </a:cubicBezTo>
                <a:cubicBezTo>
                  <a:pt x="10725" y="26467"/>
                  <a:pt x="10752" y="26482"/>
                  <a:pt x="10778" y="26496"/>
                </a:cubicBezTo>
                <a:cubicBezTo>
                  <a:pt x="10803" y="26509"/>
                  <a:pt x="10826" y="26520"/>
                  <a:pt x="10850" y="26524"/>
                </a:cubicBezTo>
                <a:cubicBezTo>
                  <a:pt x="10874" y="26527"/>
                  <a:pt x="10899" y="26522"/>
                  <a:pt x="10918" y="26518"/>
                </a:cubicBezTo>
                <a:cubicBezTo>
                  <a:pt x="10938" y="26514"/>
                  <a:pt x="10952" y="26510"/>
                  <a:pt x="10963" y="26511"/>
                </a:cubicBezTo>
                <a:cubicBezTo>
                  <a:pt x="10975" y="26513"/>
                  <a:pt x="10983" y="26521"/>
                  <a:pt x="10990" y="26528"/>
                </a:cubicBezTo>
                <a:cubicBezTo>
                  <a:pt x="10996" y="26535"/>
                  <a:pt x="11001" y="26542"/>
                  <a:pt x="11012" y="26545"/>
                </a:cubicBezTo>
                <a:cubicBezTo>
                  <a:pt x="11023" y="26549"/>
                  <a:pt x="11040" y="26549"/>
                  <a:pt x="11054" y="26548"/>
                </a:cubicBezTo>
                <a:cubicBezTo>
                  <a:pt x="11069" y="26548"/>
                  <a:pt x="11083" y="26547"/>
                  <a:pt x="11094" y="26546"/>
                </a:cubicBezTo>
                <a:cubicBezTo>
                  <a:pt x="11105" y="26546"/>
                  <a:pt x="11114" y="26546"/>
                  <a:pt x="11121" y="26548"/>
                </a:cubicBezTo>
                <a:cubicBezTo>
                  <a:pt x="11129" y="26551"/>
                  <a:pt x="11135" y="26556"/>
                  <a:pt x="11138" y="26564"/>
                </a:cubicBezTo>
                <a:cubicBezTo>
                  <a:pt x="11140" y="26572"/>
                  <a:pt x="11140" y="26583"/>
                  <a:pt x="11137" y="26598"/>
                </a:cubicBezTo>
                <a:cubicBezTo>
                  <a:pt x="11134" y="26613"/>
                  <a:pt x="11129" y="26632"/>
                  <a:pt x="11125" y="26651"/>
                </a:cubicBezTo>
                <a:cubicBezTo>
                  <a:pt x="11122" y="26670"/>
                  <a:pt x="11120" y="26690"/>
                  <a:pt x="11122" y="26708"/>
                </a:cubicBezTo>
                <a:cubicBezTo>
                  <a:pt x="11124" y="26727"/>
                  <a:pt x="11130" y="26745"/>
                  <a:pt x="11135" y="26759"/>
                </a:cubicBezTo>
                <a:cubicBezTo>
                  <a:pt x="11140" y="26773"/>
                  <a:pt x="11144" y="26783"/>
                  <a:pt x="11160" y="26790"/>
                </a:cubicBezTo>
                <a:cubicBezTo>
                  <a:pt x="11175" y="26797"/>
                  <a:pt x="11201" y="26801"/>
                  <a:pt x="11242" y="26803"/>
                </a:cubicBezTo>
                <a:cubicBezTo>
                  <a:pt x="11282" y="26806"/>
                  <a:pt x="11337" y="26807"/>
                  <a:pt x="11397" y="26801"/>
                </a:cubicBezTo>
                <a:cubicBezTo>
                  <a:pt x="11456" y="26796"/>
                  <a:pt x="11519" y="26783"/>
                  <a:pt x="11562" y="26769"/>
                </a:cubicBezTo>
                <a:cubicBezTo>
                  <a:pt x="11605" y="26754"/>
                  <a:pt x="11628" y="26737"/>
                  <a:pt x="11650" y="26717"/>
                </a:cubicBezTo>
                <a:cubicBezTo>
                  <a:pt x="11672" y="26697"/>
                  <a:pt x="11693" y="26674"/>
                  <a:pt x="11711" y="26651"/>
                </a:cubicBezTo>
                <a:cubicBezTo>
                  <a:pt x="11728" y="26628"/>
                  <a:pt x="11741" y="26605"/>
                  <a:pt x="11748" y="26585"/>
                </a:cubicBezTo>
                <a:cubicBezTo>
                  <a:pt x="11755" y="26565"/>
                  <a:pt x="11756" y="26547"/>
                  <a:pt x="11754" y="26526"/>
                </a:cubicBezTo>
                <a:cubicBezTo>
                  <a:pt x="11752" y="26506"/>
                  <a:pt x="11746" y="26483"/>
                  <a:pt x="11741" y="26461"/>
                </a:cubicBezTo>
                <a:cubicBezTo>
                  <a:pt x="11736" y="26439"/>
                  <a:pt x="11731" y="26416"/>
                  <a:pt x="11724" y="26389"/>
                </a:cubicBezTo>
                <a:cubicBezTo>
                  <a:pt x="11717" y="26362"/>
                  <a:pt x="11707" y="26330"/>
                  <a:pt x="11700" y="26300"/>
                </a:cubicBezTo>
                <a:cubicBezTo>
                  <a:pt x="11693" y="26271"/>
                  <a:pt x="11688" y="26246"/>
                  <a:pt x="11682" y="26226"/>
                </a:cubicBezTo>
                <a:cubicBezTo>
                  <a:pt x="11676" y="26206"/>
                  <a:pt x="11670" y="26191"/>
                  <a:pt x="11664" y="26174"/>
                </a:cubicBezTo>
                <a:cubicBezTo>
                  <a:pt x="11657" y="26157"/>
                  <a:pt x="11651" y="26138"/>
                  <a:pt x="11647" y="26122"/>
                </a:cubicBezTo>
                <a:cubicBezTo>
                  <a:pt x="11643" y="26107"/>
                  <a:pt x="11641" y="26096"/>
                  <a:pt x="11642" y="26087"/>
                </a:cubicBezTo>
                <a:cubicBezTo>
                  <a:pt x="11643" y="26078"/>
                  <a:pt x="11647" y="26070"/>
                  <a:pt x="11652" y="26063"/>
                </a:cubicBezTo>
                <a:cubicBezTo>
                  <a:pt x="11658" y="26056"/>
                  <a:pt x="11666" y="26050"/>
                  <a:pt x="11675" y="26045"/>
                </a:cubicBezTo>
                <a:cubicBezTo>
                  <a:pt x="11684" y="26039"/>
                  <a:pt x="11694" y="26035"/>
                  <a:pt x="11704" y="26031"/>
                </a:cubicBezTo>
                <a:cubicBezTo>
                  <a:pt x="11715" y="26028"/>
                  <a:pt x="11725" y="26025"/>
                  <a:pt x="11737" y="26023"/>
                </a:cubicBezTo>
                <a:cubicBezTo>
                  <a:pt x="11750" y="26022"/>
                  <a:pt x="11765" y="26021"/>
                  <a:pt x="11779" y="26021"/>
                </a:cubicBezTo>
                <a:cubicBezTo>
                  <a:pt x="11793" y="26021"/>
                  <a:pt x="11807" y="26021"/>
                  <a:pt x="11823" y="26020"/>
                </a:cubicBezTo>
                <a:cubicBezTo>
                  <a:pt x="11839" y="26019"/>
                  <a:pt x="11857" y="26018"/>
                  <a:pt x="11872" y="26016"/>
                </a:cubicBezTo>
                <a:cubicBezTo>
                  <a:pt x="11888" y="26014"/>
                  <a:pt x="11900" y="26011"/>
                  <a:pt x="11910" y="26006"/>
                </a:cubicBezTo>
                <a:cubicBezTo>
                  <a:pt x="11920" y="26002"/>
                  <a:pt x="11927" y="25995"/>
                  <a:pt x="11934" y="25981"/>
                </a:cubicBezTo>
                <a:cubicBezTo>
                  <a:pt x="11940" y="25967"/>
                  <a:pt x="11947" y="25946"/>
                  <a:pt x="11950" y="25926"/>
                </a:cubicBezTo>
                <a:cubicBezTo>
                  <a:pt x="11953" y="25907"/>
                  <a:pt x="11954" y="25888"/>
                  <a:pt x="11953" y="25856"/>
                </a:cubicBezTo>
                <a:cubicBezTo>
                  <a:pt x="11953" y="25825"/>
                  <a:pt x="11951" y="25780"/>
                  <a:pt x="11947" y="25745"/>
                </a:cubicBezTo>
                <a:cubicBezTo>
                  <a:pt x="11942" y="25710"/>
                  <a:pt x="11934" y="25684"/>
                  <a:pt x="11926" y="25658"/>
                </a:cubicBezTo>
                <a:cubicBezTo>
                  <a:pt x="11919" y="25631"/>
                  <a:pt x="11911" y="25605"/>
                  <a:pt x="11899" y="25560"/>
                </a:cubicBezTo>
                <a:cubicBezTo>
                  <a:pt x="11888" y="25516"/>
                  <a:pt x="11872" y="25453"/>
                  <a:pt x="11862" y="25415"/>
                </a:cubicBezTo>
                <a:cubicBezTo>
                  <a:pt x="11852" y="25376"/>
                  <a:pt x="11847" y="25361"/>
                  <a:pt x="11842" y="25344"/>
                </a:cubicBezTo>
                <a:cubicBezTo>
                  <a:pt x="11837" y="25327"/>
                  <a:pt x="11832" y="25308"/>
                  <a:pt x="11827" y="25288"/>
                </a:cubicBezTo>
                <a:cubicBezTo>
                  <a:pt x="11822" y="25268"/>
                  <a:pt x="11816" y="25246"/>
                  <a:pt x="11806" y="25229"/>
                </a:cubicBezTo>
                <a:cubicBezTo>
                  <a:pt x="11796" y="25212"/>
                  <a:pt x="11782" y="25199"/>
                  <a:pt x="11762" y="25189"/>
                </a:cubicBezTo>
                <a:cubicBezTo>
                  <a:pt x="11742" y="25179"/>
                  <a:pt x="11716" y="25172"/>
                  <a:pt x="11693" y="25170"/>
                </a:cubicBezTo>
                <a:cubicBezTo>
                  <a:pt x="11669" y="25167"/>
                  <a:pt x="11648" y="25168"/>
                  <a:pt x="11636" y="25162"/>
                </a:cubicBezTo>
                <a:cubicBezTo>
                  <a:pt x="11623" y="25157"/>
                  <a:pt x="11619" y="25144"/>
                  <a:pt x="11618" y="25132"/>
                </a:cubicBezTo>
                <a:cubicBezTo>
                  <a:pt x="11617" y="25120"/>
                  <a:pt x="11620" y="25107"/>
                  <a:pt x="11629" y="25093"/>
                </a:cubicBezTo>
                <a:cubicBezTo>
                  <a:pt x="11638" y="25078"/>
                  <a:pt x="11654" y="25062"/>
                  <a:pt x="11669" y="25043"/>
                </a:cubicBezTo>
                <a:cubicBezTo>
                  <a:pt x="11684" y="25025"/>
                  <a:pt x="11697" y="25004"/>
                  <a:pt x="11706" y="24988"/>
                </a:cubicBezTo>
                <a:cubicBezTo>
                  <a:pt x="11715" y="24972"/>
                  <a:pt x="11720" y="24960"/>
                  <a:pt x="11725" y="24946"/>
                </a:cubicBezTo>
                <a:cubicBezTo>
                  <a:pt x="11731" y="24933"/>
                  <a:pt x="11738" y="24917"/>
                  <a:pt x="11744" y="24902"/>
                </a:cubicBezTo>
                <a:cubicBezTo>
                  <a:pt x="11751" y="24886"/>
                  <a:pt x="11757" y="24871"/>
                  <a:pt x="11764" y="24856"/>
                </a:cubicBezTo>
                <a:cubicBezTo>
                  <a:pt x="11772" y="24842"/>
                  <a:pt x="11780" y="24828"/>
                  <a:pt x="11795" y="24811"/>
                </a:cubicBezTo>
                <a:cubicBezTo>
                  <a:pt x="11809" y="24795"/>
                  <a:pt x="11829" y="24776"/>
                  <a:pt x="11841" y="24766"/>
                </a:cubicBezTo>
                <a:cubicBezTo>
                  <a:pt x="11852" y="24756"/>
                  <a:pt x="11854" y="24755"/>
                  <a:pt x="11856" y="24749"/>
                </a:cubicBezTo>
                <a:cubicBezTo>
                  <a:pt x="11857" y="24744"/>
                  <a:pt x="11857" y="24734"/>
                  <a:pt x="11858" y="24719"/>
                </a:cubicBezTo>
                <a:cubicBezTo>
                  <a:pt x="11860" y="24704"/>
                  <a:pt x="11862" y="24683"/>
                  <a:pt x="11864" y="24666"/>
                </a:cubicBezTo>
                <a:cubicBezTo>
                  <a:pt x="11865" y="24648"/>
                  <a:pt x="11866" y="24634"/>
                  <a:pt x="11871" y="24618"/>
                </a:cubicBezTo>
                <a:cubicBezTo>
                  <a:pt x="11876" y="24603"/>
                  <a:pt x="11885" y="24587"/>
                  <a:pt x="11896" y="24574"/>
                </a:cubicBezTo>
                <a:cubicBezTo>
                  <a:pt x="11906" y="24561"/>
                  <a:pt x="11919" y="24553"/>
                  <a:pt x="11933" y="24545"/>
                </a:cubicBezTo>
                <a:cubicBezTo>
                  <a:pt x="11947" y="24538"/>
                  <a:pt x="11962" y="24531"/>
                  <a:pt x="11977" y="24526"/>
                </a:cubicBezTo>
                <a:cubicBezTo>
                  <a:pt x="11992" y="24521"/>
                  <a:pt x="12006" y="24517"/>
                  <a:pt x="12018" y="24516"/>
                </a:cubicBezTo>
                <a:cubicBezTo>
                  <a:pt x="12029" y="24514"/>
                  <a:pt x="12037" y="24516"/>
                  <a:pt x="12047" y="24520"/>
                </a:cubicBezTo>
                <a:cubicBezTo>
                  <a:pt x="12056" y="24524"/>
                  <a:pt x="12067" y="24531"/>
                  <a:pt x="12079" y="24537"/>
                </a:cubicBezTo>
                <a:cubicBezTo>
                  <a:pt x="12091" y="24543"/>
                  <a:pt x="12105" y="24548"/>
                  <a:pt x="12119" y="24552"/>
                </a:cubicBezTo>
                <a:cubicBezTo>
                  <a:pt x="12134" y="24556"/>
                  <a:pt x="12150" y="24559"/>
                  <a:pt x="12168" y="24562"/>
                </a:cubicBezTo>
                <a:cubicBezTo>
                  <a:pt x="12186" y="24565"/>
                  <a:pt x="12206" y="24569"/>
                  <a:pt x="12227" y="24571"/>
                </a:cubicBezTo>
                <a:cubicBezTo>
                  <a:pt x="12248" y="24574"/>
                  <a:pt x="12270" y="24577"/>
                  <a:pt x="12286" y="24579"/>
                </a:cubicBezTo>
                <a:cubicBezTo>
                  <a:pt x="12302" y="24580"/>
                  <a:pt x="12311" y="24581"/>
                  <a:pt x="12321" y="24580"/>
                </a:cubicBezTo>
                <a:cubicBezTo>
                  <a:pt x="12331" y="24578"/>
                  <a:pt x="12343" y="24574"/>
                  <a:pt x="12351" y="24569"/>
                </a:cubicBezTo>
                <a:cubicBezTo>
                  <a:pt x="12359" y="24563"/>
                  <a:pt x="12363" y="24556"/>
                  <a:pt x="12366" y="24547"/>
                </a:cubicBezTo>
                <a:cubicBezTo>
                  <a:pt x="12369" y="24539"/>
                  <a:pt x="12370" y="24529"/>
                  <a:pt x="12370" y="24520"/>
                </a:cubicBezTo>
                <a:cubicBezTo>
                  <a:pt x="12370" y="24511"/>
                  <a:pt x="12369" y="24504"/>
                  <a:pt x="12366" y="24494"/>
                </a:cubicBezTo>
                <a:cubicBezTo>
                  <a:pt x="12363" y="24484"/>
                  <a:pt x="12358" y="24471"/>
                  <a:pt x="12353" y="24459"/>
                </a:cubicBezTo>
                <a:cubicBezTo>
                  <a:pt x="12348" y="24448"/>
                  <a:pt x="12344" y="24436"/>
                  <a:pt x="12341" y="24424"/>
                </a:cubicBezTo>
                <a:cubicBezTo>
                  <a:pt x="12337" y="24413"/>
                  <a:pt x="12334" y="24400"/>
                  <a:pt x="12332" y="24387"/>
                </a:cubicBezTo>
                <a:cubicBezTo>
                  <a:pt x="12330" y="24374"/>
                  <a:pt x="12330" y="24360"/>
                  <a:pt x="12331" y="24351"/>
                </a:cubicBezTo>
                <a:cubicBezTo>
                  <a:pt x="12332" y="24343"/>
                  <a:pt x="12336" y="24339"/>
                  <a:pt x="12341" y="24333"/>
                </a:cubicBezTo>
                <a:cubicBezTo>
                  <a:pt x="12346" y="24327"/>
                  <a:pt x="12354" y="24318"/>
                  <a:pt x="12367" y="24308"/>
                </a:cubicBezTo>
                <a:cubicBezTo>
                  <a:pt x="12379" y="24298"/>
                  <a:pt x="12397" y="24288"/>
                  <a:pt x="12418" y="24279"/>
                </a:cubicBezTo>
                <a:cubicBezTo>
                  <a:pt x="12438" y="24271"/>
                  <a:pt x="12463" y="24264"/>
                  <a:pt x="12479" y="24260"/>
                </a:cubicBezTo>
                <a:cubicBezTo>
                  <a:pt x="12496" y="24255"/>
                  <a:pt x="12504" y="24252"/>
                  <a:pt x="12518" y="24247"/>
                </a:cubicBezTo>
                <a:cubicBezTo>
                  <a:pt x="12531" y="24242"/>
                  <a:pt x="12549" y="24236"/>
                  <a:pt x="12568" y="24230"/>
                </a:cubicBezTo>
                <a:cubicBezTo>
                  <a:pt x="12588" y="24224"/>
                  <a:pt x="12608" y="24219"/>
                  <a:pt x="12632" y="24215"/>
                </a:cubicBezTo>
                <a:cubicBezTo>
                  <a:pt x="12655" y="24211"/>
                  <a:pt x="12681" y="24209"/>
                  <a:pt x="12704" y="24207"/>
                </a:cubicBezTo>
                <a:cubicBezTo>
                  <a:pt x="12728" y="24204"/>
                  <a:pt x="12748" y="24200"/>
                  <a:pt x="12764" y="24198"/>
                </a:cubicBezTo>
                <a:cubicBezTo>
                  <a:pt x="12781" y="24197"/>
                  <a:pt x="12794" y="24197"/>
                  <a:pt x="12812" y="24197"/>
                </a:cubicBezTo>
                <a:cubicBezTo>
                  <a:pt x="12830" y="24198"/>
                  <a:pt x="12852" y="24200"/>
                  <a:pt x="12880" y="24196"/>
                </a:cubicBezTo>
                <a:cubicBezTo>
                  <a:pt x="12907" y="24193"/>
                  <a:pt x="12940" y="24185"/>
                  <a:pt x="12962" y="24176"/>
                </a:cubicBezTo>
                <a:cubicBezTo>
                  <a:pt x="12983" y="24168"/>
                  <a:pt x="12994" y="24159"/>
                  <a:pt x="13007" y="24150"/>
                </a:cubicBezTo>
                <a:cubicBezTo>
                  <a:pt x="13021" y="24140"/>
                  <a:pt x="13038" y="24131"/>
                  <a:pt x="13054" y="24122"/>
                </a:cubicBezTo>
                <a:cubicBezTo>
                  <a:pt x="13070" y="24114"/>
                  <a:pt x="13085" y="24107"/>
                  <a:pt x="13101" y="24100"/>
                </a:cubicBezTo>
                <a:cubicBezTo>
                  <a:pt x="13118" y="24094"/>
                  <a:pt x="13136" y="24089"/>
                  <a:pt x="13146" y="24081"/>
                </a:cubicBezTo>
                <a:cubicBezTo>
                  <a:pt x="13156" y="24074"/>
                  <a:pt x="13159" y="24063"/>
                  <a:pt x="13158" y="24046"/>
                </a:cubicBezTo>
                <a:cubicBezTo>
                  <a:pt x="13157" y="24029"/>
                  <a:pt x="13152" y="24006"/>
                  <a:pt x="13143" y="23980"/>
                </a:cubicBezTo>
                <a:cubicBezTo>
                  <a:pt x="13135" y="23955"/>
                  <a:pt x="13123" y="23928"/>
                  <a:pt x="13116" y="23909"/>
                </a:cubicBezTo>
                <a:cubicBezTo>
                  <a:pt x="13110" y="23889"/>
                  <a:pt x="13110" y="23877"/>
                  <a:pt x="13111" y="23863"/>
                </a:cubicBezTo>
                <a:cubicBezTo>
                  <a:pt x="13112" y="23849"/>
                  <a:pt x="13113" y="23834"/>
                  <a:pt x="13117" y="23821"/>
                </a:cubicBezTo>
                <a:cubicBezTo>
                  <a:pt x="13121" y="23808"/>
                  <a:pt x="13127" y="23797"/>
                  <a:pt x="13134" y="23787"/>
                </a:cubicBezTo>
                <a:cubicBezTo>
                  <a:pt x="13141" y="23778"/>
                  <a:pt x="13148" y="23770"/>
                  <a:pt x="13155" y="23763"/>
                </a:cubicBezTo>
                <a:cubicBezTo>
                  <a:pt x="13161" y="23757"/>
                  <a:pt x="13167" y="23753"/>
                  <a:pt x="13178" y="23750"/>
                </a:cubicBezTo>
                <a:cubicBezTo>
                  <a:pt x="13189" y="23746"/>
                  <a:pt x="13204" y="23744"/>
                  <a:pt x="13220" y="23743"/>
                </a:cubicBezTo>
                <a:cubicBezTo>
                  <a:pt x="13235" y="23741"/>
                  <a:pt x="13251" y="23741"/>
                  <a:pt x="13264" y="23742"/>
                </a:cubicBezTo>
                <a:cubicBezTo>
                  <a:pt x="13277" y="23743"/>
                  <a:pt x="13289" y="23745"/>
                  <a:pt x="13306" y="23746"/>
                </a:cubicBezTo>
                <a:cubicBezTo>
                  <a:pt x="13323" y="23747"/>
                  <a:pt x="13346" y="23747"/>
                  <a:pt x="13364" y="23746"/>
                </a:cubicBezTo>
                <a:cubicBezTo>
                  <a:pt x="13382" y="23744"/>
                  <a:pt x="13395" y="23740"/>
                  <a:pt x="13409" y="23734"/>
                </a:cubicBezTo>
                <a:cubicBezTo>
                  <a:pt x="13423" y="23727"/>
                  <a:pt x="13437" y="23718"/>
                  <a:pt x="13448" y="23711"/>
                </a:cubicBezTo>
                <a:cubicBezTo>
                  <a:pt x="13460" y="23704"/>
                  <a:pt x="13468" y="23700"/>
                  <a:pt x="13479" y="23695"/>
                </a:cubicBezTo>
                <a:cubicBezTo>
                  <a:pt x="13490" y="23690"/>
                  <a:pt x="13505" y="23686"/>
                  <a:pt x="13521" y="23681"/>
                </a:cubicBezTo>
                <a:cubicBezTo>
                  <a:pt x="13536" y="23675"/>
                  <a:pt x="13553" y="23670"/>
                  <a:pt x="13567" y="23664"/>
                </a:cubicBezTo>
                <a:cubicBezTo>
                  <a:pt x="13580" y="23657"/>
                  <a:pt x="13590" y="23651"/>
                  <a:pt x="13599" y="23641"/>
                </a:cubicBezTo>
                <a:cubicBezTo>
                  <a:pt x="13608" y="23632"/>
                  <a:pt x="13616" y="23620"/>
                  <a:pt x="13622" y="23608"/>
                </a:cubicBezTo>
                <a:cubicBezTo>
                  <a:pt x="13628" y="23596"/>
                  <a:pt x="13632" y="23584"/>
                  <a:pt x="13635" y="23568"/>
                </a:cubicBezTo>
                <a:cubicBezTo>
                  <a:pt x="13637" y="23552"/>
                  <a:pt x="13637" y="23533"/>
                  <a:pt x="13631" y="23513"/>
                </a:cubicBezTo>
                <a:cubicBezTo>
                  <a:pt x="13626" y="23492"/>
                  <a:pt x="13616" y="23469"/>
                  <a:pt x="13608" y="23435"/>
                </a:cubicBezTo>
                <a:cubicBezTo>
                  <a:pt x="13600" y="23400"/>
                  <a:pt x="13593" y="23354"/>
                  <a:pt x="13587" y="23315"/>
                </a:cubicBezTo>
                <a:cubicBezTo>
                  <a:pt x="13581" y="23277"/>
                  <a:pt x="13575" y="23246"/>
                  <a:pt x="13567" y="23214"/>
                </a:cubicBezTo>
                <a:cubicBezTo>
                  <a:pt x="13560" y="23181"/>
                  <a:pt x="13551" y="23148"/>
                  <a:pt x="13541" y="23117"/>
                </a:cubicBezTo>
                <a:cubicBezTo>
                  <a:pt x="13531" y="23086"/>
                  <a:pt x="13519" y="23057"/>
                  <a:pt x="13510" y="23024"/>
                </a:cubicBezTo>
                <a:cubicBezTo>
                  <a:pt x="13501" y="22990"/>
                  <a:pt x="13496" y="22952"/>
                  <a:pt x="13491" y="22919"/>
                </a:cubicBezTo>
                <a:cubicBezTo>
                  <a:pt x="13486" y="22885"/>
                  <a:pt x="13482" y="22856"/>
                  <a:pt x="13486" y="22836"/>
                </a:cubicBezTo>
                <a:cubicBezTo>
                  <a:pt x="13489" y="22816"/>
                  <a:pt x="13501" y="22805"/>
                  <a:pt x="13511" y="22790"/>
                </a:cubicBezTo>
                <a:cubicBezTo>
                  <a:pt x="13521" y="22775"/>
                  <a:pt x="13530" y="22756"/>
                  <a:pt x="13533" y="22742"/>
                </a:cubicBezTo>
                <a:cubicBezTo>
                  <a:pt x="13536" y="22728"/>
                  <a:pt x="13535" y="22719"/>
                  <a:pt x="13530" y="22707"/>
                </a:cubicBezTo>
                <a:cubicBezTo>
                  <a:pt x="13525" y="22696"/>
                  <a:pt x="13517" y="22681"/>
                  <a:pt x="13511" y="22669"/>
                </a:cubicBezTo>
                <a:cubicBezTo>
                  <a:pt x="13505" y="22656"/>
                  <a:pt x="13501" y="22645"/>
                  <a:pt x="13500" y="22635"/>
                </a:cubicBezTo>
                <a:cubicBezTo>
                  <a:pt x="13498" y="22624"/>
                  <a:pt x="13499" y="22614"/>
                  <a:pt x="13501" y="22606"/>
                </a:cubicBezTo>
                <a:cubicBezTo>
                  <a:pt x="13503" y="22598"/>
                  <a:pt x="13507" y="22592"/>
                  <a:pt x="13513" y="22585"/>
                </a:cubicBezTo>
                <a:cubicBezTo>
                  <a:pt x="13519" y="22578"/>
                  <a:pt x="13527" y="22569"/>
                  <a:pt x="13536" y="22561"/>
                </a:cubicBezTo>
                <a:cubicBezTo>
                  <a:pt x="13545" y="22552"/>
                  <a:pt x="13554" y="22543"/>
                  <a:pt x="13564" y="22535"/>
                </a:cubicBezTo>
                <a:cubicBezTo>
                  <a:pt x="13573" y="22528"/>
                  <a:pt x="13582" y="22521"/>
                  <a:pt x="13590" y="22515"/>
                </a:cubicBezTo>
                <a:cubicBezTo>
                  <a:pt x="13598" y="22509"/>
                  <a:pt x="13606" y="22503"/>
                  <a:pt x="13614" y="22493"/>
                </a:cubicBezTo>
                <a:cubicBezTo>
                  <a:pt x="13623" y="22482"/>
                  <a:pt x="13633" y="22467"/>
                  <a:pt x="13643" y="22451"/>
                </a:cubicBezTo>
                <a:cubicBezTo>
                  <a:pt x="13653" y="22435"/>
                  <a:pt x="13663" y="22417"/>
                  <a:pt x="13670" y="22407"/>
                </a:cubicBezTo>
                <a:cubicBezTo>
                  <a:pt x="13677" y="22397"/>
                  <a:pt x="13681" y="22394"/>
                  <a:pt x="13688" y="22389"/>
                </a:cubicBezTo>
                <a:cubicBezTo>
                  <a:pt x="13694" y="22385"/>
                  <a:pt x="13704" y="22378"/>
                  <a:pt x="13718" y="22376"/>
                </a:cubicBezTo>
                <a:cubicBezTo>
                  <a:pt x="13733" y="22374"/>
                  <a:pt x="13752" y="22375"/>
                  <a:pt x="13767" y="22377"/>
                </a:cubicBezTo>
                <a:cubicBezTo>
                  <a:pt x="13783" y="22378"/>
                  <a:pt x="13795" y="22380"/>
                  <a:pt x="13812" y="22378"/>
                </a:cubicBezTo>
                <a:cubicBezTo>
                  <a:pt x="13828" y="22376"/>
                  <a:pt x="13851" y="22370"/>
                  <a:pt x="13867" y="22365"/>
                </a:cubicBezTo>
                <a:cubicBezTo>
                  <a:pt x="13884" y="22360"/>
                  <a:pt x="13894" y="22355"/>
                  <a:pt x="13915" y="22348"/>
                </a:cubicBezTo>
                <a:cubicBezTo>
                  <a:pt x="13935" y="22341"/>
                  <a:pt x="13965" y="22332"/>
                  <a:pt x="14017" y="22321"/>
                </a:cubicBezTo>
                <a:cubicBezTo>
                  <a:pt x="14069" y="22310"/>
                  <a:pt x="14144" y="22297"/>
                  <a:pt x="14186" y="22288"/>
                </a:cubicBezTo>
                <a:cubicBezTo>
                  <a:pt x="14228" y="22279"/>
                  <a:pt x="14238" y="22273"/>
                  <a:pt x="14249" y="22268"/>
                </a:cubicBezTo>
                <a:cubicBezTo>
                  <a:pt x="14260" y="22263"/>
                  <a:pt x="14272" y="22259"/>
                  <a:pt x="14287" y="22255"/>
                </a:cubicBezTo>
                <a:cubicBezTo>
                  <a:pt x="14302" y="22252"/>
                  <a:pt x="14319" y="22249"/>
                  <a:pt x="14333" y="22246"/>
                </a:cubicBezTo>
                <a:cubicBezTo>
                  <a:pt x="14347" y="22244"/>
                  <a:pt x="14358" y="22242"/>
                  <a:pt x="14369" y="22240"/>
                </a:cubicBezTo>
                <a:cubicBezTo>
                  <a:pt x="14380" y="22238"/>
                  <a:pt x="14390" y="22236"/>
                  <a:pt x="14401" y="22236"/>
                </a:cubicBezTo>
                <a:cubicBezTo>
                  <a:pt x="14412" y="22235"/>
                  <a:pt x="14424" y="22235"/>
                  <a:pt x="14433" y="22238"/>
                </a:cubicBezTo>
                <a:cubicBezTo>
                  <a:pt x="14442" y="22242"/>
                  <a:pt x="14448" y="22249"/>
                  <a:pt x="14450" y="22257"/>
                </a:cubicBezTo>
                <a:cubicBezTo>
                  <a:pt x="14453" y="22265"/>
                  <a:pt x="14450" y="22274"/>
                  <a:pt x="14449" y="22281"/>
                </a:cubicBezTo>
                <a:cubicBezTo>
                  <a:pt x="14448" y="22288"/>
                  <a:pt x="14447" y="22294"/>
                  <a:pt x="14449" y="22300"/>
                </a:cubicBezTo>
                <a:cubicBezTo>
                  <a:pt x="14450" y="22305"/>
                  <a:pt x="14454" y="22311"/>
                  <a:pt x="14460" y="22316"/>
                </a:cubicBezTo>
                <a:cubicBezTo>
                  <a:pt x="14466" y="22320"/>
                  <a:pt x="14475" y="22324"/>
                  <a:pt x="14489" y="22325"/>
                </a:cubicBezTo>
                <a:cubicBezTo>
                  <a:pt x="14503" y="22326"/>
                  <a:pt x="14523" y="22324"/>
                  <a:pt x="14546" y="22321"/>
                </a:cubicBezTo>
                <a:cubicBezTo>
                  <a:pt x="14568" y="22318"/>
                  <a:pt x="14594" y="22313"/>
                  <a:pt x="14616" y="22307"/>
                </a:cubicBezTo>
                <a:cubicBezTo>
                  <a:pt x="14638" y="22302"/>
                  <a:pt x="14657" y="22296"/>
                  <a:pt x="14675" y="22290"/>
                </a:cubicBezTo>
                <a:cubicBezTo>
                  <a:pt x="14694" y="22285"/>
                  <a:pt x="14712" y="22279"/>
                  <a:pt x="14729" y="22273"/>
                </a:cubicBezTo>
                <a:cubicBezTo>
                  <a:pt x="14746" y="22267"/>
                  <a:pt x="14761" y="22261"/>
                  <a:pt x="14775" y="22255"/>
                </a:cubicBezTo>
                <a:cubicBezTo>
                  <a:pt x="14790" y="22248"/>
                  <a:pt x="14804" y="22242"/>
                  <a:pt x="14820" y="22235"/>
                </a:cubicBezTo>
                <a:cubicBezTo>
                  <a:pt x="14836" y="22228"/>
                  <a:pt x="14853" y="22220"/>
                  <a:pt x="14866" y="22213"/>
                </a:cubicBezTo>
                <a:cubicBezTo>
                  <a:pt x="14880" y="22205"/>
                  <a:pt x="14889" y="22197"/>
                  <a:pt x="14903" y="22185"/>
                </a:cubicBezTo>
                <a:cubicBezTo>
                  <a:pt x="14916" y="22174"/>
                  <a:pt x="14933" y="22160"/>
                  <a:pt x="14956" y="22124"/>
                </a:cubicBezTo>
                <a:cubicBezTo>
                  <a:pt x="14979" y="22089"/>
                  <a:pt x="15009" y="22032"/>
                  <a:pt x="15036" y="21974"/>
                </a:cubicBezTo>
                <a:cubicBezTo>
                  <a:pt x="15063" y="21916"/>
                  <a:pt x="15088" y="21856"/>
                  <a:pt x="15112" y="21799"/>
                </a:cubicBezTo>
                <a:cubicBezTo>
                  <a:pt x="15135" y="21742"/>
                  <a:pt x="15156" y="21688"/>
                  <a:pt x="15165" y="21656"/>
                </a:cubicBezTo>
                <a:cubicBezTo>
                  <a:pt x="15174" y="21623"/>
                  <a:pt x="15172" y="21611"/>
                  <a:pt x="15168" y="21598"/>
                </a:cubicBezTo>
                <a:cubicBezTo>
                  <a:pt x="15165" y="21586"/>
                  <a:pt x="15160" y="21572"/>
                  <a:pt x="15155" y="21562"/>
                </a:cubicBezTo>
                <a:cubicBezTo>
                  <a:pt x="15150" y="21552"/>
                  <a:pt x="15144" y="21544"/>
                  <a:pt x="15135" y="21535"/>
                </a:cubicBezTo>
                <a:cubicBezTo>
                  <a:pt x="15125" y="21526"/>
                  <a:pt x="15113" y="21515"/>
                  <a:pt x="15100" y="21504"/>
                </a:cubicBezTo>
                <a:cubicBezTo>
                  <a:pt x="15087" y="21493"/>
                  <a:pt x="15075" y="21484"/>
                  <a:pt x="15066" y="21473"/>
                </a:cubicBezTo>
                <a:cubicBezTo>
                  <a:pt x="15057" y="21462"/>
                  <a:pt x="15050" y="21450"/>
                  <a:pt x="15043" y="21437"/>
                </a:cubicBezTo>
                <a:cubicBezTo>
                  <a:pt x="15036" y="21425"/>
                  <a:pt x="15028" y="21411"/>
                  <a:pt x="15011" y="21392"/>
                </a:cubicBezTo>
                <a:cubicBezTo>
                  <a:pt x="14994" y="21374"/>
                  <a:pt x="14968" y="21350"/>
                  <a:pt x="14939" y="21326"/>
                </a:cubicBezTo>
                <a:cubicBezTo>
                  <a:pt x="14910" y="21302"/>
                  <a:pt x="14879" y="21277"/>
                  <a:pt x="14862" y="21256"/>
                </a:cubicBezTo>
                <a:cubicBezTo>
                  <a:pt x="14846" y="21236"/>
                  <a:pt x="14845" y="21220"/>
                  <a:pt x="14848" y="21206"/>
                </a:cubicBezTo>
                <a:cubicBezTo>
                  <a:pt x="14851" y="21192"/>
                  <a:pt x="14858" y="21180"/>
                  <a:pt x="14868" y="21168"/>
                </a:cubicBezTo>
                <a:cubicBezTo>
                  <a:pt x="14878" y="21155"/>
                  <a:pt x="14890" y="21142"/>
                  <a:pt x="14903" y="21127"/>
                </a:cubicBezTo>
                <a:cubicBezTo>
                  <a:pt x="14917" y="21113"/>
                  <a:pt x="14931" y="21097"/>
                  <a:pt x="14943" y="21084"/>
                </a:cubicBezTo>
                <a:cubicBezTo>
                  <a:pt x="14956" y="21071"/>
                  <a:pt x="14966" y="21060"/>
                  <a:pt x="14978" y="21047"/>
                </a:cubicBezTo>
                <a:cubicBezTo>
                  <a:pt x="14991" y="21034"/>
                  <a:pt x="15005" y="21019"/>
                  <a:pt x="15016" y="21002"/>
                </a:cubicBezTo>
                <a:cubicBezTo>
                  <a:pt x="15027" y="20986"/>
                  <a:pt x="15034" y="20968"/>
                  <a:pt x="15039" y="20954"/>
                </a:cubicBezTo>
                <a:cubicBezTo>
                  <a:pt x="15044" y="20939"/>
                  <a:pt x="15046" y="20928"/>
                  <a:pt x="15054" y="20914"/>
                </a:cubicBezTo>
                <a:cubicBezTo>
                  <a:pt x="15062" y="20900"/>
                  <a:pt x="15075" y="20883"/>
                  <a:pt x="15090" y="20867"/>
                </a:cubicBezTo>
                <a:cubicBezTo>
                  <a:pt x="15106" y="20851"/>
                  <a:pt x="15124" y="20837"/>
                  <a:pt x="15149" y="20815"/>
                </a:cubicBezTo>
                <a:cubicBezTo>
                  <a:pt x="15173" y="20792"/>
                  <a:pt x="15203" y="20762"/>
                  <a:pt x="15228" y="20735"/>
                </a:cubicBezTo>
                <a:cubicBezTo>
                  <a:pt x="15254" y="20709"/>
                  <a:pt x="15275" y="20686"/>
                  <a:pt x="15300" y="20659"/>
                </a:cubicBezTo>
                <a:cubicBezTo>
                  <a:pt x="15326" y="20632"/>
                  <a:pt x="15355" y="20601"/>
                  <a:pt x="15377" y="20577"/>
                </a:cubicBezTo>
                <a:cubicBezTo>
                  <a:pt x="15399" y="20554"/>
                  <a:pt x="15412" y="20539"/>
                  <a:pt x="15426" y="20520"/>
                </a:cubicBezTo>
                <a:cubicBezTo>
                  <a:pt x="15441" y="20501"/>
                  <a:pt x="15456" y="20478"/>
                  <a:pt x="15465" y="20461"/>
                </a:cubicBezTo>
                <a:cubicBezTo>
                  <a:pt x="15473" y="20444"/>
                  <a:pt x="15474" y="20433"/>
                  <a:pt x="15472" y="20418"/>
                </a:cubicBezTo>
                <a:cubicBezTo>
                  <a:pt x="15470" y="20403"/>
                  <a:pt x="15465" y="20385"/>
                  <a:pt x="15457" y="20369"/>
                </a:cubicBezTo>
                <a:cubicBezTo>
                  <a:pt x="15449" y="20353"/>
                  <a:pt x="15438" y="20338"/>
                  <a:pt x="15420" y="20325"/>
                </a:cubicBezTo>
                <a:cubicBezTo>
                  <a:pt x="15403" y="20312"/>
                  <a:pt x="15379" y="20300"/>
                  <a:pt x="15360" y="20289"/>
                </a:cubicBezTo>
                <a:cubicBezTo>
                  <a:pt x="15341" y="20278"/>
                  <a:pt x="15327" y="20268"/>
                  <a:pt x="15301" y="20245"/>
                </a:cubicBezTo>
                <a:cubicBezTo>
                  <a:pt x="15276" y="20222"/>
                  <a:pt x="15239" y="20187"/>
                  <a:pt x="15212" y="20162"/>
                </a:cubicBezTo>
                <a:cubicBezTo>
                  <a:pt x="15186" y="20136"/>
                  <a:pt x="15171" y="20121"/>
                  <a:pt x="15153" y="20106"/>
                </a:cubicBezTo>
                <a:cubicBezTo>
                  <a:pt x="15136" y="20091"/>
                  <a:pt x="15116" y="20076"/>
                  <a:pt x="15076" y="20041"/>
                </a:cubicBezTo>
                <a:cubicBezTo>
                  <a:pt x="15036" y="20006"/>
                  <a:pt x="14976" y="19951"/>
                  <a:pt x="14929" y="19911"/>
                </a:cubicBezTo>
                <a:cubicBezTo>
                  <a:pt x="14883" y="19871"/>
                  <a:pt x="14849" y="19846"/>
                  <a:pt x="14826" y="19823"/>
                </a:cubicBezTo>
                <a:cubicBezTo>
                  <a:pt x="14802" y="19800"/>
                  <a:pt x="14789" y="19780"/>
                  <a:pt x="14783" y="19763"/>
                </a:cubicBezTo>
                <a:cubicBezTo>
                  <a:pt x="14777" y="19745"/>
                  <a:pt x="14779" y="19731"/>
                  <a:pt x="14782" y="19721"/>
                </a:cubicBezTo>
                <a:cubicBezTo>
                  <a:pt x="14785" y="19711"/>
                  <a:pt x="14790" y="19704"/>
                  <a:pt x="14802" y="19684"/>
                </a:cubicBezTo>
                <a:cubicBezTo>
                  <a:pt x="14815" y="19663"/>
                  <a:pt x="14836" y="19629"/>
                  <a:pt x="14857" y="19605"/>
                </a:cubicBezTo>
                <a:cubicBezTo>
                  <a:pt x="14878" y="19581"/>
                  <a:pt x="14899" y="19568"/>
                  <a:pt x="14915" y="19557"/>
                </a:cubicBezTo>
                <a:cubicBezTo>
                  <a:pt x="14931" y="19546"/>
                  <a:pt x="14943" y="19536"/>
                  <a:pt x="14952" y="19519"/>
                </a:cubicBezTo>
                <a:cubicBezTo>
                  <a:pt x="14962" y="19503"/>
                  <a:pt x="14969" y="19479"/>
                  <a:pt x="14986" y="19448"/>
                </a:cubicBezTo>
                <a:cubicBezTo>
                  <a:pt x="15003" y="19417"/>
                  <a:pt x="15029" y="19379"/>
                  <a:pt x="15046" y="19351"/>
                </a:cubicBezTo>
                <a:cubicBezTo>
                  <a:pt x="15063" y="19322"/>
                  <a:pt x="15070" y="19304"/>
                  <a:pt x="15070" y="19278"/>
                </a:cubicBezTo>
                <a:cubicBezTo>
                  <a:pt x="15069" y="19252"/>
                  <a:pt x="15060" y="19220"/>
                  <a:pt x="15056" y="19192"/>
                </a:cubicBezTo>
                <a:cubicBezTo>
                  <a:pt x="15051" y="19164"/>
                  <a:pt x="15052" y="19142"/>
                  <a:pt x="15051" y="19125"/>
                </a:cubicBezTo>
                <a:cubicBezTo>
                  <a:pt x="15049" y="19107"/>
                  <a:pt x="15044" y="19093"/>
                  <a:pt x="15034" y="19072"/>
                </a:cubicBezTo>
                <a:cubicBezTo>
                  <a:pt x="15023" y="19050"/>
                  <a:pt x="15007" y="19020"/>
                  <a:pt x="14993" y="18994"/>
                </a:cubicBezTo>
                <a:cubicBezTo>
                  <a:pt x="14978" y="18967"/>
                  <a:pt x="14967" y="18944"/>
                  <a:pt x="14958" y="18922"/>
                </a:cubicBezTo>
                <a:cubicBezTo>
                  <a:pt x="14949" y="18899"/>
                  <a:pt x="14942" y="18877"/>
                  <a:pt x="14922" y="18814"/>
                </a:cubicBezTo>
                <a:cubicBezTo>
                  <a:pt x="14902" y="18752"/>
                  <a:pt x="14867" y="18649"/>
                  <a:pt x="14833" y="18555"/>
                </a:cubicBezTo>
                <a:cubicBezTo>
                  <a:pt x="14799" y="18460"/>
                  <a:pt x="14766" y="18374"/>
                  <a:pt x="14744" y="18301"/>
                </a:cubicBezTo>
                <a:cubicBezTo>
                  <a:pt x="14723" y="18228"/>
                  <a:pt x="14713" y="18167"/>
                  <a:pt x="14710" y="18135"/>
                </a:cubicBezTo>
                <a:cubicBezTo>
                  <a:pt x="14707" y="18102"/>
                  <a:pt x="14711" y="18098"/>
                  <a:pt x="14717" y="18098"/>
                </a:cubicBezTo>
                <a:cubicBezTo>
                  <a:pt x="14722" y="18097"/>
                  <a:pt x="14730" y="18099"/>
                  <a:pt x="14735" y="18103"/>
                </a:cubicBezTo>
                <a:cubicBezTo>
                  <a:pt x="14740" y="18106"/>
                  <a:pt x="14743" y="18110"/>
                  <a:pt x="14753" y="18111"/>
                </a:cubicBezTo>
                <a:cubicBezTo>
                  <a:pt x="14762" y="18113"/>
                  <a:pt x="14778" y="18113"/>
                  <a:pt x="14805" y="18110"/>
                </a:cubicBezTo>
                <a:cubicBezTo>
                  <a:pt x="14832" y="18107"/>
                  <a:pt x="14870" y="18102"/>
                  <a:pt x="14902" y="18100"/>
                </a:cubicBezTo>
                <a:cubicBezTo>
                  <a:pt x="14934" y="18098"/>
                  <a:pt x="14959" y="18099"/>
                  <a:pt x="14980" y="18098"/>
                </a:cubicBezTo>
                <a:cubicBezTo>
                  <a:pt x="15000" y="18097"/>
                  <a:pt x="15015" y="18095"/>
                  <a:pt x="15028" y="18093"/>
                </a:cubicBezTo>
                <a:cubicBezTo>
                  <a:pt x="15041" y="18091"/>
                  <a:pt x="15053" y="18089"/>
                  <a:pt x="15064" y="18087"/>
                </a:cubicBezTo>
                <a:cubicBezTo>
                  <a:pt x="15076" y="18084"/>
                  <a:pt x="15088" y="18082"/>
                  <a:pt x="15098" y="18080"/>
                </a:cubicBezTo>
                <a:cubicBezTo>
                  <a:pt x="15108" y="18077"/>
                  <a:pt x="15116" y="18074"/>
                  <a:pt x="15122" y="18070"/>
                </a:cubicBezTo>
                <a:cubicBezTo>
                  <a:pt x="15127" y="18065"/>
                  <a:pt x="15130" y="18061"/>
                  <a:pt x="15132" y="18053"/>
                </a:cubicBezTo>
                <a:cubicBezTo>
                  <a:pt x="15133" y="18045"/>
                  <a:pt x="15133" y="18034"/>
                  <a:pt x="15132" y="18024"/>
                </a:cubicBezTo>
                <a:cubicBezTo>
                  <a:pt x="15131" y="18014"/>
                  <a:pt x="15130" y="18004"/>
                  <a:pt x="15128" y="17995"/>
                </a:cubicBezTo>
                <a:cubicBezTo>
                  <a:pt x="15125" y="17985"/>
                  <a:pt x="15122" y="17975"/>
                  <a:pt x="15113" y="17968"/>
                </a:cubicBezTo>
                <a:cubicBezTo>
                  <a:pt x="15105" y="17962"/>
                  <a:pt x="15093" y="17958"/>
                  <a:pt x="15078" y="17957"/>
                </a:cubicBezTo>
                <a:cubicBezTo>
                  <a:pt x="15064" y="17956"/>
                  <a:pt x="15048" y="17957"/>
                  <a:pt x="15030" y="17959"/>
                </a:cubicBezTo>
                <a:cubicBezTo>
                  <a:pt x="15012" y="17962"/>
                  <a:pt x="14992" y="17965"/>
                  <a:pt x="14975" y="17967"/>
                </a:cubicBezTo>
                <a:cubicBezTo>
                  <a:pt x="14958" y="17968"/>
                  <a:pt x="14944" y="17968"/>
                  <a:pt x="14931" y="17961"/>
                </a:cubicBezTo>
                <a:cubicBezTo>
                  <a:pt x="14918" y="17954"/>
                  <a:pt x="14907" y="17941"/>
                  <a:pt x="14901" y="17932"/>
                </a:cubicBezTo>
                <a:cubicBezTo>
                  <a:pt x="14896" y="17922"/>
                  <a:pt x="14896" y="17916"/>
                  <a:pt x="14897" y="17910"/>
                </a:cubicBezTo>
                <a:cubicBezTo>
                  <a:pt x="14898" y="17904"/>
                  <a:pt x="14899" y="17898"/>
                  <a:pt x="14902" y="17893"/>
                </a:cubicBezTo>
                <a:cubicBezTo>
                  <a:pt x="14904" y="17887"/>
                  <a:pt x="14908" y="17882"/>
                  <a:pt x="14911" y="17879"/>
                </a:cubicBezTo>
                <a:cubicBezTo>
                  <a:pt x="14914" y="17875"/>
                  <a:pt x="14918" y="17872"/>
                  <a:pt x="14922" y="17870"/>
                </a:cubicBezTo>
                <a:cubicBezTo>
                  <a:pt x="14926" y="17868"/>
                  <a:pt x="14930" y="17866"/>
                  <a:pt x="14938" y="17865"/>
                </a:cubicBezTo>
                <a:cubicBezTo>
                  <a:pt x="14946" y="17864"/>
                  <a:pt x="14957" y="17864"/>
                  <a:pt x="14965" y="17866"/>
                </a:cubicBezTo>
                <a:cubicBezTo>
                  <a:pt x="14974" y="17868"/>
                  <a:pt x="14981" y="17873"/>
                  <a:pt x="14987" y="17876"/>
                </a:cubicBezTo>
                <a:cubicBezTo>
                  <a:pt x="14993" y="17880"/>
                  <a:pt x="14999" y="17883"/>
                  <a:pt x="15006" y="17886"/>
                </a:cubicBezTo>
                <a:cubicBezTo>
                  <a:pt x="15014" y="17888"/>
                  <a:pt x="15024" y="17891"/>
                  <a:pt x="15033" y="17892"/>
                </a:cubicBezTo>
                <a:cubicBezTo>
                  <a:pt x="15043" y="17893"/>
                  <a:pt x="15053" y="17893"/>
                  <a:pt x="15065" y="17892"/>
                </a:cubicBezTo>
                <a:cubicBezTo>
                  <a:pt x="15077" y="17892"/>
                  <a:pt x="15091" y="17890"/>
                  <a:pt x="15105" y="17888"/>
                </a:cubicBezTo>
                <a:cubicBezTo>
                  <a:pt x="15119" y="17885"/>
                  <a:pt x="15133" y="17882"/>
                  <a:pt x="15155" y="17876"/>
                </a:cubicBezTo>
                <a:cubicBezTo>
                  <a:pt x="15178" y="17869"/>
                  <a:pt x="15209" y="17861"/>
                  <a:pt x="15236" y="17854"/>
                </a:cubicBezTo>
                <a:cubicBezTo>
                  <a:pt x="15263" y="17847"/>
                  <a:pt x="15286" y="17843"/>
                  <a:pt x="15306" y="17837"/>
                </a:cubicBezTo>
                <a:cubicBezTo>
                  <a:pt x="15327" y="17832"/>
                  <a:pt x="15345" y="17825"/>
                  <a:pt x="15361" y="17818"/>
                </a:cubicBezTo>
                <a:cubicBezTo>
                  <a:pt x="15377" y="17812"/>
                  <a:pt x="15391" y="17804"/>
                  <a:pt x="15406" y="17793"/>
                </a:cubicBezTo>
                <a:cubicBezTo>
                  <a:pt x="15421" y="17782"/>
                  <a:pt x="15438" y="17766"/>
                  <a:pt x="15450" y="17752"/>
                </a:cubicBezTo>
                <a:cubicBezTo>
                  <a:pt x="15461" y="17737"/>
                  <a:pt x="15468" y="17724"/>
                  <a:pt x="15471" y="17711"/>
                </a:cubicBezTo>
                <a:cubicBezTo>
                  <a:pt x="15475" y="17697"/>
                  <a:pt x="15477" y="17684"/>
                  <a:pt x="15488" y="17665"/>
                </a:cubicBezTo>
                <a:cubicBezTo>
                  <a:pt x="15498" y="17647"/>
                  <a:pt x="15518" y="17623"/>
                  <a:pt x="15532" y="17606"/>
                </a:cubicBezTo>
                <a:cubicBezTo>
                  <a:pt x="15545" y="17589"/>
                  <a:pt x="15552" y="17579"/>
                  <a:pt x="15566" y="17575"/>
                </a:cubicBezTo>
                <a:cubicBezTo>
                  <a:pt x="15579" y="17570"/>
                  <a:pt x="15600" y="17572"/>
                  <a:pt x="15618" y="17574"/>
                </a:cubicBezTo>
                <a:cubicBezTo>
                  <a:pt x="15636" y="17575"/>
                  <a:pt x="15652" y="17577"/>
                  <a:pt x="15668" y="17578"/>
                </a:cubicBezTo>
                <a:cubicBezTo>
                  <a:pt x="15685" y="17579"/>
                  <a:pt x="15701" y="17579"/>
                  <a:pt x="15718" y="17577"/>
                </a:cubicBezTo>
                <a:cubicBezTo>
                  <a:pt x="15734" y="17576"/>
                  <a:pt x="15751" y="17574"/>
                  <a:pt x="15762" y="17572"/>
                </a:cubicBezTo>
                <a:cubicBezTo>
                  <a:pt x="15774" y="17569"/>
                  <a:pt x="15780" y="17567"/>
                  <a:pt x="15790" y="17566"/>
                </a:cubicBezTo>
                <a:cubicBezTo>
                  <a:pt x="15800" y="17566"/>
                  <a:pt x="15813" y="17567"/>
                  <a:pt x="15822" y="17569"/>
                </a:cubicBezTo>
                <a:cubicBezTo>
                  <a:pt x="15832" y="17572"/>
                  <a:pt x="15838" y="17575"/>
                  <a:pt x="15844" y="17578"/>
                </a:cubicBezTo>
                <a:cubicBezTo>
                  <a:pt x="15850" y="17582"/>
                  <a:pt x="15855" y="17586"/>
                  <a:pt x="15866" y="17588"/>
                </a:cubicBezTo>
                <a:cubicBezTo>
                  <a:pt x="15877" y="17590"/>
                  <a:pt x="15892" y="17589"/>
                  <a:pt x="15908" y="17589"/>
                </a:cubicBezTo>
                <a:cubicBezTo>
                  <a:pt x="15924" y="17589"/>
                  <a:pt x="15940" y="17589"/>
                  <a:pt x="15960" y="17589"/>
                </a:cubicBezTo>
                <a:cubicBezTo>
                  <a:pt x="15980" y="17590"/>
                  <a:pt x="16003" y="17591"/>
                  <a:pt x="16023" y="17592"/>
                </a:cubicBezTo>
                <a:cubicBezTo>
                  <a:pt x="16044" y="17594"/>
                  <a:pt x="16061" y="17596"/>
                  <a:pt x="16079" y="17600"/>
                </a:cubicBezTo>
                <a:cubicBezTo>
                  <a:pt x="16097" y="17604"/>
                  <a:pt x="16115" y="17609"/>
                  <a:pt x="16134" y="17613"/>
                </a:cubicBezTo>
                <a:cubicBezTo>
                  <a:pt x="16153" y="17616"/>
                  <a:pt x="16173" y="17617"/>
                  <a:pt x="16191" y="17616"/>
                </a:cubicBezTo>
                <a:cubicBezTo>
                  <a:pt x="16209" y="17614"/>
                  <a:pt x="16225" y="17610"/>
                  <a:pt x="16241" y="17606"/>
                </a:cubicBezTo>
                <a:cubicBezTo>
                  <a:pt x="16257" y="17601"/>
                  <a:pt x="16274" y="17597"/>
                  <a:pt x="16286" y="17590"/>
                </a:cubicBezTo>
                <a:cubicBezTo>
                  <a:pt x="16298" y="17584"/>
                  <a:pt x="16307" y="17575"/>
                  <a:pt x="16313" y="17564"/>
                </a:cubicBezTo>
                <a:cubicBezTo>
                  <a:pt x="16320" y="17552"/>
                  <a:pt x="16324" y="17537"/>
                  <a:pt x="16326" y="17522"/>
                </a:cubicBezTo>
                <a:cubicBezTo>
                  <a:pt x="16328" y="17508"/>
                  <a:pt x="16327" y="17493"/>
                  <a:pt x="16323" y="17477"/>
                </a:cubicBezTo>
                <a:cubicBezTo>
                  <a:pt x="16319" y="17461"/>
                  <a:pt x="16312" y="17444"/>
                  <a:pt x="16305" y="17427"/>
                </a:cubicBezTo>
                <a:cubicBezTo>
                  <a:pt x="16298" y="17410"/>
                  <a:pt x="16291" y="17393"/>
                  <a:pt x="16286" y="17378"/>
                </a:cubicBezTo>
                <a:cubicBezTo>
                  <a:pt x="16281" y="17362"/>
                  <a:pt x="16278" y="17349"/>
                  <a:pt x="16278" y="17332"/>
                </a:cubicBezTo>
                <a:cubicBezTo>
                  <a:pt x="16279" y="17316"/>
                  <a:pt x="16283" y="17296"/>
                  <a:pt x="16294" y="17287"/>
                </a:cubicBezTo>
                <a:cubicBezTo>
                  <a:pt x="16306" y="17279"/>
                  <a:pt x="16324" y="17282"/>
                  <a:pt x="16343" y="17289"/>
                </a:cubicBezTo>
                <a:cubicBezTo>
                  <a:pt x="16362" y="17296"/>
                  <a:pt x="16381" y="17306"/>
                  <a:pt x="16395" y="17314"/>
                </a:cubicBezTo>
                <a:cubicBezTo>
                  <a:pt x="16409" y="17321"/>
                  <a:pt x="16418" y="17325"/>
                  <a:pt x="16430" y="17325"/>
                </a:cubicBezTo>
                <a:cubicBezTo>
                  <a:pt x="16442" y="17325"/>
                  <a:pt x="16457" y="17321"/>
                  <a:pt x="16472" y="17317"/>
                </a:cubicBezTo>
                <a:cubicBezTo>
                  <a:pt x="16487" y="17312"/>
                  <a:pt x="16502" y="17307"/>
                  <a:pt x="16514" y="17301"/>
                </a:cubicBezTo>
                <a:cubicBezTo>
                  <a:pt x="16526" y="17296"/>
                  <a:pt x="16536" y="17289"/>
                  <a:pt x="16543" y="17284"/>
                </a:cubicBezTo>
                <a:cubicBezTo>
                  <a:pt x="16551" y="17279"/>
                  <a:pt x="16557" y="17275"/>
                  <a:pt x="16564" y="17271"/>
                </a:cubicBezTo>
                <a:cubicBezTo>
                  <a:pt x="16572" y="17267"/>
                  <a:pt x="16580" y="17263"/>
                  <a:pt x="16593" y="17258"/>
                </a:cubicBezTo>
                <a:cubicBezTo>
                  <a:pt x="16607" y="17254"/>
                  <a:pt x="16625" y="17250"/>
                  <a:pt x="16638" y="17245"/>
                </a:cubicBezTo>
                <a:cubicBezTo>
                  <a:pt x="16650" y="17240"/>
                  <a:pt x="16657" y="17235"/>
                  <a:pt x="16664" y="17229"/>
                </a:cubicBezTo>
                <a:cubicBezTo>
                  <a:pt x="16671" y="17224"/>
                  <a:pt x="16679" y="17219"/>
                  <a:pt x="16689" y="17215"/>
                </a:cubicBezTo>
                <a:cubicBezTo>
                  <a:pt x="16700" y="17210"/>
                  <a:pt x="16713" y="17207"/>
                  <a:pt x="16724" y="17206"/>
                </a:cubicBezTo>
                <a:cubicBezTo>
                  <a:pt x="16736" y="17206"/>
                  <a:pt x="16746" y="17208"/>
                  <a:pt x="16753" y="17215"/>
                </a:cubicBezTo>
                <a:cubicBezTo>
                  <a:pt x="16760" y="17222"/>
                  <a:pt x="16765" y="17233"/>
                  <a:pt x="16767" y="17244"/>
                </a:cubicBezTo>
                <a:cubicBezTo>
                  <a:pt x="16769" y="17255"/>
                  <a:pt x="16769" y="17265"/>
                  <a:pt x="16769" y="17278"/>
                </a:cubicBezTo>
                <a:cubicBezTo>
                  <a:pt x="16769" y="17291"/>
                  <a:pt x="16769" y="17307"/>
                  <a:pt x="16768" y="17324"/>
                </a:cubicBezTo>
                <a:cubicBezTo>
                  <a:pt x="16767" y="17340"/>
                  <a:pt x="16766" y="17357"/>
                  <a:pt x="16762" y="17373"/>
                </a:cubicBezTo>
                <a:cubicBezTo>
                  <a:pt x="16758" y="17388"/>
                  <a:pt x="16752" y="17402"/>
                  <a:pt x="16749" y="17419"/>
                </a:cubicBezTo>
                <a:cubicBezTo>
                  <a:pt x="16746" y="17435"/>
                  <a:pt x="16746" y="17454"/>
                  <a:pt x="16745" y="17466"/>
                </a:cubicBezTo>
                <a:cubicBezTo>
                  <a:pt x="16744" y="17478"/>
                  <a:pt x="16743" y="17483"/>
                  <a:pt x="16739" y="17490"/>
                </a:cubicBezTo>
                <a:cubicBezTo>
                  <a:pt x="16734" y="17496"/>
                  <a:pt x="16726" y="17504"/>
                  <a:pt x="16720" y="17513"/>
                </a:cubicBezTo>
                <a:cubicBezTo>
                  <a:pt x="16714" y="17521"/>
                  <a:pt x="16711" y="17531"/>
                  <a:pt x="16709" y="17545"/>
                </a:cubicBezTo>
                <a:cubicBezTo>
                  <a:pt x="16708" y="17558"/>
                  <a:pt x="16709" y="17575"/>
                  <a:pt x="16711" y="17589"/>
                </a:cubicBezTo>
                <a:cubicBezTo>
                  <a:pt x="16714" y="17603"/>
                  <a:pt x="16717" y="17613"/>
                  <a:pt x="16724" y="17630"/>
                </a:cubicBezTo>
                <a:cubicBezTo>
                  <a:pt x="16731" y="17646"/>
                  <a:pt x="16740" y="17668"/>
                  <a:pt x="16748" y="17681"/>
                </a:cubicBezTo>
                <a:cubicBezTo>
                  <a:pt x="16755" y="17695"/>
                  <a:pt x="16759" y="17700"/>
                  <a:pt x="16769" y="17701"/>
                </a:cubicBezTo>
                <a:cubicBezTo>
                  <a:pt x="16779" y="17701"/>
                  <a:pt x="16794" y="17697"/>
                  <a:pt x="16805" y="17692"/>
                </a:cubicBezTo>
                <a:cubicBezTo>
                  <a:pt x="16815" y="17688"/>
                  <a:pt x="16822" y="17684"/>
                  <a:pt x="16831" y="17689"/>
                </a:cubicBezTo>
                <a:cubicBezTo>
                  <a:pt x="16840" y="17693"/>
                  <a:pt x="16850" y="17707"/>
                  <a:pt x="16857" y="17721"/>
                </a:cubicBezTo>
                <a:cubicBezTo>
                  <a:pt x="16863" y="17736"/>
                  <a:pt x="16864" y="17752"/>
                  <a:pt x="16864" y="17770"/>
                </a:cubicBezTo>
                <a:cubicBezTo>
                  <a:pt x="16864" y="17788"/>
                  <a:pt x="16862" y="17809"/>
                  <a:pt x="16859" y="17828"/>
                </a:cubicBezTo>
                <a:cubicBezTo>
                  <a:pt x="16856" y="17848"/>
                  <a:pt x="16853" y="17866"/>
                  <a:pt x="16849" y="17878"/>
                </a:cubicBezTo>
                <a:cubicBezTo>
                  <a:pt x="16846" y="17891"/>
                  <a:pt x="16843" y="17898"/>
                  <a:pt x="16835" y="17907"/>
                </a:cubicBezTo>
                <a:cubicBezTo>
                  <a:pt x="16827" y="17916"/>
                  <a:pt x="16814" y="17927"/>
                  <a:pt x="16801" y="17933"/>
                </a:cubicBezTo>
                <a:cubicBezTo>
                  <a:pt x="16788" y="17939"/>
                  <a:pt x="16774" y="17941"/>
                  <a:pt x="16764" y="17946"/>
                </a:cubicBezTo>
                <a:cubicBezTo>
                  <a:pt x="16754" y="17950"/>
                  <a:pt x="16747" y="17959"/>
                  <a:pt x="16743" y="17968"/>
                </a:cubicBezTo>
                <a:cubicBezTo>
                  <a:pt x="16740" y="17977"/>
                  <a:pt x="16741" y="17988"/>
                  <a:pt x="16746" y="17997"/>
                </a:cubicBezTo>
                <a:cubicBezTo>
                  <a:pt x="16751" y="18007"/>
                  <a:pt x="16759" y="18016"/>
                  <a:pt x="16765" y="18025"/>
                </a:cubicBezTo>
                <a:cubicBezTo>
                  <a:pt x="16771" y="18034"/>
                  <a:pt x="16775" y="18043"/>
                  <a:pt x="16778" y="18053"/>
                </a:cubicBezTo>
                <a:cubicBezTo>
                  <a:pt x="16780" y="18063"/>
                  <a:pt x="16780" y="18073"/>
                  <a:pt x="16779" y="18083"/>
                </a:cubicBezTo>
                <a:cubicBezTo>
                  <a:pt x="16777" y="18093"/>
                  <a:pt x="16773" y="18102"/>
                  <a:pt x="16763" y="18117"/>
                </a:cubicBezTo>
                <a:cubicBezTo>
                  <a:pt x="16754" y="18132"/>
                  <a:pt x="16739" y="18153"/>
                  <a:pt x="16724" y="18181"/>
                </a:cubicBezTo>
                <a:cubicBezTo>
                  <a:pt x="16710" y="18209"/>
                  <a:pt x="16696" y="18244"/>
                  <a:pt x="16689" y="18267"/>
                </a:cubicBezTo>
                <a:cubicBezTo>
                  <a:pt x="16682" y="18291"/>
                  <a:pt x="16682" y="18303"/>
                  <a:pt x="16682" y="18318"/>
                </a:cubicBezTo>
                <a:cubicBezTo>
                  <a:pt x="16682" y="18332"/>
                  <a:pt x="16682" y="18349"/>
                  <a:pt x="16682" y="18364"/>
                </a:cubicBezTo>
                <a:cubicBezTo>
                  <a:pt x="16681" y="18379"/>
                  <a:pt x="16680" y="18393"/>
                  <a:pt x="16678" y="18408"/>
                </a:cubicBezTo>
                <a:cubicBezTo>
                  <a:pt x="16676" y="18423"/>
                  <a:pt x="16672" y="18439"/>
                  <a:pt x="16668" y="18454"/>
                </a:cubicBezTo>
                <a:cubicBezTo>
                  <a:pt x="16664" y="18469"/>
                  <a:pt x="16659" y="18483"/>
                  <a:pt x="16654" y="18496"/>
                </a:cubicBezTo>
                <a:cubicBezTo>
                  <a:pt x="16648" y="18508"/>
                  <a:pt x="16642" y="18518"/>
                  <a:pt x="16636" y="18528"/>
                </a:cubicBezTo>
                <a:cubicBezTo>
                  <a:pt x="16630" y="18538"/>
                  <a:pt x="16624" y="18547"/>
                  <a:pt x="16617" y="18558"/>
                </a:cubicBezTo>
                <a:cubicBezTo>
                  <a:pt x="16610" y="18569"/>
                  <a:pt x="16602" y="18582"/>
                  <a:pt x="16597" y="18595"/>
                </a:cubicBezTo>
                <a:cubicBezTo>
                  <a:pt x="16591" y="18607"/>
                  <a:pt x="16588" y="18619"/>
                  <a:pt x="16586" y="18631"/>
                </a:cubicBezTo>
                <a:cubicBezTo>
                  <a:pt x="16584" y="18643"/>
                  <a:pt x="16584" y="18656"/>
                  <a:pt x="16585" y="18669"/>
                </a:cubicBezTo>
                <a:cubicBezTo>
                  <a:pt x="16586" y="18682"/>
                  <a:pt x="16589" y="18695"/>
                  <a:pt x="16593" y="18707"/>
                </a:cubicBezTo>
                <a:cubicBezTo>
                  <a:pt x="16598" y="18719"/>
                  <a:pt x="16605" y="18729"/>
                  <a:pt x="16623" y="18740"/>
                </a:cubicBezTo>
                <a:cubicBezTo>
                  <a:pt x="16642" y="18752"/>
                  <a:pt x="16673" y="18763"/>
                  <a:pt x="16694" y="18771"/>
                </a:cubicBezTo>
                <a:cubicBezTo>
                  <a:pt x="16714" y="18779"/>
                  <a:pt x="16724" y="18783"/>
                  <a:pt x="16738" y="18792"/>
                </a:cubicBezTo>
                <a:cubicBezTo>
                  <a:pt x="16751" y="18801"/>
                  <a:pt x="16767" y="18815"/>
                  <a:pt x="16781" y="18822"/>
                </a:cubicBezTo>
                <a:cubicBezTo>
                  <a:pt x="16795" y="18829"/>
                  <a:pt x="16807" y="18829"/>
                  <a:pt x="16821" y="18820"/>
                </a:cubicBezTo>
                <a:cubicBezTo>
                  <a:pt x="16835" y="18810"/>
                  <a:pt x="16849" y="18791"/>
                  <a:pt x="16857" y="18769"/>
                </a:cubicBezTo>
                <a:cubicBezTo>
                  <a:pt x="16864" y="18747"/>
                  <a:pt x="16864" y="18723"/>
                  <a:pt x="16868" y="18695"/>
                </a:cubicBezTo>
                <a:cubicBezTo>
                  <a:pt x="16871" y="18667"/>
                  <a:pt x="16878" y="18635"/>
                  <a:pt x="16887" y="18605"/>
                </a:cubicBezTo>
                <a:cubicBezTo>
                  <a:pt x="16897" y="18576"/>
                  <a:pt x="16909" y="18549"/>
                  <a:pt x="16924" y="18530"/>
                </a:cubicBezTo>
                <a:cubicBezTo>
                  <a:pt x="16938" y="18511"/>
                  <a:pt x="16955" y="18500"/>
                  <a:pt x="16982" y="18492"/>
                </a:cubicBezTo>
                <a:cubicBezTo>
                  <a:pt x="17008" y="18484"/>
                  <a:pt x="17044" y="18480"/>
                  <a:pt x="17069" y="18478"/>
                </a:cubicBezTo>
                <a:cubicBezTo>
                  <a:pt x="17093" y="18476"/>
                  <a:pt x="17106" y="18475"/>
                  <a:pt x="17122" y="18478"/>
                </a:cubicBezTo>
                <a:cubicBezTo>
                  <a:pt x="17137" y="18480"/>
                  <a:pt x="17155" y="18485"/>
                  <a:pt x="17166" y="18492"/>
                </a:cubicBezTo>
                <a:cubicBezTo>
                  <a:pt x="17177" y="18500"/>
                  <a:pt x="17180" y="18510"/>
                  <a:pt x="17183" y="18519"/>
                </a:cubicBezTo>
                <a:cubicBezTo>
                  <a:pt x="17186" y="18529"/>
                  <a:pt x="17189" y="18539"/>
                  <a:pt x="17195" y="18544"/>
                </a:cubicBezTo>
                <a:cubicBezTo>
                  <a:pt x="17201" y="18550"/>
                  <a:pt x="17211" y="18551"/>
                  <a:pt x="17222" y="18548"/>
                </a:cubicBezTo>
                <a:cubicBezTo>
                  <a:pt x="17233" y="18544"/>
                  <a:pt x="17246" y="18536"/>
                  <a:pt x="17255" y="18527"/>
                </a:cubicBezTo>
                <a:cubicBezTo>
                  <a:pt x="17264" y="18517"/>
                  <a:pt x="17269" y="18506"/>
                  <a:pt x="17272" y="18494"/>
                </a:cubicBezTo>
                <a:cubicBezTo>
                  <a:pt x="17275" y="18481"/>
                  <a:pt x="17275" y="18468"/>
                  <a:pt x="17271" y="18452"/>
                </a:cubicBezTo>
                <a:cubicBezTo>
                  <a:pt x="17268" y="18436"/>
                  <a:pt x="17260" y="18418"/>
                  <a:pt x="17255" y="18401"/>
                </a:cubicBezTo>
                <a:cubicBezTo>
                  <a:pt x="17250" y="18385"/>
                  <a:pt x="17247" y="18371"/>
                  <a:pt x="17249" y="18356"/>
                </a:cubicBezTo>
                <a:cubicBezTo>
                  <a:pt x="17251" y="18340"/>
                  <a:pt x="17258" y="18323"/>
                  <a:pt x="17253" y="18310"/>
                </a:cubicBezTo>
                <a:cubicBezTo>
                  <a:pt x="17248" y="18297"/>
                  <a:pt x="17230" y="18287"/>
                  <a:pt x="17216" y="18276"/>
                </a:cubicBezTo>
                <a:cubicBezTo>
                  <a:pt x="17202" y="18265"/>
                  <a:pt x="17193" y="18253"/>
                  <a:pt x="17188" y="18243"/>
                </a:cubicBezTo>
                <a:cubicBezTo>
                  <a:pt x="17183" y="18233"/>
                  <a:pt x="17183" y="18224"/>
                  <a:pt x="17188" y="18215"/>
                </a:cubicBezTo>
                <a:cubicBezTo>
                  <a:pt x="17194" y="18206"/>
                  <a:pt x="17205" y="18197"/>
                  <a:pt x="17214" y="18189"/>
                </a:cubicBezTo>
                <a:cubicBezTo>
                  <a:pt x="17223" y="18180"/>
                  <a:pt x="17231" y="18173"/>
                  <a:pt x="17238" y="18164"/>
                </a:cubicBezTo>
                <a:cubicBezTo>
                  <a:pt x="17245" y="18156"/>
                  <a:pt x="17252" y="18145"/>
                  <a:pt x="17255" y="18131"/>
                </a:cubicBezTo>
                <a:cubicBezTo>
                  <a:pt x="17257" y="18117"/>
                  <a:pt x="17255" y="18098"/>
                  <a:pt x="17251" y="18083"/>
                </a:cubicBezTo>
                <a:cubicBezTo>
                  <a:pt x="17247" y="18067"/>
                  <a:pt x="17240" y="18055"/>
                  <a:pt x="17235" y="18043"/>
                </a:cubicBezTo>
                <a:cubicBezTo>
                  <a:pt x="17230" y="18032"/>
                  <a:pt x="17226" y="18021"/>
                  <a:pt x="17230" y="18007"/>
                </a:cubicBezTo>
                <a:cubicBezTo>
                  <a:pt x="17234" y="17994"/>
                  <a:pt x="17245" y="17977"/>
                  <a:pt x="17259" y="17966"/>
                </a:cubicBezTo>
                <a:cubicBezTo>
                  <a:pt x="17273" y="17954"/>
                  <a:pt x="17290" y="17947"/>
                  <a:pt x="17307" y="17940"/>
                </a:cubicBezTo>
                <a:cubicBezTo>
                  <a:pt x="17323" y="17933"/>
                  <a:pt x="17339" y="17925"/>
                  <a:pt x="17350" y="17915"/>
                </a:cubicBezTo>
                <a:cubicBezTo>
                  <a:pt x="17361" y="17905"/>
                  <a:pt x="17367" y="17893"/>
                  <a:pt x="17367" y="17882"/>
                </a:cubicBezTo>
                <a:cubicBezTo>
                  <a:pt x="17367" y="17870"/>
                  <a:pt x="17360" y="17860"/>
                  <a:pt x="17351" y="17847"/>
                </a:cubicBezTo>
                <a:cubicBezTo>
                  <a:pt x="17342" y="17835"/>
                  <a:pt x="17331" y="17820"/>
                  <a:pt x="17322" y="17806"/>
                </a:cubicBezTo>
                <a:cubicBezTo>
                  <a:pt x="17313" y="17792"/>
                  <a:pt x="17307" y="17779"/>
                  <a:pt x="17306" y="17768"/>
                </a:cubicBezTo>
                <a:cubicBezTo>
                  <a:pt x="17305" y="17757"/>
                  <a:pt x="17308" y="17747"/>
                  <a:pt x="17313" y="17739"/>
                </a:cubicBezTo>
                <a:cubicBezTo>
                  <a:pt x="17319" y="17730"/>
                  <a:pt x="17325" y="17724"/>
                  <a:pt x="17334" y="17718"/>
                </a:cubicBezTo>
                <a:cubicBezTo>
                  <a:pt x="17343" y="17713"/>
                  <a:pt x="17355" y="17709"/>
                  <a:pt x="17371" y="17709"/>
                </a:cubicBezTo>
                <a:cubicBezTo>
                  <a:pt x="17388" y="17710"/>
                  <a:pt x="17410" y="17715"/>
                  <a:pt x="17426" y="17719"/>
                </a:cubicBezTo>
                <a:cubicBezTo>
                  <a:pt x="17443" y="17723"/>
                  <a:pt x="17453" y="17725"/>
                  <a:pt x="17463" y="17731"/>
                </a:cubicBezTo>
                <a:cubicBezTo>
                  <a:pt x="17473" y="17736"/>
                  <a:pt x="17484" y="17744"/>
                  <a:pt x="17494" y="17756"/>
                </a:cubicBezTo>
                <a:cubicBezTo>
                  <a:pt x="17503" y="17767"/>
                  <a:pt x="17513" y="17782"/>
                  <a:pt x="17521" y="17796"/>
                </a:cubicBezTo>
                <a:cubicBezTo>
                  <a:pt x="17530" y="17811"/>
                  <a:pt x="17538" y="17824"/>
                  <a:pt x="17547" y="17837"/>
                </a:cubicBezTo>
                <a:cubicBezTo>
                  <a:pt x="17555" y="17850"/>
                  <a:pt x="17563" y="17862"/>
                  <a:pt x="17572" y="17876"/>
                </a:cubicBezTo>
                <a:cubicBezTo>
                  <a:pt x="17582" y="17890"/>
                  <a:pt x="17592" y="17906"/>
                  <a:pt x="17600" y="17917"/>
                </a:cubicBezTo>
                <a:cubicBezTo>
                  <a:pt x="17608" y="17928"/>
                  <a:pt x="17613" y="17935"/>
                  <a:pt x="17618" y="17945"/>
                </a:cubicBezTo>
                <a:cubicBezTo>
                  <a:pt x="17622" y="17955"/>
                  <a:pt x="17624" y="17970"/>
                  <a:pt x="17626" y="17988"/>
                </a:cubicBezTo>
                <a:cubicBezTo>
                  <a:pt x="17628" y="18006"/>
                  <a:pt x="17630" y="18027"/>
                  <a:pt x="17632" y="18046"/>
                </a:cubicBezTo>
                <a:cubicBezTo>
                  <a:pt x="17633" y="18066"/>
                  <a:pt x="17636" y="18083"/>
                  <a:pt x="17642" y="18098"/>
                </a:cubicBezTo>
                <a:cubicBezTo>
                  <a:pt x="17648" y="18114"/>
                  <a:pt x="17658" y="18127"/>
                  <a:pt x="17667" y="18139"/>
                </a:cubicBezTo>
                <a:cubicBezTo>
                  <a:pt x="17676" y="18150"/>
                  <a:pt x="17683" y="18158"/>
                  <a:pt x="17699" y="18179"/>
                </a:cubicBezTo>
                <a:cubicBezTo>
                  <a:pt x="17716" y="18201"/>
                  <a:pt x="17742" y="18235"/>
                  <a:pt x="17762" y="18266"/>
                </a:cubicBezTo>
                <a:cubicBezTo>
                  <a:pt x="17783" y="18296"/>
                  <a:pt x="17799" y="18323"/>
                  <a:pt x="17813" y="18338"/>
                </a:cubicBezTo>
                <a:cubicBezTo>
                  <a:pt x="17826" y="18353"/>
                  <a:pt x="17838" y="18356"/>
                  <a:pt x="17848" y="18356"/>
                </a:cubicBezTo>
                <a:cubicBezTo>
                  <a:pt x="17858" y="18357"/>
                  <a:pt x="17868" y="18355"/>
                  <a:pt x="17873" y="18350"/>
                </a:cubicBezTo>
                <a:cubicBezTo>
                  <a:pt x="17878" y="18346"/>
                  <a:pt x="17880" y="18339"/>
                  <a:pt x="17879" y="18331"/>
                </a:cubicBezTo>
                <a:cubicBezTo>
                  <a:pt x="17878" y="18323"/>
                  <a:pt x="17875" y="18313"/>
                  <a:pt x="17873" y="18303"/>
                </a:cubicBezTo>
                <a:cubicBezTo>
                  <a:pt x="17872" y="18294"/>
                  <a:pt x="17871" y="18284"/>
                  <a:pt x="17873" y="18276"/>
                </a:cubicBezTo>
                <a:cubicBezTo>
                  <a:pt x="17874" y="18267"/>
                  <a:pt x="17878" y="18261"/>
                  <a:pt x="17879" y="18254"/>
                </a:cubicBezTo>
                <a:cubicBezTo>
                  <a:pt x="17879" y="18247"/>
                  <a:pt x="17877" y="18241"/>
                  <a:pt x="17872" y="18236"/>
                </a:cubicBezTo>
                <a:cubicBezTo>
                  <a:pt x="17866" y="18231"/>
                  <a:pt x="17857" y="18228"/>
                  <a:pt x="17849" y="18223"/>
                </a:cubicBezTo>
                <a:cubicBezTo>
                  <a:pt x="17841" y="18217"/>
                  <a:pt x="17834" y="18210"/>
                  <a:pt x="17829" y="18201"/>
                </a:cubicBezTo>
                <a:cubicBezTo>
                  <a:pt x="17823" y="18192"/>
                  <a:pt x="17819" y="18180"/>
                  <a:pt x="17817" y="18169"/>
                </a:cubicBezTo>
                <a:cubicBezTo>
                  <a:pt x="17815" y="18158"/>
                  <a:pt x="17815" y="18146"/>
                  <a:pt x="17817" y="18137"/>
                </a:cubicBezTo>
                <a:cubicBezTo>
                  <a:pt x="17818" y="18127"/>
                  <a:pt x="17821" y="18120"/>
                  <a:pt x="17826" y="18111"/>
                </a:cubicBezTo>
                <a:cubicBezTo>
                  <a:pt x="17830" y="18103"/>
                  <a:pt x="17836" y="18093"/>
                  <a:pt x="17846" y="18078"/>
                </a:cubicBezTo>
                <a:cubicBezTo>
                  <a:pt x="17857" y="18063"/>
                  <a:pt x="17873" y="18042"/>
                  <a:pt x="17892" y="18022"/>
                </a:cubicBezTo>
                <a:cubicBezTo>
                  <a:pt x="17910" y="18003"/>
                  <a:pt x="17931" y="17985"/>
                  <a:pt x="17955" y="17965"/>
                </a:cubicBezTo>
                <a:cubicBezTo>
                  <a:pt x="17979" y="17945"/>
                  <a:pt x="18005" y="17923"/>
                  <a:pt x="18022" y="17905"/>
                </a:cubicBezTo>
                <a:cubicBezTo>
                  <a:pt x="18039" y="17888"/>
                  <a:pt x="18048" y="17876"/>
                  <a:pt x="18058" y="17863"/>
                </a:cubicBezTo>
                <a:cubicBezTo>
                  <a:pt x="18068" y="17850"/>
                  <a:pt x="18080" y="17836"/>
                  <a:pt x="18090" y="17824"/>
                </a:cubicBezTo>
                <a:cubicBezTo>
                  <a:pt x="18101" y="17813"/>
                  <a:pt x="18110" y="17804"/>
                  <a:pt x="18121" y="17800"/>
                </a:cubicBezTo>
                <a:cubicBezTo>
                  <a:pt x="18133" y="17795"/>
                  <a:pt x="18146" y="17795"/>
                  <a:pt x="18161" y="17799"/>
                </a:cubicBezTo>
                <a:cubicBezTo>
                  <a:pt x="18175" y="17804"/>
                  <a:pt x="18191" y="17815"/>
                  <a:pt x="18207" y="17824"/>
                </a:cubicBezTo>
                <a:cubicBezTo>
                  <a:pt x="18224" y="17833"/>
                  <a:pt x="18240" y="17841"/>
                  <a:pt x="18257" y="17852"/>
                </a:cubicBezTo>
                <a:cubicBezTo>
                  <a:pt x="18273" y="17863"/>
                  <a:pt x="18289" y="17875"/>
                  <a:pt x="18305" y="17888"/>
                </a:cubicBezTo>
                <a:cubicBezTo>
                  <a:pt x="18321" y="17900"/>
                  <a:pt x="18336" y="17912"/>
                  <a:pt x="18357" y="17928"/>
                </a:cubicBezTo>
                <a:cubicBezTo>
                  <a:pt x="18379" y="17944"/>
                  <a:pt x="18407" y="17964"/>
                  <a:pt x="18428" y="17982"/>
                </a:cubicBezTo>
                <a:cubicBezTo>
                  <a:pt x="18448" y="17999"/>
                  <a:pt x="18460" y="18015"/>
                  <a:pt x="18468" y="18031"/>
                </a:cubicBezTo>
                <a:cubicBezTo>
                  <a:pt x="18475" y="18047"/>
                  <a:pt x="18478" y="18063"/>
                  <a:pt x="18480" y="18080"/>
                </a:cubicBezTo>
                <a:cubicBezTo>
                  <a:pt x="18481" y="18098"/>
                  <a:pt x="18482" y="18116"/>
                  <a:pt x="18481" y="18132"/>
                </a:cubicBezTo>
                <a:cubicBezTo>
                  <a:pt x="18479" y="18148"/>
                  <a:pt x="18475" y="18162"/>
                  <a:pt x="18470" y="18177"/>
                </a:cubicBezTo>
                <a:cubicBezTo>
                  <a:pt x="18465" y="18192"/>
                  <a:pt x="18459" y="18208"/>
                  <a:pt x="18455" y="18223"/>
                </a:cubicBezTo>
                <a:cubicBezTo>
                  <a:pt x="18452" y="18238"/>
                  <a:pt x="18452" y="18252"/>
                  <a:pt x="18453" y="18266"/>
                </a:cubicBezTo>
                <a:cubicBezTo>
                  <a:pt x="18455" y="18280"/>
                  <a:pt x="18458" y="18294"/>
                  <a:pt x="18462" y="18308"/>
                </a:cubicBezTo>
                <a:cubicBezTo>
                  <a:pt x="18466" y="18321"/>
                  <a:pt x="18471" y="18335"/>
                  <a:pt x="18478" y="18350"/>
                </a:cubicBezTo>
                <a:cubicBezTo>
                  <a:pt x="18484" y="18365"/>
                  <a:pt x="18492" y="18382"/>
                  <a:pt x="18502" y="18397"/>
                </a:cubicBezTo>
                <a:cubicBezTo>
                  <a:pt x="18513" y="18412"/>
                  <a:pt x="18525" y="18426"/>
                  <a:pt x="18545" y="18445"/>
                </a:cubicBezTo>
                <a:cubicBezTo>
                  <a:pt x="18565" y="18464"/>
                  <a:pt x="18592" y="18489"/>
                  <a:pt x="18613" y="18507"/>
                </a:cubicBezTo>
                <a:cubicBezTo>
                  <a:pt x="18633" y="18526"/>
                  <a:pt x="18647" y="18539"/>
                  <a:pt x="18672" y="18547"/>
                </a:cubicBezTo>
                <a:cubicBezTo>
                  <a:pt x="18697" y="18554"/>
                  <a:pt x="18734" y="18557"/>
                  <a:pt x="18759" y="18560"/>
                </a:cubicBezTo>
                <a:cubicBezTo>
                  <a:pt x="18783" y="18563"/>
                  <a:pt x="18796" y="18567"/>
                  <a:pt x="18807" y="18570"/>
                </a:cubicBezTo>
                <a:cubicBezTo>
                  <a:pt x="18818" y="18572"/>
                  <a:pt x="18827" y="18575"/>
                  <a:pt x="18835" y="18581"/>
                </a:cubicBezTo>
                <a:cubicBezTo>
                  <a:pt x="18843" y="18587"/>
                  <a:pt x="18851" y="18597"/>
                  <a:pt x="18858" y="18612"/>
                </a:cubicBezTo>
                <a:cubicBezTo>
                  <a:pt x="18865" y="18628"/>
                  <a:pt x="18871" y="18648"/>
                  <a:pt x="18877" y="18665"/>
                </a:cubicBezTo>
                <a:cubicBezTo>
                  <a:pt x="18883" y="18682"/>
                  <a:pt x="18889" y="18696"/>
                  <a:pt x="18900" y="18717"/>
                </a:cubicBezTo>
                <a:cubicBezTo>
                  <a:pt x="18912" y="18738"/>
                  <a:pt x="18927" y="18764"/>
                  <a:pt x="18938" y="18783"/>
                </a:cubicBezTo>
                <a:cubicBezTo>
                  <a:pt x="18948" y="18802"/>
                  <a:pt x="18953" y="18813"/>
                  <a:pt x="18960" y="18826"/>
                </a:cubicBezTo>
                <a:cubicBezTo>
                  <a:pt x="18967" y="18839"/>
                  <a:pt x="18976" y="18854"/>
                  <a:pt x="18984" y="18870"/>
                </a:cubicBezTo>
                <a:cubicBezTo>
                  <a:pt x="18992" y="18885"/>
                  <a:pt x="18999" y="18900"/>
                  <a:pt x="19006" y="18914"/>
                </a:cubicBezTo>
                <a:cubicBezTo>
                  <a:pt x="19012" y="18928"/>
                  <a:pt x="19018" y="18942"/>
                  <a:pt x="19026" y="18955"/>
                </a:cubicBezTo>
                <a:cubicBezTo>
                  <a:pt x="19034" y="18969"/>
                  <a:pt x="19045" y="18981"/>
                  <a:pt x="19067" y="18988"/>
                </a:cubicBezTo>
                <a:cubicBezTo>
                  <a:pt x="19090" y="18995"/>
                  <a:pt x="19123" y="18997"/>
                  <a:pt x="19155" y="19000"/>
                </a:cubicBezTo>
                <a:cubicBezTo>
                  <a:pt x="19188" y="19002"/>
                  <a:pt x="19219" y="19005"/>
                  <a:pt x="19252" y="19006"/>
                </a:cubicBezTo>
                <a:cubicBezTo>
                  <a:pt x="19286" y="19008"/>
                  <a:pt x="19321" y="19009"/>
                  <a:pt x="19351" y="19010"/>
                </a:cubicBezTo>
                <a:cubicBezTo>
                  <a:pt x="19382" y="19010"/>
                  <a:pt x="19409" y="19009"/>
                  <a:pt x="19441" y="19008"/>
                </a:cubicBezTo>
                <a:cubicBezTo>
                  <a:pt x="19473" y="19006"/>
                  <a:pt x="19510" y="19004"/>
                  <a:pt x="19542" y="19004"/>
                </a:cubicBezTo>
                <a:cubicBezTo>
                  <a:pt x="19574" y="19005"/>
                  <a:pt x="19601" y="19008"/>
                  <a:pt x="19633" y="19004"/>
                </a:cubicBezTo>
                <a:cubicBezTo>
                  <a:pt x="19664" y="18999"/>
                  <a:pt x="19700" y="18986"/>
                  <a:pt x="19722" y="18976"/>
                </a:cubicBezTo>
                <a:cubicBezTo>
                  <a:pt x="19744" y="18966"/>
                  <a:pt x="19753" y="18958"/>
                  <a:pt x="19761" y="18950"/>
                </a:cubicBezTo>
                <a:cubicBezTo>
                  <a:pt x="19769" y="18942"/>
                  <a:pt x="19777" y="18934"/>
                  <a:pt x="19778" y="18924"/>
                </a:cubicBezTo>
                <a:cubicBezTo>
                  <a:pt x="19780" y="18915"/>
                  <a:pt x="19775" y="18905"/>
                  <a:pt x="19768" y="18897"/>
                </a:cubicBezTo>
                <a:cubicBezTo>
                  <a:pt x="19761" y="18888"/>
                  <a:pt x="19752" y="18882"/>
                  <a:pt x="19742" y="18877"/>
                </a:cubicBezTo>
                <a:cubicBezTo>
                  <a:pt x="19732" y="18871"/>
                  <a:pt x="19721" y="18866"/>
                  <a:pt x="19708" y="18859"/>
                </a:cubicBezTo>
                <a:cubicBezTo>
                  <a:pt x="19696" y="18853"/>
                  <a:pt x="19681" y="18845"/>
                  <a:pt x="19669" y="18836"/>
                </a:cubicBezTo>
                <a:cubicBezTo>
                  <a:pt x="19658" y="18826"/>
                  <a:pt x="19650" y="18815"/>
                  <a:pt x="19643" y="18801"/>
                </a:cubicBezTo>
                <a:cubicBezTo>
                  <a:pt x="19636" y="18788"/>
                  <a:pt x="19630" y="18772"/>
                  <a:pt x="19626" y="18756"/>
                </a:cubicBezTo>
                <a:cubicBezTo>
                  <a:pt x="19621" y="18740"/>
                  <a:pt x="19618" y="18724"/>
                  <a:pt x="19616" y="18707"/>
                </a:cubicBezTo>
                <a:cubicBezTo>
                  <a:pt x="19615" y="18690"/>
                  <a:pt x="19615" y="18673"/>
                  <a:pt x="19613" y="18658"/>
                </a:cubicBezTo>
                <a:cubicBezTo>
                  <a:pt x="19612" y="18642"/>
                  <a:pt x="19609" y="18630"/>
                  <a:pt x="19610" y="18615"/>
                </a:cubicBezTo>
                <a:cubicBezTo>
                  <a:pt x="19611" y="18601"/>
                  <a:pt x="19616" y="18585"/>
                  <a:pt x="19618" y="18568"/>
                </a:cubicBezTo>
                <a:cubicBezTo>
                  <a:pt x="19621" y="18550"/>
                  <a:pt x="19621" y="18532"/>
                  <a:pt x="19619" y="18518"/>
                </a:cubicBezTo>
                <a:cubicBezTo>
                  <a:pt x="19617" y="18505"/>
                  <a:pt x="19614" y="18496"/>
                  <a:pt x="19609" y="18483"/>
                </a:cubicBezTo>
                <a:cubicBezTo>
                  <a:pt x="19604" y="18470"/>
                  <a:pt x="19598" y="18453"/>
                  <a:pt x="19596" y="18423"/>
                </a:cubicBezTo>
                <a:cubicBezTo>
                  <a:pt x="19594" y="18393"/>
                  <a:pt x="19596" y="18350"/>
                  <a:pt x="19599" y="18324"/>
                </a:cubicBezTo>
                <a:cubicBezTo>
                  <a:pt x="19602" y="18298"/>
                  <a:pt x="19606" y="18289"/>
                  <a:pt x="19611" y="18281"/>
                </a:cubicBezTo>
                <a:cubicBezTo>
                  <a:pt x="19616" y="18273"/>
                  <a:pt x="19623" y="18266"/>
                  <a:pt x="19628" y="18261"/>
                </a:cubicBezTo>
                <a:cubicBezTo>
                  <a:pt x="19634" y="18257"/>
                  <a:pt x="19640" y="18255"/>
                  <a:pt x="19647" y="18254"/>
                </a:cubicBezTo>
                <a:cubicBezTo>
                  <a:pt x="19654" y="18253"/>
                  <a:pt x="19663" y="18255"/>
                  <a:pt x="19671" y="18258"/>
                </a:cubicBezTo>
                <a:cubicBezTo>
                  <a:pt x="19678" y="18261"/>
                  <a:pt x="19684" y="18266"/>
                  <a:pt x="19690" y="18274"/>
                </a:cubicBezTo>
                <a:cubicBezTo>
                  <a:pt x="19695" y="18281"/>
                  <a:pt x="19700" y="18292"/>
                  <a:pt x="19705" y="18301"/>
                </a:cubicBezTo>
                <a:cubicBezTo>
                  <a:pt x="19710" y="18310"/>
                  <a:pt x="19716" y="18317"/>
                  <a:pt x="19722" y="18325"/>
                </a:cubicBezTo>
                <a:cubicBezTo>
                  <a:pt x="19728" y="18333"/>
                  <a:pt x="19736" y="18340"/>
                  <a:pt x="19742" y="18346"/>
                </a:cubicBezTo>
                <a:cubicBezTo>
                  <a:pt x="19749" y="18352"/>
                  <a:pt x="19755" y="18355"/>
                  <a:pt x="19765" y="18358"/>
                </a:cubicBezTo>
                <a:cubicBezTo>
                  <a:pt x="19775" y="18360"/>
                  <a:pt x="19789" y="18361"/>
                  <a:pt x="19801" y="18361"/>
                </a:cubicBezTo>
                <a:cubicBezTo>
                  <a:pt x="19813" y="18361"/>
                  <a:pt x="19824" y="18359"/>
                  <a:pt x="19838" y="18358"/>
                </a:cubicBezTo>
                <a:cubicBezTo>
                  <a:pt x="19852" y="18357"/>
                  <a:pt x="19871" y="18357"/>
                  <a:pt x="19888" y="18359"/>
                </a:cubicBezTo>
                <a:cubicBezTo>
                  <a:pt x="19905" y="18360"/>
                  <a:pt x="19921" y="18363"/>
                  <a:pt x="19937" y="18364"/>
                </a:cubicBezTo>
                <a:cubicBezTo>
                  <a:pt x="19953" y="18366"/>
                  <a:pt x="19969" y="18367"/>
                  <a:pt x="19982" y="18367"/>
                </a:cubicBezTo>
                <a:cubicBezTo>
                  <a:pt x="19994" y="18366"/>
                  <a:pt x="20004" y="18364"/>
                  <a:pt x="20013" y="18357"/>
                </a:cubicBezTo>
                <a:cubicBezTo>
                  <a:pt x="20023" y="18350"/>
                  <a:pt x="20034" y="18338"/>
                  <a:pt x="20042" y="18322"/>
                </a:cubicBezTo>
                <a:cubicBezTo>
                  <a:pt x="20051" y="18305"/>
                  <a:pt x="20058" y="18284"/>
                  <a:pt x="20065" y="18265"/>
                </a:cubicBezTo>
                <a:cubicBezTo>
                  <a:pt x="20071" y="18246"/>
                  <a:pt x="20077" y="18228"/>
                  <a:pt x="20080" y="18213"/>
                </a:cubicBezTo>
                <a:cubicBezTo>
                  <a:pt x="20083" y="18197"/>
                  <a:pt x="20083" y="18184"/>
                  <a:pt x="20080" y="18168"/>
                </a:cubicBezTo>
                <a:cubicBezTo>
                  <a:pt x="20077" y="18151"/>
                  <a:pt x="20070" y="18132"/>
                  <a:pt x="20064" y="18115"/>
                </a:cubicBezTo>
                <a:cubicBezTo>
                  <a:pt x="20058" y="18098"/>
                  <a:pt x="20054" y="18084"/>
                  <a:pt x="20057" y="18068"/>
                </a:cubicBezTo>
                <a:cubicBezTo>
                  <a:pt x="20059" y="18052"/>
                  <a:pt x="20069" y="18033"/>
                  <a:pt x="20079" y="18022"/>
                </a:cubicBezTo>
                <a:cubicBezTo>
                  <a:pt x="20089" y="18011"/>
                  <a:pt x="20100" y="18007"/>
                  <a:pt x="20115" y="18003"/>
                </a:cubicBezTo>
                <a:cubicBezTo>
                  <a:pt x="20129" y="18000"/>
                  <a:pt x="20147" y="17997"/>
                  <a:pt x="20164" y="18002"/>
                </a:cubicBezTo>
                <a:cubicBezTo>
                  <a:pt x="20181" y="18006"/>
                  <a:pt x="20198" y="18017"/>
                  <a:pt x="20214" y="18027"/>
                </a:cubicBezTo>
                <a:cubicBezTo>
                  <a:pt x="20230" y="18037"/>
                  <a:pt x="20244" y="18046"/>
                  <a:pt x="20259" y="18057"/>
                </a:cubicBezTo>
                <a:cubicBezTo>
                  <a:pt x="20274" y="18068"/>
                  <a:pt x="20289" y="18081"/>
                  <a:pt x="20302" y="18090"/>
                </a:cubicBezTo>
                <a:cubicBezTo>
                  <a:pt x="20314" y="18099"/>
                  <a:pt x="20323" y="18104"/>
                  <a:pt x="20333" y="18110"/>
                </a:cubicBezTo>
                <a:cubicBezTo>
                  <a:pt x="20344" y="18116"/>
                  <a:pt x="20355" y="18122"/>
                  <a:pt x="20366" y="18126"/>
                </a:cubicBezTo>
                <a:cubicBezTo>
                  <a:pt x="20376" y="18131"/>
                  <a:pt x="20386" y="18132"/>
                  <a:pt x="20395" y="18134"/>
                </a:cubicBezTo>
                <a:cubicBezTo>
                  <a:pt x="20403" y="18135"/>
                  <a:pt x="20411" y="18137"/>
                  <a:pt x="20418" y="18143"/>
                </a:cubicBezTo>
                <a:cubicBezTo>
                  <a:pt x="20424" y="18149"/>
                  <a:pt x="20429" y="18159"/>
                  <a:pt x="20432" y="18168"/>
                </a:cubicBezTo>
                <a:cubicBezTo>
                  <a:pt x="20435" y="18176"/>
                  <a:pt x="20435" y="18184"/>
                  <a:pt x="20435" y="18193"/>
                </a:cubicBezTo>
                <a:cubicBezTo>
                  <a:pt x="20434" y="18202"/>
                  <a:pt x="20432" y="18213"/>
                  <a:pt x="20428" y="18226"/>
                </a:cubicBezTo>
                <a:cubicBezTo>
                  <a:pt x="20424" y="18239"/>
                  <a:pt x="20417" y="18252"/>
                  <a:pt x="20412" y="18267"/>
                </a:cubicBezTo>
                <a:cubicBezTo>
                  <a:pt x="20407" y="18282"/>
                  <a:pt x="20403" y="18298"/>
                  <a:pt x="20401" y="18312"/>
                </a:cubicBezTo>
                <a:cubicBezTo>
                  <a:pt x="20400" y="18327"/>
                  <a:pt x="20401" y="18339"/>
                  <a:pt x="20405" y="18351"/>
                </a:cubicBezTo>
                <a:cubicBezTo>
                  <a:pt x="20409" y="18363"/>
                  <a:pt x="20415" y="18374"/>
                  <a:pt x="20426" y="18387"/>
                </a:cubicBezTo>
                <a:cubicBezTo>
                  <a:pt x="20436" y="18399"/>
                  <a:pt x="20451" y="18413"/>
                  <a:pt x="20466" y="18427"/>
                </a:cubicBezTo>
                <a:cubicBezTo>
                  <a:pt x="20481" y="18440"/>
                  <a:pt x="20497" y="18453"/>
                  <a:pt x="20509" y="18467"/>
                </a:cubicBezTo>
                <a:cubicBezTo>
                  <a:pt x="20522" y="18480"/>
                  <a:pt x="20531" y="18494"/>
                  <a:pt x="20539" y="18510"/>
                </a:cubicBezTo>
                <a:cubicBezTo>
                  <a:pt x="20548" y="18525"/>
                  <a:pt x="20556" y="18543"/>
                  <a:pt x="20562" y="18561"/>
                </a:cubicBezTo>
                <a:cubicBezTo>
                  <a:pt x="20569" y="18579"/>
                  <a:pt x="20574" y="18597"/>
                  <a:pt x="20577" y="18611"/>
                </a:cubicBezTo>
                <a:cubicBezTo>
                  <a:pt x="20580" y="18625"/>
                  <a:pt x="20580" y="18633"/>
                  <a:pt x="20580" y="18642"/>
                </a:cubicBezTo>
                <a:cubicBezTo>
                  <a:pt x="20580" y="18651"/>
                  <a:pt x="20579" y="18661"/>
                  <a:pt x="20576" y="18669"/>
                </a:cubicBezTo>
                <a:cubicBezTo>
                  <a:pt x="20574" y="18677"/>
                  <a:pt x="20570" y="18684"/>
                  <a:pt x="20566" y="18692"/>
                </a:cubicBezTo>
                <a:cubicBezTo>
                  <a:pt x="20562" y="18699"/>
                  <a:pt x="20559" y="18706"/>
                  <a:pt x="20557" y="18713"/>
                </a:cubicBezTo>
                <a:cubicBezTo>
                  <a:pt x="20554" y="18720"/>
                  <a:pt x="20552" y="18727"/>
                  <a:pt x="20553" y="18735"/>
                </a:cubicBezTo>
                <a:cubicBezTo>
                  <a:pt x="20554" y="18742"/>
                  <a:pt x="20557" y="18752"/>
                  <a:pt x="20565" y="18763"/>
                </a:cubicBezTo>
                <a:cubicBezTo>
                  <a:pt x="20572" y="18773"/>
                  <a:pt x="20584" y="18786"/>
                  <a:pt x="20595" y="18797"/>
                </a:cubicBezTo>
                <a:cubicBezTo>
                  <a:pt x="20606" y="18808"/>
                  <a:pt x="20617" y="18819"/>
                  <a:pt x="20635" y="18827"/>
                </a:cubicBezTo>
                <a:cubicBezTo>
                  <a:pt x="20653" y="18835"/>
                  <a:pt x="20678" y="18841"/>
                  <a:pt x="20696" y="18844"/>
                </a:cubicBezTo>
                <a:cubicBezTo>
                  <a:pt x="20715" y="18846"/>
                  <a:pt x="20727" y="18844"/>
                  <a:pt x="20737" y="18845"/>
                </a:cubicBezTo>
                <a:cubicBezTo>
                  <a:pt x="20747" y="18845"/>
                  <a:pt x="20755" y="18848"/>
                  <a:pt x="20765" y="18853"/>
                </a:cubicBezTo>
                <a:cubicBezTo>
                  <a:pt x="20775" y="18859"/>
                  <a:pt x="20788" y="18867"/>
                  <a:pt x="20800" y="18877"/>
                </a:cubicBezTo>
                <a:cubicBezTo>
                  <a:pt x="20812" y="18888"/>
                  <a:pt x="20824" y="18900"/>
                  <a:pt x="20836" y="18908"/>
                </a:cubicBezTo>
                <a:cubicBezTo>
                  <a:pt x="20848" y="18917"/>
                  <a:pt x="20861" y="18922"/>
                  <a:pt x="20874" y="18929"/>
                </a:cubicBezTo>
                <a:cubicBezTo>
                  <a:pt x="20888" y="18936"/>
                  <a:pt x="20901" y="18946"/>
                  <a:pt x="20912" y="18953"/>
                </a:cubicBezTo>
                <a:cubicBezTo>
                  <a:pt x="20923" y="18961"/>
                  <a:pt x="20932" y="18966"/>
                  <a:pt x="20944" y="18971"/>
                </a:cubicBezTo>
                <a:cubicBezTo>
                  <a:pt x="20957" y="18977"/>
                  <a:pt x="20972" y="18982"/>
                  <a:pt x="20988" y="18986"/>
                </a:cubicBezTo>
                <a:cubicBezTo>
                  <a:pt x="21003" y="18989"/>
                  <a:pt x="21018" y="18990"/>
                  <a:pt x="21031" y="18988"/>
                </a:cubicBezTo>
                <a:cubicBezTo>
                  <a:pt x="21043" y="18985"/>
                  <a:pt x="21053" y="18980"/>
                  <a:pt x="21061" y="18973"/>
                </a:cubicBezTo>
                <a:cubicBezTo>
                  <a:pt x="21069" y="18967"/>
                  <a:pt x="21076" y="18960"/>
                  <a:pt x="21081" y="18950"/>
                </a:cubicBezTo>
                <a:cubicBezTo>
                  <a:pt x="21085" y="18940"/>
                  <a:pt x="21088" y="18928"/>
                  <a:pt x="21089" y="18915"/>
                </a:cubicBezTo>
                <a:cubicBezTo>
                  <a:pt x="21090" y="18902"/>
                  <a:pt x="21090" y="18889"/>
                  <a:pt x="21092" y="18875"/>
                </a:cubicBezTo>
                <a:cubicBezTo>
                  <a:pt x="21093" y="18862"/>
                  <a:pt x="21095" y="18850"/>
                  <a:pt x="21106" y="18837"/>
                </a:cubicBezTo>
                <a:cubicBezTo>
                  <a:pt x="21116" y="18825"/>
                  <a:pt x="21134" y="18813"/>
                  <a:pt x="21151" y="18803"/>
                </a:cubicBezTo>
                <a:cubicBezTo>
                  <a:pt x="21168" y="18794"/>
                  <a:pt x="21184" y="18787"/>
                  <a:pt x="21201" y="18778"/>
                </a:cubicBezTo>
                <a:cubicBezTo>
                  <a:pt x="21219" y="18769"/>
                  <a:pt x="21238" y="18759"/>
                  <a:pt x="21257" y="18746"/>
                </a:cubicBezTo>
                <a:cubicBezTo>
                  <a:pt x="21277" y="18734"/>
                  <a:pt x="21297" y="18719"/>
                  <a:pt x="21314" y="18707"/>
                </a:cubicBezTo>
                <a:cubicBezTo>
                  <a:pt x="21330" y="18695"/>
                  <a:pt x="21343" y="18685"/>
                  <a:pt x="21359" y="18676"/>
                </a:cubicBezTo>
                <a:cubicBezTo>
                  <a:pt x="21375" y="18667"/>
                  <a:pt x="21395" y="18659"/>
                  <a:pt x="21416" y="18655"/>
                </a:cubicBezTo>
                <a:cubicBezTo>
                  <a:pt x="21437" y="18650"/>
                  <a:pt x="21460" y="18651"/>
                  <a:pt x="21482" y="18657"/>
                </a:cubicBezTo>
                <a:cubicBezTo>
                  <a:pt x="21503" y="18663"/>
                  <a:pt x="21524" y="18674"/>
                  <a:pt x="21552" y="18687"/>
                </a:cubicBezTo>
                <a:cubicBezTo>
                  <a:pt x="21580" y="18700"/>
                  <a:pt x="21615" y="18715"/>
                  <a:pt x="21649" y="18730"/>
                </a:cubicBezTo>
                <a:cubicBezTo>
                  <a:pt x="21683" y="18745"/>
                  <a:pt x="21718" y="18759"/>
                  <a:pt x="21742" y="18772"/>
                </a:cubicBezTo>
                <a:cubicBezTo>
                  <a:pt x="21765" y="18786"/>
                  <a:pt x="21778" y="18798"/>
                  <a:pt x="21793" y="18808"/>
                </a:cubicBezTo>
                <a:cubicBezTo>
                  <a:pt x="21807" y="18818"/>
                  <a:pt x="21824" y="18825"/>
                  <a:pt x="21842" y="18827"/>
                </a:cubicBezTo>
                <a:cubicBezTo>
                  <a:pt x="21860" y="18829"/>
                  <a:pt x="21881" y="18827"/>
                  <a:pt x="21896" y="18821"/>
                </a:cubicBezTo>
                <a:cubicBezTo>
                  <a:pt x="21912" y="18816"/>
                  <a:pt x="21923" y="18807"/>
                  <a:pt x="21938" y="18795"/>
                </a:cubicBezTo>
                <a:cubicBezTo>
                  <a:pt x="21953" y="18784"/>
                  <a:pt x="21971" y="18769"/>
                  <a:pt x="21987" y="18755"/>
                </a:cubicBezTo>
                <a:cubicBezTo>
                  <a:pt x="22003" y="18741"/>
                  <a:pt x="22017" y="18728"/>
                  <a:pt x="22036" y="18713"/>
                </a:cubicBezTo>
                <a:cubicBezTo>
                  <a:pt x="22055" y="18699"/>
                  <a:pt x="22078" y="18683"/>
                  <a:pt x="22095" y="18671"/>
                </a:cubicBezTo>
                <a:cubicBezTo>
                  <a:pt x="22113" y="18660"/>
                  <a:pt x="22124" y="18653"/>
                  <a:pt x="22136" y="18648"/>
                </a:cubicBezTo>
                <a:cubicBezTo>
                  <a:pt x="22149" y="18643"/>
                  <a:pt x="22163" y="18639"/>
                  <a:pt x="22179" y="18636"/>
                </a:cubicBezTo>
                <a:cubicBezTo>
                  <a:pt x="22196" y="18634"/>
                  <a:pt x="22215" y="18633"/>
                  <a:pt x="22233" y="18634"/>
                </a:cubicBezTo>
                <a:cubicBezTo>
                  <a:pt x="22251" y="18635"/>
                  <a:pt x="22269" y="18637"/>
                  <a:pt x="22285" y="18641"/>
                </a:cubicBezTo>
                <a:cubicBezTo>
                  <a:pt x="22301" y="18645"/>
                  <a:pt x="22315" y="18650"/>
                  <a:pt x="22330" y="18658"/>
                </a:cubicBezTo>
                <a:cubicBezTo>
                  <a:pt x="22345" y="18666"/>
                  <a:pt x="22359" y="18676"/>
                  <a:pt x="22371" y="18686"/>
                </a:cubicBezTo>
                <a:cubicBezTo>
                  <a:pt x="22382" y="18697"/>
                  <a:pt x="22390" y="18708"/>
                  <a:pt x="22398" y="18724"/>
                </a:cubicBezTo>
                <a:cubicBezTo>
                  <a:pt x="22406" y="18741"/>
                  <a:pt x="22414" y="18763"/>
                  <a:pt x="22424" y="18774"/>
                </a:cubicBezTo>
                <a:cubicBezTo>
                  <a:pt x="22435" y="18786"/>
                  <a:pt x="22447" y="18787"/>
                  <a:pt x="22457" y="18785"/>
                </a:cubicBezTo>
                <a:cubicBezTo>
                  <a:pt x="22466" y="18782"/>
                  <a:pt x="22474" y="18775"/>
                  <a:pt x="22484" y="18760"/>
                </a:cubicBezTo>
                <a:cubicBezTo>
                  <a:pt x="22494" y="18745"/>
                  <a:pt x="22508" y="18721"/>
                  <a:pt x="22521" y="18707"/>
                </a:cubicBezTo>
                <a:cubicBezTo>
                  <a:pt x="22533" y="18692"/>
                  <a:pt x="22546" y="18686"/>
                  <a:pt x="22560" y="18681"/>
                </a:cubicBezTo>
                <a:cubicBezTo>
                  <a:pt x="22575" y="18676"/>
                  <a:pt x="22592" y="18671"/>
                  <a:pt x="22610" y="18668"/>
                </a:cubicBezTo>
                <a:cubicBezTo>
                  <a:pt x="22628" y="18664"/>
                  <a:pt x="22646" y="18661"/>
                  <a:pt x="22664" y="18657"/>
                </a:cubicBezTo>
                <a:cubicBezTo>
                  <a:pt x="22681" y="18653"/>
                  <a:pt x="22697" y="18648"/>
                  <a:pt x="22713" y="18641"/>
                </a:cubicBezTo>
                <a:cubicBezTo>
                  <a:pt x="22728" y="18633"/>
                  <a:pt x="22742" y="18622"/>
                  <a:pt x="22751" y="18611"/>
                </a:cubicBezTo>
                <a:cubicBezTo>
                  <a:pt x="22761" y="18599"/>
                  <a:pt x="22766" y="18588"/>
                  <a:pt x="22771" y="18575"/>
                </a:cubicBezTo>
                <a:cubicBezTo>
                  <a:pt x="22777" y="18561"/>
                  <a:pt x="22782" y="18547"/>
                  <a:pt x="22789" y="18532"/>
                </a:cubicBezTo>
                <a:cubicBezTo>
                  <a:pt x="22795" y="18516"/>
                  <a:pt x="22802" y="18500"/>
                  <a:pt x="22809" y="18486"/>
                </a:cubicBezTo>
                <a:cubicBezTo>
                  <a:pt x="22816" y="18472"/>
                  <a:pt x="22822" y="18461"/>
                  <a:pt x="22828" y="18449"/>
                </a:cubicBezTo>
                <a:cubicBezTo>
                  <a:pt x="22834" y="18438"/>
                  <a:pt x="22839" y="18427"/>
                  <a:pt x="22843" y="18416"/>
                </a:cubicBezTo>
                <a:cubicBezTo>
                  <a:pt x="22846" y="18406"/>
                  <a:pt x="22846" y="18397"/>
                  <a:pt x="22841" y="18391"/>
                </a:cubicBezTo>
                <a:cubicBezTo>
                  <a:pt x="22836" y="18385"/>
                  <a:pt x="22826" y="18383"/>
                  <a:pt x="22814" y="18384"/>
                </a:cubicBezTo>
                <a:cubicBezTo>
                  <a:pt x="22803" y="18385"/>
                  <a:pt x="22790" y="18389"/>
                  <a:pt x="22781" y="18396"/>
                </a:cubicBezTo>
                <a:cubicBezTo>
                  <a:pt x="22771" y="18404"/>
                  <a:pt x="22766" y="18415"/>
                  <a:pt x="22759" y="18425"/>
                </a:cubicBezTo>
                <a:cubicBezTo>
                  <a:pt x="22753" y="18435"/>
                  <a:pt x="22746" y="18444"/>
                  <a:pt x="22740" y="18453"/>
                </a:cubicBezTo>
                <a:cubicBezTo>
                  <a:pt x="22735" y="18461"/>
                  <a:pt x="22731" y="18469"/>
                  <a:pt x="22728" y="18474"/>
                </a:cubicBezTo>
                <a:cubicBezTo>
                  <a:pt x="22725" y="18479"/>
                  <a:pt x="22724" y="18481"/>
                  <a:pt x="22719" y="18482"/>
                </a:cubicBezTo>
                <a:cubicBezTo>
                  <a:pt x="22714" y="18483"/>
                  <a:pt x="22705" y="18483"/>
                  <a:pt x="22699" y="18481"/>
                </a:cubicBezTo>
                <a:cubicBezTo>
                  <a:pt x="22692" y="18480"/>
                  <a:pt x="22687" y="18477"/>
                  <a:pt x="22682" y="18471"/>
                </a:cubicBezTo>
                <a:cubicBezTo>
                  <a:pt x="22678" y="18466"/>
                  <a:pt x="22674" y="18459"/>
                  <a:pt x="22670" y="18451"/>
                </a:cubicBezTo>
                <a:cubicBezTo>
                  <a:pt x="22665" y="18442"/>
                  <a:pt x="22661" y="18433"/>
                  <a:pt x="22649" y="18420"/>
                </a:cubicBezTo>
                <a:cubicBezTo>
                  <a:pt x="22638" y="18408"/>
                  <a:pt x="22620" y="18392"/>
                  <a:pt x="22607" y="18382"/>
                </a:cubicBezTo>
                <a:cubicBezTo>
                  <a:pt x="22593" y="18373"/>
                  <a:pt x="22585" y="18369"/>
                  <a:pt x="22574" y="18364"/>
                </a:cubicBezTo>
                <a:cubicBezTo>
                  <a:pt x="22562" y="18359"/>
                  <a:pt x="22547" y="18353"/>
                  <a:pt x="22533" y="18348"/>
                </a:cubicBezTo>
                <a:cubicBezTo>
                  <a:pt x="22519" y="18342"/>
                  <a:pt x="22506" y="18338"/>
                  <a:pt x="22494" y="18333"/>
                </a:cubicBezTo>
                <a:cubicBezTo>
                  <a:pt x="22482" y="18329"/>
                  <a:pt x="22470" y="18325"/>
                  <a:pt x="22455" y="18323"/>
                </a:cubicBezTo>
                <a:cubicBezTo>
                  <a:pt x="22440" y="18322"/>
                  <a:pt x="22422" y="18323"/>
                  <a:pt x="22406" y="18324"/>
                </a:cubicBezTo>
                <a:cubicBezTo>
                  <a:pt x="22391" y="18326"/>
                  <a:pt x="22377" y="18328"/>
                  <a:pt x="22362" y="18331"/>
                </a:cubicBezTo>
                <a:cubicBezTo>
                  <a:pt x="22346" y="18335"/>
                  <a:pt x="22328" y="18339"/>
                  <a:pt x="22308" y="18345"/>
                </a:cubicBezTo>
                <a:cubicBezTo>
                  <a:pt x="22288" y="18350"/>
                  <a:pt x="22266" y="18356"/>
                  <a:pt x="22248" y="18359"/>
                </a:cubicBezTo>
                <a:cubicBezTo>
                  <a:pt x="22230" y="18362"/>
                  <a:pt x="22216" y="18361"/>
                  <a:pt x="22202" y="18359"/>
                </a:cubicBezTo>
                <a:cubicBezTo>
                  <a:pt x="22189" y="18357"/>
                  <a:pt x="22176" y="18352"/>
                  <a:pt x="22169" y="18347"/>
                </a:cubicBezTo>
                <a:cubicBezTo>
                  <a:pt x="22161" y="18342"/>
                  <a:pt x="22158" y="18335"/>
                  <a:pt x="22157" y="18327"/>
                </a:cubicBezTo>
                <a:cubicBezTo>
                  <a:pt x="22157" y="18320"/>
                  <a:pt x="22159" y="18310"/>
                  <a:pt x="22162" y="18301"/>
                </a:cubicBezTo>
                <a:cubicBezTo>
                  <a:pt x="22166" y="18292"/>
                  <a:pt x="22170" y="18284"/>
                  <a:pt x="22172" y="18275"/>
                </a:cubicBezTo>
                <a:cubicBezTo>
                  <a:pt x="22173" y="18266"/>
                  <a:pt x="22173" y="18257"/>
                  <a:pt x="22165" y="18249"/>
                </a:cubicBezTo>
                <a:cubicBezTo>
                  <a:pt x="22158" y="18241"/>
                  <a:pt x="22142" y="18234"/>
                  <a:pt x="22123" y="18229"/>
                </a:cubicBezTo>
                <a:cubicBezTo>
                  <a:pt x="22104" y="18223"/>
                  <a:pt x="22082" y="18221"/>
                  <a:pt x="22063" y="18218"/>
                </a:cubicBezTo>
                <a:cubicBezTo>
                  <a:pt x="22043" y="18215"/>
                  <a:pt x="22027" y="18213"/>
                  <a:pt x="22014" y="18207"/>
                </a:cubicBezTo>
                <a:cubicBezTo>
                  <a:pt x="22001" y="18202"/>
                  <a:pt x="21991" y="18194"/>
                  <a:pt x="21977" y="18183"/>
                </a:cubicBezTo>
                <a:cubicBezTo>
                  <a:pt x="21964" y="18173"/>
                  <a:pt x="21947" y="18160"/>
                  <a:pt x="21931" y="18153"/>
                </a:cubicBezTo>
                <a:cubicBezTo>
                  <a:pt x="21915" y="18145"/>
                  <a:pt x="21900" y="18143"/>
                  <a:pt x="21887" y="18140"/>
                </a:cubicBezTo>
                <a:cubicBezTo>
                  <a:pt x="21874" y="18137"/>
                  <a:pt x="21863" y="18134"/>
                  <a:pt x="21858" y="18129"/>
                </a:cubicBezTo>
                <a:cubicBezTo>
                  <a:pt x="21852" y="18125"/>
                  <a:pt x="21852" y="18120"/>
                  <a:pt x="21857" y="18114"/>
                </a:cubicBezTo>
                <a:cubicBezTo>
                  <a:pt x="21862" y="18108"/>
                  <a:pt x="21873" y="18102"/>
                  <a:pt x="21886" y="18093"/>
                </a:cubicBezTo>
                <a:cubicBezTo>
                  <a:pt x="21900" y="18085"/>
                  <a:pt x="21916" y="18074"/>
                  <a:pt x="21923" y="18064"/>
                </a:cubicBezTo>
                <a:cubicBezTo>
                  <a:pt x="21931" y="18055"/>
                  <a:pt x="21930" y="18047"/>
                  <a:pt x="21936" y="18038"/>
                </a:cubicBezTo>
                <a:cubicBezTo>
                  <a:pt x="21943" y="18029"/>
                  <a:pt x="21958" y="18018"/>
                  <a:pt x="21964" y="18007"/>
                </a:cubicBezTo>
                <a:cubicBezTo>
                  <a:pt x="21970" y="17996"/>
                  <a:pt x="21967" y="17985"/>
                  <a:pt x="21960" y="17976"/>
                </a:cubicBezTo>
                <a:cubicBezTo>
                  <a:pt x="21954" y="17967"/>
                  <a:pt x="21944" y="17960"/>
                  <a:pt x="21931" y="17959"/>
                </a:cubicBezTo>
                <a:cubicBezTo>
                  <a:pt x="21917" y="17957"/>
                  <a:pt x="21899" y="17961"/>
                  <a:pt x="21880" y="17966"/>
                </a:cubicBezTo>
                <a:cubicBezTo>
                  <a:pt x="21861" y="17970"/>
                  <a:pt x="21840" y="17975"/>
                  <a:pt x="21825" y="17974"/>
                </a:cubicBezTo>
                <a:cubicBezTo>
                  <a:pt x="21810" y="17973"/>
                  <a:pt x="21802" y="17967"/>
                  <a:pt x="21807" y="17954"/>
                </a:cubicBezTo>
                <a:cubicBezTo>
                  <a:pt x="21812" y="17942"/>
                  <a:pt x="21830" y="17923"/>
                  <a:pt x="21839" y="17909"/>
                </a:cubicBezTo>
                <a:cubicBezTo>
                  <a:pt x="21849" y="17895"/>
                  <a:pt x="21849" y="17887"/>
                  <a:pt x="21849" y="17880"/>
                </a:cubicBezTo>
                <a:cubicBezTo>
                  <a:pt x="21849" y="17873"/>
                  <a:pt x="21847" y="17868"/>
                  <a:pt x="21843" y="17864"/>
                </a:cubicBezTo>
                <a:cubicBezTo>
                  <a:pt x="21839" y="17859"/>
                  <a:pt x="21832" y="17855"/>
                  <a:pt x="21820" y="17853"/>
                </a:cubicBezTo>
                <a:cubicBezTo>
                  <a:pt x="21809" y="17850"/>
                  <a:pt x="21794" y="17847"/>
                  <a:pt x="21782" y="17845"/>
                </a:cubicBezTo>
                <a:cubicBezTo>
                  <a:pt x="21770" y="17843"/>
                  <a:pt x="21760" y="17842"/>
                  <a:pt x="21755" y="17839"/>
                </a:cubicBezTo>
                <a:cubicBezTo>
                  <a:pt x="21749" y="17836"/>
                  <a:pt x="21748" y="17831"/>
                  <a:pt x="21748" y="17827"/>
                </a:cubicBezTo>
                <a:cubicBezTo>
                  <a:pt x="21748" y="17822"/>
                  <a:pt x="21749" y="17818"/>
                  <a:pt x="21753" y="17813"/>
                </a:cubicBezTo>
                <a:cubicBezTo>
                  <a:pt x="21757" y="17808"/>
                  <a:pt x="21763" y="17802"/>
                  <a:pt x="21766" y="17797"/>
                </a:cubicBezTo>
                <a:cubicBezTo>
                  <a:pt x="21770" y="17792"/>
                  <a:pt x="21772" y="17787"/>
                  <a:pt x="21771" y="17779"/>
                </a:cubicBezTo>
                <a:cubicBezTo>
                  <a:pt x="21770" y="17771"/>
                  <a:pt x="21767" y="17760"/>
                  <a:pt x="21763" y="17749"/>
                </a:cubicBezTo>
                <a:cubicBezTo>
                  <a:pt x="21759" y="17738"/>
                  <a:pt x="21754" y="17728"/>
                  <a:pt x="21748" y="17719"/>
                </a:cubicBezTo>
                <a:cubicBezTo>
                  <a:pt x="21741" y="17710"/>
                  <a:pt x="21731" y="17703"/>
                  <a:pt x="21723" y="17699"/>
                </a:cubicBezTo>
                <a:cubicBezTo>
                  <a:pt x="21715" y="17694"/>
                  <a:pt x="21707" y="17693"/>
                  <a:pt x="21700" y="17693"/>
                </a:cubicBezTo>
                <a:cubicBezTo>
                  <a:pt x="21693" y="17694"/>
                  <a:pt x="21686" y="17696"/>
                  <a:pt x="21680" y="17699"/>
                </a:cubicBezTo>
                <a:cubicBezTo>
                  <a:pt x="21675" y="17702"/>
                  <a:pt x="21671" y="17706"/>
                  <a:pt x="21668" y="17712"/>
                </a:cubicBezTo>
                <a:cubicBezTo>
                  <a:pt x="21666" y="17717"/>
                  <a:pt x="21665" y="17724"/>
                  <a:pt x="21665" y="17732"/>
                </a:cubicBezTo>
                <a:cubicBezTo>
                  <a:pt x="21664" y="17740"/>
                  <a:pt x="21664" y="17748"/>
                  <a:pt x="21664" y="17755"/>
                </a:cubicBezTo>
                <a:cubicBezTo>
                  <a:pt x="21664" y="17762"/>
                  <a:pt x="21664" y="17769"/>
                  <a:pt x="21662" y="17773"/>
                </a:cubicBezTo>
                <a:cubicBezTo>
                  <a:pt x="21659" y="17778"/>
                  <a:pt x="21655" y="17782"/>
                  <a:pt x="21649" y="17785"/>
                </a:cubicBezTo>
                <a:cubicBezTo>
                  <a:pt x="21642" y="17787"/>
                  <a:pt x="21633" y="17789"/>
                  <a:pt x="21626" y="17790"/>
                </a:cubicBezTo>
                <a:cubicBezTo>
                  <a:pt x="21618" y="17791"/>
                  <a:pt x="21612" y="17791"/>
                  <a:pt x="21603" y="17791"/>
                </a:cubicBezTo>
                <a:cubicBezTo>
                  <a:pt x="21595" y="17792"/>
                  <a:pt x="21584" y="17792"/>
                  <a:pt x="21569" y="17793"/>
                </a:cubicBezTo>
                <a:cubicBezTo>
                  <a:pt x="21553" y="17794"/>
                  <a:pt x="21534" y="17795"/>
                  <a:pt x="21520" y="17794"/>
                </a:cubicBezTo>
                <a:cubicBezTo>
                  <a:pt x="21505" y="17792"/>
                  <a:pt x="21497" y="17788"/>
                  <a:pt x="21495" y="17781"/>
                </a:cubicBezTo>
                <a:cubicBezTo>
                  <a:pt x="21494" y="17775"/>
                  <a:pt x="21499" y="17766"/>
                  <a:pt x="21507" y="17757"/>
                </a:cubicBezTo>
                <a:cubicBezTo>
                  <a:pt x="21516" y="17749"/>
                  <a:pt x="21529" y="17741"/>
                  <a:pt x="21538" y="17735"/>
                </a:cubicBezTo>
                <a:cubicBezTo>
                  <a:pt x="21548" y="17728"/>
                  <a:pt x="21555" y="17723"/>
                  <a:pt x="21561" y="17716"/>
                </a:cubicBezTo>
                <a:cubicBezTo>
                  <a:pt x="21567" y="17709"/>
                  <a:pt x="21572" y="17700"/>
                  <a:pt x="21574" y="17690"/>
                </a:cubicBezTo>
                <a:cubicBezTo>
                  <a:pt x="21577" y="17679"/>
                  <a:pt x="21578" y="17668"/>
                  <a:pt x="21575" y="17660"/>
                </a:cubicBezTo>
                <a:cubicBezTo>
                  <a:pt x="21572" y="17651"/>
                  <a:pt x="21565" y="17646"/>
                  <a:pt x="21558" y="17642"/>
                </a:cubicBezTo>
                <a:cubicBezTo>
                  <a:pt x="21551" y="17639"/>
                  <a:pt x="21543" y="17638"/>
                  <a:pt x="21536" y="17638"/>
                </a:cubicBezTo>
                <a:cubicBezTo>
                  <a:pt x="21528" y="17639"/>
                  <a:pt x="21521" y="17641"/>
                  <a:pt x="21514" y="17646"/>
                </a:cubicBezTo>
                <a:cubicBezTo>
                  <a:pt x="21508" y="17651"/>
                  <a:pt x="21502" y="17660"/>
                  <a:pt x="21491" y="17670"/>
                </a:cubicBezTo>
                <a:cubicBezTo>
                  <a:pt x="21481" y="17681"/>
                  <a:pt x="21466" y="17693"/>
                  <a:pt x="21453" y="17703"/>
                </a:cubicBezTo>
                <a:cubicBezTo>
                  <a:pt x="21440" y="17713"/>
                  <a:pt x="21428" y="17720"/>
                  <a:pt x="21415" y="17725"/>
                </a:cubicBezTo>
                <a:cubicBezTo>
                  <a:pt x="21402" y="17729"/>
                  <a:pt x="21387" y="17731"/>
                  <a:pt x="21373" y="17725"/>
                </a:cubicBezTo>
                <a:cubicBezTo>
                  <a:pt x="21360" y="17719"/>
                  <a:pt x="21349" y="17705"/>
                  <a:pt x="21341" y="17692"/>
                </a:cubicBezTo>
                <a:cubicBezTo>
                  <a:pt x="21332" y="17680"/>
                  <a:pt x="21325" y="17667"/>
                  <a:pt x="21317" y="17655"/>
                </a:cubicBezTo>
                <a:cubicBezTo>
                  <a:pt x="21308" y="17644"/>
                  <a:pt x="21297" y="17634"/>
                  <a:pt x="21286" y="17625"/>
                </a:cubicBezTo>
                <a:cubicBezTo>
                  <a:pt x="21274" y="17616"/>
                  <a:pt x="21261" y="17608"/>
                  <a:pt x="21229" y="17571"/>
                </a:cubicBezTo>
                <a:cubicBezTo>
                  <a:pt x="21198" y="17535"/>
                  <a:pt x="21147" y="17469"/>
                  <a:pt x="21116" y="17428"/>
                </a:cubicBezTo>
                <a:cubicBezTo>
                  <a:pt x="21085" y="17388"/>
                  <a:pt x="21074" y="17372"/>
                  <a:pt x="21068" y="17358"/>
                </a:cubicBezTo>
                <a:cubicBezTo>
                  <a:pt x="21063" y="17344"/>
                  <a:pt x="21063" y="17332"/>
                  <a:pt x="21066" y="17315"/>
                </a:cubicBezTo>
                <a:cubicBezTo>
                  <a:pt x="21069" y="17299"/>
                  <a:pt x="21074" y="17277"/>
                  <a:pt x="21081" y="17261"/>
                </a:cubicBezTo>
                <a:cubicBezTo>
                  <a:pt x="21088" y="17246"/>
                  <a:pt x="21097" y="17237"/>
                  <a:pt x="21114" y="17230"/>
                </a:cubicBezTo>
                <a:cubicBezTo>
                  <a:pt x="21131" y="17222"/>
                  <a:pt x="21156" y="17217"/>
                  <a:pt x="21188" y="17216"/>
                </a:cubicBezTo>
                <a:cubicBezTo>
                  <a:pt x="21220" y="17216"/>
                  <a:pt x="21259" y="17219"/>
                  <a:pt x="21291" y="17225"/>
                </a:cubicBezTo>
                <a:cubicBezTo>
                  <a:pt x="21322" y="17232"/>
                  <a:pt x="21346" y="17240"/>
                  <a:pt x="21367" y="17240"/>
                </a:cubicBezTo>
                <a:cubicBezTo>
                  <a:pt x="21389" y="17239"/>
                  <a:pt x="21409" y="17229"/>
                  <a:pt x="21426" y="17218"/>
                </a:cubicBezTo>
                <a:cubicBezTo>
                  <a:pt x="21444" y="17207"/>
                  <a:pt x="21459" y="17197"/>
                  <a:pt x="21466" y="17184"/>
                </a:cubicBezTo>
                <a:cubicBezTo>
                  <a:pt x="21473" y="17171"/>
                  <a:pt x="21472" y="17156"/>
                  <a:pt x="21470" y="17141"/>
                </a:cubicBezTo>
                <a:cubicBezTo>
                  <a:pt x="21467" y="17127"/>
                  <a:pt x="21463" y="17112"/>
                  <a:pt x="21460" y="17096"/>
                </a:cubicBezTo>
                <a:cubicBezTo>
                  <a:pt x="21456" y="17080"/>
                  <a:pt x="21454" y="17063"/>
                  <a:pt x="21454" y="17047"/>
                </a:cubicBezTo>
                <a:cubicBezTo>
                  <a:pt x="21454" y="17030"/>
                  <a:pt x="21457" y="17016"/>
                  <a:pt x="21461" y="16999"/>
                </a:cubicBezTo>
                <a:cubicBezTo>
                  <a:pt x="21464" y="16983"/>
                  <a:pt x="21467" y="16965"/>
                  <a:pt x="21469" y="16943"/>
                </a:cubicBezTo>
                <a:cubicBezTo>
                  <a:pt x="21470" y="16921"/>
                  <a:pt x="21471" y="16895"/>
                  <a:pt x="21473" y="16856"/>
                </a:cubicBezTo>
                <a:cubicBezTo>
                  <a:pt x="21474" y="16817"/>
                  <a:pt x="21478" y="16766"/>
                  <a:pt x="21478" y="16716"/>
                </a:cubicBezTo>
                <a:cubicBezTo>
                  <a:pt x="21479" y="16666"/>
                  <a:pt x="21477" y="16618"/>
                  <a:pt x="21470" y="16574"/>
                </a:cubicBezTo>
                <a:cubicBezTo>
                  <a:pt x="21464" y="16531"/>
                  <a:pt x="21453" y="16492"/>
                  <a:pt x="21450" y="16458"/>
                </a:cubicBezTo>
                <a:cubicBezTo>
                  <a:pt x="21448" y="16424"/>
                  <a:pt x="21453" y="16396"/>
                  <a:pt x="21462" y="16369"/>
                </a:cubicBezTo>
                <a:cubicBezTo>
                  <a:pt x="21471" y="16343"/>
                  <a:pt x="21483" y="16317"/>
                  <a:pt x="21497" y="16288"/>
                </a:cubicBezTo>
                <a:cubicBezTo>
                  <a:pt x="21510" y="16258"/>
                  <a:pt x="21526" y="16223"/>
                  <a:pt x="21539" y="16195"/>
                </a:cubicBezTo>
                <a:cubicBezTo>
                  <a:pt x="21551" y="16167"/>
                  <a:pt x="21560" y="16145"/>
                  <a:pt x="21568" y="16121"/>
                </a:cubicBezTo>
                <a:cubicBezTo>
                  <a:pt x="21575" y="16098"/>
                  <a:pt x="21582" y="16073"/>
                  <a:pt x="21583" y="16046"/>
                </a:cubicBezTo>
                <a:cubicBezTo>
                  <a:pt x="21585" y="16018"/>
                  <a:pt x="21580" y="15988"/>
                  <a:pt x="21582" y="15927"/>
                </a:cubicBezTo>
                <a:cubicBezTo>
                  <a:pt x="21583" y="15867"/>
                  <a:pt x="21590" y="15776"/>
                  <a:pt x="21592" y="15703"/>
                </a:cubicBezTo>
                <a:cubicBezTo>
                  <a:pt x="21595" y="15630"/>
                  <a:pt x="21593" y="15574"/>
                  <a:pt x="21597" y="15515"/>
                </a:cubicBezTo>
                <a:cubicBezTo>
                  <a:pt x="21600" y="15456"/>
                  <a:pt x="21608" y="15395"/>
                  <a:pt x="21602" y="15350"/>
                </a:cubicBezTo>
                <a:cubicBezTo>
                  <a:pt x="21596" y="15306"/>
                  <a:pt x="21575" y="15278"/>
                  <a:pt x="21554" y="15251"/>
                </a:cubicBezTo>
                <a:cubicBezTo>
                  <a:pt x="21534" y="15225"/>
                  <a:pt x="21513" y="15199"/>
                  <a:pt x="21490" y="15172"/>
                </a:cubicBezTo>
                <a:cubicBezTo>
                  <a:pt x="21468" y="15145"/>
                  <a:pt x="21445" y="15118"/>
                  <a:pt x="21431" y="15096"/>
                </a:cubicBezTo>
                <a:cubicBezTo>
                  <a:pt x="21417" y="15073"/>
                  <a:pt x="21413" y="15057"/>
                  <a:pt x="21407" y="15041"/>
                </a:cubicBezTo>
                <a:cubicBezTo>
                  <a:pt x="21401" y="15026"/>
                  <a:pt x="21394" y="15011"/>
                  <a:pt x="21385" y="14999"/>
                </a:cubicBezTo>
                <a:cubicBezTo>
                  <a:pt x="21377" y="14987"/>
                  <a:pt x="21368" y="14978"/>
                  <a:pt x="21363" y="14968"/>
                </a:cubicBezTo>
                <a:cubicBezTo>
                  <a:pt x="21358" y="14958"/>
                  <a:pt x="21357" y="14946"/>
                  <a:pt x="21359" y="14935"/>
                </a:cubicBezTo>
                <a:cubicBezTo>
                  <a:pt x="21362" y="14925"/>
                  <a:pt x="21368" y="14915"/>
                  <a:pt x="21373" y="14909"/>
                </a:cubicBezTo>
                <a:cubicBezTo>
                  <a:pt x="21379" y="14902"/>
                  <a:pt x="21383" y="14898"/>
                  <a:pt x="21388" y="14895"/>
                </a:cubicBezTo>
                <a:cubicBezTo>
                  <a:pt x="21393" y="14893"/>
                  <a:pt x="21397" y="14892"/>
                  <a:pt x="21407" y="14892"/>
                </a:cubicBezTo>
                <a:cubicBezTo>
                  <a:pt x="21416" y="14892"/>
                  <a:pt x="21430" y="14893"/>
                  <a:pt x="21441" y="14895"/>
                </a:cubicBezTo>
                <a:cubicBezTo>
                  <a:pt x="21451" y="14897"/>
                  <a:pt x="21459" y="14900"/>
                  <a:pt x="21468" y="14903"/>
                </a:cubicBezTo>
                <a:cubicBezTo>
                  <a:pt x="21476" y="14907"/>
                  <a:pt x="21485" y="14910"/>
                  <a:pt x="21495" y="14912"/>
                </a:cubicBezTo>
                <a:cubicBezTo>
                  <a:pt x="21504" y="14914"/>
                  <a:pt x="21514" y="14915"/>
                  <a:pt x="21525" y="14914"/>
                </a:cubicBezTo>
                <a:cubicBezTo>
                  <a:pt x="21535" y="14913"/>
                  <a:pt x="21547" y="14910"/>
                  <a:pt x="21554" y="14908"/>
                </a:cubicBezTo>
                <a:cubicBezTo>
                  <a:pt x="21562" y="14905"/>
                  <a:pt x="21566" y="14902"/>
                  <a:pt x="21569" y="14899"/>
                </a:cubicBezTo>
                <a:cubicBezTo>
                  <a:pt x="21573" y="14895"/>
                  <a:pt x="21575" y="14892"/>
                  <a:pt x="21578" y="14886"/>
                </a:cubicBezTo>
                <a:cubicBezTo>
                  <a:pt x="21581" y="14880"/>
                  <a:pt x="21585" y="14871"/>
                  <a:pt x="21587" y="14864"/>
                </a:cubicBezTo>
                <a:cubicBezTo>
                  <a:pt x="21589" y="14857"/>
                  <a:pt x="21590" y="14852"/>
                  <a:pt x="21589" y="14844"/>
                </a:cubicBezTo>
                <a:cubicBezTo>
                  <a:pt x="21588" y="14835"/>
                  <a:pt x="21586" y="14823"/>
                  <a:pt x="21582" y="14814"/>
                </a:cubicBezTo>
                <a:cubicBezTo>
                  <a:pt x="21577" y="14804"/>
                  <a:pt x="21571" y="14798"/>
                  <a:pt x="21561" y="14794"/>
                </a:cubicBezTo>
                <a:cubicBezTo>
                  <a:pt x="21552" y="14789"/>
                  <a:pt x="21539" y="14787"/>
                  <a:pt x="21526" y="14784"/>
                </a:cubicBezTo>
                <a:cubicBezTo>
                  <a:pt x="21513" y="14781"/>
                  <a:pt x="21499" y="14777"/>
                  <a:pt x="21486" y="14772"/>
                </a:cubicBezTo>
                <a:cubicBezTo>
                  <a:pt x="21473" y="14767"/>
                  <a:pt x="21461" y="14761"/>
                  <a:pt x="21450" y="14750"/>
                </a:cubicBezTo>
                <a:cubicBezTo>
                  <a:pt x="21439" y="14740"/>
                  <a:pt x="21431" y="14724"/>
                  <a:pt x="21420" y="14714"/>
                </a:cubicBezTo>
                <a:cubicBezTo>
                  <a:pt x="21410" y="14705"/>
                  <a:pt x="21398" y="14700"/>
                  <a:pt x="21384" y="14698"/>
                </a:cubicBezTo>
                <a:cubicBezTo>
                  <a:pt x="21370" y="14696"/>
                  <a:pt x="21353" y="14695"/>
                  <a:pt x="21338" y="14698"/>
                </a:cubicBezTo>
                <a:cubicBezTo>
                  <a:pt x="21324" y="14701"/>
                  <a:pt x="21313" y="14707"/>
                  <a:pt x="21303" y="14715"/>
                </a:cubicBezTo>
                <a:cubicBezTo>
                  <a:pt x="21293" y="14722"/>
                  <a:pt x="21284" y="14731"/>
                  <a:pt x="21273" y="14740"/>
                </a:cubicBezTo>
                <a:cubicBezTo>
                  <a:pt x="21263" y="14749"/>
                  <a:pt x="21250" y="14759"/>
                  <a:pt x="21241" y="14766"/>
                </a:cubicBezTo>
                <a:cubicBezTo>
                  <a:pt x="21232" y="14772"/>
                  <a:pt x="21226" y="14776"/>
                  <a:pt x="21213" y="14784"/>
                </a:cubicBezTo>
                <a:cubicBezTo>
                  <a:pt x="21200" y="14792"/>
                  <a:pt x="21179" y="14803"/>
                  <a:pt x="21164" y="14810"/>
                </a:cubicBezTo>
                <a:cubicBezTo>
                  <a:pt x="21149" y="14816"/>
                  <a:pt x="21140" y="14817"/>
                  <a:pt x="21131" y="14815"/>
                </a:cubicBezTo>
                <a:cubicBezTo>
                  <a:pt x="21122" y="14814"/>
                  <a:pt x="21114" y="14809"/>
                  <a:pt x="21107" y="14800"/>
                </a:cubicBezTo>
                <a:cubicBezTo>
                  <a:pt x="21099" y="14792"/>
                  <a:pt x="21093" y="14779"/>
                  <a:pt x="21088" y="14764"/>
                </a:cubicBezTo>
                <a:cubicBezTo>
                  <a:pt x="21082" y="14750"/>
                  <a:pt x="21077" y="14735"/>
                  <a:pt x="21070" y="14723"/>
                </a:cubicBezTo>
                <a:cubicBezTo>
                  <a:pt x="21064" y="14712"/>
                  <a:pt x="21056" y="14704"/>
                  <a:pt x="21046" y="14697"/>
                </a:cubicBezTo>
                <a:cubicBezTo>
                  <a:pt x="21035" y="14690"/>
                  <a:pt x="21022" y="14683"/>
                  <a:pt x="21008" y="14675"/>
                </a:cubicBezTo>
                <a:cubicBezTo>
                  <a:pt x="20995" y="14668"/>
                  <a:pt x="20982" y="14659"/>
                  <a:pt x="20975" y="14643"/>
                </a:cubicBezTo>
                <a:cubicBezTo>
                  <a:pt x="20968" y="14627"/>
                  <a:pt x="20968" y="14604"/>
                  <a:pt x="20972" y="14589"/>
                </a:cubicBezTo>
                <a:cubicBezTo>
                  <a:pt x="20975" y="14574"/>
                  <a:pt x="20983" y="14567"/>
                  <a:pt x="20990" y="14560"/>
                </a:cubicBezTo>
                <a:cubicBezTo>
                  <a:pt x="20998" y="14553"/>
                  <a:pt x="21005" y="14546"/>
                  <a:pt x="21012" y="14539"/>
                </a:cubicBezTo>
                <a:cubicBezTo>
                  <a:pt x="21019" y="14533"/>
                  <a:pt x="21024" y="14527"/>
                  <a:pt x="21030" y="14521"/>
                </a:cubicBezTo>
                <a:cubicBezTo>
                  <a:pt x="21036" y="14515"/>
                  <a:pt x="21041" y="14510"/>
                  <a:pt x="21046" y="14500"/>
                </a:cubicBezTo>
                <a:cubicBezTo>
                  <a:pt x="21051" y="14490"/>
                  <a:pt x="21055" y="14474"/>
                  <a:pt x="21056" y="14462"/>
                </a:cubicBezTo>
                <a:cubicBezTo>
                  <a:pt x="21058" y="14449"/>
                  <a:pt x="21056" y="14440"/>
                  <a:pt x="21054" y="14427"/>
                </a:cubicBezTo>
                <a:cubicBezTo>
                  <a:pt x="21051" y="14414"/>
                  <a:pt x="21047" y="14397"/>
                  <a:pt x="21043" y="14384"/>
                </a:cubicBezTo>
                <a:cubicBezTo>
                  <a:pt x="21038" y="14371"/>
                  <a:pt x="21032" y="14362"/>
                  <a:pt x="21020" y="14354"/>
                </a:cubicBezTo>
                <a:cubicBezTo>
                  <a:pt x="21009" y="14346"/>
                  <a:pt x="20993" y="14339"/>
                  <a:pt x="20977" y="14335"/>
                </a:cubicBezTo>
                <a:cubicBezTo>
                  <a:pt x="20961" y="14331"/>
                  <a:pt x="20945" y="14329"/>
                  <a:pt x="20928" y="14328"/>
                </a:cubicBezTo>
                <a:cubicBezTo>
                  <a:pt x="20911" y="14328"/>
                  <a:pt x="20894" y="14328"/>
                  <a:pt x="20880" y="14333"/>
                </a:cubicBezTo>
                <a:cubicBezTo>
                  <a:pt x="20866" y="14337"/>
                  <a:pt x="20856" y="14344"/>
                  <a:pt x="20845" y="14352"/>
                </a:cubicBezTo>
                <a:cubicBezTo>
                  <a:pt x="20835" y="14359"/>
                  <a:pt x="20825" y="14366"/>
                  <a:pt x="20810" y="14374"/>
                </a:cubicBezTo>
                <a:cubicBezTo>
                  <a:pt x="20794" y="14382"/>
                  <a:pt x="20773" y="14392"/>
                  <a:pt x="20755" y="14399"/>
                </a:cubicBezTo>
                <a:cubicBezTo>
                  <a:pt x="20737" y="14407"/>
                  <a:pt x="20722" y="14412"/>
                  <a:pt x="20703" y="14418"/>
                </a:cubicBezTo>
                <a:cubicBezTo>
                  <a:pt x="20684" y="14424"/>
                  <a:pt x="20660" y="14431"/>
                  <a:pt x="20631" y="14438"/>
                </a:cubicBezTo>
                <a:cubicBezTo>
                  <a:pt x="20603" y="14445"/>
                  <a:pt x="20570" y="14452"/>
                  <a:pt x="20533" y="14465"/>
                </a:cubicBezTo>
                <a:cubicBezTo>
                  <a:pt x="20497" y="14477"/>
                  <a:pt x="20458" y="14496"/>
                  <a:pt x="20430" y="14506"/>
                </a:cubicBezTo>
                <a:cubicBezTo>
                  <a:pt x="20402" y="14516"/>
                  <a:pt x="20385" y="14517"/>
                  <a:pt x="20345" y="14518"/>
                </a:cubicBezTo>
                <a:cubicBezTo>
                  <a:pt x="20306" y="14519"/>
                  <a:pt x="20243" y="14520"/>
                  <a:pt x="20203" y="14519"/>
                </a:cubicBezTo>
                <a:cubicBezTo>
                  <a:pt x="20164" y="14518"/>
                  <a:pt x="20146" y="14515"/>
                  <a:pt x="20130" y="14511"/>
                </a:cubicBezTo>
                <a:cubicBezTo>
                  <a:pt x="20114" y="14507"/>
                  <a:pt x="20099" y="14501"/>
                  <a:pt x="20091" y="14494"/>
                </a:cubicBezTo>
                <a:cubicBezTo>
                  <a:pt x="20082" y="14487"/>
                  <a:pt x="20081" y="14478"/>
                  <a:pt x="20080" y="14468"/>
                </a:cubicBezTo>
                <a:cubicBezTo>
                  <a:pt x="20079" y="14458"/>
                  <a:pt x="20079" y="14446"/>
                  <a:pt x="20081" y="14435"/>
                </a:cubicBezTo>
                <a:cubicBezTo>
                  <a:pt x="20082" y="14425"/>
                  <a:pt x="20085" y="14416"/>
                  <a:pt x="20088" y="14409"/>
                </a:cubicBezTo>
                <a:cubicBezTo>
                  <a:pt x="20091" y="14401"/>
                  <a:pt x="20093" y="14394"/>
                  <a:pt x="20093" y="14386"/>
                </a:cubicBezTo>
                <a:cubicBezTo>
                  <a:pt x="20093" y="14378"/>
                  <a:pt x="20091" y="14369"/>
                  <a:pt x="20087" y="14356"/>
                </a:cubicBezTo>
                <a:cubicBezTo>
                  <a:pt x="20084" y="14343"/>
                  <a:pt x="20080" y="14327"/>
                  <a:pt x="20076" y="14311"/>
                </a:cubicBezTo>
                <a:cubicBezTo>
                  <a:pt x="20073" y="14296"/>
                  <a:pt x="20069" y="14281"/>
                  <a:pt x="20065" y="14264"/>
                </a:cubicBezTo>
                <a:cubicBezTo>
                  <a:pt x="20062" y="14248"/>
                  <a:pt x="20058" y="14231"/>
                  <a:pt x="20053" y="14207"/>
                </a:cubicBezTo>
                <a:cubicBezTo>
                  <a:pt x="20047" y="14183"/>
                  <a:pt x="20040" y="14153"/>
                  <a:pt x="20033" y="14124"/>
                </a:cubicBezTo>
                <a:cubicBezTo>
                  <a:pt x="20025" y="14095"/>
                  <a:pt x="20017" y="14068"/>
                  <a:pt x="19992" y="14043"/>
                </a:cubicBezTo>
                <a:cubicBezTo>
                  <a:pt x="19967" y="14018"/>
                  <a:pt x="19923" y="13995"/>
                  <a:pt x="19894" y="13985"/>
                </a:cubicBezTo>
                <a:cubicBezTo>
                  <a:pt x="19864" y="13975"/>
                  <a:pt x="19847" y="13977"/>
                  <a:pt x="19829" y="13980"/>
                </a:cubicBezTo>
                <a:cubicBezTo>
                  <a:pt x="19810" y="13983"/>
                  <a:pt x="19790" y="13987"/>
                  <a:pt x="19773" y="13990"/>
                </a:cubicBezTo>
                <a:cubicBezTo>
                  <a:pt x="19757" y="13994"/>
                  <a:pt x="19745" y="13996"/>
                  <a:pt x="19726" y="13997"/>
                </a:cubicBezTo>
                <a:cubicBezTo>
                  <a:pt x="19706" y="13998"/>
                  <a:pt x="19679" y="13997"/>
                  <a:pt x="19655" y="13994"/>
                </a:cubicBezTo>
                <a:cubicBezTo>
                  <a:pt x="19631" y="13991"/>
                  <a:pt x="19610" y="13986"/>
                  <a:pt x="19582" y="13982"/>
                </a:cubicBezTo>
                <a:cubicBezTo>
                  <a:pt x="19555" y="13978"/>
                  <a:pt x="19522" y="13973"/>
                  <a:pt x="19497" y="13967"/>
                </a:cubicBezTo>
                <a:cubicBezTo>
                  <a:pt x="19473" y="13960"/>
                  <a:pt x="19458" y="13951"/>
                  <a:pt x="19449" y="13940"/>
                </a:cubicBezTo>
                <a:cubicBezTo>
                  <a:pt x="19439" y="13929"/>
                  <a:pt x="19434" y="13916"/>
                  <a:pt x="19430" y="13904"/>
                </a:cubicBezTo>
                <a:cubicBezTo>
                  <a:pt x="19426" y="13893"/>
                  <a:pt x="19422" y="13882"/>
                  <a:pt x="19418" y="13872"/>
                </a:cubicBezTo>
                <a:cubicBezTo>
                  <a:pt x="19414" y="13861"/>
                  <a:pt x="19409" y="13849"/>
                  <a:pt x="19406" y="13838"/>
                </a:cubicBezTo>
                <a:cubicBezTo>
                  <a:pt x="19402" y="13826"/>
                  <a:pt x="19399" y="13813"/>
                  <a:pt x="19396" y="13800"/>
                </a:cubicBezTo>
                <a:cubicBezTo>
                  <a:pt x="19394" y="13787"/>
                  <a:pt x="19392" y="13772"/>
                  <a:pt x="19392" y="13761"/>
                </a:cubicBezTo>
                <a:cubicBezTo>
                  <a:pt x="19391" y="13750"/>
                  <a:pt x="19391" y="13742"/>
                  <a:pt x="19389" y="13732"/>
                </a:cubicBezTo>
                <a:cubicBezTo>
                  <a:pt x="19388" y="13722"/>
                  <a:pt x="19385" y="13709"/>
                  <a:pt x="19379" y="13701"/>
                </a:cubicBezTo>
                <a:cubicBezTo>
                  <a:pt x="19373" y="13692"/>
                  <a:pt x="19365" y="13688"/>
                  <a:pt x="19353" y="13686"/>
                </a:cubicBezTo>
                <a:cubicBezTo>
                  <a:pt x="19341" y="13683"/>
                  <a:pt x="19325" y="13683"/>
                  <a:pt x="19309" y="13685"/>
                </a:cubicBezTo>
                <a:cubicBezTo>
                  <a:pt x="19292" y="13688"/>
                  <a:pt x="19275" y="13694"/>
                  <a:pt x="19258" y="13701"/>
                </a:cubicBezTo>
                <a:cubicBezTo>
                  <a:pt x="19240" y="13709"/>
                  <a:pt x="19222" y="13718"/>
                  <a:pt x="19205" y="13727"/>
                </a:cubicBezTo>
                <a:cubicBezTo>
                  <a:pt x="19188" y="13736"/>
                  <a:pt x="19172" y="13746"/>
                  <a:pt x="19154" y="13754"/>
                </a:cubicBezTo>
                <a:cubicBezTo>
                  <a:pt x="19137" y="13762"/>
                  <a:pt x="19117" y="13770"/>
                  <a:pt x="19096" y="13774"/>
                </a:cubicBezTo>
                <a:cubicBezTo>
                  <a:pt x="19076" y="13779"/>
                  <a:pt x="19054" y="13782"/>
                  <a:pt x="19039" y="13783"/>
                </a:cubicBezTo>
                <a:cubicBezTo>
                  <a:pt x="19024" y="13784"/>
                  <a:pt x="19015" y="13784"/>
                  <a:pt x="19006" y="13781"/>
                </a:cubicBezTo>
                <a:cubicBezTo>
                  <a:pt x="18998" y="13779"/>
                  <a:pt x="18990" y="13774"/>
                  <a:pt x="18982" y="13769"/>
                </a:cubicBezTo>
                <a:cubicBezTo>
                  <a:pt x="18975" y="13763"/>
                  <a:pt x="18968" y="13757"/>
                  <a:pt x="18964" y="13750"/>
                </a:cubicBezTo>
                <a:cubicBezTo>
                  <a:pt x="18960" y="13744"/>
                  <a:pt x="18959" y="13737"/>
                  <a:pt x="18960" y="13729"/>
                </a:cubicBezTo>
                <a:cubicBezTo>
                  <a:pt x="18960" y="13721"/>
                  <a:pt x="18963" y="13712"/>
                  <a:pt x="18970" y="13704"/>
                </a:cubicBezTo>
                <a:cubicBezTo>
                  <a:pt x="18976" y="13695"/>
                  <a:pt x="18986" y="13686"/>
                  <a:pt x="18997" y="13678"/>
                </a:cubicBezTo>
                <a:cubicBezTo>
                  <a:pt x="19008" y="13670"/>
                  <a:pt x="19021" y="13663"/>
                  <a:pt x="19033" y="13657"/>
                </a:cubicBezTo>
                <a:cubicBezTo>
                  <a:pt x="19046" y="13651"/>
                  <a:pt x="19059" y="13646"/>
                  <a:pt x="19071" y="13640"/>
                </a:cubicBezTo>
                <a:cubicBezTo>
                  <a:pt x="19083" y="13635"/>
                  <a:pt x="19093" y="13629"/>
                  <a:pt x="19104" y="13620"/>
                </a:cubicBezTo>
                <a:cubicBezTo>
                  <a:pt x="19115" y="13612"/>
                  <a:pt x="19127" y="13600"/>
                  <a:pt x="19135" y="13585"/>
                </a:cubicBezTo>
                <a:cubicBezTo>
                  <a:pt x="19144" y="13571"/>
                  <a:pt x="19147" y="13553"/>
                  <a:pt x="19150" y="13535"/>
                </a:cubicBezTo>
                <a:cubicBezTo>
                  <a:pt x="19152" y="13517"/>
                  <a:pt x="19153" y="13498"/>
                  <a:pt x="19154" y="13480"/>
                </a:cubicBezTo>
                <a:cubicBezTo>
                  <a:pt x="19154" y="13461"/>
                  <a:pt x="19155" y="13443"/>
                  <a:pt x="19155" y="13424"/>
                </a:cubicBezTo>
                <a:cubicBezTo>
                  <a:pt x="19156" y="13404"/>
                  <a:pt x="19155" y="13384"/>
                  <a:pt x="19157" y="13329"/>
                </a:cubicBezTo>
                <a:cubicBezTo>
                  <a:pt x="19158" y="13274"/>
                  <a:pt x="19161" y="13185"/>
                  <a:pt x="19164" y="13127"/>
                </a:cubicBezTo>
                <a:cubicBezTo>
                  <a:pt x="19167" y="13069"/>
                  <a:pt x="19171" y="13042"/>
                  <a:pt x="19175" y="13016"/>
                </a:cubicBezTo>
                <a:cubicBezTo>
                  <a:pt x="19180" y="12990"/>
                  <a:pt x="19185" y="12965"/>
                  <a:pt x="19190" y="12950"/>
                </a:cubicBezTo>
                <a:cubicBezTo>
                  <a:pt x="19195" y="12934"/>
                  <a:pt x="19200" y="12928"/>
                  <a:pt x="19206" y="12922"/>
                </a:cubicBezTo>
                <a:cubicBezTo>
                  <a:pt x="19211" y="12917"/>
                  <a:pt x="19217" y="12911"/>
                  <a:pt x="19227" y="12905"/>
                </a:cubicBezTo>
                <a:cubicBezTo>
                  <a:pt x="19238" y="12899"/>
                  <a:pt x="19253" y="12892"/>
                  <a:pt x="19271" y="12882"/>
                </a:cubicBezTo>
                <a:cubicBezTo>
                  <a:pt x="19290" y="12872"/>
                  <a:pt x="19311" y="12860"/>
                  <a:pt x="19326" y="12850"/>
                </a:cubicBezTo>
                <a:cubicBezTo>
                  <a:pt x="19341" y="12839"/>
                  <a:pt x="19349" y="12831"/>
                  <a:pt x="19356" y="12820"/>
                </a:cubicBezTo>
                <a:cubicBezTo>
                  <a:pt x="19362" y="12810"/>
                  <a:pt x="19365" y="12796"/>
                  <a:pt x="19365" y="12782"/>
                </a:cubicBezTo>
                <a:cubicBezTo>
                  <a:pt x="19365" y="12768"/>
                  <a:pt x="19362" y="12753"/>
                  <a:pt x="19358" y="12736"/>
                </a:cubicBezTo>
                <a:cubicBezTo>
                  <a:pt x="19354" y="12718"/>
                  <a:pt x="19350" y="12698"/>
                  <a:pt x="19348" y="12673"/>
                </a:cubicBezTo>
                <a:cubicBezTo>
                  <a:pt x="19347" y="12649"/>
                  <a:pt x="19348" y="12619"/>
                  <a:pt x="19349" y="12595"/>
                </a:cubicBezTo>
                <a:cubicBezTo>
                  <a:pt x="19349" y="12570"/>
                  <a:pt x="19350" y="12551"/>
                  <a:pt x="19348" y="12532"/>
                </a:cubicBezTo>
                <a:cubicBezTo>
                  <a:pt x="19345" y="12512"/>
                  <a:pt x="19340" y="12493"/>
                  <a:pt x="19333" y="12475"/>
                </a:cubicBezTo>
                <a:cubicBezTo>
                  <a:pt x="19326" y="12457"/>
                  <a:pt x="19316" y="12440"/>
                  <a:pt x="19307" y="12428"/>
                </a:cubicBezTo>
                <a:cubicBezTo>
                  <a:pt x="19298" y="12416"/>
                  <a:pt x="19289" y="12408"/>
                  <a:pt x="19270" y="12397"/>
                </a:cubicBezTo>
                <a:cubicBezTo>
                  <a:pt x="19252" y="12386"/>
                  <a:pt x="19225" y="12371"/>
                  <a:pt x="19203" y="12363"/>
                </a:cubicBezTo>
                <a:cubicBezTo>
                  <a:pt x="19181" y="12355"/>
                  <a:pt x="19165" y="12353"/>
                  <a:pt x="19148" y="12353"/>
                </a:cubicBezTo>
                <a:cubicBezTo>
                  <a:pt x="19131" y="12353"/>
                  <a:pt x="19114" y="12355"/>
                  <a:pt x="19099" y="12358"/>
                </a:cubicBezTo>
                <a:cubicBezTo>
                  <a:pt x="19084" y="12360"/>
                  <a:pt x="19072" y="12364"/>
                  <a:pt x="19057" y="12369"/>
                </a:cubicBezTo>
                <a:cubicBezTo>
                  <a:pt x="19043" y="12374"/>
                  <a:pt x="19027" y="12380"/>
                  <a:pt x="19014" y="12385"/>
                </a:cubicBezTo>
                <a:cubicBezTo>
                  <a:pt x="19002" y="12389"/>
                  <a:pt x="18992" y="12392"/>
                  <a:pt x="18979" y="12400"/>
                </a:cubicBezTo>
                <a:cubicBezTo>
                  <a:pt x="18966" y="12408"/>
                  <a:pt x="18949" y="12420"/>
                  <a:pt x="18939" y="12428"/>
                </a:cubicBezTo>
                <a:cubicBezTo>
                  <a:pt x="18929" y="12436"/>
                  <a:pt x="18925" y="12440"/>
                  <a:pt x="18919" y="12444"/>
                </a:cubicBezTo>
                <a:cubicBezTo>
                  <a:pt x="18913" y="12447"/>
                  <a:pt x="18904" y="12452"/>
                  <a:pt x="18896" y="12459"/>
                </a:cubicBezTo>
                <a:cubicBezTo>
                  <a:pt x="18888" y="12467"/>
                  <a:pt x="18881" y="12478"/>
                  <a:pt x="18876" y="12491"/>
                </a:cubicBezTo>
                <a:cubicBezTo>
                  <a:pt x="18872" y="12504"/>
                  <a:pt x="18870" y="12517"/>
                  <a:pt x="18869" y="12529"/>
                </a:cubicBezTo>
                <a:cubicBezTo>
                  <a:pt x="18867" y="12541"/>
                  <a:pt x="18865" y="12551"/>
                  <a:pt x="18860" y="12559"/>
                </a:cubicBezTo>
                <a:cubicBezTo>
                  <a:pt x="18856" y="12567"/>
                  <a:pt x="18849" y="12573"/>
                  <a:pt x="18842" y="12577"/>
                </a:cubicBezTo>
                <a:cubicBezTo>
                  <a:pt x="18834" y="12581"/>
                  <a:pt x="18825" y="12583"/>
                  <a:pt x="18815" y="12584"/>
                </a:cubicBezTo>
                <a:cubicBezTo>
                  <a:pt x="18806" y="12584"/>
                  <a:pt x="18795" y="12582"/>
                  <a:pt x="18785" y="12576"/>
                </a:cubicBezTo>
                <a:cubicBezTo>
                  <a:pt x="18776" y="12570"/>
                  <a:pt x="18769" y="12560"/>
                  <a:pt x="18760" y="12545"/>
                </a:cubicBezTo>
                <a:cubicBezTo>
                  <a:pt x="18751" y="12530"/>
                  <a:pt x="18740" y="12510"/>
                  <a:pt x="18728" y="12490"/>
                </a:cubicBezTo>
                <a:cubicBezTo>
                  <a:pt x="18717" y="12471"/>
                  <a:pt x="18703" y="12452"/>
                  <a:pt x="18690" y="12438"/>
                </a:cubicBezTo>
                <a:cubicBezTo>
                  <a:pt x="18677" y="12424"/>
                  <a:pt x="18665" y="12415"/>
                  <a:pt x="18652" y="12404"/>
                </a:cubicBezTo>
                <a:cubicBezTo>
                  <a:pt x="18639" y="12393"/>
                  <a:pt x="18625" y="12381"/>
                  <a:pt x="18601" y="12353"/>
                </a:cubicBezTo>
                <a:cubicBezTo>
                  <a:pt x="18577" y="12324"/>
                  <a:pt x="18542" y="12281"/>
                  <a:pt x="18523" y="12255"/>
                </a:cubicBezTo>
                <a:cubicBezTo>
                  <a:pt x="18504" y="12229"/>
                  <a:pt x="18500" y="12221"/>
                  <a:pt x="18498" y="12210"/>
                </a:cubicBezTo>
                <a:cubicBezTo>
                  <a:pt x="18496" y="12199"/>
                  <a:pt x="18496" y="12187"/>
                  <a:pt x="18499" y="12177"/>
                </a:cubicBezTo>
                <a:cubicBezTo>
                  <a:pt x="18503" y="12168"/>
                  <a:pt x="18511" y="12160"/>
                  <a:pt x="18522" y="12153"/>
                </a:cubicBezTo>
                <a:cubicBezTo>
                  <a:pt x="18533" y="12146"/>
                  <a:pt x="18548" y="12140"/>
                  <a:pt x="18568" y="12135"/>
                </a:cubicBezTo>
                <a:cubicBezTo>
                  <a:pt x="18588" y="12130"/>
                  <a:pt x="18614" y="12127"/>
                  <a:pt x="18636" y="12124"/>
                </a:cubicBezTo>
                <a:cubicBezTo>
                  <a:pt x="18657" y="12121"/>
                  <a:pt x="18676" y="12119"/>
                  <a:pt x="18693" y="12116"/>
                </a:cubicBezTo>
                <a:cubicBezTo>
                  <a:pt x="18710" y="12113"/>
                  <a:pt x="18726" y="12109"/>
                  <a:pt x="18743" y="12107"/>
                </a:cubicBezTo>
                <a:cubicBezTo>
                  <a:pt x="18759" y="12105"/>
                  <a:pt x="18775" y="12104"/>
                  <a:pt x="18796" y="12098"/>
                </a:cubicBezTo>
                <a:cubicBezTo>
                  <a:pt x="18817" y="12092"/>
                  <a:pt x="18842" y="12080"/>
                  <a:pt x="18860" y="12073"/>
                </a:cubicBezTo>
                <a:cubicBezTo>
                  <a:pt x="18878" y="12067"/>
                  <a:pt x="18888" y="12065"/>
                  <a:pt x="18903" y="12064"/>
                </a:cubicBezTo>
                <a:cubicBezTo>
                  <a:pt x="18918" y="12064"/>
                  <a:pt x="18938" y="12064"/>
                  <a:pt x="18958" y="12064"/>
                </a:cubicBezTo>
                <a:cubicBezTo>
                  <a:pt x="18977" y="12064"/>
                  <a:pt x="18995" y="12064"/>
                  <a:pt x="19012" y="12059"/>
                </a:cubicBezTo>
                <a:cubicBezTo>
                  <a:pt x="19029" y="12055"/>
                  <a:pt x="19045" y="12046"/>
                  <a:pt x="19052" y="12029"/>
                </a:cubicBezTo>
                <a:cubicBezTo>
                  <a:pt x="19060" y="12012"/>
                  <a:pt x="19059" y="11987"/>
                  <a:pt x="19054" y="11962"/>
                </a:cubicBezTo>
                <a:cubicBezTo>
                  <a:pt x="19049" y="11937"/>
                  <a:pt x="19040" y="11911"/>
                  <a:pt x="19025" y="11849"/>
                </a:cubicBezTo>
                <a:cubicBezTo>
                  <a:pt x="19009" y="11786"/>
                  <a:pt x="18988" y="11687"/>
                  <a:pt x="18973" y="11628"/>
                </a:cubicBezTo>
                <a:cubicBezTo>
                  <a:pt x="18958" y="11570"/>
                  <a:pt x="18951" y="11553"/>
                  <a:pt x="18946" y="11527"/>
                </a:cubicBezTo>
                <a:cubicBezTo>
                  <a:pt x="18942" y="11501"/>
                  <a:pt x="18941" y="11466"/>
                  <a:pt x="18938" y="11439"/>
                </a:cubicBezTo>
                <a:cubicBezTo>
                  <a:pt x="18935" y="11412"/>
                  <a:pt x="18931" y="11394"/>
                  <a:pt x="18925" y="11380"/>
                </a:cubicBezTo>
                <a:cubicBezTo>
                  <a:pt x="18919" y="11367"/>
                  <a:pt x="18913" y="11359"/>
                  <a:pt x="18899" y="11327"/>
                </a:cubicBezTo>
                <a:cubicBezTo>
                  <a:pt x="18886" y="11295"/>
                  <a:pt x="18867" y="11239"/>
                  <a:pt x="18858" y="11208"/>
                </a:cubicBezTo>
                <a:cubicBezTo>
                  <a:pt x="18850" y="11177"/>
                  <a:pt x="18852" y="11169"/>
                  <a:pt x="18856" y="11160"/>
                </a:cubicBezTo>
                <a:cubicBezTo>
                  <a:pt x="18860" y="11150"/>
                  <a:pt x="18865" y="11138"/>
                  <a:pt x="18870" y="11127"/>
                </a:cubicBezTo>
                <a:cubicBezTo>
                  <a:pt x="18874" y="11115"/>
                  <a:pt x="18879" y="11106"/>
                  <a:pt x="18884" y="11097"/>
                </a:cubicBezTo>
                <a:cubicBezTo>
                  <a:pt x="18889" y="11088"/>
                  <a:pt x="18895" y="11079"/>
                  <a:pt x="18903" y="11071"/>
                </a:cubicBezTo>
                <a:cubicBezTo>
                  <a:pt x="18911" y="11064"/>
                  <a:pt x="18920" y="11056"/>
                  <a:pt x="18928" y="11051"/>
                </a:cubicBezTo>
                <a:cubicBezTo>
                  <a:pt x="18937" y="11045"/>
                  <a:pt x="18944" y="11043"/>
                  <a:pt x="18957" y="11044"/>
                </a:cubicBezTo>
                <a:cubicBezTo>
                  <a:pt x="18970" y="11044"/>
                  <a:pt x="18988" y="11049"/>
                  <a:pt x="19006" y="11051"/>
                </a:cubicBezTo>
                <a:cubicBezTo>
                  <a:pt x="19024" y="11054"/>
                  <a:pt x="19042" y="11055"/>
                  <a:pt x="19054" y="11055"/>
                </a:cubicBezTo>
                <a:cubicBezTo>
                  <a:pt x="19065" y="11054"/>
                  <a:pt x="19069" y="11053"/>
                  <a:pt x="19083" y="11048"/>
                </a:cubicBezTo>
                <a:cubicBezTo>
                  <a:pt x="19097" y="11043"/>
                  <a:pt x="19119" y="11035"/>
                  <a:pt x="19133" y="11028"/>
                </a:cubicBezTo>
                <a:cubicBezTo>
                  <a:pt x="19146" y="11022"/>
                  <a:pt x="19149" y="11017"/>
                  <a:pt x="19155" y="11003"/>
                </a:cubicBezTo>
                <a:cubicBezTo>
                  <a:pt x="19162" y="10988"/>
                  <a:pt x="19170" y="10964"/>
                  <a:pt x="19170" y="10947"/>
                </a:cubicBezTo>
                <a:cubicBezTo>
                  <a:pt x="19169" y="10929"/>
                  <a:pt x="19160" y="10918"/>
                  <a:pt x="19148" y="10909"/>
                </a:cubicBezTo>
                <a:cubicBezTo>
                  <a:pt x="19137" y="10900"/>
                  <a:pt x="19124" y="10893"/>
                  <a:pt x="19105" y="10888"/>
                </a:cubicBezTo>
                <a:cubicBezTo>
                  <a:pt x="19085" y="10883"/>
                  <a:pt x="19060" y="10881"/>
                  <a:pt x="19036" y="10877"/>
                </a:cubicBezTo>
                <a:cubicBezTo>
                  <a:pt x="19013" y="10873"/>
                  <a:pt x="18992" y="10867"/>
                  <a:pt x="18976" y="10858"/>
                </a:cubicBezTo>
                <a:cubicBezTo>
                  <a:pt x="18961" y="10848"/>
                  <a:pt x="18951" y="10836"/>
                  <a:pt x="18946" y="10816"/>
                </a:cubicBezTo>
                <a:cubicBezTo>
                  <a:pt x="18941" y="10797"/>
                  <a:pt x="18940" y="10771"/>
                  <a:pt x="18938" y="10728"/>
                </a:cubicBezTo>
                <a:cubicBezTo>
                  <a:pt x="18936" y="10684"/>
                  <a:pt x="18932" y="10623"/>
                  <a:pt x="18932" y="10584"/>
                </a:cubicBezTo>
                <a:cubicBezTo>
                  <a:pt x="18932" y="10545"/>
                  <a:pt x="18936" y="10528"/>
                  <a:pt x="18937" y="10513"/>
                </a:cubicBezTo>
                <a:cubicBezTo>
                  <a:pt x="18938" y="10499"/>
                  <a:pt x="18936" y="10486"/>
                  <a:pt x="18927" y="10473"/>
                </a:cubicBezTo>
                <a:cubicBezTo>
                  <a:pt x="18919" y="10460"/>
                  <a:pt x="18904" y="10445"/>
                  <a:pt x="18896" y="10433"/>
                </a:cubicBezTo>
                <a:cubicBezTo>
                  <a:pt x="18887" y="10421"/>
                  <a:pt x="18886" y="10411"/>
                  <a:pt x="18887" y="10399"/>
                </a:cubicBezTo>
                <a:cubicBezTo>
                  <a:pt x="18889" y="10386"/>
                  <a:pt x="18894" y="10371"/>
                  <a:pt x="18898" y="10356"/>
                </a:cubicBezTo>
                <a:cubicBezTo>
                  <a:pt x="18903" y="10341"/>
                  <a:pt x="18907" y="10327"/>
                  <a:pt x="18909" y="10311"/>
                </a:cubicBezTo>
                <a:cubicBezTo>
                  <a:pt x="18911" y="10294"/>
                  <a:pt x="18909" y="10274"/>
                  <a:pt x="18906" y="10247"/>
                </a:cubicBezTo>
                <a:cubicBezTo>
                  <a:pt x="18902" y="10220"/>
                  <a:pt x="18897" y="10186"/>
                  <a:pt x="18893" y="10162"/>
                </a:cubicBezTo>
                <a:cubicBezTo>
                  <a:pt x="18888" y="10137"/>
                  <a:pt x="18885" y="10124"/>
                  <a:pt x="18879" y="10111"/>
                </a:cubicBezTo>
                <a:cubicBezTo>
                  <a:pt x="18874" y="10099"/>
                  <a:pt x="18867" y="10088"/>
                  <a:pt x="18858" y="10079"/>
                </a:cubicBezTo>
                <a:cubicBezTo>
                  <a:pt x="18848" y="10071"/>
                  <a:pt x="18837" y="10064"/>
                  <a:pt x="18821" y="10059"/>
                </a:cubicBezTo>
                <a:cubicBezTo>
                  <a:pt x="18805" y="10054"/>
                  <a:pt x="18784" y="10050"/>
                  <a:pt x="18769" y="10049"/>
                </a:cubicBezTo>
                <a:cubicBezTo>
                  <a:pt x="18754" y="10049"/>
                  <a:pt x="18744" y="10052"/>
                  <a:pt x="18735" y="10057"/>
                </a:cubicBezTo>
                <a:cubicBezTo>
                  <a:pt x="18725" y="10062"/>
                  <a:pt x="18715" y="10071"/>
                  <a:pt x="18706" y="10079"/>
                </a:cubicBezTo>
                <a:cubicBezTo>
                  <a:pt x="18696" y="10087"/>
                  <a:pt x="18688" y="10095"/>
                  <a:pt x="18680" y="10102"/>
                </a:cubicBezTo>
                <a:cubicBezTo>
                  <a:pt x="18671" y="10108"/>
                  <a:pt x="18664" y="10113"/>
                  <a:pt x="18654" y="10116"/>
                </a:cubicBezTo>
                <a:cubicBezTo>
                  <a:pt x="18645" y="10119"/>
                  <a:pt x="18633" y="10120"/>
                  <a:pt x="18620" y="10119"/>
                </a:cubicBezTo>
                <a:cubicBezTo>
                  <a:pt x="18607" y="10118"/>
                  <a:pt x="18593" y="10114"/>
                  <a:pt x="18579" y="10111"/>
                </a:cubicBezTo>
                <a:cubicBezTo>
                  <a:pt x="18565" y="10109"/>
                  <a:pt x="18552" y="10108"/>
                  <a:pt x="18534" y="10109"/>
                </a:cubicBezTo>
                <a:cubicBezTo>
                  <a:pt x="18517" y="10110"/>
                  <a:pt x="18495" y="10114"/>
                  <a:pt x="18477" y="10117"/>
                </a:cubicBezTo>
                <a:cubicBezTo>
                  <a:pt x="18458" y="10121"/>
                  <a:pt x="18442" y="10125"/>
                  <a:pt x="18424" y="10129"/>
                </a:cubicBezTo>
                <a:cubicBezTo>
                  <a:pt x="18405" y="10133"/>
                  <a:pt x="18385" y="10137"/>
                  <a:pt x="18369" y="10143"/>
                </a:cubicBezTo>
                <a:cubicBezTo>
                  <a:pt x="18353" y="10149"/>
                  <a:pt x="18343" y="10156"/>
                  <a:pt x="18334" y="10164"/>
                </a:cubicBezTo>
                <a:cubicBezTo>
                  <a:pt x="18326" y="10172"/>
                  <a:pt x="18320" y="10180"/>
                  <a:pt x="18319" y="10190"/>
                </a:cubicBezTo>
                <a:cubicBezTo>
                  <a:pt x="18318" y="10201"/>
                  <a:pt x="18321" y="10213"/>
                  <a:pt x="18325" y="10225"/>
                </a:cubicBezTo>
                <a:cubicBezTo>
                  <a:pt x="18328" y="10238"/>
                  <a:pt x="18332" y="10250"/>
                  <a:pt x="18335" y="10261"/>
                </a:cubicBezTo>
                <a:cubicBezTo>
                  <a:pt x="18337" y="10273"/>
                  <a:pt x="18338" y="10283"/>
                  <a:pt x="18342" y="10296"/>
                </a:cubicBezTo>
                <a:cubicBezTo>
                  <a:pt x="18346" y="10309"/>
                  <a:pt x="18353" y="10324"/>
                  <a:pt x="18356" y="10338"/>
                </a:cubicBezTo>
                <a:cubicBezTo>
                  <a:pt x="18359" y="10352"/>
                  <a:pt x="18358" y="10364"/>
                  <a:pt x="18354" y="10378"/>
                </a:cubicBezTo>
                <a:cubicBezTo>
                  <a:pt x="18349" y="10391"/>
                  <a:pt x="18339" y="10405"/>
                  <a:pt x="18326" y="10437"/>
                </a:cubicBezTo>
                <a:cubicBezTo>
                  <a:pt x="18313" y="10469"/>
                  <a:pt x="18295" y="10518"/>
                  <a:pt x="18282" y="10551"/>
                </a:cubicBezTo>
                <a:cubicBezTo>
                  <a:pt x="18269" y="10584"/>
                  <a:pt x="18260" y="10602"/>
                  <a:pt x="18250" y="10614"/>
                </a:cubicBezTo>
                <a:cubicBezTo>
                  <a:pt x="18240" y="10627"/>
                  <a:pt x="18228" y="10635"/>
                  <a:pt x="18216" y="10642"/>
                </a:cubicBezTo>
                <a:cubicBezTo>
                  <a:pt x="18204" y="10648"/>
                  <a:pt x="18191" y="10653"/>
                  <a:pt x="18178" y="10653"/>
                </a:cubicBezTo>
                <a:cubicBezTo>
                  <a:pt x="18164" y="10652"/>
                  <a:pt x="18150" y="10647"/>
                  <a:pt x="18141" y="10643"/>
                </a:cubicBezTo>
                <a:cubicBezTo>
                  <a:pt x="18131" y="10640"/>
                  <a:pt x="18126" y="10637"/>
                  <a:pt x="18121" y="10639"/>
                </a:cubicBezTo>
                <a:cubicBezTo>
                  <a:pt x="18115" y="10642"/>
                  <a:pt x="18108" y="10649"/>
                  <a:pt x="18099" y="10657"/>
                </a:cubicBezTo>
                <a:cubicBezTo>
                  <a:pt x="18089" y="10664"/>
                  <a:pt x="18076" y="10673"/>
                  <a:pt x="18061" y="10681"/>
                </a:cubicBezTo>
                <a:cubicBezTo>
                  <a:pt x="18047" y="10689"/>
                  <a:pt x="18030" y="10698"/>
                  <a:pt x="18017" y="10707"/>
                </a:cubicBezTo>
                <a:cubicBezTo>
                  <a:pt x="18004" y="10717"/>
                  <a:pt x="17994" y="10727"/>
                  <a:pt x="17977" y="10735"/>
                </a:cubicBezTo>
                <a:cubicBezTo>
                  <a:pt x="17959" y="10744"/>
                  <a:pt x="17934" y="10752"/>
                  <a:pt x="17914" y="10751"/>
                </a:cubicBezTo>
                <a:cubicBezTo>
                  <a:pt x="17895" y="10751"/>
                  <a:pt x="17881" y="10743"/>
                  <a:pt x="17873" y="10732"/>
                </a:cubicBezTo>
                <a:cubicBezTo>
                  <a:pt x="17865" y="10722"/>
                  <a:pt x="17863" y="10709"/>
                  <a:pt x="17863" y="10694"/>
                </a:cubicBezTo>
                <a:cubicBezTo>
                  <a:pt x="17862" y="10679"/>
                  <a:pt x="17864" y="10662"/>
                  <a:pt x="17861" y="10653"/>
                </a:cubicBezTo>
                <a:cubicBezTo>
                  <a:pt x="17858" y="10644"/>
                  <a:pt x="17851" y="10642"/>
                  <a:pt x="17839" y="10648"/>
                </a:cubicBezTo>
                <a:cubicBezTo>
                  <a:pt x="17826" y="10653"/>
                  <a:pt x="17809" y="10665"/>
                  <a:pt x="17786" y="10670"/>
                </a:cubicBezTo>
                <a:cubicBezTo>
                  <a:pt x="17763" y="10675"/>
                  <a:pt x="17735" y="10673"/>
                  <a:pt x="17711" y="10667"/>
                </a:cubicBezTo>
                <a:cubicBezTo>
                  <a:pt x="17688" y="10662"/>
                  <a:pt x="17670" y="10653"/>
                  <a:pt x="17652" y="10633"/>
                </a:cubicBezTo>
                <a:cubicBezTo>
                  <a:pt x="17635" y="10612"/>
                  <a:pt x="17619" y="10579"/>
                  <a:pt x="17611" y="10553"/>
                </a:cubicBezTo>
                <a:cubicBezTo>
                  <a:pt x="17604" y="10526"/>
                  <a:pt x="17604" y="10506"/>
                  <a:pt x="17605" y="10488"/>
                </a:cubicBezTo>
                <a:cubicBezTo>
                  <a:pt x="17606" y="10470"/>
                  <a:pt x="17607" y="10454"/>
                  <a:pt x="17603" y="10439"/>
                </a:cubicBezTo>
                <a:cubicBezTo>
                  <a:pt x="17599" y="10425"/>
                  <a:pt x="17590" y="10411"/>
                  <a:pt x="17583" y="10401"/>
                </a:cubicBezTo>
                <a:cubicBezTo>
                  <a:pt x="17575" y="10391"/>
                  <a:pt x="17569" y="10385"/>
                  <a:pt x="17572" y="10376"/>
                </a:cubicBezTo>
                <a:cubicBezTo>
                  <a:pt x="17574" y="10366"/>
                  <a:pt x="17586" y="10353"/>
                  <a:pt x="17594" y="10345"/>
                </a:cubicBezTo>
                <a:cubicBezTo>
                  <a:pt x="17602" y="10337"/>
                  <a:pt x="17607" y="10333"/>
                  <a:pt x="17616" y="10327"/>
                </a:cubicBezTo>
                <a:cubicBezTo>
                  <a:pt x="17624" y="10321"/>
                  <a:pt x="17635" y="10311"/>
                  <a:pt x="17646" y="10302"/>
                </a:cubicBezTo>
                <a:cubicBezTo>
                  <a:pt x="17657" y="10294"/>
                  <a:pt x="17667" y="10287"/>
                  <a:pt x="17672" y="10279"/>
                </a:cubicBezTo>
                <a:cubicBezTo>
                  <a:pt x="17677" y="10271"/>
                  <a:pt x="17677" y="10263"/>
                  <a:pt x="17677" y="10253"/>
                </a:cubicBezTo>
                <a:cubicBezTo>
                  <a:pt x="17677" y="10243"/>
                  <a:pt x="17676" y="10232"/>
                  <a:pt x="17676" y="10223"/>
                </a:cubicBezTo>
                <a:cubicBezTo>
                  <a:pt x="17676" y="10213"/>
                  <a:pt x="17677" y="10205"/>
                  <a:pt x="17682" y="10196"/>
                </a:cubicBezTo>
                <a:cubicBezTo>
                  <a:pt x="17688" y="10187"/>
                  <a:pt x="17699" y="10177"/>
                  <a:pt x="17707" y="10165"/>
                </a:cubicBezTo>
                <a:cubicBezTo>
                  <a:pt x="17715" y="10154"/>
                  <a:pt x="17720" y="10141"/>
                  <a:pt x="17723" y="10125"/>
                </a:cubicBezTo>
                <a:cubicBezTo>
                  <a:pt x="17726" y="10109"/>
                  <a:pt x="17726" y="10089"/>
                  <a:pt x="17725" y="10070"/>
                </a:cubicBezTo>
                <a:cubicBezTo>
                  <a:pt x="17724" y="10052"/>
                  <a:pt x="17720" y="10034"/>
                  <a:pt x="17712" y="10019"/>
                </a:cubicBezTo>
                <a:cubicBezTo>
                  <a:pt x="17704" y="10005"/>
                  <a:pt x="17691" y="9995"/>
                  <a:pt x="17676" y="9986"/>
                </a:cubicBezTo>
                <a:cubicBezTo>
                  <a:pt x="17662" y="9978"/>
                  <a:pt x="17646" y="9971"/>
                  <a:pt x="17626" y="9971"/>
                </a:cubicBezTo>
                <a:cubicBezTo>
                  <a:pt x="17605" y="9970"/>
                  <a:pt x="17580" y="9975"/>
                  <a:pt x="17556" y="9981"/>
                </a:cubicBezTo>
                <a:cubicBezTo>
                  <a:pt x="17532" y="9987"/>
                  <a:pt x="17511" y="9993"/>
                  <a:pt x="17489" y="10000"/>
                </a:cubicBezTo>
                <a:cubicBezTo>
                  <a:pt x="17468" y="10006"/>
                  <a:pt x="17447" y="10012"/>
                  <a:pt x="17428" y="10018"/>
                </a:cubicBezTo>
                <a:cubicBezTo>
                  <a:pt x="17409" y="10023"/>
                  <a:pt x="17393" y="10028"/>
                  <a:pt x="17378" y="10032"/>
                </a:cubicBezTo>
                <a:cubicBezTo>
                  <a:pt x="17363" y="10037"/>
                  <a:pt x="17350" y="10041"/>
                  <a:pt x="17338" y="10039"/>
                </a:cubicBezTo>
                <a:cubicBezTo>
                  <a:pt x="17327" y="10037"/>
                  <a:pt x="17318" y="10028"/>
                  <a:pt x="17312" y="10016"/>
                </a:cubicBezTo>
                <a:cubicBezTo>
                  <a:pt x="17306" y="10004"/>
                  <a:pt x="17303" y="9987"/>
                  <a:pt x="17298" y="9945"/>
                </a:cubicBezTo>
                <a:cubicBezTo>
                  <a:pt x="17293" y="9903"/>
                  <a:pt x="17285" y="9835"/>
                  <a:pt x="17282" y="9791"/>
                </a:cubicBezTo>
                <a:cubicBezTo>
                  <a:pt x="17279" y="9748"/>
                  <a:pt x="17280" y="9729"/>
                  <a:pt x="17278" y="9711"/>
                </a:cubicBezTo>
                <a:cubicBezTo>
                  <a:pt x="17275" y="9693"/>
                  <a:pt x="17270" y="9676"/>
                  <a:pt x="17269" y="9658"/>
                </a:cubicBezTo>
                <a:cubicBezTo>
                  <a:pt x="17267" y="9640"/>
                  <a:pt x="17268" y="9622"/>
                  <a:pt x="17269" y="9604"/>
                </a:cubicBezTo>
                <a:cubicBezTo>
                  <a:pt x="17269" y="9586"/>
                  <a:pt x="17268" y="9568"/>
                  <a:pt x="17264" y="9549"/>
                </a:cubicBezTo>
                <a:cubicBezTo>
                  <a:pt x="17260" y="9530"/>
                  <a:pt x="17252" y="9509"/>
                  <a:pt x="17243" y="9489"/>
                </a:cubicBezTo>
                <a:cubicBezTo>
                  <a:pt x="17233" y="9470"/>
                  <a:pt x="17221" y="9452"/>
                  <a:pt x="17205" y="9441"/>
                </a:cubicBezTo>
                <a:cubicBezTo>
                  <a:pt x="17189" y="9431"/>
                  <a:pt x="17168" y="9427"/>
                  <a:pt x="17147" y="9429"/>
                </a:cubicBezTo>
                <a:cubicBezTo>
                  <a:pt x="17125" y="9430"/>
                  <a:pt x="17102" y="9436"/>
                  <a:pt x="17082" y="9443"/>
                </a:cubicBezTo>
                <a:cubicBezTo>
                  <a:pt x="17061" y="9451"/>
                  <a:pt x="17044" y="9460"/>
                  <a:pt x="17031" y="9468"/>
                </a:cubicBezTo>
                <a:cubicBezTo>
                  <a:pt x="17018" y="9477"/>
                  <a:pt x="17008" y="9485"/>
                  <a:pt x="16994" y="9493"/>
                </a:cubicBezTo>
                <a:cubicBezTo>
                  <a:pt x="16981" y="9501"/>
                  <a:pt x="16963" y="9509"/>
                  <a:pt x="16950" y="9516"/>
                </a:cubicBezTo>
                <a:cubicBezTo>
                  <a:pt x="16936" y="9523"/>
                  <a:pt x="16926" y="9528"/>
                  <a:pt x="16918" y="9534"/>
                </a:cubicBezTo>
                <a:cubicBezTo>
                  <a:pt x="16910" y="9541"/>
                  <a:pt x="16904" y="9547"/>
                  <a:pt x="16899" y="9554"/>
                </a:cubicBezTo>
                <a:cubicBezTo>
                  <a:pt x="16894" y="9561"/>
                  <a:pt x="16891" y="9568"/>
                  <a:pt x="16883" y="9579"/>
                </a:cubicBezTo>
                <a:cubicBezTo>
                  <a:pt x="16875" y="9589"/>
                  <a:pt x="16863" y="9602"/>
                  <a:pt x="16849" y="9611"/>
                </a:cubicBezTo>
                <a:cubicBezTo>
                  <a:pt x="16836" y="9619"/>
                  <a:pt x="16820" y="9622"/>
                  <a:pt x="16804" y="9620"/>
                </a:cubicBezTo>
                <a:cubicBezTo>
                  <a:pt x="16788" y="9617"/>
                  <a:pt x="16772" y="9610"/>
                  <a:pt x="16762" y="9598"/>
                </a:cubicBezTo>
                <a:cubicBezTo>
                  <a:pt x="16751" y="9587"/>
                  <a:pt x="16747" y="9572"/>
                  <a:pt x="16744" y="9555"/>
                </a:cubicBezTo>
                <a:cubicBezTo>
                  <a:pt x="16742" y="9538"/>
                  <a:pt x="16742" y="9519"/>
                  <a:pt x="16744" y="9499"/>
                </a:cubicBezTo>
                <a:cubicBezTo>
                  <a:pt x="16746" y="9479"/>
                  <a:pt x="16750" y="9458"/>
                  <a:pt x="16753" y="9434"/>
                </a:cubicBezTo>
                <a:cubicBezTo>
                  <a:pt x="16756" y="9411"/>
                  <a:pt x="16757" y="9385"/>
                  <a:pt x="16756" y="9364"/>
                </a:cubicBezTo>
                <a:cubicBezTo>
                  <a:pt x="16754" y="9343"/>
                  <a:pt x="16750" y="9327"/>
                  <a:pt x="16740" y="9318"/>
                </a:cubicBezTo>
                <a:cubicBezTo>
                  <a:pt x="16731" y="9309"/>
                  <a:pt x="16717" y="9307"/>
                  <a:pt x="16703" y="9305"/>
                </a:cubicBezTo>
                <a:cubicBezTo>
                  <a:pt x="16688" y="9303"/>
                  <a:pt x="16673" y="9301"/>
                  <a:pt x="16663" y="9304"/>
                </a:cubicBezTo>
                <a:cubicBezTo>
                  <a:pt x="16654" y="9306"/>
                  <a:pt x="16651" y="9313"/>
                  <a:pt x="16647" y="9321"/>
                </a:cubicBezTo>
                <a:cubicBezTo>
                  <a:pt x="16642" y="9330"/>
                  <a:pt x="16636" y="9340"/>
                  <a:pt x="16631" y="9351"/>
                </a:cubicBezTo>
                <a:cubicBezTo>
                  <a:pt x="16625" y="9361"/>
                  <a:pt x="16618" y="9372"/>
                  <a:pt x="16612" y="9381"/>
                </a:cubicBezTo>
                <a:cubicBezTo>
                  <a:pt x="16605" y="9391"/>
                  <a:pt x="16597" y="9399"/>
                  <a:pt x="16590" y="9408"/>
                </a:cubicBezTo>
                <a:cubicBezTo>
                  <a:pt x="16584" y="9418"/>
                  <a:pt x="16579" y="9428"/>
                  <a:pt x="16573" y="9438"/>
                </a:cubicBezTo>
                <a:cubicBezTo>
                  <a:pt x="16567" y="9447"/>
                  <a:pt x="16560" y="9456"/>
                  <a:pt x="16549" y="9463"/>
                </a:cubicBezTo>
                <a:cubicBezTo>
                  <a:pt x="16538" y="9471"/>
                  <a:pt x="16522" y="9477"/>
                  <a:pt x="16505" y="9479"/>
                </a:cubicBezTo>
                <a:cubicBezTo>
                  <a:pt x="16488" y="9481"/>
                  <a:pt x="16470" y="9479"/>
                  <a:pt x="16451" y="9475"/>
                </a:cubicBezTo>
                <a:cubicBezTo>
                  <a:pt x="16433" y="9471"/>
                  <a:pt x="16414" y="9466"/>
                  <a:pt x="16401" y="9459"/>
                </a:cubicBezTo>
                <a:cubicBezTo>
                  <a:pt x="16389" y="9452"/>
                  <a:pt x="16383" y="9444"/>
                  <a:pt x="16381" y="9434"/>
                </a:cubicBezTo>
                <a:cubicBezTo>
                  <a:pt x="16378" y="9423"/>
                  <a:pt x="16378" y="9409"/>
                  <a:pt x="16378" y="9395"/>
                </a:cubicBezTo>
                <a:cubicBezTo>
                  <a:pt x="16378" y="9381"/>
                  <a:pt x="16379" y="9367"/>
                  <a:pt x="16379" y="9353"/>
                </a:cubicBezTo>
                <a:cubicBezTo>
                  <a:pt x="16379" y="9340"/>
                  <a:pt x="16379" y="9326"/>
                  <a:pt x="16378" y="9313"/>
                </a:cubicBezTo>
                <a:cubicBezTo>
                  <a:pt x="16378" y="9300"/>
                  <a:pt x="16376" y="9289"/>
                  <a:pt x="16371" y="9279"/>
                </a:cubicBezTo>
                <a:cubicBezTo>
                  <a:pt x="16366" y="9269"/>
                  <a:pt x="16358" y="9260"/>
                  <a:pt x="16345" y="9257"/>
                </a:cubicBezTo>
                <a:cubicBezTo>
                  <a:pt x="16332" y="9254"/>
                  <a:pt x="16315" y="9257"/>
                  <a:pt x="16300" y="9257"/>
                </a:cubicBezTo>
                <a:cubicBezTo>
                  <a:pt x="16285" y="9258"/>
                  <a:pt x="16272" y="9257"/>
                  <a:pt x="16262" y="9251"/>
                </a:cubicBezTo>
                <a:cubicBezTo>
                  <a:pt x="16253" y="9245"/>
                  <a:pt x="16247" y="9234"/>
                  <a:pt x="16245" y="9224"/>
                </a:cubicBezTo>
                <a:cubicBezTo>
                  <a:pt x="16243" y="9214"/>
                  <a:pt x="16245" y="9207"/>
                  <a:pt x="16256" y="9201"/>
                </a:cubicBezTo>
                <a:cubicBezTo>
                  <a:pt x="16266" y="9194"/>
                  <a:pt x="16283" y="9190"/>
                  <a:pt x="16298" y="9185"/>
                </a:cubicBezTo>
                <a:cubicBezTo>
                  <a:pt x="16313" y="9181"/>
                  <a:pt x="16326" y="9177"/>
                  <a:pt x="16339" y="9174"/>
                </a:cubicBezTo>
                <a:cubicBezTo>
                  <a:pt x="16353" y="9170"/>
                  <a:pt x="16366" y="9168"/>
                  <a:pt x="16375" y="9165"/>
                </a:cubicBezTo>
                <a:cubicBezTo>
                  <a:pt x="16384" y="9162"/>
                  <a:pt x="16389" y="9159"/>
                  <a:pt x="16395" y="9151"/>
                </a:cubicBezTo>
                <a:cubicBezTo>
                  <a:pt x="16401" y="9143"/>
                  <a:pt x="16410" y="9131"/>
                  <a:pt x="16415" y="9114"/>
                </a:cubicBezTo>
                <a:cubicBezTo>
                  <a:pt x="16419" y="9097"/>
                  <a:pt x="16421" y="9075"/>
                  <a:pt x="16419" y="9059"/>
                </a:cubicBezTo>
                <a:cubicBezTo>
                  <a:pt x="16417" y="9043"/>
                  <a:pt x="16412" y="9033"/>
                  <a:pt x="16405" y="9019"/>
                </a:cubicBezTo>
                <a:cubicBezTo>
                  <a:pt x="16399" y="9005"/>
                  <a:pt x="16391" y="8987"/>
                  <a:pt x="16389" y="8964"/>
                </a:cubicBezTo>
                <a:cubicBezTo>
                  <a:pt x="16386" y="8940"/>
                  <a:pt x="16391" y="8911"/>
                  <a:pt x="16393" y="8891"/>
                </a:cubicBezTo>
                <a:cubicBezTo>
                  <a:pt x="16395" y="8871"/>
                  <a:pt x="16395" y="8859"/>
                  <a:pt x="16392" y="8848"/>
                </a:cubicBezTo>
                <a:cubicBezTo>
                  <a:pt x="16389" y="8838"/>
                  <a:pt x="16382" y="8829"/>
                  <a:pt x="16374" y="8825"/>
                </a:cubicBezTo>
                <a:cubicBezTo>
                  <a:pt x="16366" y="8821"/>
                  <a:pt x="16357" y="8823"/>
                  <a:pt x="16345" y="8832"/>
                </a:cubicBezTo>
                <a:cubicBezTo>
                  <a:pt x="16333" y="8840"/>
                  <a:pt x="16320" y="8855"/>
                  <a:pt x="16312" y="8865"/>
                </a:cubicBezTo>
                <a:cubicBezTo>
                  <a:pt x="16303" y="8875"/>
                  <a:pt x="16300" y="8881"/>
                  <a:pt x="16291" y="8883"/>
                </a:cubicBezTo>
                <a:cubicBezTo>
                  <a:pt x="16282" y="8886"/>
                  <a:pt x="16267" y="8887"/>
                  <a:pt x="16253" y="8881"/>
                </a:cubicBezTo>
                <a:cubicBezTo>
                  <a:pt x="16239" y="8875"/>
                  <a:pt x="16226" y="8864"/>
                  <a:pt x="16216" y="8853"/>
                </a:cubicBezTo>
                <a:cubicBezTo>
                  <a:pt x="16206" y="8843"/>
                  <a:pt x="16200" y="8833"/>
                  <a:pt x="16196" y="8821"/>
                </a:cubicBezTo>
                <a:cubicBezTo>
                  <a:pt x="16191" y="8809"/>
                  <a:pt x="16188" y="8794"/>
                  <a:pt x="16183" y="8776"/>
                </a:cubicBezTo>
                <a:cubicBezTo>
                  <a:pt x="16178" y="8759"/>
                  <a:pt x="16170" y="8738"/>
                  <a:pt x="16163" y="8722"/>
                </a:cubicBezTo>
                <a:cubicBezTo>
                  <a:pt x="16156" y="8706"/>
                  <a:pt x="16149" y="8694"/>
                  <a:pt x="16141" y="8682"/>
                </a:cubicBezTo>
                <a:cubicBezTo>
                  <a:pt x="16133" y="8670"/>
                  <a:pt x="16125" y="8657"/>
                  <a:pt x="16118" y="8645"/>
                </a:cubicBezTo>
                <a:cubicBezTo>
                  <a:pt x="16111" y="8633"/>
                  <a:pt x="16105" y="8621"/>
                  <a:pt x="16098" y="8606"/>
                </a:cubicBezTo>
                <a:cubicBezTo>
                  <a:pt x="16091" y="8591"/>
                  <a:pt x="16084" y="8572"/>
                  <a:pt x="16075" y="8553"/>
                </a:cubicBezTo>
                <a:cubicBezTo>
                  <a:pt x="16065" y="8534"/>
                  <a:pt x="16054" y="8515"/>
                  <a:pt x="16047" y="8498"/>
                </a:cubicBezTo>
                <a:cubicBezTo>
                  <a:pt x="16041" y="8482"/>
                  <a:pt x="16039" y="8469"/>
                  <a:pt x="16047" y="8454"/>
                </a:cubicBezTo>
                <a:cubicBezTo>
                  <a:pt x="16056" y="8440"/>
                  <a:pt x="16075" y="8425"/>
                  <a:pt x="16096" y="8415"/>
                </a:cubicBezTo>
                <a:cubicBezTo>
                  <a:pt x="16118" y="8404"/>
                  <a:pt x="16142" y="8398"/>
                  <a:pt x="16172" y="8390"/>
                </a:cubicBezTo>
                <a:cubicBezTo>
                  <a:pt x="16201" y="8382"/>
                  <a:pt x="16236" y="8372"/>
                  <a:pt x="16262" y="8366"/>
                </a:cubicBezTo>
                <a:cubicBezTo>
                  <a:pt x="16288" y="8359"/>
                  <a:pt x="16305" y="8355"/>
                  <a:pt x="16323" y="8352"/>
                </a:cubicBezTo>
                <a:cubicBezTo>
                  <a:pt x="16342" y="8348"/>
                  <a:pt x="16361" y="8345"/>
                  <a:pt x="16382" y="8340"/>
                </a:cubicBezTo>
                <a:cubicBezTo>
                  <a:pt x="16402" y="8335"/>
                  <a:pt x="16423" y="8330"/>
                  <a:pt x="16439" y="8327"/>
                </a:cubicBezTo>
                <a:cubicBezTo>
                  <a:pt x="16454" y="8324"/>
                  <a:pt x="16465" y="8324"/>
                  <a:pt x="16472" y="8323"/>
                </a:cubicBezTo>
                <a:cubicBezTo>
                  <a:pt x="16479" y="8322"/>
                  <a:pt x="16483" y="8320"/>
                  <a:pt x="16487" y="8314"/>
                </a:cubicBezTo>
                <a:cubicBezTo>
                  <a:pt x="16490" y="8308"/>
                  <a:pt x="16492" y="8298"/>
                  <a:pt x="16495" y="8289"/>
                </a:cubicBezTo>
                <a:cubicBezTo>
                  <a:pt x="16498" y="8280"/>
                  <a:pt x="16501" y="8271"/>
                  <a:pt x="16509" y="8263"/>
                </a:cubicBezTo>
                <a:cubicBezTo>
                  <a:pt x="16516" y="8254"/>
                  <a:pt x="16528" y="8247"/>
                  <a:pt x="16536" y="8241"/>
                </a:cubicBezTo>
                <a:cubicBezTo>
                  <a:pt x="16545" y="8235"/>
                  <a:pt x="16550" y="8232"/>
                  <a:pt x="16553" y="8223"/>
                </a:cubicBezTo>
                <a:cubicBezTo>
                  <a:pt x="16556" y="8214"/>
                  <a:pt x="16557" y="8199"/>
                  <a:pt x="16556" y="8187"/>
                </a:cubicBezTo>
                <a:cubicBezTo>
                  <a:pt x="16555" y="8174"/>
                  <a:pt x="16552" y="8162"/>
                  <a:pt x="16550" y="8152"/>
                </a:cubicBezTo>
                <a:cubicBezTo>
                  <a:pt x="16549" y="8142"/>
                  <a:pt x="16548" y="8133"/>
                  <a:pt x="16560" y="8120"/>
                </a:cubicBezTo>
                <a:cubicBezTo>
                  <a:pt x="16571" y="8107"/>
                  <a:pt x="16595" y="8091"/>
                  <a:pt x="16613" y="8080"/>
                </a:cubicBezTo>
                <a:cubicBezTo>
                  <a:pt x="16632" y="8069"/>
                  <a:pt x="16645" y="8063"/>
                  <a:pt x="16654" y="8057"/>
                </a:cubicBezTo>
                <a:cubicBezTo>
                  <a:pt x="16662" y="8051"/>
                  <a:pt x="16666" y="8046"/>
                  <a:pt x="16666" y="8034"/>
                </a:cubicBezTo>
                <a:cubicBezTo>
                  <a:pt x="16667" y="8022"/>
                  <a:pt x="16664" y="8004"/>
                  <a:pt x="16661" y="7987"/>
                </a:cubicBezTo>
                <a:cubicBezTo>
                  <a:pt x="16658" y="7971"/>
                  <a:pt x="16655" y="7956"/>
                  <a:pt x="16654" y="7933"/>
                </a:cubicBezTo>
                <a:cubicBezTo>
                  <a:pt x="16654" y="7911"/>
                  <a:pt x="16657" y="7880"/>
                  <a:pt x="16667" y="7855"/>
                </a:cubicBezTo>
                <a:cubicBezTo>
                  <a:pt x="16676" y="7829"/>
                  <a:pt x="16692" y="7808"/>
                  <a:pt x="16706" y="7791"/>
                </a:cubicBezTo>
                <a:cubicBezTo>
                  <a:pt x="16720" y="7773"/>
                  <a:pt x="16733" y="7760"/>
                  <a:pt x="16741" y="7747"/>
                </a:cubicBezTo>
                <a:cubicBezTo>
                  <a:pt x="16750" y="7733"/>
                  <a:pt x="16755" y="7720"/>
                  <a:pt x="16751" y="7709"/>
                </a:cubicBezTo>
                <a:cubicBezTo>
                  <a:pt x="16748" y="7697"/>
                  <a:pt x="16735" y="7688"/>
                  <a:pt x="16714" y="7677"/>
                </a:cubicBezTo>
                <a:cubicBezTo>
                  <a:pt x="16694" y="7666"/>
                  <a:pt x="16666" y="7653"/>
                  <a:pt x="16650" y="7639"/>
                </a:cubicBezTo>
                <a:cubicBezTo>
                  <a:pt x="16633" y="7625"/>
                  <a:pt x="16627" y="7610"/>
                  <a:pt x="16624" y="7595"/>
                </a:cubicBezTo>
                <a:cubicBezTo>
                  <a:pt x="16620" y="7579"/>
                  <a:pt x="16619" y="7563"/>
                  <a:pt x="16623" y="7545"/>
                </a:cubicBezTo>
                <a:cubicBezTo>
                  <a:pt x="16627" y="7527"/>
                  <a:pt x="16637" y="7507"/>
                  <a:pt x="16652" y="7481"/>
                </a:cubicBezTo>
                <a:cubicBezTo>
                  <a:pt x="16667" y="7454"/>
                  <a:pt x="16687" y="7422"/>
                  <a:pt x="16705" y="7392"/>
                </a:cubicBezTo>
                <a:cubicBezTo>
                  <a:pt x="16722" y="7362"/>
                  <a:pt x="16736" y="7335"/>
                  <a:pt x="16741" y="7311"/>
                </a:cubicBezTo>
                <a:cubicBezTo>
                  <a:pt x="16747" y="7287"/>
                  <a:pt x="16745" y="7266"/>
                  <a:pt x="16738" y="7249"/>
                </a:cubicBezTo>
                <a:cubicBezTo>
                  <a:pt x="16732" y="7233"/>
                  <a:pt x="16722" y="7220"/>
                  <a:pt x="16715" y="7205"/>
                </a:cubicBezTo>
                <a:cubicBezTo>
                  <a:pt x="16707" y="7191"/>
                  <a:pt x="16701" y="7173"/>
                  <a:pt x="16693" y="7154"/>
                </a:cubicBezTo>
                <a:cubicBezTo>
                  <a:pt x="16685" y="7134"/>
                  <a:pt x="16674" y="7113"/>
                  <a:pt x="16665" y="7091"/>
                </a:cubicBezTo>
                <a:cubicBezTo>
                  <a:pt x="16655" y="7069"/>
                  <a:pt x="16647" y="7045"/>
                  <a:pt x="16643" y="7025"/>
                </a:cubicBezTo>
                <a:cubicBezTo>
                  <a:pt x="16639" y="7005"/>
                  <a:pt x="16639" y="6989"/>
                  <a:pt x="16641" y="6975"/>
                </a:cubicBezTo>
                <a:cubicBezTo>
                  <a:pt x="16644" y="6961"/>
                  <a:pt x="16649" y="6948"/>
                  <a:pt x="16661" y="6932"/>
                </a:cubicBezTo>
                <a:cubicBezTo>
                  <a:pt x="16674" y="6915"/>
                  <a:pt x="16694" y="6896"/>
                  <a:pt x="16718" y="6872"/>
                </a:cubicBezTo>
                <a:cubicBezTo>
                  <a:pt x="16742" y="6847"/>
                  <a:pt x="16770" y="6819"/>
                  <a:pt x="16806" y="6790"/>
                </a:cubicBezTo>
                <a:cubicBezTo>
                  <a:pt x="16841" y="6761"/>
                  <a:pt x="16885" y="6732"/>
                  <a:pt x="16913" y="6700"/>
                </a:cubicBezTo>
                <a:cubicBezTo>
                  <a:pt x="16940" y="6667"/>
                  <a:pt x="16951" y="6631"/>
                  <a:pt x="16958" y="6599"/>
                </a:cubicBezTo>
                <a:cubicBezTo>
                  <a:pt x="16965" y="6567"/>
                  <a:pt x="16968" y="6539"/>
                  <a:pt x="16973" y="6514"/>
                </a:cubicBezTo>
                <a:cubicBezTo>
                  <a:pt x="16978" y="6488"/>
                  <a:pt x="16986" y="6466"/>
                  <a:pt x="16995" y="6448"/>
                </a:cubicBezTo>
                <a:cubicBezTo>
                  <a:pt x="17003" y="6430"/>
                  <a:pt x="17013" y="6416"/>
                  <a:pt x="17025" y="6403"/>
                </a:cubicBezTo>
                <a:cubicBezTo>
                  <a:pt x="17037" y="6390"/>
                  <a:pt x="17051" y="6378"/>
                  <a:pt x="17061" y="6366"/>
                </a:cubicBezTo>
                <a:cubicBezTo>
                  <a:pt x="17071" y="6354"/>
                  <a:pt x="17078" y="6342"/>
                  <a:pt x="17082" y="6328"/>
                </a:cubicBezTo>
                <a:cubicBezTo>
                  <a:pt x="17087" y="6313"/>
                  <a:pt x="17089" y="6297"/>
                  <a:pt x="17086" y="6280"/>
                </a:cubicBezTo>
                <a:cubicBezTo>
                  <a:pt x="17083" y="6262"/>
                  <a:pt x="17075" y="6244"/>
                  <a:pt x="17058" y="6233"/>
                </a:cubicBezTo>
                <a:cubicBezTo>
                  <a:pt x="17040" y="6221"/>
                  <a:pt x="17013" y="6215"/>
                  <a:pt x="16989" y="6213"/>
                </a:cubicBezTo>
                <a:cubicBezTo>
                  <a:pt x="16965" y="6212"/>
                  <a:pt x="16945" y="6214"/>
                  <a:pt x="16928" y="6217"/>
                </a:cubicBezTo>
                <a:cubicBezTo>
                  <a:pt x="16912" y="6221"/>
                  <a:pt x="16900" y="6226"/>
                  <a:pt x="16886" y="6234"/>
                </a:cubicBezTo>
                <a:cubicBezTo>
                  <a:pt x="16871" y="6241"/>
                  <a:pt x="16854" y="6252"/>
                  <a:pt x="16839" y="6262"/>
                </a:cubicBezTo>
                <a:cubicBezTo>
                  <a:pt x="16824" y="6273"/>
                  <a:pt x="16811" y="6285"/>
                  <a:pt x="16803" y="6295"/>
                </a:cubicBezTo>
                <a:cubicBezTo>
                  <a:pt x="16794" y="6305"/>
                  <a:pt x="16790" y="6314"/>
                  <a:pt x="16779" y="6316"/>
                </a:cubicBezTo>
                <a:cubicBezTo>
                  <a:pt x="16768" y="6319"/>
                  <a:pt x="16750" y="6313"/>
                  <a:pt x="16738" y="6306"/>
                </a:cubicBezTo>
                <a:cubicBezTo>
                  <a:pt x="16726" y="6299"/>
                  <a:pt x="16718" y="6290"/>
                  <a:pt x="16711" y="6278"/>
                </a:cubicBezTo>
                <a:cubicBezTo>
                  <a:pt x="16704" y="6267"/>
                  <a:pt x="16698" y="6253"/>
                  <a:pt x="16691" y="6239"/>
                </a:cubicBezTo>
                <a:cubicBezTo>
                  <a:pt x="16684" y="6226"/>
                  <a:pt x="16678" y="6213"/>
                  <a:pt x="16670" y="6201"/>
                </a:cubicBezTo>
                <a:cubicBezTo>
                  <a:pt x="16663" y="6189"/>
                  <a:pt x="16656" y="6179"/>
                  <a:pt x="16651" y="6165"/>
                </a:cubicBezTo>
                <a:cubicBezTo>
                  <a:pt x="16646" y="6151"/>
                  <a:pt x="16645" y="6134"/>
                  <a:pt x="16644" y="6118"/>
                </a:cubicBezTo>
                <a:cubicBezTo>
                  <a:pt x="16644" y="6103"/>
                  <a:pt x="16644" y="6089"/>
                  <a:pt x="16647" y="6076"/>
                </a:cubicBezTo>
                <a:cubicBezTo>
                  <a:pt x="16650" y="6063"/>
                  <a:pt x="16656" y="6050"/>
                  <a:pt x="16661" y="6041"/>
                </a:cubicBezTo>
                <a:cubicBezTo>
                  <a:pt x="16665" y="6031"/>
                  <a:pt x="16669" y="6024"/>
                  <a:pt x="16673" y="6009"/>
                </a:cubicBezTo>
                <a:cubicBezTo>
                  <a:pt x="16677" y="5994"/>
                  <a:pt x="16682" y="5971"/>
                  <a:pt x="16684" y="5951"/>
                </a:cubicBezTo>
                <a:cubicBezTo>
                  <a:pt x="16687" y="5932"/>
                  <a:pt x="16687" y="5915"/>
                  <a:pt x="16690" y="5899"/>
                </a:cubicBezTo>
                <a:cubicBezTo>
                  <a:pt x="16692" y="5883"/>
                  <a:pt x="16696" y="5868"/>
                  <a:pt x="16700" y="5856"/>
                </a:cubicBezTo>
                <a:cubicBezTo>
                  <a:pt x="16704" y="5844"/>
                  <a:pt x="16708" y="5834"/>
                  <a:pt x="16718" y="5826"/>
                </a:cubicBezTo>
                <a:cubicBezTo>
                  <a:pt x="16728" y="5817"/>
                  <a:pt x="16744" y="5810"/>
                  <a:pt x="16758" y="5805"/>
                </a:cubicBezTo>
                <a:cubicBezTo>
                  <a:pt x="16772" y="5801"/>
                  <a:pt x="16784" y="5800"/>
                  <a:pt x="16796" y="5792"/>
                </a:cubicBezTo>
                <a:cubicBezTo>
                  <a:pt x="16808" y="5783"/>
                  <a:pt x="16821" y="5768"/>
                  <a:pt x="16829" y="5755"/>
                </a:cubicBezTo>
                <a:cubicBezTo>
                  <a:pt x="16838" y="5743"/>
                  <a:pt x="16842" y="5733"/>
                  <a:pt x="16858" y="5710"/>
                </a:cubicBezTo>
                <a:cubicBezTo>
                  <a:pt x="16873" y="5687"/>
                  <a:pt x="16899" y="5651"/>
                  <a:pt x="16921" y="5624"/>
                </a:cubicBezTo>
                <a:cubicBezTo>
                  <a:pt x="16943" y="5597"/>
                  <a:pt x="16960" y="5578"/>
                  <a:pt x="16974" y="5566"/>
                </a:cubicBezTo>
                <a:cubicBezTo>
                  <a:pt x="16989" y="5554"/>
                  <a:pt x="17001" y="5548"/>
                  <a:pt x="17011" y="5543"/>
                </a:cubicBezTo>
                <a:cubicBezTo>
                  <a:pt x="17021" y="5539"/>
                  <a:pt x="17028" y="5534"/>
                  <a:pt x="17032" y="5527"/>
                </a:cubicBezTo>
                <a:cubicBezTo>
                  <a:pt x="17035" y="5520"/>
                  <a:pt x="17035" y="5510"/>
                  <a:pt x="17034" y="5498"/>
                </a:cubicBezTo>
                <a:cubicBezTo>
                  <a:pt x="17033" y="5487"/>
                  <a:pt x="17031" y="5475"/>
                  <a:pt x="17028" y="5464"/>
                </a:cubicBezTo>
                <a:cubicBezTo>
                  <a:pt x="17024" y="5454"/>
                  <a:pt x="17019" y="5445"/>
                  <a:pt x="17006" y="5440"/>
                </a:cubicBezTo>
                <a:cubicBezTo>
                  <a:pt x="16994" y="5434"/>
                  <a:pt x="16973" y="5432"/>
                  <a:pt x="16957" y="5432"/>
                </a:cubicBezTo>
                <a:cubicBezTo>
                  <a:pt x="16940" y="5432"/>
                  <a:pt x="16927" y="5433"/>
                  <a:pt x="16914" y="5438"/>
                </a:cubicBezTo>
                <a:cubicBezTo>
                  <a:pt x="16900" y="5442"/>
                  <a:pt x="16888" y="5450"/>
                  <a:pt x="16871" y="5457"/>
                </a:cubicBezTo>
                <a:cubicBezTo>
                  <a:pt x="16855" y="5463"/>
                  <a:pt x="16836" y="5469"/>
                  <a:pt x="16820" y="5473"/>
                </a:cubicBezTo>
                <a:cubicBezTo>
                  <a:pt x="16805" y="5477"/>
                  <a:pt x="16794" y="5480"/>
                  <a:pt x="16783" y="5485"/>
                </a:cubicBezTo>
                <a:cubicBezTo>
                  <a:pt x="16771" y="5490"/>
                  <a:pt x="16758" y="5498"/>
                  <a:pt x="16748" y="5506"/>
                </a:cubicBezTo>
                <a:cubicBezTo>
                  <a:pt x="16738" y="5513"/>
                  <a:pt x="16732" y="5521"/>
                  <a:pt x="16719" y="5528"/>
                </a:cubicBezTo>
                <a:cubicBezTo>
                  <a:pt x="16706" y="5534"/>
                  <a:pt x="16687" y="5540"/>
                  <a:pt x="16670" y="5542"/>
                </a:cubicBezTo>
                <a:cubicBezTo>
                  <a:pt x="16653" y="5543"/>
                  <a:pt x="16638" y="5541"/>
                  <a:pt x="16626" y="5536"/>
                </a:cubicBezTo>
                <a:cubicBezTo>
                  <a:pt x="16615" y="5530"/>
                  <a:pt x="16607" y="5523"/>
                  <a:pt x="16597" y="5506"/>
                </a:cubicBezTo>
                <a:cubicBezTo>
                  <a:pt x="16588" y="5490"/>
                  <a:pt x="16577" y="5466"/>
                  <a:pt x="16570" y="5444"/>
                </a:cubicBezTo>
                <a:cubicBezTo>
                  <a:pt x="16563" y="5422"/>
                  <a:pt x="16561" y="5404"/>
                  <a:pt x="16561" y="5387"/>
                </a:cubicBezTo>
                <a:cubicBezTo>
                  <a:pt x="16561" y="5370"/>
                  <a:pt x="16563" y="5354"/>
                  <a:pt x="16567" y="5330"/>
                </a:cubicBezTo>
                <a:cubicBezTo>
                  <a:pt x="16571" y="5306"/>
                  <a:pt x="16576" y="5272"/>
                  <a:pt x="16580" y="5246"/>
                </a:cubicBezTo>
                <a:cubicBezTo>
                  <a:pt x="16583" y="5219"/>
                  <a:pt x="16586" y="5200"/>
                  <a:pt x="16583" y="5177"/>
                </a:cubicBezTo>
                <a:cubicBezTo>
                  <a:pt x="16580" y="5154"/>
                  <a:pt x="16573" y="5129"/>
                  <a:pt x="16565" y="5107"/>
                </a:cubicBezTo>
                <a:cubicBezTo>
                  <a:pt x="16558" y="5086"/>
                  <a:pt x="16550" y="5070"/>
                  <a:pt x="16543" y="5049"/>
                </a:cubicBezTo>
                <a:cubicBezTo>
                  <a:pt x="16536" y="5028"/>
                  <a:pt x="16531" y="5002"/>
                  <a:pt x="16527" y="4974"/>
                </a:cubicBezTo>
                <a:cubicBezTo>
                  <a:pt x="16524" y="4946"/>
                  <a:pt x="16522" y="4917"/>
                  <a:pt x="16520" y="4886"/>
                </a:cubicBezTo>
                <a:cubicBezTo>
                  <a:pt x="16518" y="4856"/>
                  <a:pt x="16516" y="4825"/>
                  <a:pt x="16513" y="4799"/>
                </a:cubicBezTo>
                <a:cubicBezTo>
                  <a:pt x="16510" y="4773"/>
                  <a:pt x="16507" y="4751"/>
                  <a:pt x="16504" y="4726"/>
                </a:cubicBezTo>
                <a:cubicBezTo>
                  <a:pt x="16501" y="4700"/>
                  <a:pt x="16498" y="4672"/>
                  <a:pt x="16491" y="4647"/>
                </a:cubicBezTo>
                <a:cubicBezTo>
                  <a:pt x="16484" y="4622"/>
                  <a:pt x="16472" y="4602"/>
                  <a:pt x="16462" y="4585"/>
                </a:cubicBezTo>
                <a:cubicBezTo>
                  <a:pt x="16452" y="4568"/>
                  <a:pt x="16443" y="4554"/>
                  <a:pt x="16421" y="4547"/>
                </a:cubicBezTo>
                <a:cubicBezTo>
                  <a:pt x="16399" y="4540"/>
                  <a:pt x="16365" y="4539"/>
                  <a:pt x="16341" y="4545"/>
                </a:cubicBezTo>
                <a:cubicBezTo>
                  <a:pt x="16316" y="4550"/>
                  <a:pt x="16301" y="4563"/>
                  <a:pt x="16289" y="4574"/>
                </a:cubicBezTo>
                <a:cubicBezTo>
                  <a:pt x="16278" y="4585"/>
                  <a:pt x="16271" y="4596"/>
                  <a:pt x="16264" y="4606"/>
                </a:cubicBezTo>
                <a:cubicBezTo>
                  <a:pt x="16257" y="4617"/>
                  <a:pt x="16251" y="4628"/>
                  <a:pt x="16245" y="4635"/>
                </a:cubicBezTo>
                <a:cubicBezTo>
                  <a:pt x="16239" y="4641"/>
                  <a:pt x="16233" y="4642"/>
                  <a:pt x="16222" y="4640"/>
                </a:cubicBezTo>
                <a:cubicBezTo>
                  <a:pt x="16212" y="4638"/>
                  <a:pt x="16198" y="4633"/>
                  <a:pt x="16178" y="4634"/>
                </a:cubicBezTo>
                <a:cubicBezTo>
                  <a:pt x="16158" y="4636"/>
                  <a:pt x="16132" y="4644"/>
                  <a:pt x="16110" y="4651"/>
                </a:cubicBezTo>
                <a:cubicBezTo>
                  <a:pt x="16088" y="4657"/>
                  <a:pt x="16069" y="4662"/>
                  <a:pt x="16051" y="4666"/>
                </a:cubicBezTo>
                <a:cubicBezTo>
                  <a:pt x="16033" y="4670"/>
                  <a:pt x="16016" y="4672"/>
                  <a:pt x="15996" y="4674"/>
                </a:cubicBezTo>
                <a:cubicBezTo>
                  <a:pt x="15976" y="4677"/>
                  <a:pt x="15955" y="4680"/>
                  <a:pt x="15940" y="4686"/>
                </a:cubicBezTo>
                <a:cubicBezTo>
                  <a:pt x="15926" y="4691"/>
                  <a:pt x="15919" y="4699"/>
                  <a:pt x="15914" y="4709"/>
                </a:cubicBezTo>
                <a:cubicBezTo>
                  <a:pt x="15909" y="4718"/>
                  <a:pt x="15905" y="4728"/>
                  <a:pt x="15901" y="4741"/>
                </a:cubicBezTo>
                <a:cubicBezTo>
                  <a:pt x="15897" y="4753"/>
                  <a:pt x="15892" y="4767"/>
                  <a:pt x="15889" y="4781"/>
                </a:cubicBezTo>
                <a:cubicBezTo>
                  <a:pt x="15887" y="4795"/>
                  <a:pt x="15887" y="4809"/>
                  <a:pt x="15887" y="4826"/>
                </a:cubicBezTo>
                <a:cubicBezTo>
                  <a:pt x="15887" y="4843"/>
                  <a:pt x="15887" y="4863"/>
                  <a:pt x="15887" y="4880"/>
                </a:cubicBezTo>
                <a:cubicBezTo>
                  <a:pt x="15887" y="4897"/>
                  <a:pt x="15887" y="4910"/>
                  <a:pt x="15886" y="4923"/>
                </a:cubicBezTo>
                <a:cubicBezTo>
                  <a:pt x="15885" y="4936"/>
                  <a:pt x="15883" y="4948"/>
                  <a:pt x="15877" y="4962"/>
                </a:cubicBezTo>
                <a:cubicBezTo>
                  <a:pt x="15870" y="4976"/>
                  <a:pt x="15860" y="4992"/>
                  <a:pt x="15842" y="5003"/>
                </a:cubicBezTo>
                <a:cubicBezTo>
                  <a:pt x="15824" y="5014"/>
                  <a:pt x="15798" y="5022"/>
                  <a:pt x="15778" y="5025"/>
                </a:cubicBezTo>
                <a:cubicBezTo>
                  <a:pt x="15757" y="5028"/>
                  <a:pt x="15742" y="5027"/>
                  <a:pt x="15716" y="5024"/>
                </a:cubicBezTo>
                <a:cubicBezTo>
                  <a:pt x="15690" y="5022"/>
                  <a:pt x="15654" y="5017"/>
                  <a:pt x="15611" y="5007"/>
                </a:cubicBezTo>
                <a:cubicBezTo>
                  <a:pt x="15567" y="4997"/>
                  <a:pt x="15515" y="4980"/>
                  <a:pt x="15481" y="4963"/>
                </a:cubicBezTo>
                <a:cubicBezTo>
                  <a:pt x="15447" y="4946"/>
                  <a:pt x="15429" y="4929"/>
                  <a:pt x="15407" y="4909"/>
                </a:cubicBezTo>
                <a:cubicBezTo>
                  <a:pt x="15385" y="4890"/>
                  <a:pt x="15358" y="4868"/>
                  <a:pt x="15339" y="4852"/>
                </a:cubicBezTo>
                <a:cubicBezTo>
                  <a:pt x="15320" y="4835"/>
                  <a:pt x="15309" y="4824"/>
                  <a:pt x="15297" y="4810"/>
                </a:cubicBezTo>
                <a:cubicBezTo>
                  <a:pt x="15286" y="4795"/>
                  <a:pt x="15275" y="4778"/>
                  <a:pt x="15264" y="4761"/>
                </a:cubicBezTo>
                <a:cubicBezTo>
                  <a:pt x="15254" y="4745"/>
                  <a:pt x="15245" y="4729"/>
                  <a:pt x="15234" y="4714"/>
                </a:cubicBezTo>
                <a:cubicBezTo>
                  <a:pt x="15223" y="4698"/>
                  <a:pt x="15211" y="4683"/>
                  <a:pt x="15197" y="4669"/>
                </a:cubicBezTo>
                <a:cubicBezTo>
                  <a:pt x="15183" y="4654"/>
                  <a:pt x="15168" y="4641"/>
                  <a:pt x="15152" y="4637"/>
                </a:cubicBezTo>
                <a:cubicBezTo>
                  <a:pt x="15136" y="4634"/>
                  <a:pt x="15119" y="4640"/>
                  <a:pt x="15105" y="4651"/>
                </a:cubicBezTo>
                <a:cubicBezTo>
                  <a:pt x="15092" y="4661"/>
                  <a:pt x="15080" y="4677"/>
                  <a:pt x="15071" y="4691"/>
                </a:cubicBezTo>
                <a:cubicBezTo>
                  <a:pt x="15062" y="4705"/>
                  <a:pt x="15054" y="4717"/>
                  <a:pt x="15047" y="4729"/>
                </a:cubicBezTo>
                <a:cubicBezTo>
                  <a:pt x="15040" y="4741"/>
                  <a:pt x="15033" y="4752"/>
                  <a:pt x="15024" y="4764"/>
                </a:cubicBezTo>
                <a:cubicBezTo>
                  <a:pt x="15014" y="4776"/>
                  <a:pt x="15003" y="4788"/>
                  <a:pt x="14988" y="4800"/>
                </a:cubicBezTo>
                <a:cubicBezTo>
                  <a:pt x="14973" y="4812"/>
                  <a:pt x="14955" y="4823"/>
                  <a:pt x="14938" y="4833"/>
                </a:cubicBezTo>
                <a:cubicBezTo>
                  <a:pt x="14921" y="4843"/>
                  <a:pt x="14905" y="4851"/>
                  <a:pt x="14892" y="4852"/>
                </a:cubicBezTo>
                <a:cubicBezTo>
                  <a:pt x="14880" y="4854"/>
                  <a:pt x="14869" y="4849"/>
                  <a:pt x="14856" y="4838"/>
                </a:cubicBezTo>
                <a:cubicBezTo>
                  <a:pt x="14844" y="4828"/>
                  <a:pt x="14828" y="4813"/>
                  <a:pt x="14813" y="4798"/>
                </a:cubicBezTo>
                <a:cubicBezTo>
                  <a:pt x="14798" y="4784"/>
                  <a:pt x="14784" y="4770"/>
                  <a:pt x="14772" y="4758"/>
                </a:cubicBezTo>
                <a:cubicBezTo>
                  <a:pt x="14759" y="4745"/>
                  <a:pt x="14749" y="4732"/>
                  <a:pt x="14739" y="4715"/>
                </a:cubicBezTo>
                <a:cubicBezTo>
                  <a:pt x="14728" y="4697"/>
                  <a:pt x="14718" y="4675"/>
                  <a:pt x="14710" y="4653"/>
                </a:cubicBezTo>
                <a:cubicBezTo>
                  <a:pt x="14703" y="4632"/>
                  <a:pt x="14697" y="4611"/>
                  <a:pt x="14689" y="4594"/>
                </a:cubicBezTo>
                <a:cubicBezTo>
                  <a:pt x="14680" y="4577"/>
                  <a:pt x="14668" y="4564"/>
                  <a:pt x="14654" y="4554"/>
                </a:cubicBezTo>
                <a:cubicBezTo>
                  <a:pt x="14640" y="4544"/>
                  <a:pt x="14624" y="4538"/>
                  <a:pt x="14615" y="4525"/>
                </a:cubicBezTo>
                <a:cubicBezTo>
                  <a:pt x="14605" y="4512"/>
                  <a:pt x="14601" y="4493"/>
                  <a:pt x="14601" y="4472"/>
                </a:cubicBezTo>
                <a:cubicBezTo>
                  <a:pt x="14601" y="4451"/>
                  <a:pt x="14605" y="4430"/>
                  <a:pt x="14602" y="4406"/>
                </a:cubicBezTo>
                <a:cubicBezTo>
                  <a:pt x="14599" y="4383"/>
                  <a:pt x="14588" y="4357"/>
                  <a:pt x="14576" y="4339"/>
                </a:cubicBezTo>
                <a:cubicBezTo>
                  <a:pt x="14564" y="4321"/>
                  <a:pt x="14549" y="4311"/>
                  <a:pt x="14533" y="4300"/>
                </a:cubicBezTo>
                <a:cubicBezTo>
                  <a:pt x="14516" y="4289"/>
                  <a:pt x="14498" y="4278"/>
                  <a:pt x="14474" y="4262"/>
                </a:cubicBezTo>
                <a:cubicBezTo>
                  <a:pt x="14450" y="4247"/>
                  <a:pt x="14422" y="4227"/>
                  <a:pt x="14403" y="4212"/>
                </a:cubicBezTo>
                <a:cubicBezTo>
                  <a:pt x="14385" y="4196"/>
                  <a:pt x="14376" y="4185"/>
                  <a:pt x="14373" y="4172"/>
                </a:cubicBezTo>
                <a:cubicBezTo>
                  <a:pt x="14369" y="4159"/>
                  <a:pt x="14370" y="4145"/>
                  <a:pt x="14374" y="4132"/>
                </a:cubicBezTo>
                <a:cubicBezTo>
                  <a:pt x="14378" y="4119"/>
                  <a:pt x="14386" y="4108"/>
                  <a:pt x="14394" y="4096"/>
                </a:cubicBezTo>
                <a:cubicBezTo>
                  <a:pt x="14403" y="4084"/>
                  <a:pt x="14413" y="4072"/>
                  <a:pt x="14417" y="4059"/>
                </a:cubicBezTo>
                <a:cubicBezTo>
                  <a:pt x="14420" y="4046"/>
                  <a:pt x="14416" y="4033"/>
                  <a:pt x="14412" y="4022"/>
                </a:cubicBezTo>
                <a:cubicBezTo>
                  <a:pt x="14409" y="4012"/>
                  <a:pt x="14407" y="4005"/>
                  <a:pt x="14410" y="3996"/>
                </a:cubicBezTo>
                <a:cubicBezTo>
                  <a:pt x="14413" y="3987"/>
                  <a:pt x="14422" y="3977"/>
                  <a:pt x="14427" y="3967"/>
                </a:cubicBezTo>
                <a:cubicBezTo>
                  <a:pt x="14432" y="3958"/>
                  <a:pt x="14434" y="3948"/>
                  <a:pt x="14435" y="3941"/>
                </a:cubicBezTo>
                <a:cubicBezTo>
                  <a:pt x="14436" y="3933"/>
                  <a:pt x="14436" y="3927"/>
                  <a:pt x="14429" y="3915"/>
                </a:cubicBezTo>
                <a:cubicBezTo>
                  <a:pt x="14423" y="3903"/>
                  <a:pt x="14409" y="3886"/>
                  <a:pt x="14395" y="3866"/>
                </a:cubicBezTo>
                <a:cubicBezTo>
                  <a:pt x="14381" y="3845"/>
                  <a:pt x="14365" y="3823"/>
                  <a:pt x="14365" y="3791"/>
                </a:cubicBezTo>
                <a:cubicBezTo>
                  <a:pt x="14365" y="3760"/>
                  <a:pt x="14381" y="3720"/>
                  <a:pt x="14388" y="3692"/>
                </a:cubicBezTo>
                <a:cubicBezTo>
                  <a:pt x="14396" y="3664"/>
                  <a:pt x="14396" y="3649"/>
                  <a:pt x="14386" y="3638"/>
                </a:cubicBezTo>
                <a:cubicBezTo>
                  <a:pt x="14375" y="3627"/>
                  <a:pt x="14355" y="3621"/>
                  <a:pt x="14335" y="3619"/>
                </a:cubicBezTo>
                <a:cubicBezTo>
                  <a:pt x="14315" y="3616"/>
                  <a:pt x="14295" y="3617"/>
                  <a:pt x="14283" y="3607"/>
                </a:cubicBezTo>
                <a:cubicBezTo>
                  <a:pt x="14270" y="3597"/>
                  <a:pt x="14265" y="3577"/>
                  <a:pt x="14260" y="3560"/>
                </a:cubicBezTo>
                <a:cubicBezTo>
                  <a:pt x="14254" y="3544"/>
                  <a:pt x="14248" y="3532"/>
                  <a:pt x="14232" y="3526"/>
                </a:cubicBezTo>
                <a:cubicBezTo>
                  <a:pt x="14217" y="3521"/>
                  <a:pt x="14192" y="3523"/>
                  <a:pt x="14159" y="3523"/>
                </a:cubicBezTo>
                <a:cubicBezTo>
                  <a:pt x="14126" y="3522"/>
                  <a:pt x="14085" y="3519"/>
                  <a:pt x="14060" y="3510"/>
                </a:cubicBezTo>
                <a:cubicBezTo>
                  <a:pt x="14035" y="3501"/>
                  <a:pt x="14026" y="3485"/>
                  <a:pt x="14010" y="3475"/>
                </a:cubicBezTo>
                <a:cubicBezTo>
                  <a:pt x="13994" y="3464"/>
                  <a:pt x="13971" y="3458"/>
                  <a:pt x="13954" y="3446"/>
                </a:cubicBezTo>
                <a:cubicBezTo>
                  <a:pt x="13936" y="3434"/>
                  <a:pt x="13924" y="3416"/>
                  <a:pt x="13916" y="3400"/>
                </a:cubicBezTo>
                <a:cubicBezTo>
                  <a:pt x="13908" y="3384"/>
                  <a:pt x="13905" y="3370"/>
                  <a:pt x="13896" y="3359"/>
                </a:cubicBezTo>
                <a:cubicBezTo>
                  <a:pt x="13888" y="3347"/>
                  <a:pt x="13873" y="3339"/>
                  <a:pt x="13854" y="3334"/>
                </a:cubicBezTo>
                <a:cubicBezTo>
                  <a:pt x="13834" y="3329"/>
                  <a:pt x="13809" y="3327"/>
                  <a:pt x="13787" y="3326"/>
                </a:cubicBezTo>
                <a:cubicBezTo>
                  <a:pt x="13764" y="3326"/>
                  <a:pt x="13744" y="3327"/>
                  <a:pt x="13718" y="3334"/>
                </a:cubicBezTo>
                <a:cubicBezTo>
                  <a:pt x="13692" y="3341"/>
                  <a:pt x="13661" y="3355"/>
                  <a:pt x="13642" y="3354"/>
                </a:cubicBezTo>
                <a:cubicBezTo>
                  <a:pt x="13623" y="3353"/>
                  <a:pt x="13616" y="3337"/>
                  <a:pt x="13609" y="3322"/>
                </a:cubicBezTo>
                <a:cubicBezTo>
                  <a:pt x="13603" y="3306"/>
                  <a:pt x="13596" y="3291"/>
                  <a:pt x="13581" y="3288"/>
                </a:cubicBezTo>
                <a:cubicBezTo>
                  <a:pt x="13566" y="3285"/>
                  <a:pt x="13541" y="3294"/>
                  <a:pt x="13519" y="3301"/>
                </a:cubicBezTo>
                <a:cubicBezTo>
                  <a:pt x="13497" y="3308"/>
                  <a:pt x="13477" y="3313"/>
                  <a:pt x="13451" y="3312"/>
                </a:cubicBezTo>
                <a:cubicBezTo>
                  <a:pt x="13426" y="3311"/>
                  <a:pt x="13394" y="3304"/>
                  <a:pt x="13365" y="3298"/>
                </a:cubicBezTo>
                <a:cubicBezTo>
                  <a:pt x="13336" y="3292"/>
                  <a:pt x="13310" y="3287"/>
                  <a:pt x="13291" y="3274"/>
                </a:cubicBezTo>
                <a:cubicBezTo>
                  <a:pt x="13272" y="3262"/>
                  <a:pt x="13260" y="3242"/>
                  <a:pt x="13251" y="3228"/>
                </a:cubicBezTo>
                <a:cubicBezTo>
                  <a:pt x="13243" y="3214"/>
                  <a:pt x="13237" y="3204"/>
                  <a:pt x="13225" y="3199"/>
                </a:cubicBezTo>
                <a:cubicBezTo>
                  <a:pt x="13213" y="3193"/>
                  <a:pt x="13193" y="3191"/>
                  <a:pt x="13164" y="3190"/>
                </a:cubicBezTo>
                <a:cubicBezTo>
                  <a:pt x="13136" y="3188"/>
                  <a:pt x="13097" y="3187"/>
                  <a:pt x="13056" y="3172"/>
                </a:cubicBezTo>
                <a:cubicBezTo>
                  <a:pt x="13015" y="3158"/>
                  <a:pt x="12971" y="3130"/>
                  <a:pt x="12945" y="3107"/>
                </a:cubicBezTo>
                <a:cubicBezTo>
                  <a:pt x="12919" y="3084"/>
                  <a:pt x="12911" y="3067"/>
                  <a:pt x="12901" y="3051"/>
                </a:cubicBezTo>
                <a:cubicBezTo>
                  <a:pt x="12891" y="3036"/>
                  <a:pt x="12879" y="3023"/>
                  <a:pt x="12862" y="3009"/>
                </a:cubicBezTo>
                <a:cubicBezTo>
                  <a:pt x="12844" y="2996"/>
                  <a:pt x="12821" y="2982"/>
                  <a:pt x="12798" y="2974"/>
                </a:cubicBezTo>
                <a:cubicBezTo>
                  <a:pt x="12776" y="2965"/>
                  <a:pt x="12754" y="2962"/>
                  <a:pt x="12736" y="2962"/>
                </a:cubicBezTo>
                <a:cubicBezTo>
                  <a:pt x="12719" y="2961"/>
                  <a:pt x="12706" y="2964"/>
                  <a:pt x="12695" y="2971"/>
                </a:cubicBezTo>
                <a:cubicBezTo>
                  <a:pt x="12684" y="2978"/>
                  <a:pt x="12674" y="2988"/>
                  <a:pt x="12663" y="2997"/>
                </a:cubicBezTo>
                <a:cubicBezTo>
                  <a:pt x="12653" y="3007"/>
                  <a:pt x="12640" y="3015"/>
                  <a:pt x="12628" y="3018"/>
                </a:cubicBezTo>
                <a:cubicBezTo>
                  <a:pt x="12616" y="3020"/>
                  <a:pt x="12603" y="3018"/>
                  <a:pt x="12594" y="3004"/>
                </a:cubicBezTo>
                <a:cubicBezTo>
                  <a:pt x="12585" y="2991"/>
                  <a:pt x="12579" y="2966"/>
                  <a:pt x="12571" y="2951"/>
                </a:cubicBezTo>
                <a:cubicBezTo>
                  <a:pt x="12563" y="2937"/>
                  <a:pt x="12553" y="2932"/>
                  <a:pt x="12539" y="2932"/>
                </a:cubicBezTo>
                <a:cubicBezTo>
                  <a:pt x="12526" y="2932"/>
                  <a:pt x="12509" y="2937"/>
                  <a:pt x="12493" y="2943"/>
                </a:cubicBezTo>
                <a:cubicBezTo>
                  <a:pt x="12477" y="2949"/>
                  <a:pt x="12461" y="2957"/>
                  <a:pt x="12446" y="2968"/>
                </a:cubicBezTo>
                <a:cubicBezTo>
                  <a:pt x="12430" y="2979"/>
                  <a:pt x="12414" y="2994"/>
                  <a:pt x="12400" y="3010"/>
                </a:cubicBezTo>
                <a:cubicBezTo>
                  <a:pt x="12385" y="3027"/>
                  <a:pt x="12372" y="3044"/>
                  <a:pt x="12361" y="3065"/>
                </a:cubicBezTo>
                <a:cubicBezTo>
                  <a:pt x="12350" y="3086"/>
                  <a:pt x="12341" y="3110"/>
                  <a:pt x="12329" y="3127"/>
                </a:cubicBezTo>
                <a:cubicBezTo>
                  <a:pt x="12317" y="3143"/>
                  <a:pt x="12303" y="3153"/>
                  <a:pt x="12293" y="3162"/>
                </a:cubicBezTo>
                <a:cubicBezTo>
                  <a:pt x="12283" y="3171"/>
                  <a:pt x="12278" y="3181"/>
                  <a:pt x="12277" y="3188"/>
                </a:cubicBezTo>
                <a:cubicBezTo>
                  <a:pt x="12276" y="3195"/>
                  <a:pt x="12278" y="3201"/>
                  <a:pt x="12281" y="3209"/>
                </a:cubicBezTo>
                <a:cubicBezTo>
                  <a:pt x="12283" y="3217"/>
                  <a:pt x="12286" y="3226"/>
                  <a:pt x="12288" y="3236"/>
                </a:cubicBezTo>
                <a:cubicBezTo>
                  <a:pt x="12289" y="3246"/>
                  <a:pt x="12291" y="3256"/>
                  <a:pt x="12291" y="3266"/>
                </a:cubicBezTo>
                <a:cubicBezTo>
                  <a:pt x="12292" y="3276"/>
                  <a:pt x="12292" y="3286"/>
                  <a:pt x="12289" y="3297"/>
                </a:cubicBezTo>
                <a:cubicBezTo>
                  <a:pt x="12286" y="3309"/>
                  <a:pt x="12280" y="3321"/>
                  <a:pt x="12267" y="3331"/>
                </a:cubicBezTo>
                <a:cubicBezTo>
                  <a:pt x="12254" y="3341"/>
                  <a:pt x="12233" y="3349"/>
                  <a:pt x="12215" y="3355"/>
                </a:cubicBezTo>
                <a:cubicBezTo>
                  <a:pt x="12197" y="3362"/>
                  <a:pt x="12182" y="3368"/>
                  <a:pt x="12166" y="3376"/>
                </a:cubicBezTo>
                <a:cubicBezTo>
                  <a:pt x="12150" y="3384"/>
                  <a:pt x="12133" y="3395"/>
                  <a:pt x="12121" y="3410"/>
                </a:cubicBezTo>
                <a:cubicBezTo>
                  <a:pt x="12109" y="3425"/>
                  <a:pt x="12102" y="3444"/>
                  <a:pt x="12097" y="3465"/>
                </a:cubicBezTo>
                <a:cubicBezTo>
                  <a:pt x="12091" y="3486"/>
                  <a:pt x="12086" y="3509"/>
                  <a:pt x="12084" y="3530"/>
                </a:cubicBezTo>
                <a:cubicBezTo>
                  <a:pt x="12083" y="3551"/>
                  <a:pt x="12084" y="3569"/>
                  <a:pt x="12085" y="3586"/>
                </a:cubicBezTo>
                <a:cubicBezTo>
                  <a:pt x="12086" y="3602"/>
                  <a:pt x="12088" y="3617"/>
                  <a:pt x="12089" y="3627"/>
                </a:cubicBezTo>
                <a:cubicBezTo>
                  <a:pt x="12091" y="3637"/>
                  <a:pt x="12092" y="3644"/>
                  <a:pt x="12102" y="3648"/>
                </a:cubicBezTo>
                <a:cubicBezTo>
                  <a:pt x="12112" y="3653"/>
                  <a:pt x="12130" y="3656"/>
                  <a:pt x="12141" y="3664"/>
                </a:cubicBezTo>
                <a:cubicBezTo>
                  <a:pt x="12151" y="3673"/>
                  <a:pt x="12154" y="3687"/>
                  <a:pt x="12154" y="3698"/>
                </a:cubicBezTo>
                <a:cubicBezTo>
                  <a:pt x="12154" y="3710"/>
                  <a:pt x="12150" y="3719"/>
                  <a:pt x="12146" y="3727"/>
                </a:cubicBezTo>
                <a:cubicBezTo>
                  <a:pt x="12143" y="3735"/>
                  <a:pt x="12139" y="3742"/>
                  <a:pt x="12137" y="3749"/>
                </a:cubicBezTo>
                <a:cubicBezTo>
                  <a:pt x="12136" y="3756"/>
                  <a:pt x="12136" y="3763"/>
                  <a:pt x="12136" y="3770"/>
                </a:cubicBezTo>
                <a:cubicBezTo>
                  <a:pt x="12136" y="3778"/>
                  <a:pt x="12136" y="3786"/>
                  <a:pt x="12136" y="3796"/>
                </a:cubicBezTo>
                <a:cubicBezTo>
                  <a:pt x="12136" y="3806"/>
                  <a:pt x="12136" y="3818"/>
                  <a:pt x="12128" y="3823"/>
                </a:cubicBezTo>
                <a:cubicBezTo>
                  <a:pt x="12120" y="3828"/>
                  <a:pt x="12105" y="3826"/>
                  <a:pt x="12089" y="3819"/>
                </a:cubicBezTo>
                <a:cubicBezTo>
                  <a:pt x="12072" y="3813"/>
                  <a:pt x="12055" y="3801"/>
                  <a:pt x="12037" y="3794"/>
                </a:cubicBezTo>
                <a:cubicBezTo>
                  <a:pt x="12018" y="3787"/>
                  <a:pt x="11998" y="3783"/>
                  <a:pt x="11983" y="3777"/>
                </a:cubicBezTo>
                <a:cubicBezTo>
                  <a:pt x="11968" y="3770"/>
                  <a:pt x="11958" y="3761"/>
                  <a:pt x="11948" y="3750"/>
                </a:cubicBezTo>
                <a:cubicBezTo>
                  <a:pt x="11938" y="3738"/>
                  <a:pt x="11928" y="3725"/>
                  <a:pt x="11916" y="3713"/>
                </a:cubicBezTo>
                <a:cubicBezTo>
                  <a:pt x="11905" y="3701"/>
                  <a:pt x="11892" y="3690"/>
                  <a:pt x="11879" y="3678"/>
                </a:cubicBezTo>
                <a:cubicBezTo>
                  <a:pt x="11866" y="3667"/>
                  <a:pt x="11853" y="3654"/>
                  <a:pt x="11838" y="3644"/>
                </a:cubicBezTo>
                <a:cubicBezTo>
                  <a:pt x="11823" y="3633"/>
                  <a:pt x="11807" y="3625"/>
                  <a:pt x="11794" y="3617"/>
                </a:cubicBezTo>
                <a:cubicBezTo>
                  <a:pt x="11781" y="3610"/>
                  <a:pt x="11771" y="3603"/>
                  <a:pt x="11758" y="3592"/>
                </a:cubicBezTo>
                <a:cubicBezTo>
                  <a:pt x="11744" y="3581"/>
                  <a:pt x="11728" y="3564"/>
                  <a:pt x="11713" y="3542"/>
                </a:cubicBezTo>
                <a:cubicBezTo>
                  <a:pt x="11697" y="3520"/>
                  <a:pt x="11683" y="3492"/>
                  <a:pt x="11672" y="3451"/>
                </a:cubicBezTo>
                <a:cubicBezTo>
                  <a:pt x="11661" y="3410"/>
                  <a:pt x="11652" y="3356"/>
                  <a:pt x="11652" y="3320"/>
                </a:cubicBezTo>
                <a:cubicBezTo>
                  <a:pt x="11652" y="3284"/>
                  <a:pt x="11660" y="3265"/>
                  <a:pt x="11669" y="3250"/>
                </a:cubicBezTo>
                <a:cubicBezTo>
                  <a:pt x="11678" y="3235"/>
                  <a:pt x="11689" y="3222"/>
                  <a:pt x="11698" y="3208"/>
                </a:cubicBezTo>
                <a:cubicBezTo>
                  <a:pt x="11708" y="3193"/>
                  <a:pt x="11716" y="3176"/>
                  <a:pt x="11720" y="3155"/>
                </a:cubicBezTo>
                <a:cubicBezTo>
                  <a:pt x="11724" y="3134"/>
                  <a:pt x="11723" y="3110"/>
                  <a:pt x="11711" y="3089"/>
                </a:cubicBezTo>
                <a:cubicBezTo>
                  <a:pt x="11700" y="3068"/>
                  <a:pt x="11678" y="3052"/>
                  <a:pt x="11662" y="3040"/>
                </a:cubicBezTo>
                <a:cubicBezTo>
                  <a:pt x="11646" y="3028"/>
                  <a:pt x="11637" y="3020"/>
                  <a:pt x="11633" y="3008"/>
                </a:cubicBezTo>
                <a:cubicBezTo>
                  <a:pt x="11628" y="2996"/>
                  <a:pt x="11629" y="2980"/>
                  <a:pt x="11629" y="2967"/>
                </a:cubicBezTo>
                <a:cubicBezTo>
                  <a:pt x="11629" y="2953"/>
                  <a:pt x="11629" y="2942"/>
                  <a:pt x="11628" y="2932"/>
                </a:cubicBezTo>
                <a:cubicBezTo>
                  <a:pt x="11626" y="2922"/>
                  <a:pt x="11622" y="2913"/>
                  <a:pt x="11613" y="2906"/>
                </a:cubicBezTo>
                <a:cubicBezTo>
                  <a:pt x="11604" y="2899"/>
                  <a:pt x="11589" y="2893"/>
                  <a:pt x="11575" y="2889"/>
                </a:cubicBezTo>
                <a:cubicBezTo>
                  <a:pt x="11561" y="2885"/>
                  <a:pt x="11548" y="2882"/>
                  <a:pt x="11528" y="2886"/>
                </a:cubicBezTo>
                <a:cubicBezTo>
                  <a:pt x="11507" y="2891"/>
                  <a:pt x="11479" y="2902"/>
                  <a:pt x="11455" y="2909"/>
                </a:cubicBezTo>
                <a:cubicBezTo>
                  <a:pt x="11431" y="2916"/>
                  <a:pt x="11411" y="2918"/>
                  <a:pt x="11393" y="2916"/>
                </a:cubicBezTo>
                <a:cubicBezTo>
                  <a:pt x="11375" y="2915"/>
                  <a:pt x="11359" y="2910"/>
                  <a:pt x="11343" y="2905"/>
                </a:cubicBezTo>
                <a:cubicBezTo>
                  <a:pt x="11327" y="2899"/>
                  <a:pt x="11311" y="2892"/>
                  <a:pt x="11297" y="2895"/>
                </a:cubicBezTo>
                <a:cubicBezTo>
                  <a:pt x="11283" y="2898"/>
                  <a:pt x="11269" y="2910"/>
                  <a:pt x="11259" y="2924"/>
                </a:cubicBezTo>
                <a:cubicBezTo>
                  <a:pt x="11249" y="2937"/>
                  <a:pt x="11242" y="2951"/>
                  <a:pt x="11237" y="2963"/>
                </a:cubicBezTo>
                <a:cubicBezTo>
                  <a:pt x="11232" y="2976"/>
                  <a:pt x="11229" y="2988"/>
                  <a:pt x="11228" y="2999"/>
                </a:cubicBezTo>
                <a:cubicBezTo>
                  <a:pt x="11227" y="3011"/>
                  <a:pt x="11227" y="3022"/>
                  <a:pt x="11230" y="3034"/>
                </a:cubicBezTo>
                <a:cubicBezTo>
                  <a:pt x="11233" y="3046"/>
                  <a:pt x="11239" y="3060"/>
                  <a:pt x="11244" y="3071"/>
                </a:cubicBezTo>
                <a:cubicBezTo>
                  <a:pt x="11248" y="3081"/>
                  <a:pt x="11251" y="3088"/>
                  <a:pt x="11251" y="3101"/>
                </a:cubicBezTo>
                <a:cubicBezTo>
                  <a:pt x="11251" y="3113"/>
                  <a:pt x="11248" y="3130"/>
                  <a:pt x="11242" y="3143"/>
                </a:cubicBezTo>
                <a:cubicBezTo>
                  <a:pt x="11236" y="3156"/>
                  <a:pt x="11228" y="3165"/>
                  <a:pt x="11219" y="3175"/>
                </a:cubicBezTo>
                <a:cubicBezTo>
                  <a:pt x="11211" y="3186"/>
                  <a:pt x="11203" y="3197"/>
                  <a:pt x="11180" y="3211"/>
                </a:cubicBezTo>
                <a:cubicBezTo>
                  <a:pt x="11157" y="3225"/>
                  <a:pt x="11119" y="3241"/>
                  <a:pt x="11079" y="3254"/>
                </a:cubicBezTo>
                <a:cubicBezTo>
                  <a:pt x="11039" y="3266"/>
                  <a:pt x="10999" y="3274"/>
                  <a:pt x="10970" y="3271"/>
                </a:cubicBezTo>
                <a:cubicBezTo>
                  <a:pt x="10941" y="3268"/>
                  <a:pt x="10924" y="3254"/>
                  <a:pt x="10914" y="3239"/>
                </a:cubicBezTo>
                <a:cubicBezTo>
                  <a:pt x="10903" y="3225"/>
                  <a:pt x="10899" y="3210"/>
                  <a:pt x="10897" y="3190"/>
                </a:cubicBezTo>
                <a:cubicBezTo>
                  <a:pt x="10894" y="3170"/>
                  <a:pt x="10894" y="3144"/>
                  <a:pt x="10893" y="3120"/>
                </a:cubicBezTo>
                <a:cubicBezTo>
                  <a:pt x="10893" y="3096"/>
                  <a:pt x="10893" y="3073"/>
                  <a:pt x="10898" y="3050"/>
                </a:cubicBezTo>
                <a:cubicBezTo>
                  <a:pt x="10902" y="3026"/>
                  <a:pt x="10912" y="3000"/>
                  <a:pt x="10925" y="2981"/>
                </a:cubicBezTo>
                <a:cubicBezTo>
                  <a:pt x="10938" y="2962"/>
                  <a:pt x="10956" y="2950"/>
                  <a:pt x="10976" y="2937"/>
                </a:cubicBezTo>
                <a:cubicBezTo>
                  <a:pt x="10996" y="2925"/>
                  <a:pt x="11019" y="2914"/>
                  <a:pt x="11039" y="2905"/>
                </a:cubicBezTo>
                <a:cubicBezTo>
                  <a:pt x="11060" y="2896"/>
                  <a:pt x="11078" y="2889"/>
                  <a:pt x="11093" y="2881"/>
                </a:cubicBezTo>
                <a:cubicBezTo>
                  <a:pt x="11107" y="2873"/>
                  <a:pt x="11118" y="2864"/>
                  <a:pt x="11133" y="2846"/>
                </a:cubicBezTo>
                <a:cubicBezTo>
                  <a:pt x="11148" y="2828"/>
                  <a:pt x="11169" y="2801"/>
                  <a:pt x="11188" y="2772"/>
                </a:cubicBezTo>
                <a:cubicBezTo>
                  <a:pt x="11208" y="2742"/>
                  <a:pt x="11226" y="2710"/>
                  <a:pt x="11237" y="2664"/>
                </a:cubicBezTo>
                <a:cubicBezTo>
                  <a:pt x="11248" y="2619"/>
                  <a:pt x="11253" y="2561"/>
                  <a:pt x="11254" y="2524"/>
                </a:cubicBezTo>
                <a:cubicBezTo>
                  <a:pt x="11255" y="2488"/>
                  <a:pt x="11253" y="2472"/>
                  <a:pt x="11249" y="2451"/>
                </a:cubicBezTo>
                <a:cubicBezTo>
                  <a:pt x="11244" y="2430"/>
                  <a:pt x="11237" y="2403"/>
                  <a:pt x="11230" y="2382"/>
                </a:cubicBezTo>
                <a:cubicBezTo>
                  <a:pt x="11223" y="2360"/>
                  <a:pt x="11216" y="2344"/>
                  <a:pt x="11207" y="2329"/>
                </a:cubicBezTo>
                <a:cubicBezTo>
                  <a:pt x="11197" y="2313"/>
                  <a:pt x="11185" y="2297"/>
                  <a:pt x="11173" y="2284"/>
                </a:cubicBezTo>
                <a:cubicBezTo>
                  <a:pt x="11161" y="2271"/>
                  <a:pt x="11150" y="2262"/>
                  <a:pt x="11139" y="2256"/>
                </a:cubicBezTo>
                <a:cubicBezTo>
                  <a:pt x="11129" y="2250"/>
                  <a:pt x="11119" y="2248"/>
                  <a:pt x="11109" y="2248"/>
                </a:cubicBezTo>
                <a:cubicBezTo>
                  <a:pt x="11098" y="2248"/>
                  <a:pt x="11088" y="2251"/>
                  <a:pt x="11077" y="2256"/>
                </a:cubicBezTo>
                <a:cubicBezTo>
                  <a:pt x="11066" y="2261"/>
                  <a:pt x="11054" y="2267"/>
                  <a:pt x="11047" y="2274"/>
                </a:cubicBezTo>
                <a:cubicBezTo>
                  <a:pt x="11039" y="2281"/>
                  <a:pt x="11035" y="2288"/>
                  <a:pt x="11031" y="2298"/>
                </a:cubicBezTo>
                <a:cubicBezTo>
                  <a:pt x="11027" y="2307"/>
                  <a:pt x="11023" y="2318"/>
                  <a:pt x="11020" y="2327"/>
                </a:cubicBezTo>
                <a:cubicBezTo>
                  <a:pt x="11017" y="2337"/>
                  <a:pt x="11015" y="2345"/>
                  <a:pt x="11010" y="2352"/>
                </a:cubicBezTo>
                <a:cubicBezTo>
                  <a:pt x="11005" y="2359"/>
                  <a:pt x="10998" y="2365"/>
                  <a:pt x="10986" y="2372"/>
                </a:cubicBezTo>
                <a:cubicBezTo>
                  <a:pt x="10973" y="2379"/>
                  <a:pt x="10956" y="2388"/>
                  <a:pt x="10942" y="2390"/>
                </a:cubicBezTo>
                <a:cubicBezTo>
                  <a:pt x="10928" y="2392"/>
                  <a:pt x="10917" y="2387"/>
                  <a:pt x="10909" y="2378"/>
                </a:cubicBezTo>
                <a:cubicBezTo>
                  <a:pt x="10900" y="2368"/>
                  <a:pt x="10895" y="2354"/>
                  <a:pt x="10889" y="2344"/>
                </a:cubicBezTo>
                <a:cubicBezTo>
                  <a:pt x="10883" y="2334"/>
                  <a:pt x="10876" y="2329"/>
                  <a:pt x="10866" y="2329"/>
                </a:cubicBezTo>
                <a:cubicBezTo>
                  <a:pt x="10857" y="2329"/>
                  <a:pt x="10845" y="2334"/>
                  <a:pt x="10831" y="2343"/>
                </a:cubicBezTo>
                <a:cubicBezTo>
                  <a:pt x="10817" y="2352"/>
                  <a:pt x="10801" y="2365"/>
                  <a:pt x="10785" y="2376"/>
                </a:cubicBezTo>
                <a:cubicBezTo>
                  <a:pt x="10769" y="2387"/>
                  <a:pt x="10752" y="2395"/>
                  <a:pt x="10730" y="2404"/>
                </a:cubicBezTo>
                <a:cubicBezTo>
                  <a:pt x="10708" y="2413"/>
                  <a:pt x="10680" y="2423"/>
                  <a:pt x="10657" y="2430"/>
                </a:cubicBezTo>
                <a:cubicBezTo>
                  <a:pt x="10634" y="2437"/>
                  <a:pt x="10616" y="2441"/>
                  <a:pt x="10594" y="2456"/>
                </a:cubicBezTo>
                <a:cubicBezTo>
                  <a:pt x="10571" y="2471"/>
                  <a:pt x="10543" y="2496"/>
                  <a:pt x="10517" y="2511"/>
                </a:cubicBezTo>
                <a:cubicBezTo>
                  <a:pt x="10491" y="2527"/>
                  <a:pt x="10468" y="2532"/>
                  <a:pt x="10444" y="2538"/>
                </a:cubicBezTo>
                <a:cubicBezTo>
                  <a:pt x="10419" y="2545"/>
                  <a:pt x="10395" y="2553"/>
                  <a:pt x="10374" y="2560"/>
                </a:cubicBezTo>
                <a:cubicBezTo>
                  <a:pt x="10354" y="2567"/>
                  <a:pt x="10337" y="2573"/>
                  <a:pt x="10325" y="2581"/>
                </a:cubicBezTo>
                <a:cubicBezTo>
                  <a:pt x="10313" y="2590"/>
                  <a:pt x="10305" y="2601"/>
                  <a:pt x="10293" y="2608"/>
                </a:cubicBezTo>
                <a:cubicBezTo>
                  <a:pt x="10281" y="2614"/>
                  <a:pt x="10265" y="2616"/>
                  <a:pt x="10248" y="2615"/>
                </a:cubicBezTo>
                <a:cubicBezTo>
                  <a:pt x="10231" y="2614"/>
                  <a:pt x="10214" y="2610"/>
                  <a:pt x="10196" y="2601"/>
                </a:cubicBezTo>
                <a:cubicBezTo>
                  <a:pt x="10177" y="2592"/>
                  <a:pt x="10157" y="2579"/>
                  <a:pt x="10141" y="2564"/>
                </a:cubicBezTo>
                <a:cubicBezTo>
                  <a:pt x="10124" y="2550"/>
                  <a:pt x="10111" y="2535"/>
                  <a:pt x="10103" y="2517"/>
                </a:cubicBezTo>
                <a:cubicBezTo>
                  <a:pt x="10095" y="2498"/>
                  <a:pt x="10091" y="2477"/>
                  <a:pt x="10088" y="2454"/>
                </a:cubicBezTo>
                <a:cubicBezTo>
                  <a:pt x="10085" y="2431"/>
                  <a:pt x="10083" y="2408"/>
                  <a:pt x="10083" y="2367"/>
                </a:cubicBezTo>
                <a:cubicBezTo>
                  <a:pt x="10082" y="2326"/>
                  <a:pt x="10082" y="2269"/>
                  <a:pt x="10077" y="2233"/>
                </a:cubicBezTo>
                <a:cubicBezTo>
                  <a:pt x="10072" y="2198"/>
                  <a:pt x="10061" y="2184"/>
                  <a:pt x="10047" y="2175"/>
                </a:cubicBezTo>
                <a:cubicBezTo>
                  <a:pt x="10033" y="2165"/>
                  <a:pt x="10016" y="2159"/>
                  <a:pt x="9988" y="2152"/>
                </a:cubicBezTo>
                <a:cubicBezTo>
                  <a:pt x="9960" y="2144"/>
                  <a:pt x="9922" y="2136"/>
                  <a:pt x="9894" y="2135"/>
                </a:cubicBezTo>
                <a:cubicBezTo>
                  <a:pt x="9866" y="2134"/>
                  <a:pt x="9848" y="2140"/>
                  <a:pt x="9837" y="2150"/>
                </a:cubicBezTo>
                <a:cubicBezTo>
                  <a:pt x="9827" y="2159"/>
                  <a:pt x="9824" y="2172"/>
                  <a:pt x="9822" y="2184"/>
                </a:cubicBezTo>
                <a:cubicBezTo>
                  <a:pt x="9820" y="2197"/>
                  <a:pt x="9819" y="2209"/>
                  <a:pt x="9817" y="2219"/>
                </a:cubicBezTo>
                <a:cubicBezTo>
                  <a:pt x="9815" y="2230"/>
                  <a:pt x="9811" y="2240"/>
                  <a:pt x="9800" y="2250"/>
                </a:cubicBezTo>
                <a:cubicBezTo>
                  <a:pt x="9790" y="2261"/>
                  <a:pt x="9774" y="2271"/>
                  <a:pt x="9746" y="2286"/>
                </a:cubicBezTo>
                <a:cubicBezTo>
                  <a:pt x="9719" y="2301"/>
                  <a:pt x="9680" y="2319"/>
                  <a:pt x="9645" y="2333"/>
                </a:cubicBezTo>
                <a:cubicBezTo>
                  <a:pt x="9611" y="2348"/>
                  <a:pt x="9580" y="2357"/>
                  <a:pt x="9551" y="2359"/>
                </a:cubicBezTo>
                <a:cubicBezTo>
                  <a:pt x="9522" y="2360"/>
                  <a:pt x="9494" y="2353"/>
                  <a:pt x="9476" y="2338"/>
                </a:cubicBezTo>
                <a:cubicBezTo>
                  <a:pt x="9457" y="2324"/>
                  <a:pt x="9448" y="2302"/>
                  <a:pt x="9440" y="2283"/>
                </a:cubicBezTo>
                <a:cubicBezTo>
                  <a:pt x="9432" y="2264"/>
                  <a:pt x="9425" y="2247"/>
                  <a:pt x="9422" y="2230"/>
                </a:cubicBezTo>
                <a:cubicBezTo>
                  <a:pt x="9418" y="2214"/>
                  <a:pt x="9416" y="2198"/>
                  <a:pt x="9419" y="2182"/>
                </a:cubicBezTo>
                <a:cubicBezTo>
                  <a:pt x="9422" y="2166"/>
                  <a:pt x="9429" y="2150"/>
                  <a:pt x="9441" y="2133"/>
                </a:cubicBezTo>
                <a:cubicBezTo>
                  <a:pt x="9454" y="2115"/>
                  <a:pt x="9471" y="2096"/>
                  <a:pt x="9483" y="2067"/>
                </a:cubicBezTo>
                <a:cubicBezTo>
                  <a:pt x="9495" y="2039"/>
                  <a:pt x="9502" y="2001"/>
                  <a:pt x="9505" y="1961"/>
                </a:cubicBezTo>
                <a:cubicBezTo>
                  <a:pt x="9508" y="1922"/>
                  <a:pt x="9508" y="1881"/>
                  <a:pt x="9503" y="1845"/>
                </a:cubicBezTo>
                <a:cubicBezTo>
                  <a:pt x="9499" y="1809"/>
                  <a:pt x="9491" y="1777"/>
                  <a:pt x="9482" y="1750"/>
                </a:cubicBezTo>
                <a:cubicBezTo>
                  <a:pt x="9473" y="1722"/>
                  <a:pt x="9464" y="1700"/>
                  <a:pt x="9454" y="1678"/>
                </a:cubicBezTo>
                <a:cubicBezTo>
                  <a:pt x="9443" y="1656"/>
                  <a:pt x="9432" y="1634"/>
                  <a:pt x="9412" y="1618"/>
                </a:cubicBezTo>
                <a:cubicBezTo>
                  <a:pt x="9393" y="1601"/>
                  <a:pt x="9365" y="1590"/>
                  <a:pt x="9332" y="1581"/>
                </a:cubicBezTo>
                <a:cubicBezTo>
                  <a:pt x="9299" y="1572"/>
                  <a:pt x="9261" y="1566"/>
                  <a:pt x="9228" y="1562"/>
                </a:cubicBezTo>
                <a:cubicBezTo>
                  <a:pt x="9194" y="1558"/>
                  <a:pt x="9166" y="1556"/>
                  <a:pt x="9136" y="1552"/>
                </a:cubicBezTo>
                <a:cubicBezTo>
                  <a:pt x="9106" y="1549"/>
                  <a:pt x="9075" y="1543"/>
                  <a:pt x="9047" y="1539"/>
                </a:cubicBezTo>
                <a:cubicBezTo>
                  <a:pt x="9018" y="1534"/>
                  <a:pt x="8993" y="1530"/>
                  <a:pt x="8964" y="1534"/>
                </a:cubicBezTo>
                <a:cubicBezTo>
                  <a:pt x="8935" y="1537"/>
                  <a:pt x="8903" y="1549"/>
                  <a:pt x="8878" y="1557"/>
                </a:cubicBezTo>
                <a:cubicBezTo>
                  <a:pt x="8854" y="1565"/>
                  <a:pt x="8836" y="1570"/>
                  <a:pt x="8816" y="1562"/>
                </a:cubicBezTo>
                <a:cubicBezTo>
                  <a:pt x="8795" y="1555"/>
                  <a:pt x="8771" y="1534"/>
                  <a:pt x="8745" y="1521"/>
                </a:cubicBezTo>
                <a:cubicBezTo>
                  <a:pt x="8719" y="1508"/>
                  <a:pt x="8690" y="1503"/>
                  <a:pt x="8658" y="1490"/>
                </a:cubicBezTo>
                <a:cubicBezTo>
                  <a:pt x="8626" y="1477"/>
                  <a:pt x="8591" y="1455"/>
                  <a:pt x="8562" y="1440"/>
                </a:cubicBezTo>
                <a:cubicBezTo>
                  <a:pt x="8533" y="1424"/>
                  <a:pt x="8509" y="1415"/>
                  <a:pt x="8486" y="1396"/>
                </a:cubicBezTo>
                <a:cubicBezTo>
                  <a:pt x="8463" y="1377"/>
                  <a:pt x="8440" y="1348"/>
                  <a:pt x="8421" y="1327"/>
                </a:cubicBezTo>
                <a:cubicBezTo>
                  <a:pt x="8401" y="1307"/>
                  <a:pt x="8385" y="1294"/>
                  <a:pt x="8371" y="1275"/>
                </a:cubicBezTo>
                <a:cubicBezTo>
                  <a:pt x="8358" y="1256"/>
                  <a:pt x="8347" y="1231"/>
                  <a:pt x="8336" y="1205"/>
                </a:cubicBezTo>
                <a:cubicBezTo>
                  <a:pt x="8324" y="1180"/>
                  <a:pt x="8310" y="1156"/>
                  <a:pt x="8294" y="1133"/>
                </a:cubicBezTo>
                <a:cubicBezTo>
                  <a:pt x="8279" y="1110"/>
                  <a:pt x="8260" y="1090"/>
                  <a:pt x="8243" y="1069"/>
                </a:cubicBezTo>
                <a:cubicBezTo>
                  <a:pt x="8225" y="1048"/>
                  <a:pt x="8209" y="1026"/>
                  <a:pt x="8197" y="1004"/>
                </a:cubicBezTo>
                <a:cubicBezTo>
                  <a:pt x="8185" y="983"/>
                  <a:pt x="8178" y="961"/>
                  <a:pt x="8174" y="939"/>
                </a:cubicBezTo>
                <a:cubicBezTo>
                  <a:pt x="8170" y="918"/>
                  <a:pt x="8170" y="896"/>
                  <a:pt x="8165" y="875"/>
                </a:cubicBezTo>
                <a:cubicBezTo>
                  <a:pt x="8159" y="853"/>
                  <a:pt x="8148" y="831"/>
                  <a:pt x="8132" y="803"/>
                </a:cubicBezTo>
                <a:cubicBezTo>
                  <a:pt x="8117" y="774"/>
                  <a:pt x="8097" y="738"/>
                  <a:pt x="8059" y="692"/>
                </a:cubicBezTo>
                <a:cubicBezTo>
                  <a:pt x="8021" y="646"/>
                  <a:pt x="7965" y="591"/>
                  <a:pt x="7920" y="556"/>
                </a:cubicBezTo>
                <a:cubicBezTo>
                  <a:pt x="7876" y="522"/>
                  <a:pt x="7844" y="508"/>
                  <a:pt x="7813" y="501"/>
                </a:cubicBezTo>
                <a:cubicBezTo>
                  <a:pt x="7783" y="493"/>
                  <a:pt x="7753" y="491"/>
                  <a:pt x="7728" y="477"/>
                </a:cubicBezTo>
                <a:cubicBezTo>
                  <a:pt x="7703" y="464"/>
                  <a:pt x="7684" y="439"/>
                  <a:pt x="7665" y="421"/>
                </a:cubicBezTo>
                <a:cubicBezTo>
                  <a:pt x="7647" y="403"/>
                  <a:pt x="7629" y="392"/>
                  <a:pt x="7608" y="382"/>
                </a:cubicBezTo>
                <a:cubicBezTo>
                  <a:pt x="7586" y="373"/>
                  <a:pt x="7560" y="364"/>
                  <a:pt x="7537" y="357"/>
                </a:cubicBezTo>
                <a:cubicBezTo>
                  <a:pt x="7514" y="349"/>
                  <a:pt x="7493" y="342"/>
                  <a:pt x="7477" y="331"/>
                </a:cubicBezTo>
                <a:cubicBezTo>
                  <a:pt x="7462" y="320"/>
                  <a:pt x="7450" y="306"/>
                  <a:pt x="7438" y="295"/>
                </a:cubicBezTo>
                <a:cubicBezTo>
                  <a:pt x="7426" y="284"/>
                  <a:pt x="7413" y="277"/>
                  <a:pt x="7398" y="274"/>
                </a:cubicBezTo>
                <a:cubicBezTo>
                  <a:pt x="7384" y="270"/>
                  <a:pt x="7369" y="270"/>
                  <a:pt x="7353" y="270"/>
                </a:cubicBezTo>
                <a:cubicBezTo>
                  <a:pt x="7337" y="270"/>
                  <a:pt x="7320" y="270"/>
                  <a:pt x="7305" y="271"/>
                </a:cubicBezTo>
                <a:cubicBezTo>
                  <a:pt x="7289" y="272"/>
                  <a:pt x="7274" y="273"/>
                  <a:pt x="7260" y="276"/>
                </a:cubicBezTo>
                <a:cubicBezTo>
                  <a:pt x="7245" y="279"/>
                  <a:pt x="7231" y="283"/>
                  <a:pt x="7214" y="288"/>
                </a:cubicBezTo>
                <a:cubicBezTo>
                  <a:pt x="7196" y="294"/>
                  <a:pt x="7175" y="300"/>
                  <a:pt x="7133" y="311"/>
                </a:cubicBezTo>
                <a:cubicBezTo>
                  <a:pt x="7090" y="322"/>
                  <a:pt x="7027" y="339"/>
                  <a:pt x="6990" y="350"/>
                </a:cubicBezTo>
                <a:cubicBezTo>
                  <a:pt x="6953" y="360"/>
                  <a:pt x="6943" y="366"/>
                  <a:pt x="6932" y="371"/>
                </a:cubicBezTo>
                <a:cubicBezTo>
                  <a:pt x="6922" y="376"/>
                  <a:pt x="6910" y="381"/>
                  <a:pt x="6900" y="387"/>
                </a:cubicBezTo>
                <a:cubicBezTo>
                  <a:pt x="6890" y="392"/>
                  <a:pt x="6882" y="398"/>
                  <a:pt x="6873" y="402"/>
                </a:cubicBezTo>
                <a:cubicBezTo>
                  <a:pt x="6863" y="405"/>
                  <a:pt x="6852" y="406"/>
                  <a:pt x="6840" y="404"/>
                </a:cubicBezTo>
                <a:cubicBezTo>
                  <a:pt x="6828" y="402"/>
                  <a:pt x="6816" y="397"/>
                  <a:pt x="6800" y="390"/>
                </a:cubicBezTo>
                <a:cubicBezTo>
                  <a:pt x="6785" y="383"/>
                  <a:pt x="6766" y="373"/>
                  <a:pt x="6737" y="365"/>
                </a:cubicBezTo>
                <a:cubicBezTo>
                  <a:pt x="6708" y="357"/>
                  <a:pt x="6669" y="351"/>
                  <a:pt x="6642" y="345"/>
                </a:cubicBezTo>
                <a:cubicBezTo>
                  <a:pt x="6615" y="339"/>
                  <a:pt x="6599" y="334"/>
                  <a:pt x="6585" y="330"/>
                </a:cubicBezTo>
                <a:cubicBezTo>
                  <a:pt x="6571" y="326"/>
                  <a:pt x="6558" y="324"/>
                  <a:pt x="6547" y="320"/>
                </a:cubicBezTo>
                <a:cubicBezTo>
                  <a:pt x="6535" y="317"/>
                  <a:pt x="6523" y="312"/>
                  <a:pt x="6509" y="307"/>
                </a:cubicBezTo>
                <a:cubicBezTo>
                  <a:pt x="6495" y="301"/>
                  <a:pt x="6477" y="295"/>
                  <a:pt x="6462" y="289"/>
                </a:cubicBezTo>
                <a:cubicBezTo>
                  <a:pt x="6448" y="283"/>
                  <a:pt x="6436" y="278"/>
                  <a:pt x="6428" y="270"/>
                </a:cubicBezTo>
                <a:cubicBezTo>
                  <a:pt x="6419" y="263"/>
                  <a:pt x="6415" y="254"/>
                  <a:pt x="6408" y="229"/>
                </a:cubicBezTo>
                <a:cubicBezTo>
                  <a:pt x="6401" y="204"/>
                  <a:pt x="6392" y="161"/>
                  <a:pt x="6385" y="131"/>
                </a:cubicBezTo>
                <a:cubicBezTo>
                  <a:pt x="6378" y="102"/>
                  <a:pt x="6374" y="84"/>
                  <a:pt x="6369" y="67"/>
                </a:cubicBezTo>
                <a:cubicBezTo>
                  <a:pt x="6364" y="50"/>
                  <a:pt x="6358" y="34"/>
                  <a:pt x="6347" y="21"/>
                </a:cubicBezTo>
                <a:cubicBezTo>
                  <a:pt x="6336" y="9"/>
                  <a:pt x="6321" y="1"/>
                  <a:pt x="6307" y="0"/>
                </a:cubicBezTo>
                <a:cubicBezTo>
                  <a:pt x="6294" y="0"/>
                  <a:pt x="6283" y="7"/>
                  <a:pt x="6265" y="15"/>
                </a:cubicBezTo>
                <a:cubicBezTo>
                  <a:pt x="6247" y="22"/>
                  <a:pt x="6222" y="31"/>
                  <a:pt x="6204" y="38"/>
                </a:cubicBezTo>
                <a:cubicBezTo>
                  <a:pt x="6187" y="46"/>
                  <a:pt x="6177" y="53"/>
                  <a:pt x="6168" y="64"/>
                </a:cubicBezTo>
                <a:cubicBezTo>
                  <a:pt x="6159" y="75"/>
                  <a:pt x="6152" y="89"/>
                  <a:pt x="6139" y="103"/>
                </a:cubicBezTo>
                <a:cubicBezTo>
                  <a:pt x="6125" y="116"/>
                  <a:pt x="6106" y="128"/>
                  <a:pt x="6086" y="138"/>
                </a:cubicBezTo>
                <a:cubicBezTo>
                  <a:pt x="6065" y="148"/>
                  <a:pt x="6045" y="155"/>
                  <a:pt x="6020" y="162"/>
                </a:cubicBezTo>
                <a:cubicBezTo>
                  <a:pt x="5996" y="170"/>
                  <a:pt x="5967" y="177"/>
                  <a:pt x="5938" y="185"/>
                </a:cubicBezTo>
                <a:cubicBezTo>
                  <a:pt x="5910" y="193"/>
                  <a:pt x="5882" y="202"/>
                  <a:pt x="5853" y="210"/>
                </a:cubicBezTo>
                <a:cubicBezTo>
                  <a:pt x="5823" y="218"/>
                  <a:pt x="5791" y="224"/>
                  <a:pt x="5770" y="234"/>
                </a:cubicBezTo>
                <a:cubicBezTo>
                  <a:pt x="5749" y="245"/>
                  <a:pt x="5738" y="259"/>
                  <a:pt x="5730" y="270"/>
                </a:cubicBezTo>
                <a:cubicBezTo>
                  <a:pt x="5722" y="282"/>
                  <a:pt x="5716" y="290"/>
                  <a:pt x="5702" y="294"/>
                </a:cubicBezTo>
                <a:cubicBezTo>
                  <a:pt x="5688" y="298"/>
                  <a:pt x="5666" y="298"/>
                  <a:pt x="5634" y="306"/>
                </a:cubicBezTo>
                <a:cubicBezTo>
                  <a:pt x="5601" y="314"/>
                  <a:pt x="5558" y="329"/>
                  <a:pt x="5533" y="352"/>
                </a:cubicBezTo>
                <a:cubicBezTo>
                  <a:pt x="5507" y="374"/>
                  <a:pt x="5499" y="404"/>
                  <a:pt x="5494" y="427"/>
                </a:cubicBezTo>
                <a:cubicBezTo>
                  <a:pt x="5490" y="449"/>
                  <a:pt x="5490" y="465"/>
                  <a:pt x="5485" y="488"/>
                </a:cubicBezTo>
                <a:cubicBezTo>
                  <a:pt x="5480" y="510"/>
                  <a:pt x="5470" y="540"/>
                  <a:pt x="5457" y="563"/>
                </a:cubicBezTo>
                <a:cubicBezTo>
                  <a:pt x="5444" y="585"/>
                  <a:pt x="5429" y="601"/>
                  <a:pt x="5416" y="609"/>
                </a:cubicBezTo>
                <a:cubicBezTo>
                  <a:pt x="5404" y="617"/>
                  <a:pt x="5395" y="618"/>
                  <a:pt x="5383" y="617"/>
                </a:cubicBezTo>
                <a:cubicBezTo>
                  <a:pt x="5371" y="616"/>
                  <a:pt x="5357" y="613"/>
                  <a:pt x="5345" y="609"/>
                </a:cubicBezTo>
                <a:cubicBezTo>
                  <a:pt x="5333" y="605"/>
                  <a:pt x="5324" y="600"/>
                  <a:pt x="5314" y="595"/>
                </a:cubicBezTo>
                <a:cubicBezTo>
                  <a:pt x="5305" y="589"/>
                  <a:pt x="5296" y="584"/>
                  <a:pt x="5285" y="580"/>
                </a:cubicBezTo>
                <a:cubicBezTo>
                  <a:pt x="5273" y="576"/>
                  <a:pt x="5260" y="573"/>
                  <a:pt x="5246" y="573"/>
                </a:cubicBezTo>
                <a:cubicBezTo>
                  <a:pt x="5232" y="574"/>
                  <a:pt x="5218" y="578"/>
                  <a:pt x="5203" y="582"/>
                </a:cubicBezTo>
                <a:cubicBezTo>
                  <a:pt x="5189" y="586"/>
                  <a:pt x="5174" y="590"/>
                  <a:pt x="5159" y="595"/>
                </a:cubicBezTo>
                <a:cubicBezTo>
                  <a:pt x="5144" y="600"/>
                  <a:pt x="5127" y="605"/>
                  <a:pt x="5113" y="610"/>
                </a:cubicBezTo>
                <a:cubicBezTo>
                  <a:pt x="5098" y="615"/>
                  <a:pt x="5086" y="620"/>
                  <a:pt x="5072" y="618"/>
                </a:cubicBezTo>
                <a:cubicBezTo>
                  <a:pt x="5057" y="615"/>
                  <a:pt x="5041" y="605"/>
                  <a:pt x="5027" y="591"/>
                </a:cubicBezTo>
                <a:cubicBezTo>
                  <a:pt x="5013" y="577"/>
                  <a:pt x="5002" y="560"/>
                  <a:pt x="4986" y="538"/>
                </a:cubicBezTo>
                <a:cubicBezTo>
                  <a:pt x="4970" y="517"/>
                  <a:pt x="4949" y="493"/>
                  <a:pt x="4929" y="475"/>
                </a:cubicBezTo>
                <a:cubicBezTo>
                  <a:pt x="4909" y="458"/>
                  <a:pt x="4889" y="447"/>
                  <a:pt x="4876" y="437"/>
                </a:cubicBezTo>
                <a:cubicBezTo>
                  <a:pt x="4862" y="426"/>
                  <a:pt x="4853" y="414"/>
                  <a:pt x="4841" y="398"/>
                </a:cubicBezTo>
                <a:cubicBezTo>
                  <a:pt x="4828" y="382"/>
                  <a:pt x="4810" y="360"/>
                  <a:pt x="4795" y="346"/>
                </a:cubicBezTo>
                <a:cubicBezTo>
                  <a:pt x="4780" y="331"/>
                  <a:pt x="4768" y="324"/>
                  <a:pt x="4755" y="319"/>
                </a:cubicBezTo>
                <a:cubicBezTo>
                  <a:pt x="4742" y="315"/>
                  <a:pt x="4729" y="313"/>
                  <a:pt x="4710" y="314"/>
                </a:cubicBezTo>
                <a:cubicBezTo>
                  <a:pt x="4692" y="315"/>
                  <a:pt x="4668" y="319"/>
                  <a:pt x="4651" y="324"/>
                </a:cubicBezTo>
                <a:cubicBezTo>
                  <a:pt x="4634" y="329"/>
                  <a:pt x="4624" y="335"/>
                  <a:pt x="4614" y="344"/>
                </a:cubicBezTo>
                <a:cubicBezTo>
                  <a:pt x="4603" y="353"/>
                  <a:pt x="4593" y="364"/>
                  <a:pt x="4584" y="377"/>
                </a:cubicBezTo>
                <a:cubicBezTo>
                  <a:pt x="4575" y="391"/>
                  <a:pt x="4566" y="406"/>
                  <a:pt x="4562" y="428"/>
                </a:cubicBezTo>
                <a:cubicBezTo>
                  <a:pt x="4557" y="449"/>
                  <a:pt x="4556" y="477"/>
                  <a:pt x="4547" y="517"/>
                </a:cubicBezTo>
                <a:cubicBezTo>
                  <a:pt x="4539" y="557"/>
                  <a:pt x="4522" y="610"/>
                  <a:pt x="4507" y="650"/>
                </a:cubicBezTo>
                <a:cubicBezTo>
                  <a:pt x="4492" y="690"/>
                  <a:pt x="4479" y="718"/>
                  <a:pt x="4461" y="752"/>
                </a:cubicBezTo>
                <a:cubicBezTo>
                  <a:pt x="4443" y="786"/>
                  <a:pt x="4420" y="826"/>
                  <a:pt x="4392" y="855"/>
                </a:cubicBezTo>
                <a:cubicBezTo>
                  <a:pt x="4365" y="885"/>
                  <a:pt x="4332" y="903"/>
                  <a:pt x="4293" y="917"/>
                </a:cubicBezTo>
                <a:cubicBezTo>
                  <a:pt x="4254" y="930"/>
                  <a:pt x="4208" y="938"/>
                  <a:pt x="4169" y="944"/>
                </a:cubicBezTo>
                <a:cubicBezTo>
                  <a:pt x="4130" y="951"/>
                  <a:pt x="4097" y="955"/>
                  <a:pt x="4062" y="947"/>
                </a:cubicBezTo>
                <a:cubicBezTo>
                  <a:pt x="4027" y="939"/>
                  <a:pt x="3990" y="920"/>
                  <a:pt x="3963" y="898"/>
                </a:cubicBezTo>
                <a:cubicBezTo>
                  <a:pt x="3937" y="876"/>
                  <a:pt x="3920" y="853"/>
                  <a:pt x="3903" y="835"/>
                </a:cubicBezTo>
                <a:cubicBezTo>
                  <a:pt x="3886" y="818"/>
                  <a:pt x="3869" y="806"/>
                  <a:pt x="3852" y="798"/>
                </a:cubicBezTo>
                <a:cubicBezTo>
                  <a:pt x="3835" y="789"/>
                  <a:pt x="3818" y="783"/>
                  <a:pt x="3798" y="785"/>
                </a:cubicBezTo>
                <a:cubicBezTo>
                  <a:pt x="3778" y="788"/>
                  <a:pt x="3754" y="799"/>
                  <a:pt x="3728" y="812"/>
                </a:cubicBezTo>
                <a:cubicBezTo>
                  <a:pt x="3702" y="825"/>
                  <a:pt x="3673" y="839"/>
                  <a:pt x="3646" y="851"/>
                </a:cubicBezTo>
                <a:cubicBezTo>
                  <a:pt x="3619" y="862"/>
                  <a:pt x="3593" y="870"/>
                  <a:pt x="3565" y="877"/>
                </a:cubicBezTo>
                <a:cubicBezTo>
                  <a:pt x="3537" y="885"/>
                  <a:pt x="3508" y="891"/>
                  <a:pt x="3480" y="892"/>
                </a:cubicBezTo>
                <a:cubicBezTo>
                  <a:pt x="3453" y="893"/>
                  <a:pt x="3428" y="889"/>
                  <a:pt x="3404" y="885"/>
                </a:cubicBezTo>
                <a:cubicBezTo>
                  <a:pt x="3380" y="881"/>
                  <a:pt x="3356" y="876"/>
                  <a:pt x="3338" y="866"/>
                </a:cubicBezTo>
                <a:cubicBezTo>
                  <a:pt x="3320" y="855"/>
                  <a:pt x="3308" y="837"/>
                  <a:pt x="3297" y="820"/>
                </a:cubicBezTo>
                <a:cubicBezTo>
                  <a:pt x="3286" y="803"/>
                  <a:pt x="3277" y="787"/>
                  <a:pt x="3266" y="774"/>
                </a:cubicBezTo>
                <a:cubicBezTo>
                  <a:pt x="3254" y="761"/>
                  <a:pt x="3241" y="752"/>
                  <a:pt x="3226" y="740"/>
                </a:cubicBezTo>
                <a:cubicBezTo>
                  <a:pt x="3210" y="727"/>
                  <a:pt x="3193" y="712"/>
                  <a:pt x="3178" y="697"/>
                </a:cubicBezTo>
                <a:cubicBezTo>
                  <a:pt x="3164" y="682"/>
                  <a:pt x="3153" y="668"/>
                  <a:pt x="3139" y="642"/>
                </a:cubicBezTo>
                <a:cubicBezTo>
                  <a:pt x="3125" y="617"/>
                  <a:pt x="3108" y="581"/>
                  <a:pt x="3091" y="544"/>
                </a:cubicBezTo>
                <a:cubicBezTo>
                  <a:pt x="3074" y="507"/>
                  <a:pt x="3057" y="469"/>
                  <a:pt x="3041" y="448"/>
                </a:cubicBezTo>
                <a:cubicBezTo>
                  <a:pt x="3026" y="427"/>
                  <a:pt x="3013" y="423"/>
                  <a:pt x="2998" y="425"/>
                </a:cubicBezTo>
                <a:cubicBezTo>
                  <a:pt x="2983" y="428"/>
                  <a:pt x="2966" y="437"/>
                  <a:pt x="2943" y="447"/>
                </a:cubicBezTo>
                <a:cubicBezTo>
                  <a:pt x="2919" y="457"/>
                  <a:pt x="2888" y="467"/>
                  <a:pt x="2869" y="474"/>
                </a:cubicBezTo>
                <a:cubicBezTo>
                  <a:pt x="2850" y="481"/>
                  <a:pt x="2843" y="485"/>
                  <a:pt x="2836" y="492"/>
                </a:cubicBezTo>
                <a:cubicBezTo>
                  <a:pt x="2829" y="498"/>
                  <a:pt x="2823" y="506"/>
                  <a:pt x="2820" y="517"/>
                </a:cubicBezTo>
                <a:cubicBezTo>
                  <a:pt x="2817" y="529"/>
                  <a:pt x="2817" y="543"/>
                  <a:pt x="2822" y="560"/>
                </a:cubicBezTo>
                <a:cubicBezTo>
                  <a:pt x="2826" y="576"/>
                  <a:pt x="2836" y="595"/>
                  <a:pt x="2844" y="614"/>
                </a:cubicBezTo>
                <a:cubicBezTo>
                  <a:pt x="2852" y="634"/>
                  <a:pt x="2859" y="654"/>
                  <a:pt x="2867" y="673"/>
                </a:cubicBezTo>
                <a:cubicBezTo>
                  <a:pt x="2875" y="692"/>
                  <a:pt x="2883" y="710"/>
                  <a:pt x="2890" y="727"/>
                </a:cubicBezTo>
                <a:cubicBezTo>
                  <a:pt x="2897" y="744"/>
                  <a:pt x="2904" y="760"/>
                  <a:pt x="2905" y="776"/>
                </a:cubicBezTo>
                <a:cubicBezTo>
                  <a:pt x="2907" y="791"/>
                  <a:pt x="2904" y="805"/>
                  <a:pt x="2894" y="814"/>
                </a:cubicBezTo>
                <a:cubicBezTo>
                  <a:pt x="2885" y="823"/>
                  <a:pt x="2870" y="826"/>
                  <a:pt x="2850" y="833"/>
                </a:cubicBezTo>
                <a:cubicBezTo>
                  <a:pt x="2831" y="839"/>
                  <a:pt x="2807" y="850"/>
                  <a:pt x="2770" y="879"/>
                </a:cubicBezTo>
                <a:cubicBezTo>
                  <a:pt x="2733" y="908"/>
                  <a:pt x="2682" y="957"/>
                  <a:pt x="2648" y="988"/>
                </a:cubicBezTo>
                <a:cubicBezTo>
                  <a:pt x="2614" y="1018"/>
                  <a:pt x="2597" y="1032"/>
                  <a:pt x="2578" y="1045"/>
                </a:cubicBezTo>
                <a:cubicBezTo>
                  <a:pt x="2559" y="1059"/>
                  <a:pt x="2538" y="1072"/>
                  <a:pt x="2518" y="1081"/>
                </a:cubicBezTo>
                <a:cubicBezTo>
                  <a:pt x="2498" y="1089"/>
                  <a:pt x="2479" y="1094"/>
                  <a:pt x="2453" y="1097"/>
                </a:cubicBezTo>
                <a:cubicBezTo>
                  <a:pt x="2427" y="1100"/>
                  <a:pt x="2395" y="1102"/>
                  <a:pt x="2361" y="1100"/>
                </a:cubicBezTo>
                <a:cubicBezTo>
                  <a:pt x="2327" y="1099"/>
                  <a:pt x="2291" y="1094"/>
                  <a:pt x="2260" y="1086"/>
                </a:cubicBezTo>
                <a:cubicBezTo>
                  <a:pt x="2229" y="1078"/>
                  <a:pt x="2202" y="1068"/>
                  <a:pt x="2179" y="1057"/>
                </a:cubicBezTo>
                <a:cubicBezTo>
                  <a:pt x="2157" y="1046"/>
                  <a:pt x="2138" y="1035"/>
                  <a:pt x="2113" y="1018"/>
                </a:cubicBezTo>
                <a:cubicBezTo>
                  <a:pt x="2089" y="1001"/>
                  <a:pt x="2058" y="978"/>
                  <a:pt x="2033" y="957"/>
                </a:cubicBezTo>
                <a:cubicBezTo>
                  <a:pt x="2007" y="936"/>
                  <a:pt x="1988" y="917"/>
                  <a:pt x="1970" y="895"/>
                </a:cubicBezTo>
                <a:cubicBezTo>
                  <a:pt x="1953" y="873"/>
                  <a:pt x="1937" y="850"/>
                  <a:pt x="1927" y="828"/>
                </a:cubicBezTo>
                <a:cubicBezTo>
                  <a:pt x="1916" y="806"/>
                  <a:pt x="1910" y="787"/>
                  <a:pt x="1905" y="767"/>
                </a:cubicBezTo>
                <a:cubicBezTo>
                  <a:pt x="1901" y="748"/>
                  <a:pt x="1899" y="728"/>
                  <a:pt x="1898" y="711"/>
                </a:cubicBezTo>
                <a:cubicBezTo>
                  <a:pt x="1897" y="693"/>
                  <a:pt x="1897" y="678"/>
                  <a:pt x="1895" y="657"/>
                </a:cubicBezTo>
                <a:cubicBezTo>
                  <a:pt x="1893" y="637"/>
                  <a:pt x="1889" y="611"/>
                  <a:pt x="1881" y="588"/>
                </a:cubicBezTo>
                <a:cubicBezTo>
                  <a:pt x="1874" y="566"/>
                  <a:pt x="1862" y="546"/>
                  <a:pt x="1843" y="536"/>
                </a:cubicBezTo>
                <a:cubicBezTo>
                  <a:pt x="1824" y="527"/>
                  <a:pt x="1797" y="527"/>
                  <a:pt x="1775" y="529"/>
                </a:cubicBezTo>
                <a:cubicBezTo>
                  <a:pt x="1752" y="531"/>
                  <a:pt x="1734" y="535"/>
                  <a:pt x="1715" y="541"/>
                </a:cubicBezTo>
                <a:cubicBezTo>
                  <a:pt x="1696" y="547"/>
                  <a:pt x="1676" y="555"/>
                  <a:pt x="1653" y="565"/>
                </a:cubicBezTo>
                <a:cubicBezTo>
                  <a:pt x="1631" y="574"/>
                  <a:pt x="1605" y="584"/>
                  <a:pt x="1584" y="595"/>
                </a:cubicBezTo>
                <a:cubicBezTo>
                  <a:pt x="1564" y="605"/>
                  <a:pt x="1548" y="615"/>
                  <a:pt x="1539" y="622"/>
                </a:cubicBezTo>
                <a:cubicBezTo>
                  <a:pt x="1530" y="628"/>
                  <a:pt x="1527" y="632"/>
                  <a:pt x="1517" y="640"/>
                </a:cubicBezTo>
                <a:cubicBezTo>
                  <a:pt x="1506" y="648"/>
                  <a:pt x="1489" y="661"/>
                  <a:pt x="1468" y="673"/>
                </a:cubicBezTo>
                <a:cubicBezTo>
                  <a:pt x="1447" y="684"/>
                  <a:pt x="1422" y="693"/>
                  <a:pt x="1397" y="700"/>
                </a:cubicBezTo>
                <a:cubicBezTo>
                  <a:pt x="1372" y="707"/>
                  <a:pt x="1348" y="711"/>
                  <a:pt x="1322" y="714"/>
                </a:cubicBezTo>
                <a:cubicBezTo>
                  <a:pt x="1296" y="717"/>
                  <a:pt x="1270" y="719"/>
                  <a:pt x="1245" y="721"/>
                </a:cubicBezTo>
                <a:cubicBezTo>
                  <a:pt x="1220" y="723"/>
                  <a:pt x="1198" y="725"/>
                  <a:pt x="1176" y="726"/>
                </a:cubicBezTo>
                <a:cubicBezTo>
                  <a:pt x="1154" y="727"/>
                  <a:pt x="1134" y="727"/>
                  <a:pt x="1116" y="730"/>
                </a:cubicBezTo>
                <a:cubicBezTo>
                  <a:pt x="1098" y="732"/>
                  <a:pt x="1082" y="738"/>
                  <a:pt x="1057" y="738"/>
                </a:cubicBezTo>
                <a:cubicBezTo>
                  <a:pt x="1032" y="738"/>
                  <a:pt x="997" y="732"/>
                  <a:pt x="974" y="724"/>
                </a:cubicBezTo>
                <a:cubicBezTo>
                  <a:pt x="951" y="716"/>
                  <a:pt x="939" y="705"/>
                  <a:pt x="927" y="695"/>
                </a:cubicBezTo>
                <a:cubicBezTo>
                  <a:pt x="915" y="686"/>
                  <a:pt x="901" y="679"/>
                  <a:pt x="881" y="675"/>
                </a:cubicBezTo>
                <a:cubicBezTo>
                  <a:pt x="860" y="671"/>
                  <a:pt x="832" y="670"/>
                  <a:pt x="816" y="676"/>
                </a:cubicBezTo>
                <a:cubicBezTo>
                  <a:pt x="800" y="682"/>
                  <a:pt x="796" y="695"/>
                  <a:pt x="796" y="708"/>
                </a:cubicBezTo>
                <a:cubicBezTo>
                  <a:pt x="795" y="721"/>
                  <a:pt x="798" y="733"/>
                  <a:pt x="804" y="744"/>
                </a:cubicBezTo>
                <a:cubicBezTo>
                  <a:pt x="811" y="755"/>
                  <a:pt x="820" y="764"/>
                  <a:pt x="828" y="772"/>
                </a:cubicBezTo>
                <a:cubicBezTo>
                  <a:pt x="836" y="780"/>
                  <a:pt x="844" y="786"/>
                  <a:pt x="852" y="796"/>
                </a:cubicBezTo>
                <a:cubicBezTo>
                  <a:pt x="861" y="806"/>
                  <a:pt x="871" y="821"/>
                  <a:pt x="882" y="835"/>
                </a:cubicBezTo>
                <a:cubicBezTo>
                  <a:pt x="892" y="850"/>
                  <a:pt x="902" y="864"/>
                  <a:pt x="910" y="876"/>
                </a:cubicBezTo>
                <a:cubicBezTo>
                  <a:pt x="919" y="888"/>
                  <a:pt x="925" y="897"/>
                  <a:pt x="935" y="903"/>
                </a:cubicBezTo>
                <a:cubicBezTo>
                  <a:pt x="944" y="908"/>
                  <a:pt x="958" y="910"/>
                  <a:pt x="974" y="912"/>
                </a:cubicBezTo>
                <a:cubicBezTo>
                  <a:pt x="990" y="913"/>
                  <a:pt x="1008" y="915"/>
                  <a:pt x="1022" y="917"/>
                </a:cubicBezTo>
                <a:cubicBezTo>
                  <a:pt x="1036" y="919"/>
                  <a:pt x="1045" y="922"/>
                  <a:pt x="1051" y="927"/>
                </a:cubicBezTo>
                <a:cubicBezTo>
                  <a:pt x="1058" y="933"/>
                  <a:pt x="1061" y="941"/>
                  <a:pt x="1062" y="952"/>
                </a:cubicBezTo>
                <a:cubicBezTo>
                  <a:pt x="1063" y="963"/>
                  <a:pt x="1062" y="976"/>
                  <a:pt x="1059" y="988"/>
                </a:cubicBezTo>
                <a:cubicBezTo>
                  <a:pt x="1057" y="999"/>
                  <a:pt x="1052" y="1008"/>
                  <a:pt x="1047" y="1020"/>
                </a:cubicBezTo>
                <a:cubicBezTo>
                  <a:pt x="1042" y="1032"/>
                  <a:pt x="1036" y="1046"/>
                  <a:pt x="1034" y="1060"/>
                </a:cubicBezTo>
                <a:cubicBezTo>
                  <a:pt x="1032" y="1073"/>
                  <a:pt x="1034" y="1085"/>
                  <a:pt x="1041" y="1096"/>
                </a:cubicBezTo>
                <a:cubicBezTo>
                  <a:pt x="1047" y="1106"/>
                  <a:pt x="1059" y="1114"/>
                  <a:pt x="1070" y="1123"/>
                </a:cubicBezTo>
                <a:cubicBezTo>
                  <a:pt x="1082" y="1132"/>
                  <a:pt x="1095" y="1141"/>
                  <a:pt x="1111" y="1149"/>
                </a:cubicBezTo>
                <a:cubicBezTo>
                  <a:pt x="1128" y="1157"/>
                  <a:pt x="1148" y="1165"/>
                  <a:pt x="1169" y="1172"/>
                </a:cubicBezTo>
                <a:cubicBezTo>
                  <a:pt x="1190" y="1179"/>
                  <a:pt x="1212" y="1186"/>
                  <a:pt x="1230" y="1193"/>
                </a:cubicBezTo>
                <a:cubicBezTo>
                  <a:pt x="1248" y="1200"/>
                  <a:pt x="1262" y="1206"/>
                  <a:pt x="1283" y="1212"/>
                </a:cubicBezTo>
                <a:cubicBezTo>
                  <a:pt x="1304" y="1218"/>
                  <a:pt x="1330" y="1224"/>
                  <a:pt x="1350" y="1235"/>
                </a:cubicBezTo>
                <a:cubicBezTo>
                  <a:pt x="1369" y="1246"/>
                  <a:pt x="1382" y="1261"/>
                  <a:pt x="1385" y="1288"/>
                </a:cubicBezTo>
                <a:cubicBezTo>
                  <a:pt x="1388" y="1315"/>
                  <a:pt x="1382" y="1353"/>
                  <a:pt x="1381" y="1395"/>
                </a:cubicBezTo>
                <a:cubicBezTo>
                  <a:pt x="1380" y="1436"/>
                  <a:pt x="1384" y="1481"/>
                  <a:pt x="1386" y="1518"/>
                </a:cubicBezTo>
                <a:cubicBezTo>
                  <a:pt x="1389" y="1555"/>
                  <a:pt x="1390" y="1582"/>
                  <a:pt x="1385" y="1605"/>
                </a:cubicBezTo>
                <a:cubicBezTo>
                  <a:pt x="1381" y="1629"/>
                  <a:pt x="1370" y="1647"/>
                  <a:pt x="1362" y="1663"/>
                </a:cubicBezTo>
                <a:cubicBezTo>
                  <a:pt x="1353" y="1679"/>
                  <a:pt x="1346" y="1692"/>
                  <a:pt x="1339" y="1704"/>
                </a:cubicBezTo>
                <a:cubicBezTo>
                  <a:pt x="1332" y="1715"/>
                  <a:pt x="1326" y="1724"/>
                  <a:pt x="1312" y="1731"/>
                </a:cubicBezTo>
                <a:cubicBezTo>
                  <a:pt x="1298" y="1738"/>
                  <a:pt x="1277" y="1742"/>
                  <a:pt x="1254" y="1744"/>
                </a:cubicBezTo>
                <a:cubicBezTo>
                  <a:pt x="1230" y="1746"/>
                  <a:pt x="1206" y="1746"/>
                  <a:pt x="1185" y="1749"/>
                </a:cubicBezTo>
                <a:cubicBezTo>
                  <a:pt x="1164" y="1752"/>
                  <a:pt x="1146" y="1758"/>
                  <a:pt x="1129" y="1779"/>
                </a:cubicBezTo>
                <a:cubicBezTo>
                  <a:pt x="1112" y="1800"/>
                  <a:pt x="1096" y="1836"/>
                  <a:pt x="1080" y="1854"/>
                </a:cubicBezTo>
                <a:cubicBezTo>
                  <a:pt x="1065" y="1872"/>
                  <a:pt x="1050" y="1872"/>
                  <a:pt x="1038" y="1869"/>
                </a:cubicBezTo>
                <a:cubicBezTo>
                  <a:pt x="1025" y="1866"/>
                  <a:pt x="1013" y="1860"/>
                  <a:pt x="1004" y="1848"/>
                </a:cubicBezTo>
                <a:cubicBezTo>
                  <a:pt x="995" y="1835"/>
                  <a:pt x="988" y="1817"/>
                  <a:pt x="980" y="1796"/>
                </a:cubicBezTo>
                <a:cubicBezTo>
                  <a:pt x="972" y="1775"/>
                  <a:pt x="964" y="1751"/>
                  <a:pt x="958" y="1722"/>
                </a:cubicBezTo>
                <a:cubicBezTo>
                  <a:pt x="952" y="1692"/>
                  <a:pt x="948" y="1657"/>
                  <a:pt x="939" y="1627"/>
                </a:cubicBezTo>
                <a:cubicBezTo>
                  <a:pt x="930" y="1597"/>
                  <a:pt x="917" y="1571"/>
                  <a:pt x="906" y="1549"/>
                </a:cubicBezTo>
                <a:cubicBezTo>
                  <a:pt x="895" y="1527"/>
                  <a:pt x="887" y="1508"/>
                  <a:pt x="872" y="1493"/>
                </a:cubicBezTo>
                <a:cubicBezTo>
                  <a:pt x="857" y="1477"/>
                  <a:pt x="835" y="1465"/>
                  <a:pt x="814" y="1459"/>
                </a:cubicBezTo>
                <a:cubicBezTo>
                  <a:pt x="793" y="1453"/>
                  <a:pt x="773" y="1453"/>
                  <a:pt x="754" y="1440"/>
                </a:cubicBezTo>
                <a:cubicBezTo>
                  <a:pt x="735" y="1428"/>
                  <a:pt x="717" y="1403"/>
                  <a:pt x="694" y="1372"/>
                </a:cubicBezTo>
                <a:cubicBezTo>
                  <a:pt x="671" y="1342"/>
                  <a:pt x="642" y="1304"/>
                  <a:pt x="619" y="1273"/>
                </a:cubicBezTo>
                <a:cubicBezTo>
                  <a:pt x="597" y="1242"/>
                  <a:pt x="580" y="1216"/>
                  <a:pt x="568" y="1201"/>
                </a:cubicBezTo>
                <a:cubicBezTo>
                  <a:pt x="555" y="1186"/>
                  <a:pt x="547" y="1182"/>
                  <a:pt x="534" y="1184"/>
                </a:cubicBezTo>
                <a:cubicBezTo>
                  <a:pt x="522" y="1185"/>
                  <a:pt x="504" y="1192"/>
                  <a:pt x="492" y="1200"/>
                </a:cubicBezTo>
                <a:cubicBezTo>
                  <a:pt x="479" y="1208"/>
                  <a:pt x="472" y="1216"/>
                  <a:pt x="468" y="1225"/>
                </a:cubicBezTo>
                <a:cubicBezTo>
                  <a:pt x="463" y="1235"/>
                  <a:pt x="461" y="1245"/>
                  <a:pt x="461" y="1255"/>
                </a:cubicBezTo>
                <a:cubicBezTo>
                  <a:pt x="462" y="1265"/>
                  <a:pt x="465" y="1276"/>
                  <a:pt x="468" y="1283"/>
                </a:cubicBezTo>
                <a:cubicBezTo>
                  <a:pt x="471" y="1290"/>
                  <a:pt x="474" y="1294"/>
                  <a:pt x="472" y="1302"/>
                </a:cubicBezTo>
                <a:cubicBezTo>
                  <a:pt x="470" y="1311"/>
                  <a:pt x="463" y="1323"/>
                  <a:pt x="456" y="1332"/>
                </a:cubicBezTo>
                <a:cubicBezTo>
                  <a:pt x="448" y="1342"/>
                  <a:pt x="441" y="1348"/>
                  <a:pt x="434" y="1355"/>
                </a:cubicBezTo>
                <a:cubicBezTo>
                  <a:pt x="426" y="1362"/>
                  <a:pt x="418" y="1370"/>
                  <a:pt x="412" y="1382"/>
                </a:cubicBezTo>
                <a:cubicBezTo>
                  <a:pt x="407" y="1394"/>
                  <a:pt x="405" y="1409"/>
                  <a:pt x="408" y="1424"/>
                </a:cubicBezTo>
                <a:cubicBezTo>
                  <a:pt x="410" y="1439"/>
                  <a:pt x="418" y="1454"/>
                  <a:pt x="422" y="1471"/>
                </a:cubicBezTo>
                <a:cubicBezTo>
                  <a:pt x="426" y="1489"/>
                  <a:pt x="427" y="1509"/>
                  <a:pt x="426" y="1528"/>
                </a:cubicBezTo>
                <a:cubicBezTo>
                  <a:pt x="426" y="1547"/>
                  <a:pt x="424" y="1565"/>
                  <a:pt x="412" y="1571"/>
                </a:cubicBezTo>
                <a:cubicBezTo>
                  <a:pt x="400" y="1578"/>
                  <a:pt x="379" y="1574"/>
                  <a:pt x="366" y="1568"/>
                </a:cubicBezTo>
                <a:cubicBezTo>
                  <a:pt x="353" y="1563"/>
                  <a:pt x="349" y="1556"/>
                  <a:pt x="341" y="1544"/>
                </a:cubicBezTo>
                <a:cubicBezTo>
                  <a:pt x="333" y="1533"/>
                  <a:pt x="322" y="1517"/>
                  <a:pt x="311" y="1506"/>
                </a:cubicBezTo>
                <a:cubicBezTo>
                  <a:pt x="300" y="1494"/>
                  <a:pt x="290" y="1486"/>
                  <a:pt x="278" y="1486"/>
                </a:cubicBezTo>
                <a:cubicBezTo>
                  <a:pt x="265" y="1487"/>
                  <a:pt x="251" y="1496"/>
                  <a:pt x="243" y="1507"/>
                </a:cubicBezTo>
                <a:cubicBezTo>
                  <a:pt x="235" y="1518"/>
                  <a:pt x="234" y="1532"/>
                  <a:pt x="233" y="1546"/>
                </a:cubicBezTo>
                <a:cubicBezTo>
                  <a:pt x="232" y="1561"/>
                  <a:pt x="231" y="1576"/>
                  <a:pt x="229" y="1591"/>
                </a:cubicBezTo>
                <a:cubicBezTo>
                  <a:pt x="226" y="1606"/>
                  <a:pt x="222" y="1620"/>
                  <a:pt x="213" y="1638"/>
                </a:cubicBezTo>
                <a:cubicBezTo>
                  <a:pt x="205" y="1655"/>
                  <a:pt x="191" y="1676"/>
                  <a:pt x="180" y="1694"/>
                </a:cubicBezTo>
                <a:cubicBezTo>
                  <a:pt x="170" y="1713"/>
                  <a:pt x="161" y="1729"/>
                  <a:pt x="155" y="1744"/>
                </a:cubicBezTo>
                <a:cubicBezTo>
                  <a:pt x="149" y="1758"/>
                  <a:pt x="145" y="1771"/>
                  <a:pt x="133" y="1786"/>
                </a:cubicBezTo>
                <a:cubicBezTo>
                  <a:pt x="121" y="1800"/>
                  <a:pt x="102" y="1818"/>
                  <a:pt x="80" y="1836"/>
                </a:cubicBezTo>
                <a:cubicBezTo>
                  <a:pt x="59" y="1854"/>
                  <a:pt x="35" y="1872"/>
                  <a:pt x="21" y="1888"/>
                </a:cubicBezTo>
                <a:cubicBezTo>
                  <a:pt x="8" y="1904"/>
                  <a:pt x="5" y="1918"/>
                  <a:pt x="3" y="1931"/>
                </a:cubicBezTo>
                <a:cubicBezTo>
                  <a:pt x="1" y="1943"/>
                  <a:pt x="0" y="1956"/>
                  <a:pt x="6" y="1969"/>
                </a:cubicBezTo>
                <a:cubicBezTo>
                  <a:pt x="12" y="1983"/>
                  <a:pt x="26" y="1997"/>
                  <a:pt x="30" y="2012"/>
                </a:cubicBezTo>
                <a:cubicBezTo>
                  <a:pt x="35" y="2027"/>
                  <a:pt x="31" y="2042"/>
                  <a:pt x="26" y="2057"/>
                </a:cubicBezTo>
                <a:cubicBezTo>
                  <a:pt x="20" y="2072"/>
                  <a:pt x="14" y="2086"/>
                  <a:pt x="19" y="2095"/>
                </a:cubicBezTo>
                <a:cubicBezTo>
                  <a:pt x="23" y="2103"/>
                  <a:pt x="38" y="2104"/>
                  <a:pt x="63" y="2099"/>
                </a:cubicBezTo>
                <a:close/>
              </a:path>
            </a:pathLst>
          </a:custGeom>
          <a:solidFill>
            <a:schemeClr val="bg1">
              <a:lumMod val="95000"/>
            </a:schemeClr>
          </a:solidFill>
          <a:ln w="9525" cap="flat">
            <a:noFill/>
            <a:prstDash val="solid"/>
            <a:round/>
            <a:headEnd/>
            <a:tailEnd/>
          </a:ln>
          <a:effectLst/>
          <a:extLst/>
        </p:spPr>
        <p:txBody>
          <a:bodyPr/>
          <a:lstStyle/>
          <a:p>
            <a:endParaRPr lang="en-US" sz="800"/>
          </a:p>
        </p:txBody>
      </p:sp>
      <p:sp>
        <p:nvSpPr>
          <p:cNvPr id="6" name="Nistru"/>
          <p:cNvSpPr>
            <a:spLocks/>
          </p:cNvSpPr>
          <p:nvPr/>
        </p:nvSpPr>
        <p:spPr bwMode="auto">
          <a:xfrm>
            <a:off x="10407383" y="3682995"/>
            <a:ext cx="573457" cy="366277"/>
          </a:xfrm>
          <a:custGeom>
            <a:avLst/>
            <a:gdLst>
              <a:gd name="T0" fmla="*/ 2493 w 2624"/>
              <a:gd name="T1" fmla="*/ 1584 h 1682"/>
              <a:gd name="T2" fmla="*/ 2538 w 2624"/>
              <a:gd name="T3" fmla="*/ 1615 h 1682"/>
              <a:gd name="T4" fmla="*/ 2571 w 2624"/>
              <a:gd name="T5" fmla="*/ 1642 h 1682"/>
              <a:gd name="T6" fmla="*/ 2607 w 2624"/>
              <a:gd name="T7" fmla="*/ 1675 h 1682"/>
              <a:gd name="T8" fmla="*/ 2623 w 2624"/>
              <a:gd name="T9" fmla="*/ 1601 h 1682"/>
              <a:gd name="T10" fmla="*/ 2596 w 2624"/>
              <a:gd name="T11" fmla="*/ 1530 h 1682"/>
              <a:gd name="T12" fmla="*/ 2572 w 2624"/>
              <a:gd name="T13" fmla="*/ 1402 h 1682"/>
              <a:gd name="T14" fmla="*/ 2516 w 2624"/>
              <a:gd name="T15" fmla="*/ 1351 h 1682"/>
              <a:gd name="T16" fmla="*/ 2521 w 2624"/>
              <a:gd name="T17" fmla="*/ 1448 h 1682"/>
              <a:gd name="T18" fmla="*/ 2514 w 2624"/>
              <a:gd name="T19" fmla="*/ 1536 h 1682"/>
              <a:gd name="T20" fmla="*/ 2381 w 2624"/>
              <a:gd name="T21" fmla="*/ 1510 h 1682"/>
              <a:gd name="T22" fmla="*/ 2239 w 2624"/>
              <a:gd name="T23" fmla="*/ 1451 h 1682"/>
              <a:gd name="T24" fmla="*/ 2194 w 2624"/>
              <a:gd name="T25" fmla="*/ 1417 h 1682"/>
              <a:gd name="T26" fmla="*/ 2141 w 2624"/>
              <a:gd name="T27" fmla="*/ 1343 h 1682"/>
              <a:gd name="T28" fmla="*/ 2081 w 2624"/>
              <a:gd name="T29" fmla="*/ 1243 h 1682"/>
              <a:gd name="T30" fmla="*/ 1940 w 2624"/>
              <a:gd name="T31" fmla="*/ 1240 h 1682"/>
              <a:gd name="T32" fmla="*/ 1782 w 2624"/>
              <a:gd name="T33" fmla="*/ 1166 h 1682"/>
              <a:gd name="T34" fmla="*/ 1663 w 2624"/>
              <a:gd name="T35" fmla="*/ 1086 h 1682"/>
              <a:gd name="T36" fmla="*/ 1640 w 2624"/>
              <a:gd name="T37" fmla="*/ 1000 h 1682"/>
              <a:gd name="T38" fmla="*/ 1589 w 2624"/>
              <a:gd name="T39" fmla="*/ 881 h 1682"/>
              <a:gd name="T40" fmla="*/ 1555 w 2624"/>
              <a:gd name="T41" fmla="*/ 805 h 1682"/>
              <a:gd name="T42" fmla="*/ 1547 w 2624"/>
              <a:gd name="T43" fmla="*/ 721 h 1682"/>
              <a:gd name="T44" fmla="*/ 1426 w 2624"/>
              <a:gd name="T45" fmla="*/ 656 h 1682"/>
              <a:gd name="T46" fmla="*/ 1307 w 2624"/>
              <a:gd name="T47" fmla="*/ 593 h 1682"/>
              <a:gd name="T48" fmla="*/ 1222 w 2624"/>
              <a:gd name="T49" fmla="*/ 577 h 1682"/>
              <a:gd name="T50" fmla="*/ 1144 w 2624"/>
              <a:gd name="T51" fmla="*/ 467 h 1682"/>
              <a:gd name="T52" fmla="*/ 1054 w 2624"/>
              <a:gd name="T53" fmla="*/ 383 h 1682"/>
              <a:gd name="T54" fmla="*/ 966 w 2624"/>
              <a:gd name="T55" fmla="*/ 368 h 1682"/>
              <a:gd name="T56" fmla="*/ 890 w 2624"/>
              <a:gd name="T57" fmla="*/ 412 h 1682"/>
              <a:gd name="T58" fmla="*/ 763 w 2624"/>
              <a:gd name="T59" fmla="*/ 363 h 1682"/>
              <a:gd name="T60" fmla="*/ 689 w 2624"/>
              <a:gd name="T61" fmla="*/ 271 h 1682"/>
              <a:gd name="T62" fmla="*/ 701 w 2624"/>
              <a:gd name="T63" fmla="*/ 198 h 1682"/>
              <a:gd name="T64" fmla="*/ 678 w 2624"/>
              <a:gd name="T65" fmla="*/ 116 h 1682"/>
              <a:gd name="T66" fmla="*/ 567 w 2624"/>
              <a:gd name="T67" fmla="*/ 71 h 1682"/>
              <a:gd name="T68" fmla="*/ 493 w 2624"/>
              <a:gd name="T69" fmla="*/ 49 h 1682"/>
              <a:gd name="T70" fmla="*/ 402 w 2624"/>
              <a:gd name="T71" fmla="*/ 37 h 1682"/>
              <a:gd name="T72" fmla="*/ 318 w 2624"/>
              <a:gd name="T73" fmla="*/ 30 h 1682"/>
              <a:gd name="T74" fmla="*/ 261 w 2624"/>
              <a:gd name="T75" fmla="*/ 105 h 1682"/>
              <a:gd name="T76" fmla="*/ 131 w 2624"/>
              <a:gd name="T77" fmla="*/ 89 h 1682"/>
              <a:gd name="T78" fmla="*/ 103 w 2624"/>
              <a:gd name="T79" fmla="*/ 20 h 1682"/>
              <a:gd name="T80" fmla="*/ 30 w 2624"/>
              <a:gd name="T81" fmla="*/ 7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24" h="1682">
                <a:moveTo>
                  <a:pt x="2484" y="1547"/>
                </a:moveTo>
                <a:cubicBezTo>
                  <a:pt x="2486" y="1561"/>
                  <a:pt x="2488" y="1574"/>
                  <a:pt x="2493" y="1584"/>
                </a:cubicBezTo>
                <a:cubicBezTo>
                  <a:pt x="2498" y="1595"/>
                  <a:pt x="2508" y="1602"/>
                  <a:pt x="2516" y="1606"/>
                </a:cubicBezTo>
                <a:cubicBezTo>
                  <a:pt x="2524" y="1611"/>
                  <a:pt x="2531" y="1612"/>
                  <a:pt x="2538" y="1615"/>
                </a:cubicBezTo>
                <a:cubicBezTo>
                  <a:pt x="2545" y="1617"/>
                  <a:pt x="2551" y="1620"/>
                  <a:pt x="2556" y="1624"/>
                </a:cubicBezTo>
                <a:cubicBezTo>
                  <a:pt x="2562" y="1628"/>
                  <a:pt x="2566" y="1633"/>
                  <a:pt x="2571" y="1642"/>
                </a:cubicBezTo>
                <a:cubicBezTo>
                  <a:pt x="2576" y="1651"/>
                  <a:pt x="2581" y="1663"/>
                  <a:pt x="2588" y="1671"/>
                </a:cubicBezTo>
                <a:cubicBezTo>
                  <a:pt x="2595" y="1679"/>
                  <a:pt x="2603" y="1682"/>
                  <a:pt x="2607" y="1675"/>
                </a:cubicBezTo>
                <a:cubicBezTo>
                  <a:pt x="2612" y="1668"/>
                  <a:pt x="2613" y="1652"/>
                  <a:pt x="2616" y="1638"/>
                </a:cubicBezTo>
                <a:cubicBezTo>
                  <a:pt x="2619" y="1624"/>
                  <a:pt x="2624" y="1612"/>
                  <a:pt x="2623" y="1601"/>
                </a:cubicBezTo>
                <a:cubicBezTo>
                  <a:pt x="2621" y="1590"/>
                  <a:pt x="2613" y="1580"/>
                  <a:pt x="2607" y="1569"/>
                </a:cubicBezTo>
                <a:cubicBezTo>
                  <a:pt x="2601" y="1558"/>
                  <a:pt x="2598" y="1546"/>
                  <a:pt x="2596" y="1530"/>
                </a:cubicBezTo>
                <a:cubicBezTo>
                  <a:pt x="2594" y="1514"/>
                  <a:pt x="2593" y="1495"/>
                  <a:pt x="2590" y="1473"/>
                </a:cubicBezTo>
                <a:cubicBezTo>
                  <a:pt x="2587" y="1451"/>
                  <a:pt x="2581" y="1426"/>
                  <a:pt x="2572" y="1402"/>
                </a:cubicBezTo>
                <a:cubicBezTo>
                  <a:pt x="2564" y="1379"/>
                  <a:pt x="2552" y="1356"/>
                  <a:pt x="2542" y="1347"/>
                </a:cubicBezTo>
                <a:cubicBezTo>
                  <a:pt x="2531" y="1337"/>
                  <a:pt x="2523" y="1341"/>
                  <a:pt x="2516" y="1351"/>
                </a:cubicBezTo>
                <a:cubicBezTo>
                  <a:pt x="2509" y="1362"/>
                  <a:pt x="2505" y="1380"/>
                  <a:pt x="2506" y="1397"/>
                </a:cubicBezTo>
                <a:cubicBezTo>
                  <a:pt x="2507" y="1415"/>
                  <a:pt x="2514" y="1432"/>
                  <a:pt x="2521" y="1448"/>
                </a:cubicBezTo>
                <a:cubicBezTo>
                  <a:pt x="2528" y="1464"/>
                  <a:pt x="2535" y="1478"/>
                  <a:pt x="2535" y="1494"/>
                </a:cubicBezTo>
                <a:cubicBezTo>
                  <a:pt x="2535" y="1510"/>
                  <a:pt x="2528" y="1527"/>
                  <a:pt x="2514" y="1536"/>
                </a:cubicBezTo>
                <a:cubicBezTo>
                  <a:pt x="2499" y="1544"/>
                  <a:pt x="2476" y="1544"/>
                  <a:pt x="2454" y="1539"/>
                </a:cubicBezTo>
                <a:cubicBezTo>
                  <a:pt x="2431" y="1533"/>
                  <a:pt x="2408" y="1522"/>
                  <a:pt x="2381" y="1510"/>
                </a:cubicBezTo>
                <a:cubicBezTo>
                  <a:pt x="2354" y="1498"/>
                  <a:pt x="2322" y="1486"/>
                  <a:pt x="2296" y="1476"/>
                </a:cubicBezTo>
                <a:cubicBezTo>
                  <a:pt x="2271" y="1466"/>
                  <a:pt x="2252" y="1458"/>
                  <a:pt x="2239" y="1451"/>
                </a:cubicBezTo>
                <a:cubicBezTo>
                  <a:pt x="2225" y="1443"/>
                  <a:pt x="2217" y="1437"/>
                  <a:pt x="2212" y="1432"/>
                </a:cubicBezTo>
                <a:cubicBezTo>
                  <a:pt x="2207" y="1426"/>
                  <a:pt x="2205" y="1423"/>
                  <a:pt x="2194" y="1417"/>
                </a:cubicBezTo>
                <a:cubicBezTo>
                  <a:pt x="2183" y="1412"/>
                  <a:pt x="2164" y="1404"/>
                  <a:pt x="2154" y="1392"/>
                </a:cubicBezTo>
                <a:cubicBezTo>
                  <a:pt x="2144" y="1380"/>
                  <a:pt x="2143" y="1363"/>
                  <a:pt x="2141" y="1343"/>
                </a:cubicBezTo>
                <a:cubicBezTo>
                  <a:pt x="2140" y="1324"/>
                  <a:pt x="2138" y="1300"/>
                  <a:pt x="2128" y="1282"/>
                </a:cubicBezTo>
                <a:cubicBezTo>
                  <a:pt x="2119" y="1264"/>
                  <a:pt x="2102" y="1251"/>
                  <a:pt x="2081" y="1243"/>
                </a:cubicBezTo>
                <a:cubicBezTo>
                  <a:pt x="2061" y="1235"/>
                  <a:pt x="2037" y="1232"/>
                  <a:pt x="2013" y="1235"/>
                </a:cubicBezTo>
                <a:cubicBezTo>
                  <a:pt x="1990" y="1237"/>
                  <a:pt x="1965" y="1245"/>
                  <a:pt x="1940" y="1240"/>
                </a:cubicBezTo>
                <a:cubicBezTo>
                  <a:pt x="1915" y="1236"/>
                  <a:pt x="1889" y="1220"/>
                  <a:pt x="1862" y="1206"/>
                </a:cubicBezTo>
                <a:cubicBezTo>
                  <a:pt x="1836" y="1192"/>
                  <a:pt x="1809" y="1181"/>
                  <a:pt x="1782" y="1166"/>
                </a:cubicBezTo>
                <a:cubicBezTo>
                  <a:pt x="1754" y="1152"/>
                  <a:pt x="1727" y="1135"/>
                  <a:pt x="1706" y="1121"/>
                </a:cubicBezTo>
                <a:cubicBezTo>
                  <a:pt x="1685" y="1107"/>
                  <a:pt x="1671" y="1097"/>
                  <a:pt x="1663" y="1086"/>
                </a:cubicBezTo>
                <a:cubicBezTo>
                  <a:pt x="1655" y="1075"/>
                  <a:pt x="1653" y="1063"/>
                  <a:pt x="1651" y="1049"/>
                </a:cubicBezTo>
                <a:cubicBezTo>
                  <a:pt x="1648" y="1035"/>
                  <a:pt x="1646" y="1019"/>
                  <a:pt x="1640" y="1000"/>
                </a:cubicBezTo>
                <a:cubicBezTo>
                  <a:pt x="1634" y="982"/>
                  <a:pt x="1624" y="961"/>
                  <a:pt x="1614" y="940"/>
                </a:cubicBezTo>
                <a:cubicBezTo>
                  <a:pt x="1605" y="919"/>
                  <a:pt x="1596" y="898"/>
                  <a:pt x="1589" y="881"/>
                </a:cubicBezTo>
                <a:cubicBezTo>
                  <a:pt x="1581" y="864"/>
                  <a:pt x="1574" y="852"/>
                  <a:pt x="1567" y="841"/>
                </a:cubicBezTo>
                <a:cubicBezTo>
                  <a:pt x="1560" y="830"/>
                  <a:pt x="1552" y="819"/>
                  <a:pt x="1555" y="805"/>
                </a:cubicBezTo>
                <a:cubicBezTo>
                  <a:pt x="1557" y="791"/>
                  <a:pt x="1570" y="774"/>
                  <a:pt x="1572" y="760"/>
                </a:cubicBezTo>
                <a:cubicBezTo>
                  <a:pt x="1573" y="745"/>
                  <a:pt x="1563" y="733"/>
                  <a:pt x="1547" y="721"/>
                </a:cubicBezTo>
                <a:cubicBezTo>
                  <a:pt x="1531" y="709"/>
                  <a:pt x="1510" y="697"/>
                  <a:pt x="1489" y="688"/>
                </a:cubicBezTo>
                <a:cubicBezTo>
                  <a:pt x="1468" y="679"/>
                  <a:pt x="1447" y="673"/>
                  <a:pt x="1426" y="656"/>
                </a:cubicBezTo>
                <a:cubicBezTo>
                  <a:pt x="1406" y="639"/>
                  <a:pt x="1387" y="610"/>
                  <a:pt x="1367" y="598"/>
                </a:cubicBezTo>
                <a:cubicBezTo>
                  <a:pt x="1347" y="586"/>
                  <a:pt x="1328" y="590"/>
                  <a:pt x="1307" y="593"/>
                </a:cubicBezTo>
                <a:cubicBezTo>
                  <a:pt x="1285" y="596"/>
                  <a:pt x="1262" y="597"/>
                  <a:pt x="1248" y="595"/>
                </a:cubicBezTo>
                <a:cubicBezTo>
                  <a:pt x="1234" y="593"/>
                  <a:pt x="1230" y="588"/>
                  <a:pt x="1222" y="577"/>
                </a:cubicBezTo>
                <a:cubicBezTo>
                  <a:pt x="1214" y="566"/>
                  <a:pt x="1203" y="549"/>
                  <a:pt x="1190" y="529"/>
                </a:cubicBezTo>
                <a:cubicBezTo>
                  <a:pt x="1176" y="510"/>
                  <a:pt x="1160" y="488"/>
                  <a:pt x="1144" y="467"/>
                </a:cubicBezTo>
                <a:cubicBezTo>
                  <a:pt x="1129" y="447"/>
                  <a:pt x="1114" y="429"/>
                  <a:pt x="1099" y="415"/>
                </a:cubicBezTo>
                <a:cubicBezTo>
                  <a:pt x="1085" y="401"/>
                  <a:pt x="1069" y="391"/>
                  <a:pt x="1054" y="383"/>
                </a:cubicBezTo>
                <a:cubicBezTo>
                  <a:pt x="1039" y="375"/>
                  <a:pt x="1025" y="369"/>
                  <a:pt x="1010" y="367"/>
                </a:cubicBezTo>
                <a:cubicBezTo>
                  <a:pt x="996" y="364"/>
                  <a:pt x="981" y="365"/>
                  <a:pt x="966" y="368"/>
                </a:cubicBezTo>
                <a:cubicBezTo>
                  <a:pt x="951" y="372"/>
                  <a:pt x="937" y="380"/>
                  <a:pt x="925" y="388"/>
                </a:cubicBezTo>
                <a:cubicBezTo>
                  <a:pt x="913" y="396"/>
                  <a:pt x="904" y="406"/>
                  <a:pt x="890" y="412"/>
                </a:cubicBezTo>
                <a:cubicBezTo>
                  <a:pt x="877" y="418"/>
                  <a:pt x="859" y="420"/>
                  <a:pt x="835" y="411"/>
                </a:cubicBezTo>
                <a:cubicBezTo>
                  <a:pt x="811" y="402"/>
                  <a:pt x="782" y="381"/>
                  <a:pt x="763" y="363"/>
                </a:cubicBezTo>
                <a:cubicBezTo>
                  <a:pt x="743" y="345"/>
                  <a:pt x="734" y="329"/>
                  <a:pt x="723" y="313"/>
                </a:cubicBezTo>
                <a:cubicBezTo>
                  <a:pt x="712" y="298"/>
                  <a:pt x="698" y="284"/>
                  <a:pt x="689" y="271"/>
                </a:cubicBezTo>
                <a:cubicBezTo>
                  <a:pt x="681" y="258"/>
                  <a:pt x="677" y="247"/>
                  <a:pt x="680" y="235"/>
                </a:cubicBezTo>
                <a:cubicBezTo>
                  <a:pt x="683" y="223"/>
                  <a:pt x="693" y="211"/>
                  <a:pt x="701" y="198"/>
                </a:cubicBezTo>
                <a:cubicBezTo>
                  <a:pt x="709" y="185"/>
                  <a:pt x="714" y="171"/>
                  <a:pt x="710" y="157"/>
                </a:cubicBezTo>
                <a:cubicBezTo>
                  <a:pt x="707" y="144"/>
                  <a:pt x="695" y="131"/>
                  <a:pt x="678" y="116"/>
                </a:cubicBezTo>
                <a:cubicBezTo>
                  <a:pt x="662" y="101"/>
                  <a:pt x="640" y="83"/>
                  <a:pt x="620" y="75"/>
                </a:cubicBezTo>
                <a:cubicBezTo>
                  <a:pt x="600" y="67"/>
                  <a:pt x="582" y="68"/>
                  <a:pt x="567" y="71"/>
                </a:cubicBezTo>
                <a:cubicBezTo>
                  <a:pt x="551" y="75"/>
                  <a:pt x="538" y="81"/>
                  <a:pt x="526" y="77"/>
                </a:cubicBezTo>
                <a:cubicBezTo>
                  <a:pt x="515" y="72"/>
                  <a:pt x="505" y="57"/>
                  <a:pt x="493" y="49"/>
                </a:cubicBezTo>
                <a:cubicBezTo>
                  <a:pt x="482" y="42"/>
                  <a:pt x="468" y="40"/>
                  <a:pt x="453" y="40"/>
                </a:cubicBezTo>
                <a:cubicBezTo>
                  <a:pt x="437" y="39"/>
                  <a:pt x="420" y="39"/>
                  <a:pt x="402" y="37"/>
                </a:cubicBezTo>
                <a:cubicBezTo>
                  <a:pt x="384" y="35"/>
                  <a:pt x="365" y="31"/>
                  <a:pt x="351" y="29"/>
                </a:cubicBezTo>
                <a:cubicBezTo>
                  <a:pt x="337" y="27"/>
                  <a:pt x="326" y="27"/>
                  <a:pt x="318" y="30"/>
                </a:cubicBezTo>
                <a:cubicBezTo>
                  <a:pt x="310" y="33"/>
                  <a:pt x="305" y="39"/>
                  <a:pt x="298" y="54"/>
                </a:cubicBezTo>
                <a:cubicBezTo>
                  <a:pt x="291" y="68"/>
                  <a:pt x="283" y="90"/>
                  <a:pt x="261" y="105"/>
                </a:cubicBezTo>
                <a:cubicBezTo>
                  <a:pt x="239" y="120"/>
                  <a:pt x="204" y="128"/>
                  <a:pt x="179" y="124"/>
                </a:cubicBezTo>
                <a:cubicBezTo>
                  <a:pt x="154" y="119"/>
                  <a:pt x="139" y="102"/>
                  <a:pt x="131" y="89"/>
                </a:cubicBezTo>
                <a:cubicBezTo>
                  <a:pt x="123" y="75"/>
                  <a:pt x="120" y="67"/>
                  <a:pt x="117" y="55"/>
                </a:cubicBezTo>
                <a:cubicBezTo>
                  <a:pt x="114" y="44"/>
                  <a:pt x="109" y="30"/>
                  <a:pt x="103" y="20"/>
                </a:cubicBezTo>
                <a:cubicBezTo>
                  <a:pt x="98" y="10"/>
                  <a:pt x="91" y="3"/>
                  <a:pt x="78" y="2"/>
                </a:cubicBezTo>
                <a:cubicBezTo>
                  <a:pt x="64" y="0"/>
                  <a:pt x="44" y="4"/>
                  <a:pt x="30" y="7"/>
                </a:cubicBezTo>
                <a:cubicBezTo>
                  <a:pt x="16" y="10"/>
                  <a:pt x="8" y="12"/>
                  <a:pt x="0" y="13"/>
                </a:cubicBezTo>
              </a:path>
            </a:pathLst>
          </a:custGeom>
          <a:noFill/>
          <a:ln w="9525" cap="flat">
            <a:solidFill>
              <a:srgbClr val="03A0ED"/>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800"/>
          </a:p>
        </p:txBody>
      </p:sp>
      <p:sp>
        <p:nvSpPr>
          <p:cNvPr id="7" name="Nistru"/>
          <p:cNvSpPr>
            <a:spLocks/>
          </p:cNvSpPr>
          <p:nvPr/>
        </p:nvSpPr>
        <p:spPr bwMode="auto">
          <a:xfrm>
            <a:off x="9607320" y="2513300"/>
            <a:ext cx="816956" cy="1169695"/>
          </a:xfrm>
          <a:custGeom>
            <a:avLst/>
            <a:gdLst>
              <a:gd name="T0" fmla="*/ 3605 w 3733"/>
              <a:gd name="T1" fmla="*/ 5171 h 5344"/>
              <a:gd name="T2" fmla="*/ 3733 w 3733"/>
              <a:gd name="T3" fmla="*/ 5013 h 5344"/>
              <a:gd name="T4" fmla="*/ 3721 w 3733"/>
              <a:gd name="T5" fmla="*/ 4921 h 5344"/>
              <a:gd name="T6" fmla="*/ 3704 w 3733"/>
              <a:gd name="T7" fmla="*/ 4799 h 5344"/>
              <a:gd name="T8" fmla="*/ 3647 w 3733"/>
              <a:gd name="T9" fmla="*/ 4575 h 5344"/>
              <a:gd name="T10" fmla="*/ 3593 w 3733"/>
              <a:gd name="T11" fmla="*/ 4352 h 5344"/>
              <a:gd name="T12" fmla="*/ 3545 w 3733"/>
              <a:gd name="T13" fmla="*/ 4226 h 5344"/>
              <a:gd name="T14" fmla="*/ 3589 w 3733"/>
              <a:gd name="T15" fmla="*/ 4103 h 5344"/>
              <a:gd name="T16" fmla="*/ 3457 w 3733"/>
              <a:gd name="T17" fmla="*/ 4082 h 5344"/>
              <a:gd name="T18" fmla="*/ 3395 w 3733"/>
              <a:gd name="T19" fmla="*/ 4128 h 5344"/>
              <a:gd name="T20" fmla="*/ 3352 w 3733"/>
              <a:gd name="T21" fmla="*/ 4042 h 5344"/>
              <a:gd name="T22" fmla="*/ 3250 w 3733"/>
              <a:gd name="T23" fmla="*/ 4069 h 5344"/>
              <a:gd name="T24" fmla="*/ 3214 w 3733"/>
              <a:gd name="T25" fmla="*/ 4013 h 5344"/>
              <a:gd name="T26" fmla="*/ 3267 w 3733"/>
              <a:gd name="T27" fmla="*/ 3953 h 5344"/>
              <a:gd name="T28" fmla="*/ 3181 w 3733"/>
              <a:gd name="T29" fmla="*/ 3914 h 5344"/>
              <a:gd name="T30" fmla="*/ 3041 w 3733"/>
              <a:gd name="T31" fmla="*/ 4010 h 5344"/>
              <a:gd name="T32" fmla="*/ 3047 w 3733"/>
              <a:gd name="T33" fmla="*/ 4117 h 5344"/>
              <a:gd name="T34" fmla="*/ 3011 w 3733"/>
              <a:gd name="T35" fmla="*/ 4206 h 5344"/>
              <a:gd name="T36" fmla="*/ 2921 w 3733"/>
              <a:gd name="T37" fmla="*/ 4213 h 5344"/>
              <a:gd name="T38" fmla="*/ 2872 w 3733"/>
              <a:gd name="T39" fmla="*/ 4302 h 5344"/>
              <a:gd name="T40" fmla="*/ 2777 w 3733"/>
              <a:gd name="T41" fmla="*/ 4298 h 5344"/>
              <a:gd name="T42" fmla="*/ 2689 w 3733"/>
              <a:gd name="T43" fmla="*/ 4371 h 5344"/>
              <a:gd name="T44" fmla="*/ 2571 w 3733"/>
              <a:gd name="T45" fmla="*/ 4262 h 5344"/>
              <a:gd name="T46" fmla="*/ 2502 w 3733"/>
              <a:gd name="T47" fmla="*/ 4105 h 5344"/>
              <a:gd name="T48" fmla="*/ 2520 w 3733"/>
              <a:gd name="T49" fmla="*/ 3934 h 5344"/>
              <a:gd name="T50" fmla="*/ 2506 w 3733"/>
              <a:gd name="T51" fmla="*/ 3695 h 5344"/>
              <a:gd name="T52" fmla="*/ 2440 w 3733"/>
              <a:gd name="T53" fmla="*/ 3380 h 5344"/>
              <a:gd name="T54" fmla="*/ 2317 w 3733"/>
              <a:gd name="T55" fmla="*/ 3253 h 5344"/>
              <a:gd name="T56" fmla="*/ 2349 w 3733"/>
              <a:gd name="T57" fmla="*/ 2983 h 5344"/>
              <a:gd name="T58" fmla="*/ 2229 w 3733"/>
              <a:gd name="T59" fmla="*/ 2845 h 5344"/>
              <a:gd name="T60" fmla="*/ 2079 w 3733"/>
              <a:gd name="T61" fmla="*/ 2745 h 5344"/>
              <a:gd name="T62" fmla="*/ 1893 w 3733"/>
              <a:gd name="T63" fmla="*/ 2899 h 5344"/>
              <a:gd name="T64" fmla="*/ 1650 w 3733"/>
              <a:gd name="T65" fmla="*/ 2958 h 5344"/>
              <a:gd name="T66" fmla="*/ 1354 w 3733"/>
              <a:gd name="T67" fmla="*/ 2772 h 5344"/>
              <a:gd name="T68" fmla="*/ 1160 w 3733"/>
              <a:gd name="T69" fmla="*/ 2562 h 5344"/>
              <a:gd name="T70" fmla="*/ 1183 w 3733"/>
              <a:gd name="T71" fmla="*/ 2448 h 5344"/>
              <a:gd name="T72" fmla="*/ 1250 w 3733"/>
              <a:gd name="T73" fmla="*/ 2502 h 5344"/>
              <a:gd name="T74" fmla="*/ 1369 w 3733"/>
              <a:gd name="T75" fmla="*/ 2468 h 5344"/>
              <a:gd name="T76" fmla="*/ 1609 w 3733"/>
              <a:gd name="T77" fmla="*/ 2478 h 5344"/>
              <a:gd name="T78" fmla="*/ 1635 w 3733"/>
              <a:gd name="T79" fmla="*/ 2288 h 5344"/>
              <a:gd name="T80" fmla="*/ 1590 w 3733"/>
              <a:gd name="T81" fmla="*/ 2162 h 5344"/>
              <a:gd name="T82" fmla="*/ 1654 w 3733"/>
              <a:gd name="T83" fmla="*/ 2157 h 5344"/>
              <a:gd name="T84" fmla="*/ 1793 w 3733"/>
              <a:gd name="T85" fmla="*/ 2130 h 5344"/>
              <a:gd name="T86" fmla="*/ 1727 w 3733"/>
              <a:gd name="T87" fmla="*/ 1942 h 5344"/>
              <a:gd name="T88" fmla="*/ 1762 w 3733"/>
              <a:gd name="T89" fmla="*/ 1831 h 5344"/>
              <a:gd name="T90" fmla="*/ 1639 w 3733"/>
              <a:gd name="T91" fmla="*/ 1736 h 5344"/>
              <a:gd name="T92" fmla="*/ 1519 w 3733"/>
              <a:gd name="T93" fmla="*/ 1495 h 5344"/>
              <a:gd name="T94" fmla="*/ 1232 w 3733"/>
              <a:gd name="T95" fmla="*/ 1440 h 5344"/>
              <a:gd name="T96" fmla="*/ 1082 w 3733"/>
              <a:gd name="T97" fmla="*/ 1129 h 5344"/>
              <a:gd name="T98" fmla="*/ 977 w 3733"/>
              <a:gd name="T99" fmla="*/ 886 h 5344"/>
              <a:gd name="T100" fmla="*/ 946 w 3733"/>
              <a:gd name="T101" fmla="*/ 812 h 5344"/>
              <a:gd name="T102" fmla="*/ 860 w 3733"/>
              <a:gd name="T103" fmla="*/ 758 h 5344"/>
              <a:gd name="T104" fmla="*/ 709 w 3733"/>
              <a:gd name="T105" fmla="*/ 565 h 5344"/>
              <a:gd name="T106" fmla="*/ 577 w 3733"/>
              <a:gd name="T107" fmla="*/ 418 h 5344"/>
              <a:gd name="T108" fmla="*/ 337 w 3733"/>
              <a:gd name="T109" fmla="*/ 365 h 5344"/>
              <a:gd name="T110" fmla="*/ 220 w 3733"/>
              <a:gd name="T111" fmla="*/ 308 h 5344"/>
              <a:gd name="T112" fmla="*/ 104 w 3733"/>
              <a:gd name="T113" fmla="*/ 193 h 5344"/>
              <a:gd name="T114" fmla="*/ 56 w 3733"/>
              <a:gd name="T115" fmla="*/ 76 h 5344"/>
              <a:gd name="T116" fmla="*/ 0 w 3733"/>
              <a:gd name="T117" fmla="*/ 0 h 5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733" h="5344">
                <a:moveTo>
                  <a:pt x="3663" y="5344"/>
                </a:moveTo>
                <a:cubicBezTo>
                  <a:pt x="3646" y="5319"/>
                  <a:pt x="3630" y="5294"/>
                  <a:pt x="3617" y="5265"/>
                </a:cubicBezTo>
                <a:cubicBezTo>
                  <a:pt x="3604" y="5236"/>
                  <a:pt x="3595" y="5202"/>
                  <a:pt x="3605" y="5171"/>
                </a:cubicBezTo>
                <a:cubicBezTo>
                  <a:pt x="3615" y="5141"/>
                  <a:pt x="3643" y="5114"/>
                  <a:pt x="3666" y="5099"/>
                </a:cubicBezTo>
                <a:cubicBezTo>
                  <a:pt x="3688" y="5083"/>
                  <a:pt x="3703" y="5079"/>
                  <a:pt x="3714" y="5066"/>
                </a:cubicBezTo>
                <a:cubicBezTo>
                  <a:pt x="3726" y="5052"/>
                  <a:pt x="3733" y="5030"/>
                  <a:pt x="3733" y="5013"/>
                </a:cubicBezTo>
                <a:cubicBezTo>
                  <a:pt x="3733" y="4997"/>
                  <a:pt x="3726" y="4987"/>
                  <a:pt x="3720" y="4978"/>
                </a:cubicBezTo>
                <a:cubicBezTo>
                  <a:pt x="3714" y="4970"/>
                  <a:pt x="3710" y="4964"/>
                  <a:pt x="3712" y="4955"/>
                </a:cubicBezTo>
                <a:cubicBezTo>
                  <a:pt x="3713" y="4945"/>
                  <a:pt x="3721" y="4933"/>
                  <a:pt x="3721" y="4921"/>
                </a:cubicBezTo>
                <a:cubicBezTo>
                  <a:pt x="3721" y="4908"/>
                  <a:pt x="3713" y="4896"/>
                  <a:pt x="3707" y="4884"/>
                </a:cubicBezTo>
                <a:cubicBezTo>
                  <a:pt x="3701" y="4871"/>
                  <a:pt x="3696" y="4859"/>
                  <a:pt x="3696" y="4847"/>
                </a:cubicBezTo>
                <a:cubicBezTo>
                  <a:pt x="3696" y="4834"/>
                  <a:pt x="3701" y="4822"/>
                  <a:pt x="3704" y="4799"/>
                </a:cubicBezTo>
                <a:cubicBezTo>
                  <a:pt x="3706" y="4777"/>
                  <a:pt x="3706" y="4744"/>
                  <a:pt x="3704" y="4714"/>
                </a:cubicBezTo>
                <a:cubicBezTo>
                  <a:pt x="3702" y="4684"/>
                  <a:pt x="3698" y="4657"/>
                  <a:pt x="3688" y="4635"/>
                </a:cubicBezTo>
                <a:cubicBezTo>
                  <a:pt x="3677" y="4613"/>
                  <a:pt x="3661" y="4596"/>
                  <a:pt x="3647" y="4575"/>
                </a:cubicBezTo>
                <a:cubicBezTo>
                  <a:pt x="3633" y="4555"/>
                  <a:pt x="3622" y="4533"/>
                  <a:pt x="3621" y="4506"/>
                </a:cubicBezTo>
                <a:cubicBezTo>
                  <a:pt x="3620" y="4478"/>
                  <a:pt x="3629" y="4446"/>
                  <a:pt x="3626" y="4419"/>
                </a:cubicBezTo>
                <a:cubicBezTo>
                  <a:pt x="3624" y="4392"/>
                  <a:pt x="3609" y="4369"/>
                  <a:pt x="3593" y="4352"/>
                </a:cubicBezTo>
                <a:cubicBezTo>
                  <a:pt x="3577" y="4334"/>
                  <a:pt x="3559" y="4322"/>
                  <a:pt x="3547" y="4309"/>
                </a:cubicBezTo>
                <a:cubicBezTo>
                  <a:pt x="3536" y="4295"/>
                  <a:pt x="3531" y="4279"/>
                  <a:pt x="3531" y="4266"/>
                </a:cubicBezTo>
                <a:cubicBezTo>
                  <a:pt x="3532" y="4253"/>
                  <a:pt x="3537" y="4241"/>
                  <a:pt x="3545" y="4226"/>
                </a:cubicBezTo>
                <a:cubicBezTo>
                  <a:pt x="3553" y="4212"/>
                  <a:pt x="3564" y="4193"/>
                  <a:pt x="3573" y="4176"/>
                </a:cubicBezTo>
                <a:cubicBezTo>
                  <a:pt x="3581" y="4160"/>
                  <a:pt x="3587" y="4145"/>
                  <a:pt x="3590" y="4133"/>
                </a:cubicBezTo>
                <a:cubicBezTo>
                  <a:pt x="3594" y="4121"/>
                  <a:pt x="3595" y="4112"/>
                  <a:pt x="3589" y="4103"/>
                </a:cubicBezTo>
                <a:cubicBezTo>
                  <a:pt x="3583" y="4094"/>
                  <a:pt x="3570" y="4085"/>
                  <a:pt x="3554" y="4077"/>
                </a:cubicBezTo>
                <a:cubicBezTo>
                  <a:pt x="3539" y="4068"/>
                  <a:pt x="3520" y="4061"/>
                  <a:pt x="3502" y="4062"/>
                </a:cubicBezTo>
                <a:cubicBezTo>
                  <a:pt x="3485" y="4063"/>
                  <a:pt x="3468" y="4073"/>
                  <a:pt x="3457" y="4082"/>
                </a:cubicBezTo>
                <a:cubicBezTo>
                  <a:pt x="3447" y="4091"/>
                  <a:pt x="3444" y="4100"/>
                  <a:pt x="3440" y="4110"/>
                </a:cubicBezTo>
                <a:cubicBezTo>
                  <a:pt x="3436" y="4120"/>
                  <a:pt x="3432" y="4130"/>
                  <a:pt x="3424" y="4134"/>
                </a:cubicBezTo>
                <a:cubicBezTo>
                  <a:pt x="3416" y="4138"/>
                  <a:pt x="3405" y="4135"/>
                  <a:pt x="3395" y="4128"/>
                </a:cubicBezTo>
                <a:cubicBezTo>
                  <a:pt x="3385" y="4120"/>
                  <a:pt x="3376" y="4107"/>
                  <a:pt x="3371" y="4096"/>
                </a:cubicBezTo>
                <a:cubicBezTo>
                  <a:pt x="3366" y="4085"/>
                  <a:pt x="3364" y="4077"/>
                  <a:pt x="3362" y="4067"/>
                </a:cubicBezTo>
                <a:cubicBezTo>
                  <a:pt x="3359" y="4058"/>
                  <a:pt x="3356" y="4048"/>
                  <a:pt x="3352" y="4042"/>
                </a:cubicBezTo>
                <a:cubicBezTo>
                  <a:pt x="3349" y="4035"/>
                  <a:pt x="3347" y="4031"/>
                  <a:pt x="3338" y="4033"/>
                </a:cubicBezTo>
                <a:cubicBezTo>
                  <a:pt x="3329" y="4036"/>
                  <a:pt x="3314" y="4043"/>
                  <a:pt x="3298" y="4051"/>
                </a:cubicBezTo>
                <a:cubicBezTo>
                  <a:pt x="3282" y="4058"/>
                  <a:pt x="3266" y="4065"/>
                  <a:pt x="3250" y="4069"/>
                </a:cubicBezTo>
                <a:cubicBezTo>
                  <a:pt x="3235" y="4073"/>
                  <a:pt x="3221" y="4074"/>
                  <a:pt x="3212" y="4067"/>
                </a:cubicBezTo>
                <a:cubicBezTo>
                  <a:pt x="3203" y="4061"/>
                  <a:pt x="3199" y="4048"/>
                  <a:pt x="3200" y="4038"/>
                </a:cubicBezTo>
                <a:cubicBezTo>
                  <a:pt x="3201" y="4028"/>
                  <a:pt x="3207" y="4020"/>
                  <a:pt x="3214" y="4013"/>
                </a:cubicBezTo>
                <a:cubicBezTo>
                  <a:pt x="3220" y="4007"/>
                  <a:pt x="3227" y="4001"/>
                  <a:pt x="3236" y="3995"/>
                </a:cubicBezTo>
                <a:cubicBezTo>
                  <a:pt x="3244" y="3988"/>
                  <a:pt x="3254" y="3981"/>
                  <a:pt x="3260" y="3975"/>
                </a:cubicBezTo>
                <a:cubicBezTo>
                  <a:pt x="3266" y="3968"/>
                  <a:pt x="3267" y="3962"/>
                  <a:pt x="3267" y="3953"/>
                </a:cubicBezTo>
                <a:cubicBezTo>
                  <a:pt x="3267" y="3943"/>
                  <a:pt x="3264" y="3929"/>
                  <a:pt x="3258" y="3918"/>
                </a:cubicBezTo>
                <a:cubicBezTo>
                  <a:pt x="3251" y="3906"/>
                  <a:pt x="3240" y="3898"/>
                  <a:pt x="3227" y="3897"/>
                </a:cubicBezTo>
                <a:cubicBezTo>
                  <a:pt x="3214" y="3896"/>
                  <a:pt x="3199" y="3903"/>
                  <a:pt x="3181" y="3914"/>
                </a:cubicBezTo>
                <a:cubicBezTo>
                  <a:pt x="3164" y="3925"/>
                  <a:pt x="3145" y="3940"/>
                  <a:pt x="3125" y="3954"/>
                </a:cubicBezTo>
                <a:cubicBezTo>
                  <a:pt x="3106" y="3967"/>
                  <a:pt x="3087" y="3979"/>
                  <a:pt x="3073" y="3988"/>
                </a:cubicBezTo>
                <a:cubicBezTo>
                  <a:pt x="3058" y="3997"/>
                  <a:pt x="3048" y="4003"/>
                  <a:pt x="3041" y="4010"/>
                </a:cubicBezTo>
                <a:cubicBezTo>
                  <a:pt x="3035" y="4016"/>
                  <a:pt x="3030" y="4023"/>
                  <a:pt x="3031" y="4034"/>
                </a:cubicBezTo>
                <a:cubicBezTo>
                  <a:pt x="3031" y="4046"/>
                  <a:pt x="3036" y="4062"/>
                  <a:pt x="3039" y="4076"/>
                </a:cubicBezTo>
                <a:cubicBezTo>
                  <a:pt x="3043" y="4091"/>
                  <a:pt x="3045" y="4102"/>
                  <a:pt x="3047" y="4117"/>
                </a:cubicBezTo>
                <a:cubicBezTo>
                  <a:pt x="3048" y="4132"/>
                  <a:pt x="3049" y="4150"/>
                  <a:pt x="3048" y="4165"/>
                </a:cubicBezTo>
                <a:cubicBezTo>
                  <a:pt x="3047" y="4179"/>
                  <a:pt x="3044" y="4190"/>
                  <a:pt x="3038" y="4197"/>
                </a:cubicBezTo>
                <a:cubicBezTo>
                  <a:pt x="3032" y="4204"/>
                  <a:pt x="3022" y="4207"/>
                  <a:pt x="3011" y="4206"/>
                </a:cubicBezTo>
                <a:cubicBezTo>
                  <a:pt x="2999" y="4205"/>
                  <a:pt x="2986" y="4201"/>
                  <a:pt x="2976" y="4198"/>
                </a:cubicBezTo>
                <a:cubicBezTo>
                  <a:pt x="2967" y="4196"/>
                  <a:pt x="2961" y="4195"/>
                  <a:pt x="2952" y="4198"/>
                </a:cubicBezTo>
                <a:cubicBezTo>
                  <a:pt x="2942" y="4201"/>
                  <a:pt x="2930" y="4207"/>
                  <a:pt x="2921" y="4213"/>
                </a:cubicBezTo>
                <a:cubicBezTo>
                  <a:pt x="2913" y="4220"/>
                  <a:pt x="2910" y="4226"/>
                  <a:pt x="2907" y="4235"/>
                </a:cubicBezTo>
                <a:cubicBezTo>
                  <a:pt x="2905" y="4244"/>
                  <a:pt x="2905" y="4256"/>
                  <a:pt x="2900" y="4270"/>
                </a:cubicBezTo>
                <a:cubicBezTo>
                  <a:pt x="2895" y="4285"/>
                  <a:pt x="2885" y="4302"/>
                  <a:pt x="2872" y="4302"/>
                </a:cubicBezTo>
                <a:cubicBezTo>
                  <a:pt x="2860" y="4303"/>
                  <a:pt x="2845" y="4286"/>
                  <a:pt x="2832" y="4276"/>
                </a:cubicBezTo>
                <a:cubicBezTo>
                  <a:pt x="2818" y="4267"/>
                  <a:pt x="2807" y="4266"/>
                  <a:pt x="2797" y="4271"/>
                </a:cubicBezTo>
                <a:cubicBezTo>
                  <a:pt x="2788" y="4276"/>
                  <a:pt x="2781" y="4288"/>
                  <a:pt x="2777" y="4298"/>
                </a:cubicBezTo>
                <a:cubicBezTo>
                  <a:pt x="2773" y="4309"/>
                  <a:pt x="2771" y="4319"/>
                  <a:pt x="2766" y="4329"/>
                </a:cubicBezTo>
                <a:cubicBezTo>
                  <a:pt x="2762" y="4339"/>
                  <a:pt x="2756" y="4348"/>
                  <a:pt x="2742" y="4357"/>
                </a:cubicBezTo>
                <a:cubicBezTo>
                  <a:pt x="2727" y="4365"/>
                  <a:pt x="2705" y="4371"/>
                  <a:pt x="2689" y="4371"/>
                </a:cubicBezTo>
                <a:cubicBezTo>
                  <a:pt x="2673" y="4371"/>
                  <a:pt x="2664" y="4364"/>
                  <a:pt x="2654" y="4352"/>
                </a:cubicBezTo>
                <a:cubicBezTo>
                  <a:pt x="2644" y="4341"/>
                  <a:pt x="2633" y="4326"/>
                  <a:pt x="2618" y="4310"/>
                </a:cubicBezTo>
                <a:cubicBezTo>
                  <a:pt x="2604" y="4293"/>
                  <a:pt x="2586" y="4276"/>
                  <a:pt x="2571" y="4262"/>
                </a:cubicBezTo>
                <a:cubicBezTo>
                  <a:pt x="2557" y="4248"/>
                  <a:pt x="2545" y="4236"/>
                  <a:pt x="2535" y="4222"/>
                </a:cubicBezTo>
                <a:cubicBezTo>
                  <a:pt x="2524" y="4208"/>
                  <a:pt x="2514" y="4193"/>
                  <a:pt x="2509" y="4173"/>
                </a:cubicBezTo>
                <a:cubicBezTo>
                  <a:pt x="2504" y="4154"/>
                  <a:pt x="2503" y="4130"/>
                  <a:pt x="2502" y="4105"/>
                </a:cubicBezTo>
                <a:cubicBezTo>
                  <a:pt x="2502" y="4080"/>
                  <a:pt x="2503" y="4053"/>
                  <a:pt x="2506" y="4032"/>
                </a:cubicBezTo>
                <a:cubicBezTo>
                  <a:pt x="2509" y="4010"/>
                  <a:pt x="2514" y="3994"/>
                  <a:pt x="2518" y="3981"/>
                </a:cubicBezTo>
                <a:cubicBezTo>
                  <a:pt x="2521" y="3967"/>
                  <a:pt x="2522" y="3955"/>
                  <a:pt x="2520" y="3934"/>
                </a:cubicBezTo>
                <a:cubicBezTo>
                  <a:pt x="2517" y="3914"/>
                  <a:pt x="2512" y="3885"/>
                  <a:pt x="2510" y="3858"/>
                </a:cubicBezTo>
                <a:cubicBezTo>
                  <a:pt x="2508" y="3830"/>
                  <a:pt x="2509" y="3804"/>
                  <a:pt x="2510" y="3782"/>
                </a:cubicBezTo>
                <a:cubicBezTo>
                  <a:pt x="2510" y="3761"/>
                  <a:pt x="2510" y="3744"/>
                  <a:pt x="2506" y="3695"/>
                </a:cubicBezTo>
                <a:cubicBezTo>
                  <a:pt x="2503" y="3647"/>
                  <a:pt x="2496" y="3566"/>
                  <a:pt x="2478" y="3527"/>
                </a:cubicBezTo>
                <a:cubicBezTo>
                  <a:pt x="2460" y="3487"/>
                  <a:pt x="2432" y="3488"/>
                  <a:pt x="2425" y="3468"/>
                </a:cubicBezTo>
                <a:cubicBezTo>
                  <a:pt x="2419" y="3449"/>
                  <a:pt x="2435" y="3408"/>
                  <a:pt x="2440" y="3380"/>
                </a:cubicBezTo>
                <a:cubicBezTo>
                  <a:pt x="2445" y="3351"/>
                  <a:pt x="2439" y="3335"/>
                  <a:pt x="2421" y="3323"/>
                </a:cubicBezTo>
                <a:cubicBezTo>
                  <a:pt x="2403" y="3310"/>
                  <a:pt x="2372" y="3300"/>
                  <a:pt x="2352" y="3291"/>
                </a:cubicBezTo>
                <a:cubicBezTo>
                  <a:pt x="2332" y="3282"/>
                  <a:pt x="2322" y="3274"/>
                  <a:pt x="2317" y="3253"/>
                </a:cubicBezTo>
                <a:cubicBezTo>
                  <a:pt x="2312" y="3232"/>
                  <a:pt x="2310" y="3200"/>
                  <a:pt x="2314" y="3171"/>
                </a:cubicBezTo>
                <a:cubicBezTo>
                  <a:pt x="2318" y="3142"/>
                  <a:pt x="2327" y="3118"/>
                  <a:pt x="2335" y="3087"/>
                </a:cubicBezTo>
                <a:cubicBezTo>
                  <a:pt x="2342" y="3056"/>
                  <a:pt x="2348" y="3017"/>
                  <a:pt x="2349" y="2983"/>
                </a:cubicBezTo>
                <a:cubicBezTo>
                  <a:pt x="2350" y="2949"/>
                  <a:pt x="2347" y="2920"/>
                  <a:pt x="2337" y="2900"/>
                </a:cubicBezTo>
                <a:cubicBezTo>
                  <a:pt x="2327" y="2881"/>
                  <a:pt x="2310" y="2872"/>
                  <a:pt x="2291" y="2864"/>
                </a:cubicBezTo>
                <a:cubicBezTo>
                  <a:pt x="2272" y="2856"/>
                  <a:pt x="2250" y="2849"/>
                  <a:pt x="2229" y="2845"/>
                </a:cubicBezTo>
                <a:cubicBezTo>
                  <a:pt x="2208" y="2840"/>
                  <a:pt x="2188" y="2838"/>
                  <a:pt x="2173" y="2826"/>
                </a:cubicBezTo>
                <a:cubicBezTo>
                  <a:pt x="2158" y="2813"/>
                  <a:pt x="2149" y="2789"/>
                  <a:pt x="2135" y="2772"/>
                </a:cubicBezTo>
                <a:cubicBezTo>
                  <a:pt x="2121" y="2755"/>
                  <a:pt x="2103" y="2744"/>
                  <a:pt x="2079" y="2745"/>
                </a:cubicBezTo>
                <a:cubicBezTo>
                  <a:pt x="2055" y="2745"/>
                  <a:pt x="2025" y="2758"/>
                  <a:pt x="2001" y="2775"/>
                </a:cubicBezTo>
                <a:cubicBezTo>
                  <a:pt x="1978" y="2793"/>
                  <a:pt x="1960" y="2815"/>
                  <a:pt x="1944" y="2838"/>
                </a:cubicBezTo>
                <a:cubicBezTo>
                  <a:pt x="1927" y="2860"/>
                  <a:pt x="1912" y="2882"/>
                  <a:pt x="1893" y="2899"/>
                </a:cubicBezTo>
                <a:cubicBezTo>
                  <a:pt x="1874" y="2916"/>
                  <a:pt x="1852" y="2928"/>
                  <a:pt x="1834" y="2938"/>
                </a:cubicBezTo>
                <a:cubicBezTo>
                  <a:pt x="1817" y="2947"/>
                  <a:pt x="1803" y="2955"/>
                  <a:pt x="1774" y="2960"/>
                </a:cubicBezTo>
                <a:cubicBezTo>
                  <a:pt x="1745" y="2965"/>
                  <a:pt x="1700" y="2968"/>
                  <a:pt x="1650" y="2958"/>
                </a:cubicBezTo>
                <a:cubicBezTo>
                  <a:pt x="1600" y="2948"/>
                  <a:pt x="1544" y="2926"/>
                  <a:pt x="1508" y="2903"/>
                </a:cubicBezTo>
                <a:cubicBezTo>
                  <a:pt x="1472" y="2880"/>
                  <a:pt x="1456" y="2855"/>
                  <a:pt x="1432" y="2832"/>
                </a:cubicBezTo>
                <a:cubicBezTo>
                  <a:pt x="1409" y="2809"/>
                  <a:pt x="1379" y="2787"/>
                  <a:pt x="1354" y="2772"/>
                </a:cubicBezTo>
                <a:cubicBezTo>
                  <a:pt x="1329" y="2756"/>
                  <a:pt x="1308" y="2747"/>
                  <a:pt x="1284" y="2723"/>
                </a:cubicBezTo>
                <a:cubicBezTo>
                  <a:pt x="1259" y="2700"/>
                  <a:pt x="1230" y="2662"/>
                  <a:pt x="1207" y="2633"/>
                </a:cubicBezTo>
                <a:cubicBezTo>
                  <a:pt x="1185" y="2604"/>
                  <a:pt x="1170" y="2584"/>
                  <a:pt x="1160" y="2562"/>
                </a:cubicBezTo>
                <a:cubicBezTo>
                  <a:pt x="1149" y="2540"/>
                  <a:pt x="1145" y="2517"/>
                  <a:pt x="1145" y="2501"/>
                </a:cubicBezTo>
                <a:cubicBezTo>
                  <a:pt x="1146" y="2484"/>
                  <a:pt x="1152" y="2475"/>
                  <a:pt x="1158" y="2466"/>
                </a:cubicBezTo>
                <a:cubicBezTo>
                  <a:pt x="1164" y="2458"/>
                  <a:pt x="1171" y="2449"/>
                  <a:pt x="1183" y="2448"/>
                </a:cubicBezTo>
                <a:cubicBezTo>
                  <a:pt x="1195" y="2446"/>
                  <a:pt x="1212" y="2450"/>
                  <a:pt x="1223" y="2458"/>
                </a:cubicBezTo>
                <a:cubicBezTo>
                  <a:pt x="1233" y="2466"/>
                  <a:pt x="1236" y="2478"/>
                  <a:pt x="1239" y="2486"/>
                </a:cubicBezTo>
                <a:cubicBezTo>
                  <a:pt x="1242" y="2495"/>
                  <a:pt x="1244" y="2501"/>
                  <a:pt x="1250" y="2502"/>
                </a:cubicBezTo>
                <a:cubicBezTo>
                  <a:pt x="1256" y="2502"/>
                  <a:pt x="1265" y="2496"/>
                  <a:pt x="1279" y="2489"/>
                </a:cubicBezTo>
                <a:cubicBezTo>
                  <a:pt x="1293" y="2482"/>
                  <a:pt x="1311" y="2474"/>
                  <a:pt x="1326" y="2470"/>
                </a:cubicBezTo>
                <a:cubicBezTo>
                  <a:pt x="1342" y="2466"/>
                  <a:pt x="1356" y="2466"/>
                  <a:pt x="1369" y="2468"/>
                </a:cubicBezTo>
                <a:cubicBezTo>
                  <a:pt x="1383" y="2471"/>
                  <a:pt x="1395" y="2476"/>
                  <a:pt x="1408" y="2483"/>
                </a:cubicBezTo>
                <a:cubicBezTo>
                  <a:pt x="1422" y="2490"/>
                  <a:pt x="1436" y="2499"/>
                  <a:pt x="1475" y="2498"/>
                </a:cubicBezTo>
                <a:cubicBezTo>
                  <a:pt x="1513" y="2498"/>
                  <a:pt x="1576" y="2488"/>
                  <a:pt x="1609" y="2478"/>
                </a:cubicBezTo>
                <a:cubicBezTo>
                  <a:pt x="1643" y="2467"/>
                  <a:pt x="1647" y="2457"/>
                  <a:pt x="1650" y="2434"/>
                </a:cubicBezTo>
                <a:cubicBezTo>
                  <a:pt x="1653" y="2410"/>
                  <a:pt x="1654" y="2375"/>
                  <a:pt x="1651" y="2349"/>
                </a:cubicBezTo>
                <a:cubicBezTo>
                  <a:pt x="1648" y="2322"/>
                  <a:pt x="1639" y="2305"/>
                  <a:pt x="1635" y="2288"/>
                </a:cubicBezTo>
                <a:cubicBezTo>
                  <a:pt x="1632" y="2271"/>
                  <a:pt x="1632" y="2254"/>
                  <a:pt x="1629" y="2240"/>
                </a:cubicBezTo>
                <a:cubicBezTo>
                  <a:pt x="1626" y="2226"/>
                  <a:pt x="1620" y="2215"/>
                  <a:pt x="1612" y="2203"/>
                </a:cubicBezTo>
                <a:cubicBezTo>
                  <a:pt x="1604" y="2190"/>
                  <a:pt x="1594" y="2177"/>
                  <a:pt x="1590" y="2162"/>
                </a:cubicBezTo>
                <a:cubicBezTo>
                  <a:pt x="1587" y="2147"/>
                  <a:pt x="1590" y="2130"/>
                  <a:pt x="1597" y="2122"/>
                </a:cubicBezTo>
                <a:cubicBezTo>
                  <a:pt x="1603" y="2113"/>
                  <a:pt x="1613" y="2112"/>
                  <a:pt x="1622" y="2120"/>
                </a:cubicBezTo>
                <a:cubicBezTo>
                  <a:pt x="1632" y="2128"/>
                  <a:pt x="1642" y="2145"/>
                  <a:pt x="1654" y="2157"/>
                </a:cubicBezTo>
                <a:cubicBezTo>
                  <a:pt x="1666" y="2169"/>
                  <a:pt x="1679" y="2176"/>
                  <a:pt x="1693" y="2177"/>
                </a:cubicBezTo>
                <a:cubicBezTo>
                  <a:pt x="1707" y="2178"/>
                  <a:pt x="1722" y="2173"/>
                  <a:pt x="1742" y="2165"/>
                </a:cubicBezTo>
                <a:cubicBezTo>
                  <a:pt x="1763" y="2158"/>
                  <a:pt x="1790" y="2147"/>
                  <a:pt x="1793" y="2130"/>
                </a:cubicBezTo>
                <a:cubicBezTo>
                  <a:pt x="1797" y="2112"/>
                  <a:pt x="1777" y="2087"/>
                  <a:pt x="1762" y="2062"/>
                </a:cubicBezTo>
                <a:cubicBezTo>
                  <a:pt x="1747" y="2037"/>
                  <a:pt x="1736" y="2012"/>
                  <a:pt x="1730" y="1993"/>
                </a:cubicBezTo>
                <a:cubicBezTo>
                  <a:pt x="1724" y="1973"/>
                  <a:pt x="1723" y="1959"/>
                  <a:pt x="1727" y="1942"/>
                </a:cubicBezTo>
                <a:cubicBezTo>
                  <a:pt x="1731" y="1926"/>
                  <a:pt x="1740" y="1908"/>
                  <a:pt x="1747" y="1895"/>
                </a:cubicBezTo>
                <a:cubicBezTo>
                  <a:pt x="1754" y="1881"/>
                  <a:pt x="1760" y="1873"/>
                  <a:pt x="1763" y="1862"/>
                </a:cubicBezTo>
                <a:cubicBezTo>
                  <a:pt x="1766" y="1851"/>
                  <a:pt x="1767" y="1838"/>
                  <a:pt x="1762" y="1831"/>
                </a:cubicBezTo>
                <a:cubicBezTo>
                  <a:pt x="1757" y="1824"/>
                  <a:pt x="1746" y="1822"/>
                  <a:pt x="1731" y="1819"/>
                </a:cubicBezTo>
                <a:cubicBezTo>
                  <a:pt x="1717" y="1817"/>
                  <a:pt x="1699" y="1813"/>
                  <a:pt x="1683" y="1799"/>
                </a:cubicBezTo>
                <a:cubicBezTo>
                  <a:pt x="1667" y="1785"/>
                  <a:pt x="1652" y="1762"/>
                  <a:pt x="1639" y="1736"/>
                </a:cubicBezTo>
                <a:cubicBezTo>
                  <a:pt x="1625" y="1711"/>
                  <a:pt x="1613" y="1682"/>
                  <a:pt x="1599" y="1652"/>
                </a:cubicBezTo>
                <a:cubicBezTo>
                  <a:pt x="1586" y="1622"/>
                  <a:pt x="1572" y="1590"/>
                  <a:pt x="1558" y="1562"/>
                </a:cubicBezTo>
                <a:cubicBezTo>
                  <a:pt x="1544" y="1534"/>
                  <a:pt x="1530" y="1510"/>
                  <a:pt x="1519" y="1495"/>
                </a:cubicBezTo>
                <a:cubicBezTo>
                  <a:pt x="1508" y="1479"/>
                  <a:pt x="1501" y="1472"/>
                  <a:pt x="1475" y="1468"/>
                </a:cubicBezTo>
                <a:cubicBezTo>
                  <a:pt x="1449" y="1463"/>
                  <a:pt x="1405" y="1461"/>
                  <a:pt x="1359" y="1459"/>
                </a:cubicBezTo>
                <a:cubicBezTo>
                  <a:pt x="1313" y="1458"/>
                  <a:pt x="1265" y="1457"/>
                  <a:pt x="1232" y="1440"/>
                </a:cubicBezTo>
                <a:cubicBezTo>
                  <a:pt x="1198" y="1423"/>
                  <a:pt x="1179" y="1390"/>
                  <a:pt x="1165" y="1364"/>
                </a:cubicBezTo>
                <a:cubicBezTo>
                  <a:pt x="1152" y="1339"/>
                  <a:pt x="1143" y="1321"/>
                  <a:pt x="1130" y="1282"/>
                </a:cubicBezTo>
                <a:cubicBezTo>
                  <a:pt x="1117" y="1244"/>
                  <a:pt x="1100" y="1183"/>
                  <a:pt x="1082" y="1129"/>
                </a:cubicBezTo>
                <a:cubicBezTo>
                  <a:pt x="1064" y="1075"/>
                  <a:pt x="1045" y="1027"/>
                  <a:pt x="1028" y="995"/>
                </a:cubicBezTo>
                <a:cubicBezTo>
                  <a:pt x="1011" y="962"/>
                  <a:pt x="996" y="944"/>
                  <a:pt x="987" y="928"/>
                </a:cubicBezTo>
                <a:cubicBezTo>
                  <a:pt x="979" y="912"/>
                  <a:pt x="976" y="898"/>
                  <a:pt x="977" y="886"/>
                </a:cubicBezTo>
                <a:cubicBezTo>
                  <a:pt x="978" y="875"/>
                  <a:pt x="983" y="865"/>
                  <a:pt x="985" y="854"/>
                </a:cubicBezTo>
                <a:cubicBezTo>
                  <a:pt x="988" y="842"/>
                  <a:pt x="988" y="827"/>
                  <a:pt x="982" y="820"/>
                </a:cubicBezTo>
                <a:cubicBezTo>
                  <a:pt x="976" y="813"/>
                  <a:pt x="962" y="813"/>
                  <a:pt x="946" y="812"/>
                </a:cubicBezTo>
                <a:cubicBezTo>
                  <a:pt x="929" y="811"/>
                  <a:pt x="910" y="809"/>
                  <a:pt x="898" y="802"/>
                </a:cubicBezTo>
                <a:cubicBezTo>
                  <a:pt x="887" y="795"/>
                  <a:pt x="884" y="783"/>
                  <a:pt x="880" y="775"/>
                </a:cubicBezTo>
                <a:cubicBezTo>
                  <a:pt x="876" y="766"/>
                  <a:pt x="871" y="761"/>
                  <a:pt x="860" y="758"/>
                </a:cubicBezTo>
                <a:cubicBezTo>
                  <a:pt x="849" y="756"/>
                  <a:pt x="833" y="756"/>
                  <a:pt x="817" y="748"/>
                </a:cubicBezTo>
                <a:cubicBezTo>
                  <a:pt x="802" y="741"/>
                  <a:pt x="788" y="726"/>
                  <a:pt x="770" y="692"/>
                </a:cubicBezTo>
                <a:cubicBezTo>
                  <a:pt x="751" y="659"/>
                  <a:pt x="727" y="606"/>
                  <a:pt x="709" y="565"/>
                </a:cubicBezTo>
                <a:cubicBezTo>
                  <a:pt x="691" y="523"/>
                  <a:pt x="679" y="493"/>
                  <a:pt x="669" y="472"/>
                </a:cubicBezTo>
                <a:cubicBezTo>
                  <a:pt x="660" y="451"/>
                  <a:pt x="653" y="440"/>
                  <a:pt x="640" y="432"/>
                </a:cubicBezTo>
                <a:cubicBezTo>
                  <a:pt x="626" y="425"/>
                  <a:pt x="606" y="421"/>
                  <a:pt x="577" y="418"/>
                </a:cubicBezTo>
                <a:cubicBezTo>
                  <a:pt x="547" y="414"/>
                  <a:pt x="508" y="410"/>
                  <a:pt x="473" y="408"/>
                </a:cubicBezTo>
                <a:cubicBezTo>
                  <a:pt x="439" y="406"/>
                  <a:pt x="408" y="406"/>
                  <a:pt x="386" y="400"/>
                </a:cubicBezTo>
                <a:cubicBezTo>
                  <a:pt x="363" y="393"/>
                  <a:pt x="348" y="378"/>
                  <a:pt x="337" y="365"/>
                </a:cubicBezTo>
                <a:cubicBezTo>
                  <a:pt x="326" y="352"/>
                  <a:pt x="320" y="340"/>
                  <a:pt x="311" y="331"/>
                </a:cubicBezTo>
                <a:cubicBezTo>
                  <a:pt x="302" y="322"/>
                  <a:pt x="291" y="316"/>
                  <a:pt x="275" y="314"/>
                </a:cubicBezTo>
                <a:cubicBezTo>
                  <a:pt x="259" y="311"/>
                  <a:pt x="237" y="313"/>
                  <a:pt x="220" y="308"/>
                </a:cubicBezTo>
                <a:cubicBezTo>
                  <a:pt x="203" y="304"/>
                  <a:pt x="191" y="294"/>
                  <a:pt x="177" y="277"/>
                </a:cubicBezTo>
                <a:cubicBezTo>
                  <a:pt x="163" y="260"/>
                  <a:pt x="147" y="236"/>
                  <a:pt x="134" y="222"/>
                </a:cubicBezTo>
                <a:cubicBezTo>
                  <a:pt x="121" y="208"/>
                  <a:pt x="111" y="203"/>
                  <a:pt x="104" y="193"/>
                </a:cubicBezTo>
                <a:cubicBezTo>
                  <a:pt x="97" y="183"/>
                  <a:pt x="93" y="168"/>
                  <a:pt x="91" y="156"/>
                </a:cubicBezTo>
                <a:cubicBezTo>
                  <a:pt x="88" y="144"/>
                  <a:pt x="87" y="135"/>
                  <a:pt x="82" y="122"/>
                </a:cubicBezTo>
                <a:cubicBezTo>
                  <a:pt x="76" y="109"/>
                  <a:pt x="67" y="92"/>
                  <a:pt x="56" y="76"/>
                </a:cubicBezTo>
                <a:cubicBezTo>
                  <a:pt x="45" y="61"/>
                  <a:pt x="34" y="46"/>
                  <a:pt x="25" y="37"/>
                </a:cubicBezTo>
                <a:cubicBezTo>
                  <a:pt x="16" y="27"/>
                  <a:pt x="8" y="23"/>
                  <a:pt x="5" y="17"/>
                </a:cubicBezTo>
                <a:cubicBezTo>
                  <a:pt x="1" y="12"/>
                  <a:pt x="1" y="6"/>
                  <a:pt x="0" y="0"/>
                </a:cubicBezTo>
              </a:path>
            </a:pathLst>
          </a:custGeom>
          <a:noFill/>
          <a:ln w="9525" cap="flat">
            <a:solidFill>
              <a:srgbClr val="03A0ED"/>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800"/>
          </a:p>
        </p:txBody>
      </p:sp>
      <p:sp>
        <p:nvSpPr>
          <p:cNvPr id="8" name="Nistru"/>
          <p:cNvSpPr>
            <a:spLocks/>
          </p:cNvSpPr>
          <p:nvPr/>
        </p:nvSpPr>
        <p:spPr bwMode="auto">
          <a:xfrm>
            <a:off x="8587617" y="761753"/>
            <a:ext cx="1089274" cy="1763524"/>
          </a:xfrm>
          <a:custGeom>
            <a:avLst/>
            <a:gdLst>
              <a:gd name="T0" fmla="*/ 4401 w 4997"/>
              <a:gd name="T1" fmla="*/ 7487 h 8045"/>
              <a:gd name="T2" fmla="*/ 4518 w 4997"/>
              <a:gd name="T3" fmla="*/ 7387 h 8045"/>
              <a:gd name="T4" fmla="*/ 4889 w 4997"/>
              <a:gd name="T5" fmla="*/ 7540 h 8045"/>
              <a:gd name="T6" fmla="*/ 4775 w 4997"/>
              <a:gd name="T7" fmla="*/ 7056 h 8045"/>
              <a:gd name="T8" fmla="*/ 4470 w 4997"/>
              <a:gd name="T9" fmla="*/ 6698 h 8045"/>
              <a:gd name="T10" fmla="*/ 4606 w 4997"/>
              <a:gd name="T11" fmla="*/ 6209 h 8045"/>
              <a:gd name="T12" fmla="*/ 4124 w 4997"/>
              <a:gd name="T13" fmla="*/ 5617 h 8045"/>
              <a:gd name="T14" fmla="*/ 3876 w 4997"/>
              <a:gd name="T15" fmla="*/ 4958 h 8045"/>
              <a:gd name="T16" fmla="*/ 3869 w 4997"/>
              <a:gd name="T17" fmla="*/ 4334 h 8045"/>
              <a:gd name="T18" fmla="*/ 3922 w 4997"/>
              <a:gd name="T19" fmla="*/ 3727 h 8045"/>
              <a:gd name="T20" fmla="*/ 4114 w 4997"/>
              <a:gd name="T21" fmla="*/ 2864 h 8045"/>
              <a:gd name="T22" fmla="*/ 3474 w 4997"/>
              <a:gd name="T23" fmla="*/ 2615 h 8045"/>
              <a:gd name="T24" fmla="*/ 2966 w 4997"/>
              <a:gd name="T25" fmla="*/ 2421 h 8045"/>
              <a:gd name="T26" fmla="*/ 2940 w 4997"/>
              <a:gd name="T27" fmla="*/ 2065 h 8045"/>
              <a:gd name="T28" fmla="*/ 2604 w 4997"/>
              <a:gd name="T29" fmla="*/ 1729 h 8045"/>
              <a:gd name="T30" fmla="*/ 2187 w 4997"/>
              <a:gd name="T31" fmla="*/ 1448 h 8045"/>
              <a:gd name="T32" fmla="*/ 1440 w 4997"/>
              <a:gd name="T33" fmla="*/ 1280 h 8045"/>
              <a:gd name="T34" fmla="*/ 1310 w 4997"/>
              <a:gd name="T35" fmla="*/ 1576 h 8045"/>
              <a:gd name="T36" fmla="*/ 1119 w 4997"/>
              <a:gd name="T37" fmla="*/ 1385 h 8045"/>
              <a:gd name="T38" fmla="*/ 1410 w 4997"/>
              <a:gd name="T39" fmla="*/ 1233 h 8045"/>
              <a:gd name="T40" fmla="*/ 1566 w 4997"/>
              <a:gd name="T41" fmla="*/ 988 h 8045"/>
              <a:gd name="T42" fmla="*/ 1781 w 4997"/>
              <a:gd name="T43" fmla="*/ 918 h 8045"/>
              <a:gd name="T44" fmla="*/ 1334 w 4997"/>
              <a:gd name="T45" fmla="*/ 673 h 8045"/>
              <a:gd name="T46" fmla="*/ 777 w 4997"/>
              <a:gd name="T47" fmla="*/ 702 h 8045"/>
              <a:gd name="T48" fmla="*/ 616 w 4997"/>
              <a:gd name="T49" fmla="*/ 824 h 8045"/>
              <a:gd name="T50" fmla="*/ 453 w 4997"/>
              <a:gd name="T51" fmla="*/ 385 h 8045"/>
              <a:gd name="T52" fmla="*/ 331 w 4997"/>
              <a:gd name="T53" fmla="*/ 6 h 8045"/>
              <a:gd name="T54" fmla="*/ 102 w 4997"/>
              <a:gd name="T55" fmla="*/ 90 h 8045"/>
              <a:gd name="T56" fmla="*/ 423 w 4997"/>
              <a:gd name="T57" fmla="*/ 229 h 8045"/>
              <a:gd name="T58" fmla="*/ 535 w 4997"/>
              <a:gd name="T59" fmla="*/ 798 h 8045"/>
              <a:gd name="T60" fmla="*/ 910 w 4997"/>
              <a:gd name="T61" fmla="*/ 1020 h 8045"/>
              <a:gd name="T62" fmla="*/ 850 w 4997"/>
              <a:gd name="T63" fmla="*/ 641 h 8045"/>
              <a:gd name="T64" fmla="*/ 1511 w 4997"/>
              <a:gd name="T65" fmla="*/ 803 h 8045"/>
              <a:gd name="T66" fmla="*/ 1690 w 4997"/>
              <a:gd name="T67" fmla="*/ 998 h 8045"/>
              <a:gd name="T68" fmla="*/ 1381 w 4997"/>
              <a:gd name="T69" fmla="*/ 1146 h 8045"/>
              <a:gd name="T70" fmla="*/ 1081 w 4997"/>
              <a:gd name="T71" fmla="*/ 1348 h 8045"/>
              <a:gd name="T72" fmla="*/ 1189 w 4997"/>
              <a:gd name="T73" fmla="*/ 1669 h 8045"/>
              <a:gd name="T74" fmla="*/ 1463 w 4997"/>
              <a:gd name="T75" fmla="*/ 1357 h 8045"/>
              <a:gd name="T76" fmla="*/ 2007 w 4997"/>
              <a:gd name="T77" fmla="*/ 1418 h 8045"/>
              <a:gd name="T78" fmla="*/ 2286 w 4997"/>
              <a:gd name="T79" fmla="*/ 1709 h 8045"/>
              <a:gd name="T80" fmla="*/ 2675 w 4997"/>
              <a:gd name="T81" fmla="*/ 1764 h 8045"/>
              <a:gd name="T82" fmla="*/ 2879 w 4997"/>
              <a:gd name="T83" fmla="*/ 2102 h 8045"/>
              <a:gd name="T84" fmla="*/ 2902 w 4997"/>
              <a:gd name="T85" fmla="*/ 2355 h 8045"/>
              <a:gd name="T86" fmla="*/ 3246 w 4997"/>
              <a:gd name="T87" fmla="*/ 2597 h 8045"/>
              <a:gd name="T88" fmla="*/ 3952 w 4997"/>
              <a:gd name="T89" fmla="*/ 2792 h 8045"/>
              <a:gd name="T90" fmla="*/ 4120 w 4997"/>
              <a:gd name="T91" fmla="*/ 3037 h 8045"/>
              <a:gd name="T92" fmla="*/ 3877 w 4997"/>
              <a:gd name="T93" fmla="*/ 3613 h 8045"/>
              <a:gd name="T94" fmla="*/ 3759 w 4997"/>
              <a:gd name="T95" fmla="*/ 4090 h 8045"/>
              <a:gd name="T96" fmla="*/ 3798 w 4997"/>
              <a:gd name="T97" fmla="*/ 4421 h 8045"/>
              <a:gd name="T98" fmla="*/ 3893 w 4997"/>
              <a:gd name="T99" fmla="*/ 4723 h 8045"/>
              <a:gd name="T100" fmla="*/ 3802 w 4997"/>
              <a:gd name="T101" fmla="*/ 5017 h 8045"/>
              <a:gd name="T102" fmla="*/ 4012 w 4997"/>
              <a:gd name="T103" fmla="*/ 5709 h 8045"/>
              <a:gd name="T104" fmla="*/ 4199 w 4997"/>
              <a:gd name="T105" fmla="*/ 6051 h 8045"/>
              <a:gd name="T106" fmla="*/ 4481 w 4997"/>
              <a:gd name="T107" fmla="*/ 6231 h 8045"/>
              <a:gd name="T108" fmla="*/ 4449 w 4997"/>
              <a:gd name="T109" fmla="*/ 6574 h 8045"/>
              <a:gd name="T110" fmla="*/ 4545 w 4997"/>
              <a:gd name="T111" fmla="*/ 7013 h 8045"/>
              <a:gd name="T112" fmla="*/ 4899 w 4997"/>
              <a:gd name="T113" fmla="*/ 7364 h 8045"/>
              <a:gd name="T114" fmla="*/ 4570 w 4997"/>
              <a:gd name="T115" fmla="*/ 7369 h 8045"/>
              <a:gd name="T116" fmla="*/ 4285 w 4997"/>
              <a:gd name="T117" fmla="*/ 7329 h 8045"/>
              <a:gd name="T118" fmla="*/ 4599 w 4997"/>
              <a:gd name="T119" fmla="*/ 8005 h 8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97" h="8045">
                <a:moveTo>
                  <a:pt x="4689" y="8004"/>
                </a:moveTo>
                <a:cubicBezTo>
                  <a:pt x="4691" y="7994"/>
                  <a:pt x="4695" y="7986"/>
                  <a:pt x="4692" y="7977"/>
                </a:cubicBezTo>
                <a:cubicBezTo>
                  <a:pt x="4689" y="7969"/>
                  <a:pt x="4679" y="7960"/>
                  <a:pt x="4669" y="7948"/>
                </a:cubicBezTo>
                <a:cubicBezTo>
                  <a:pt x="4659" y="7936"/>
                  <a:pt x="4648" y="7923"/>
                  <a:pt x="4631" y="7900"/>
                </a:cubicBezTo>
                <a:cubicBezTo>
                  <a:pt x="4615" y="7877"/>
                  <a:pt x="4593" y="7845"/>
                  <a:pt x="4574" y="7818"/>
                </a:cubicBezTo>
                <a:cubicBezTo>
                  <a:pt x="4555" y="7790"/>
                  <a:pt x="4540" y="7768"/>
                  <a:pt x="4528" y="7745"/>
                </a:cubicBezTo>
                <a:cubicBezTo>
                  <a:pt x="4517" y="7722"/>
                  <a:pt x="4510" y="7700"/>
                  <a:pt x="4500" y="7678"/>
                </a:cubicBezTo>
                <a:cubicBezTo>
                  <a:pt x="4491" y="7656"/>
                  <a:pt x="4479" y="7634"/>
                  <a:pt x="4468" y="7614"/>
                </a:cubicBezTo>
                <a:cubicBezTo>
                  <a:pt x="4458" y="7594"/>
                  <a:pt x="4449" y="7576"/>
                  <a:pt x="4437" y="7555"/>
                </a:cubicBezTo>
                <a:cubicBezTo>
                  <a:pt x="4426" y="7535"/>
                  <a:pt x="4413" y="7511"/>
                  <a:pt x="4401" y="7487"/>
                </a:cubicBezTo>
                <a:cubicBezTo>
                  <a:pt x="4389" y="7463"/>
                  <a:pt x="4380" y="7438"/>
                  <a:pt x="4372" y="7420"/>
                </a:cubicBezTo>
                <a:cubicBezTo>
                  <a:pt x="4364" y="7402"/>
                  <a:pt x="4359" y="7391"/>
                  <a:pt x="4355" y="7379"/>
                </a:cubicBezTo>
                <a:cubicBezTo>
                  <a:pt x="4351" y="7368"/>
                  <a:pt x="4349" y="7357"/>
                  <a:pt x="4349" y="7345"/>
                </a:cubicBezTo>
                <a:cubicBezTo>
                  <a:pt x="4348" y="7334"/>
                  <a:pt x="4350" y="7323"/>
                  <a:pt x="4353" y="7315"/>
                </a:cubicBezTo>
                <a:cubicBezTo>
                  <a:pt x="4356" y="7307"/>
                  <a:pt x="4361" y="7303"/>
                  <a:pt x="4369" y="7300"/>
                </a:cubicBezTo>
                <a:cubicBezTo>
                  <a:pt x="4377" y="7297"/>
                  <a:pt x="4388" y="7296"/>
                  <a:pt x="4400" y="7297"/>
                </a:cubicBezTo>
                <a:cubicBezTo>
                  <a:pt x="4413" y="7298"/>
                  <a:pt x="4426" y="7302"/>
                  <a:pt x="4440" y="7306"/>
                </a:cubicBezTo>
                <a:cubicBezTo>
                  <a:pt x="4455" y="7310"/>
                  <a:pt x="4470" y="7314"/>
                  <a:pt x="4481" y="7322"/>
                </a:cubicBezTo>
                <a:cubicBezTo>
                  <a:pt x="4491" y="7329"/>
                  <a:pt x="4497" y="7340"/>
                  <a:pt x="4502" y="7351"/>
                </a:cubicBezTo>
                <a:cubicBezTo>
                  <a:pt x="4508" y="7363"/>
                  <a:pt x="4513" y="7376"/>
                  <a:pt x="4518" y="7387"/>
                </a:cubicBezTo>
                <a:cubicBezTo>
                  <a:pt x="4523" y="7399"/>
                  <a:pt x="4528" y="7409"/>
                  <a:pt x="4533" y="7422"/>
                </a:cubicBezTo>
                <a:cubicBezTo>
                  <a:pt x="4538" y="7434"/>
                  <a:pt x="4543" y="7449"/>
                  <a:pt x="4549" y="7466"/>
                </a:cubicBezTo>
                <a:cubicBezTo>
                  <a:pt x="4555" y="7482"/>
                  <a:pt x="4563" y="7500"/>
                  <a:pt x="4571" y="7515"/>
                </a:cubicBezTo>
                <a:cubicBezTo>
                  <a:pt x="4580" y="7531"/>
                  <a:pt x="4589" y="7543"/>
                  <a:pt x="4599" y="7552"/>
                </a:cubicBezTo>
                <a:cubicBezTo>
                  <a:pt x="4610" y="7561"/>
                  <a:pt x="4621" y="7568"/>
                  <a:pt x="4636" y="7572"/>
                </a:cubicBezTo>
                <a:cubicBezTo>
                  <a:pt x="4651" y="7577"/>
                  <a:pt x="4670" y="7580"/>
                  <a:pt x="4692" y="7583"/>
                </a:cubicBezTo>
                <a:cubicBezTo>
                  <a:pt x="4714" y="7586"/>
                  <a:pt x="4738" y="7589"/>
                  <a:pt x="4761" y="7591"/>
                </a:cubicBezTo>
                <a:cubicBezTo>
                  <a:pt x="4785" y="7593"/>
                  <a:pt x="4808" y="7593"/>
                  <a:pt x="4825" y="7588"/>
                </a:cubicBezTo>
                <a:cubicBezTo>
                  <a:pt x="4842" y="7583"/>
                  <a:pt x="4852" y="7572"/>
                  <a:pt x="4860" y="7563"/>
                </a:cubicBezTo>
                <a:cubicBezTo>
                  <a:pt x="4869" y="7554"/>
                  <a:pt x="4876" y="7547"/>
                  <a:pt x="4889" y="7540"/>
                </a:cubicBezTo>
                <a:cubicBezTo>
                  <a:pt x="4902" y="7533"/>
                  <a:pt x="4921" y="7525"/>
                  <a:pt x="4938" y="7517"/>
                </a:cubicBezTo>
                <a:cubicBezTo>
                  <a:pt x="4955" y="7508"/>
                  <a:pt x="4970" y="7499"/>
                  <a:pt x="4980" y="7486"/>
                </a:cubicBezTo>
                <a:cubicBezTo>
                  <a:pt x="4990" y="7473"/>
                  <a:pt x="4997" y="7458"/>
                  <a:pt x="4994" y="7441"/>
                </a:cubicBezTo>
                <a:cubicBezTo>
                  <a:pt x="4991" y="7424"/>
                  <a:pt x="4979" y="7406"/>
                  <a:pt x="4971" y="7389"/>
                </a:cubicBezTo>
                <a:cubicBezTo>
                  <a:pt x="4962" y="7373"/>
                  <a:pt x="4957" y="7358"/>
                  <a:pt x="4952" y="7337"/>
                </a:cubicBezTo>
                <a:cubicBezTo>
                  <a:pt x="4948" y="7317"/>
                  <a:pt x="4944" y="7289"/>
                  <a:pt x="4937" y="7263"/>
                </a:cubicBezTo>
                <a:cubicBezTo>
                  <a:pt x="4930" y="7236"/>
                  <a:pt x="4921" y="7211"/>
                  <a:pt x="4910" y="7186"/>
                </a:cubicBezTo>
                <a:cubicBezTo>
                  <a:pt x="4899" y="7161"/>
                  <a:pt x="4886" y="7136"/>
                  <a:pt x="4872" y="7119"/>
                </a:cubicBezTo>
                <a:cubicBezTo>
                  <a:pt x="4859" y="7102"/>
                  <a:pt x="4844" y="7092"/>
                  <a:pt x="4827" y="7083"/>
                </a:cubicBezTo>
                <a:cubicBezTo>
                  <a:pt x="4810" y="7075"/>
                  <a:pt x="4790" y="7069"/>
                  <a:pt x="4775" y="7056"/>
                </a:cubicBezTo>
                <a:cubicBezTo>
                  <a:pt x="4760" y="7043"/>
                  <a:pt x="4750" y="7023"/>
                  <a:pt x="4732" y="7007"/>
                </a:cubicBezTo>
                <a:cubicBezTo>
                  <a:pt x="4714" y="6991"/>
                  <a:pt x="4687" y="6979"/>
                  <a:pt x="4659" y="6968"/>
                </a:cubicBezTo>
                <a:cubicBezTo>
                  <a:pt x="4631" y="6956"/>
                  <a:pt x="4602" y="6946"/>
                  <a:pt x="4579" y="6934"/>
                </a:cubicBezTo>
                <a:cubicBezTo>
                  <a:pt x="4556" y="6923"/>
                  <a:pt x="4539" y="6911"/>
                  <a:pt x="4521" y="6897"/>
                </a:cubicBezTo>
                <a:cubicBezTo>
                  <a:pt x="4504" y="6884"/>
                  <a:pt x="4486" y="6868"/>
                  <a:pt x="4471" y="6855"/>
                </a:cubicBezTo>
                <a:cubicBezTo>
                  <a:pt x="4456" y="6841"/>
                  <a:pt x="4444" y="6829"/>
                  <a:pt x="4436" y="6820"/>
                </a:cubicBezTo>
                <a:cubicBezTo>
                  <a:pt x="4429" y="6810"/>
                  <a:pt x="4425" y="6802"/>
                  <a:pt x="4425" y="6793"/>
                </a:cubicBezTo>
                <a:cubicBezTo>
                  <a:pt x="4425" y="6783"/>
                  <a:pt x="4428" y="6772"/>
                  <a:pt x="4432" y="6761"/>
                </a:cubicBezTo>
                <a:cubicBezTo>
                  <a:pt x="4437" y="6750"/>
                  <a:pt x="4443" y="6739"/>
                  <a:pt x="4449" y="6729"/>
                </a:cubicBezTo>
                <a:cubicBezTo>
                  <a:pt x="4455" y="6719"/>
                  <a:pt x="4460" y="6710"/>
                  <a:pt x="4470" y="6698"/>
                </a:cubicBezTo>
                <a:cubicBezTo>
                  <a:pt x="4480" y="6686"/>
                  <a:pt x="4494" y="6670"/>
                  <a:pt x="4514" y="6651"/>
                </a:cubicBezTo>
                <a:cubicBezTo>
                  <a:pt x="4533" y="6631"/>
                  <a:pt x="4557" y="6609"/>
                  <a:pt x="4578" y="6590"/>
                </a:cubicBezTo>
                <a:cubicBezTo>
                  <a:pt x="4598" y="6571"/>
                  <a:pt x="4615" y="6556"/>
                  <a:pt x="4627" y="6542"/>
                </a:cubicBezTo>
                <a:cubicBezTo>
                  <a:pt x="4638" y="6528"/>
                  <a:pt x="4645" y="6515"/>
                  <a:pt x="4652" y="6500"/>
                </a:cubicBezTo>
                <a:cubicBezTo>
                  <a:pt x="4659" y="6485"/>
                  <a:pt x="4667" y="6467"/>
                  <a:pt x="4674" y="6452"/>
                </a:cubicBezTo>
                <a:cubicBezTo>
                  <a:pt x="4680" y="6437"/>
                  <a:pt x="4685" y="6426"/>
                  <a:pt x="4685" y="6413"/>
                </a:cubicBezTo>
                <a:cubicBezTo>
                  <a:pt x="4685" y="6400"/>
                  <a:pt x="4681" y="6386"/>
                  <a:pt x="4676" y="6371"/>
                </a:cubicBezTo>
                <a:cubicBezTo>
                  <a:pt x="4671" y="6355"/>
                  <a:pt x="4665" y="6340"/>
                  <a:pt x="4658" y="6323"/>
                </a:cubicBezTo>
                <a:cubicBezTo>
                  <a:pt x="4650" y="6306"/>
                  <a:pt x="4642" y="6288"/>
                  <a:pt x="4634" y="6266"/>
                </a:cubicBezTo>
                <a:cubicBezTo>
                  <a:pt x="4627" y="6245"/>
                  <a:pt x="4619" y="6220"/>
                  <a:pt x="4606" y="6209"/>
                </a:cubicBezTo>
                <a:cubicBezTo>
                  <a:pt x="4592" y="6199"/>
                  <a:pt x="4571" y="6202"/>
                  <a:pt x="4554" y="6194"/>
                </a:cubicBezTo>
                <a:cubicBezTo>
                  <a:pt x="4537" y="6186"/>
                  <a:pt x="4523" y="6167"/>
                  <a:pt x="4502" y="6146"/>
                </a:cubicBezTo>
                <a:cubicBezTo>
                  <a:pt x="4482" y="6125"/>
                  <a:pt x="4455" y="6102"/>
                  <a:pt x="4425" y="6080"/>
                </a:cubicBezTo>
                <a:cubicBezTo>
                  <a:pt x="4396" y="6058"/>
                  <a:pt x="4363" y="6037"/>
                  <a:pt x="4330" y="6017"/>
                </a:cubicBezTo>
                <a:cubicBezTo>
                  <a:pt x="4297" y="5998"/>
                  <a:pt x="4265" y="5982"/>
                  <a:pt x="4237" y="5967"/>
                </a:cubicBezTo>
                <a:cubicBezTo>
                  <a:pt x="4209" y="5951"/>
                  <a:pt x="4185" y="5937"/>
                  <a:pt x="4166" y="5924"/>
                </a:cubicBezTo>
                <a:cubicBezTo>
                  <a:pt x="4148" y="5912"/>
                  <a:pt x="4134" y="5902"/>
                  <a:pt x="4121" y="5880"/>
                </a:cubicBezTo>
                <a:cubicBezTo>
                  <a:pt x="4109" y="5859"/>
                  <a:pt x="4097" y="5827"/>
                  <a:pt x="4092" y="5801"/>
                </a:cubicBezTo>
                <a:cubicBezTo>
                  <a:pt x="4086" y="5775"/>
                  <a:pt x="4087" y="5756"/>
                  <a:pt x="4094" y="5724"/>
                </a:cubicBezTo>
                <a:cubicBezTo>
                  <a:pt x="4102" y="5691"/>
                  <a:pt x="4116" y="5646"/>
                  <a:pt x="4124" y="5617"/>
                </a:cubicBezTo>
                <a:cubicBezTo>
                  <a:pt x="4132" y="5588"/>
                  <a:pt x="4133" y="5577"/>
                  <a:pt x="4133" y="5565"/>
                </a:cubicBezTo>
                <a:cubicBezTo>
                  <a:pt x="4134" y="5553"/>
                  <a:pt x="4134" y="5540"/>
                  <a:pt x="4136" y="5527"/>
                </a:cubicBezTo>
                <a:cubicBezTo>
                  <a:pt x="4138" y="5514"/>
                  <a:pt x="4142" y="5501"/>
                  <a:pt x="4142" y="5488"/>
                </a:cubicBezTo>
                <a:cubicBezTo>
                  <a:pt x="4141" y="5474"/>
                  <a:pt x="4136" y="5460"/>
                  <a:pt x="4131" y="5444"/>
                </a:cubicBezTo>
                <a:cubicBezTo>
                  <a:pt x="4126" y="5428"/>
                  <a:pt x="4121" y="5410"/>
                  <a:pt x="4115" y="5392"/>
                </a:cubicBezTo>
                <a:cubicBezTo>
                  <a:pt x="4108" y="5374"/>
                  <a:pt x="4099" y="5356"/>
                  <a:pt x="4082" y="5326"/>
                </a:cubicBezTo>
                <a:cubicBezTo>
                  <a:pt x="4065" y="5296"/>
                  <a:pt x="4040" y="5255"/>
                  <a:pt x="4015" y="5219"/>
                </a:cubicBezTo>
                <a:cubicBezTo>
                  <a:pt x="3990" y="5184"/>
                  <a:pt x="3966" y="5153"/>
                  <a:pt x="3943" y="5120"/>
                </a:cubicBezTo>
                <a:cubicBezTo>
                  <a:pt x="3920" y="5086"/>
                  <a:pt x="3900" y="5050"/>
                  <a:pt x="3887" y="5024"/>
                </a:cubicBezTo>
                <a:cubicBezTo>
                  <a:pt x="3874" y="4998"/>
                  <a:pt x="3870" y="4982"/>
                  <a:pt x="3876" y="4958"/>
                </a:cubicBezTo>
                <a:cubicBezTo>
                  <a:pt x="3883" y="4935"/>
                  <a:pt x="3900" y="4902"/>
                  <a:pt x="3916" y="4875"/>
                </a:cubicBezTo>
                <a:cubicBezTo>
                  <a:pt x="3933" y="4847"/>
                  <a:pt x="3948" y="4824"/>
                  <a:pt x="3960" y="4801"/>
                </a:cubicBezTo>
                <a:cubicBezTo>
                  <a:pt x="3972" y="4778"/>
                  <a:pt x="3982" y="4754"/>
                  <a:pt x="3985" y="4734"/>
                </a:cubicBezTo>
                <a:cubicBezTo>
                  <a:pt x="3988" y="4714"/>
                  <a:pt x="3984" y="4697"/>
                  <a:pt x="3977" y="4682"/>
                </a:cubicBezTo>
                <a:cubicBezTo>
                  <a:pt x="3971" y="4668"/>
                  <a:pt x="3963" y="4656"/>
                  <a:pt x="3954" y="4642"/>
                </a:cubicBezTo>
                <a:cubicBezTo>
                  <a:pt x="3945" y="4628"/>
                  <a:pt x="3935" y="4612"/>
                  <a:pt x="3926" y="4597"/>
                </a:cubicBezTo>
                <a:cubicBezTo>
                  <a:pt x="3916" y="4582"/>
                  <a:pt x="3907" y="4567"/>
                  <a:pt x="3900" y="4553"/>
                </a:cubicBezTo>
                <a:cubicBezTo>
                  <a:pt x="3894" y="4538"/>
                  <a:pt x="3890" y="4525"/>
                  <a:pt x="3888" y="4497"/>
                </a:cubicBezTo>
                <a:cubicBezTo>
                  <a:pt x="3885" y="4470"/>
                  <a:pt x="3883" y="4428"/>
                  <a:pt x="3880" y="4398"/>
                </a:cubicBezTo>
                <a:cubicBezTo>
                  <a:pt x="3877" y="4368"/>
                  <a:pt x="3873" y="4350"/>
                  <a:pt x="3869" y="4334"/>
                </a:cubicBezTo>
                <a:cubicBezTo>
                  <a:pt x="3865" y="4319"/>
                  <a:pt x="3860" y="4306"/>
                  <a:pt x="3855" y="4292"/>
                </a:cubicBezTo>
                <a:cubicBezTo>
                  <a:pt x="3851" y="4278"/>
                  <a:pt x="3847" y="4262"/>
                  <a:pt x="3846" y="4245"/>
                </a:cubicBezTo>
                <a:cubicBezTo>
                  <a:pt x="3844" y="4227"/>
                  <a:pt x="3845" y="4208"/>
                  <a:pt x="3843" y="4190"/>
                </a:cubicBezTo>
                <a:cubicBezTo>
                  <a:pt x="3842" y="4172"/>
                  <a:pt x="3839" y="4155"/>
                  <a:pt x="3835" y="4135"/>
                </a:cubicBezTo>
                <a:cubicBezTo>
                  <a:pt x="3831" y="4114"/>
                  <a:pt x="3827" y="4091"/>
                  <a:pt x="3830" y="4064"/>
                </a:cubicBezTo>
                <a:cubicBezTo>
                  <a:pt x="3833" y="4037"/>
                  <a:pt x="3845" y="4007"/>
                  <a:pt x="3854" y="3983"/>
                </a:cubicBezTo>
                <a:cubicBezTo>
                  <a:pt x="3864" y="3958"/>
                  <a:pt x="3872" y="3939"/>
                  <a:pt x="3881" y="3918"/>
                </a:cubicBezTo>
                <a:cubicBezTo>
                  <a:pt x="3890" y="3898"/>
                  <a:pt x="3899" y="3877"/>
                  <a:pt x="3906" y="3857"/>
                </a:cubicBezTo>
                <a:cubicBezTo>
                  <a:pt x="3913" y="3838"/>
                  <a:pt x="3918" y="3821"/>
                  <a:pt x="3920" y="3802"/>
                </a:cubicBezTo>
                <a:cubicBezTo>
                  <a:pt x="3921" y="3783"/>
                  <a:pt x="3920" y="3763"/>
                  <a:pt x="3922" y="3727"/>
                </a:cubicBezTo>
                <a:cubicBezTo>
                  <a:pt x="3923" y="3691"/>
                  <a:pt x="3926" y="3639"/>
                  <a:pt x="3932" y="3602"/>
                </a:cubicBezTo>
                <a:cubicBezTo>
                  <a:pt x="3938" y="3564"/>
                  <a:pt x="3947" y="3542"/>
                  <a:pt x="3952" y="3520"/>
                </a:cubicBezTo>
                <a:cubicBezTo>
                  <a:pt x="3958" y="3499"/>
                  <a:pt x="3961" y="3478"/>
                  <a:pt x="3978" y="3444"/>
                </a:cubicBezTo>
                <a:cubicBezTo>
                  <a:pt x="3994" y="3410"/>
                  <a:pt x="4025" y="3363"/>
                  <a:pt x="4050" y="3318"/>
                </a:cubicBezTo>
                <a:cubicBezTo>
                  <a:pt x="4076" y="3274"/>
                  <a:pt x="4096" y="3232"/>
                  <a:pt x="4113" y="3197"/>
                </a:cubicBezTo>
                <a:cubicBezTo>
                  <a:pt x="4130" y="3161"/>
                  <a:pt x="4144" y="3132"/>
                  <a:pt x="4156" y="3109"/>
                </a:cubicBezTo>
                <a:cubicBezTo>
                  <a:pt x="4168" y="3087"/>
                  <a:pt x="4179" y="3072"/>
                  <a:pt x="4184" y="3049"/>
                </a:cubicBezTo>
                <a:cubicBezTo>
                  <a:pt x="4189" y="3026"/>
                  <a:pt x="4189" y="2996"/>
                  <a:pt x="4184" y="2973"/>
                </a:cubicBezTo>
                <a:cubicBezTo>
                  <a:pt x="4179" y="2949"/>
                  <a:pt x="4169" y="2932"/>
                  <a:pt x="4156" y="2915"/>
                </a:cubicBezTo>
                <a:cubicBezTo>
                  <a:pt x="4144" y="2898"/>
                  <a:pt x="4129" y="2881"/>
                  <a:pt x="4114" y="2864"/>
                </a:cubicBezTo>
                <a:cubicBezTo>
                  <a:pt x="4099" y="2846"/>
                  <a:pt x="4085" y="2828"/>
                  <a:pt x="4071" y="2811"/>
                </a:cubicBezTo>
                <a:cubicBezTo>
                  <a:pt x="4058" y="2795"/>
                  <a:pt x="4045" y="2780"/>
                  <a:pt x="4020" y="2763"/>
                </a:cubicBezTo>
                <a:cubicBezTo>
                  <a:pt x="3994" y="2745"/>
                  <a:pt x="3957" y="2724"/>
                  <a:pt x="3911" y="2706"/>
                </a:cubicBezTo>
                <a:cubicBezTo>
                  <a:pt x="3865" y="2689"/>
                  <a:pt x="3811" y="2675"/>
                  <a:pt x="3774" y="2667"/>
                </a:cubicBezTo>
                <a:cubicBezTo>
                  <a:pt x="3737" y="2660"/>
                  <a:pt x="3716" y="2658"/>
                  <a:pt x="3699" y="2657"/>
                </a:cubicBezTo>
                <a:cubicBezTo>
                  <a:pt x="3681" y="2655"/>
                  <a:pt x="3667" y="2654"/>
                  <a:pt x="3652" y="2649"/>
                </a:cubicBezTo>
                <a:cubicBezTo>
                  <a:pt x="3638" y="2645"/>
                  <a:pt x="3623" y="2636"/>
                  <a:pt x="3608" y="2631"/>
                </a:cubicBezTo>
                <a:cubicBezTo>
                  <a:pt x="3592" y="2627"/>
                  <a:pt x="3575" y="2626"/>
                  <a:pt x="3560" y="2627"/>
                </a:cubicBezTo>
                <a:cubicBezTo>
                  <a:pt x="3545" y="2627"/>
                  <a:pt x="3531" y="2629"/>
                  <a:pt x="3518" y="2626"/>
                </a:cubicBezTo>
                <a:cubicBezTo>
                  <a:pt x="3504" y="2624"/>
                  <a:pt x="3490" y="2618"/>
                  <a:pt x="3474" y="2615"/>
                </a:cubicBezTo>
                <a:cubicBezTo>
                  <a:pt x="3458" y="2611"/>
                  <a:pt x="3440" y="2611"/>
                  <a:pt x="3423" y="2606"/>
                </a:cubicBezTo>
                <a:cubicBezTo>
                  <a:pt x="3406" y="2600"/>
                  <a:pt x="3390" y="2591"/>
                  <a:pt x="3375" y="2583"/>
                </a:cubicBezTo>
                <a:cubicBezTo>
                  <a:pt x="3359" y="2575"/>
                  <a:pt x="3345" y="2568"/>
                  <a:pt x="3325" y="2561"/>
                </a:cubicBezTo>
                <a:cubicBezTo>
                  <a:pt x="3305" y="2554"/>
                  <a:pt x="3280" y="2545"/>
                  <a:pt x="3259" y="2537"/>
                </a:cubicBezTo>
                <a:cubicBezTo>
                  <a:pt x="3238" y="2529"/>
                  <a:pt x="3221" y="2523"/>
                  <a:pt x="3203" y="2518"/>
                </a:cubicBezTo>
                <a:cubicBezTo>
                  <a:pt x="3185" y="2513"/>
                  <a:pt x="3166" y="2511"/>
                  <a:pt x="3148" y="2509"/>
                </a:cubicBezTo>
                <a:cubicBezTo>
                  <a:pt x="3129" y="2507"/>
                  <a:pt x="3110" y="2506"/>
                  <a:pt x="3090" y="2504"/>
                </a:cubicBezTo>
                <a:cubicBezTo>
                  <a:pt x="3069" y="2503"/>
                  <a:pt x="3047" y="2500"/>
                  <a:pt x="3028" y="2492"/>
                </a:cubicBezTo>
                <a:cubicBezTo>
                  <a:pt x="3010" y="2484"/>
                  <a:pt x="2996" y="2471"/>
                  <a:pt x="2987" y="2458"/>
                </a:cubicBezTo>
                <a:cubicBezTo>
                  <a:pt x="2977" y="2444"/>
                  <a:pt x="2971" y="2432"/>
                  <a:pt x="2966" y="2421"/>
                </a:cubicBezTo>
                <a:cubicBezTo>
                  <a:pt x="2961" y="2411"/>
                  <a:pt x="2956" y="2402"/>
                  <a:pt x="2957" y="2391"/>
                </a:cubicBezTo>
                <a:cubicBezTo>
                  <a:pt x="2957" y="2380"/>
                  <a:pt x="2963" y="2366"/>
                  <a:pt x="2970" y="2350"/>
                </a:cubicBezTo>
                <a:cubicBezTo>
                  <a:pt x="2976" y="2333"/>
                  <a:pt x="2984" y="2314"/>
                  <a:pt x="2990" y="2296"/>
                </a:cubicBezTo>
                <a:cubicBezTo>
                  <a:pt x="2996" y="2277"/>
                  <a:pt x="3001" y="2259"/>
                  <a:pt x="3006" y="2243"/>
                </a:cubicBezTo>
                <a:cubicBezTo>
                  <a:pt x="3011" y="2226"/>
                  <a:pt x="3017" y="2211"/>
                  <a:pt x="3022" y="2198"/>
                </a:cubicBezTo>
                <a:cubicBezTo>
                  <a:pt x="3028" y="2184"/>
                  <a:pt x="3033" y="2172"/>
                  <a:pt x="3036" y="2159"/>
                </a:cubicBezTo>
                <a:cubicBezTo>
                  <a:pt x="3040" y="2147"/>
                  <a:pt x="3042" y="2134"/>
                  <a:pt x="3041" y="2122"/>
                </a:cubicBezTo>
                <a:cubicBezTo>
                  <a:pt x="3039" y="2110"/>
                  <a:pt x="3034" y="2099"/>
                  <a:pt x="3023" y="2093"/>
                </a:cubicBezTo>
                <a:cubicBezTo>
                  <a:pt x="3012" y="2086"/>
                  <a:pt x="2995" y="2083"/>
                  <a:pt x="2980" y="2080"/>
                </a:cubicBezTo>
                <a:cubicBezTo>
                  <a:pt x="2965" y="2076"/>
                  <a:pt x="2952" y="2071"/>
                  <a:pt x="2940" y="2065"/>
                </a:cubicBezTo>
                <a:cubicBezTo>
                  <a:pt x="2929" y="2058"/>
                  <a:pt x="2919" y="2049"/>
                  <a:pt x="2905" y="2042"/>
                </a:cubicBezTo>
                <a:cubicBezTo>
                  <a:pt x="2891" y="2035"/>
                  <a:pt x="2873" y="2029"/>
                  <a:pt x="2859" y="2012"/>
                </a:cubicBezTo>
                <a:cubicBezTo>
                  <a:pt x="2844" y="1994"/>
                  <a:pt x="2833" y="1964"/>
                  <a:pt x="2824" y="1929"/>
                </a:cubicBezTo>
                <a:cubicBezTo>
                  <a:pt x="2815" y="1894"/>
                  <a:pt x="2808" y="1854"/>
                  <a:pt x="2804" y="1827"/>
                </a:cubicBezTo>
                <a:cubicBezTo>
                  <a:pt x="2800" y="1799"/>
                  <a:pt x="2798" y="1785"/>
                  <a:pt x="2794" y="1773"/>
                </a:cubicBezTo>
                <a:cubicBezTo>
                  <a:pt x="2790" y="1760"/>
                  <a:pt x="2784" y="1750"/>
                  <a:pt x="2775" y="1742"/>
                </a:cubicBezTo>
                <a:cubicBezTo>
                  <a:pt x="2765" y="1735"/>
                  <a:pt x="2751" y="1730"/>
                  <a:pt x="2734" y="1727"/>
                </a:cubicBezTo>
                <a:cubicBezTo>
                  <a:pt x="2717" y="1723"/>
                  <a:pt x="2697" y="1720"/>
                  <a:pt x="2681" y="1717"/>
                </a:cubicBezTo>
                <a:cubicBezTo>
                  <a:pt x="2666" y="1713"/>
                  <a:pt x="2655" y="1710"/>
                  <a:pt x="2643" y="1712"/>
                </a:cubicBezTo>
                <a:cubicBezTo>
                  <a:pt x="2630" y="1714"/>
                  <a:pt x="2616" y="1722"/>
                  <a:pt x="2604" y="1729"/>
                </a:cubicBezTo>
                <a:cubicBezTo>
                  <a:pt x="2592" y="1736"/>
                  <a:pt x="2583" y="1742"/>
                  <a:pt x="2571" y="1749"/>
                </a:cubicBezTo>
                <a:cubicBezTo>
                  <a:pt x="2560" y="1756"/>
                  <a:pt x="2547" y="1762"/>
                  <a:pt x="2531" y="1766"/>
                </a:cubicBezTo>
                <a:cubicBezTo>
                  <a:pt x="2516" y="1769"/>
                  <a:pt x="2498" y="1770"/>
                  <a:pt x="2480" y="1768"/>
                </a:cubicBezTo>
                <a:cubicBezTo>
                  <a:pt x="2462" y="1766"/>
                  <a:pt x="2444" y="1762"/>
                  <a:pt x="2424" y="1751"/>
                </a:cubicBezTo>
                <a:cubicBezTo>
                  <a:pt x="2404" y="1739"/>
                  <a:pt x="2383" y="1720"/>
                  <a:pt x="2363" y="1702"/>
                </a:cubicBezTo>
                <a:cubicBezTo>
                  <a:pt x="2343" y="1685"/>
                  <a:pt x="2324" y="1668"/>
                  <a:pt x="2301" y="1649"/>
                </a:cubicBezTo>
                <a:cubicBezTo>
                  <a:pt x="2278" y="1631"/>
                  <a:pt x="2250" y="1610"/>
                  <a:pt x="2234" y="1593"/>
                </a:cubicBezTo>
                <a:cubicBezTo>
                  <a:pt x="2217" y="1577"/>
                  <a:pt x="2211" y="1565"/>
                  <a:pt x="2206" y="1550"/>
                </a:cubicBezTo>
                <a:cubicBezTo>
                  <a:pt x="2201" y="1535"/>
                  <a:pt x="2198" y="1518"/>
                  <a:pt x="2196" y="1500"/>
                </a:cubicBezTo>
                <a:cubicBezTo>
                  <a:pt x="2193" y="1483"/>
                  <a:pt x="2191" y="1465"/>
                  <a:pt x="2187" y="1448"/>
                </a:cubicBezTo>
                <a:cubicBezTo>
                  <a:pt x="2182" y="1430"/>
                  <a:pt x="2176" y="1412"/>
                  <a:pt x="2162" y="1400"/>
                </a:cubicBezTo>
                <a:cubicBezTo>
                  <a:pt x="2147" y="1387"/>
                  <a:pt x="2126" y="1381"/>
                  <a:pt x="2105" y="1376"/>
                </a:cubicBezTo>
                <a:cubicBezTo>
                  <a:pt x="2084" y="1371"/>
                  <a:pt x="2063" y="1369"/>
                  <a:pt x="2005" y="1367"/>
                </a:cubicBezTo>
                <a:cubicBezTo>
                  <a:pt x="1947" y="1366"/>
                  <a:pt x="1852" y="1366"/>
                  <a:pt x="1792" y="1361"/>
                </a:cubicBezTo>
                <a:cubicBezTo>
                  <a:pt x="1732" y="1355"/>
                  <a:pt x="1706" y="1345"/>
                  <a:pt x="1686" y="1335"/>
                </a:cubicBezTo>
                <a:cubicBezTo>
                  <a:pt x="1666" y="1325"/>
                  <a:pt x="1650" y="1316"/>
                  <a:pt x="1636" y="1309"/>
                </a:cubicBezTo>
                <a:cubicBezTo>
                  <a:pt x="1621" y="1302"/>
                  <a:pt x="1607" y="1296"/>
                  <a:pt x="1589" y="1289"/>
                </a:cubicBezTo>
                <a:cubicBezTo>
                  <a:pt x="1570" y="1281"/>
                  <a:pt x="1547" y="1272"/>
                  <a:pt x="1527" y="1267"/>
                </a:cubicBezTo>
                <a:cubicBezTo>
                  <a:pt x="1507" y="1262"/>
                  <a:pt x="1491" y="1262"/>
                  <a:pt x="1476" y="1264"/>
                </a:cubicBezTo>
                <a:cubicBezTo>
                  <a:pt x="1462" y="1267"/>
                  <a:pt x="1449" y="1273"/>
                  <a:pt x="1440" y="1280"/>
                </a:cubicBezTo>
                <a:cubicBezTo>
                  <a:pt x="1431" y="1287"/>
                  <a:pt x="1426" y="1296"/>
                  <a:pt x="1421" y="1305"/>
                </a:cubicBezTo>
                <a:cubicBezTo>
                  <a:pt x="1417" y="1314"/>
                  <a:pt x="1414" y="1323"/>
                  <a:pt x="1412" y="1333"/>
                </a:cubicBezTo>
                <a:cubicBezTo>
                  <a:pt x="1409" y="1342"/>
                  <a:pt x="1407" y="1353"/>
                  <a:pt x="1403" y="1365"/>
                </a:cubicBezTo>
                <a:cubicBezTo>
                  <a:pt x="1398" y="1378"/>
                  <a:pt x="1392" y="1393"/>
                  <a:pt x="1387" y="1407"/>
                </a:cubicBezTo>
                <a:cubicBezTo>
                  <a:pt x="1382" y="1421"/>
                  <a:pt x="1379" y="1434"/>
                  <a:pt x="1376" y="1444"/>
                </a:cubicBezTo>
                <a:cubicBezTo>
                  <a:pt x="1373" y="1455"/>
                  <a:pt x="1370" y="1464"/>
                  <a:pt x="1367" y="1472"/>
                </a:cubicBezTo>
                <a:cubicBezTo>
                  <a:pt x="1364" y="1479"/>
                  <a:pt x="1361" y="1486"/>
                  <a:pt x="1358" y="1494"/>
                </a:cubicBezTo>
                <a:cubicBezTo>
                  <a:pt x="1354" y="1502"/>
                  <a:pt x="1349" y="1512"/>
                  <a:pt x="1344" y="1523"/>
                </a:cubicBezTo>
                <a:cubicBezTo>
                  <a:pt x="1339" y="1533"/>
                  <a:pt x="1333" y="1544"/>
                  <a:pt x="1328" y="1553"/>
                </a:cubicBezTo>
                <a:cubicBezTo>
                  <a:pt x="1322" y="1562"/>
                  <a:pt x="1316" y="1569"/>
                  <a:pt x="1310" y="1576"/>
                </a:cubicBezTo>
                <a:cubicBezTo>
                  <a:pt x="1304" y="1583"/>
                  <a:pt x="1296" y="1589"/>
                  <a:pt x="1287" y="1595"/>
                </a:cubicBezTo>
                <a:cubicBezTo>
                  <a:pt x="1277" y="1601"/>
                  <a:pt x="1266" y="1606"/>
                  <a:pt x="1254" y="1609"/>
                </a:cubicBezTo>
                <a:cubicBezTo>
                  <a:pt x="1243" y="1612"/>
                  <a:pt x="1232" y="1613"/>
                  <a:pt x="1219" y="1611"/>
                </a:cubicBezTo>
                <a:cubicBezTo>
                  <a:pt x="1206" y="1608"/>
                  <a:pt x="1190" y="1604"/>
                  <a:pt x="1176" y="1598"/>
                </a:cubicBezTo>
                <a:cubicBezTo>
                  <a:pt x="1162" y="1591"/>
                  <a:pt x="1149" y="1584"/>
                  <a:pt x="1138" y="1576"/>
                </a:cubicBezTo>
                <a:cubicBezTo>
                  <a:pt x="1127" y="1567"/>
                  <a:pt x="1118" y="1559"/>
                  <a:pt x="1111" y="1548"/>
                </a:cubicBezTo>
                <a:cubicBezTo>
                  <a:pt x="1105" y="1538"/>
                  <a:pt x="1101" y="1526"/>
                  <a:pt x="1099" y="1513"/>
                </a:cubicBezTo>
                <a:cubicBezTo>
                  <a:pt x="1097" y="1500"/>
                  <a:pt x="1097" y="1486"/>
                  <a:pt x="1098" y="1470"/>
                </a:cubicBezTo>
                <a:cubicBezTo>
                  <a:pt x="1100" y="1454"/>
                  <a:pt x="1104" y="1436"/>
                  <a:pt x="1107" y="1421"/>
                </a:cubicBezTo>
                <a:cubicBezTo>
                  <a:pt x="1110" y="1405"/>
                  <a:pt x="1112" y="1392"/>
                  <a:pt x="1119" y="1385"/>
                </a:cubicBezTo>
                <a:cubicBezTo>
                  <a:pt x="1127" y="1378"/>
                  <a:pt x="1139" y="1377"/>
                  <a:pt x="1148" y="1376"/>
                </a:cubicBezTo>
                <a:cubicBezTo>
                  <a:pt x="1158" y="1374"/>
                  <a:pt x="1166" y="1371"/>
                  <a:pt x="1171" y="1366"/>
                </a:cubicBezTo>
                <a:cubicBezTo>
                  <a:pt x="1176" y="1361"/>
                  <a:pt x="1178" y="1354"/>
                  <a:pt x="1179" y="1343"/>
                </a:cubicBezTo>
                <a:cubicBezTo>
                  <a:pt x="1181" y="1332"/>
                  <a:pt x="1183" y="1316"/>
                  <a:pt x="1185" y="1303"/>
                </a:cubicBezTo>
                <a:cubicBezTo>
                  <a:pt x="1188" y="1290"/>
                  <a:pt x="1191" y="1280"/>
                  <a:pt x="1196" y="1273"/>
                </a:cubicBezTo>
                <a:cubicBezTo>
                  <a:pt x="1201" y="1265"/>
                  <a:pt x="1207" y="1260"/>
                  <a:pt x="1220" y="1259"/>
                </a:cubicBezTo>
                <a:cubicBezTo>
                  <a:pt x="1233" y="1257"/>
                  <a:pt x="1252" y="1259"/>
                  <a:pt x="1274" y="1259"/>
                </a:cubicBezTo>
                <a:cubicBezTo>
                  <a:pt x="1295" y="1260"/>
                  <a:pt x="1320" y="1258"/>
                  <a:pt x="1339" y="1255"/>
                </a:cubicBezTo>
                <a:cubicBezTo>
                  <a:pt x="1358" y="1252"/>
                  <a:pt x="1372" y="1248"/>
                  <a:pt x="1383" y="1244"/>
                </a:cubicBezTo>
                <a:cubicBezTo>
                  <a:pt x="1394" y="1241"/>
                  <a:pt x="1402" y="1237"/>
                  <a:pt x="1410" y="1233"/>
                </a:cubicBezTo>
                <a:cubicBezTo>
                  <a:pt x="1418" y="1228"/>
                  <a:pt x="1425" y="1223"/>
                  <a:pt x="1432" y="1215"/>
                </a:cubicBezTo>
                <a:cubicBezTo>
                  <a:pt x="1440" y="1207"/>
                  <a:pt x="1449" y="1196"/>
                  <a:pt x="1454" y="1185"/>
                </a:cubicBezTo>
                <a:cubicBezTo>
                  <a:pt x="1460" y="1174"/>
                  <a:pt x="1462" y="1163"/>
                  <a:pt x="1464" y="1150"/>
                </a:cubicBezTo>
                <a:cubicBezTo>
                  <a:pt x="1467" y="1137"/>
                  <a:pt x="1470" y="1123"/>
                  <a:pt x="1473" y="1111"/>
                </a:cubicBezTo>
                <a:cubicBezTo>
                  <a:pt x="1476" y="1100"/>
                  <a:pt x="1479" y="1092"/>
                  <a:pt x="1483" y="1080"/>
                </a:cubicBezTo>
                <a:cubicBezTo>
                  <a:pt x="1488" y="1069"/>
                  <a:pt x="1493" y="1054"/>
                  <a:pt x="1499" y="1042"/>
                </a:cubicBezTo>
                <a:cubicBezTo>
                  <a:pt x="1504" y="1029"/>
                  <a:pt x="1508" y="1019"/>
                  <a:pt x="1512" y="1013"/>
                </a:cubicBezTo>
                <a:cubicBezTo>
                  <a:pt x="1515" y="1007"/>
                  <a:pt x="1517" y="1004"/>
                  <a:pt x="1522" y="1001"/>
                </a:cubicBezTo>
                <a:cubicBezTo>
                  <a:pt x="1527" y="997"/>
                  <a:pt x="1535" y="992"/>
                  <a:pt x="1543" y="989"/>
                </a:cubicBezTo>
                <a:cubicBezTo>
                  <a:pt x="1551" y="986"/>
                  <a:pt x="1560" y="986"/>
                  <a:pt x="1566" y="988"/>
                </a:cubicBezTo>
                <a:cubicBezTo>
                  <a:pt x="1572" y="990"/>
                  <a:pt x="1575" y="994"/>
                  <a:pt x="1578" y="999"/>
                </a:cubicBezTo>
                <a:cubicBezTo>
                  <a:pt x="1581" y="1004"/>
                  <a:pt x="1584" y="1012"/>
                  <a:pt x="1588" y="1019"/>
                </a:cubicBezTo>
                <a:cubicBezTo>
                  <a:pt x="1591" y="1026"/>
                  <a:pt x="1595" y="1032"/>
                  <a:pt x="1599" y="1038"/>
                </a:cubicBezTo>
                <a:cubicBezTo>
                  <a:pt x="1604" y="1044"/>
                  <a:pt x="1608" y="1049"/>
                  <a:pt x="1615" y="1055"/>
                </a:cubicBezTo>
                <a:cubicBezTo>
                  <a:pt x="1623" y="1061"/>
                  <a:pt x="1633" y="1067"/>
                  <a:pt x="1643" y="1070"/>
                </a:cubicBezTo>
                <a:cubicBezTo>
                  <a:pt x="1653" y="1073"/>
                  <a:pt x="1663" y="1073"/>
                  <a:pt x="1674" y="1069"/>
                </a:cubicBezTo>
                <a:cubicBezTo>
                  <a:pt x="1686" y="1065"/>
                  <a:pt x="1700" y="1057"/>
                  <a:pt x="1712" y="1049"/>
                </a:cubicBezTo>
                <a:cubicBezTo>
                  <a:pt x="1724" y="1041"/>
                  <a:pt x="1734" y="1032"/>
                  <a:pt x="1743" y="1021"/>
                </a:cubicBezTo>
                <a:cubicBezTo>
                  <a:pt x="1751" y="1009"/>
                  <a:pt x="1758" y="995"/>
                  <a:pt x="1765" y="976"/>
                </a:cubicBezTo>
                <a:cubicBezTo>
                  <a:pt x="1771" y="958"/>
                  <a:pt x="1778" y="935"/>
                  <a:pt x="1781" y="918"/>
                </a:cubicBezTo>
                <a:cubicBezTo>
                  <a:pt x="1783" y="900"/>
                  <a:pt x="1782" y="888"/>
                  <a:pt x="1778" y="873"/>
                </a:cubicBezTo>
                <a:cubicBezTo>
                  <a:pt x="1774" y="858"/>
                  <a:pt x="1768" y="840"/>
                  <a:pt x="1758" y="827"/>
                </a:cubicBezTo>
                <a:cubicBezTo>
                  <a:pt x="1749" y="813"/>
                  <a:pt x="1737" y="803"/>
                  <a:pt x="1720" y="795"/>
                </a:cubicBezTo>
                <a:cubicBezTo>
                  <a:pt x="1702" y="787"/>
                  <a:pt x="1680" y="781"/>
                  <a:pt x="1658" y="778"/>
                </a:cubicBezTo>
                <a:cubicBezTo>
                  <a:pt x="1636" y="774"/>
                  <a:pt x="1614" y="773"/>
                  <a:pt x="1593" y="772"/>
                </a:cubicBezTo>
                <a:cubicBezTo>
                  <a:pt x="1572" y="771"/>
                  <a:pt x="1552" y="771"/>
                  <a:pt x="1534" y="769"/>
                </a:cubicBezTo>
                <a:cubicBezTo>
                  <a:pt x="1517" y="766"/>
                  <a:pt x="1502" y="762"/>
                  <a:pt x="1487" y="757"/>
                </a:cubicBezTo>
                <a:cubicBezTo>
                  <a:pt x="1471" y="751"/>
                  <a:pt x="1456" y="745"/>
                  <a:pt x="1438" y="736"/>
                </a:cubicBezTo>
                <a:cubicBezTo>
                  <a:pt x="1420" y="727"/>
                  <a:pt x="1400" y="715"/>
                  <a:pt x="1383" y="705"/>
                </a:cubicBezTo>
                <a:cubicBezTo>
                  <a:pt x="1365" y="694"/>
                  <a:pt x="1349" y="683"/>
                  <a:pt x="1334" y="673"/>
                </a:cubicBezTo>
                <a:cubicBezTo>
                  <a:pt x="1319" y="663"/>
                  <a:pt x="1303" y="653"/>
                  <a:pt x="1281" y="635"/>
                </a:cubicBezTo>
                <a:cubicBezTo>
                  <a:pt x="1259" y="618"/>
                  <a:pt x="1231" y="593"/>
                  <a:pt x="1204" y="573"/>
                </a:cubicBezTo>
                <a:cubicBezTo>
                  <a:pt x="1177" y="552"/>
                  <a:pt x="1151" y="536"/>
                  <a:pt x="1129" y="528"/>
                </a:cubicBezTo>
                <a:cubicBezTo>
                  <a:pt x="1108" y="519"/>
                  <a:pt x="1090" y="518"/>
                  <a:pt x="1066" y="519"/>
                </a:cubicBezTo>
                <a:cubicBezTo>
                  <a:pt x="1042" y="519"/>
                  <a:pt x="1012" y="520"/>
                  <a:pt x="980" y="524"/>
                </a:cubicBezTo>
                <a:cubicBezTo>
                  <a:pt x="948" y="528"/>
                  <a:pt x="914" y="533"/>
                  <a:pt x="888" y="540"/>
                </a:cubicBezTo>
                <a:cubicBezTo>
                  <a:pt x="862" y="546"/>
                  <a:pt x="844" y="553"/>
                  <a:pt x="830" y="561"/>
                </a:cubicBezTo>
                <a:cubicBezTo>
                  <a:pt x="815" y="568"/>
                  <a:pt x="805" y="576"/>
                  <a:pt x="796" y="591"/>
                </a:cubicBezTo>
                <a:cubicBezTo>
                  <a:pt x="787" y="606"/>
                  <a:pt x="780" y="629"/>
                  <a:pt x="777" y="649"/>
                </a:cubicBezTo>
                <a:cubicBezTo>
                  <a:pt x="774" y="670"/>
                  <a:pt x="774" y="688"/>
                  <a:pt x="777" y="702"/>
                </a:cubicBezTo>
                <a:cubicBezTo>
                  <a:pt x="780" y="716"/>
                  <a:pt x="787" y="727"/>
                  <a:pt x="790" y="745"/>
                </a:cubicBezTo>
                <a:cubicBezTo>
                  <a:pt x="792" y="762"/>
                  <a:pt x="791" y="786"/>
                  <a:pt x="800" y="794"/>
                </a:cubicBezTo>
                <a:cubicBezTo>
                  <a:pt x="810" y="802"/>
                  <a:pt x="830" y="793"/>
                  <a:pt x="841" y="792"/>
                </a:cubicBezTo>
                <a:cubicBezTo>
                  <a:pt x="852" y="791"/>
                  <a:pt x="853" y="798"/>
                  <a:pt x="853" y="807"/>
                </a:cubicBezTo>
                <a:cubicBezTo>
                  <a:pt x="853" y="817"/>
                  <a:pt x="853" y="829"/>
                  <a:pt x="849" y="843"/>
                </a:cubicBezTo>
                <a:cubicBezTo>
                  <a:pt x="846" y="858"/>
                  <a:pt x="839" y="874"/>
                  <a:pt x="834" y="893"/>
                </a:cubicBezTo>
                <a:cubicBezTo>
                  <a:pt x="829" y="911"/>
                  <a:pt x="826" y="932"/>
                  <a:pt x="804" y="932"/>
                </a:cubicBezTo>
                <a:cubicBezTo>
                  <a:pt x="782" y="932"/>
                  <a:pt x="741" y="912"/>
                  <a:pt x="714" y="897"/>
                </a:cubicBezTo>
                <a:cubicBezTo>
                  <a:pt x="687" y="882"/>
                  <a:pt x="675" y="872"/>
                  <a:pt x="660" y="860"/>
                </a:cubicBezTo>
                <a:cubicBezTo>
                  <a:pt x="645" y="849"/>
                  <a:pt x="627" y="837"/>
                  <a:pt x="616" y="824"/>
                </a:cubicBezTo>
                <a:cubicBezTo>
                  <a:pt x="605" y="811"/>
                  <a:pt x="601" y="798"/>
                  <a:pt x="598" y="784"/>
                </a:cubicBezTo>
                <a:cubicBezTo>
                  <a:pt x="594" y="771"/>
                  <a:pt x="591" y="758"/>
                  <a:pt x="581" y="749"/>
                </a:cubicBezTo>
                <a:cubicBezTo>
                  <a:pt x="571" y="740"/>
                  <a:pt x="555" y="736"/>
                  <a:pt x="538" y="733"/>
                </a:cubicBezTo>
                <a:cubicBezTo>
                  <a:pt x="522" y="730"/>
                  <a:pt x="504" y="728"/>
                  <a:pt x="491" y="714"/>
                </a:cubicBezTo>
                <a:cubicBezTo>
                  <a:pt x="477" y="700"/>
                  <a:pt x="467" y="675"/>
                  <a:pt x="459" y="653"/>
                </a:cubicBezTo>
                <a:cubicBezTo>
                  <a:pt x="452" y="631"/>
                  <a:pt x="446" y="613"/>
                  <a:pt x="439" y="590"/>
                </a:cubicBezTo>
                <a:cubicBezTo>
                  <a:pt x="432" y="566"/>
                  <a:pt x="424" y="538"/>
                  <a:pt x="416" y="512"/>
                </a:cubicBezTo>
                <a:cubicBezTo>
                  <a:pt x="407" y="486"/>
                  <a:pt x="399" y="462"/>
                  <a:pt x="401" y="443"/>
                </a:cubicBezTo>
                <a:cubicBezTo>
                  <a:pt x="403" y="424"/>
                  <a:pt x="415" y="410"/>
                  <a:pt x="425" y="403"/>
                </a:cubicBezTo>
                <a:cubicBezTo>
                  <a:pt x="436" y="395"/>
                  <a:pt x="446" y="395"/>
                  <a:pt x="453" y="385"/>
                </a:cubicBezTo>
                <a:cubicBezTo>
                  <a:pt x="460" y="374"/>
                  <a:pt x="465" y="352"/>
                  <a:pt x="468" y="332"/>
                </a:cubicBezTo>
                <a:cubicBezTo>
                  <a:pt x="470" y="311"/>
                  <a:pt x="471" y="292"/>
                  <a:pt x="470" y="277"/>
                </a:cubicBezTo>
                <a:cubicBezTo>
                  <a:pt x="469" y="261"/>
                  <a:pt x="466" y="249"/>
                  <a:pt x="463" y="234"/>
                </a:cubicBezTo>
                <a:cubicBezTo>
                  <a:pt x="460" y="220"/>
                  <a:pt x="456" y="203"/>
                  <a:pt x="455" y="189"/>
                </a:cubicBezTo>
                <a:cubicBezTo>
                  <a:pt x="454" y="175"/>
                  <a:pt x="456" y="163"/>
                  <a:pt x="459" y="152"/>
                </a:cubicBezTo>
                <a:cubicBezTo>
                  <a:pt x="463" y="140"/>
                  <a:pt x="469" y="129"/>
                  <a:pt x="470" y="116"/>
                </a:cubicBezTo>
                <a:cubicBezTo>
                  <a:pt x="471" y="104"/>
                  <a:pt x="467" y="90"/>
                  <a:pt x="461" y="78"/>
                </a:cubicBezTo>
                <a:cubicBezTo>
                  <a:pt x="454" y="66"/>
                  <a:pt x="445" y="56"/>
                  <a:pt x="431" y="47"/>
                </a:cubicBezTo>
                <a:cubicBezTo>
                  <a:pt x="417" y="38"/>
                  <a:pt x="398" y="30"/>
                  <a:pt x="380" y="23"/>
                </a:cubicBezTo>
                <a:cubicBezTo>
                  <a:pt x="363" y="16"/>
                  <a:pt x="347" y="9"/>
                  <a:pt x="331" y="6"/>
                </a:cubicBezTo>
                <a:cubicBezTo>
                  <a:pt x="314" y="2"/>
                  <a:pt x="298" y="0"/>
                  <a:pt x="249" y="9"/>
                </a:cubicBezTo>
                <a:cubicBezTo>
                  <a:pt x="200" y="19"/>
                  <a:pt x="118" y="39"/>
                  <a:pt x="72" y="59"/>
                </a:cubicBezTo>
                <a:cubicBezTo>
                  <a:pt x="26" y="79"/>
                  <a:pt x="16" y="100"/>
                  <a:pt x="10" y="119"/>
                </a:cubicBezTo>
                <a:cubicBezTo>
                  <a:pt x="4" y="137"/>
                  <a:pt x="0" y="154"/>
                  <a:pt x="0" y="173"/>
                </a:cubicBezTo>
                <a:cubicBezTo>
                  <a:pt x="0" y="193"/>
                  <a:pt x="4" y="216"/>
                  <a:pt x="5" y="233"/>
                </a:cubicBezTo>
                <a:cubicBezTo>
                  <a:pt x="6" y="249"/>
                  <a:pt x="5" y="259"/>
                  <a:pt x="9" y="254"/>
                </a:cubicBezTo>
                <a:cubicBezTo>
                  <a:pt x="13" y="248"/>
                  <a:pt x="22" y="228"/>
                  <a:pt x="29" y="211"/>
                </a:cubicBezTo>
                <a:cubicBezTo>
                  <a:pt x="37" y="195"/>
                  <a:pt x="43" y="183"/>
                  <a:pt x="50" y="169"/>
                </a:cubicBezTo>
                <a:cubicBezTo>
                  <a:pt x="57" y="155"/>
                  <a:pt x="66" y="139"/>
                  <a:pt x="75" y="125"/>
                </a:cubicBezTo>
                <a:cubicBezTo>
                  <a:pt x="84" y="111"/>
                  <a:pt x="93" y="100"/>
                  <a:pt x="102" y="90"/>
                </a:cubicBezTo>
                <a:cubicBezTo>
                  <a:pt x="111" y="81"/>
                  <a:pt x="120" y="73"/>
                  <a:pt x="131" y="67"/>
                </a:cubicBezTo>
                <a:cubicBezTo>
                  <a:pt x="143" y="61"/>
                  <a:pt x="157" y="57"/>
                  <a:pt x="175" y="56"/>
                </a:cubicBezTo>
                <a:cubicBezTo>
                  <a:pt x="193" y="55"/>
                  <a:pt x="214" y="58"/>
                  <a:pt x="239" y="59"/>
                </a:cubicBezTo>
                <a:cubicBezTo>
                  <a:pt x="263" y="60"/>
                  <a:pt x="292" y="59"/>
                  <a:pt x="313" y="60"/>
                </a:cubicBezTo>
                <a:cubicBezTo>
                  <a:pt x="335" y="61"/>
                  <a:pt x="351" y="64"/>
                  <a:pt x="365" y="67"/>
                </a:cubicBezTo>
                <a:cubicBezTo>
                  <a:pt x="379" y="70"/>
                  <a:pt x="391" y="74"/>
                  <a:pt x="398" y="82"/>
                </a:cubicBezTo>
                <a:cubicBezTo>
                  <a:pt x="405" y="90"/>
                  <a:pt x="406" y="103"/>
                  <a:pt x="408" y="116"/>
                </a:cubicBezTo>
                <a:cubicBezTo>
                  <a:pt x="409" y="128"/>
                  <a:pt x="410" y="141"/>
                  <a:pt x="411" y="152"/>
                </a:cubicBezTo>
                <a:cubicBezTo>
                  <a:pt x="413" y="164"/>
                  <a:pt x="414" y="175"/>
                  <a:pt x="416" y="188"/>
                </a:cubicBezTo>
                <a:cubicBezTo>
                  <a:pt x="419" y="201"/>
                  <a:pt x="422" y="217"/>
                  <a:pt x="423" y="229"/>
                </a:cubicBezTo>
                <a:cubicBezTo>
                  <a:pt x="424" y="241"/>
                  <a:pt x="423" y="249"/>
                  <a:pt x="417" y="260"/>
                </a:cubicBezTo>
                <a:cubicBezTo>
                  <a:pt x="410" y="270"/>
                  <a:pt x="399" y="284"/>
                  <a:pt x="391" y="303"/>
                </a:cubicBezTo>
                <a:cubicBezTo>
                  <a:pt x="382" y="322"/>
                  <a:pt x="377" y="345"/>
                  <a:pt x="369" y="364"/>
                </a:cubicBezTo>
                <a:cubicBezTo>
                  <a:pt x="361" y="384"/>
                  <a:pt x="350" y="398"/>
                  <a:pt x="347" y="419"/>
                </a:cubicBezTo>
                <a:cubicBezTo>
                  <a:pt x="343" y="440"/>
                  <a:pt x="346" y="467"/>
                  <a:pt x="350" y="491"/>
                </a:cubicBezTo>
                <a:cubicBezTo>
                  <a:pt x="354" y="514"/>
                  <a:pt x="359" y="534"/>
                  <a:pt x="364" y="557"/>
                </a:cubicBezTo>
                <a:cubicBezTo>
                  <a:pt x="370" y="579"/>
                  <a:pt x="377" y="604"/>
                  <a:pt x="390" y="642"/>
                </a:cubicBezTo>
                <a:cubicBezTo>
                  <a:pt x="403" y="680"/>
                  <a:pt x="423" y="732"/>
                  <a:pt x="443" y="759"/>
                </a:cubicBezTo>
                <a:cubicBezTo>
                  <a:pt x="463" y="786"/>
                  <a:pt x="484" y="788"/>
                  <a:pt x="500" y="790"/>
                </a:cubicBezTo>
                <a:cubicBezTo>
                  <a:pt x="516" y="791"/>
                  <a:pt x="528" y="793"/>
                  <a:pt x="535" y="798"/>
                </a:cubicBezTo>
                <a:cubicBezTo>
                  <a:pt x="542" y="803"/>
                  <a:pt x="544" y="813"/>
                  <a:pt x="547" y="825"/>
                </a:cubicBezTo>
                <a:cubicBezTo>
                  <a:pt x="550" y="836"/>
                  <a:pt x="555" y="850"/>
                  <a:pt x="560" y="863"/>
                </a:cubicBezTo>
                <a:cubicBezTo>
                  <a:pt x="565" y="875"/>
                  <a:pt x="570" y="888"/>
                  <a:pt x="582" y="899"/>
                </a:cubicBezTo>
                <a:cubicBezTo>
                  <a:pt x="593" y="910"/>
                  <a:pt x="610" y="921"/>
                  <a:pt x="625" y="929"/>
                </a:cubicBezTo>
                <a:cubicBezTo>
                  <a:pt x="639" y="938"/>
                  <a:pt x="652" y="944"/>
                  <a:pt x="666" y="952"/>
                </a:cubicBezTo>
                <a:cubicBezTo>
                  <a:pt x="681" y="959"/>
                  <a:pt x="698" y="967"/>
                  <a:pt x="715" y="975"/>
                </a:cubicBezTo>
                <a:cubicBezTo>
                  <a:pt x="733" y="983"/>
                  <a:pt x="750" y="991"/>
                  <a:pt x="767" y="999"/>
                </a:cubicBezTo>
                <a:cubicBezTo>
                  <a:pt x="783" y="1006"/>
                  <a:pt x="799" y="1013"/>
                  <a:pt x="818" y="1018"/>
                </a:cubicBezTo>
                <a:cubicBezTo>
                  <a:pt x="836" y="1022"/>
                  <a:pt x="858" y="1024"/>
                  <a:pt x="874" y="1025"/>
                </a:cubicBezTo>
                <a:cubicBezTo>
                  <a:pt x="890" y="1026"/>
                  <a:pt x="902" y="1026"/>
                  <a:pt x="910" y="1020"/>
                </a:cubicBezTo>
                <a:cubicBezTo>
                  <a:pt x="917" y="1014"/>
                  <a:pt x="920" y="1002"/>
                  <a:pt x="920" y="992"/>
                </a:cubicBezTo>
                <a:cubicBezTo>
                  <a:pt x="920" y="981"/>
                  <a:pt x="917" y="973"/>
                  <a:pt x="910" y="963"/>
                </a:cubicBezTo>
                <a:cubicBezTo>
                  <a:pt x="903" y="954"/>
                  <a:pt x="893" y="942"/>
                  <a:pt x="884" y="931"/>
                </a:cubicBezTo>
                <a:cubicBezTo>
                  <a:pt x="875" y="919"/>
                  <a:pt x="868" y="907"/>
                  <a:pt x="871" y="896"/>
                </a:cubicBezTo>
                <a:cubicBezTo>
                  <a:pt x="874" y="886"/>
                  <a:pt x="886" y="876"/>
                  <a:pt x="895" y="865"/>
                </a:cubicBezTo>
                <a:cubicBezTo>
                  <a:pt x="904" y="855"/>
                  <a:pt x="910" y="843"/>
                  <a:pt x="911" y="823"/>
                </a:cubicBezTo>
                <a:cubicBezTo>
                  <a:pt x="913" y="803"/>
                  <a:pt x="910" y="775"/>
                  <a:pt x="899" y="758"/>
                </a:cubicBezTo>
                <a:cubicBezTo>
                  <a:pt x="889" y="741"/>
                  <a:pt x="871" y="736"/>
                  <a:pt x="857" y="731"/>
                </a:cubicBezTo>
                <a:cubicBezTo>
                  <a:pt x="842" y="726"/>
                  <a:pt x="829" y="719"/>
                  <a:pt x="828" y="703"/>
                </a:cubicBezTo>
                <a:cubicBezTo>
                  <a:pt x="828" y="687"/>
                  <a:pt x="839" y="660"/>
                  <a:pt x="850" y="641"/>
                </a:cubicBezTo>
                <a:cubicBezTo>
                  <a:pt x="861" y="621"/>
                  <a:pt x="872" y="609"/>
                  <a:pt x="891" y="598"/>
                </a:cubicBezTo>
                <a:cubicBezTo>
                  <a:pt x="910" y="587"/>
                  <a:pt x="936" y="576"/>
                  <a:pt x="960" y="569"/>
                </a:cubicBezTo>
                <a:cubicBezTo>
                  <a:pt x="984" y="563"/>
                  <a:pt x="1006" y="560"/>
                  <a:pt x="1031" y="562"/>
                </a:cubicBezTo>
                <a:cubicBezTo>
                  <a:pt x="1056" y="563"/>
                  <a:pt x="1084" y="569"/>
                  <a:pt x="1108" y="580"/>
                </a:cubicBezTo>
                <a:cubicBezTo>
                  <a:pt x="1133" y="591"/>
                  <a:pt x="1154" y="608"/>
                  <a:pt x="1175" y="625"/>
                </a:cubicBezTo>
                <a:cubicBezTo>
                  <a:pt x="1197" y="641"/>
                  <a:pt x="1219" y="657"/>
                  <a:pt x="1241" y="674"/>
                </a:cubicBezTo>
                <a:cubicBezTo>
                  <a:pt x="1262" y="690"/>
                  <a:pt x="1284" y="707"/>
                  <a:pt x="1307" y="721"/>
                </a:cubicBezTo>
                <a:cubicBezTo>
                  <a:pt x="1330" y="734"/>
                  <a:pt x="1355" y="745"/>
                  <a:pt x="1381" y="754"/>
                </a:cubicBezTo>
                <a:cubicBezTo>
                  <a:pt x="1407" y="764"/>
                  <a:pt x="1434" y="772"/>
                  <a:pt x="1455" y="781"/>
                </a:cubicBezTo>
                <a:cubicBezTo>
                  <a:pt x="1477" y="789"/>
                  <a:pt x="1493" y="798"/>
                  <a:pt x="1511" y="803"/>
                </a:cubicBezTo>
                <a:cubicBezTo>
                  <a:pt x="1528" y="809"/>
                  <a:pt x="1546" y="812"/>
                  <a:pt x="1564" y="815"/>
                </a:cubicBezTo>
                <a:cubicBezTo>
                  <a:pt x="1582" y="817"/>
                  <a:pt x="1601" y="819"/>
                  <a:pt x="1616" y="820"/>
                </a:cubicBezTo>
                <a:cubicBezTo>
                  <a:pt x="1631" y="821"/>
                  <a:pt x="1642" y="820"/>
                  <a:pt x="1651" y="820"/>
                </a:cubicBezTo>
                <a:cubicBezTo>
                  <a:pt x="1661" y="820"/>
                  <a:pt x="1668" y="820"/>
                  <a:pt x="1677" y="823"/>
                </a:cubicBezTo>
                <a:cubicBezTo>
                  <a:pt x="1686" y="827"/>
                  <a:pt x="1697" y="834"/>
                  <a:pt x="1703" y="842"/>
                </a:cubicBezTo>
                <a:cubicBezTo>
                  <a:pt x="1709" y="849"/>
                  <a:pt x="1711" y="857"/>
                  <a:pt x="1712" y="866"/>
                </a:cubicBezTo>
                <a:cubicBezTo>
                  <a:pt x="1713" y="874"/>
                  <a:pt x="1714" y="884"/>
                  <a:pt x="1716" y="893"/>
                </a:cubicBezTo>
                <a:cubicBezTo>
                  <a:pt x="1719" y="902"/>
                  <a:pt x="1722" y="909"/>
                  <a:pt x="1724" y="920"/>
                </a:cubicBezTo>
                <a:cubicBezTo>
                  <a:pt x="1725" y="930"/>
                  <a:pt x="1724" y="943"/>
                  <a:pt x="1718" y="958"/>
                </a:cubicBezTo>
                <a:cubicBezTo>
                  <a:pt x="1712" y="973"/>
                  <a:pt x="1701" y="990"/>
                  <a:pt x="1690" y="998"/>
                </a:cubicBezTo>
                <a:cubicBezTo>
                  <a:pt x="1679" y="1007"/>
                  <a:pt x="1668" y="1007"/>
                  <a:pt x="1658" y="1001"/>
                </a:cubicBezTo>
                <a:cubicBezTo>
                  <a:pt x="1648" y="996"/>
                  <a:pt x="1640" y="985"/>
                  <a:pt x="1634" y="975"/>
                </a:cubicBezTo>
                <a:cubicBezTo>
                  <a:pt x="1628" y="965"/>
                  <a:pt x="1625" y="957"/>
                  <a:pt x="1617" y="951"/>
                </a:cubicBezTo>
                <a:cubicBezTo>
                  <a:pt x="1610" y="945"/>
                  <a:pt x="1598" y="942"/>
                  <a:pt x="1585" y="942"/>
                </a:cubicBezTo>
                <a:cubicBezTo>
                  <a:pt x="1572" y="943"/>
                  <a:pt x="1556" y="947"/>
                  <a:pt x="1543" y="949"/>
                </a:cubicBezTo>
                <a:cubicBezTo>
                  <a:pt x="1530" y="952"/>
                  <a:pt x="1519" y="952"/>
                  <a:pt x="1507" y="952"/>
                </a:cubicBezTo>
                <a:cubicBezTo>
                  <a:pt x="1495" y="952"/>
                  <a:pt x="1482" y="950"/>
                  <a:pt x="1472" y="953"/>
                </a:cubicBezTo>
                <a:cubicBezTo>
                  <a:pt x="1462" y="956"/>
                  <a:pt x="1455" y="963"/>
                  <a:pt x="1444" y="988"/>
                </a:cubicBezTo>
                <a:cubicBezTo>
                  <a:pt x="1433" y="1013"/>
                  <a:pt x="1417" y="1057"/>
                  <a:pt x="1406" y="1087"/>
                </a:cubicBezTo>
                <a:cubicBezTo>
                  <a:pt x="1396" y="1117"/>
                  <a:pt x="1390" y="1133"/>
                  <a:pt x="1381" y="1146"/>
                </a:cubicBezTo>
                <a:cubicBezTo>
                  <a:pt x="1373" y="1160"/>
                  <a:pt x="1362" y="1171"/>
                  <a:pt x="1349" y="1178"/>
                </a:cubicBezTo>
                <a:cubicBezTo>
                  <a:pt x="1335" y="1185"/>
                  <a:pt x="1320" y="1188"/>
                  <a:pt x="1304" y="1190"/>
                </a:cubicBezTo>
                <a:cubicBezTo>
                  <a:pt x="1287" y="1193"/>
                  <a:pt x="1270" y="1195"/>
                  <a:pt x="1256" y="1198"/>
                </a:cubicBezTo>
                <a:cubicBezTo>
                  <a:pt x="1243" y="1201"/>
                  <a:pt x="1234" y="1204"/>
                  <a:pt x="1222" y="1209"/>
                </a:cubicBezTo>
                <a:cubicBezTo>
                  <a:pt x="1210" y="1214"/>
                  <a:pt x="1197" y="1221"/>
                  <a:pt x="1187" y="1225"/>
                </a:cubicBezTo>
                <a:cubicBezTo>
                  <a:pt x="1177" y="1230"/>
                  <a:pt x="1170" y="1233"/>
                  <a:pt x="1164" y="1239"/>
                </a:cubicBezTo>
                <a:cubicBezTo>
                  <a:pt x="1157" y="1244"/>
                  <a:pt x="1150" y="1252"/>
                  <a:pt x="1142" y="1261"/>
                </a:cubicBezTo>
                <a:cubicBezTo>
                  <a:pt x="1133" y="1270"/>
                  <a:pt x="1124" y="1280"/>
                  <a:pt x="1116" y="1291"/>
                </a:cubicBezTo>
                <a:cubicBezTo>
                  <a:pt x="1107" y="1301"/>
                  <a:pt x="1099" y="1311"/>
                  <a:pt x="1094" y="1320"/>
                </a:cubicBezTo>
                <a:cubicBezTo>
                  <a:pt x="1089" y="1330"/>
                  <a:pt x="1085" y="1338"/>
                  <a:pt x="1081" y="1348"/>
                </a:cubicBezTo>
                <a:cubicBezTo>
                  <a:pt x="1077" y="1357"/>
                  <a:pt x="1072" y="1369"/>
                  <a:pt x="1065" y="1380"/>
                </a:cubicBezTo>
                <a:cubicBezTo>
                  <a:pt x="1059" y="1391"/>
                  <a:pt x="1050" y="1402"/>
                  <a:pt x="1044" y="1412"/>
                </a:cubicBezTo>
                <a:cubicBezTo>
                  <a:pt x="1037" y="1422"/>
                  <a:pt x="1031" y="1432"/>
                  <a:pt x="1027" y="1441"/>
                </a:cubicBezTo>
                <a:cubicBezTo>
                  <a:pt x="1023" y="1450"/>
                  <a:pt x="1021" y="1458"/>
                  <a:pt x="1020" y="1468"/>
                </a:cubicBezTo>
                <a:cubicBezTo>
                  <a:pt x="1019" y="1477"/>
                  <a:pt x="1019" y="1488"/>
                  <a:pt x="1021" y="1499"/>
                </a:cubicBezTo>
                <a:cubicBezTo>
                  <a:pt x="1023" y="1511"/>
                  <a:pt x="1026" y="1523"/>
                  <a:pt x="1032" y="1533"/>
                </a:cubicBezTo>
                <a:cubicBezTo>
                  <a:pt x="1037" y="1543"/>
                  <a:pt x="1044" y="1551"/>
                  <a:pt x="1053" y="1562"/>
                </a:cubicBezTo>
                <a:cubicBezTo>
                  <a:pt x="1062" y="1574"/>
                  <a:pt x="1073" y="1589"/>
                  <a:pt x="1084" y="1603"/>
                </a:cubicBezTo>
                <a:cubicBezTo>
                  <a:pt x="1095" y="1617"/>
                  <a:pt x="1107" y="1630"/>
                  <a:pt x="1123" y="1641"/>
                </a:cubicBezTo>
                <a:cubicBezTo>
                  <a:pt x="1139" y="1653"/>
                  <a:pt x="1160" y="1663"/>
                  <a:pt x="1189" y="1669"/>
                </a:cubicBezTo>
                <a:cubicBezTo>
                  <a:pt x="1218" y="1675"/>
                  <a:pt x="1254" y="1677"/>
                  <a:pt x="1283" y="1676"/>
                </a:cubicBezTo>
                <a:cubicBezTo>
                  <a:pt x="1311" y="1674"/>
                  <a:pt x="1332" y="1669"/>
                  <a:pt x="1345" y="1660"/>
                </a:cubicBezTo>
                <a:cubicBezTo>
                  <a:pt x="1359" y="1651"/>
                  <a:pt x="1365" y="1638"/>
                  <a:pt x="1371" y="1625"/>
                </a:cubicBezTo>
                <a:cubicBezTo>
                  <a:pt x="1377" y="1612"/>
                  <a:pt x="1383" y="1598"/>
                  <a:pt x="1388" y="1587"/>
                </a:cubicBezTo>
                <a:cubicBezTo>
                  <a:pt x="1393" y="1576"/>
                  <a:pt x="1396" y="1567"/>
                  <a:pt x="1400" y="1558"/>
                </a:cubicBezTo>
                <a:cubicBezTo>
                  <a:pt x="1404" y="1549"/>
                  <a:pt x="1409" y="1539"/>
                  <a:pt x="1414" y="1525"/>
                </a:cubicBezTo>
                <a:cubicBezTo>
                  <a:pt x="1418" y="1512"/>
                  <a:pt x="1422" y="1495"/>
                  <a:pt x="1426" y="1481"/>
                </a:cubicBezTo>
                <a:cubicBezTo>
                  <a:pt x="1430" y="1466"/>
                  <a:pt x="1434" y="1453"/>
                  <a:pt x="1439" y="1439"/>
                </a:cubicBezTo>
                <a:cubicBezTo>
                  <a:pt x="1444" y="1425"/>
                  <a:pt x="1450" y="1410"/>
                  <a:pt x="1454" y="1397"/>
                </a:cubicBezTo>
                <a:cubicBezTo>
                  <a:pt x="1457" y="1384"/>
                  <a:pt x="1459" y="1373"/>
                  <a:pt x="1463" y="1357"/>
                </a:cubicBezTo>
                <a:cubicBezTo>
                  <a:pt x="1468" y="1340"/>
                  <a:pt x="1475" y="1319"/>
                  <a:pt x="1484" y="1312"/>
                </a:cubicBezTo>
                <a:cubicBezTo>
                  <a:pt x="1493" y="1305"/>
                  <a:pt x="1504" y="1313"/>
                  <a:pt x="1519" y="1320"/>
                </a:cubicBezTo>
                <a:cubicBezTo>
                  <a:pt x="1534" y="1328"/>
                  <a:pt x="1553" y="1335"/>
                  <a:pt x="1571" y="1344"/>
                </a:cubicBezTo>
                <a:cubicBezTo>
                  <a:pt x="1589" y="1352"/>
                  <a:pt x="1606" y="1360"/>
                  <a:pt x="1630" y="1370"/>
                </a:cubicBezTo>
                <a:cubicBezTo>
                  <a:pt x="1654" y="1380"/>
                  <a:pt x="1685" y="1390"/>
                  <a:pt x="1704" y="1399"/>
                </a:cubicBezTo>
                <a:cubicBezTo>
                  <a:pt x="1722" y="1408"/>
                  <a:pt x="1727" y="1417"/>
                  <a:pt x="1737" y="1423"/>
                </a:cubicBezTo>
                <a:cubicBezTo>
                  <a:pt x="1747" y="1429"/>
                  <a:pt x="1761" y="1433"/>
                  <a:pt x="1780" y="1434"/>
                </a:cubicBezTo>
                <a:cubicBezTo>
                  <a:pt x="1800" y="1435"/>
                  <a:pt x="1825" y="1433"/>
                  <a:pt x="1855" y="1431"/>
                </a:cubicBezTo>
                <a:cubicBezTo>
                  <a:pt x="1886" y="1429"/>
                  <a:pt x="1923" y="1428"/>
                  <a:pt x="1948" y="1425"/>
                </a:cubicBezTo>
                <a:cubicBezTo>
                  <a:pt x="1974" y="1422"/>
                  <a:pt x="1990" y="1418"/>
                  <a:pt x="2007" y="1418"/>
                </a:cubicBezTo>
                <a:cubicBezTo>
                  <a:pt x="2024" y="1418"/>
                  <a:pt x="2043" y="1422"/>
                  <a:pt x="2056" y="1424"/>
                </a:cubicBezTo>
                <a:cubicBezTo>
                  <a:pt x="2069" y="1426"/>
                  <a:pt x="2075" y="1425"/>
                  <a:pt x="2085" y="1428"/>
                </a:cubicBezTo>
                <a:cubicBezTo>
                  <a:pt x="2095" y="1431"/>
                  <a:pt x="2109" y="1437"/>
                  <a:pt x="2119" y="1447"/>
                </a:cubicBezTo>
                <a:cubicBezTo>
                  <a:pt x="2128" y="1456"/>
                  <a:pt x="2134" y="1469"/>
                  <a:pt x="2139" y="1485"/>
                </a:cubicBezTo>
                <a:cubicBezTo>
                  <a:pt x="2144" y="1500"/>
                  <a:pt x="2148" y="1519"/>
                  <a:pt x="2152" y="1534"/>
                </a:cubicBezTo>
                <a:cubicBezTo>
                  <a:pt x="2157" y="1550"/>
                  <a:pt x="2161" y="1562"/>
                  <a:pt x="2166" y="1576"/>
                </a:cubicBezTo>
                <a:cubicBezTo>
                  <a:pt x="2170" y="1589"/>
                  <a:pt x="2175" y="1603"/>
                  <a:pt x="2182" y="1617"/>
                </a:cubicBezTo>
                <a:cubicBezTo>
                  <a:pt x="2190" y="1631"/>
                  <a:pt x="2199" y="1645"/>
                  <a:pt x="2209" y="1655"/>
                </a:cubicBezTo>
                <a:cubicBezTo>
                  <a:pt x="2218" y="1665"/>
                  <a:pt x="2228" y="1672"/>
                  <a:pt x="2240" y="1680"/>
                </a:cubicBezTo>
                <a:cubicBezTo>
                  <a:pt x="2253" y="1688"/>
                  <a:pt x="2270" y="1697"/>
                  <a:pt x="2286" y="1709"/>
                </a:cubicBezTo>
                <a:cubicBezTo>
                  <a:pt x="2302" y="1721"/>
                  <a:pt x="2318" y="1736"/>
                  <a:pt x="2337" y="1750"/>
                </a:cubicBezTo>
                <a:cubicBezTo>
                  <a:pt x="2356" y="1764"/>
                  <a:pt x="2378" y="1777"/>
                  <a:pt x="2396" y="1786"/>
                </a:cubicBezTo>
                <a:cubicBezTo>
                  <a:pt x="2413" y="1795"/>
                  <a:pt x="2425" y="1799"/>
                  <a:pt x="2437" y="1803"/>
                </a:cubicBezTo>
                <a:cubicBezTo>
                  <a:pt x="2450" y="1808"/>
                  <a:pt x="2462" y="1812"/>
                  <a:pt x="2474" y="1817"/>
                </a:cubicBezTo>
                <a:cubicBezTo>
                  <a:pt x="2486" y="1821"/>
                  <a:pt x="2497" y="1825"/>
                  <a:pt x="2511" y="1825"/>
                </a:cubicBezTo>
                <a:cubicBezTo>
                  <a:pt x="2524" y="1826"/>
                  <a:pt x="2540" y="1822"/>
                  <a:pt x="2552" y="1819"/>
                </a:cubicBezTo>
                <a:cubicBezTo>
                  <a:pt x="2565" y="1815"/>
                  <a:pt x="2573" y="1812"/>
                  <a:pt x="2584" y="1807"/>
                </a:cubicBezTo>
                <a:cubicBezTo>
                  <a:pt x="2596" y="1802"/>
                  <a:pt x="2611" y="1796"/>
                  <a:pt x="2623" y="1789"/>
                </a:cubicBezTo>
                <a:cubicBezTo>
                  <a:pt x="2635" y="1783"/>
                  <a:pt x="2644" y="1777"/>
                  <a:pt x="2653" y="1772"/>
                </a:cubicBezTo>
                <a:cubicBezTo>
                  <a:pt x="2661" y="1768"/>
                  <a:pt x="2668" y="1765"/>
                  <a:pt x="2675" y="1764"/>
                </a:cubicBezTo>
                <a:cubicBezTo>
                  <a:pt x="2683" y="1763"/>
                  <a:pt x="2691" y="1763"/>
                  <a:pt x="2699" y="1768"/>
                </a:cubicBezTo>
                <a:cubicBezTo>
                  <a:pt x="2708" y="1773"/>
                  <a:pt x="2717" y="1783"/>
                  <a:pt x="2722" y="1792"/>
                </a:cubicBezTo>
                <a:cubicBezTo>
                  <a:pt x="2728" y="1801"/>
                  <a:pt x="2729" y="1809"/>
                  <a:pt x="2732" y="1821"/>
                </a:cubicBezTo>
                <a:cubicBezTo>
                  <a:pt x="2735" y="1834"/>
                  <a:pt x="2739" y="1851"/>
                  <a:pt x="2743" y="1868"/>
                </a:cubicBezTo>
                <a:cubicBezTo>
                  <a:pt x="2747" y="1885"/>
                  <a:pt x="2750" y="1902"/>
                  <a:pt x="2754" y="1917"/>
                </a:cubicBezTo>
                <a:cubicBezTo>
                  <a:pt x="2757" y="1933"/>
                  <a:pt x="2760" y="1948"/>
                  <a:pt x="2765" y="1961"/>
                </a:cubicBezTo>
                <a:cubicBezTo>
                  <a:pt x="2769" y="1974"/>
                  <a:pt x="2776" y="1987"/>
                  <a:pt x="2781" y="1997"/>
                </a:cubicBezTo>
                <a:cubicBezTo>
                  <a:pt x="2787" y="2007"/>
                  <a:pt x="2793" y="2015"/>
                  <a:pt x="2804" y="2028"/>
                </a:cubicBezTo>
                <a:cubicBezTo>
                  <a:pt x="2815" y="2040"/>
                  <a:pt x="2831" y="2056"/>
                  <a:pt x="2844" y="2069"/>
                </a:cubicBezTo>
                <a:cubicBezTo>
                  <a:pt x="2857" y="2082"/>
                  <a:pt x="2868" y="2093"/>
                  <a:pt x="2879" y="2102"/>
                </a:cubicBezTo>
                <a:cubicBezTo>
                  <a:pt x="2890" y="2112"/>
                  <a:pt x="2901" y="2119"/>
                  <a:pt x="2911" y="2127"/>
                </a:cubicBezTo>
                <a:cubicBezTo>
                  <a:pt x="2921" y="2135"/>
                  <a:pt x="2931" y="2143"/>
                  <a:pt x="2939" y="2152"/>
                </a:cubicBezTo>
                <a:cubicBezTo>
                  <a:pt x="2946" y="2161"/>
                  <a:pt x="2952" y="2171"/>
                  <a:pt x="2956" y="2179"/>
                </a:cubicBezTo>
                <a:cubicBezTo>
                  <a:pt x="2959" y="2187"/>
                  <a:pt x="2961" y="2193"/>
                  <a:pt x="2961" y="2202"/>
                </a:cubicBezTo>
                <a:cubicBezTo>
                  <a:pt x="2962" y="2211"/>
                  <a:pt x="2962" y="2222"/>
                  <a:pt x="2962" y="2231"/>
                </a:cubicBezTo>
                <a:cubicBezTo>
                  <a:pt x="2961" y="2240"/>
                  <a:pt x="2960" y="2247"/>
                  <a:pt x="2956" y="2255"/>
                </a:cubicBezTo>
                <a:cubicBezTo>
                  <a:pt x="2951" y="2262"/>
                  <a:pt x="2943" y="2271"/>
                  <a:pt x="2935" y="2280"/>
                </a:cubicBezTo>
                <a:cubicBezTo>
                  <a:pt x="2928" y="2289"/>
                  <a:pt x="2922" y="2297"/>
                  <a:pt x="2918" y="2305"/>
                </a:cubicBezTo>
                <a:cubicBezTo>
                  <a:pt x="2913" y="2312"/>
                  <a:pt x="2911" y="2318"/>
                  <a:pt x="2908" y="2327"/>
                </a:cubicBezTo>
                <a:cubicBezTo>
                  <a:pt x="2906" y="2335"/>
                  <a:pt x="2904" y="2345"/>
                  <a:pt x="2902" y="2355"/>
                </a:cubicBezTo>
                <a:cubicBezTo>
                  <a:pt x="2899" y="2364"/>
                  <a:pt x="2897" y="2373"/>
                  <a:pt x="2898" y="2385"/>
                </a:cubicBezTo>
                <a:cubicBezTo>
                  <a:pt x="2898" y="2397"/>
                  <a:pt x="2903" y="2413"/>
                  <a:pt x="2907" y="2425"/>
                </a:cubicBezTo>
                <a:cubicBezTo>
                  <a:pt x="2911" y="2438"/>
                  <a:pt x="2915" y="2448"/>
                  <a:pt x="2921" y="2458"/>
                </a:cubicBezTo>
                <a:cubicBezTo>
                  <a:pt x="2926" y="2469"/>
                  <a:pt x="2933" y="2481"/>
                  <a:pt x="2941" y="2490"/>
                </a:cubicBezTo>
                <a:cubicBezTo>
                  <a:pt x="2949" y="2499"/>
                  <a:pt x="2958" y="2504"/>
                  <a:pt x="2968" y="2508"/>
                </a:cubicBezTo>
                <a:cubicBezTo>
                  <a:pt x="2978" y="2512"/>
                  <a:pt x="2990" y="2515"/>
                  <a:pt x="3003" y="2520"/>
                </a:cubicBezTo>
                <a:cubicBezTo>
                  <a:pt x="3017" y="2525"/>
                  <a:pt x="3034" y="2533"/>
                  <a:pt x="3055" y="2541"/>
                </a:cubicBezTo>
                <a:cubicBezTo>
                  <a:pt x="3076" y="2548"/>
                  <a:pt x="3102" y="2556"/>
                  <a:pt x="3123" y="2563"/>
                </a:cubicBezTo>
                <a:cubicBezTo>
                  <a:pt x="3143" y="2571"/>
                  <a:pt x="3159" y="2577"/>
                  <a:pt x="3180" y="2583"/>
                </a:cubicBezTo>
                <a:cubicBezTo>
                  <a:pt x="3200" y="2588"/>
                  <a:pt x="3226" y="2592"/>
                  <a:pt x="3246" y="2597"/>
                </a:cubicBezTo>
                <a:cubicBezTo>
                  <a:pt x="3266" y="2601"/>
                  <a:pt x="3281" y="2607"/>
                  <a:pt x="3296" y="2612"/>
                </a:cubicBezTo>
                <a:cubicBezTo>
                  <a:pt x="3311" y="2618"/>
                  <a:pt x="3327" y="2625"/>
                  <a:pt x="3348" y="2633"/>
                </a:cubicBezTo>
                <a:cubicBezTo>
                  <a:pt x="3369" y="2640"/>
                  <a:pt x="3396" y="2648"/>
                  <a:pt x="3421" y="2655"/>
                </a:cubicBezTo>
                <a:cubicBezTo>
                  <a:pt x="3446" y="2662"/>
                  <a:pt x="3468" y="2667"/>
                  <a:pt x="3492" y="2670"/>
                </a:cubicBezTo>
                <a:cubicBezTo>
                  <a:pt x="3517" y="2674"/>
                  <a:pt x="3544" y="2676"/>
                  <a:pt x="3567" y="2679"/>
                </a:cubicBezTo>
                <a:cubicBezTo>
                  <a:pt x="3590" y="2681"/>
                  <a:pt x="3609" y="2684"/>
                  <a:pt x="3631" y="2688"/>
                </a:cubicBezTo>
                <a:cubicBezTo>
                  <a:pt x="3652" y="2691"/>
                  <a:pt x="3675" y="2695"/>
                  <a:pt x="3694" y="2699"/>
                </a:cubicBezTo>
                <a:cubicBezTo>
                  <a:pt x="3713" y="2704"/>
                  <a:pt x="3728" y="2710"/>
                  <a:pt x="3762" y="2722"/>
                </a:cubicBezTo>
                <a:cubicBezTo>
                  <a:pt x="3796" y="2733"/>
                  <a:pt x="3848" y="2750"/>
                  <a:pt x="3883" y="2763"/>
                </a:cubicBezTo>
                <a:cubicBezTo>
                  <a:pt x="3919" y="2776"/>
                  <a:pt x="3937" y="2786"/>
                  <a:pt x="3952" y="2792"/>
                </a:cubicBezTo>
                <a:cubicBezTo>
                  <a:pt x="3967" y="2799"/>
                  <a:pt x="3979" y="2803"/>
                  <a:pt x="3990" y="2806"/>
                </a:cubicBezTo>
                <a:cubicBezTo>
                  <a:pt x="4000" y="2809"/>
                  <a:pt x="4008" y="2812"/>
                  <a:pt x="4016" y="2818"/>
                </a:cubicBezTo>
                <a:cubicBezTo>
                  <a:pt x="4025" y="2824"/>
                  <a:pt x="4033" y="2833"/>
                  <a:pt x="4039" y="2841"/>
                </a:cubicBezTo>
                <a:cubicBezTo>
                  <a:pt x="4045" y="2848"/>
                  <a:pt x="4049" y="2855"/>
                  <a:pt x="4055" y="2864"/>
                </a:cubicBezTo>
                <a:cubicBezTo>
                  <a:pt x="4061" y="2873"/>
                  <a:pt x="4068" y="2883"/>
                  <a:pt x="4073" y="2893"/>
                </a:cubicBezTo>
                <a:cubicBezTo>
                  <a:pt x="4078" y="2902"/>
                  <a:pt x="4081" y="2911"/>
                  <a:pt x="4085" y="2919"/>
                </a:cubicBezTo>
                <a:cubicBezTo>
                  <a:pt x="4088" y="2928"/>
                  <a:pt x="4092" y="2936"/>
                  <a:pt x="4096" y="2946"/>
                </a:cubicBezTo>
                <a:cubicBezTo>
                  <a:pt x="4100" y="2956"/>
                  <a:pt x="4105" y="2967"/>
                  <a:pt x="4110" y="2977"/>
                </a:cubicBezTo>
                <a:cubicBezTo>
                  <a:pt x="4114" y="2988"/>
                  <a:pt x="4118" y="2998"/>
                  <a:pt x="4120" y="3008"/>
                </a:cubicBezTo>
                <a:cubicBezTo>
                  <a:pt x="4121" y="3017"/>
                  <a:pt x="4121" y="3026"/>
                  <a:pt x="4120" y="3037"/>
                </a:cubicBezTo>
                <a:cubicBezTo>
                  <a:pt x="4118" y="3048"/>
                  <a:pt x="4115" y="3061"/>
                  <a:pt x="4110" y="3074"/>
                </a:cubicBezTo>
                <a:cubicBezTo>
                  <a:pt x="4105" y="3087"/>
                  <a:pt x="4098" y="3099"/>
                  <a:pt x="4086" y="3124"/>
                </a:cubicBezTo>
                <a:cubicBezTo>
                  <a:pt x="4075" y="3149"/>
                  <a:pt x="4060" y="3186"/>
                  <a:pt x="4047" y="3211"/>
                </a:cubicBezTo>
                <a:cubicBezTo>
                  <a:pt x="4034" y="3235"/>
                  <a:pt x="4025" y="3248"/>
                  <a:pt x="4013" y="3267"/>
                </a:cubicBezTo>
                <a:cubicBezTo>
                  <a:pt x="4001" y="3286"/>
                  <a:pt x="3987" y="3311"/>
                  <a:pt x="3974" y="3337"/>
                </a:cubicBezTo>
                <a:cubicBezTo>
                  <a:pt x="3961" y="3362"/>
                  <a:pt x="3948" y="3388"/>
                  <a:pt x="3938" y="3410"/>
                </a:cubicBezTo>
                <a:cubicBezTo>
                  <a:pt x="3927" y="3433"/>
                  <a:pt x="3919" y="3454"/>
                  <a:pt x="3912" y="3470"/>
                </a:cubicBezTo>
                <a:cubicBezTo>
                  <a:pt x="3905" y="3487"/>
                  <a:pt x="3900" y="3499"/>
                  <a:pt x="3896" y="3512"/>
                </a:cubicBezTo>
                <a:cubicBezTo>
                  <a:pt x="3893" y="3524"/>
                  <a:pt x="3891" y="3537"/>
                  <a:pt x="3889" y="3553"/>
                </a:cubicBezTo>
                <a:cubicBezTo>
                  <a:pt x="3886" y="3568"/>
                  <a:pt x="3883" y="3586"/>
                  <a:pt x="3877" y="3613"/>
                </a:cubicBezTo>
                <a:cubicBezTo>
                  <a:pt x="3872" y="3640"/>
                  <a:pt x="3865" y="3675"/>
                  <a:pt x="3856" y="3701"/>
                </a:cubicBezTo>
                <a:cubicBezTo>
                  <a:pt x="3848" y="3727"/>
                  <a:pt x="3838" y="3744"/>
                  <a:pt x="3831" y="3761"/>
                </a:cubicBezTo>
                <a:cubicBezTo>
                  <a:pt x="3825" y="3778"/>
                  <a:pt x="3822" y="3795"/>
                  <a:pt x="3819" y="3814"/>
                </a:cubicBezTo>
                <a:cubicBezTo>
                  <a:pt x="3815" y="3833"/>
                  <a:pt x="3812" y="3853"/>
                  <a:pt x="3808" y="3871"/>
                </a:cubicBezTo>
                <a:cubicBezTo>
                  <a:pt x="3804" y="3889"/>
                  <a:pt x="3800" y="3906"/>
                  <a:pt x="3796" y="3921"/>
                </a:cubicBezTo>
                <a:cubicBezTo>
                  <a:pt x="3792" y="3937"/>
                  <a:pt x="3787" y="3952"/>
                  <a:pt x="3785" y="3964"/>
                </a:cubicBezTo>
                <a:cubicBezTo>
                  <a:pt x="3782" y="3977"/>
                  <a:pt x="3780" y="3986"/>
                  <a:pt x="3778" y="3997"/>
                </a:cubicBezTo>
                <a:cubicBezTo>
                  <a:pt x="3777" y="4007"/>
                  <a:pt x="3775" y="4018"/>
                  <a:pt x="3771" y="4029"/>
                </a:cubicBezTo>
                <a:cubicBezTo>
                  <a:pt x="3767" y="4040"/>
                  <a:pt x="3762" y="4051"/>
                  <a:pt x="3760" y="4061"/>
                </a:cubicBezTo>
                <a:cubicBezTo>
                  <a:pt x="3757" y="4071"/>
                  <a:pt x="3757" y="4080"/>
                  <a:pt x="3759" y="4090"/>
                </a:cubicBezTo>
                <a:cubicBezTo>
                  <a:pt x="3761" y="4101"/>
                  <a:pt x="3764" y="4112"/>
                  <a:pt x="3765" y="4123"/>
                </a:cubicBezTo>
                <a:cubicBezTo>
                  <a:pt x="3765" y="4133"/>
                  <a:pt x="3763" y="4142"/>
                  <a:pt x="3760" y="4152"/>
                </a:cubicBezTo>
                <a:cubicBezTo>
                  <a:pt x="3757" y="4161"/>
                  <a:pt x="3754" y="4172"/>
                  <a:pt x="3755" y="4181"/>
                </a:cubicBezTo>
                <a:cubicBezTo>
                  <a:pt x="3756" y="4190"/>
                  <a:pt x="3761" y="4197"/>
                  <a:pt x="3766" y="4203"/>
                </a:cubicBezTo>
                <a:cubicBezTo>
                  <a:pt x="3770" y="4210"/>
                  <a:pt x="3774" y="4215"/>
                  <a:pt x="3775" y="4222"/>
                </a:cubicBezTo>
                <a:cubicBezTo>
                  <a:pt x="3777" y="4230"/>
                  <a:pt x="3777" y="4240"/>
                  <a:pt x="3777" y="4250"/>
                </a:cubicBezTo>
                <a:cubicBezTo>
                  <a:pt x="3777" y="4261"/>
                  <a:pt x="3777" y="4273"/>
                  <a:pt x="3776" y="4284"/>
                </a:cubicBezTo>
                <a:cubicBezTo>
                  <a:pt x="3775" y="4295"/>
                  <a:pt x="3773" y="4304"/>
                  <a:pt x="3774" y="4315"/>
                </a:cubicBezTo>
                <a:cubicBezTo>
                  <a:pt x="3774" y="4326"/>
                  <a:pt x="3777" y="4339"/>
                  <a:pt x="3782" y="4358"/>
                </a:cubicBezTo>
                <a:cubicBezTo>
                  <a:pt x="3786" y="4377"/>
                  <a:pt x="3793" y="4403"/>
                  <a:pt x="3798" y="4421"/>
                </a:cubicBezTo>
                <a:cubicBezTo>
                  <a:pt x="3802" y="4440"/>
                  <a:pt x="3806" y="4451"/>
                  <a:pt x="3809" y="4465"/>
                </a:cubicBezTo>
                <a:cubicBezTo>
                  <a:pt x="3811" y="4478"/>
                  <a:pt x="3813" y="4494"/>
                  <a:pt x="3816" y="4508"/>
                </a:cubicBezTo>
                <a:cubicBezTo>
                  <a:pt x="3818" y="4521"/>
                  <a:pt x="3822" y="4532"/>
                  <a:pt x="3828" y="4543"/>
                </a:cubicBezTo>
                <a:cubicBezTo>
                  <a:pt x="3833" y="4553"/>
                  <a:pt x="3839" y="4564"/>
                  <a:pt x="3844" y="4573"/>
                </a:cubicBezTo>
                <a:cubicBezTo>
                  <a:pt x="3849" y="4583"/>
                  <a:pt x="3852" y="4590"/>
                  <a:pt x="3856" y="4601"/>
                </a:cubicBezTo>
                <a:cubicBezTo>
                  <a:pt x="3859" y="4611"/>
                  <a:pt x="3863" y="4624"/>
                  <a:pt x="3865" y="4634"/>
                </a:cubicBezTo>
                <a:cubicBezTo>
                  <a:pt x="3866" y="4644"/>
                  <a:pt x="3866" y="4651"/>
                  <a:pt x="3866" y="4660"/>
                </a:cubicBezTo>
                <a:cubicBezTo>
                  <a:pt x="3867" y="4668"/>
                  <a:pt x="3868" y="4678"/>
                  <a:pt x="3872" y="4686"/>
                </a:cubicBezTo>
                <a:cubicBezTo>
                  <a:pt x="3875" y="4693"/>
                  <a:pt x="3880" y="4699"/>
                  <a:pt x="3884" y="4704"/>
                </a:cubicBezTo>
                <a:cubicBezTo>
                  <a:pt x="3888" y="4710"/>
                  <a:pt x="3891" y="4715"/>
                  <a:pt x="3893" y="4723"/>
                </a:cubicBezTo>
                <a:cubicBezTo>
                  <a:pt x="3894" y="4730"/>
                  <a:pt x="3894" y="4741"/>
                  <a:pt x="3891" y="4752"/>
                </a:cubicBezTo>
                <a:cubicBezTo>
                  <a:pt x="3888" y="4763"/>
                  <a:pt x="3882" y="4775"/>
                  <a:pt x="3876" y="4786"/>
                </a:cubicBezTo>
                <a:cubicBezTo>
                  <a:pt x="3870" y="4798"/>
                  <a:pt x="3865" y="4809"/>
                  <a:pt x="3858" y="4820"/>
                </a:cubicBezTo>
                <a:cubicBezTo>
                  <a:pt x="3852" y="4832"/>
                  <a:pt x="3846" y="4843"/>
                  <a:pt x="3842" y="4852"/>
                </a:cubicBezTo>
                <a:cubicBezTo>
                  <a:pt x="3838" y="4861"/>
                  <a:pt x="3837" y="4869"/>
                  <a:pt x="3834" y="4876"/>
                </a:cubicBezTo>
                <a:cubicBezTo>
                  <a:pt x="3831" y="4883"/>
                  <a:pt x="3827" y="4890"/>
                  <a:pt x="3820" y="4899"/>
                </a:cubicBezTo>
                <a:cubicBezTo>
                  <a:pt x="3813" y="4907"/>
                  <a:pt x="3803" y="4917"/>
                  <a:pt x="3797" y="4926"/>
                </a:cubicBezTo>
                <a:cubicBezTo>
                  <a:pt x="3792" y="4934"/>
                  <a:pt x="3789" y="4941"/>
                  <a:pt x="3788" y="4952"/>
                </a:cubicBezTo>
                <a:cubicBezTo>
                  <a:pt x="3787" y="4962"/>
                  <a:pt x="3789" y="4975"/>
                  <a:pt x="3791" y="4987"/>
                </a:cubicBezTo>
                <a:cubicBezTo>
                  <a:pt x="3794" y="4998"/>
                  <a:pt x="3798" y="5007"/>
                  <a:pt x="3802" y="5017"/>
                </a:cubicBezTo>
                <a:cubicBezTo>
                  <a:pt x="3806" y="5027"/>
                  <a:pt x="3810" y="5038"/>
                  <a:pt x="3816" y="5055"/>
                </a:cubicBezTo>
                <a:cubicBezTo>
                  <a:pt x="3822" y="5072"/>
                  <a:pt x="3830" y="5095"/>
                  <a:pt x="3838" y="5113"/>
                </a:cubicBezTo>
                <a:cubicBezTo>
                  <a:pt x="3847" y="5132"/>
                  <a:pt x="3856" y="5145"/>
                  <a:pt x="3885" y="5195"/>
                </a:cubicBezTo>
                <a:cubicBezTo>
                  <a:pt x="3914" y="5244"/>
                  <a:pt x="3963" y="5330"/>
                  <a:pt x="3994" y="5379"/>
                </a:cubicBezTo>
                <a:cubicBezTo>
                  <a:pt x="4024" y="5428"/>
                  <a:pt x="4036" y="5440"/>
                  <a:pt x="4043" y="5452"/>
                </a:cubicBezTo>
                <a:cubicBezTo>
                  <a:pt x="4049" y="5464"/>
                  <a:pt x="4049" y="5476"/>
                  <a:pt x="4043" y="5490"/>
                </a:cubicBezTo>
                <a:cubicBezTo>
                  <a:pt x="4038" y="5505"/>
                  <a:pt x="4026" y="5521"/>
                  <a:pt x="4022" y="5539"/>
                </a:cubicBezTo>
                <a:cubicBezTo>
                  <a:pt x="4018" y="5558"/>
                  <a:pt x="4022" y="5579"/>
                  <a:pt x="4022" y="5598"/>
                </a:cubicBezTo>
                <a:cubicBezTo>
                  <a:pt x="4022" y="5617"/>
                  <a:pt x="4018" y="5634"/>
                  <a:pt x="4016" y="5653"/>
                </a:cubicBezTo>
                <a:cubicBezTo>
                  <a:pt x="4014" y="5672"/>
                  <a:pt x="4013" y="5693"/>
                  <a:pt x="4012" y="5709"/>
                </a:cubicBezTo>
                <a:cubicBezTo>
                  <a:pt x="4011" y="5725"/>
                  <a:pt x="4010" y="5737"/>
                  <a:pt x="4009" y="5750"/>
                </a:cubicBezTo>
                <a:cubicBezTo>
                  <a:pt x="4009" y="5764"/>
                  <a:pt x="4009" y="5780"/>
                  <a:pt x="4010" y="5797"/>
                </a:cubicBezTo>
                <a:cubicBezTo>
                  <a:pt x="4012" y="5814"/>
                  <a:pt x="4015" y="5832"/>
                  <a:pt x="4018" y="5846"/>
                </a:cubicBezTo>
                <a:cubicBezTo>
                  <a:pt x="4022" y="5861"/>
                  <a:pt x="4026" y="5871"/>
                  <a:pt x="4031" y="5882"/>
                </a:cubicBezTo>
                <a:cubicBezTo>
                  <a:pt x="4036" y="5893"/>
                  <a:pt x="4043" y="5904"/>
                  <a:pt x="4048" y="5913"/>
                </a:cubicBezTo>
                <a:cubicBezTo>
                  <a:pt x="4053" y="5923"/>
                  <a:pt x="4058" y="5931"/>
                  <a:pt x="4064" y="5939"/>
                </a:cubicBezTo>
                <a:cubicBezTo>
                  <a:pt x="4070" y="5947"/>
                  <a:pt x="4078" y="5954"/>
                  <a:pt x="4090" y="5958"/>
                </a:cubicBezTo>
                <a:cubicBezTo>
                  <a:pt x="4103" y="5962"/>
                  <a:pt x="4120" y="5963"/>
                  <a:pt x="4132" y="5967"/>
                </a:cubicBezTo>
                <a:cubicBezTo>
                  <a:pt x="4144" y="5971"/>
                  <a:pt x="4151" y="5978"/>
                  <a:pt x="4161" y="5994"/>
                </a:cubicBezTo>
                <a:cubicBezTo>
                  <a:pt x="4172" y="6010"/>
                  <a:pt x="4185" y="6034"/>
                  <a:pt x="4199" y="6051"/>
                </a:cubicBezTo>
                <a:cubicBezTo>
                  <a:pt x="4212" y="6068"/>
                  <a:pt x="4225" y="6079"/>
                  <a:pt x="4240" y="6088"/>
                </a:cubicBezTo>
                <a:cubicBezTo>
                  <a:pt x="4255" y="6098"/>
                  <a:pt x="4272" y="6107"/>
                  <a:pt x="4286" y="6113"/>
                </a:cubicBezTo>
                <a:cubicBezTo>
                  <a:pt x="4301" y="6120"/>
                  <a:pt x="4314" y="6125"/>
                  <a:pt x="4327" y="6128"/>
                </a:cubicBezTo>
                <a:cubicBezTo>
                  <a:pt x="4341" y="6132"/>
                  <a:pt x="4355" y="6135"/>
                  <a:pt x="4365" y="6142"/>
                </a:cubicBezTo>
                <a:cubicBezTo>
                  <a:pt x="4375" y="6149"/>
                  <a:pt x="4380" y="6160"/>
                  <a:pt x="4386" y="6167"/>
                </a:cubicBezTo>
                <a:cubicBezTo>
                  <a:pt x="4392" y="6175"/>
                  <a:pt x="4400" y="6179"/>
                  <a:pt x="4406" y="6182"/>
                </a:cubicBezTo>
                <a:cubicBezTo>
                  <a:pt x="4413" y="6186"/>
                  <a:pt x="4418" y="6188"/>
                  <a:pt x="4421" y="6195"/>
                </a:cubicBezTo>
                <a:cubicBezTo>
                  <a:pt x="4424" y="6201"/>
                  <a:pt x="4424" y="6210"/>
                  <a:pt x="4428" y="6217"/>
                </a:cubicBezTo>
                <a:cubicBezTo>
                  <a:pt x="4432" y="6224"/>
                  <a:pt x="4439" y="6227"/>
                  <a:pt x="4449" y="6228"/>
                </a:cubicBezTo>
                <a:cubicBezTo>
                  <a:pt x="4458" y="6229"/>
                  <a:pt x="4470" y="6228"/>
                  <a:pt x="4481" y="6231"/>
                </a:cubicBezTo>
                <a:cubicBezTo>
                  <a:pt x="4493" y="6233"/>
                  <a:pt x="4506" y="6240"/>
                  <a:pt x="4515" y="6249"/>
                </a:cubicBezTo>
                <a:cubicBezTo>
                  <a:pt x="4524" y="6258"/>
                  <a:pt x="4529" y="6270"/>
                  <a:pt x="4533" y="6280"/>
                </a:cubicBezTo>
                <a:cubicBezTo>
                  <a:pt x="4536" y="6289"/>
                  <a:pt x="4537" y="6296"/>
                  <a:pt x="4542" y="6302"/>
                </a:cubicBezTo>
                <a:cubicBezTo>
                  <a:pt x="4546" y="6308"/>
                  <a:pt x="4555" y="6312"/>
                  <a:pt x="4565" y="6314"/>
                </a:cubicBezTo>
                <a:cubicBezTo>
                  <a:pt x="4575" y="6316"/>
                  <a:pt x="4586" y="6316"/>
                  <a:pt x="4595" y="6321"/>
                </a:cubicBezTo>
                <a:cubicBezTo>
                  <a:pt x="4603" y="6326"/>
                  <a:pt x="4608" y="6336"/>
                  <a:pt x="4610" y="6351"/>
                </a:cubicBezTo>
                <a:cubicBezTo>
                  <a:pt x="4612" y="6366"/>
                  <a:pt x="4612" y="6386"/>
                  <a:pt x="4608" y="6404"/>
                </a:cubicBezTo>
                <a:cubicBezTo>
                  <a:pt x="4604" y="6423"/>
                  <a:pt x="4597" y="6440"/>
                  <a:pt x="4581" y="6460"/>
                </a:cubicBezTo>
                <a:cubicBezTo>
                  <a:pt x="4566" y="6480"/>
                  <a:pt x="4543" y="6501"/>
                  <a:pt x="4519" y="6521"/>
                </a:cubicBezTo>
                <a:cubicBezTo>
                  <a:pt x="4494" y="6541"/>
                  <a:pt x="4469" y="6559"/>
                  <a:pt x="4449" y="6574"/>
                </a:cubicBezTo>
                <a:cubicBezTo>
                  <a:pt x="4429" y="6589"/>
                  <a:pt x="4414" y="6600"/>
                  <a:pt x="4399" y="6616"/>
                </a:cubicBezTo>
                <a:cubicBezTo>
                  <a:pt x="4384" y="6632"/>
                  <a:pt x="4368" y="6651"/>
                  <a:pt x="4357" y="6669"/>
                </a:cubicBezTo>
                <a:cubicBezTo>
                  <a:pt x="4346" y="6686"/>
                  <a:pt x="4340" y="6701"/>
                  <a:pt x="4335" y="6714"/>
                </a:cubicBezTo>
                <a:cubicBezTo>
                  <a:pt x="4331" y="6728"/>
                  <a:pt x="4329" y="6740"/>
                  <a:pt x="4329" y="6754"/>
                </a:cubicBezTo>
                <a:cubicBezTo>
                  <a:pt x="4329" y="6768"/>
                  <a:pt x="4332" y="6783"/>
                  <a:pt x="4337" y="6796"/>
                </a:cubicBezTo>
                <a:cubicBezTo>
                  <a:pt x="4343" y="6810"/>
                  <a:pt x="4351" y="6822"/>
                  <a:pt x="4364" y="6838"/>
                </a:cubicBezTo>
                <a:cubicBezTo>
                  <a:pt x="4377" y="6855"/>
                  <a:pt x="4395" y="6875"/>
                  <a:pt x="4409" y="6890"/>
                </a:cubicBezTo>
                <a:cubicBezTo>
                  <a:pt x="4422" y="6906"/>
                  <a:pt x="4432" y="6917"/>
                  <a:pt x="4443" y="6930"/>
                </a:cubicBezTo>
                <a:cubicBezTo>
                  <a:pt x="4455" y="6942"/>
                  <a:pt x="4470" y="6955"/>
                  <a:pt x="4487" y="6970"/>
                </a:cubicBezTo>
                <a:cubicBezTo>
                  <a:pt x="4505" y="6985"/>
                  <a:pt x="4526" y="7001"/>
                  <a:pt x="4545" y="7013"/>
                </a:cubicBezTo>
                <a:cubicBezTo>
                  <a:pt x="4563" y="7025"/>
                  <a:pt x="4579" y="7033"/>
                  <a:pt x="4597" y="7037"/>
                </a:cubicBezTo>
                <a:cubicBezTo>
                  <a:pt x="4615" y="7041"/>
                  <a:pt x="4634" y="7040"/>
                  <a:pt x="4652" y="7045"/>
                </a:cubicBezTo>
                <a:cubicBezTo>
                  <a:pt x="4670" y="7049"/>
                  <a:pt x="4687" y="7058"/>
                  <a:pt x="4701" y="7073"/>
                </a:cubicBezTo>
                <a:cubicBezTo>
                  <a:pt x="4715" y="7088"/>
                  <a:pt x="4727" y="7109"/>
                  <a:pt x="4736" y="7124"/>
                </a:cubicBezTo>
                <a:cubicBezTo>
                  <a:pt x="4746" y="7139"/>
                  <a:pt x="4753" y="7148"/>
                  <a:pt x="4762" y="7161"/>
                </a:cubicBezTo>
                <a:cubicBezTo>
                  <a:pt x="4771" y="7174"/>
                  <a:pt x="4782" y="7190"/>
                  <a:pt x="4793" y="7206"/>
                </a:cubicBezTo>
                <a:cubicBezTo>
                  <a:pt x="4804" y="7221"/>
                  <a:pt x="4814" y="7236"/>
                  <a:pt x="4824" y="7251"/>
                </a:cubicBezTo>
                <a:cubicBezTo>
                  <a:pt x="4834" y="7267"/>
                  <a:pt x="4844" y="7282"/>
                  <a:pt x="4851" y="7295"/>
                </a:cubicBezTo>
                <a:cubicBezTo>
                  <a:pt x="4859" y="7308"/>
                  <a:pt x="4864" y="7319"/>
                  <a:pt x="4873" y="7330"/>
                </a:cubicBezTo>
                <a:cubicBezTo>
                  <a:pt x="4881" y="7340"/>
                  <a:pt x="4893" y="7351"/>
                  <a:pt x="4899" y="7364"/>
                </a:cubicBezTo>
                <a:cubicBezTo>
                  <a:pt x="4906" y="7377"/>
                  <a:pt x="4908" y="7393"/>
                  <a:pt x="4900" y="7407"/>
                </a:cubicBezTo>
                <a:cubicBezTo>
                  <a:pt x="4893" y="7422"/>
                  <a:pt x="4875" y="7435"/>
                  <a:pt x="4861" y="7447"/>
                </a:cubicBezTo>
                <a:cubicBezTo>
                  <a:pt x="4847" y="7458"/>
                  <a:pt x="4836" y="7467"/>
                  <a:pt x="4819" y="7475"/>
                </a:cubicBezTo>
                <a:cubicBezTo>
                  <a:pt x="4802" y="7483"/>
                  <a:pt x="4778" y="7489"/>
                  <a:pt x="4758" y="7493"/>
                </a:cubicBezTo>
                <a:cubicBezTo>
                  <a:pt x="4738" y="7496"/>
                  <a:pt x="4721" y="7497"/>
                  <a:pt x="4709" y="7497"/>
                </a:cubicBezTo>
                <a:cubicBezTo>
                  <a:pt x="4698" y="7497"/>
                  <a:pt x="4690" y="7496"/>
                  <a:pt x="4680" y="7490"/>
                </a:cubicBezTo>
                <a:cubicBezTo>
                  <a:pt x="4669" y="7484"/>
                  <a:pt x="4654" y="7472"/>
                  <a:pt x="4641" y="7461"/>
                </a:cubicBezTo>
                <a:cubicBezTo>
                  <a:pt x="4628" y="7450"/>
                  <a:pt x="4615" y="7439"/>
                  <a:pt x="4608" y="7429"/>
                </a:cubicBezTo>
                <a:cubicBezTo>
                  <a:pt x="4600" y="7419"/>
                  <a:pt x="4597" y="7411"/>
                  <a:pt x="4590" y="7401"/>
                </a:cubicBezTo>
                <a:cubicBezTo>
                  <a:pt x="4584" y="7392"/>
                  <a:pt x="4574" y="7381"/>
                  <a:pt x="4570" y="7369"/>
                </a:cubicBezTo>
                <a:cubicBezTo>
                  <a:pt x="4565" y="7357"/>
                  <a:pt x="4566" y="7344"/>
                  <a:pt x="4567" y="7328"/>
                </a:cubicBezTo>
                <a:cubicBezTo>
                  <a:pt x="4567" y="7312"/>
                  <a:pt x="4567" y="7292"/>
                  <a:pt x="4560" y="7277"/>
                </a:cubicBezTo>
                <a:cubicBezTo>
                  <a:pt x="4552" y="7263"/>
                  <a:pt x="4538" y="7252"/>
                  <a:pt x="4519" y="7245"/>
                </a:cubicBezTo>
                <a:cubicBezTo>
                  <a:pt x="4499" y="7237"/>
                  <a:pt x="4476" y="7232"/>
                  <a:pt x="4456" y="7223"/>
                </a:cubicBezTo>
                <a:cubicBezTo>
                  <a:pt x="4435" y="7215"/>
                  <a:pt x="4416" y="7204"/>
                  <a:pt x="4402" y="7204"/>
                </a:cubicBezTo>
                <a:cubicBezTo>
                  <a:pt x="4387" y="7204"/>
                  <a:pt x="4377" y="7215"/>
                  <a:pt x="4366" y="7225"/>
                </a:cubicBezTo>
                <a:cubicBezTo>
                  <a:pt x="4355" y="7234"/>
                  <a:pt x="4344" y="7242"/>
                  <a:pt x="4335" y="7246"/>
                </a:cubicBezTo>
                <a:cubicBezTo>
                  <a:pt x="4327" y="7249"/>
                  <a:pt x="4320" y="7249"/>
                  <a:pt x="4312" y="7256"/>
                </a:cubicBezTo>
                <a:cubicBezTo>
                  <a:pt x="4305" y="7263"/>
                  <a:pt x="4295" y="7277"/>
                  <a:pt x="4289" y="7290"/>
                </a:cubicBezTo>
                <a:cubicBezTo>
                  <a:pt x="4284" y="7304"/>
                  <a:pt x="4283" y="7316"/>
                  <a:pt x="4285" y="7329"/>
                </a:cubicBezTo>
                <a:cubicBezTo>
                  <a:pt x="4287" y="7342"/>
                  <a:pt x="4291" y="7355"/>
                  <a:pt x="4292" y="7369"/>
                </a:cubicBezTo>
                <a:cubicBezTo>
                  <a:pt x="4292" y="7382"/>
                  <a:pt x="4289" y="7395"/>
                  <a:pt x="4293" y="7418"/>
                </a:cubicBezTo>
                <a:cubicBezTo>
                  <a:pt x="4297" y="7441"/>
                  <a:pt x="4309" y="7473"/>
                  <a:pt x="4319" y="7504"/>
                </a:cubicBezTo>
                <a:cubicBezTo>
                  <a:pt x="4330" y="7534"/>
                  <a:pt x="4339" y="7562"/>
                  <a:pt x="4349" y="7591"/>
                </a:cubicBezTo>
                <a:cubicBezTo>
                  <a:pt x="4358" y="7620"/>
                  <a:pt x="4368" y="7649"/>
                  <a:pt x="4379" y="7679"/>
                </a:cubicBezTo>
                <a:cubicBezTo>
                  <a:pt x="4389" y="7709"/>
                  <a:pt x="4401" y="7738"/>
                  <a:pt x="4409" y="7766"/>
                </a:cubicBezTo>
                <a:cubicBezTo>
                  <a:pt x="4417" y="7795"/>
                  <a:pt x="4421" y="7821"/>
                  <a:pt x="4433" y="7846"/>
                </a:cubicBezTo>
                <a:cubicBezTo>
                  <a:pt x="4445" y="7871"/>
                  <a:pt x="4465" y="7895"/>
                  <a:pt x="4485" y="7915"/>
                </a:cubicBezTo>
                <a:cubicBezTo>
                  <a:pt x="4505" y="7934"/>
                  <a:pt x="4525" y="7949"/>
                  <a:pt x="4545" y="7964"/>
                </a:cubicBezTo>
                <a:cubicBezTo>
                  <a:pt x="4564" y="7978"/>
                  <a:pt x="4582" y="7991"/>
                  <a:pt x="4599" y="8005"/>
                </a:cubicBezTo>
                <a:cubicBezTo>
                  <a:pt x="4617" y="8018"/>
                  <a:pt x="4634" y="8032"/>
                  <a:pt x="4648" y="8038"/>
                </a:cubicBezTo>
                <a:cubicBezTo>
                  <a:pt x="4662" y="8045"/>
                  <a:pt x="4673" y="8043"/>
                  <a:pt x="4680" y="8036"/>
                </a:cubicBezTo>
                <a:cubicBezTo>
                  <a:pt x="4686" y="8028"/>
                  <a:pt x="4687" y="8015"/>
                  <a:pt x="4689" y="8004"/>
                </a:cubicBezTo>
                <a:close/>
              </a:path>
            </a:pathLst>
          </a:custGeom>
          <a:solidFill>
            <a:schemeClr val="accent1">
              <a:lumMod val="40000"/>
              <a:lumOff val="60000"/>
            </a:schemeClr>
          </a:solidFill>
          <a:ln w="0" cap="flat">
            <a:solidFill>
              <a:srgbClr val="03A0ED"/>
            </a:solidFill>
            <a:prstDash val="solid"/>
            <a:miter lim="800000"/>
            <a:headEnd/>
            <a:tailEnd/>
          </a:ln>
        </p:spPr>
        <p:txBody>
          <a:bodyPr/>
          <a:lstStyle/>
          <a:p>
            <a:endParaRPr lang="en-US" sz="800"/>
          </a:p>
        </p:txBody>
      </p:sp>
      <p:sp>
        <p:nvSpPr>
          <p:cNvPr id="9" name="Nistru"/>
          <p:cNvSpPr>
            <a:spLocks/>
          </p:cNvSpPr>
          <p:nvPr/>
        </p:nvSpPr>
        <p:spPr bwMode="auto">
          <a:xfrm>
            <a:off x="7605672" y="144835"/>
            <a:ext cx="998521" cy="686159"/>
          </a:xfrm>
          <a:custGeom>
            <a:avLst/>
            <a:gdLst>
              <a:gd name="T0" fmla="*/ 4659 w 4705"/>
              <a:gd name="T1" fmla="*/ 2986 h 3138"/>
              <a:gd name="T2" fmla="*/ 4533 w 4705"/>
              <a:gd name="T3" fmla="*/ 3090 h 3138"/>
              <a:gd name="T4" fmla="*/ 4315 w 4705"/>
              <a:gd name="T5" fmla="*/ 3130 h 3138"/>
              <a:gd name="T6" fmla="*/ 4216 w 4705"/>
              <a:gd name="T7" fmla="*/ 3018 h 3138"/>
              <a:gd name="T8" fmla="*/ 4192 w 4705"/>
              <a:gd name="T9" fmla="*/ 2899 h 3138"/>
              <a:gd name="T10" fmla="*/ 4209 w 4705"/>
              <a:gd name="T11" fmla="*/ 2766 h 3138"/>
              <a:gd name="T12" fmla="*/ 4327 w 4705"/>
              <a:gd name="T13" fmla="*/ 2655 h 3138"/>
              <a:gd name="T14" fmla="*/ 4428 w 4705"/>
              <a:gd name="T15" fmla="*/ 2597 h 3138"/>
              <a:gd name="T16" fmla="*/ 4466 w 4705"/>
              <a:gd name="T17" fmla="*/ 2478 h 3138"/>
              <a:gd name="T18" fmla="*/ 4564 w 4705"/>
              <a:gd name="T19" fmla="*/ 2368 h 3138"/>
              <a:gd name="T20" fmla="*/ 4564 w 4705"/>
              <a:gd name="T21" fmla="*/ 2248 h 3138"/>
              <a:gd name="T22" fmla="*/ 4475 w 4705"/>
              <a:gd name="T23" fmla="*/ 2148 h 3138"/>
              <a:gd name="T24" fmla="*/ 4425 w 4705"/>
              <a:gd name="T25" fmla="*/ 2214 h 3138"/>
              <a:gd name="T26" fmla="*/ 4335 w 4705"/>
              <a:gd name="T27" fmla="*/ 2259 h 3138"/>
              <a:gd name="T28" fmla="*/ 4218 w 4705"/>
              <a:gd name="T29" fmla="*/ 2238 h 3138"/>
              <a:gd name="T30" fmla="*/ 4126 w 4705"/>
              <a:gd name="T31" fmla="*/ 2248 h 3138"/>
              <a:gd name="T32" fmla="*/ 3990 w 4705"/>
              <a:gd name="T33" fmla="*/ 2350 h 3138"/>
              <a:gd name="T34" fmla="*/ 3834 w 4705"/>
              <a:gd name="T35" fmla="*/ 2453 h 3138"/>
              <a:gd name="T36" fmla="*/ 3602 w 4705"/>
              <a:gd name="T37" fmla="*/ 2521 h 3138"/>
              <a:gd name="T38" fmla="*/ 3409 w 4705"/>
              <a:gd name="T39" fmla="*/ 2451 h 3138"/>
              <a:gd name="T40" fmla="*/ 3358 w 4705"/>
              <a:gd name="T41" fmla="*/ 2282 h 3138"/>
              <a:gd name="T42" fmla="*/ 3336 w 4705"/>
              <a:gd name="T43" fmla="*/ 2130 h 3138"/>
              <a:gd name="T44" fmla="*/ 3265 w 4705"/>
              <a:gd name="T45" fmla="*/ 2067 h 3138"/>
              <a:gd name="T46" fmla="*/ 3147 w 4705"/>
              <a:gd name="T47" fmla="*/ 2147 h 3138"/>
              <a:gd name="T48" fmla="*/ 3067 w 4705"/>
              <a:gd name="T49" fmla="*/ 2229 h 3138"/>
              <a:gd name="T50" fmla="*/ 2923 w 4705"/>
              <a:gd name="T51" fmla="*/ 2265 h 3138"/>
              <a:gd name="T52" fmla="*/ 2754 w 4705"/>
              <a:gd name="T53" fmla="*/ 2243 h 3138"/>
              <a:gd name="T54" fmla="*/ 2671 w 4705"/>
              <a:gd name="T55" fmla="*/ 2081 h 3138"/>
              <a:gd name="T56" fmla="*/ 2718 w 4705"/>
              <a:gd name="T57" fmla="*/ 1823 h 3138"/>
              <a:gd name="T58" fmla="*/ 2746 w 4705"/>
              <a:gd name="T59" fmla="*/ 1664 h 3138"/>
              <a:gd name="T60" fmla="*/ 2686 w 4705"/>
              <a:gd name="T61" fmla="*/ 1513 h 3138"/>
              <a:gd name="T62" fmla="*/ 2483 w 4705"/>
              <a:gd name="T63" fmla="*/ 1446 h 3138"/>
              <a:gd name="T64" fmla="*/ 2226 w 4705"/>
              <a:gd name="T65" fmla="*/ 1471 h 3138"/>
              <a:gd name="T66" fmla="*/ 2074 w 4705"/>
              <a:gd name="T67" fmla="*/ 1415 h 3138"/>
              <a:gd name="T68" fmla="*/ 1928 w 4705"/>
              <a:gd name="T69" fmla="*/ 1340 h 3138"/>
              <a:gd name="T70" fmla="*/ 1735 w 4705"/>
              <a:gd name="T71" fmla="*/ 1279 h 3138"/>
              <a:gd name="T72" fmla="*/ 1557 w 4705"/>
              <a:gd name="T73" fmla="*/ 1027 h 3138"/>
              <a:gd name="T74" fmla="*/ 1424 w 4705"/>
              <a:gd name="T75" fmla="*/ 726 h 3138"/>
              <a:gd name="T76" fmla="*/ 1256 w 4705"/>
              <a:gd name="T77" fmla="*/ 525 h 3138"/>
              <a:gd name="T78" fmla="*/ 955 w 4705"/>
              <a:gd name="T79" fmla="*/ 471 h 3138"/>
              <a:gd name="T80" fmla="*/ 845 w 4705"/>
              <a:gd name="T81" fmla="*/ 321 h 3138"/>
              <a:gd name="T82" fmla="*/ 715 w 4705"/>
              <a:gd name="T83" fmla="*/ 187 h 3138"/>
              <a:gd name="T84" fmla="*/ 499 w 4705"/>
              <a:gd name="T85" fmla="*/ 123 h 3138"/>
              <a:gd name="T86" fmla="*/ 148 w 4705"/>
              <a:gd name="T87" fmla="*/ 100 h 3138"/>
              <a:gd name="T88" fmla="*/ 0 w 4705"/>
              <a:gd name="T89" fmla="*/ 0 h 3138"/>
              <a:gd name="connsiteX0" fmla="*/ 10000 w 10000"/>
              <a:gd name="connsiteY0" fmla="*/ 9324 h 9993"/>
              <a:gd name="connsiteX1" fmla="*/ 9800 w 10000"/>
              <a:gd name="connsiteY1" fmla="*/ 9681 h 9993"/>
              <a:gd name="connsiteX2" fmla="*/ 9634 w 10000"/>
              <a:gd name="connsiteY2" fmla="*/ 9847 h 9993"/>
              <a:gd name="connsiteX3" fmla="*/ 9377 w 10000"/>
              <a:gd name="connsiteY3" fmla="*/ 9978 h 9993"/>
              <a:gd name="connsiteX4" fmla="*/ 9171 w 10000"/>
              <a:gd name="connsiteY4" fmla="*/ 9975 h 9993"/>
              <a:gd name="connsiteX5" fmla="*/ 9050 w 10000"/>
              <a:gd name="connsiteY5" fmla="*/ 9844 h 9993"/>
              <a:gd name="connsiteX6" fmla="*/ 8961 w 10000"/>
              <a:gd name="connsiteY6" fmla="*/ 9618 h 9993"/>
              <a:gd name="connsiteX7" fmla="*/ 8925 w 10000"/>
              <a:gd name="connsiteY7" fmla="*/ 9423 h 9993"/>
              <a:gd name="connsiteX8" fmla="*/ 8910 w 10000"/>
              <a:gd name="connsiteY8" fmla="*/ 9238 h 9993"/>
              <a:gd name="connsiteX9" fmla="*/ 8918 w 10000"/>
              <a:gd name="connsiteY9" fmla="*/ 9025 h 9993"/>
              <a:gd name="connsiteX10" fmla="*/ 8946 w 10000"/>
              <a:gd name="connsiteY10" fmla="*/ 8815 h 9993"/>
              <a:gd name="connsiteX11" fmla="*/ 9029 w 10000"/>
              <a:gd name="connsiteY11" fmla="*/ 8614 h 9993"/>
              <a:gd name="connsiteX12" fmla="*/ 9197 w 10000"/>
              <a:gd name="connsiteY12" fmla="*/ 8461 h 9993"/>
              <a:gd name="connsiteX13" fmla="*/ 9337 w 10000"/>
              <a:gd name="connsiteY13" fmla="*/ 8384 h 9993"/>
              <a:gd name="connsiteX14" fmla="*/ 9411 w 10000"/>
              <a:gd name="connsiteY14" fmla="*/ 8276 h 9993"/>
              <a:gd name="connsiteX15" fmla="*/ 9456 w 10000"/>
              <a:gd name="connsiteY15" fmla="*/ 8091 h 9993"/>
              <a:gd name="connsiteX16" fmla="*/ 9492 w 10000"/>
              <a:gd name="connsiteY16" fmla="*/ 7897 h 9993"/>
              <a:gd name="connsiteX17" fmla="*/ 9594 w 10000"/>
              <a:gd name="connsiteY17" fmla="*/ 7706 h 9993"/>
              <a:gd name="connsiteX18" fmla="*/ 9700 w 10000"/>
              <a:gd name="connsiteY18" fmla="*/ 7546 h 9993"/>
              <a:gd name="connsiteX19" fmla="*/ 9734 w 10000"/>
              <a:gd name="connsiteY19" fmla="*/ 7368 h 9993"/>
              <a:gd name="connsiteX20" fmla="*/ 9700 w 10000"/>
              <a:gd name="connsiteY20" fmla="*/ 7164 h 9993"/>
              <a:gd name="connsiteX21" fmla="*/ 9611 w 10000"/>
              <a:gd name="connsiteY21" fmla="*/ 6957 h 9993"/>
              <a:gd name="connsiteX22" fmla="*/ 9511 w 10000"/>
              <a:gd name="connsiteY22" fmla="*/ 6845 h 9993"/>
              <a:gd name="connsiteX23" fmla="*/ 9439 w 10000"/>
              <a:gd name="connsiteY23" fmla="*/ 6893 h 9993"/>
              <a:gd name="connsiteX24" fmla="*/ 9405 w 10000"/>
              <a:gd name="connsiteY24" fmla="*/ 7055 h 9993"/>
              <a:gd name="connsiteX25" fmla="*/ 9348 w 10000"/>
              <a:gd name="connsiteY25" fmla="*/ 7161 h 9993"/>
              <a:gd name="connsiteX26" fmla="*/ 9214 w 10000"/>
              <a:gd name="connsiteY26" fmla="*/ 7199 h 9993"/>
              <a:gd name="connsiteX27" fmla="*/ 9041 w 10000"/>
              <a:gd name="connsiteY27" fmla="*/ 7199 h 9993"/>
              <a:gd name="connsiteX28" fmla="*/ 8965 w 10000"/>
              <a:gd name="connsiteY28" fmla="*/ 7132 h 9993"/>
              <a:gd name="connsiteX29" fmla="*/ 8903 w 10000"/>
              <a:gd name="connsiteY29" fmla="*/ 7036 h 9993"/>
              <a:gd name="connsiteX30" fmla="*/ 8769 w 10000"/>
              <a:gd name="connsiteY30" fmla="*/ 7164 h 9993"/>
              <a:gd name="connsiteX31" fmla="*/ 8627 w 10000"/>
              <a:gd name="connsiteY31" fmla="*/ 7345 h 9993"/>
              <a:gd name="connsiteX32" fmla="*/ 8480 w 10000"/>
              <a:gd name="connsiteY32" fmla="*/ 7489 h 9993"/>
              <a:gd name="connsiteX33" fmla="*/ 8315 w 10000"/>
              <a:gd name="connsiteY33" fmla="*/ 7635 h 9993"/>
              <a:gd name="connsiteX34" fmla="*/ 8149 w 10000"/>
              <a:gd name="connsiteY34" fmla="*/ 7817 h 9993"/>
              <a:gd name="connsiteX35" fmla="*/ 7936 w 10000"/>
              <a:gd name="connsiteY35" fmla="*/ 7954 h 9993"/>
              <a:gd name="connsiteX36" fmla="*/ 7656 w 10000"/>
              <a:gd name="connsiteY36" fmla="*/ 8034 h 9993"/>
              <a:gd name="connsiteX37" fmla="*/ 7386 w 10000"/>
              <a:gd name="connsiteY37" fmla="*/ 7986 h 9993"/>
              <a:gd name="connsiteX38" fmla="*/ 7245 w 10000"/>
              <a:gd name="connsiteY38" fmla="*/ 7811 h 9993"/>
              <a:gd name="connsiteX39" fmla="*/ 7175 w 10000"/>
              <a:gd name="connsiteY39" fmla="*/ 7565 h 9993"/>
              <a:gd name="connsiteX40" fmla="*/ 7137 w 10000"/>
              <a:gd name="connsiteY40" fmla="*/ 7272 h 9993"/>
              <a:gd name="connsiteX41" fmla="*/ 7122 w 10000"/>
              <a:gd name="connsiteY41" fmla="*/ 6998 h 9993"/>
              <a:gd name="connsiteX42" fmla="*/ 7090 w 10000"/>
              <a:gd name="connsiteY42" fmla="*/ 6788 h 9993"/>
              <a:gd name="connsiteX43" fmla="*/ 7022 w 10000"/>
              <a:gd name="connsiteY43" fmla="*/ 6622 h 9993"/>
              <a:gd name="connsiteX44" fmla="*/ 6939 w 10000"/>
              <a:gd name="connsiteY44" fmla="*/ 6587 h 9993"/>
              <a:gd name="connsiteX45" fmla="*/ 6816 w 10000"/>
              <a:gd name="connsiteY45" fmla="*/ 6663 h 9993"/>
              <a:gd name="connsiteX46" fmla="*/ 6689 w 10000"/>
              <a:gd name="connsiteY46" fmla="*/ 6842 h 9993"/>
              <a:gd name="connsiteX47" fmla="*/ 6601 w 10000"/>
              <a:gd name="connsiteY47" fmla="*/ 6985 h 9993"/>
              <a:gd name="connsiteX48" fmla="*/ 6519 w 10000"/>
              <a:gd name="connsiteY48" fmla="*/ 7103 h 9993"/>
              <a:gd name="connsiteX49" fmla="*/ 6408 w 10000"/>
              <a:gd name="connsiteY49" fmla="*/ 7177 h 9993"/>
              <a:gd name="connsiteX50" fmla="*/ 6213 w 10000"/>
              <a:gd name="connsiteY50" fmla="*/ 7218 h 9993"/>
              <a:gd name="connsiteX51" fmla="*/ 5977 w 10000"/>
              <a:gd name="connsiteY51" fmla="*/ 7228 h 9993"/>
              <a:gd name="connsiteX52" fmla="*/ 5853 w 10000"/>
              <a:gd name="connsiteY52" fmla="*/ 7148 h 9993"/>
              <a:gd name="connsiteX53" fmla="*/ 5749 w 10000"/>
              <a:gd name="connsiteY53" fmla="*/ 6922 h 9993"/>
              <a:gd name="connsiteX54" fmla="*/ 5677 w 10000"/>
              <a:gd name="connsiteY54" fmla="*/ 6632 h 9993"/>
              <a:gd name="connsiteX55" fmla="*/ 5673 w 10000"/>
              <a:gd name="connsiteY55" fmla="*/ 6240 h 9993"/>
              <a:gd name="connsiteX56" fmla="*/ 5777 w 10000"/>
              <a:gd name="connsiteY56" fmla="*/ 5809 h 9993"/>
              <a:gd name="connsiteX57" fmla="*/ 5836 w 10000"/>
              <a:gd name="connsiteY57" fmla="*/ 5567 h 9993"/>
              <a:gd name="connsiteX58" fmla="*/ 5836 w 10000"/>
              <a:gd name="connsiteY58" fmla="*/ 5303 h 9993"/>
              <a:gd name="connsiteX59" fmla="*/ 5800 w 10000"/>
              <a:gd name="connsiteY59" fmla="*/ 5035 h 9993"/>
              <a:gd name="connsiteX60" fmla="*/ 5709 w 10000"/>
              <a:gd name="connsiteY60" fmla="*/ 4822 h 9993"/>
              <a:gd name="connsiteX61" fmla="*/ 5507 w 10000"/>
              <a:gd name="connsiteY61" fmla="*/ 4694 h 9993"/>
              <a:gd name="connsiteX62" fmla="*/ 5277 w 10000"/>
              <a:gd name="connsiteY62" fmla="*/ 4608 h 9993"/>
              <a:gd name="connsiteX63" fmla="*/ 5020 w 10000"/>
              <a:gd name="connsiteY63" fmla="*/ 4630 h 9993"/>
              <a:gd name="connsiteX64" fmla="*/ 4731 w 10000"/>
              <a:gd name="connsiteY64" fmla="*/ 4688 h 9993"/>
              <a:gd name="connsiteX65" fmla="*/ 4546 w 10000"/>
              <a:gd name="connsiteY65" fmla="*/ 4656 h 9993"/>
              <a:gd name="connsiteX66" fmla="*/ 4408 w 10000"/>
              <a:gd name="connsiteY66" fmla="*/ 4509 h 9993"/>
              <a:gd name="connsiteX67" fmla="*/ 4264 w 10000"/>
              <a:gd name="connsiteY67" fmla="*/ 4369 h 9993"/>
              <a:gd name="connsiteX68" fmla="*/ 4098 w 10000"/>
              <a:gd name="connsiteY68" fmla="*/ 4270 h 9993"/>
              <a:gd name="connsiteX69" fmla="*/ 3875 w 10000"/>
              <a:gd name="connsiteY69" fmla="*/ 4187 h 9993"/>
              <a:gd name="connsiteX70" fmla="*/ 3688 w 10000"/>
              <a:gd name="connsiteY70" fmla="*/ 4076 h 9993"/>
              <a:gd name="connsiteX71" fmla="*/ 3532 w 10000"/>
              <a:gd name="connsiteY71" fmla="*/ 3837 h 9993"/>
              <a:gd name="connsiteX72" fmla="*/ 3309 w 10000"/>
              <a:gd name="connsiteY72" fmla="*/ 3273 h 9993"/>
              <a:gd name="connsiteX73" fmla="*/ 3131 w 10000"/>
              <a:gd name="connsiteY73" fmla="*/ 2766 h 9993"/>
              <a:gd name="connsiteX74" fmla="*/ 3027 w 10000"/>
              <a:gd name="connsiteY74" fmla="*/ 2314 h 9993"/>
              <a:gd name="connsiteX75" fmla="*/ 2918 w 10000"/>
              <a:gd name="connsiteY75" fmla="*/ 1953 h 9993"/>
              <a:gd name="connsiteX76" fmla="*/ 2670 w 10000"/>
              <a:gd name="connsiteY76" fmla="*/ 1673 h 9993"/>
              <a:gd name="connsiteX77" fmla="*/ 2302 w 10000"/>
              <a:gd name="connsiteY77" fmla="*/ 1565 h 9993"/>
              <a:gd name="connsiteX78" fmla="*/ 2030 w 10000"/>
              <a:gd name="connsiteY78" fmla="*/ 1501 h 9993"/>
              <a:gd name="connsiteX79" fmla="*/ 1892 w 10000"/>
              <a:gd name="connsiteY79" fmla="*/ 1297 h 9993"/>
              <a:gd name="connsiteX80" fmla="*/ 1796 w 10000"/>
              <a:gd name="connsiteY80" fmla="*/ 1023 h 9993"/>
              <a:gd name="connsiteX81" fmla="*/ 1694 w 10000"/>
              <a:gd name="connsiteY81" fmla="*/ 809 h 9993"/>
              <a:gd name="connsiteX82" fmla="*/ 1520 w 10000"/>
              <a:gd name="connsiteY82" fmla="*/ 596 h 9993"/>
              <a:gd name="connsiteX83" fmla="*/ 1335 w 10000"/>
              <a:gd name="connsiteY83" fmla="*/ 453 h 9993"/>
              <a:gd name="connsiteX84" fmla="*/ 1061 w 10000"/>
              <a:gd name="connsiteY84" fmla="*/ 392 h 9993"/>
              <a:gd name="connsiteX85" fmla="*/ 584 w 10000"/>
              <a:gd name="connsiteY85" fmla="*/ 411 h 9993"/>
              <a:gd name="connsiteX86" fmla="*/ 315 w 10000"/>
              <a:gd name="connsiteY86" fmla="*/ 319 h 9993"/>
              <a:gd name="connsiteX87" fmla="*/ 111 w 10000"/>
              <a:gd name="connsiteY87" fmla="*/ 172 h 9993"/>
              <a:gd name="connsiteX88" fmla="*/ 0 w 10000"/>
              <a:gd name="connsiteY88" fmla="*/ 0 h 9993"/>
              <a:gd name="connsiteX0" fmla="*/ 9800 w 9800"/>
              <a:gd name="connsiteY0" fmla="*/ 9688 h 10000"/>
              <a:gd name="connsiteX1" fmla="*/ 9634 w 9800"/>
              <a:gd name="connsiteY1" fmla="*/ 9854 h 10000"/>
              <a:gd name="connsiteX2" fmla="*/ 9377 w 9800"/>
              <a:gd name="connsiteY2" fmla="*/ 9985 h 10000"/>
              <a:gd name="connsiteX3" fmla="*/ 9171 w 9800"/>
              <a:gd name="connsiteY3" fmla="*/ 9982 h 10000"/>
              <a:gd name="connsiteX4" fmla="*/ 9050 w 9800"/>
              <a:gd name="connsiteY4" fmla="*/ 9851 h 10000"/>
              <a:gd name="connsiteX5" fmla="*/ 8961 w 9800"/>
              <a:gd name="connsiteY5" fmla="*/ 9625 h 10000"/>
              <a:gd name="connsiteX6" fmla="*/ 8925 w 9800"/>
              <a:gd name="connsiteY6" fmla="*/ 9430 h 10000"/>
              <a:gd name="connsiteX7" fmla="*/ 8910 w 9800"/>
              <a:gd name="connsiteY7" fmla="*/ 9244 h 10000"/>
              <a:gd name="connsiteX8" fmla="*/ 8918 w 9800"/>
              <a:gd name="connsiteY8" fmla="*/ 9031 h 10000"/>
              <a:gd name="connsiteX9" fmla="*/ 8946 w 9800"/>
              <a:gd name="connsiteY9" fmla="*/ 8821 h 10000"/>
              <a:gd name="connsiteX10" fmla="*/ 9029 w 9800"/>
              <a:gd name="connsiteY10" fmla="*/ 8620 h 10000"/>
              <a:gd name="connsiteX11" fmla="*/ 9197 w 9800"/>
              <a:gd name="connsiteY11" fmla="*/ 8467 h 10000"/>
              <a:gd name="connsiteX12" fmla="*/ 9337 w 9800"/>
              <a:gd name="connsiteY12" fmla="*/ 8390 h 10000"/>
              <a:gd name="connsiteX13" fmla="*/ 9411 w 9800"/>
              <a:gd name="connsiteY13" fmla="*/ 8282 h 10000"/>
              <a:gd name="connsiteX14" fmla="*/ 9456 w 9800"/>
              <a:gd name="connsiteY14" fmla="*/ 8097 h 10000"/>
              <a:gd name="connsiteX15" fmla="*/ 9492 w 9800"/>
              <a:gd name="connsiteY15" fmla="*/ 7903 h 10000"/>
              <a:gd name="connsiteX16" fmla="*/ 9594 w 9800"/>
              <a:gd name="connsiteY16" fmla="*/ 7711 h 10000"/>
              <a:gd name="connsiteX17" fmla="*/ 9700 w 9800"/>
              <a:gd name="connsiteY17" fmla="*/ 7551 h 10000"/>
              <a:gd name="connsiteX18" fmla="*/ 9734 w 9800"/>
              <a:gd name="connsiteY18" fmla="*/ 7373 h 10000"/>
              <a:gd name="connsiteX19" fmla="*/ 9700 w 9800"/>
              <a:gd name="connsiteY19" fmla="*/ 7169 h 10000"/>
              <a:gd name="connsiteX20" fmla="*/ 9611 w 9800"/>
              <a:gd name="connsiteY20" fmla="*/ 6962 h 10000"/>
              <a:gd name="connsiteX21" fmla="*/ 9511 w 9800"/>
              <a:gd name="connsiteY21" fmla="*/ 6850 h 10000"/>
              <a:gd name="connsiteX22" fmla="*/ 9439 w 9800"/>
              <a:gd name="connsiteY22" fmla="*/ 6898 h 10000"/>
              <a:gd name="connsiteX23" fmla="*/ 9405 w 9800"/>
              <a:gd name="connsiteY23" fmla="*/ 7060 h 10000"/>
              <a:gd name="connsiteX24" fmla="*/ 9348 w 9800"/>
              <a:gd name="connsiteY24" fmla="*/ 7166 h 10000"/>
              <a:gd name="connsiteX25" fmla="*/ 9214 w 9800"/>
              <a:gd name="connsiteY25" fmla="*/ 7204 h 10000"/>
              <a:gd name="connsiteX26" fmla="*/ 9041 w 9800"/>
              <a:gd name="connsiteY26" fmla="*/ 7204 h 10000"/>
              <a:gd name="connsiteX27" fmla="*/ 8965 w 9800"/>
              <a:gd name="connsiteY27" fmla="*/ 7137 h 10000"/>
              <a:gd name="connsiteX28" fmla="*/ 8903 w 9800"/>
              <a:gd name="connsiteY28" fmla="*/ 7041 h 10000"/>
              <a:gd name="connsiteX29" fmla="*/ 8769 w 9800"/>
              <a:gd name="connsiteY29" fmla="*/ 7169 h 10000"/>
              <a:gd name="connsiteX30" fmla="*/ 8627 w 9800"/>
              <a:gd name="connsiteY30" fmla="*/ 7350 h 10000"/>
              <a:gd name="connsiteX31" fmla="*/ 8480 w 9800"/>
              <a:gd name="connsiteY31" fmla="*/ 7494 h 10000"/>
              <a:gd name="connsiteX32" fmla="*/ 8315 w 9800"/>
              <a:gd name="connsiteY32" fmla="*/ 7640 h 10000"/>
              <a:gd name="connsiteX33" fmla="*/ 8149 w 9800"/>
              <a:gd name="connsiteY33" fmla="*/ 7822 h 10000"/>
              <a:gd name="connsiteX34" fmla="*/ 7936 w 9800"/>
              <a:gd name="connsiteY34" fmla="*/ 7960 h 10000"/>
              <a:gd name="connsiteX35" fmla="*/ 7656 w 9800"/>
              <a:gd name="connsiteY35" fmla="*/ 8040 h 10000"/>
              <a:gd name="connsiteX36" fmla="*/ 7386 w 9800"/>
              <a:gd name="connsiteY36" fmla="*/ 7992 h 10000"/>
              <a:gd name="connsiteX37" fmla="*/ 7245 w 9800"/>
              <a:gd name="connsiteY37" fmla="*/ 7816 h 10000"/>
              <a:gd name="connsiteX38" fmla="*/ 7175 w 9800"/>
              <a:gd name="connsiteY38" fmla="*/ 7570 h 10000"/>
              <a:gd name="connsiteX39" fmla="*/ 7137 w 9800"/>
              <a:gd name="connsiteY39" fmla="*/ 7277 h 10000"/>
              <a:gd name="connsiteX40" fmla="*/ 7122 w 9800"/>
              <a:gd name="connsiteY40" fmla="*/ 7003 h 10000"/>
              <a:gd name="connsiteX41" fmla="*/ 7090 w 9800"/>
              <a:gd name="connsiteY41" fmla="*/ 6793 h 10000"/>
              <a:gd name="connsiteX42" fmla="*/ 7022 w 9800"/>
              <a:gd name="connsiteY42" fmla="*/ 6627 h 10000"/>
              <a:gd name="connsiteX43" fmla="*/ 6939 w 9800"/>
              <a:gd name="connsiteY43" fmla="*/ 6592 h 10000"/>
              <a:gd name="connsiteX44" fmla="*/ 6816 w 9800"/>
              <a:gd name="connsiteY44" fmla="*/ 6668 h 10000"/>
              <a:gd name="connsiteX45" fmla="*/ 6689 w 9800"/>
              <a:gd name="connsiteY45" fmla="*/ 6847 h 10000"/>
              <a:gd name="connsiteX46" fmla="*/ 6601 w 9800"/>
              <a:gd name="connsiteY46" fmla="*/ 6990 h 10000"/>
              <a:gd name="connsiteX47" fmla="*/ 6519 w 9800"/>
              <a:gd name="connsiteY47" fmla="*/ 7108 h 10000"/>
              <a:gd name="connsiteX48" fmla="*/ 6408 w 9800"/>
              <a:gd name="connsiteY48" fmla="*/ 7182 h 10000"/>
              <a:gd name="connsiteX49" fmla="*/ 6213 w 9800"/>
              <a:gd name="connsiteY49" fmla="*/ 7223 h 10000"/>
              <a:gd name="connsiteX50" fmla="*/ 5977 w 9800"/>
              <a:gd name="connsiteY50" fmla="*/ 7233 h 10000"/>
              <a:gd name="connsiteX51" fmla="*/ 5853 w 9800"/>
              <a:gd name="connsiteY51" fmla="*/ 7153 h 10000"/>
              <a:gd name="connsiteX52" fmla="*/ 5749 w 9800"/>
              <a:gd name="connsiteY52" fmla="*/ 6927 h 10000"/>
              <a:gd name="connsiteX53" fmla="*/ 5677 w 9800"/>
              <a:gd name="connsiteY53" fmla="*/ 6637 h 10000"/>
              <a:gd name="connsiteX54" fmla="*/ 5673 w 9800"/>
              <a:gd name="connsiteY54" fmla="*/ 6244 h 10000"/>
              <a:gd name="connsiteX55" fmla="*/ 5777 w 9800"/>
              <a:gd name="connsiteY55" fmla="*/ 5813 h 10000"/>
              <a:gd name="connsiteX56" fmla="*/ 5836 w 9800"/>
              <a:gd name="connsiteY56" fmla="*/ 5571 h 10000"/>
              <a:gd name="connsiteX57" fmla="*/ 5836 w 9800"/>
              <a:gd name="connsiteY57" fmla="*/ 5307 h 10000"/>
              <a:gd name="connsiteX58" fmla="*/ 5800 w 9800"/>
              <a:gd name="connsiteY58" fmla="*/ 5039 h 10000"/>
              <a:gd name="connsiteX59" fmla="*/ 5709 w 9800"/>
              <a:gd name="connsiteY59" fmla="*/ 4825 h 10000"/>
              <a:gd name="connsiteX60" fmla="*/ 5507 w 9800"/>
              <a:gd name="connsiteY60" fmla="*/ 4697 h 10000"/>
              <a:gd name="connsiteX61" fmla="*/ 5277 w 9800"/>
              <a:gd name="connsiteY61" fmla="*/ 4611 h 10000"/>
              <a:gd name="connsiteX62" fmla="*/ 5020 w 9800"/>
              <a:gd name="connsiteY62" fmla="*/ 4633 h 10000"/>
              <a:gd name="connsiteX63" fmla="*/ 4731 w 9800"/>
              <a:gd name="connsiteY63" fmla="*/ 4691 h 10000"/>
              <a:gd name="connsiteX64" fmla="*/ 4546 w 9800"/>
              <a:gd name="connsiteY64" fmla="*/ 4659 h 10000"/>
              <a:gd name="connsiteX65" fmla="*/ 4408 w 9800"/>
              <a:gd name="connsiteY65" fmla="*/ 4512 h 10000"/>
              <a:gd name="connsiteX66" fmla="*/ 4264 w 9800"/>
              <a:gd name="connsiteY66" fmla="*/ 4372 h 10000"/>
              <a:gd name="connsiteX67" fmla="*/ 4098 w 9800"/>
              <a:gd name="connsiteY67" fmla="*/ 4273 h 10000"/>
              <a:gd name="connsiteX68" fmla="*/ 3875 w 9800"/>
              <a:gd name="connsiteY68" fmla="*/ 4190 h 10000"/>
              <a:gd name="connsiteX69" fmla="*/ 3688 w 9800"/>
              <a:gd name="connsiteY69" fmla="*/ 4079 h 10000"/>
              <a:gd name="connsiteX70" fmla="*/ 3532 w 9800"/>
              <a:gd name="connsiteY70" fmla="*/ 3840 h 10000"/>
              <a:gd name="connsiteX71" fmla="*/ 3309 w 9800"/>
              <a:gd name="connsiteY71" fmla="*/ 3275 h 10000"/>
              <a:gd name="connsiteX72" fmla="*/ 3131 w 9800"/>
              <a:gd name="connsiteY72" fmla="*/ 2768 h 10000"/>
              <a:gd name="connsiteX73" fmla="*/ 3027 w 9800"/>
              <a:gd name="connsiteY73" fmla="*/ 2316 h 10000"/>
              <a:gd name="connsiteX74" fmla="*/ 2918 w 9800"/>
              <a:gd name="connsiteY74" fmla="*/ 1954 h 10000"/>
              <a:gd name="connsiteX75" fmla="*/ 2670 w 9800"/>
              <a:gd name="connsiteY75" fmla="*/ 1674 h 10000"/>
              <a:gd name="connsiteX76" fmla="*/ 2302 w 9800"/>
              <a:gd name="connsiteY76" fmla="*/ 1566 h 10000"/>
              <a:gd name="connsiteX77" fmla="*/ 2030 w 9800"/>
              <a:gd name="connsiteY77" fmla="*/ 1502 h 10000"/>
              <a:gd name="connsiteX78" fmla="*/ 1892 w 9800"/>
              <a:gd name="connsiteY78" fmla="*/ 1298 h 10000"/>
              <a:gd name="connsiteX79" fmla="*/ 1796 w 9800"/>
              <a:gd name="connsiteY79" fmla="*/ 1024 h 10000"/>
              <a:gd name="connsiteX80" fmla="*/ 1694 w 9800"/>
              <a:gd name="connsiteY80" fmla="*/ 810 h 10000"/>
              <a:gd name="connsiteX81" fmla="*/ 1520 w 9800"/>
              <a:gd name="connsiteY81" fmla="*/ 596 h 10000"/>
              <a:gd name="connsiteX82" fmla="*/ 1335 w 9800"/>
              <a:gd name="connsiteY82" fmla="*/ 453 h 10000"/>
              <a:gd name="connsiteX83" fmla="*/ 1061 w 9800"/>
              <a:gd name="connsiteY83" fmla="*/ 392 h 10000"/>
              <a:gd name="connsiteX84" fmla="*/ 584 w 9800"/>
              <a:gd name="connsiteY84" fmla="*/ 411 h 10000"/>
              <a:gd name="connsiteX85" fmla="*/ 315 w 9800"/>
              <a:gd name="connsiteY85" fmla="*/ 319 h 10000"/>
              <a:gd name="connsiteX86" fmla="*/ 111 w 9800"/>
              <a:gd name="connsiteY86" fmla="*/ 172 h 10000"/>
              <a:gd name="connsiteX87" fmla="*/ 0 w 9800"/>
              <a:gd name="connsiteY87" fmla="*/ 0 h 10000"/>
              <a:gd name="connsiteX0" fmla="*/ 9831 w 9933"/>
              <a:gd name="connsiteY0" fmla="*/ 9854 h 10000"/>
              <a:gd name="connsiteX1" fmla="*/ 9568 w 9933"/>
              <a:gd name="connsiteY1" fmla="*/ 9985 h 10000"/>
              <a:gd name="connsiteX2" fmla="*/ 9358 w 9933"/>
              <a:gd name="connsiteY2" fmla="*/ 9982 h 10000"/>
              <a:gd name="connsiteX3" fmla="*/ 9235 w 9933"/>
              <a:gd name="connsiteY3" fmla="*/ 9851 h 10000"/>
              <a:gd name="connsiteX4" fmla="*/ 9144 w 9933"/>
              <a:gd name="connsiteY4" fmla="*/ 9625 h 10000"/>
              <a:gd name="connsiteX5" fmla="*/ 9107 w 9933"/>
              <a:gd name="connsiteY5" fmla="*/ 9430 h 10000"/>
              <a:gd name="connsiteX6" fmla="*/ 9092 w 9933"/>
              <a:gd name="connsiteY6" fmla="*/ 9244 h 10000"/>
              <a:gd name="connsiteX7" fmla="*/ 9100 w 9933"/>
              <a:gd name="connsiteY7" fmla="*/ 9031 h 10000"/>
              <a:gd name="connsiteX8" fmla="*/ 9129 w 9933"/>
              <a:gd name="connsiteY8" fmla="*/ 8821 h 10000"/>
              <a:gd name="connsiteX9" fmla="*/ 9213 w 9933"/>
              <a:gd name="connsiteY9" fmla="*/ 8620 h 10000"/>
              <a:gd name="connsiteX10" fmla="*/ 9385 w 9933"/>
              <a:gd name="connsiteY10" fmla="*/ 8467 h 10000"/>
              <a:gd name="connsiteX11" fmla="*/ 9528 w 9933"/>
              <a:gd name="connsiteY11" fmla="*/ 8390 h 10000"/>
              <a:gd name="connsiteX12" fmla="*/ 9603 w 9933"/>
              <a:gd name="connsiteY12" fmla="*/ 8282 h 10000"/>
              <a:gd name="connsiteX13" fmla="*/ 9649 w 9933"/>
              <a:gd name="connsiteY13" fmla="*/ 8097 h 10000"/>
              <a:gd name="connsiteX14" fmla="*/ 9686 w 9933"/>
              <a:gd name="connsiteY14" fmla="*/ 7903 h 10000"/>
              <a:gd name="connsiteX15" fmla="*/ 9790 w 9933"/>
              <a:gd name="connsiteY15" fmla="*/ 7711 h 10000"/>
              <a:gd name="connsiteX16" fmla="*/ 9898 w 9933"/>
              <a:gd name="connsiteY16" fmla="*/ 7551 h 10000"/>
              <a:gd name="connsiteX17" fmla="*/ 9933 w 9933"/>
              <a:gd name="connsiteY17" fmla="*/ 7373 h 10000"/>
              <a:gd name="connsiteX18" fmla="*/ 9898 w 9933"/>
              <a:gd name="connsiteY18" fmla="*/ 7169 h 10000"/>
              <a:gd name="connsiteX19" fmla="*/ 9807 w 9933"/>
              <a:gd name="connsiteY19" fmla="*/ 6962 h 10000"/>
              <a:gd name="connsiteX20" fmla="*/ 9705 w 9933"/>
              <a:gd name="connsiteY20" fmla="*/ 6850 h 10000"/>
              <a:gd name="connsiteX21" fmla="*/ 9632 w 9933"/>
              <a:gd name="connsiteY21" fmla="*/ 6898 h 10000"/>
              <a:gd name="connsiteX22" fmla="*/ 9597 w 9933"/>
              <a:gd name="connsiteY22" fmla="*/ 7060 h 10000"/>
              <a:gd name="connsiteX23" fmla="*/ 9539 w 9933"/>
              <a:gd name="connsiteY23" fmla="*/ 7166 h 10000"/>
              <a:gd name="connsiteX24" fmla="*/ 9402 w 9933"/>
              <a:gd name="connsiteY24" fmla="*/ 7204 h 10000"/>
              <a:gd name="connsiteX25" fmla="*/ 9226 w 9933"/>
              <a:gd name="connsiteY25" fmla="*/ 7204 h 10000"/>
              <a:gd name="connsiteX26" fmla="*/ 9148 w 9933"/>
              <a:gd name="connsiteY26" fmla="*/ 7137 h 10000"/>
              <a:gd name="connsiteX27" fmla="*/ 9085 w 9933"/>
              <a:gd name="connsiteY27" fmla="*/ 7041 h 10000"/>
              <a:gd name="connsiteX28" fmla="*/ 8948 w 9933"/>
              <a:gd name="connsiteY28" fmla="*/ 7169 h 10000"/>
              <a:gd name="connsiteX29" fmla="*/ 8803 w 9933"/>
              <a:gd name="connsiteY29" fmla="*/ 7350 h 10000"/>
              <a:gd name="connsiteX30" fmla="*/ 8653 w 9933"/>
              <a:gd name="connsiteY30" fmla="*/ 7494 h 10000"/>
              <a:gd name="connsiteX31" fmla="*/ 8485 w 9933"/>
              <a:gd name="connsiteY31" fmla="*/ 7640 h 10000"/>
              <a:gd name="connsiteX32" fmla="*/ 8315 w 9933"/>
              <a:gd name="connsiteY32" fmla="*/ 7822 h 10000"/>
              <a:gd name="connsiteX33" fmla="*/ 8098 w 9933"/>
              <a:gd name="connsiteY33" fmla="*/ 7960 h 10000"/>
              <a:gd name="connsiteX34" fmla="*/ 7812 w 9933"/>
              <a:gd name="connsiteY34" fmla="*/ 8040 h 10000"/>
              <a:gd name="connsiteX35" fmla="*/ 7537 w 9933"/>
              <a:gd name="connsiteY35" fmla="*/ 7992 h 10000"/>
              <a:gd name="connsiteX36" fmla="*/ 7393 w 9933"/>
              <a:gd name="connsiteY36" fmla="*/ 7816 h 10000"/>
              <a:gd name="connsiteX37" fmla="*/ 7321 w 9933"/>
              <a:gd name="connsiteY37" fmla="*/ 7570 h 10000"/>
              <a:gd name="connsiteX38" fmla="*/ 7283 w 9933"/>
              <a:gd name="connsiteY38" fmla="*/ 7277 h 10000"/>
              <a:gd name="connsiteX39" fmla="*/ 7267 w 9933"/>
              <a:gd name="connsiteY39" fmla="*/ 7003 h 10000"/>
              <a:gd name="connsiteX40" fmla="*/ 7235 w 9933"/>
              <a:gd name="connsiteY40" fmla="*/ 6793 h 10000"/>
              <a:gd name="connsiteX41" fmla="*/ 7165 w 9933"/>
              <a:gd name="connsiteY41" fmla="*/ 6627 h 10000"/>
              <a:gd name="connsiteX42" fmla="*/ 7081 w 9933"/>
              <a:gd name="connsiteY42" fmla="*/ 6592 h 10000"/>
              <a:gd name="connsiteX43" fmla="*/ 6955 w 9933"/>
              <a:gd name="connsiteY43" fmla="*/ 6668 h 10000"/>
              <a:gd name="connsiteX44" fmla="*/ 6826 w 9933"/>
              <a:gd name="connsiteY44" fmla="*/ 6847 h 10000"/>
              <a:gd name="connsiteX45" fmla="*/ 6736 w 9933"/>
              <a:gd name="connsiteY45" fmla="*/ 6990 h 10000"/>
              <a:gd name="connsiteX46" fmla="*/ 6652 w 9933"/>
              <a:gd name="connsiteY46" fmla="*/ 7108 h 10000"/>
              <a:gd name="connsiteX47" fmla="*/ 6539 w 9933"/>
              <a:gd name="connsiteY47" fmla="*/ 7182 h 10000"/>
              <a:gd name="connsiteX48" fmla="*/ 6340 w 9933"/>
              <a:gd name="connsiteY48" fmla="*/ 7223 h 10000"/>
              <a:gd name="connsiteX49" fmla="*/ 6099 w 9933"/>
              <a:gd name="connsiteY49" fmla="*/ 7233 h 10000"/>
              <a:gd name="connsiteX50" fmla="*/ 5972 w 9933"/>
              <a:gd name="connsiteY50" fmla="*/ 7153 h 10000"/>
              <a:gd name="connsiteX51" fmla="*/ 5866 w 9933"/>
              <a:gd name="connsiteY51" fmla="*/ 6927 h 10000"/>
              <a:gd name="connsiteX52" fmla="*/ 5793 w 9933"/>
              <a:gd name="connsiteY52" fmla="*/ 6637 h 10000"/>
              <a:gd name="connsiteX53" fmla="*/ 5789 w 9933"/>
              <a:gd name="connsiteY53" fmla="*/ 6244 h 10000"/>
              <a:gd name="connsiteX54" fmla="*/ 5895 w 9933"/>
              <a:gd name="connsiteY54" fmla="*/ 5813 h 10000"/>
              <a:gd name="connsiteX55" fmla="*/ 5955 w 9933"/>
              <a:gd name="connsiteY55" fmla="*/ 5571 h 10000"/>
              <a:gd name="connsiteX56" fmla="*/ 5955 w 9933"/>
              <a:gd name="connsiteY56" fmla="*/ 5307 h 10000"/>
              <a:gd name="connsiteX57" fmla="*/ 5918 w 9933"/>
              <a:gd name="connsiteY57" fmla="*/ 5039 h 10000"/>
              <a:gd name="connsiteX58" fmla="*/ 5826 w 9933"/>
              <a:gd name="connsiteY58" fmla="*/ 4825 h 10000"/>
              <a:gd name="connsiteX59" fmla="*/ 5619 w 9933"/>
              <a:gd name="connsiteY59" fmla="*/ 4697 h 10000"/>
              <a:gd name="connsiteX60" fmla="*/ 5385 w 9933"/>
              <a:gd name="connsiteY60" fmla="*/ 4611 h 10000"/>
              <a:gd name="connsiteX61" fmla="*/ 5122 w 9933"/>
              <a:gd name="connsiteY61" fmla="*/ 4633 h 10000"/>
              <a:gd name="connsiteX62" fmla="*/ 4828 w 9933"/>
              <a:gd name="connsiteY62" fmla="*/ 4691 h 10000"/>
              <a:gd name="connsiteX63" fmla="*/ 4639 w 9933"/>
              <a:gd name="connsiteY63" fmla="*/ 4659 h 10000"/>
              <a:gd name="connsiteX64" fmla="*/ 4498 w 9933"/>
              <a:gd name="connsiteY64" fmla="*/ 4512 h 10000"/>
              <a:gd name="connsiteX65" fmla="*/ 4351 w 9933"/>
              <a:gd name="connsiteY65" fmla="*/ 4372 h 10000"/>
              <a:gd name="connsiteX66" fmla="*/ 4182 w 9933"/>
              <a:gd name="connsiteY66" fmla="*/ 4273 h 10000"/>
              <a:gd name="connsiteX67" fmla="*/ 3954 w 9933"/>
              <a:gd name="connsiteY67" fmla="*/ 4190 h 10000"/>
              <a:gd name="connsiteX68" fmla="*/ 3763 w 9933"/>
              <a:gd name="connsiteY68" fmla="*/ 4079 h 10000"/>
              <a:gd name="connsiteX69" fmla="*/ 3604 w 9933"/>
              <a:gd name="connsiteY69" fmla="*/ 3840 h 10000"/>
              <a:gd name="connsiteX70" fmla="*/ 3377 w 9933"/>
              <a:gd name="connsiteY70" fmla="*/ 3275 h 10000"/>
              <a:gd name="connsiteX71" fmla="*/ 3195 w 9933"/>
              <a:gd name="connsiteY71" fmla="*/ 2768 h 10000"/>
              <a:gd name="connsiteX72" fmla="*/ 3089 w 9933"/>
              <a:gd name="connsiteY72" fmla="*/ 2316 h 10000"/>
              <a:gd name="connsiteX73" fmla="*/ 2978 w 9933"/>
              <a:gd name="connsiteY73" fmla="*/ 1954 h 10000"/>
              <a:gd name="connsiteX74" fmla="*/ 2724 w 9933"/>
              <a:gd name="connsiteY74" fmla="*/ 1674 h 10000"/>
              <a:gd name="connsiteX75" fmla="*/ 2349 w 9933"/>
              <a:gd name="connsiteY75" fmla="*/ 1566 h 10000"/>
              <a:gd name="connsiteX76" fmla="*/ 2071 w 9933"/>
              <a:gd name="connsiteY76" fmla="*/ 1502 h 10000"/>
              <a:gd name="connsiteX77" fmla="*/ 1931 w 9933"/>
              <a:gd name="connsiteY77" fmla="*/ 1298 h 10000"/>
              <a:gd name="connsiteX78" fmla="*/ 1833 w 9933"/>
              <a:gd name="connsiteY78" fmla="*/ 1024 h 10000"/>
              <a:gd name="connsiteX79" fmla="*/ 1729 w 9933"/>
              <a:gd name="connsiteY79" fmla="*/ 810 h 10000"/>
              <a:gd name="connsiteX80" fmla="*/ 1551 w 9933"/>
              <a:gd name="connsiteY80" fmla="*/ 596 h 10000"/>
              <a:gd name="connsiteX81" fmla="*/ 1362 w 9933"/>
              <a:gd name="connsiteY81" fmla="*/ 453 h 10000"/>
              <a:gd name="connsiteX82" fmla="*/ 1083 w 9933"/>
              <a:gd name="connsiteY82" fmla="*/ 392 h 10000"/>
              <a:gd name="connsiteX83" fmla="*/ 596 w 9933"/>
              <a:gd name="connsiteY83" fmla="*/ 411 h 10000"/>
              <a:gd name="connsiteX84" fmla="*/ 321 w 9933"/>
              <a:gd name="connsiteY84" fmla="*/ 319 h 10000"/>
              <a:gd name="connsiteX85" fmla="*/ 113 w 9933"/>
              <a:gd name="connsiteY85" fmla="*/ 172 h 10000"/>
              <a:gd name="connsiteX86" fmla="*/ 0 w 9933"/>
              <a:gd name="connsiteY8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33" h="10000">
                <a:moveTo>
                  <a:pt x="9831" y="9854"/>
                </a:moveTo>
                <a:cubicBezTo>
                  <a:pt x="9755" y="9908"/>
                  <a:pt x="9655" y="9959"/>
                  <a:pt x="9568" y="9985"/>
                </a:cubicBezTo>
                <a:cubicBezTo>
                  <a:pt x="9482" y="10007"/>
                  <a:pt x="9410" y="10004"/>
                  <a:pt x="9358" y="9982"/>
                </a:cubicBezTo>
                <a:cubicBezTo>
                  <a:pt x="9304" y="9959"/>
                  <a:pt x="9269" y="9918"/>
                  <a:pt x="9235" y="9851"/>
                </a:cubicBezTo>
                <a:cubicBezTo>
                  <a:pt x="9200" y="9784"/>
                  <a:pt x="9165" y="9698"/>
                  <a:pt x="9144" y="9625"/>
                </a:cubicBezTo>
                <a:cubicBezTo>
                  <a:pt x="9124" y="9548"/>
                  <a:pt x="9115" y="9491"/>
                  <a:pt x="9107" y="9430"/>
                </a:cubicBezTo>
                <a:cubicBezTo>
                  <a:pt x="9098" y="9373"/>
                  <a:pt x="9092" y="9312"/>
                  <a:pt x="9092" y="9244"/>
                </a:cubicBezTo>
                <a:cubicBezTo>
                  <a:pt x="9090" y="9177"/>
                  <a:pt x="9094" y="9101"/>
                  <a:pt x="9100" y="9031"/>
                </a:cubicBezTo>
                <a:cubicBezTo>
                  <a:pt x="9104" y="8958"/>
                  <a:pt x="9113" y="8891"/>
                  <a:pt x="9129" y="8821"/>
                </a:cubicBezTo>
                <a:cubicBezTo>
                  <a:pt x="9144" y="8750"/>
                  <a:pt x="9167" y="8684"/>
                  <a:pt x="9213" y="8620"/>
                </a:cubicBezTo>
                <a:cubicBezTo>
                  <a:pt x="9258" y="8559"/>
                  <a:pt x="9326" y="8502"/>
                  <a:pt x="9385" y="8467"/>
                </a:cubicBezTo>
                <a:cubicBezTo>
                  <a:pt x="9443" y="8429"/>
                  <a:pt x="9491" y="8413"/>
                  <a:pt x="9528" y="8390"/>
                </a:cubicBezTo>
                <a:cubicBezTo>
                  <a:pt x="9562" y="8365"/>
                  <a:pt x="9586" y="8333"/>
                  <a:pt x="9603" y="8282"/>
                </a:cubicBezTo>
                <a:cubicBezTo>
                  <a:pt x="9622" y="8231"/>
                  <a:pt x="9638" y="8161"/>
                  <a:pt x="9649" y="8097"/>
                </a:cubicBezTo>
                <a:cubicBezTo>
                  <a:pt x="9660" y="8030"/>
                  <a:pt x="9664" y="7966"/>
                  <a:pt x="9686" y="7903"/>
                </a:cubicBezTo>
                <a:cubicBezTo>
                  <a:pt x="9707" y="7835"/>
                  <a:pt x="9749" y="7768"/>
                  <a:pt x="9790" y="7711"/>
                </a:cubicBezTo>
                <a:cubicBezTo>
                  <a:pt x="9831" y="7653"/>
                  <a:pt x="9872" y="7605"/>
                  <a:pt x="9898" y="7551"/>
                </a:cubicBezTo>
                <a:cubicBezTo>
                  <a:pt x="9924" y="7497"/>
                  <a:pt x="9933" y="7436"/>
                  <a:pt x="9933" y="7373"/>
                </a:cubicBezTo>
                <a:cubicBezTo>
                  <a:pt x="9931" y="7309"/>
                  <a:pt x="9920" y="7242"/>
                  <a:pt x="9898" y="7169"/>
                </a:cubicBezTo>
                <a:cubicBezTo>
                  <a:pt x="9874" y="7099"/>
                  <a:pt x="9842" y="7019"/>
                  <a:pt x="9807" y="6962"/>
                </a:cubicBezTo>
                <a:cubicBezTo>
                  <a:pt x="9772" y="6901"/>
                  <a:pt x="9738" y="6863"/>
                  <a:pt x="9705" y="6850"/>
                </a:cubicBezTo>
                <a:cubicBezTo>
                  <a:pt x="9674" y="6837"/>
                  <a:pt x="9647" y="6856"/>
                  <a:pt x="9632" y="6898"/>
                </a:cubicBezTo>
                <a:cubicBezTo>
                  <a:pt x="9614" y="6939"/>
                  <a:pt x="9608" y="7009"/>
                  <a:pt x="9597" y="7060"/>
                </a:cubicBezTo>
                <a:cubicBezTo>
                  <a:pt x="9586" y="7111"/>
                  <a:pt x="9568" y="7143"/>
                  <a:pt x="9539" y="7166"/>
                </a:cubicBezTo>
                <a:cubicBezTo>
                  <a:pt x="9508" y="7188"/>
                  <a:pt x="9460" y="7197"/>
                  <a:pt x="9402" y="7204"/>
                </a:cubicBezTo>
                <a:cubicBezTo>
                  <a:pt x="9343" y="7210"/>
                  <a:pt x="9271" y="7213"/>
                  <a:pt x="9226" y="7204"/>
                </a:cubicBezTo>
                <a:cubicBezTo>
                  <a:pt x="9181" y="7197"/>
                  <a:pt x="9163" y="7175"/>
                  <a:pt x="9148" y="7137"/>
                </a:cubicBezTo>
                <a:cubicBezTo>
                  <a:pt x="9133" y="7099"/>
                  <a:pt x="9119" y="7038"/>
                  <a:pt x="9085" y="7041"/>
                </a:cubicBezTo>
                <a:cubicBezTo>
                  <a:pt x="9052" y="7041"/>
                  <a:pt x="8998" y="7105"/>
                  <a:pt x="8948" y="7169"/>
                </a:cubicBezTo>
                <a:cubicBezTo>
                  <a:pt x="8899" y="7233"/>
                  <a:pt x="8851" y="7299"/>
                  <a:pt x="8803" y="7350"/>
                </a:cubicBezTo>
                <a:cubicBezTo>
                  <a:pt x="8755" y="7405"/>
                  <a:pt x="8705" y="7449"/>
                  <a:pt x="8653" y="7494"/>
                </a:cubicBezTo>
                <a:cubicBezTo>
                  <a:pt x="8599" y="7538"/>
                  <a:pt x="8541" y="7583"/>
                  <a:pt x="8485" y="7640"/>
                </a:cubicBezTo>
                <a:cubicBezTo>
                  <a:pt x="8430" y="7698"/>
                  <a:pt x="8376" y="7768"/>
                  <a:pt x="8315" y="7822"/>
                </a:cubicBezTo>
                <a:cubicBezTo>
                  <a:pt x="8252" y="7880"/>
                  <a:pt x="8183" y="7922"/>
                  <a:pt x="8098" y="7960"/>
                </a:cubicBezTo>
                <a:cubicBezTo>
                  <a:pt x="8013" y="7998"/>
                  <a:pt x="7914" y="8030"/>
                  <a:pt x="7812" y="8040"/>
                </a:cubicBezTo>
                <a:cubicBezTo>
                  <a:pt x="7710" y="8046"/>
                  <a:pt x="7608" y="8030"/>
                  <a:pt x="7537" y="7992"/>
                </a:cubicBezTo>
                <a:cubicBezTo>
                  <a:pt x="7465" y="7951"/>
                  <a:pt x="7426" y="7890"/>
                  <a:pt x="7393" y="7816"/>
                </a:cubicBezTo>
                <a:cubicBezTo>
                  <a:pt x="7363" y="7742"/>
                  <a:pt x="7341" y="7663"/>
                  <a:pt x="7321" y="7570"/>
                </a:cubicBezTo>
                <a:cubicBezTo>
                  <a:pt x="7304" y="7478"/>
                  <a:pt x="7292" y="7376"/>
                  <a:pt x="7283" y="7277"/>
                </a:cubicBezTo>
                <a:cubicBezTo>
                  <a:pt x="7277" y="7178"/>
                  <a:pt x="7274" y="7086"/>
                  <a:pt x="7267" y="7003"/>
                </a:cubicBezTo>
                <a:cubicBezTo>
                  <a:pt x="7263" y="6923"/>
                  <a:pt x="7252" y="6860"/>
                  <a:pt x="7235" y="6793"/>
                </a:cubicBezTo>
                <a:cubicBezTo>
                  <a:pt x="7217" y="6726"/>
                  <a:pt x="7192" y="6662"/>
                  <a:pt x="7165" y="6627"/>
                </a:cubicBezTo>
                <a:cubicBezTo>
                  <a:pt x="7140" y="6589"/>
                  <a:pt x="7115" y="6582"/>
                  <a:pt x="7081" y="6592"/>
                </a:cubicBezTo>
                <a:cubicBezTo>
                  <a:pt x="7046" y="6598"/>
                  <a:pt x="7001" y="6624"/>
                  <a:pt x="6955" y="6668"/>
                </a:cubicBezTo>
                <a:cubicBezTo>
                  <a:pt x="6910" y="6716"/>
                  <a:pt x="6862" y="6790"/>
                  <a:pt x="6826" y="6847"/>
                </a:cubicBezTo>
                <a:cubicBezTo>
                  <a:pt x="6788" y="6904"/>
                  <a:pt x="6762" y="6946"/>
                  <a:pt x="6736" y="6990"/>
                </a:cubicBezTo>
                <a:cubicBezTo>
                  <a:pt x="6708" y="7032"/>
                  <a:pt x="6682" y="7076"/>
                  <a:pt x="6652" y="7108"/>
                </a:cubicBezTo>
                <a:cubicBezTo>
                  <a:pt x="6621" y="7140"/>
                  <a:pt x="6589" y="7162"/>
                  <a:pt x="6539" y="7182"/>
                </a:cubicBezTo>
                <a:cubicBezTo>
                  <a:pt x="6487" y="7201"/>
                  <a:pt x="6421" y="7213"/>
                  <a:pt x="6340" y="7223"/>
                </a:cubicBezTo>
                <a:cubicBezTo>
                  <a:pt x="6259" y="7233"/>
                  <a:pt x="6161" y="7239"/>
                  <a:pt x="6099" y="7233"/>
                </a:cubicBezTo>
                <a:cubicBezTo>
                  <a:pt x="6038" y="7226"/>
                  <a:pt x="6007" y="7207"/>
                  <a:pt x="5972" y="7153"/>
                </a:cubicBezTo>
                <a:cubicBezTo>
                  <a:pt x="5938" y="7102"/>
                  <a:pt x="5899" y="7016"/>
                  <a:pt x="5866" y="6927"/>
                </a:cubicBezTo>
                <a:cubicBezTo>
                  <a:pt x="5834" y="6837"/>
                  <a:pt x="5810" y="6748"/>
                  <a:pt x="5793" y="6637"/>
                </a:cubicBezTo>
                <a:cubicBezTo>
                  <a:pt x="5776" y="6525"/>
                  <a:pt x="5766" y="6393"/>
                  <a:pt x="5789" y="6244"/>
                </a:cubicBezTo>
                <a:cubicBezTo>
                  <a:pt x="5810" y="6094"/>
                  <a:pt x="5860" y="5925"/>
                  <a:pt x="5895" y="5813"/>
                </a:cubicBezTo>
                <a:cubicBezTo>
                  <a:pt x="5930" y="5702"/>
                  <a:pt x="5947" y="5648"/>
                  <a:pt x="5955" y="5571"/>
                </a:cubicBezTo>
                <a:cubicBezTo>
                  <a:pt x="5964" y="5498"/>
                  <a:pt x="5962" y="5402"/>
                  <a:pt x="5955" y="5307"/>
                </a:cubicBezTo>
                <a:cubicBezTo>
                  <a:pt x="5949" y="5214"/>
                  <a:pt x="5936" y="5122"/>
                  <a:pt x="5918" y="5039"/>
                </a:cubicBezTo>
                <a:cubicBezTo>
                  <a:pt x="5901" y="4955"/>
                  <a:pt x="5878" y="4879"/>
                  <a:pt x="5826" y="4825"/>
                </a:cubicBezTo>
                <a:cubicBezTo>
                  <a:pt x="5773" y="4767"/>
                  <a:pt x="5695" y="4732"/>
                  <a:pt x="5619" y="4697"/>
                </a:cubicBezTo>
                <a:cubicBezTo>
                  <a:pt x="5541" y="4659"/>
                  <a:pt x="5465" y="4624"/>
                  <a:pt x="5385" y="4611"/>
                </a:cubicBezTo>
                <a:cubicBezTo>
                  <a:pt x="5305" y="4601"/>
                  <a:pt x="5220" y="4614"/>
                  <a:pt x="5122" y="4633"/>
                </a:cubicBezTo>
                <a:cubicBezTo>
                  <a:pt x="5026" y="4652"/>
                  <a:pt x="4912" y="4678"/>
                  <a:pt x="4828" y="4691"/>
                </a:cubicBezTo>
                <a:cubicBezTo>
                  <a:pt x="4745" y="4700"/>
                  <a:pt x="4689" y="4694"/>
                  <a:pt x="4639" y="4659"/>
                </a:cubicBezTo>
                <a:cubicBezTo>
                  <a:pt x="4589" y="4627"/>
                  <a:pt x="4544" y="4566"/>
                  <a:pt x="4498" y="4512"/>
                </a:cubicBezTo>
                <a:cubicBezTo>
                  <a:pt x="4450" y="4458"/>
                  <a:pt x="4400" y="4410"/>
                  <a:pt x="4351" y="4372"/>
                </a:cubicBezTo>
                <a:cubicBezTo>
                  <a:pt x="4301" y="4331"/>
                  <a:pt x="4249" y="4302"/>
                  <a:pt x="4182" y="4273"/>
                </a:cubicBezTo>
                <a:lnTo>
                  <a:pt x="3954" y="4190"/>
                </a:lnTo>
                <a:cubicBezTo>
                  <a:pt x="3880" y="4159"/>
                  <a:pt x="3815" y="4120"/>
                  <a:pt x="3763" y="4079"/>
                </a:cubicBezTo>
                <a:cubicBezTo>
                  <a:pt x="3708" y="4034"/>
                  <a:pt x="3669" y="3980"/>
                  <a:pt x="3604" y="3840"/>
                </a:cubicBezTo>
                <a:cubicBezTo>
                  <a:pt x="3540" y="3700"/>
                  <a:pt x="3451" y="3469"/>
                  <a:pt x="3377" y="3275"/>
                </a:cubicBezTo>
                <a:cubicBezTo>
                  <a:pt x="3301" y="3080"/>
                  <a:pt x="3240" y="2924"/>
                  <a:pt x="3195" y="2768"/>
                </a:cubicBezTo>
                <a:cubicBezTo>
                  <a:pt x="3149" y="2609"/>
                  <a:pt x="3118" y="2453"/>
                  <a:pt x="3089" y="2316"/>
                </a:cubicBezTo>
                <a:cubicBezTo>
                  <a:pt x="3060" y="2179"/>
                  <a:pt x="3034" y="2063"/>
                  <a:pt x="2978" y="1954"/>
                </a:cubicBezTo>
                <a:cubicBezTo>
                  <a:pt x="2921" y="1843"/>
                  <a:pt x="2837" y="1738"/>
                  <a:pt x="2724" y="1674"/>
                </a:cubicBezTo>
                <a:cubicBezTo>
                  <a:pt x="2609" y="1607"/>
                  <a:pt x="2466" y="1582"/>
                  <a:pt x="2349" y="1566"/>
                </a:cubicBezTo>
                <a:cubicBezTo>
                  <a:pt x="2230" y="1550"/>
                  <a:pt x="2137" y="1543"/>
                  <a:pt x="2071" y="1502"/>
                </a:cubicBezTo>
                <a:cubicBezTo>
                  <a:pt x="2004" y="1461"/>
                  <a:pt x="1967" y="1384"/>
                  <a:pt x="1931" y="1298"/>
                </a:cubicBezTo>
                <a:cubicBezTo>
                  <a:pt x="1896" y="1209"/>
                  <a:pt x="1863" y="1107"/>
                  <a:pt x="1833" y="1024"/>
                </a:cubicBezTo>
                <a:cubicBezTo>
                  <a:pt x="1802" y="941"/>
                  <a:pt x="1774" y="881"/>
                  <a:pt x="1729" y="810"/>
                </a:cubicBezTo>
                <a:cubicBezTo>
                  <a:pt x="1681" y="740"/>
                  <a:pt x="1613" y="660"/>
                  <a:pt x="1551" y="596"/>
                </a:cubicBezTo>
                <a:cubicBezTo>
                  <a:pt x="1488" y="535"/>
                  <a:pt x="1428" y="488"/>
                  <a:pt x="1362" y="453"/>
                </a:cubicBezTo>
                <a:cubicBezTo>
                  <a:pt x="1295" y="417"/>
                  <a:pt x="1223" y="392"/>
                  <a:pt x="1083" y="392"/>
                </a:cubicBezTo>
                <a:cubicBezTo>
                  <a:pt x="944" y="392"/>
                  <a:pt x="733" y="417"/>
                  <a:pt x="596" y="411"/>
                </a:cubicBezTo>
                <a:cubicBezTo>
                  <a:pt x="457" y="405"/>
                  <a:pt x="393" y="363"/>
                  <a:pt x="321" y="319"/>
                </a:cubicBezTo>
                <a:cubicBezTo>
                  <a:pt x="249" y="277"/>
                  <a:pt x="169" y="226"/>
                  <a:pt x="113" y="172"/>
                </a:cubicBezTo>
                <a:cubicBezTo>
                  <a:pt x="58" y="118"/>
                  <a:pt x="31" y="61"/>
                  <a:pt x="0" y="0"/>
                </a:cubicBezTo>
              </a:path>
            </a:pathLst>
          </a:custGeom>
          <a:noFill/>
          <a:ln w="9525" cap="flat">
            <a:solidFill>
              <a:schemeClr val="accent1">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800"/>
          </a:p>
        </p:txBody>
      </p:sp>
      <p:sp>
        <p:nvSpPr>
          <p:cNvPr id="12" name="Balti - Ribnita"/>
          <p:cNvSpPr/>
          <p:nvPr/>
        </p:nvSpPr>
        <p:spPr>
          <a:xfrm>
            <a:off x="7927027" y="1261789"/>
            <a:ext cx="1868405" cy="425114"/>
          </a:xfrm>
          <a:custGeom>
            <a:avLst/>
            <a:gdLst>
              <a:gd name="connsiteX0" fmla="*/ 0 w 3197579"/>
              <a:gd name="connsiteY0" fmla="*/ 432291 h 729356"/>
              <a:gd name="connsiteX1" fmla="*/ 134815 w 3197579"/>
              <a:gd name="connsiteY1" fmla="*/ 452806 h 729356"/>
              <a:gd name="connsiteX2" fmla="*/ 272561 w 3197579"/>
              <a:gd name="connsiteY2" fmla="*/ 444014 h 729356"/>
              <a:gd name="connsiteX3" fmla="*/ 334107 w 3197579"/>
              <a:gd name="connsiteY3" fmla="*/ 426429 h 729356"/>
              <a:gd name="connsiteX4" fmla="*/ 413238 w 3197579"/>
              <a:gd name="connsiteY4" fmla="*/ 367814 h 729356"/>
              <a:gd name="connsiteX5" fmla="*/ 507023 w 3197579"/>
              <a:gd name="connsiteY5" fmla="*/ 282822 h 729356"/>
              <a:gd name="connsiteX6" fmla="*/ 612531 w 3197579"/>
              <a:gd name="connsiteY6" fmla="*/ 221276 h 729356"/>
              <a:gd name="connsiteX7" fmla="*/ 706315 w 3197579"/>
              <a:gd name="connsiteY7" fmla="*/ 165591 h 729356"/>
              <a:gd name="connsiteX8" fmla="*/ 867507 w 3197579"/>
              <a:gd name="connsiteY8" fmla="*/ 127491 h 729356"/>
              <a:gd name="connsiteX9" fmla="*/ 1014046 w 3197579"/>
              <a:gd name="connsiteY9" fmla="*/ 109906 h 729356"/>
              <a:gd name="connsiteX10" fmla="*/ 1090246 w 3197579"/>
              <a:gd name="connsiteY10" fmla="*/ 121629 h 729356"/>
              <a:gd name="connsiteX11" fmla="*/ 1134207 w 3197579"/>
              <a:gd name="connsiteY11" fmla="*/ 203691 h 729356"/>
              <a:gd name="connsiteX12" fmla="*/ 1189892 w 3197579"/>
              <a:gd name="connsiteY12" fmla="*/ 250583 h 729356"/>
              <a:gd name="connsiteX13" fmla="*/ 1233854 w 3197579"/>
              <a:gd name="connsiteY13" fmla="*/ 241791 h 729356"/>
              <a:gd name="connsiteX14" fmla="*/ 1286607 w 3197579"/>
              <a:gd name="connsiteY14" fmla="*/ 139214 h 729356"/>
              <a:gd name="connsiteX15" fmla="*/ 1336431 w 3197579"/>
              <a:gd name="connsiteY15" fmla="*/ 203691 h 729356"/>
              <a:gd name="connsiteX16" fmla="*/ 1371600 w 3197579"/>
              <a:gd name="connsiteY16" fmla="*/ 171452 h 729356"/>
              <a:gd name="connsiteX17" fmla="*/ 1406769 w 3197579"/>
              <a:gd name="connsiteY17" fmla="*/ 57152 h 729356"/>
              <a:gd name="connsiteX18" fmla="*/ 1482969 w 3197579"/>
              <a:gd name="connsiteY18" fmla="*/ 1468 h 729356"/>
              <a:gd name="connsiteX19" fmla="*/ 1588477 w 3197579"/>
              <a:gd name="connsiteY19" fmla="*/ 112837 h 729356"/>
              <a:gd name="connsiteX20" fmla="*/ 1664677 w 3197579"/>
              <a:gd name="connsiteY20" fmla="*/ 197829 h 729356"/>
              <a:gd name="connsiteX21" fmla="*/ 1726223 w 3197579"/>
              <a:gd name="connsiteY21" fmla="*/ 244722 h 729356"/>
              <a:gd name="connsiteX22" fmla="*/ 1837592 w 3197579"/>
              <a:gd name="connsiteY22" fmla="*/ 291614 h 729356"/>
              <a:gd name="connsiteX23" fmla="*/ 1969477 w 3197579"/>
              <a:gd name="connsiteY23" fmla="*/ 329714 h 729356"/>
              <a:gd name="connsiteX24" fmla="*/ 2057400 w 3197579"/>
              <a:gd name="connsiteY24" fmla="*/ 359022 h 729356"/>
              <a:gd name="connsiteX25" fmla="*/ 2083777 w 3197579"/>
              <a:gd name="connsiteY25" fmla="*/ 373676 h 729356"/>
              <a:gd name="connsiteX26" fmla="*/ 2139461 w 3197579"/>
              <a:gd name="connsiteY26" fmla="*/ 350229 h 729356"/>
              <a:gd name="connsiteX27" fmla="*/ 2203938 w 3197579"/>
              <a:gd name="connsiteY27" fmla="*/ 341437 h 729356"/>
              <a:gd name="connsiteX28" fmla="*/ 2256692 w 3197579"/>
              <a:gd name="connsiteY28" fmla="*/ 373676 h 729356"/>
              <a:gd name="connsiteX29" fmla="*/ 2338754 w 3197579"/>
              <a:gd name="connsiteY29" fmla="*/ 402983 h 729356"/>
              <a:gd name="connsiteX30" fmla="*/ 2417884 w 3197579"/>
              <a:gd name="connsiteY30" fmla="*/ 388329 h 729356"/>
              <a:gd name="connsiteX31" fmla="*/ 2482361 w 3197579"/>
              <a:gd name="connsiteY31" fmla="*/ 414706 h 729356"/>
              <a:gd name="connsiteX32" fmla="*/ 2543907 w 3197579"/>
              <a:gd name="connsiteY32" fmla="*/ 476252 h 729356"/>
              <a:gd name="connsiteX33" fmla="*/ 2599592 w 3197579"/>
              <a:gd name="connsiteY33" fmla="*/ 526076 h 729356"/>
              <a:gd name="connsiteX34" fmla="*/ 2675792 w 3197579"/>
              <a:gd name="connsiteY34" fmla="*/ 602276 h 729356"/>
              <a:gd name="connsiteX35" fmla="*/ 2734407 w 3197579"/>
              <a:gd name="connsiteY35" fmla="*/ 660891 h 729356"/>
              <a:gd name="connsiteX36" fmla="*/ 2810607 w 3197579"/>
              <a:gd name="connsiteY36" fmla="*/ 719506 h 729356"/>
              <a:gd name="connsiteX37" fmla="*/ 2927838 w 3197579"/>
              <a:gd name="connsiteY37" fmla="*/ 725368 h 729356"/>
              <a:gd name="connsiteX38" fmla="*/ 2983523 w 3197579"/>
              <a:gd name="connsiteY38" fmla="*/ 678476 h 729356"/>
              <a:gd name="connsiteX39" fmla="*/ 3045069 w 3197579"/>
              <a:gd name="connsiteY39" fmla="*/ 613999 h 729356"/>
              <a:gd name="connsiteX40" fmla="*/ 3100754 w 3197579"/>
              <a:gd name="connsiteY40" fmla="*/ 558314 h 729356"/>
              <a:gd name="connsiteX41" fmla="*/ 3121269 w 3197579"/>
              <a:gd name="connsiteY41" fmla="*/ 526076 h 729356"/>
              <a:gd name="connsiteX42" fmla="*/ 3165231 w 3197579"/>
              <a:gd name="connsiteY42" fmla="*/ 555383 h 729356"/>
              <a:gd name="connsiteX43" fmla="*/ 3191607 w 3197579"/>
              <a:gd name="connsiteY43" fmla="*/ 543660 h 729356"/>
              <a:gd name="connsiteX44" fmla="*/ 3197469 w 3197579"/>
              <a:gd name="connsiteY44" fmla="*/ 485045 h 729356"/>
              <a:gd name="connsiteX45" fmla="*/ 3188677 w 3197579"/>
              <a:gd name="connsiteY45" fmla="*/ 446945 h 729356"/>
              <a:gd name="connsiteX46" fmla="*/ 3188677 w 3197579"/>
              <a:gd name="connsiteY46" fmla="*/ 414706 h 729356"/>
              <a:gd name="connsiteX0" fmla="*/ 0 w 3197579"/>
              <a:gd name="connsiteY0" fmla="*/ 432291 h 729356"/>
              <a:gd name="connsiteX1" fmla="*/ 134815 w 3197579"/>
              <a:gd name="connsiteY1" fmla="*/ 452806 h 729356"/>
              <a:gd name="connsiteX2" fmla="*/ 272561 w 3197579"/>
              <a:gd name="connsiteY2" fmla="*/ 444014 h 729356"/>
              <a:gd name="connsiteX3" fmla="*/ 334107 w 3197579"/>
              <a:gd name="connsiteY3" fmla="*/ 426429 h 729356"/>
              <a:gd name="connsiteX4" fmla="*/ 413238 w 3197579"/>
              <a:gd name="connsiteY4" fmla="*/ 367814 h 729356"/>
              <a:gd name="connsiteX5" fmla="*/ 507023 w 3197579"/>
              <a:gd name="connsiteY5" fmla="*/ 282822 h 729356"/>
              <a:gd name="connsiteX6" fmla="*/ 612531 w 3197579"/>
              <a:gd name="connsiteY6" fmla="*/ 221276 h 729356"/>
              <a:gd name="connsiteX7" fmla="*/ 706315 w 3197579"/>
              <a:gd name="connsiteY7" fmla="*/ 165591 h 729356"/>
              <a:gd name="connsiteX8" fmla="*/ 867507 w 3197579"/>
              <a:gd name="connsiteY8" fmla="*/ 127491 h 729356"/>
              <a:gd name="connsiteX9" fmla="*/ 1014046 w 3197579"/>
              <a:gd name="connsiteY9" fmla="*/ 109906 h 729356"/>
              <a:gd name="connsiteX10" fmla="*/ 1090246 w 3197579"/>
              <a:gd name="connsiteY10" fmla="*/ 121629 h 729356"/>
              <a:gd name="connsiteX11" fmla="*/ 1134207 w 3197579"/>
              <a:gd name="connsiteY11" fmla="*/ 203691 h 729356"/>
              <a:gd name="connsiteX12" fmla="*/ 1189892 w 3197579"/>
              <a:gd name="connsiteY12" fmla="*/ 250583 h 729356"/>
              <a:gd name="connsiteX13" fmla="*/ 1233854 w 3197579"/>
              <a:gd name="connsiteY13" fmla="*/ 241791 h 729356"/>
              <a:gd name="connsiteX14" fmla="*/ 1271953 w 3197579"/>
              <a:gd name="connsiteY14" fmla="*/ 118698 h 729356"/>
              <a:gd name="connsiteX15" fmla="*/ 1336431 w 3197579"/>
              <a:gd name="connsiteY15" fmla="*/ 203691 h 729356"/>
              <a:gd name="connsiteX16" fmla="*/ 1371600 w 3197579"/>
              <a:gd name="connsiteY16" fmla="*/ 171452 h 729356"/>
              <a:gd name="connsiteX17" fmla="*/ 1406769 w 3197579"/>
              <a:gd name="connsiteY17" fmla="*/ 57152 h 729356"/>
              <a:gd name="connsiteX18" fmla="*/ 1482969 w 3197579"/>
              <a:gd name="connsiteY18" fmla="*/ 1468 h 729356"/>
              <a:gd name="connsiteX19" fmla="*/ 1588477 w 3197579"/>
              <a:gd name="connsiteY19" fmla="*/ 112837 h 729356"/>
              <a:gd name="connsiteX20" fmla="*/ 1664677 w 3197579"/>
              <a:gd name="connsiteY20" fmla="*/ 197829 h 729356"/>
              <a:gd name="connsiteX21" fmla="*/ 1726223 w 3197579"/>
              <a:gd name="connsiteY21" fmla="*/ 244722 h 729356"/>
              <a:gd name="connsiteX22" fmla="*/ 1837592 w 3197579"/>
              <a:gd name="connsiteY22" fmla="*/ 291614 h 729356"/>
              <a:gd name="connsiteX23" fmla="*/ 1969477 w 3197579"/>
              <a:gd name="connsiteY23" fmla="*/ 329714 h 729356"/>
              <a:gd name="connsiteX24" fmla="*/ 2057400 w 3197579"/>
              <a:gd name="connsiteY24" fmla="*/ 359022 h 729356"/>
              <a:gd name="connsiteX25" fmla="*/ 2083777 w 3197579"/>
              <a:gd name="connsiteY25" fmla="*/ 373676 h 729356"/>
              <a:gd name="connsiteX26" fmla="*/ 2139461 w 3197579"/>
              <a:gd name="connsiteY26" fmla="*/ 350229 h 729356"/>
              <a:gd name="connsiteX27" fmla="*/ 2203938 w 3197579"/>
              <a:gd name="connsiteY27" fmla="*/ 341437 h 729356"/>
              <a:gd name="connsiteX28" fmla="*/ 2256692 w 3197579"/>
              <a:gd name="connsiteY28" fmla="*/ 373676 h 729356"/>
              <a:gd name="connsiteX29" fmla="*/ 2338754 w 3197579"/>
              <a:gd name="connsiteY29" fmla="*/ 402983 h 729356"/>
              <a:gd name="connsiteX30" fmla="*/ 2417884 w 3197579"/>
              <a:gd name="connsiteY30" fmla="*/ 388329 h 729356"/>
              <a:gd name="connsiteX31" fmla="*/ 2482361 w 3197579"/>
              <a:gd name="connsiteY31" fmla="*/ 414706 h 729356"/>
              <a:gd name="connsiteX32" fmla="*/ 2543907 w 3197579"/>
              <a:gd name="connsiteY32" fmla="*/ 476252 h 729356"/>
              <a:gd name="connsiteX33" fmla="*/ 2599592 w 3197579"/>
              <a:gd name="connsiteY33" fmla="*/ 526076 h 729356"/>
              <a:gd name="connsiteX34" fmla="*/ 2675792 w 3197579"/>
              <a:gd name="connsiteY34" fmla="*/ 602276 h 729356"/>
              <a:gd name="connsiteX35" fmla="*/ 2734407 w 3197579"/>
              <a:gd name="connsiteY35" fmla="*/ 660891 h 729356"/>
              <a:gd name="connsiteX36" fmla="*/ 2810607 w 3197579"/>
              <a:gd name="connsiteY36" fmla="*/ 719506 h 729356"/>
              <a:gd name="connsiteX37" fmla="*/ 2927838 w 3197579"/>
              <a:gd name="connsiteY37" fmla="*/ 725368 h 729356"/>
              <a:gd name="connsiteX38" fmla="*/ 2983523 w 3197579"/>
              <a:gd name="connsiteY38" fmla="*/ 678476 h 729356"/>
              <a:gd name="connsiteX39" fmla="*/ 3045069 w 3197579"/>
              <a:gd name="connsiteY39" fmla="*/ 613999 h 729356"/>
              <a:gd name="connsiteX40" fmla="*/ 3100754 w 3197579"/>
              <a:gd name="connsiteY40" fmla="*/ 558314 h 729356"/>
              <a:gd name="connsiteX41" fmla="*/ 3121269 w 3197579"/>
              <a:gd name="connsiteY41" fmla="*/ 526076 h 729356"/>
              <a:gd name="connsiteX42" fmla="*/ 3165231 w 3197579"/>
              <a:gd name="connsiteY42" fmla="*/ 555383 h 729356"/>
              <a:gd name="connsiteX43" fmla="*/ 3191607 w 3197579"/>
              <a:gd name="connsiteY43" fmla="*/ 543660 h 729356"/>
              <a:gd name="connsiteX44" fmla="*/ 3197469 w 3197579"/>
              <a:gd name="connsiteY44" fmla="*/ 485045 h 729356"/>
              <a:gd name="connsiteX45" fmla="*/ 3188677 w 3197579"/>
              <a:gd name="connsiteY45" fmla="*/ 446945 h 729356"/>
              <a:gd name="connsiteX46" fmla="*/ 3188677 w 3197579"/>
              <a:gd name="connsiteY46" fmla="*/ 414706 h 729356"/>
              <a:gd name="connsiteX0" fmla="*/ 0 w 3197579"/>
              <a:gd name="connsiteY0" fmla="*/ 432291 h 729356"/>
              <a:gd name="connsiteX1" fmla="*/ 134815 w 3197579"/>
              <a:gd name="connsiteY1" fmla="*/ 452806 h 729356"/>
              <a:gd name="connsiteX2" fmla="*/ 272561 w 3197579"/>
              <a:gd name="connsiteY2" fmla="*/ 444014 h 729356"/>
              <a:gd name="connsiteX3" fmla="*/ 334107 w 3197579"/>
              <a:gd name="connsiteY3" fmla="*/ 426429 h 729356"/>
              <a:gd name="connsiteX4" fmla="*/ 413238 w 3197579"/>
              <a:gd name="connsiteY4" fmla="*/ 367814 h 729356"/>
              <a:gd name="connsiteX5" fmla="*/ 507023 w 3197579"/>
              <a:gd name="connsiteY5" fmla="*/ 282822 h 729356"/>
              <a:gd name="connsiteX6" fmla="*/ 612531 w 3197579"/>
              <a:gd name="connsiteY6" fmla="*/ 221276 h 729356"/>
              <a:gd name="connsiteX7" fmla="*/ 706315 w 3197579"/>
              <a:gd name="connsiteY7" fmla="*/ 165591 h 729356"/>
              <a:gd name="connsiteX8" fmla="*/ 867507 w 3197579"/>
              <a:gd name="connsiteY8" fmla="*/ 127491 h 729356"/>
              <a:gd name="connsiteX9" fmla="*/ 1014046 w 3197579"/>
              <a:gd name="connsiteY9" fmla="*/ 109906 h 729356"/>
              <a:gd name="connsiteX10" fmla="*/ 1090246 w 3197579"/>
              <a:gd name="connsiteY10" fmla="*/ 121629 h 729356"/>
              <a:gd name="connsiteX11" fmla="*/ 1134207 w 3197579"/>
              <a:gd name="connsiteY11" fmla="*/ 203691 h 729356"/>
              <a:gd name="connsiteX12" fmla="*/ 1189892 w 3197579"/>
              <a:gd name="connsiteY12" fmla="*/ 250583 h 729356"/>
              <a:gd name="connsiteX13" fmla="*/ 1233854 w 3197579"/>
              <a:gd name="connsiteY13" fmla="*/ 241791 h 729356"/>
              <a:gd name="connsiteX14" fmla="*/ 1271953 w 3197579"/>
              <a:gd name="connsiteY14" fmla="*/ 118698 h 729356"/>
              <a:gd name="connsiteX15" fmla="*/ 1324708 w 3197579"/>
              <a:gd name="connsiteY15" fmla="*/ 294545 h 729356"/>
              <a:gd name="connsiteX16" fmla="*/ 1371600 w 3197579"/>
              <a:gd name="connsiteY16" fmla="*/ 171452 h 729356"/>
              <a:gd name="connsiteX17" fmla="*/ 1406769 w 3197579"/>
              <a:gd name="connsiteY17" fmla="*/ 57152 h 729356"/>
              <a:gd name="connsiteX18" fmla="*/ 1482969 w 3197579"/>
              <a:gd name="connsiteY18" fmla="*/ 1468 h 729356"/>
              <a:gd name="connsiteX19" fmla="*/ 1588477 w 3197579"/>
              <a:gd name="connsiteY19" fmla="*/ 112837 h 729356"/>
              <a:gd name="connsiteX20" fmla="*/ 1664677 w 3197579"/>
              <a:gd name="connsiteY20" fmla="*/ 197829 h 729356"/>
              <a:gd name="connsiteX21" fmla="*/ 1726223 w 3197579"/>
              <a:gd name="connsiteY21" fmla="*/ 244722 h 729356"/>
              <a:gd name="connsiteX22" fmla="*/ 1837592 w 3197579"/>
              <a:gd name="connsiteY22" fmla="*/ 291614 h 729356"/>
              <a:gd name="connsiteX23" fmla="*/ 1969477 w 3197579"/>
              <a:gd name="connsiteY23" fmla="*/ 329714 h 729356"/>
              <a:gd name="connsiteX24" fmla="*/ 2057400 w 3197579"/>
              <a:gd name="connsiteY24" fmla="*/ 359022 h 729356"/>
              <a:gd name="connsiteX25" fmla="*/ 2083777 w 3197579"/>
              <a:gd name="connsiteY25" fmla="*/ 373676 h 729356"/>
              <a:gd name="connsiteX26" fmla="*/ 2139461 w 3197579"/>
              <a:gd name="connsiteY26" fmla="*/ 350229 h 729356"/>
              <a:gd name="connsiteX27" fmla="*/ 2203938 w 3197579"/>
              <a:gd name="connsiteY27" fmla="*/ 341437 h 729356"/>
              <a:gd name="connsiteX28" fmla="*/ 2256692 w 3197579"/>
              <a:gd name="connsiteY28" fmla="*/ 373676 h 729356"/>
              <a:gd name="connsiteX29" fmla="*/ 2338754 w 3197579"/>
              <a:gd name="connsiteY29" fmla="*/ 402983 h 729356"/>
              <a:gd name="connsiteX30" fmla="*/ 2417884 w 3197579"/>
              <a:gd name="connsiteY30" fmla="*/ 388329 h 729356"/>
              <a:gd name="connsiteX31" fmla="*/ 2482361 w 3197579"/>
              <a:gd name="connsiteY31" fmla="*/ 414706 h 729356"/>
              <a:gd name="connsiteX32" fmla="*/ 2543907 w 3197579"/>
              <a:gd name="connsiteY32" fmla="*/ 476252 h 729356"/>
              <a:gd name="connsiteX33" fmla="*/ 2599592 w 3197579"/>
              <a:gd name="connsiteY33" fmla="*/ 526076 h 729356"/>
              <a:gd name="connsiteX34" fmla="*/ 2675792 w 3197579"/>
              <a:gd name="connsiteY34" fmla="*/ 602276 h 729356"/>
              <a:gd name="connsiteX35" fmla="*/ 2734407 w 3197579"/>
              <a:gd name="connsiteY35" fmla="*/ 660891 h 729356"/>
              <a:gd name="connsiteX36" fmla="*/ 2810607 w 3197579"/>
              <a:gd name="connsiteY36" fmla="*/ 719506 h 729356"/>
              <a:gd name="connsiteX37" fmla="*/ 2927838 w 3197579"/>
              <a:gd name="connsiteY37" fmla="*/ 725368 h 729356"/>
              <a:gd name="connsiteX38" fmla="*/ 2983523 w 3197579"/>
              <a:gd name="connsiteY38" fmla="*/ 678476 h 729356"/>
              <a:gd name="connsiteX39" fmla="*/ 3045069 w 3197579"/>
              <a:gd name="connsiteY39" fmla="*/ 613999 h 729356"/>
              <a:gd name="connsiteX40" fmla="*/ 3100754 w 3197579"/>
              <a:gd name="connsiteY40" fmla="*/ 558314 h 729356"/>
              <a:gd name="connsiteX41" fmla="*/ 3121269 w 3197579"/>
              <a:gd name="connsiteY41" fmla="*/ 526076 h 729356"/>
              <a:gd name="connsiteX42" fmla="*/ 3165231 w 3197579"/>
              <a:gd name="connsiteY42" fmla="*/ 555383 h 729356"/>
              <a:gd name="connsiteX43" fmla="*/ 3191607 w 3197579"/>
              <a:gd name="connsiteY43" fmla="*/ 543660 h 729356"/>
              <a:gd name="connsiteX44" fmla="*/ 3197469 w 3197579"/>
              <a:gd name="connsiteY44" fmla="*/ 485045 h 729356"/>
              <a:gd name="connsiteX45" fmla="*/ 3188677 w 3197579"/>
              <a:gd name="connsiteY45" fmla="*/ 446945 h 729356"/>
              <a:gd name="connsiteX46" fmla="*/ 3188677 w 3197579"/>
              <a:gd name="connsiteY46" fmla="*/ 414706 h 729356"/>
              <a:gd name="connsiteX0" fmla="*/ 0 w 3197579"/>
              <a:gd name="connsiteY0" fmla="*/ 432291 h 729356"/>
              <a:gd name="connsiteX1" fmla="*/ 134815 w 3197579"/>
              <a:gd name="connsiteY1" fmla="*/ 452806 h 729356"/>
              <a:gd name="connsiteX2" fmla="*/ 272561 w 3197579"/>
              <a:gd name="connsiteY2" fmla="*/ 444014 h 729356"/>
              <a:gd name="connsiteX3" fmla="*/ 334107 w 3197579"/>
              <a:gd name="connsiteY3" fmla="*/ 426429 h 729356"/>
              <a:gd name="connsiteX4" fmla="*/ 413238 w 3197579"/>
              <a:gd name="connsiteY4" fmla="*/ 367814 h 729356"/>
              <a:gd name="connsiteX5" fmla="*/ 507023 w 3197579"/>
              <a:gd name="connsiteY5" fmla="*/ 282822 h 729356"/>
              <a:gd name="connsiteX6" fmla="*/ 612531 w 3197579"/>
              <a:gd name="connsiteY6" fmla="*/ 221276 h 729356"/>
              <a:gd name="connsiteX7" fmla="*/ 706315 w 3197579"/>
              <a:gd name="connsiteY7" fmla="*/ 165591 h 729356"/>
              <a:gd name="connsiteX8" fmla="*/ 867507 w 3197579"/>
              <a:gd name="connsiteY8" fmla="*/ 127491 h 729356"/>
              <a:gd name="connsiteX9" fmla="*/ 1014046 w 3197579"/>
              <a:gd name="connsiteY9" fmla="*/ 109906 h 729356"/>
              <a:gd name="connsiteX10" fmla="*/ 1090246 w 3197579"/>
              <a:gd name="connsiteY10" fmla="*/ 121629 h 729356"/>
              <a:gd name="connsiteX11" fmla="*/ 1134207 w 3197579"/>
              <a:gd name="connsiteY11" fmla="*/ 203691 h 729356"/>
              <a:gd name="connsiteX12" fmla="*/ 1189892 w 3197579"/>
              <a:gd name="connsiteY12" fmla="*/ 250583 h 729356"/>
              <a:gd name="connsiteX13" fmla="*/ 1233854 w 3197579"/>
              <a:gd name="connsiteY13" fmla="*/ 241791 h 729356"/>
              <a:gd name="connsiteX14" fmla="*/ 1271953 w 3197579"/>
              <a:gd name="connsiteY14" fmla="*/ 118698 h 729356"/>
              <a:gd name="connsiteX15" fmla="*/ 1307123 w 3197579"/>
              <a:gd name="connsiteY15" fmla="*/ 288684 h 729356"/>
              <a:gd name="connsiteX16" fmla="*/ 1371600 w 3197579"/>
              <a:gd name="connsiteY16" fmla="*/ 171452 h 729356"/>
              <a:gd name="connsiteX17" fmla="*/ 1406769 w 3197579"/>
              <a:gd name="connsiteY17" fmla="*/ 57152 h 729356"/>
              <a:gd name="connsiteX18" fmla="*/ 1482969 w 3197579"/>
              <a:gd name="connsiteY18" fmla="*/ 1468 h 729356"/>
              <a:gd name="connsiteX19" fmla="*/ 1588477 w 3197579"/>
              <a:gd name="connsiteY19" fmla="*/ 112837 h 729356"/>
              <a:gd name="connsiteX20" fmla="*/ 1664677 w 3197579"/>
              <a:gd name="connsiteY20" fmla="*/ 197829 h 729356"/>
              <a:gd name="connsiteX21" fmla="*/ 1726223 w 3197579"/>
              <a:gd name="connsiteY21" fmla="*/ 244722 h 729356"/>
              <a:gd name="connsiteX22" fmla="*/ 1837592 w 3197579"/>
              <a:gd name="connsiteY22" fmla="*/ 291614 h 729356"/>
              <a:gd name="connsiteX23" fmla="*/ 1969477 w 3197579"/>
              <a:gd name="connsiteY23" fmla="*/ 329714 h 729356"/>
              <a:gd name="connsiteX24" fmla="*/ 2057400 w 3197579"/>
              <a:gd name="connsiteY24" fmla="*/ 359022 h 729356"/>
              <a:gd name="connsiteX25" fmla="*/ 2083777 w 3197579"/>
              <a:gd name="connsiteY25" fmla="*/ 373676 h 729356"/>
              <a:gd name="connsiteX26" fmla="*/ 2139461 w 3197579"/>
              <a:gd name="connsiteY26" fmla="*/ 350229 h 729356"/>
              <a:gd name="connsiteX27" fmla="*/ 2203938 w 3197579"/>
              <a:gd name="connsiteY27" fmla="*/ 341437 h 729356"/>
              <a:gd name="connsiteX28" fmla="*/ 2256692 w 3197579"/>
              <a:gd name="connsiteY28" fmla="*/ 373676 h 729356"/>
              <a:gd name="connsiteX29" fmla="*/ 2338754 w 3197579"/>
              <a:gd name="connsiteY29" fmla="*/ 402983 h 729356"/>
              <a:gd name="connsiteX30" fmla="*/ 2417884 w 3197579"/>
              <a:gd name="connsiteY30" fmla="*/ 388329 h 729356"/>
              <a:gd name="connsiteX31" fmla="*/ 2482361 w 3197579"/>
              <a:gd name="connsiteY31" fmla="*/ 414706 h 729356"/>
              <a:gd name="connsiteX32" fmla="*/ 2543907 w 3197579"/>
              <a:gd name="connsiteY32" fmla="*/ 476252 h 729356"/>
              <a:gd name="connsiteX33" fmla="*/ 2599592 w 3197579"/>
              <a:gd name="connsiteY33" fmla="*/ 526076 h 729356"/>
              <a:gd name="connsiteX34" fmla="*/ 2675792 w 3197579"/>
              <a:gd name="connsiteY34" fmla="*/ 602276 h 729356"/>
              <a:gd name="connsiteX35" fmla="*/ 2734407 w 3197579"/>
              <a:gd name="connsiteY35" fmla="*/ 660891 h 729356"/>
              <a:gd name="connsiteX36" fmla="*/ 2810607 w 3197579"/>
              <a:gd name="connsiteY36" fmla="*/ 719506 h 729356"/>
              <a:gd name="connsiteX37" fmla="*/ 2927838 w 3197579"/>
              <a:gd name="connsiteY37" fmla="*/ 725368 h 729356"/>
              <a:gd name="connsiteX38" fmla="*/ 2983523 w 3197579"/>
              <a:gd name="connsiteY38" fmla="*/ 678476 h 729356"/>
              <a:gd name="connsiteX39" fmla="*/ 3045069 w 3197579"/>
              <a:gd name="connsiteY39" fmla="*/ 613999 h 729356"/>
              <a:gd name="connsiteX40" fmla="*/ 3100754 w 3197579"/>
              <a:gd name="connsiteY40" fmla="*/ 558314 h 729356"/>
              <a:gd name="connsiteX41" fmla="*/ 3121269 w 3197579"/>
              <a:gd name="connsiteY41" fmla="*/ 526076 h 729356"/>
              <a:gd name="connsiteX42" fmla="*/ 3165231 w 3197579"/>
              <a:gd name="connsiteY42" fmla="*/ 555383 h 729356"/>
              <a:gd name="connsiteX43" fmla="*/ 3191607 w 3197579"/>
              <a:gd name="connsiteY43" fmla="*/ 543660 h 729356"/>
              <a:gd name="connsiteX44" fmla="*/ 3197469 w 3197579"/>
              <a:gd name="connsiteY44" fmla="*/ 485045 h 729356"/>
              <a:gd name="connsiteX45" fmla="*/ 3188677 w 3197579"/>
              <a:gd name="connsiteY45" fmla="*/ 446945 h 729356"/>
              <a:gd name="connsiteX46" fmla="*/ 3188677 w 3197579"/>
              <a:gd name="connsiteY46" fmla="*/ 414706 h 729356"/>
              <a:gd name="connsiteX0" fmla="*/ 0 w 3197579"/>
              <a:gd name="connsiteY0" fmla="*/ 432291 h 729356"/>
              <a:gd name="connsiteX1" fmla="*/ 134815 w 3197579"/>
              <a:gd name="connsiteY1" fmla="*/ 452806 h 729356"/>
              <a:gd name="connsiteX2" fmla="*/ 272561 w 3197579"/>
              <a:gd name="connsiteY2" fmla="*/ 444014 h 729356"/>
              <a:gd name="connsiteX3" fmla="*/ 334107 w 3197579"/>
              <a:gd name="connsiteY3" fmla="*/ 426429 h 729356"/>
              <a:gd name="connsiteX4" fmla="*/ 413238 w 3197579"/>
              <a:gd name="connsiteY4" fmla="*/ 367814 h 729356"/>
              <a:gd name="connsiteX5" fmla="*/ 507023 w 3197579"/>
              <a:gd name="connsiteY5" fmla="*/ 282822 h 729356"/>
              <a:gd name="connsiteX6" fmla="*/ 612531 w 3197579"/>
              <a:gd name="connsiteY6" fmla="*/ 221276 h 729356"/>
              <a:gd name="connsiteX7" fmla="*/ 706315 w 3197579"/>
              <a:gd name="connsiteY7" fmla="*/ 165591 h 729356"/>
              <a:gd name="connsiteX8" fmla="*/ 867507 w 3197579"/>
              <a:gd name="connsiteY8" fmla="*/ 127491 h 729356"/>
              <a:gd name="connsiteX9" fmla="*/ 1014046 w 3197579"/>
              <a:gd name="connsiteY9" fmla="*/ 109906 h 729356"/>
              <a:gd name="connsiteX10" fmla="*/ 1090246 w 3197579"/>
              <a:gd name="connsiteY10" fmla="*/ 121629 h 729356"/>
              <a:gd name="connsiteX11" fmla="*/ 1134207 w 3197579"/>
              <a:gd name="connsiteY11" fmla="*/ 203691 h 729356"/>
              <a:gd name="connsiteX12" fmla="*/ 1189892 w 3197579"/>
              <a:gd name="connsiteY12" fmla="*/ 250583 h 729356"/>
              <a:gd name="connsiteX13" fmla="*/ 1233854 w 3197579"/>
              <a:gd name="connsiteY13" fmla="*/ 241791 h 729356"/>
              <a:gd name="connsiteX14" fmla="*/ 1271953 w 3197579"/>
              <a:gd name="connsiteY14" fmla="*/ 118698 h 729356"/>
              <a:gd name="connsiteX15" fmla="*/ 1307123 w 3197579"/>
              <a:gd name="connsiteY15" fmla="*/ 288684 h 729356"/>
              <a:gd name="connsiteX16" fmla="*/ 1371600 w 3197579"/>
              <a:gd name="connsiteY16" fmla="*/ 171452 h 729356"/>
              <a:gd name="connsiteX17" fmla="*/ 1406769 w 3197579"/>
              <a:gd name="connsiteY17" fmla="*/ 57152 h 729356"/>
              <a:gd name="connsiteX18" fmla="*/ 1482969 w 3197579"/>
              <a:gd name="connsiteY18" fmla="*/ 1468 h 729356"/>
              <a:gd name="connsiteX19" fmla="*/ 1588477 w 3197579"/>
              <a:gd name="connsiteY19" fmla="*/ 112837 h 729356"/>
              <a:gd name="connsiteX20" fmla="*/ 1664677 w 3197579"/>
              <a:gd name="connsiteY20" fmla="*/ 197829 h 729356"/>
              <a:gd name="connsiteX21" fmla="*/ 1726223 w 3197579"/>
              <a:gd name="connsiteY21" fmla="*/ 244722 h 729356"/>
              <a:gd name="connsiteX22" fmla="*/ 1837592 w 3197579"/>
              <a:gd name="connsiteY22" fmla="*/ 291614 h 729356"/>
              <a:gd name="connsiteX23" fmla="*/ 1969477 w 3197579"/>
              <a:gd name="connsiteY23" fmla="*/ 329714 h 729356"/>
              <a:gd name="connsiteX24" fmla="*/ 2057400 w 3197579"/>
              <a:gd name="connsiteY24" fmla="*/ 359022 h 729356"/>
              <a:gd name="connsiteX25" fmla="*/ 2083777 w 3197579"/>
              <a:gd name="connsiteY25" fmla="*/ 373676 h 729356"/>
              <a:gd name="connsiteX26" fmla="*/ 2139461 w 3197579"/>
              <a:gd name="connsiteY26" fmla="*/ 350229 h 729356"/>
              <a:gd name="connsiteX27" fmla="*/ 2203938 w 3197579"/>
              <a:gd name="connsiteY27" fmla="*/ 341437 h 729356"/>
              <a:gd name="connsiteX28" fmla="*/ 2256692 w 3197579"/>
              <a:gd name="connsiteY28" fmla="*/ 373676 h 729356"/>
              <a:gd name="connsiteX29" fmla="*/ 2338754 w 3197579"/>
              <a:gd name="connsiteY29" fmla="*/ 402983 h 729356"/>
              <a:gd name="connsiteX30" fmla="*/ 2417884 w 3197579"/>
              <a:gd name="connsiteY30" fmla="*/ 388329 h 729356"/>
              <a:gd name="connsiteX31" fmla="*/ 2482361 w 3197579"/>
              <a:gd name="connsiteY31" fmla="*/ 414706 h 729356"/>
              <a:gd name="connsiteX32" fmla="*/ 2543907 w 3197579"/>
              <a:gd name="connsiteY32" fmla="*/ 476252 h 729356"/>
              <a:gd name="connsiteX33" fmla="*/ 2599592 w 3197579"/>
              <a:gd name="connsiteY33" fmla="*/ 526076 h 729356"/>
              <a:gd name="connsiteX34" fmla="*/ 2675792 w 3197579"/>
              <a:gd name="connsiteY34" fmla="*/ 602276 h 729356"/>
              <a:gd name="connsiteX35" fmla="*/ 2734407 w 3197579"/>
              <a:gd name="connsiteY35" fmla="*/ 660891 h 729356"/>
              <a:gd name="connsiteX36" fmla="*/ 2810607 w 3197579"/>
              <a:gd name="connsiteY36" fmla="*/ 719506 h 729356"/>
              <a:gd name="connsiteX37" fmla="*/ 2927838 w 3197579"/>
              <a:gd name="connsiteY37" fmla="*/ 725368 h 729356"/>
              <a:gd name="connsiteX38" fmla="*/ 2983523 w 3197579"/>
              <a:gd name="connsiteY38" fmla="*/ 678476 h 729356"/>
              <a:gd name="connsiteX39" fmla="*/ 3045069 w 3197579"/>
              <a:gd name="connsiteY39" fmla="*/ 613999 h 729356"/>
              <a:gd name="connsiteX40" fmla="*/ 3100754 w 3197579"/>
              <a:gd name="connsiteY40" fmla="*/ 558314 h 729356"/>
              <a:gd name="connsiteX41" fmla="*/ 3121269 w 3197579"/>
              <a:gd name="connsiteY41" fmla="*/ 526076 h 729356"/>
              <a:gd name="connsiteX42" fmla="*/ 3165231 w 3197579"/>
              <a:gd name="connsiteY42" fmla="*/ 555383 h 729356"/>
              <a:gd name="connsiteX43" fmla="*/ 3191607 w 3197579"/>
              <a:gd name="connsiteY43" fmla="*/ 543660 h 729356"/>
              <a:gd name="connsiteX44" fmla="*/ 3197469 w 3197579"/>
              <a:gd name="connsiteY44" fmla="*/ 485045 h 729356"/>
              <a:gd name="connsiteX45" fmla="*/ 3188677 w 3197579"/>
              <a:gd name="connsiteY45" fmla="*/ 446945 h 729356"/>
              <a:gd name="connsiteX46" fmla="*/ 3188677 w 3197579"/>
              <a:gd name="connsiteY46" fmla="*/ 414706 h 729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197579" h="729356">
                <a:moveTo>
                  <a:pt x="0" y="432291"/>
                </a:moveTo>
                <a:cubicBezTo>
                  <a:pt x="44694" y="441571"/>
                  <a:pt x="89388" y="450852"/>
                  <a:pt x="134815" y="452806"/>
                </a:cubicBezTo>
                <a:cubicBezTo>
                  <a:pt x="180242" y="454760"/>
                  <a:pt x="239346" y="448410"/>
                  <a:pt x="272561" y="444014"/>
                </a:cubicBezTo>
                <a:cubicBezTo>
                  <a:pt x="305776" y="439618"/>
                  <a:pt x="310661" y="439129"/>
                  <a:pt x="334107" y="426429"/>
                </a:cubicBezTo>
                <a:cubicBezTo>
                  <a:pt x="357553" y="413729"/>
                  <a:pt x="384419" y="391748"/>
                  <a:pt x="413238" y="367814"/>
                </a:cubicBezTo>
                <a:cubicBezTo>
                  <a:pt x="442057" y="343880"/>
                  <a:pt x="473808" y="307245"/>
                  <a:pt x="507023" y="282822"/>
                </a:cubicBezTo>
                <a:cubicBezTo>
                  <a:pt x="540238" y="258399"/>
                  <a:pt x="612531" y="221276"/>
                  <a:pt x="612531" y="221276"/>
                </a:cubicBezTo>
                <a:cubicBezTo>
                  <a:pt x="645746" y="201737"/>
                  <a:pt x="663819" y="181222"/>
                  <a:pt x="706315" y="165591"/>
                </a:cubicBezTo>
                <a:cubicBezTo>
                  <a:pt x="748811" y="149960"/>
                  <a:pt x="816219" y="136772"/>
                  <a:pt x="867507" y="127491"/>
                </a:cubicBezTo>
                <a:cubicBezTo>
                  <a:pt x="918795" y="118210"/>
                  <a:pt x="976923" y="110883"/>
                  <a:pt x="1014046" y="109906"/>
                </a:cubicBezTo>
                <a:cubicBezTo>
                  <a:pt x="1051169" y="108929"/>
                  <a:pt x="1070219" y="105998"/>
                  <a:pt x="1090246" y="121629"/>
                </a:cubicBezTo>
                <a:cubicBezTo>
                  <a:pt x="1110273" y="137260"/>
                  <a:pt x="1117599" y="182199"/>
                  <a:pt x="1134207" y="203691"/>
                </a:cubicBezTo>
                <a:cubicBezTo>
                  <a:pt x="1150815" y="225183"/>
                  <a:pt x="1173284" y="244233"/>
                  <a:pt x="1189892" y="250583"/>
                </a:cubicBezTo>
                <a:cubicBezTo>
                  <a:pt x="1206500" y="256933"/>
                  <a:pt x="1220177" y="263772"/>
                  <a:pt x="1233854" y="241791"/>
                </a:cubicBezTo>
                <a:cubicBezTo>
                  <a:pt x="1247531" y="219810"/>
                  <a:pt x="1259742" y="110883"/>
                  <a:pt x="1271953" y="118698"/>
                </a:cubicBezTo>
                <a:cubicBezTo>
                  <a:pt x="1284164" y="126513"/>
                  <a:pt x="1275861" y="259377"/>
                  <a:pt x="1307123" y="288684"/>
                </a:cubicBezTo>
                <a:cubicBezTo>
                  <a:pt x="1338385" y="317991"/>
                  <a:pt x="1354992" y="210041"/>
                  <a:pt x="1371600" y="171452"/>
                </a:cubicBezTo>
                <a:cubicBezTo>
                  <a:pt x="1388208" y="132863"/>
                  <a:pt x="1388208" y="85483"/>
                  <a:pt x="1406769" y="57152"/>
                </a:cubicBezTo>
                <a:cubicBezTo>
                  <a:pt x="1425330" y="28821"/>
                  <a:pt x="1452684" y="-7813"/>
                  <a:pt x="1482969" y="1468"/>
                </a:cubicBezTo>
                <a:cubicBezTo>
                  <a:pt x="1513254" y="10749"/>
                  <a:pt x="1558192" y="80110"/>
                  <a:pt x="1588477" y="112837"/>
                </a:cubicBezTo>
                <a:cubicBezTo>
                  <a:pt x="1618762" y="145564"/>
                  <a:pt x="1641719" y="175848"/>
                  <a:pt x="1664677" y="197829"/>
                </a:cubicBezTo>
                <a:cubicBezTo>
                  <a:pt x="1687635" y="219810"/>
                  <a:pt x="1697404" y="229091"/>
                  <a:pt x="1726223" y="244722"/>
                </a:cubicBezTo>
                <a:cubicBezTo>
                  <a:pt x="1755042" y="260353"/>
                  <a:pt x="1797050" y="277449"/>
                  <a:pt x="1837592" y="291614"/>
                </a:cubicBezTo>
                <a:cubicBezTo>
                  <a:pt x="1878134" y="305779"/>
                  <a:pt x="1932842" y="318479"/>
                  <a:pt x="1969477" y="329714"/>
                </a:cubicBezTo>
                <a:cubicBezTo>
                  <a:pt x="2006112" y="340949"/>
                  <a:pt x="2038350" y="351695"/>
                  <a:pt x="2057400" y="359022"/>
                </a:cubicBezTo>
                <a:cubicBezTo>
                  <a:pt x="2076450" y="366349"/>
                  <a:pt x="2070100" y="375141"/>
                  <a:pt x="2083777" y="373676"/>
                </a:cubicBezTo>
                <a:cubicBezTo>
                  <a:pt x="2097454" y="372211"/>
                  <a:pt x="2119434" y="355602"/>
                  <a:pt x="2139461" y="350229"/>
                </a:cubicBezTo>
                <a:cubicBezTo>
                  <a:pt x="2159488" y="344856"/>
                  <a:pt x="2184400" y="337529"/>
                  <a:pt x="2203938" y="341437"/>
                </a:cubicBezTo>
                <a:cubicBezTo>
                  <a:pt x="2223477" y="345345"/>
                  <a:pt x="2234223" y="363418"/>
                  <a:pt x="2256692" y="373676"/>
                </a:cubicBezTo>
                <a:cubicBezTo>
                  <a:pt x="2279161" y="383934"/>
                  <a:pt x="2311889" y="400541"/>
                  <a:pt x="2338754" y="402983"/>
                </a:cubicBezTo>
                <a:cubicBezTo>
                  <a:pt x="2365619" y="405425"/>
                  <a:pt x="2393950" y="386375"/>
                  <a:pt x="2417884" y="388329"/>
                </a:cubicBezTo>
                <a:cubicBezTo>
                  <a:pt x="2441818" y="390283"/>
                  <a:pt x="2461357" y="400052"/>
                  <a:pt x="2482361" y="414706"/>
                </a:cubicBezTo>
                <a:cubicBezTo>
                  <a:pt x="2503365" y="429360"/>
                  <a:pt x="2524369" y="457690"/>
                  <a:pt x="2543907" y="476252"/>
                </a:cubicBezTo>
                <a:cubicBezTo>
                  <a:pt x="2563445" y="494814"/>
                  <a:pt x="2577611" y="505072"/>
                  <a:pt x="2599592" y="526076"/>
                </a:cubicBezTo>
                <a:cubicBezTo>
                  <a:pt x="2621573" y="547080"/>
                  <a:pt x="2675792" y="602276"/>
                  <a:pt x="2675792" y="602276"/>
                </a:cubicBezTo>
                <a:cubicBezTo>
                  <a:pt x="2698261" y="624745"/>
                  <a:pt x="2711938" y="641353"/>
                  <a:pt x="2734407" y="660891"/>
                </a:cubicBezTo>
                <a:cubicBezTo>
                  <a:pt x="2756876" y="680429"/>
                  <a:pt x="2778369" y="708760"/>
                  <a:pt x="2810607" y="719506"/>
                </a:cubicBezTo>
                <a:cubicBezTo>
                  <a:pt x="2842845" y="730252"/>
                  <a:pt x="2899019" y="732206"/>
                  <a:pt x="2927838" y="725368"/>
                </a:cubicBezTo>
                <a:cubicBezTo>
                  <a:pt x="2956657" y="718530"/>
                  <a:pt x="2963985" y="697037"/>
                  <a:pt x="2983523" y="678476"/>
                </a:cubicBezTo>
                <a:cubicBezTo>
                  <a:pt x="3003061" y="659915"/>
                  <a:pt x="3025531" y="634026"/>
                  <a:pt x="3045069" y="613999"/>
                </a:cubicBezTo>
                <a:cubicBezTo>
                  <a:pt x="3064607" y="593972"/>
                  <a:pt x="3088054" y="572968"/>
                  <a:pt x="3100754" y="558314"/>
                </a:cubicBezTo>
                <a:cubicBezTo>
                  <a:pt x="3113454" y="543660"/>
                  <a:pt x="3110523" y="526564"/>
                  <a:pt x="3121269" y="526076"/>
                </a:cubicBezTo>
                <a:cubicBezTo>
                  <a:pt x="3132015" y="525588"/>
                  <a:pt x="3153508" y="552452"/>
                  <a:pt x="3165231" y="555383"/>
                </a:cubicBezTo>
                <a:cubicBezTo>
                  <a:pt x="3176954" y="558314"/>
                  <a:pt x="3186234" y="555383"/>
                  <a:pt x="3191607" y="543660"/>
                </a:cubicBezTo>
                <a:cubicBezTo>
                  <a:pt x="3196980" y="531937"/>
                  <a:pt x="3197957" y="501164"/>
                  <a:pt x="3197469" y="485045"/>
                </a:cubicBezTo>
                <a:cubicBezTo>
                  <a:pt x="3196981" y="468926"/>
                  <a:pt x="3190142" y="458668"/>
                  <a:pt x="3188677" y="446945"/>
                </a:cubicBezTo>
                <a:cubicBezTo>
                  <a:pt x="3187212" y="435222"/>
                  <a:pt x="3187944" y="424964"/>
                  <a:pt x="3188677" y="414706"/>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13" name="Balti - Ocnita"/>
          <p:cNvSpPr/>
          <p:nvPr/>
        </p:nvSpPr>
        <p:spPr>
          <a:xfrm>
            <a:off x="7342283" y="297210"/>
            <a:ext cx="582962" cy="1216136"/>
          </a:xfrm>
          <a:custGeom>
            <a:avLst/>
            <a:gdLst>
              <a:gd name="connsiteX0" fmla="*/ 999489 w 999489"/>
              <a:gd name="connsiteY0" fmla="*/ 1992923 h 1992923"/>
              <a:gd name="connsiteX1" fmla="*/ 946735 w 999489"/>
              <a:gd name="connsiteY1" fmla="*/ 1946031 h 1992923"/>
              <a:gd name="connsiteX2" fmla="*/ 955527 w 999489"/>
              <a:gd name="connsiteY2" fmla="*/ 1872761 h 1992923"/>
              <a:gd name="connsiteX3" fmla="*/ 961389 w 999489"/>
              <a:gd name="connsiteY3" fmla="*/ 1817077 h 1992923"/>
              <a:gd name="connsiteX4" fmla="*/ 926220 w 999489"/>
              <a:gd name="connsiteY4" fmla="*/ 1781908 h 1992923"/>
              <a:gd name="connsiteX5" fmla="*/ 876397 w 999489"/>
              <a:gd name="connsiteY5" fmla="*/ 1699846 h 1992923"/>
              <a:gd name="connsiteX6" fmla="*/ 844158 w 999489"/>
              <a:gd name="connsiteY6" fmla="*/ 1585546 h 1992923"/>
              <a:gd name="connsiteX7" fmla="*/ 820712 w 999489"/>
              <a:gd name="connsiteY7" fmla="*/ 1515208 h 1992923"/>
              <a:gd name="connsiteX8" fmla="*/ 817781 w 999489"/>
              <a:gd name="connsiteY8" fmla="*/ 1447800 h 1992923"/>
              <a:gd name="connsiteX9" fmla="*/ 794335 w 999489"/>
              <a:gd name="connsiteY9" fmla="*/ 1415561 h 1992923"/>
              <a:gd name="connsiteX10" fmla="*/ 832435 w 999489"/>
              <a:gd name="connsiteY10" fmla="*/ 1365738 h 1992923"/>
              <a:gd name="connsiteX11" fmla="*/ 832435 w 999489"/>
              <a:gd name="connsiteY11" fmla="*/ 1277815 h 1992923"/>
              <a:gd name="connsiteX12" fmla="*/ 785543 w 999489"/>
              <a:gd name="connsiteY12" fmla="*/ 1222131 h 1992923"/>
              <a:gd name="connsiteX13" fmla="*/ 721066 w 999489"/>
              <a:gd name="connsiteY13" fmla="*/ 1192823 h 1992923"/>
              <a:gd name="connsiteX14" fmla="*/ 691758 w 999489"/>
              <a:gd name="connsiteY14" fmla="*/ 1143000 h 1992923"/>
              <a:gd name="connsiteX15" fmla="*/ 668312 w 999489"/>
              <a:gd name="connsiteY15" fmla="*/ 1075592 h 1992923"/>
              <a:gd name="connsiteX16" fmla="*/ 641935 w 999489"/>
              <a:gd name="connsiteY16" fmla="*/ 1058008 h 1992923"/>
              <a:gd name="connsiteX17" fmla="*/ 633143 w 999489"/>
              <a:gd name="connsiteY17" fmla="*/ 1008184 h 1992923"/>
              <a:gd name="connsiteX18" fmla="*/ 597974 w 999489"/>
              <a:gd name="connsiteY18" fmla="*/ 993531 h 1992923"/>
              <a:gd name="connsiteX19" fmla="*/ 574527 w 999489"/>
              <a:gd name="connsiteY19" fmla="*/ 923192 h 1992923"/>
              <a:gd name="connsiteX20" fmla="*/ 533497 w 999489"/>
              <a:gd name="connsiteY20" fmla="*/ 846992 h 1992923"/>
              <a:gd name="connsiteX21" fmla="*/ 474881 w 999489"/>
              <a:gd name="connsiteY21" fmla="*/ 800100 h 1992923"/>
              <a:gd name="connsiteX22" fmla="*/ 410404 w 999489"/>
              <a:gd name="connsiteY22" fmla="*/ 779584 h 1992923"/>
              <a:gd name="connsiteX23" fmla="*/ 384027 w 999489"/>
              <a:gd name="connsiteY23" fmla="*/ 750277 h 1992923"/>
              <a:gd name="connsiteX24" fmla="*/ 363512 w 999489"/>
              <a:gd name="connsiteY24" fmla="*/ 712177 h 1992923"/>
              <a:gd name="connsiteX25" fmla="*/ 354720 w 999489"/>
              <a:gd name="connsiteY25" fmla="*/ 659423 h 1992923"/>
              <a:gd name="connsiteX26" fmla="*/ 337135 w 999489"/>
              <a:gd name="connsiteY26" fmla="*/ 638908 h 1992923"/>
              <a:gd name="connsiteX27" fmla="*/ 348858 w 999489"/>
              <a:gd name="connsiteY27" fmla="*/ 603738 h 1992923"/>
              <a:gd name="connsiteX28" fmla="*/ 325412 w 999489"/>
              <a:gd name="connsiteY28" fmla="*/ 539261 h 1992923"/>
              <a:gd name="connsiteX29" fmla="*/ 278520 w 999489"/>
              <a:gd name="connsiteY29" fmla="*/ 507023 h 1992923"/>
              <a:gd name="connsiteX30" fmla="*/ 240420 w 999489"/>
              <a:gd name="connsiteY30" fmla="*/ 486508 h 1992923"/>
              <a:gd name="connsiteX31" fmla="*/ 231627 w 999489"/>
              <a:gd name="connsiteY31" fmla="*/ 454269 h 1992923"/>
              <a:gd name="connsiteX32" fmla="*/ 193527 w 999489"/>
              <a:gd name="connsiteY32" fmla="*/ 451338 h 1992923"/>
              <a:gd name="connsiteX33" fmla="*/ 131981 w 999489"/>
              <a:gd name="connsiteY33" fmla="*/ 451338 h 1992923"/>
              <a:gd name="connsiteX34" fmla="*/ 85089 w 999489"/>
              <a:gd name="connsiteY34" fmla="*/ 430823 h 1992923"/>
              <a:gd name="connsiteX35" fmla="*/ 35266 w 999489"/>
              <a:gd name="connsiteY35" fmla="*/ 419100 h 1992923"/>
              <a:gd name="connsiteX36" fmla="*/ 3027 w 999489"/>
              <a:gd name="connsiteY36" fmla="*/ 381000 h 1992923"/>
              <a:gd name="connsiteX37" fmla="*/ 3027 w 999489"/>
              <a:gd name="connsiteY37" fmla="*/ 325315 h 1992923"/>
              <a:gd name="connsiteX38" fmla="*/ 17681 w 999489"/>
              <a:gd name="connsiteY38" fmla="*/ 293077 h 1992923"/>
              <a:gd name="connsiteX39" fmla="*/ 41127 w 999489"/>
              <a:gd name="connsiteY39" fmla="*/ 278423 h 1992923"/>
              <a:gd name="connsiteX40" fmla="*/ 41127 w 999489"/>
              <a:gd name="connsiteY40" fmla="*/ 237392 h 1992923"/>
              <a:gd name="connsiteX41" fmla="*/ 35266 w 999489"/>
              <a:gd name="connsiteY41" fmla="*/ 196361 h 1992923"/>
              <a:gd name="connsiteX42" fmla="*/ 49920 w 999489"/>
              <a:gd name="connsiteY42" fmla="*/ 167054 h 1992923"/>
              <a:gd name="connsiteX43" fmla="*/ 58712 w 999489"/>
              <a:gd name="connsiteY43" fmla="*/ 123092 h 1992923"/>
              <a:gd name="connsiteX44" fmla="*/ 73366 w 999489"/>
              <a:gd name="connsiteY44" fmla="*/ 87923 h 1992923"/>
              <a:gd name="connsiteX45" fmla="*/ 76297 w 999489"/>
              <a:gd name="connsiteY45" fmla="*/ 46892 h 1992923"/>
              <a:gd name="connsiteX46" fmla="*/ 79227 w 999489"/>
              <a:gd name="connsiteY46" fmla="*/ 23446 h 1992923"/>
              <a:gd name="connsiteX47" fmla="*/ 79227 w 999489"/>
              <a:gd name="connsiteY47" fmla="*/ 0 h 1992923"/>
              <a:gd name="connsiteX0" fmla="*/ 999489 w 999489"/>
              <a:gd name="connsiteY0" fmla="*/ 2083777 h 2083777"/>
              <a:gd name="connsiteX1" fmla="*/ 946735 w 999489"/>
              <a:gd name="connsiteY1" fmla="*/ 2036885 h 2083777"/>
              <a:gd name="connsiteX2" fmla="*/ 955527 w 999489"/>
              <a:gd name="connsiteY2" fmla="*/ 1963615 h 2083777"/>
              <a:gd name="connsiteX3" fmla="*/ 961389 w 999489"/>
              <a:gd name="connsiteY3" fmla="*/ 1907931 h 2083777"/>
              <a:gd name="connsiteX4" fmla="*/ 926220 w 999489"/>
              <a:gd name="connsiteY4" fmla="*/ 1872762 h 2083777"/>
              <a:gd name="connsiteX5" fmla="*/ 876397 w 999489"/>
              <a:gd name="connsiteY5" fmla="*/ 1790700 h 2083777"/>
              <a:gd name="connsiteX6" fmla="*/ 844158 w 999489"/>
              <a:gd name="connsiteY6" fmla="*/ 1676400 h 2083777"/>
              <a:gd name="connsiteX7" fmla="*/ 820712 w 999489"/>
              <a:gd name="connsiteY7" fmla="*/ 1606062 h 2083777"/>
              <a:gd name="connsiteX8" fmla="*/ 817781 w 999489"/>
              <a:gd name="connsiteY8" fmla="*/ 1538654 h 2083777"/>
              <a:gd name="connsiteX9" fmla="*/ 794335 w 999489"/>
              <a:gd name="connsiteY9" fmla="*/ 1506415 h 2083777"/>
              <a:gd name="connsiteX10" fmla="*/ 832435 w 999489"/>
              <a:gd name="connsiteY10" fmla="*/ 1456592 h 2083777"/>
              <a:gd name="connsiteX11" fmla="*/ 832435 w 999489"/>
              <a:gd name="connsiteY11" fmla="*/ 1368669 h 2083777"/>
              <a:gd name="connsiteX12" fmla="*/ 785543 w 999489"/>
              <a:gd name="connsiteY12" fmla="*/ 1312985 h 2083777"/>
              <a:gd name="connsiteX13" fmla="*/ 721066 w 999489"/>
              <a:gd name="connsiteY13" fmla="*/ 1283677 h 2083777"/>
              <a:gd name="connsiteX14" fmla="*/ 691758 w 999489"/>
              <a:gd name="connsiteY14" fmla="*/ 1233854 h 2083777"/>
              <a:gd name="connsiteX15" fmla="*/ 668312 w 999489"/>
              <a:gd name="connsiteY15" fmla="*/ 1166446 h 2083777"/>
              <a:gd name="connsiteX16" fmla="*/ 641935 w 999489"/>
              <a:gd name="connsiteY16" fmla="*/ 1148862 h 2083777"/>
              <a:gd name="connsiteX17" fmla="*/ 633143 w 999489"/>
              <a:gd name="connsiteY17" fmla="*/ 1099038 h 2083777"/>
              <a:gd name="connsiteX18" fmla="*/ 597974 w 999489"/>
              <a:gd name="connsiteY18" fmla="*/ 1084385 h 2083777"/>
              <a:gd name="connsiteX19" fmla="*/ 574527 w 999489"/>
              <a:gd name="connsiteY19" fmla="*/ 1014046 h 2083777"/>
              <a:gd name="connsiteX20" fmla="*/ 533497 w 999489"/>
              <a:gd name="connsiteY20" fmla="*/ 937846 h 2083777"/>
              <a:gd name="connsiteX21" fmla="*/ 474881 w 999489"/>
              <a:gd name="connsiteY21" fmla="*/ 890954 h 2083777"/>
              <a:gd name="connsiteX22" fmla="*/ 410404 w 999489"/>
              <a:gd name="connsiteY22" fmla="*/ 870438 h 2083777"/>
              <a:gd name="connsiteX23" fmla="*/ 384027 w 999489"/>
              <a:gd name="connsiteY23" fmla="*/ 841131 h 2083777"/>
              <a:gd name="connsiteX24" fmla="*/ 363512 w 999489"/>
              <a:gd name="connsiteY24" fmla="*/ 803031 h 2083777"/>
              <a:gd name="connsiteX25" fmla="*/ 354720 w 999489"/>
              <a:gd name="connsiteY25" fmla="*/ 750277 h 2083777"/>
              <a:gd name="connsiteX26" fmla="*/ 337135 w 999489"/>
              <a:gd name="connsiteY26" fmla="*/ 729762 h 2083777"/>
              <a:gd name="connsiteX27" fmla="*/ 348858 w 999489"/>
              <a:gd name="connsiteY27" fmla="*/ 694592 h 2083777"/>
              <a:gd name="connsiteX28" fmla="*/ 325412 w 999489"/>
              <a:gd name="connsiteY28" fmla="*/ 630115 h 2083777"/>
              <a:gd name="connsiteX29" fmla="*/ 278520 w 999489"/>
              <a:gd name="connsiteY29" fmla="*/ 597877 h 2083777"/>
              <a:gd name="connsiteX30" fmla="*/ 240420 w 999489"/>
              <a:gd name="connsiteY30" fmla="*/ 577362 h 2083777"/>
              <a:gd name="connsiteX31" fmla="*/ 231627 w 999489"/>
              <a:gd name="connsiteY31" fmla="*/ 545123 h 2083777"/>
              <a:gd name="connsiteX32" fmla="*/ 193527 w 999489"/>
              <a:gd name="connsiteY32" fmla="*/ 542192 h 2083777"/>
              <a:gd name="connsiteX33" fmla="*/ 131981 w 999489"/>
              <a:gd name="connsiteY33" fmla="*/ 542192 h 2083777"/>
              <a:gd name="connsiteX34" fmla="*/ 85089 w 999489"/>
              <a:gd name="connsiteY34" fmla="*/ 521677 h 2083777"/>
              <a:gd name="connsiteX35" fmla="*/ 35266 w 999489"/>
              <a:gd name="connsiteY35" fmla="*/ 509954 h 2083777"/>
              <a:gd name="connsiteX36" fmla="*/ 3027 w 999489"/>
              <a:gd name="connsiteY36" fmla="*/ 471854 h 2083777"/>
              <a:gd name="connsiteX37" fmla="*/ 3027 w 999489"/>
              <a:gd name="connsiteY37" fmla="*/ 416169 h 2083777"/>
              <a:gd name="connsiteX38" fmla="*/ 17681 w 999489"/>
              <a:gd name="connsiteY38" fmla="*/ 383931 h 2083777"/>
              <a:gd name="connsiteX39" fmla="*/ 41127 w 999489"/>
              <a:gd name="connsiteY39" fmla="*/ 369277 h 2083777"/>
              <a:gd name="connsiteX40" fmla="*/ 41127 w 999489"/>
              <a:gd name="connsiteY40" fmla="*/ 328246 h 2083777"/>
              <a:gd name="connsiteX41" fmla="*/ 35266 w 999489"/>
              <a:gd name="connsiteY41" fmla="*/ 287215 h 2083777"/>
              <a:gd name="connsiteX42" fmla="*/ 49920 w 999489"/>
              <a:gd name="connsiteY42" fmla="*/ 257908 h 2083777"/>
              <a:gd name="connsiteX43" fmla="*/ 58712 w 999489"/>
              <a:gd name="connsiteY43" fmla="*/ 213946 h 2083777"/>
              <a:gd name="connsiteX44" fmla="*/ 73366 w 999489"/>
              <a:gd name="connsiteY44" fmla="*/ 178777 h 2083777"/>
              <a:gd name="connsiteX45" fmla="*/ 76297 w 999489"/>
              <a:gd name="connsiteY45" fmla="*/ 137746 h 2083777"/>
              <a:gd name="connsiteX46" fmla="*/ 79227 w 999489"/>
              <a:gd name="connsiteY46" fmla="*/ 114300 h 2083777"/>
              <a:gd name="connsiteX47" fmla="*/ 23543 w 999489"/>
              <a:gd name="connsiteY47" fmla="*/ 0 h 2083777"/>
              <a:gd name="connsiteX0" fmla="*/ 999489 w 999489"/>
              <a:gd name="connsiteY0" fmla="*/ 2083777 h 2083777"/>
              <a:gd name="connsiteX1" fmla="*/ 946735 w 999489"/>
              <a:gd name="connsiteY1" fmla="*/ 2036885 h 2083777"/>
              <a:gd name="connsiteX2" fmla="*/ 955527 w 999489"/>
              <a:gd name="connsiteY2" fmla="*/ 1963615 h 2083777"/>
              <a:gd name="connsiteX3" fmla="*/ 961389 w 999489"/>
              <a:gd name="connsiteY3" fmla="*/ 1907931 h 2083777"/>
              <a:gd name="connsiteX4" fmla="*/ 926220 w 999489"/>
              <a:gd name="connsiteY4" fmla="*/ 1872762 h 2083777"/>
              <a:gd name="connsiteX5" fmla="*/ 876397 w 999489"/>
              <a:gd name="connsiteY5" fmla="*/ 1790700 h 2083777"/>
              <a:gd name="connsiteX6" fmla="*/ 844158 w 999489"/>
              <a:gd name="connsiteY6" fmla="*/ 1676400 h 2083777"/>
              <a:gd name="connsiteX7" fmla="*/ 820712 w 999489"/>
              <a:gd name="connsiteY7" fmla="*/ 1606062 h 2083777"/>
              <a:gd name="connsiteX8" fmla="*/ 817781 w 999489"/>
              <a:gd name="connsiteY8" fmla="*/ 1538654 h 2083777"/>
              <a:gd name="connsiteX9" fmla="*/ 794335 w 999489"/>
              <a:gd name="connsiteY9" fmla="*/ 1506415 h 2083777"/>
              <a:gd name="connsiteX10" fmla="*/ 832435 w 999489"/>
              <a:gd name="connsiteY10" fmla="*/ 1456592 h 2083777"/>
              <a:gd name="connsiteX11" fmla="*/ 832435 w 999489"/>
              <a:gd name="connsiteY11" fmla="*/ 1368669 h 2083777"/>
              <a:gd name="connsiteX12" fmla="*/ 785543 w 999489"/>
              <a:gd name="connsiteY12" fmla="*/ 1312985 h 2083777"/>
              <a:gd name="connsiteX13" fmla="*/ 721066 w 999489"/>
              <a:gd name="connsiteY13" fmla="*/ 1283677 h 2083777"/>
              <a:gd name="connsiteX14" fmla="*/ 691758 w 999489"/>
              <a:gd name="connsiteY14" fmla="*/ 1233854 h 2083777"/>
              <a:gd name="connsiteX15" fmla="*/ 668312 w 999489"/>
              <a:gd name="connsiteY15" fmla="*/ 1166446 h 2083777"/>
              <a:gd name="connsiteX16" fmla="*/ 641935 w 999489"/>
              <a:gd name="connsiteY16" fmla="*/ 1148862 h 2083777"/>
              <a:gd name="connsiteX17" fmla="*/ 633143 w 999489"/>
              <a:gd name="connsiteY17" fmla="*/ 1099038 h 2083777"/>
              <a:gd name="connsiteX18" fmla="*/ 597974 w 999489"/>
              <a:gd name="connsiteY18" fmla="*/ 1084385 h 2083777"/>
              <a:gd name="connsiteX19" fmla="*/ 574527 w 999489"/>
              <a:gd name="connsiteY19" fmla="*/ 1014046 h 2083777"/>
              <a:gd name="connsiteX20" fmla="*/ 533497 w 999489"/>
              <a:gd name="connsiteY20" fmla="*/ 937846 h 2083777"/>
              <a:gd name="connsiteX21" fmla="*/ 474881 w 999489"/>
              <a:gd name="connsiteY21" fmla="*/ 890954 h 2083777"/>
              <a:gd name="connsiteX22" fmla="*/ 410404 w 999489"/>
              <a:gd name="connsiteY22" fmla="*/ 870438 h 2083777"/>
              <a:gd name="connsiteX23" fmla="*/ 384027 w 999489"/>
              <a:gd name="connsiteY23" fmla="*/ 841131 h 2083777"/>
              <a:gd name="connsiteX24" fmla="*/ 363512 w 999489"/>
              <a:gd name="connsiteY24" fmla="*/ 803031 h 2083777"/>
              <a:gd name="connsiteX25" fmla="*/ 354720 w 999489"/>
              <a:gd name="connsiteY25" fmla="*/ 750277 h 2083777"/>
              <a:gd name="connsiteX26" fmla="*/ 337135 w 999489"/>
              <a:gd name="connsiteY26" fmla="*/ 729762 h 2083777"/>
              <a:gd name="connsiteX27" fmla="*/ 348858 w 999489"/>
              <a:gd name="connsiteY27" fmla="*/ 694592 h 2083777"/>
              <a:gd name="connsiteX28" fmla="*/ 325412 w 999489"/>
              <a:gd name="connsiteY28" fmla="*/ 630115 h 2083777"/>
              <a:gd name="connsiteX29" fmla="*/ 278520 w 999489"/>
              <a:gd name="connsiteY29" fmla="*/ 597877 h 2083777"/>
              <a:gd name="connsiteX30" fmla="*/ 240420 w 999489"/>
              <a:gd name="connsiteY30" fmla="*/ 577362 h 2083777"/>
              <a:gd name="connsiteX31" fmla="*/ 231627 w 999489"/>
              <a:gd name="connsiteY31" fmla="*/ 545123 h 2083777"/>
              <a:gd name="connsiteX32" fmla="*/ 193527 w 999489"/>
              <a:gd name="connsiteY32" fmla="*/ 542192 h 2083777"/>
              <a:gd name="connsiteX33" fmla="*/ 131981 w 999489"/>
              <a:gd name="connsiteY33" fmla="*/ 542192 h 2083777"/>
              <a:gd name="connsiteX34" fmla="*/ 85089 w 999489"/>
              <a:gd name="connsiteY34" fmla="*/ 521677 h 2083777"/>
              <a:gd name="connsiteX35" fmla="*/ 35266 w 999489"/>
              <a:gd name="connsiteY35" fmla="*/ 509954 h 2083777"/>
              <a:gd name="connsiteX36" fmla="*/ 3027 w 999489"/>
              <a:gd name="connsiteY36" fmla="*/ 471854 h 2083777"/>
              <a:gd name="connsiteX37" fmla="*/ 3027 w 999489"/>
              <a:gd name="connsiteY37" fmla="*/ 416169 h 2083777"/>
              <a:gd name="connsiteX38" fmla="*/ 17681 w 999489"/>
              <a:gd name="connsiteY38" fmla="*/ 383931 h 2083777"/>
              <a:gd name="connsiteX39" fmla="*/ 41127 w 999489"/>
              <a:gd name="connsiteY39" fmla="*/ 369277 h 2083777"/>
              <a:gd name="connsiteX40" fmla="*/ 41127 w 999489"/>
              <a:gd name="connsiteY40" fmla="*/ 328246 h 2083777"/>
              <a:gd name="connsiteX41" fmla="*/ 35266 w 999489"/>
              <a:gd name="connsiteY41" fmla="*/ 287215 h 2083777"/>
              <a:gd name="connsiteX42" fmla="*/ 49920 w 999489"/>
              <a:gd name="connsiteY42" fmla="*/ 257908 h 2083777"/>
              <a:gd name="connsiteX43" fmla="*/ 58712 w 999489"/>
              <a:gd name="connsiteY43" fmla="*/ 213946 h 2083777"/>
              <a:gd name="connsiteX44" fmla="*/ 73366 w 999489"/>
              <a:gd name="connsiteY44" fmla="*/ 178777 h 2083777"/>
              <a:gd name="connsiteX45" fmla="*/ 76297 w 999489"/>
              <a:gd name="connsiteY45" fmla="*/ 137746 h 2083777"/>
              <a:gd name="connsiteX46" fmla="*/ 67504 w 999489"/>
              <a:gd name="connsiteY46" fmla="*/ 70339 h 2083777"/>
              <a:gd name="connsiteX47" fmla="*/ 23543 w 999489"/>
              <a:gd name="connsiteY47" fmla="*/ 0 h 208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99489" h="2083777">
                <a:moveTo>
                  <a:pt x="999489" y="2083777"/>
                </a:moveTo>
                <a:cubicBezTo>
                  <a:pt x="976775" y="2070344"/>
                  <a:pt x="954062" y="2056912"/>
                  <a:pt x="946735" y="2036885"/>
                </a:cubicBezTo>
                <a:cubicBezTo>
                  <a:pt x="939408" y="2016858"/>
                  <a:pt x="953085" y="1985107"/>
                  <a:pt x="955527" y="1963615"/>
                </a:cubicBezTo>
                <a:cubicBezTo>
                  <a:pt x="957969" y="1942123"/>
                  <a:pt x="966273" y="1923073"/>
                  <a:pt x="961389" y="1907931"/>
                </a:cubicBezTo>
                <a:cubicBezTo>
                  <a:pt x="956505" y="1892789"/>
                  <a:pt x="940385" y="1892300"/>
                  <a:pt x="926220" y="1872762"/>
                </a:cubicBezTo>
                <a:cubicBezTo>
                  <a:pt x="912055" y="1853223"/>
                  <a:pt x="890074" y="1823427"/>
                  <a:pt x="876397" y="1790700"/>
                </a:cubicBezTo>
                <a:cubicBezTo>
                  <a:pt x="862720" y="1757973"/>
                  <a:pt x="853439" y="1707173"/>
                  <a:pt x="844158" y="1676400"/>
                </a:cubicBezTo>
                <a:cubicBezTo>
                  <a:pt x="834877" y="1645627"/>
                  <a:pt x="825108" y="1629020"/>
                  <a:pt x="820712" y="1606062"/>
                </a:cubicBezTo>
                <a:cubicBezTo>
                  <a:pt x="816316" y="1583104"/>
                  <a:pt x="822177" y="1555262"/>
                  <a:pt x="817781" y="1538654"/>
                </a:cubicBezTo>
                <a:cubicBezTo>
                  <a:pt x="813385" y="1522046"/>
                  <a:pt x="791893" y="1520092"/>
                  <a:pt x="794335" y="1506415"/>
                </a:cubicBezTo>
                <a:cubicBezTo>
                  <a:pt x="796777" y="1492738"/>
                  <a:pt x="826085" y="1479550"/>
                  <a:pt x="832435" y="1456592"/>
                </a:cubicBezTo>
                <a:cubicBezTo>
                  <a:pt x="838785" y="1433634"/>
                  <a:pt x="840250" y="1392603"/>
                  <a:pt x="832435" y="1368669"/>
                </a:cubicBezTo>
                <a:cubicBezTo>
                  <a:pt x="824620" y="1344735"/>
                  <a:pt x="804104" y="1327150"/>
                  <a:pt x="785543" y="1312985"/>
                </a:cubicBezTo>
                <a:cubicBezTo>
                  <a:pt x="766982" y="1298820"/>
                  <a:pt x="736697" y="1296865"/>
                  <a:pt x="721066" y="1283677"/>
                </a:cubicBezTo>
                <a:cubicBezTo>
                  <a:pt x="705435" y="1270488"/>
                  <a:pt x="700550" y="1253392"/>
                  <a:pt x="691758" y="1233854"/>
                </a:cubicBezTo>
                <a:cubicBezTo>
                  <a:pt x="682966" y="1214316"/>
                  <a:pt x="676616" y="1180611"/>
                  <a:pt x="668312" y="1166446"/>
                </a:cubicBezTo>
                <a:cubicBezTo>
                  <a:pt x="660008" y="1152281"/>
                  <a:pt x="647796" y="1160097"/>
                  <a:pt x="641935" y="1148862"/>
                </a:cubicBezTo>
                <a:cubicBezTo>
                  <a:pt x="636073" y="1137627"/>
                  <a:pt x="640470" y="1109784"/>
                  <a:pt x="633143" y="1099038"/>
                </a:cubicBezTo>
                <a:cubicBezTo>
                  <a:pt x="625816" y="1088292"/>
                  <a:pt x="607743" y="1098550"/>
                  <a:pt x="597974" y="1084385"/>
                </a:cubicBezTo>
                <a:cubicBezTo>
                  <a:pt x="588205" y="1070220"/>
                  <a:pt x="585273" y="1038469"/>
                  <a:pt x="574527" y="1014046"/>
                </a:cubicBezTo>
                <a:cubicBezTo>
                  <a:pt x="563781" y="989623"/>
                  <a:pt x="550105" y="958361"/>
                  <a:pt x="533497" y="937846"/>
                </a:cubicBezTo>
                <a:cubicBezTo>
                  <a:pt x="516889" y="917331"/>
                  <a:pt x="495396" y="902189"/>
                  <a:pt x="474881" y="890954"/>
                </a:cubicBezTo>
                <a:cubicBezTo>
                  <a:pt x="454366" y="879719"/>
                  <a:pt x="425546" y="878742"/>
                  <a:pt x="410404" y="870438"/>
                </a:cubicBezTo>
                <a:cubicBezTo>
                  <a:pt x="395262" y="862134"/>
                  <a:pt x="391842" y="852365"/>
                  <a:pt x="384027" y="841131"/>
                </a:cubicBezTo>
                <a:cubicBezTo>
                  <a:pt x="376212" y="829896"/>
                  <a:pt x="368396" y="818173"/>
                  <a:pt x="363512" y="803031"/>
                </a:cubicBezTo>
                <a:cubicBezTo>
                  <a:pt x="358628" y="787889"/>
                  <a:pt x="359116" y="762488"/>
                  <a:pt x="354720" y="750277"/>
                </a:cubicBezTo>
                <a:cubicBezTo>
                  <a:pt x="350324" y="738066"/>
                  <a:pt x="338112" y="739043"/>
                  <a:pt x="337135" y="729762"/>
                </a:cubicBezTo>
                <a:cubicBezTo>
                  <a:pt x="336158" y="720481"/>
                  <a:pt x="350812" y="711200"/>
                  <a:pt x="348858" y="694592"/>
                </a:cubicBezTo>
                <a:cubicBezTo>
                  <a:pt x="346904" y="677984"/>
                  <a:pt x="337135" y="646234"/>
                  <a:pt x="325412" y="630115"/>
                </a:cubicBezTo>
                <a:cubicBezTo>
                  <a:pt x="313689" y="613996"/>
                  <a:pt x="292685" y="606669"/>
                  <a:pt x="278520" y="597877"/>
                </a:cubicBezTo>
                <a:cubicBezTo>
                  <a:pt x="264355" y="589085"/>
                  <a:pt x="248235" y="586154"/>
                  <a:pt x="240420" y="577362"/>
                </a:cubicBezTo>
                <a:cubicBezTo>
                  <a:pt x="232605" y="568570"/>
                  <a:pt x="239443" y="550985"/>
                  <a:pt x="231627" y="545123"/>
                </a:cubicBezTo>
                <a:cubicBezTo>
                  <a:pt x="223811" y="539261"/>
                  <a:pt x="210135" y="542680"/>
                  <a:pt x="193527" y="542192"/>
                </a:cubicBezTo>
                <a:cubicBezTo>
                  <a:pt x="176919" y="541704"/>
                  <a:pt x="150054" y="545611"/>
                  <a:pt x="131981" y="542192"/>
                </a:cubicBezTo>
                <a:cubicBezTo>
                  <a:pt x="113908" y="538773"/>
                  <a:pt x="101208" y="527050"/>
                  <a:pt x="85089" y="521677"/>
                </a:cubicBezTo>
                <a:cubicBezTo>
                  <a:pt x="68970" y="516304"/>
                  <a:pt x="48943" y="518258"/>
                  <a:pt x="35266" y="509954"/>
                </a:cubicBezTo>
                <a:cubicBezTo>
                  <a:pt x="21589" y="501650"/>
                  <a:pt x="8400" y="487485"/>
                  <a:pt x="3027" y="471854"/>
                </a:cubicBezTo>
                <a:cubicBezTo>
                  <a:pt x="-2346" y="456223"/>
                  <a:pt x="585" y="430823"/>
                  <a:pt x="3027" y="416169"/>
                </a:cubicBezTo>
                <a:cubicBezTo>
                  <a:pt x="5469" y="401515"/>
                  <a:pt x="11331" y="391746"/>
                  <a:pt x="17681" y="383931"/>
                </a:cubicBezTo>
                <a:cubicBezTo>
                  <a:pt x="24031" y="376116"/>
                  <a:pt x="37219" y="378558"/>
                  <a:pt x="41127" y="369277"/>
                </a:cubicBezTo>
                <a:cubicBezTo>
                  <a:pt x="45035" y="359996"/>
                  <a:pt x="42104" y="341923"/>
                  <a:pt x="41127" y="328246"/>
                </a:cubicBezTo>
                <a:cubicBezTo>
                  <a:pt x="40150" y="314569"/>
                  <a:pt x="33801" y="298938"/>
                  <a:pt x="35266" y="287215"/>
                </a:cubicBezTo>
                <a:cubicBezTo>
                  <a:pt x="36731" y="275492"/>
                  <a:pt x="46012" y="270119"/>
                  <a:pt x="49920" y="257908"/>
                </a:cubicBezTo>
                <a:cubicBezTo>
                  <a:pt x="53828" y="245697"/>
                  <a:pt x="54804" y="227134"/>
                  <a:pt x="58712" y="213946"/>
                </a:cubicBezTo>
                <a:cubicBezTo>
                  <a:pt x="62620" y="200758"/>
                  <a:pt x="70435" y="191477"/>
                  <a:pt x="73366" y="178777"/>
                </a:cubicBezTo>
                <a:cubicBezTo>
                  <a:pt x="76297" y="166077"/>
                  <a:pt x="77274" y="155819"/>
                  <a:pt x="76297" y="137746"/>
                </a:cubicBezTo>
                <a:cubicBezTo>
                  <a:pt x="75320" y="119673"/>
                  <a:pt x="76296" y="93297"/>
                  <a:pt x="67504" y="70339"/>
                </a:cubicBezTo>
                <a:cubicBezTo>
                  <a:pt x="58712" y="47381"/>
                  <a:pt x="23787" y="7815"/>
                  <a:pt x="23543" y="0"/>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14" name="Ocnita -"/>
          <p:cNvSpPr/>
          <p:nvPr/>
        </p:nvSpPr>
        <p:spPr>
          <a:xfrm>
            <a:off x="7353919" y="187329"/>
            <a:ext cx="312400" cy="120632"/>
          </a:xfrm>
          <a:custGeom>
            <a:avLst/>
            <a:gdLst>
              <a:gd name="connsiteX0" fmla="*/ 0 w 534573"/>
              <a:gd name="connsiteY0" fmla="*/ 187699 h 207675"/>
              <a:gd name="connsiteX1" fmla="*/ 84992 w 534573"/>
              <a:gd name="connsiteY1" fmla="*/ 158391 h 207675"/>
              <a:gd name="connsiteX2" fmla="*/ 134815 w 534573"/>
              <a:gd name="connsiteY2" fmla="*/ 155461 h 207675"/>
              <a:gd name="connsiteX3" fmla="*/ 172915 w 534573"/>
              <a:gd name="connsiteY3" fmla="*/ 137876 h 207675"/>
              <a:gd name="connsiteX4" fmla="*/ 196362 w 534573"/>
              <a:gd name="connsiteY4" fmla="*/ 149599 h 207675"/>
              <a:gd name="connsiteX5" fmla="*/ 234462 w 534573"/>
              <a:gd name="connsiteY5" fmla="*/ 184768 h 207675"/>
              <a:gd name="connsiteX6" fmla="*/ 269631 w 534573"/>
              <a:gd name="connsiteY6" fmla="*/ 202353 h 207675"/>
              <a:gd name="connsiteX7" fmla="*/ 304800 w 534573"/>
              <a:gd name="connsiteY7" fmla="*/ 205284 h 207675"/>
              <a:gd name="connsiteX8" fmla="*/ 290146 w 534573"/>
              <a:gd name="connsiteY8" fmla="*/ 170114 h 207675"/>
              <a:gd name="connsiteX9" fmla="*/ 249115 w 534573"/>
              <a:gd name="connsiteY9" fmla="*/ 134945 h 207675"/>
              <a:gd name="connsiteX10" fmla="*/ 208085 w 534573"/>
              <a:gd name="connsiteY10" fmla="*/ 85122 h 207675"/>
              <a:gd name="connsiteX11" fmla="*/ 199292 w 534573"/>
              <a:gd name="connsiteY11" fmla="*/ 41161 h 207675"/>
              <a:gd name="connsiteX12" fmla="*/ 208085 w 534573"/>
              <a:gd name="connsiteY12" fmla="*/ 130 h 207675"/>
              <a:gd name="connsiteX13" fmla="*/ 243254 w 534573"/>
              <a:gd name="connsiteY13" fmla="*/ 29437 h 207675"/>
              <a:gd name="connsiteX14" fmla="*/ 275492 w 534573"/>
              <a:gd name="connsiteY14" fmla="*/ 64607 h 207675"/>
              <a:gd name="connsiteX15" fmla="*/ 325315 w 534573"/>
              <a:gd name="connsiteY15" fmla="*/ 82191 h 207675"/>
              <a:gd name="connsiteX16" fmla="*/ 410308 w 534573"/>
              <a:gd name="connsiteY16" fmla="*/ 96845 h 207675"/>
              <a:gd name="connsiteX17" fmla="*/ 486508 w 534573"/>
              <a:gd name="connsiteY17" fmla="*/ 96845 h 207675"/>
              <a:gd name="connsiteX18" fmla="*/ 533400 w 534573"/>
              <a:gd name="connsiteY18" fmla="*/ 82191 h 207675"/>
              <a:gd name="connsiteX19" fmla="*/ 515815 w 534573"/>
              <a:gd name="connsiteY19" fmla="*/ 35299 h 20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4573" h="207675">
                <a:moveTo>
                  <a:pt x="0" y="187699"/>
                </a:moveTo>
                <a:cubicBezTo>
                  <a:pt x="31261" y="175731"/>
                  <a:pt x="62523" y="163764"/>
                  <a:pt x="84992" y="158391"/>
                </a:cubicBezTo>
                <a:cubicBezTo>
                  <a:pt x="107461" y="153018"/>
                  <a:pt x="120161" y="158880"/>
                  <a:pt x="134815" y="155461"/>
                </a:cubicBezTo>
                <a:cubicBezTo>
                  <a:pt x="149469" y="152042"/>
                  <a:pt x="162657" y="138853"/>
                  <a:pt x="172915" y="137876"/>
                </a:cubicBezTo>
                <a:cubicBezTo>
                  <a:pt x="183173" y="136899"/>
                  <a:pt x="186104" y="141784"/>
                  <a:pt x="196362" y="149599"/>
                </a:cubicBezTo>
                <a:cubicBezTo>
                  <a:pt x="206620" y="157414"/>
                  <a:pt x="222251" y="175976"/>
                  <a:pt x="234462" y="184768"/>
                </a:cubicBezTo>
                <a:cubicBezTo>
                  <a:pt x="246673" y="193560"/>
                  <a:pt x="257908" y="198934"/>
                  <a:pt x="269631" y="202353"/>
                </a:cubicBezTo>
                <a:cubicBezTo>
                  <a:pt x="281354" y="205772"/>
                  <a:pt x="301381" y="210657"/>
                  <a:pt x="304800" y="205284"/>
                </a:cubicBezTo>
                <a:cubicBezTo>
                  <a:pt x="308219" y="199911"/>
                  <a:pt x="299427" y="181837"/>
                  <a:pt x="290146" y="170114"/>
                </a:cubicBezTo>
                <a:cubicBezTo>
                  <a:pt x="280865" y="158391"/>
                  <a:pt x="262792" y="149110"/>
                  <a:pt x="249115" y="134945"/>
                </a:cubicBezTo>
                <a:cubicBezTo>
                  <a:pt x="235438" y="120780"/>
                  <a:pt x="216389" y="100753"/>
                  <a:pt x="208085" y="85122"/>
                </a:cubicBezTo>
                <a:cubicBezTo>
                  <a:pt x="199781" y="69491"/>
                  <a:pt x="199292" y="55326"/>
                  <a:pt x="199292" y="41161"/>
                </a:cubicBezTo>
                <a:cubicBezTo>
                  <a:pt x="199292" y="26996"/>
                  <a:pt x="200758" y="2084"/>
                  <a:pt x="208085" y="130"/>
                </a:cubicBezTo>
                <a:cubicBezTo>
                  <a:pt x="215412" y="-1824"/>
                  <a:pt x="232020" y="18691"/>
                  <a:pt x="243254" y="29437"/>
                </a:cubicBezTo>
                <a:cubicBezTo>
                  <a:pt x="254488" y="40183"/>
                  <a:pt x="261815" y="55815"/>
                  <a:pt x="275492" y="64607"/>
                </a:cubicBezTo>
                <a:cubicBezTo>
                  <a:pt x="289169" y="73399"/>
                  <a:pt x="302846" y="76818"/>
                  <a:pt x="325315" y="82191"/>
                </a:cubicBezTo>
                <a:cubicBezTo>
                  <a:pt x="347784" y="87564"/>
                  <a:pt x="383443" y="94403"/>
                  <a:pt x="410308" y="96845"/>
                </a:cubicBezTo>
                <a:cubicBezTo>
                  <a:pt x="437174" y="99287"/>
                  <a:pt x="465993" y="99287"/>
                  <a:pt x="486508" y="96845"/>
                </a:cubicBezTo>
                <a:cubicBezTo>
                  <a:pt x="507023" y="94403"/>
                  <a:pt x="528516" y="92449"/>
                  <a:pt x="533400" y="82191"/>
                </a:cubicBezTo>
                <a:cubicBezTo>
                  <a:pt x="538284" y="71933"/>
                  <a:pt x="527049" y="53616"/>
                  <a:pt x="515815" y="35299"/>
                </a:cubicBezTo>
              </a:path>
            </a:pathLst>
          </a:custGeom>
          <a:noFill/>
          <a:ln w="2222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15" name="Ocnita - Naslavcea"/>
          <p:cNvSpPr/>
          <p:nvPr/>
        </p:nvSpPr>
        <p:spPr>
          <a:xfrm>
            <a:off x="7188075" y="229582"/>
            <a:ext cx="167625" cy="67046"/>
          </a:xfrm>
          <a:custGeom>
            <a:avLst/>
            <a:gdLst>
              <a:gd name="connsiteX0" fmla="*/ 287227 w 287227"/>
              <a:gd name="connsiteY0" fmla="*/ 112943 h 114916"/>
              <a:gd name="connsiteX1" fmla="*/ 219819 w 287227"/>
              <a:gd name="connsiteY1" fmla="*/ 112943 h 114916"/>
              <a:gd name="connsiteX2" fmla="*/ 175858 w 287227"/>
              <a:gd name="connsiteY2" fmla="*/ 92428 h 114916"/>
              <a:gd name="connsiteX3" fmla="*/ 93796 w 287227"/>
              <a:gd name="connsiteY3" fmla="*/ 104151 h 114916"/>
              <a:gd name="connsiteX4" fmla="*/ 20527 w 287227"/>
              <a:gd name="connsiteY4" fmla="*/ 107082 h 114916"/>
              <a:gd name="connsiteX5" fmla="*/ 11 w 287227"/>
              <a:gd name="connsiteY5" fmla="*/ 86566 h 114916"/>
              <a:gd name="connsiteX6" fmla="*/ 17596 w 287227"/>
              <a:gd name="connsiteY6" fmla="*/ 39674 h 114916"/>
              <a:gd name="connsiteX7" fmla="*/ 20527 w 287227"/>
              <a:gd name="connsiteY7" fmla="*/ 4505 h 114916"/>
              <a:gd name="connsiteX8" fmla="*/ 20527 w 287227"/>
              <a:gd name="connsiteY8" fmla="*/ 1574 h 11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227" h="114916">
                <a:moveTo>
                  <a:pt x="287227" y="112943"/>
                </a:moveTo>
                <a:cubicBezTo>
                  <a:pt x="262803" y="114652"/>
                  <a:pt x="238380" y="116362"/>
                  <a:pt x="219819" y="112943"/>
                </a:cubicBezTo>
                <a:cubicBezTo>
                  <a:pt x="201258" y="109524"/>
                  <a:pt x="196862" y="93893"/>
                  <a:pt x="175858" y="92428"/>
                </a:cubicBezTo>
                <a:cubicBezTo>
                  <a:pt x="154854" y="90963"/>
                  <a:pt x="119684" y="101709"/>
                  <a:pt x="93796" y="104151"/>
                </a:cubicBezTo>
                <a:cubicBezTo>
                  <a:pt x="67908" y="106593"/>
                  <a:pt x="36158" y="110013"/>
                  <a:pt x="20527" y="107082"/>
                </a:cubicBezTo>
                <a:cubicBezTo>
                  <a:pt x="4896" y="104151"/>
                  <a:pt x="499" y="97801"/>
                  <a:pt x="11" y="86566"/>
                </a:cubicBezTo>
                <a:cubicBezTo>
                  <a:pt x="-477" y="75331"/>
                  <a:pt x="14177" y="53351"/>
                  <a:pt x="17596" y="39674"/>
                </a:cubicBezTo>
                <a:cubicBezTo>
                  <a:pt x="21015" y="25997"/>
                  <a:pt x="20527" y="4505"/>
                  <a:pt x="20527" y="4505"/>
                </a:cubicBezTo>
                <a:cubicBezTo>
                  <a:pt x="21015" y="-1845"/>
                  <a:pt x="20771" y="-136"/>
                  <a:pt x="20527" y="1574"/>
                </a:cubicBezTo>
              </a:path>
            </a:pathLst>
          </a:cu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16" name="Criva 1"/>
          <p:cNvSpPr/>
          <p:nvPr/>
        </p:nvSpPr>
        <p:spPr>
          <a:xfrm>
            <a:off x="6362722" y="275842"/>
            <a:ext cx="83712" cy="104461"/>
          </a:xfrm>
          <a:custGeom>
            <a:avLst/>
            <a:gdLst>
              <a:gd name="connsiteX0" fmla="*/ 158336 w 159745"/>
              <a:gd name="connsiteY0" fmla="*/ 0 h 178777"/>
              <a:gd name="connsiteX1" fmla="*/ 158336 w 159745"/>
              <a:gd name="connsiteY1" fmla="*/ 73269 h 178777"/>
              <a:gd name="connsiteX2" fmla="*/ 143682 w 159745"/>
              <a:gd name="connsiteY2" fmla="*/ 108438 h 178777"/>
              <a:gd name="connsiteX3" fmla="*/ 96789 w 159745"/>
              <a:gd name="connsiteY3" fmla="*/ 84992 h 178777"/>
              <a:gd name="connsiteX4" fmla="*/ 35243 w 159745"/>
              <a:gd name="connsiteY4" fmla="*/ 58615 h 178777"/>
              <a:gd name="connsiteX5" fmla="*/ 74 w 159745"/>
              <a:gd name="connsiteY5" fmla="*/ 76200 h 178777"/>
              <a:gd name="connsiteX6" fmla="*/ 44036 w 159745"/>
              <a:gd name="connsiteY6" fmla="*/ 123092 h 178777"/>
              <a:gd name="connsiteX7" fmla="*/ 49897 w 159745"/>
              <a:gd name="connsiteY7" fmla="*/ 152400 h 178777"/>
              <a:gd name="connsiteX8" fmla="*/ 41105 w 159745"/>
              <a:gd name="connsiteY8" fmla="*/ 178777 h 178777"/>
              <a:gd name="connsiteX0" fmla="*/ 140897 w 142306"/>
              <a:gd name="connsiteY0" fmla="*/ 0 h 178777"/>
              <a:gd name="connsiteX1" fmla="*/ 140897 w 142306"/>
              <a:gd name="connsiteY1" fmla="*/ 73269 h 178777"/>
              <a:gd name="connsiteX2" fmla="*/ 126243 w 142306"/>
              <a:gd name="connsiteY2" fmla="*/ 108438 h 178777"/>
              <a:gd name="connsiteX3" fmla="*/ 79350 w 142306"/>
              <a:gd name="connsiteY3" fmla="*/ 84992 h 178777"/>
              <a:gd name="connsiteX4" fmla="*/ 17804 w 142306"/>
              <a:gd name="connsiteY4" fmla="*/ 58615 h 178777"/>
              <a:gd name="connsiteX5" fmla="*/ 220 w 142306"/>
              <a:gd name="connsiteY5" fmla="*/ 84992 h 178777"/>
              <a:gd name="connsiteX6" fmla="*/ 26597 w 142306"/>
              <a:gd name="connsiteY6" fmla="*/ 123092 h 178777"/>
              <a:gd name="connsiteX7" fmla="*/ 32458 w 142306"/>
              <a:gd name="connsiteY7" fmla="*/ 152400 h 178777"/>
              <a:gd name="connsiteX8" fmla="*/ 23666 w 142306"/>
              <a:gd name="connsiteY8" fmla="*/ 178777 h 17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306" h="178777">
                <a:moveTo>
                  <a:pt x="140897" y="0"/>
                </a:moveTo>
                <a:cubicBezTo>
                  <a:pt x="142118" y="27598"/>
                  <a:pt x="143339" y="55196"/>
                  <a:pt x="140897" y="73269"/>
                </a:cubicBezTo>
                <a:cubicBezTo>
                  <a:pt x="138455" y="91342"/>
                  <a:pt x="136501" y="106484"/>
                  <a:pt x="126243" y="108438"/>
                </a:cubicBezTo>
                <a:cubicBezTo>
                  <a:pt x="115985" y="110392"/>
                  <a:pt x="97423" y="93296"/>
                  <a:pt x="79350" y="84992"/>
                </a:cubicBezTo>
                <a:cubicBezTo>
                  <a:pt x="61277" y="76688"/>
                  <a:pt x="30992" y="58615"/>
                  <a:pt x="17804" y="58615"/>
                </a:cubicBezTo>
                <a:cubicBezTo>
                  <a:pt x="4616" y="58615"/>
                  <a:pt x="-1245" y="74246"/>
                  <a:pt x="220" y="84992"/>
                </a:cubicBezTo>
                <a:cubicBezTo>
                  <a:pt x="1685" y="95738"/>
                  <a:pt x="21224" y="111857"/>
                  <a:pt x="26597" y="123092"/>
                </a:cubicBezTo>
                <a:cubicBezTo>
                  <a:pt x="31970" y="134327"/>
                  <a:pt x="32946" y="143119"/>
                  <a:pt x="32458" y="152400"/>
                </a:cubicBezTo>
                <a:cubicBezTo>
                  <a:pt x="31970" y="161681"/>
                  <a:pt x="27818" y="170229"/>
                  <a:pt x="23666" y="178777"/>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17" name="Criva 2"/>
          <p:cNvSpPr/>
          <p:nvPr/>
        </p:nvSpPr>
        <p:spPr>
          <a:xfrm>
            <a:off x="6109450" y="540359"/>
            <a:ext cx="242718" cy="55989"/>
          </a:xfrm>
          <a:custGeom>
            <a:avLst/>
            <a:gdLst>
              <a:gd name="connsiteX0" fmla="*/ 416169 w 416169"/>
              <a:gd name="connsiteY0" fmla="*/ 0 h 96716"/>
              <a:gd name="connsiteX1" fmla="*/ 389792 w 416169"/>
              <a:gd name="connsiteY1" fmla="*/ 76200 h 96716"/>
              <a:gd name="connsiteX2" fmla="*/ 363415 w 416169"/>
              <a:gd name="connsiteY2" fmla="*/ 84993 h 96716"/>
              <a:gd name="connsiteX3" fmla="*/ 334108 w 416169"/>
              <a:gd name="connsiteY3" fmla="*/ 93785 h 96716"/>
              <a:gd name="connsiteX4" fmla="*/ 284284 w 416169"/>
              <a:gd name="connsiteY4" fmla="*/ 49823 h 96716"/>
              <a:gd name="connsiteX5" fmla="*/ 231531 w 416169"/>
              <a:gd name="connsiteY5" fmla="*/ 41031 h 96716"/>
              <a:gd name="connsiteX6" fmla="*/ 181708 w 416169"/>
              <a:gd name="connsiteY6" fmla="*/ 38100 h 96716"/>
              <a:gd name="connsiteX7" fmla="*/ 93784 w 416169"/>
              <a:gd name="connsiteY7" fmla="*/ 41031 h 96716"/>
              <a:gd name="connsiteX8" fmla="*/ 35169 w 416169"/>
              <a:gd name="connsiteY8" fmla="*/ 67408 h 96716"/>
              <a:gd name="connsiteX9" fmla="*/ 0 w 416169"/>
              <a:gd name="connsiteY9" fmla="*/ 96716 h 9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169" h="96716">
                <a:moveTo>
                  <a:pt x="416169" y="0"/>
                </a:moveTo>
                <a:cubicBezTo>
                  <a:pt x="407376" y="31017"/>
                  <a:pt x="398584" y="62035"/>
                  <a:pt x="389792" y="76200"/>
                </a:cubicBezTo>
                <a:cubicBezTo>
                  <a:pt x="381000" y="90366"/>
                  <a:pt x="372696" y="82062"/>
                  <a:pt x="363415" y="84993"/>
                </a:cubicBezTo>
                <a:cubicBezTo>
                  <a:pt x="354134" y="87924"/>
                  <a:pt x="347296" y="99647"/>
                  <a:pt x="334108" y="93785"/>
                </a:cubicBezTo>
                <a:cubicBezTo>
                  <a:pt x="320920" y="87923"/>
                  <a:pt x="301380" y="58615"/>
                  <a:pt x="284284" y="49823"/>
                </a:cubicBezTo>
                <a:cubicBezTo>
                  <a:pt x="267188" y="41031"/>
                  <a:pt x="248627" y="42985"/>
                  <a:pt x="231531" y="41031"/>
                </a:cubicBezTo>
                <a:cubicBezTo>
                  <a:pt x="214435" y="39077"/>
                  <a:pt x="204666" y="38100"/>
                  <a:pt x="181708" y="38100"/>
                </a:cubicBezTo>
                <a:cubicBezTo>
                  <a:pt x="158750" y="38100"/>
                  <a:pt x="118207" y="36146"/>
                  <a:pt x="93784" y="41031"/>
                </a:cubicBezTo>
                <a:cubicBezTo>
                  <a:pt x="69361" y="45916"/>
                  <a:pt x="50800" y="58127"/>
                  <a:pt x="35169" y="67408"/>
                </a:cubicBezTo>
                <a:cubicBezTo>
                  <a:pt x="19538" y="76689"/>
                  <a:pt x="9769" y="86702"/>
                  <a:pt x="0" y="96716"/>
                </a:cubicBezTo>
              </a:path>
            </a:pathLst>
          </a:custGeom>
          <a:no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18" name="Bratuseni"/>
          <p:cNvSpPr/>
          <p:nvPr/>
        </p:nvSpPr>
        <p:spPr>
          <a:xfrm>
            <a:off x="7212214" y="608812"/>
            <a:ext cx="191972" cy="278659"/>
          </a:xfrm>
          <a:custGeom>
            <a:avLst/>
            <a:gdLst>
              <a:gd name="connsiteX0" fmla="*/ 327289 w 327289"/>
              <a:gd name="connsiteY0" fmla="*/ 0 h 477715"/>
              <a:gd name="connsiteX1" fmla="*/ 274536 w 327289"/>
              <a:gd name="connsiteY1" fmla="*/ 87923 h 477715"/>
              <a:gd name="connsiteX2" fmla="*/ 262812 w 327289"/>
              <a:gd name="connsiteY2" fmla="*/ 140677 h 477715"/>
              <a:gd name="connsiteX3" fmla="*/ 224712 w 327289"/>
              <a:gd name="connsiteY3" fmla="*/ 190500 h 477715"/>
              <a:gd name="connsiteX4" fmla="*/ 148512 w 327289"/>
              <a:gd name="connsiteY4" fmla="*/ 196362 h 477715"/>
              <a:gd name="connsiteX5" fmla="*/ 81105 w 327289"/>
              <a:gd name="connsiteY5" fmla="*/ 202223 h 477715"/>
              <a:gd name="connsiteX6" fmla="*/ 43005 w 327289"/>
              <a:gd name="connsiteY6" fmla="*/ 287215 h 477715"/>
              <a:gd name="connsiteX7" fmla="*/ 22489 w 327289"/>
              <a:gd name="connsiteY7" fmla="*/ 351692 h 477715"/>
              <a:gd name="connsiteX8" fmla="*/ 1974 w 327289"/>
              <a:gd name="connsiteY8" fmla="*/ 448408 h 477715"/>
              <a:gd name="connsiteX9" fmla="*/ 1974 w 327289"/>
              <a:gd name="connsiteY9" fmla="*/ 477715 h 477715"/>
              <a:gd name="connsiteX0" fmla="*/ 327289 w 327289"/>
              <a:gd name="connsiteY0" fmla="*/ 0 h 477715"/>
              <a:gd name="connsiteX1" fmla="*/ 265743 w 327289"/>
              <a:gd name="connsiteY1" fmla="*/ 43962 h 477715"/>
              <a:gd name="connsiteX2" fmla="*/ 262812 w 327289"/>
              <a:gd name="connsiteY2" fmla="*/ 140677 h 477715"/>
              <a:gd name="connsiteX3" fmla="*/ 224712 w 327289"/>
              <a:gd name="connsiteY3" fmla="*/ 190500 h 477715"/>
              <a:gd name="connsiteX4" fmla="*/ 148512 w 327289"/>
              <a:gd name="connsiteY4" fmla="*/ 196362 h 477715"/>
              <a:gd name="connsiteX5" fmla="*/ 81105 w 327289"/>
              <a:gd name="connsiteY5" fmla="*/ 202223 h 477715"/>
              <a:gd name="connsiteX6" fmla="*/ 43005 w 327289"/>
              <a:gd name="connsiteY6" fmla="*/ 287215 h 477715"/>
              <a:gd name="connsiteX7" fmla="*/ 22489 w 327289"/>
              <a:gd name="connsiteY7" fmla="*/ 351692 h 477715"/>
              <a:gd name="connsiteX8" fmla="*/ 1974 w 327289"/>
              <a:gd name="connsiteY8" fmla="*/ 448408 h 477715"/>
              <a:gd name="connsiteX9" fmla="*/ 1974 w 327289"/>
              <a:gd name="connsiteY9" fmla="*/ 477715 h 47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289" h="477715">
                <a:moveTo>
                  <a:pt x="327289" y="0"/>
                </a:moveTo>
                <a:cubicBezTo>
                  <a:pt x="306285" y="32238"/>
                  <a:pt x="276489" y="20516"/>
                  <a:pt x="265743" y="43962"/>
                </a:cubicBezTo>
                <a:cubicBezTo>
                  <a:pt x="254997" y="67408"/>
                  <a:pt x="269650" y="116254"/>
                  <a:pt x="262812" y="140677"/>
                </a:cubicBezTo>
                <a:cubicBezTo>
                  <a:pt x="255974" y="165100"/>
                  <a:pt x="243762" y="181219"/>
                  <a:pt x="224712" y="190500"/>
                </a:cubicBezTo>
                <a:cubicBezTo>
                  <a:pt x="205662" y="199781"/>
                  <a:pt x="148512" y="196362"/>
                  <a:pt x="148512" y="196362"/>
                </a:cubicBezTo>
                <a:cubicBezTo>
                  <a:pt x="124578" y="198316"/>
                  <a:pt x="98689" y="187081"/>
                  <a:pt x="81105" y="202223"/>
                </a:cubicBezTo>
                <a:cubicBezTo>
                  <a:pt x="63521" y="217365"/>
                  <a:pt x="52774" y="262304"/>
                  <a:pt x="43005" y="287215"/>
                </a:cubicBezTo>
                <a:cubicBezTo>
                  <a:pt x="33236" y="312126"/>
                  <a:pt x="29327" y="324827"/>
                  <a:pt x="22489" y="351692"/>
                </a:cubicBezTo>
                <a:cubicBezTo>
                  <a:pt x="15650" y="378558"/>
                  <a:pt x="5393" y="427404"/>
                  <a:pt x="1974" y="448408"/>
                </a:cubicBezTo>
                <a:cubicBezTo>
                  <a:pt x="-1445" y="469412"/>
                  <a:pt x="264" y="473563"/>
                  <a:pt x="1974" y="477715"/>
                </a:cubicBezTo>
              </a:path>
            </a:pathLst>
          </a:custGeom>
          <a:noFill/>
          <a:ln w="952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19" name="Ungheni - Balti"/>
          <p:cNvSpPr/>
          <p:nvPr/>
        </p:nvSpPr>
        <p:spPr>
          <a:xfrm>
            <a:off x="7623233" y="1511566"/>
            <a:ext cx="303794" cy="1109501"/>
          </a:xfrm>
          <a:custGeom>
            <a:avLst/>
            <a:gdLst>
              <a:gd name="connsiteX0" fmla="*/ 520412 w 520412"/>
              <a:gd name="connsiteY0" fmla="*/ 0 h 1899139"/>
              <a:gd name="connsiteX1" fmla="*/ 502827 w 520412"/>
              <a:gd name="connsiteY1" fmla="*/ 84992 h 1899139"/>
              <a:gd name="connsiteX2" fmla="*/ 450073 w 520412"/>
              <a:gd name="connsiteY2" fmla="*/ 128954 h 1899139"/>
              <a:gd name="connsiteX3" fmla="*/ 326981 w 520412"/>
              <a:gd name="connsiteY3" fmla="*/ 216877 h 1899139"/>
              <a:gd name="connsiteX4" fmla="*/ 265435 w 520412"/>
              <a:gd name="connsiteY4" fmla="*/ 263769 h 1899139"/>
              <a:gd name="connsiteX5" fmla="*/ 198027 w 520412"/>
              <a:gd name="connsiteY5" fmla="*/ 296008 h 1899139"/>
              <a:gd name="connsiteX6" fmla="*/ 118896 w 520412"/>
              <a:gd name="connsiteY6" fmla="*/ 322385 h 1899139"/>
              <a:gd name="connsiteX7" fmla="*/ 104243 w 520412"/>
              <a:gd name="connsiteY7" fmla="*/ 354623 h 1899139"/>
              <a:gd name="connsiteX8" fmla="*/ 127689 w 520412"/>
              <a:gd name="connsiteY8" fmla="*/ 389792 h 1899139"/>
              <a:gd name="connsiteX9" fmla="*/ 159927 w 520412"/>
              <a:gd name="connsiteY9" fmla="*/ 436685 h 1899139"/>
              <a:gd name="connsiteX10" fmla="*/ 162858 w 520412"/>
              <a:gd name="connsiteY10" fmla="*/ 465992 h 1899139"/>
              <a:gd name="connsiteX11" fmla="*/ 151135 w 520412"/>
              <a:gd name="connsiteY11" fmla="*/ 495300 h 1899139"/>
              <a:gd name="connsiteX12" fmla="*/ 156996 w 520412"/>
              <a:gd name="connsiteY12" fmla="*/ 527539 h 1899139"/>
              <a:gd name="connsiteX13" fmla="*/ 192166 w 520412"/>
              <a:gd name="connsiteY13" fmla="*/ 577362 h 1899139"/>
              <a:gd name="connsiteX14" fmla="*/ 221473 w 520412"/>
              <a:gd name="connsiteY14" fmla="*/ 600808 h 1899139"/>
              <a:gd name="connsiteX15" fmla="*/ 192166 w 520412"/>
              <a:gd name="connsiteY15" fmla="*/ 638908 h 1899139"/>
              <a:gd name="connsiteX16" fmla="*/ 159927 w 520412"/>
              <a:gd name="connsiteY16" fmla="*/ 694592 h 1899139"/>
              <a:gd name="connsiteX17" fmla="*/ 177512 w 520412"/>
              <a:gd name="connsiteY17" fmla="*/ 729762 h 1899139"/>
              <a:gd name="connsiteX18" fmla="*/ 168719 w 520412"/>
              <a:gd name="connsiteY18" fmla="*/ 756139 h 1899139"/>
              <a:gd name="connsiteX19" fmla="*/ 113035 w 520412"/>
              <a:gd name="connsiteY19" fmla="*/ 776654 h 1899139"/>
              <a:gd name="connsiteX20" fmla="*/ 115966 w 520412"/>
              <a:gd name="connsiteY20" fmla="*/ 838200 h 1899139"/>
              <a:gd name="connsiteX21" fmla="*/ 133550 w 520412"/>
              <a:gd name="connsiteY21" fmla="*/ 885092 h 1899139"/>
              <a:gd name="connsiteX22" fmla="*/ 154066 w 520412"/>
              <a:gd name="connsiteY22" fmla="*/ 923192 h 1899139"/>
              <a:gd name="connsiteX23" fmla="*/ 168719 w 520412"/>
              <a:gd name="connsiteY23" fmla="*/ 949569 h 1899139"/>
              <a:gd name="connsiteX24" fmla="*/ 118896 w 520412"/>
              <a:gd name="connsiteY24" fmla="*/ 1052146 h 1899139"/>
              <a:gd name="connsiteX25" fmla="*/ 10458 w 520412"/>
              <a:gd name="connsiteY25" fmla="*/ 1327639 h 1899139"/>
              <a:gd name="connsiteX26" fmla="*/ 4596 w 520412"/>
              <a:gd name="connsiteY26" fmla="*/ 1421423 h 1899139"/>
              <a:gd name="connsiteX27" fmla="*/ 13389 w 520412"/>
              <a:gd name="connsiteY27" fmla="*/ 1512277 h 1899139"/>
              <a:gd name="connsiteX28" fmla="*/ 48558 w 520412"/>
              <a:gd name="connsiteY28" fmla="*/ 1553308 h 1899139"/>
              <a:gd name="connsiteX29" fmla="*/ 107173 w 520412"/>
              <a:gd name="connsiteY29" fmla="*/ 1608992 h 1899139"/>
              <a:gd name="connsiteX30" fmla="*/ 145273 w 520412"/>
              <a:gd name="connsiteY30" fmla="*/ 1664677 h 1899139"/>
              <a:gd name="connsiteX31" fmla="*/ 195096 w 520412"/>
              <a:gd name="connsiteY31" fmla="*/ 1729154 h 1899139"/>
              <a:gd name="connsiteX32" fmla="*/ 224404 w 520412"/>
              <a:gd name="connsiteY32" fmla="*/ 1749669 h 1899139"/>
              <a:gd name="connsiteX33" fmla="*/ 239058 w 520412"/>
              <a:gd name="connsiteY33" fmla="*/ 1808285 h 1899139"/>
              <a:gd name="connsiteX34" fmla="*/ 233196 w 520412"/>
              <a:gd name="connsiteY34" fmla="*/ 1869831 h 1899139"/>
              <a:gd name="connsiteX35" fmla="*/ 224404 w 520412"/>
              <a:gd name="connsiteY35" fmla="*/ 1899139 h 189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20412" h="1899139">
                <a:moveTo>
                  <a:pt x="520412" y="0"/>
                </a:moveTo>
                <a:cubicBezTo>
                  <a:pt x="517481" y="31750"/>
                  <a:pt x="514550" y="63500"/>
                  <a:pt x="502827" y="84992"/>
                </a:cubicBezTo>
                <a:cubicBezTo>
                  <a:pt x="491104" y="106484"/>
                  <a:pt x="479380" y="106973"/>
                  <a:pt x="450073" y="128954"/>
                </a:cubicBezTo>
                <a:cubicBezTo>
                  <a:pt x="420766" y="150935"/>
                  <a:pt x="357754" y="194408"/>
                  <a:pt x="326981" y="216877"/>
                </a:cubicBezTo>
                <a:cubicBezTo>
                  <a:pt x="296208" y="239346"/>
                  <a:pt x="286927" y="250581"/>
                  <a:pt x="265435" y="263769"/>
                </a:cubicBezTo>
                <a:cubicBezTo>
                  <a:pt x="243943" y="276958"/>
                  <a:pt x="222450" y="286239"/>
                  <a:pt x="198027" y="296008"/>
                </a:cubicBezTo>
                <a:cubicBezTo>
                  <a:pt x="173604" y="305777"/>
                  <a:pt x="134527" y="312616"/>
                  <a:pt x="118896" y="322385"/>
                </a:cubicBezTo>
                <a:cubicBezTo>
                  <a:pt x="103265" y="332154"/>
                  <a:pt x="102778" y="343389"/>
                  <a:pt x="104243" y="354623"/>
                </a:cubicBezTo>
                <a:cubicBezTo>
                  <a:pt x="105708" y="365857"/>
                  <a:pt x="118408" y="376115"/>
                  <a:pt x="127689" y="389792"/>
                </a:cubicBezTo>
                <a:cubicBezTo>
                  <a:pt x="136970" y="403469"/>
                  <a:pt x="154066" y="423985"/>
                  <a:pt x="159927" y="436685"/>
                </a:cubicBezTo>
                <a:cubicBezTo>
                  <a:pt x="165788" y="449385"/>
                  <a:pt x="164323" y="456223"/>
                  <a:pt x="162858" y="465992"/>
                </a:cubicBezTo>
                <a:cubicBezTo>
                  <a:pt x="161393" y="475761"/>
                  <a:pt x="152112" y="485042"/>
                  <a:pt x="151135" y="495300"/>
                </a:cubicBezTo>
                <a:cubicBezTo>
                  <a:pt x="150158" y="505558"/>
                  <a:pt x="150157" y="513862"/>
                  <a:pt x="156996" y="527539"/>
                </a:cubicBezTo>
                <a:cubicBezTo>
                  <a:pt x="163835" y="541216"/>
                  <a:pt x="181420" y="565151"/>
                  <a:pt x="192166" y="577362"/>
                </a:cubicBezTo>
                <a:cubicBezTo>
                  <a:pt x="202912" y="589573"/>
                  <a:pt x="221473" y="590550"/>
                  <a:pt x="221473" y="600808"/>
                </a:cubicBezTo>
                <a:cubicBezTo>
                  <a:pt x="221473" y="611066"/>
                  <a:pt x="202424" y="623277"/>
                  <a:pt x="192166" y="638908"/>
                </a:cubicBezTo>
                <a:cubicBezTo>
                  <a:pt x="181908" y="654539"/>
                  <a:pt x="162369" y="679450"/>
                  <a:pt x="159927" y="694592"/>
                </a:cubicBezTo>
                <a:cubicBezTo>
                  <a:pt x="157485" y="709734"/>
                  <a:pt x="176047" y="719504"/>
                  <a:pt x="177512" y="729762"/>
                </a:cubicBezTo>
                <a:cubicBezTo>
                  <a:pt x="178977" y="740020"/>
                  <a:pt x="179465" y="748324"/>
                  <a:pt x="168719" y="756139"/>
                </a:cubicBezTo>
                <a:cubicBezTo>
                  <a:pt x="157973" y="763954"/>
                  <a:pt x="121827" y="762977"/>
                  <a:pt x="113035" y="776654"/>
                </a:cubicBezTo>
                <a:cubicBezTo>
                  <a:pt x="104243" y="790331"/>
                  <a:pt x="112547" y="820127"/>
                  <a:pt x="115966" y="838200"/>
                </a:cubicBezTo>
                <a:cubicBezTo>
                  <a:pt x="119385" y="856273"/>
                  <a:pt x="127200" y="870927"/>
                  <a:pt x="133550" y="885092"/>
                </a:cubicBezTo>
                <a:cubicBezTo>
                  <a:pt x="139900" y="899257"/>
                  <a:pt x="148205" y="912446"/>
                  <a:pt x="154066" y="923192"/>
                </a:cubicBezTo>
                <a:cubicBezTo>
                  <a:pt x="159927" y="933938"/>
                  <a:pt x="174581" y="928077"/>
                  <a:pt x="168719" y="949569"/>
                </a:cubicBezTo>
                <a:cubicBezTo>
                  <a:pt x="162857" y="971061"/>
                  <a:pt x="145273" y="989134"/>
                  <a:pt x="118896" y="1052146"/>
                </a:cubicBezTo>
                <a:cubicBezTo>
                  <a:pt x="92519" y="1115158"/>
                  <a:pt x="29508" y="1266093"/>
                  <a:pt x="10458" y="1327639"/>
                </a:cubicBezTo>
                <a:cubicBezTo>
                  <a:pt x="-8592" y="1389185"/>
                  <a:pt x="4108" y="1390650"/>
                  <a:pt x="4596" y="1421423"/>
                </a:cubicBezTo>
                <a:cubicBezTo>
                  <a:pt x="5084" y="1452196"/>
                  <a:pt x="6062" y="1490296"/>
                  <a:pt x="13389" y="1512277"/>
                </a:cubicBezTo>
                <a:cubicBezTo>
                  <a:pt x="20716" y="1534258"/>
                  <a:pt x="32927" y="1537189"/>
                  <a:pt x="48558" y="1553308"/>
                </a:cubicBezTo>
                <a:cubicBezTo>
                  <a:pt x="64189" y="1569427"/>
                  <a:pt x="91054" y="1590430"/>
                  <a:pt x="107173" y="1608992"/>
                </a:cubicBezTo>
                <a:cubicBezTo>
                  <a:pt x="123292" y="1627554"/>
                  <a:pt x="130619" y="1644650"/>
                  <a:pt x="145273" y="1664677"/>
                </a:cubicBezTo>
                <a:cubicBezTo>
                  <a:pt x="159927" y="1684704"/>
                  <a:pt x="181908" y="1714989"/>
                  <a:pt x="195096" y="1729154"/>
                </a:cubicBezTo>
                <a:cubicBezTo>
                  <a:pt x="208284" y="1743319"/>
                  <a:pt x="217077" y="1736481"/>
                  <a:pt x="224404" y="1749669"/>
                </a:cubicBezTo>
                <a:cubicBezTo>
                  <a:pt x="231731" y="1762858"/>
                  <a:pt x="237593" y="1788258"/>
                  <a:pt x="239058" y="1808285"/>
                </a:cubicBezTo>
                <a:cubicBezTo>
                  <a:pt x="240523" y="1828312"/>
                  <a:pt x="235638" y="1854689"/>
                  <a:pt x="233196" y="1869831"/>
                </a:cubicBezTo>
                <a:cubicBezTo>
                  <a:pt x="230754" y="1884973"/>
                  <a:pt x="227579" y="1892056"/>
                  <a:pt x="224404" y="1899139"/>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20" name="Russeni"/>
          <p:cNvSpPr/>
          <p:nvPr/>
        </p:nvSpPr>
        <p:spPr>
          <a:xfrm>
            <a:off x="7259685" y="1458540"/>
            <a:ext cx="513973" cy="210093"/>
          </a:xfrm>
          <a:custGeom>
            <a:avLst/>
            <a:gdLst>
              <a:gd name="connsiteX0" fmla="*/ 879941 w 879941"/>
              <a:gd name="connsiteY0" fmla="*/ 358539 h 359483"/>
              <a:gd name="connsiteX1" fmla="*/ 794948 w 879941"/>
              <a:gd name="connsiteY1" fmla="*/ 358539 h 359483"/>
              <a:gd name="connsiteX2" fmla="*/ 727541 w 879941"/>
              <a:gd name="connsiteY2" fmla="*/ 355608 h 359483"/>
              <a:gd name="connsiteX3" fmla="*/ 665994 w 879941"/>
              <a:gd name="connsiteY3" fmla="*/ 317508 h 359483"/>
              <a:gd name="connsiteX4" fmla="*/ 586864 w 879941"/>
              <a:gd name="connsiteY4" fmla="*/ 308716 h 359483"/>
              <a:gd name="connsiteX5" fmla="*/ 513594 w 879941"/>
              <a:gd name="connsiteY5" fmla="*/ 270616 h 359483"/>
              <a:gd name="connsiteX6" fmla="*/ 443256 w 879941"/>
              <a:gd name="connsiteY6" fmla="*/ 235447 h 359483"/>
              <a:gd name="connsiteX7" fmla="*/ 405156 w 879941"/>
              <a:gd name="connsiteY7" fmla="*/ 173901 h 359483"/>
              <a:gd name="connsiteX8" fmla="*/ 367056 w 879941"/>
              <a:gd name="connsiteY8" fmla="*/ 144593 h 359483"/>
              <a:gd name="connsiteX9" fmla="*/ 296717 w 879941"/>
              <a:gd name="connsiteY9" fmla="*/ 156316 h 359483"/>
              <a:gd name="connsiteX10" fmla="*/ 252756 w 879941"/>
              <a:gd name="connsiteY10" fmla="*/ 138731 h 359483"/>
              <a:gd name="connsiteX11" fmla="*/ 273271 w 879941"/>
              <a:gd name="connsiteY11" fmla="*/ 91839 h 359483"/>
              <a:gd name="connsiteX12" fmla="*/ 243964 w 879941"/>
              <a:gd name="connsiteY12" fmla="*/ 53739 h 359483"/>
              <a:gd name="connsiteX13" fmla="*/ 144317 w 879941"/>
              <a:gd name="connsiteY13" fmla="*/ 24431 h 359483"/>
              <a:gd name="connsiteX14" fmla="*/ 65187 w 879941"/>
              <a:gd name="connsiteY14" fmla="*/ 3916 h 359483"/>
              <a:gd name="connsiteX15" fmla="*/ 3641 w 879941"/>
              <a:gd name="connsiteY15" fmla="*/ 106493 h 359483"/>
              <a:gd name="connsiteX16" fmla="*/ 12433 w 879941"/>
              <a:gd name="connsiteY16" fmla="*/ 144593 h 359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9941" h="359483">
                <a:moveTo>
                  <a:pt x="879941" y="358539"/>
                </a:moveTo>
                <a:lnTo>
                  <a:pt x="794948" y="358539"/>
                </a:lnTo>
                <a:cubicBezTo>
                  <a:pt x="769548" y="358050"/>
                  <a:pt x="749033" y="362446"/>
                  <a:pt x="727541" y="355608"/>
                </a:cubicBezTo>
                <a:cubicBezTo>
                  <a:pt x="706049" y="348770"/>
                  <a:pt x="689440" y="325323"/>
                  <a:pt x="665994" y="317508"/>
                </a:cubicBezTo>
                <a:cubicBezTo>
                  <a:pt x="642548" y="309693"/>
                  <a:pt x="612264" y="316531"/>
                  <a:pt x="586864" y="308716"/>
                </a:cubicBezTo>
                <a:cubicBezTo>
                  <a:pt x="561464" y="300901"/>
                  <a:pt x="537529" y="282827"/>
                  <a:pt x="513594" y="270616"/>
                </a:cubicBezTo>
                <a:cubicBezTo>
                  <a:pt x="489659" y="258405"/>
                  <a:pt x="461329" y="251566"/>
                  <a:pt x="443256" y="235447"/>
                </a:cubicBezTo>
                <a:cubicBezTo>
                  <a:pt x="425183" y="219328"/>
                  <a:pt x="417856" y="189043"/>
                  <a:pt x="405156" y="173901"/>
                </a:cubicBezTo>
                <a:cubicBezTo>
                  <a:pt x="392456" y="158759"/>
                  <a:pt x="385129" y="147524"/>
                  <a:pt x="367056" y="144593"/>
                </a:cubicBezTo>
                <a:cubicBezTo>
                  <a:pt x="348983" y="141662"/>
                  <a:pt x="315767" y="157293"/>
                  <a:pt x="296717" y="156316"/>
                </a:cubicBezTo>
                <a:cubicBezTo>
                  <a:pt x="277667" y="155339"/>
                  <a:pt x="256664" y="149477"/>
                  <a:pt x="252756" y="138731"/>
                </a:cubicBezTo>
                <a:cubicBezTo>
                  <a:pt x="248848" y="127985"/>
                  <a:pt x="274736" y="106004"/>
                  <a:pt x="273271" y="91839"/>
                </a:cubicBezTo>
                <a:cubicBezTo>
                  <a:pt x="271806" y="77674"/>
                  <a:pt x="265456" y="64974"/>
                  <a:pt x="243964" y="53739"/>
                </a:cubicBezTo>
                <a:cubicBezTo>
                  <a:pt x="222472" y="42504"/>
                  <a:pt x="174113" y="32735"/>
                  <a:pt x="144317" y="24431"/>
                </a:cubicBezTo>
                <a:cubicBezTo>
                  <a:pt x="114521" y="16127"/>
                  <a:pt x="88633" y="-9761"/>
                  <a:pt x="65187" y="3916"/>
                </a:cubicBezTo>
                <a:cubicBezTo>
                  <a:pt x="41741" y="17593"/>
                  <a:pt x="12433" y="83047"/>
                  <a:pt x="3641" y="106493"/>
                </a:cubicBezTo>
                <a:cubicBezTo>
                  <a:pt x="-5151" y="129939"/>
                  <a:pt x="3641" y="137266"/>
                  <a:pt x="12433" y="144593"/>
                </a:cubicBezTo>
              </a:path>
            </a:pathLst>
          </a:custGeom>
          <a:noFill/>
          <a:ln w="952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21" name="Ungheni - Chisinau"/>
          <p:cNvSpPr/>
          <p:nvPr/>
        </p:nvSpPr>
        <p:spPr>
          <a:xfrm>
            <a:off x="7753174" y="2363857"/>
            <a:ext cx="1445930" cy="610159"/>
          </a:xfrm>
          <a:custGeom>
            <a:avLst/>
            <a:gdLst>
              <a:gd name="connsiteX0" fmla="*/ 0 w 2476500"/>
              <a:gd name="connsiteY0" fmla="*/ 442240 h 1043048"/>
              <a:gd name="connsiteX1" fmla="*/ 82062 w 2476500"/>
              <a:gd name="connsiteY1" fmla="*/ 383625 h 1043048"/>
              <a:gd name="connsiteX2" fmla="*/ 140677 w 2476500"/>
              <a:gd name="connsiteY2" fmla="*/ 298633 h 1043048"/>
              <a:gd name="connsiteX3" fmla="*/ 199293 w 2476500"/>
              <a:gd name="connsiteY3" fmla="*/ 216571 h 1043048"/>
              <a:gd name="connsiteX4" fmla="*/ 272562 w 2476500"/>
              <a:gd name="connsiteY4" fmla="*/ 160887 h 1043048"/>
              <a:gd name="connsiteX5" fmla="*/ 366346 w 2476500"/>
              <a:gd name="connsiteY5" fmla="*/ 122787 h 1043048"/>
              <a:gd name="connsiteX6" fmla="*/ 436685 w 2476500"/>
              <a:gd name="connsiteY6" fmla="*/ 122787 h 1043048"/>
              <a:gd name="connsiteX7" fmla="*/ 542193 w 2476500"/>
              <a:gd name="connsiteY7" fmla="*/ 140371 h 1043048"/>
              <a:gd name="connsiteX8" fmla="*/ 577362 w 2476500"/>
              <a:gd name="connsiteY8" fmla="*/ 81756 h 1043048"/>
              <a:gd name="connsiteX9" fmla="*/ 609600 w 2476500"/>
              <a:gd name="connsiteY9" fmla="*/ 5556 h 1043048"/>
              <a:gd name="connsiteX10" fmla="*/ 694593 w 2476500"/>
              <a:gd name="connsiteY10" fmla="*/ 20210 h 1043048"/>
              <a:gd name="connsiteX11" fmla="*/ 829408 w 2476500"/>
              <a:gd name="connsiteY11" fmla="*/ 134510 h 1043048"/>
              <a:gd name="connsiteX12" fmla="*/ 949570 w 2476500"/>
              <a:gd name="connsiteY12" fmla="*/ 198987 h 1043048"/>
              <a:gd name="connsiteX13" fmla="*/ 1037493 w 2476500"/>
              <a:gd name="connsiteY13" fmla="*/ 198987 h 1043048"/>
              <a:gd name="connsiteX14" fmla="*/ 1078523 w 2476500"/>
              <a:gd name="connsiteY14" fmla="*/ 260533 h 1043048"/>
              <a:gd name="connsiteX15" fmla="*/ 1122485 w 2476500"/>
              <a:gd name="connsiteY15" fmla="*/ 304494 h 1043048"/>
              <a:gd name="connsiteX16" fmla="*/ 1175239 w 2476500"/>
              <a:gd name="connsiteY16" fmla="*/ 286910 h 1043048"/>
              <a:gd name="connsiteX17" fmla="*/ 1292470 w 2476500"/>
              <a:gd name="connsiteY17" fmla="*/ 327940 h 1043048"/>
              <a:gd name="connsiteX18" fmla="*/ 1406770 w 2476500"/>
              <a:gd name="connsiteY18" fmla="*/ 389487 h 1043048"/>
              <a:gd name="connsiteX19" fmla="*/ 1471246 w 2476500"/>
              <a:gd name="connsiteY19" fmla="*/ 436379 h 1043048"/>
              <a:gd name="connsiteX20" fmla="*/ 1524000 w 2476500"/>
              <a:gd name="connsiteY20" fmla="*/ 486202 h 1043048"/>
              <a:gd name="connsiteX21" fmla="*/ 1565031 w 2476500"/>
              <a:gd name="connsiteY21" fmla="*/ 509648 h 1043048"/>
              <a:gd name="connsiteX22" fmla="*/ 1635370 w 2476500"/>
              <a:gd name="connsiteY22" fmla="*/ 530163 h 1043048"/>
              <a:gd name="connsiteX23" fmla="*/ 1667608 w 2476500"/>
              <a:gd name="connsiteY23" fmla="*/ 541887 h 1043048"/>
              <a:gd name="connsiteX24" fmla="*/ 1711570 w 2476500"/>
              <a:gd name="connsiteY24" fmla="*/ 541887 h 1043048"/>
              <a:gd name="connsiteX25" fmla="*/ 1790700 w 2476500"/>
              <a:gd name="connsiteY25" fmla="*/ 585848 h 1043048"/>
              <a:gd name="connsiteX26" fmla="*/ 1866900 w 2476500"/>
              <a:gd name="connsiteY26" fmla="*/ 609294 h 1043048"/>
              <a:gd name="connsiteX27" fmla="*/ 1922585 w 2476500"/>
              <a:gd name="connsiteY27" fmla="*/ 629810 h 1043048"/>
              <a:gd name="connsiteX28" fmla="*/ 1913793 w 2476500"/>
              <a:gd name="connsiteY28" fmla="*/ 673771 h 1043048"/>
              <a:gd name="connsiteX29" fmla="*/ 1995854 w 2476500"/>
              <a:gd name="connsiteY29" fmla="*/ 706010 h 1043048"/>
              <a:gd name="connsiteX30" fmla="*/ 2092570 w 2476500"/>
              <a:gd name="connsiteY30" fmla="*/ 738248 h 1043048"/>
              <a:gd name="connsiteX31" fmla="*/ 2221523 w 2476500"/>
              <a:gd name="connsiteY31" fmla="*/ 837894 h 1043048"/>
              <a:gd name="connsiteX32" fmla="*/ 2338754 w 2476500"/>
              <a:gd name="connsiteY32" fmla="*/ 975640 h 1043048"/>
              <a:gd name="connsiteX33" fmla="*/ 2476500 w 2476500"/>
              <a:gd name="connsiteY33" fmla="*/ 1043048 h 1043048"/>
              <a:gd name="connsiteX0" fmla="*/ 0 w 2476500"/>
              <a:gd name="connsiteY0" fmla="*/ 442240 h 1043048"/>
              <a:gd name="connsiteX1" fmla="*/ 82062 w 2476500"/>
              <a:gd name="connsiteY1" fmla="*/ 383625 h 1043048"/>
              <a:gd name="connsiteX2" fmla="*/ 140677 w 2476500"/>
              <a:gd name="connsiteY2" fmla="*/ 298633 h 1043048"/>
              <a:gd name="connsiteX3" fmla="*/ 199293 w 2476500"/>
              <a:gd name="connsiteY3" fmla="*/ 216571 h 1043048"/>
              <a:gd name="connsiteX4" fmla="*/ 272562 w 2476500"/>
              <a:gd name="connsiteY4" fmla="*/ 160887 h 1043048"/>
              <a:gd name="connsiteX5" fmla="*/ 366346 w 2476500"/>
              <a:gd name="connsiteY5" fmla="*/ 122787 h 1043048"/>
              <a:gd name="connsiteX6" fmla="*/ 436685 w 2476500"/>
              <a:gd name="connsiteY6" fmla="*/ 122787 h 1043048"/>
              <a:gd name="connsiteX7" fmla="*/ 542193 w 2476500"/>
              <a:gd name="connsiteY7" fmla="*/ 140371 h 1043048"/>
              <a:gd name="connsiteX8" fmla="*/ 577362 w 2476500"/>
              <a:gd name="connsiteY8" fmla="*/ 81756 h 1043048"/>
              <a:gd name="connsiteX9" fmla="*/ 609600 w 2476500"/>
              <a:gd name="connsiteY9" fmla="*/ 5556 h 1043048"/>
              <a:gd name="connsiteX10" fmla="*/ 694593 w 2476500"/>
              <a:gd name="connsiteY10" fmla="*/ 20210 h 1043048"/>
              <a:gd name="connsiteX11" fmla="*/ 829408 w 2476500"/>
              <a:gd name="connsiteY11" fmla="*/ 134510 h 1043048"/>
              <a:gd name="connsiteX12" fmla="*/ 949570 w 2476500"/>
              <a:gd name="connsiteY12" fmla="*/ 198987 h 1043048"/>
              <a:gd name="connsiteX13" fmla="*/ 1037493 w 2476500"/>
              <a:gd name="connsiteY13" fmla="*/ 198987 h 1043048"/>
              <a:gd name="connsiteX14" fmla="*/ 1078523 w 2476500"/>
              <a:gd name="connsiteY14" fmla="*/ 260533 h 1043048"/>
              <a:gd name="connsiteX15" fmla="*/ 1122485 w 2476500"/>
              <a:gd name="connsiteY15" fmla="*/ 304494 h 1043048"/>
              <a:gd name="connsiteX16" fmla="*/ 1175239 w 2476500"/>
              <a:gd name="connsiteY16" fmla="*/ 286910 h 1043048"/>
              <a:gd name="connsiteX17" fmla="*/ 1292470 w 2476500"/>
              <a:gd name="connsiteY17" fmla="*/ 327940 h 1043048"/>
              <a:gd name="connsiteX18" fmla="*/ 1406770 w 2476500"/>
              <a:gd name="connsiteY18" fmla="*/ 389487 h 1043048"/>
              <a:gd name="connsiteX19" fmla="*/ 1471246 w 2476500"/>
              <a:gd name="connsiteY19" fmla="*/ 436379 h 1043048"/>
              <a:gd name="connsiteX20" fmla="*/ 1524000 w 2476500"/>
              <a:gd name="connsiteY20" fmla="*/ 486202 h 1043048"/>
              <a:gd name="connsiteX21" fmla="*/ 1565031 w 2476500"/>
              <a:gd name="connsiteY21" fmla="*/ 509648 h 1043048"/>
              <a:gd name="connsiteX22" fmla="*/ 1635370 w 2476500"/>
              <a:gd name="connsiteY22" fmla="*/ 530163 h 1043048"/>
              <a:gd name="connsiteX23" fmla="*/ 1667608 w 2476500"/>
              <a:gd name="connsiteY23" fmla="*/ 541887 h 1043048"/>
              <a:gd name="connsiteX24" fmla="*/ 1711570 w 2476500"/>
              <a:gd name="connsiteY24" fmla="*/ 541887 h 1043048"/>
              <a:gd name="connsiteX25" fmla="*/ 1790700 w 2476500"/>
              <a:gd name="connsiteY25" fmla="*/ 585848 h 1043048"/>
              <a:gd name="connsiteX26" fmla="*/ 1866900 w 2476500"/>
              <a:gd name="connsiteY26" fmla="*/ 609294 h 1043048"/>
              <a:gd name="connsiteX27" fmla="*/ 1922585 w 2476500"/>
              <a:gd name="connsiteY27" fmla="*/ 629810 h 1043048"/>
              <a:gd name="connsiteX28" fmla="*/ 1913793 w 2476500"/>
              <a:gd name="connsiteY28" fmla="*/ 673771 h 1043048"/>
              <a:gd name="connsiteX29" fmla="*/ 1995854 w 2476500"/>
              <a:gd name="connsiteY29" fmla="*/ 706010 h 1043048"/>
              <a:gd name="connsiteX30" fmla="*/ 2092570 w 2476500"/>
              <a:gd name="connsiteY30" fmla="*/ 738248 h 1043048"/>
              <a:gd name="connsiteX31" fmla="*/ 2209800 w 2476500"/>
              <a:gd name="connsiteY31" fmla="*/ 858409 h 1043048"/>
              <a:gd name="connsiteX32" fmla="*/ 2338754 w 2476500"/>
              <a:gd name="connsiteY32" fmla="*/ 975640 h 1043048"/>
              <a:gd name="connsiteX33" fmla="*/ 2476500 w 2476500"/>
              <a:gd name="connsiteY33" fmla="*/ 1043048 h 1043048"/>
              <a:gd name="connsiteX0" fmla="*/ 0 w 2476500"/>
              <a:gd name="connsiteY0" fmla="*/ 442240 h 1043048"/>
              <a:gd name="connsiteX1" fmla="*/ 82062 w 2476500"/>
              <a:gd name="connsiteY1" fmla="*/ 383625 h 1043048"/>
              <a:gd name="connsiteX2" fmla="*/ 140677 w 2476500"/>
              <a:gd name="connsiteY2" fmla="*/ 298633 h 1043048"/>
              <a:gd name="connsiteX3" fmla="*/ 199293 w 2476500"/>
              <a:gd name="connsiteY3" fmla="*/ 216571 h 1043048"/>
              <a:gd name="connsiteX4" fmla="*/ 272562 w 2476500"/>
              <a:gd name="connsiteY4" fmla="*/ 160887 h 1043048"/>
              <a:gd name="connsiteX5" fmla="*/ 366346 w 2476500"/>
              <a:gd name="connsiteY5" fmla="*/ 122787 h 1043048"/>
              <a:gd name="connsiteX6" fmla="*/ 436685 w 2476500"/>
              <a:gd name="connsiteY6" fmla="*/ 122787 h 1043048"/>
              <a:gd name="connsiteX7" fmla="*/ 542193 w 2476500"/>
              <a:gd name="connsiteY7" fmla="*/ 140371 h 1043048"/>
              <a:gd name="connsiteX8" fmla="*/ 577362 w 2476500"/>
              <a:gd name="connsiteY8" fmla="*/ 81756 h 1043048"/>
              <a:gd name="connsiteX9" fmla="*/ 609600 w 2476500"/>
              <a:gd name="connsiteY9" fmla="*/ 5556 h 1043048"/>
              <a:gd name="connsiteX10" fmla="*/ 694593 w 2476500"/>
              <a:gd name="connsiteY10" fmla="*/ 20210 h 1043048"/>
              <a:gd name="connsiteX11" fmla="*/ 829408 w 2476500"/>
              <a:gd name="connsiteY11" fmla="*/ 134510 h 1043048"/>
              <a:gd name="connsiteX12" fmla="*/ 949570 w 2476500"/>
              <a:gd name="connsiteY12" fmla="*/ 198987 h 1043048"/>
              <a:gd name="connsiteX13" fmla="*/ 1037493 w 2476500"/>
              <a:gd name="connsiteY13" fmla="*/ 198987 h 1043048"/>
              <a:gd name="connsiteX14" fmla="*/ 1078523 w 2476500"/>
              <a:gd name="connsiteY14" fmla="*/ 260533 h 1043048"/>
              <a:gd name="connsiteX15" fmla="*/ 1122485 w 2476500"/>
              <a:gd name="connsiteY15" fmla="*/ 304494 h 1043048"/>
              <a:gd name="connsiteX16" fmla="*/ 1175239 w 2476500"/>
              <a:gd name="connsiteY16" fmla="*/ 286910 h 1043048"/>
              <a:gd name="connsiteX17" fmla="*/ 1292470 w 2476500"/>
              <a:gd name="connsiteY17" fmla="*/ 327940 h 1043048"/>
              <a:gd name="connsiteX18" fmla="*/ 1406770 w 2476500"/>
              <a:gd name="connsiteY18" fmla="*/ 389487 h 1043048"/>
              <a:gd name="connsiteX19" fmla="*/ 1471246 w 2476500"/>
              <a:gd name="connsiteY19" fmla="*/ 436379 h 1043048"/>
              <a:gd name="connsiteX20" fmla="*/ 1524000 w 2476500"/>
              <a:gd name="connsiteY20" fmla="*/ 486202 h 1043048"/>
              <a:gd name="connsiteX21" fmla="*/ 1565031 w 2476500"/>
              <a:gd name="connsiteY21" fmla="*/ 509648 h 1043048"/>
              <a:gd name="connsiteX22" fmla="*/ 1635370 w 2476500"/>
              <a:gd name="connsiteY22" fmla="*/ 530163 h 1043048"/>
              <a:gd name="connsiteX23" fmla="*/ 1667608 w 2476500"/>
              <a:gd name="connsiteY23" fmla="*/ 541887 h 1043048"/>
              <a:gd name="connsiteX24" fmla="*/ 1711570 w 2476500"/>
              <a:gd name="connsiteY24" fmla="*/ 541887 h 1043048"/>
              <a:gd name="connsiteX25" fmla="*/ 1790700 w 2476500"/>
              <a:gd name="connsiteY25" fmla="*/ 585848 h 1043048"/>
              <a:gd name="connsiteX26" fmla="*/ 1866900 w 2476500"/>
              <a:gd name="connsiteY26" fmla="*/ 609294 h 1043048"/>
              <a:gd name="connsiteX27" fmla="*/ 1922585 w 2476500"/>
              <a:gd name="connsiteY27" fmla="*/ 629810 h 1043048"/>
              <a:gd name="connsiteX28" fmla="*/ 1913793 w 2476500"/>
              <a:gd name="connsiteY28" fmla="*/ 673771 h 1043048"/>
              <a:gd name="connsiteX29" fmla="*/ 1995854 w 2476500"/>
              <a:gd name="connsiteY29" fmla="*/ 706010 h 1043048"/>
              <a:gd name="connsiteX30" fmla="*/ 2086708 w 2476500"/>
              <a:gd name="connsiteY30" fmla="*/ 761694 h 1043048"/>
              <a:gd name="connsiteX31" fmla="*/ 2209800 w 2476500"/>
              <a:gd name="connsiteY31" fmla="*/ 858409 h 1043048"/>
              <a:gd name="connsiteX32" fmla="*/ 2338754 w 2476500"/>
              <a:gd name="connsiteY32" fmla="*/ 975640 h 1043048"/>
              <a:gd name="connsiteX33" fmla="*/ 2476500 w 2476500"/>
              <a:gd name="connsiteY33" fmla="*/ 1043048 h 104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476500" h="1043048">
                <a:moveTo>
                  <a:pt x="0" y="442240"/>
                </a:moveTo>
                <a:cubicBezTo>
                  <a:pt x="29308" y="424899"/>
                  <a:pt x="58616" y="407559"/>
                  <a:pt x="82062" y="383625"/>
                </a:cubicBezTo>
                <a:cubicBezTo>
                  <a:pt x="105508" y="359691"/>
                  <a:pt x="121139" y="326475"/>
                  <a:pt x="140677" y="298633"/>
                </a:cubicBezTo>
                <a:cubicBezTo>
                  <a:pt x="160215" y="270791"/>
                  <a:pt x="177312" y="239529"/>
                  <a:pt x="199293" y="216571"/>
                </a:cubicBezTo>
                <a:cubicBezTo>
                  <a:pt x="221274" y="193613"/>
                  <a:pt x="244720" y="176518"/>
                  <a:pt x="272562" y="160887"/>
                </a:cubicBezTo>
                <a:cubicBezTo>
                  <a:pt x="300404" y="145256"/>
                  <a:pt x="338992" y="129137"/>
                  <a:pt x="366346" y="122787"/>
                </a:cubicBezTo>
                <a:cubicBezTo>
                  <a:pt x="393700" y="116437"/>
                  <a:pt x="407377" y="119856"/>
                  <a:pt x="436685" y="122787"/>
                </a:cubicBezTo>
                <a:cubicBezTo>
                  <a:pt x="465993" y="125718"/>
                  <a:pt x="518747" y="147209"/>
                  <a:pt x="542193" y="140371"/>
                </a:cubicBezTo>
                <a:cubicBezTo>
                  <a:pt x="565639" y="133533"/>
                  <a:pt x="566128" y="104225"/>
                  <a:pt x="577362" y="81756"/>
                </a:cubicBezTo>
                <a:cubicBezTo>
                  <a:pt x="588596" y="59287"/>
                  <a:pt x="590062" y="15814"/>
                  <a:pt x="609600" y="5556"/>
                </a:cubicBezTo>
                <a:cubicBezTo>
                  <a:pt x="629139" y="-4702"/>
                  <a:pt x="657958" y="-1282"/>
                  <a:pt x="694593" y="20210"/>
                </a:cubicBezTo>
                <a:cubicBezTo>
                  <a:pt x="731228" y="41702"/>
                  <a:pt x="786912" y="104714"/>
                  <a:pt x="829408" y="134510"/>
                </a:cubicBezTo>
                <a:cubicBezTo>
                  <a:pt x="871904" y="164306"/>
                  <a:pt x="914889" y="188241"/>
                  <a:pt x="949570" y="198987"/>
                </a:cubicBezTo>
                <a:cubicBezTo>
                  <a:pt x="984251" y="209733"/>
                  <a:pt x="1016001" y="188729"/>
                  <a:pt x="1037493" y="198987"/>
                </a:cubicBezTo>
                <a:cubicBezTo>
                  <a:pt x="1058985" y="209245"/>
                  <a:pt x="1064358" y="242949"/>
                  <a:pt x="1078523" y="260533"/>
                </a:cubicBezTo>
                <a:cubicBezTo>
                  <a:pt x="1092688" y="278117"/>
                  <a:pt x="1106366" y="300098"/>
                  <a:pt x="1122485" y="304494"/>
                </a:cubicBezTo>
                <a:cubicBezTo>
                  <a:pt x="1138604" y="308890"/>
                  <a:pt x="1146908" y="283002"/>
                  <a:pt x="1175239" y="286910"/>
                </a:cubicBezTo>
                <a:cubicBezTo>
                  <a:pt x="1203570" y="290818"/>
                  <a:pt x="1253882" y="310844"/>
                  <a:pt x="1292470" y="327940"/>
                </a:cubicBezTo>
                <a:cubicBezTo>
                  <a:pt x="1331059" y="345036"/>
                  <a:pt x="1376974" y="371414"/>
                  <a:pt x="1406770" y="389487"/>
                </a:cubicBezTo>
                <a:cubicBezTo>
                  <a:pt x="1436566" y="407560"/>
                  <a:pt x="1451708" y="420260"/>
                  <a:pt x="1471246" y="436379"/>
                </a:cubicBezTo>
                <a:cubicBezTo>
                  <a:pt x="1490784" y="452498"/>
                  <a:pt x="1508369" y="473991"/>
                  <a:pt x="1524000" y="486202"/>
                </a:cubicBezTo>
                <a:cubicBezTo>
                  <a:pt x="1539631" y="498414"/>
                  <a:pt x="1546469" y="502321"/>
                  <a:pt x="1565031" y="509648"/>
                </a:cubicBezTo>
                <a:cubicBezTo>
                  <a:pt x="1583593" y="516975"/>
                  <a:pt x="1618274" y="524790"/>
                  <a:pt x="1635370" y="530163"/>
                </a:cubicBezTo>
                <a:cubicBezTo>
                  <a:pt x="1652466" y="535536"/>
                  <a:pt x="1654908" y="539933"/>
                  <a:pt x="1667608" y="541887"/>
                </a:cubicBezTo>
                <a:cubicBezTo>
                  <a:pt x="1680308" y="543841"/>
                  <a:pt x="1691055" y="534560"/>
                  <a:pt x="1711570" y="541887"/>
                </a:cubicBezTo>
                <a:cubicBezTo>
                  <a:pt x="1732085" y="549214"/>
                  <a:pt x="1764812" y="574614"/>
                  <a:pt x="1790700" y="585848"/>
                </a:cubicBezTo>
                <a:cubicBezTo>
                  <a:pt x="1816588" y="597083"/>
                  <a:pt x="1844919" y="601967"/>
                  <a:pt x="1866900" y="609294"/>
                </a:cubicBezTo>
                <a:cubicBezTo>
                  <a:pt x="1888881" y="616621"/>
                  <a:pt x="1914769" y="619064"/>
                  <a:pt x="1922585" y="629810"/>
                </a:cubicBezTo>
                <a:cubicBezTo>
                  <a:pt x="1930401" y="640556"/>
                  <a:pt x="1901582" y="661071"/>
                  <a:pt x="1913793" y="673771"/>
                </a:cubicBezTo>
                <a:cubicBezTo>
                  <a:pt x="1926004" y="686471"/>
                  <a:pt x="1967035" y="691356"/>
                  <a:pt x="1995854" y="706010"/>
                </a:cubicBezTo>
                <a:cubicBezTo>
                  <a:pt x="2024673" y="720664"/>
                  <a:pt x="2051050" y="736294"/>
                  <a:pt x="2086708" y="761694"/>
                </a:cubicBezTo>
                <a:cubicBezTo>
                  <a:pt x="2122366" y="787094"/>
                  <a:pt x="2167792" y="822751"/>
                  <a:pt x="2209800" y="858409"/>
                </a:cubicBezTo>
                <a:cubicBezTo>
                  <a:pt x="2251808" y="894067"/>
                  <a:pt x="2294304" y="944867"/>
                  <a:pt x="2338754" y="975640"/>
                </a:cubicBezTo>
                <a:cubicBezTo>
                  <a:pt x="2383204" y="1006413"/>
                  <a:pt x="2428875" y="1026440"/>
                  <a:pt x="2476500" y="1043048"/>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22" name="Chisinau - Vasarabeasca"/>
          <p:cNvSpPr/>
          <p:nvPr/>
        </p:nvSpPr>
        <p:spPr>
          <a:xfrm>
            <a:off x="9199104" y="2977972"/>
            <a:ext cx="519563" cy="1114842"/>
          </a:xfrm>
          <a:custGeom>
            <a:avLst/>
            <a:gdLst>
              <a:gd name="connsiteX0" fmla="*/ 0 w 889141"/>
              <a:gd name="connsiteY0" fmla="*/ 0 h 1834662"/>
              <a:gd name="connsiteX1" fmla="*/ 99646 w 889141"/>
              <a:gd name="connsiteY1" fmla="*/ 146539 h 1834662"/>
              <a:gd name="connsiteX2" fmla="*/ 172916 w 889141"/>
              <a:gd name="connsiteY2" fmla="*/ 211016 h 1834662"/>
              <a:gd name="connsiteX3" fmla="*/ 205154 w 889141"/>
              <a:gd name="connsiteY3" fmla="*/ 331177 h 1834662"/>
              <a:gd name="connsiteX4" fmla="*/ 234462 w 889141"/>
              <a:gd name="connsiteY4" fmla="*/ 404447 h 1834662"/>
              <a:gd name="connsiteX5" fmla="*/ 272562 w 889141"/>
              <a:gd name="connsiteY5" fmla="*/ 483577 h 1834662"/>
              <a:gd name="connsiteX6" fmla="*/ 339970 w 889141"/>
              <a:gd name="connsiteY6" fmla="*/ 559777 h 1834662"/>
              <a:gd name="connsiteX7" fmla="*/ 463062 w 889141"/>
              <a:gd name="connsiteY7" fmla="*/ 650631 h 1834662"/>
              <a:gd name="connsiteX8" fmla="*/ 609600 w 889141"/>
              <a:gd name="connsiteY8" fmla="*/ 732693 h 1834662"/>
              <a:gd name="connsiteX9" fmla="*/ 723900 w 889141"/>
              <a:gd name="connsiteY9" fmla="*/ 788377 h 1834662"/>
              <a:gd name="connsiteX10" fmla="*/ 817685 w 889141"/>
              <a:gd name="connsiteY10" fmla="*/ 861647 h 1834662"/>
              <a:gd name="connsiteX11" fmla="*/ 864577 w 889141"/>
              <a:gd name="connsiteY11" fmla="*/ 920262 h 1834662"/>
              <a:gd name="connsiteX12" fmla="*/ 885093 w 889141"/>
              <a:gd name="connsiteY12" fmla="*/ 1016977 h 1834662"/>
              <a:gd name="connsiteX13" fmla="*/ 879231 w 889141"/>
              <a:gd name="connsiteY13" fmla="*/ 1093177 h 1834662"/>
              <a:gd name="connsiteX14" fmla="*/ 788377 w 889141"/>
              <a:gd name="connsiteY14" fmla="*/ 1148862 h 1834662"/>
              <a:gd name="connsiteX15" fmla="*/ 691662 w 889141"/>
              <a:gd name="connsiteY15" fmla="*/ 1169377 h 1834662"/>
              <a:gd name="connsiteX16" fmla="*/ 594946 w 889141"/>
              <a:gd name="connsiteY16" fmla="*/ 1186962 h 1834662"/>
              <a:gd name="connsiteX17" fmla="*/ 509954 w 889141"/>
              <a:gd name="connsiteY17" fmla="*/ 1151793 h 1834662"/>
              <a:gd name="connsiteX18" fmla="*/ 463062 w 889141"/>
              <a:gd name="connsiteY18" fmla="*/ 1122485 h 1834662"/>
              <a:gd name="connsiteX19" fmla="*/ 378070 w 889141"/>
              <a:gd name="connsiteY19" fmla="*/ 1069731 h 1834662"/>
              <a:gd name="connsiteX20" fmla="*/ 266700 w 889141"/>
              <a:gd name="connsiteY20" fmla="*/ 1022839 h 1834662"/>
              <a:gd name="connsiteX21" fmla="*/ 143608 w 889141"/>
              <a:gd name="connsiteY21" fmla="*/ 1005254 h 1834662"/>
              <a:gd name="connsiteX22" fmla="*/ 90854 w 889141"/>
              <a:gd name="connsiteY22" fmla="*/ 1028700 h 1834662"/>
              <a:gd name="connsiteX23" fmla="*/ 105508 w 889141"/>
              <a:gd name="connsiteY23" fmla="*/ 1104900 h 1834662"/>
              <a:gd name="connsiteX24" fmla="*/ 126023 w 889141"/>
              <a:gd name="connsiteY24" fmla="*/ 1175239 h 1834662"/>
              <a:gd name="connsiteX25" fmla="*/ 152400 w 889141"/>
              <a:gd name="connsiteY25" fmla="*/ 1263162 h 1834662"/>
              <a:gd name="connsiteX26" fmla="*/ 196362 w 889141"/>
              <a:gd name="connsiteY26" fmla="*/ 1330570 h 1834662"/>
              <a:gd name="connsiteX27" fmla="*/ 213946 w 889141"/>
              <a:gd name="connsiteY27" fmla="*/ 1374531 h 1834662"/>
              <a:gd name="connsiteX28" fmla="*/ 190500 w 889141"/>
              <a:gd name="connsiteY28" fmla="*/ 1512277 h 1834662"/>
              <a:gd name="connsiteX29" fmla="*/ 190500 w 889141"/>
              <a:gd name="connsiteY29" fmla="*/ 1638300 h 1834662"/>
              <a:gd name="connsiteX30" fmla="*/ 202223 w 889141"/>
              <a:gd name="connsiteY30" fmla="*/ 1743808 h 1834662"/>
              <a:gd name="connsiteX31" fmla="*/ 254977 w 889141"/>
              <a:gd name="connsiteY31" fmla="*/ 1834662 h 1834662"/>
              <a:gd name="connsiteX0" fmla="*/ 0 w 889141"/>
              <a:gd name="connsiteY0" fmla="*/ 0 h 1925516"/>
              <a:gd name="connsiteX1" fmla="*/ 99646 w 889141"/>
              <a:gd name="connsiteY1" fmla="*/ 146539 h 1925516"/>
              <a:gd name="connsiteX2" fmla="*/ 172916 w 889141"/>
              <a:gd name="connsiteY2" fmla="*/ 211016 h 1925516"/>
              <a:gd name="connsiteX3" fmla="*/ 205154 w 889141"/>
              <a:gd name="connsiteY3" fmla="*/ 331177 h 1925516"/>
              <a:gd name="connsiteX4" fmla="*/ 234462 w 889141"/>
              <a:gd name="connsiteY4" fmla="*/ 404447 h 1925516"/>
              <a:gd name="connsiteX5" fmla="*/ 272562 w 889141"/>
              <a:gd name="connsiteY5" fmla="*/ 483577 h 1925516"/>
              <a:gd name="connsiteX6" fmla="*/ 339970 w 889141"/>
              <a:gd name="connsiteY6" fmla="*/ 559777 h 1925516"/>
              <a:gd name="connsiteX7" fmla="*/ 463062 w 889141"/>
              <a:gd name="connsiteY7" fmla="*/ 650631 h 1925516"/>
              <a:gd name="connsiteX8" fmla="*/ 609600 w 889141"/>
              <a:gd name="connsiteY8" fmla="*/ 732693 h 1925516"/>
              <a:gd name="connsiteX9" fmla="*/ 723900 w 889141"/>
              <a:gd name="connsiteY9" fmla="*/ 788377 h 1925516"/>
              <a:gd name="connsiteX10" fmla="*/ 817685 w 889141"/>
              <a:gd name="connsiteY10" fmla="*/ 861647 h 1925516"/>
              <a:gd name="connsiteX11" fmla="*/ 864577 w 889141"/>
              <a:gd name="connsiteY11" fmla="*/ 920262 h 1925516"/>
              <a:gd name="connsiteX12" fmla="*/ 885093 w 889141"/>
              <a:gd name="connsiteY12" fmla="*/ 1016977 h 1925516"/>
              <a:gd name="connsiteX13" fmla="*/ 879231 w 889141"/>
              <a:gd name="connsiteY13" fmla="*/ 1093177 h 1925516"/>
              <a:gd name="connsiteX14" fmla="*/ 788377 w 889141"/>
              <a:gd name="connsiteY14" fmla="*/ 1148862 h 1925516"/>
              <a:gd name="connsiteX15" fmla="*/ 691662 w 889141"/>
              <a:gd name="connsiteY15" fmla="*/ 1169377 h 1925516"/>
              <a:gd name="connsiteX16" fmla="*/ 594946 w 889141"/>
              <a:gd name="connsiteY16" fmla="*/ 1186962 h 1925516"/>
              <a:gd name="connsiteX17" fmla="*/ 509954 w 889141"/>
              <a:gd name="connsiteY17" fmla="*/ 1151793 h 1925516"/>
              <a:gd name="connsiteX18" fmla="*/ 463062 w 889141"/>
              <a:gd name="connsiteY18" fmla="*/ 1122485 h 1925516"/>
              <a:gd name="connsiteX19" fmla="*/ 378070 w 889141"/>
              <a:gd name="connsiteY19" fmla="*/ 1069731 h 1925516"/>
              <a:gd name="connsiteX20" fmla="*/ 266700 w 889141"/>
              <a:gd name="connsiteY20" fmla="*/ 1022839 h 1925516"/>
              <a:gd name="connsiteX21" fmla="*/ 143608 w 889141"/>
              <a:gd name="connsiteY21" fmla="*/ 1005254 h 1925516"/>
              <a:gd name="connsiteX22" fmla="*/ 90854 w 889141"/>
              <a:gd name="connsiteY22" fmla="*/ 1028700 h 1925516"/>
              <a:gd name="connsiteX23" fmla="*/ 105508 w 889141"/>
              <a:gd name="connsiteY23" fmla="*/ 1104900 h 1925516"/>
              <a:gd name="connsiteX24" fmla="*/ 126023 w 889141"/>
              <a:gd name="connsiteY24" fmla="*/ 1175239 h 1925516"/>
              <a:gd name="connsiteX25" fmla="*/ 152400 w 889141"/>
              <a:gd name="connsiteY25" fmla="*/ 1263162 h 1925516"/>
              <a:gd name="connsiteX26" fmla="*/ 196362 w 889141"/>
              <a:gd name="connsiteY26" fmla="*/ 1330570 h 1925516"/>
              <a:gd name="connsiteX27" fmla="*/ 213946 w 889141"/>
              <a:gd name="connsiteY27" fmla="*/ 1374531 h 1925516"/>
              <a:gd name="connsiteX28" fmla="*/ 190500 w 889141"/>
              <a:gd name="connsiteY28" fmla="*/ 1512277 h 1925516"/>
              <a:gd name="connsiteX29" fmla="*/ 190500 w 889141"/>
              <a:gd name="connsiteY29" fmla="*/ 1638300 h 1925516"/>
              <a:gd name="connsiteX30" fmla="*/ 202223 w 889141"/>
              <a:gd name="connsiteY30" fmla="*/ 1743808 h 1925516"/>
              <a:gd name="connsiteX31" fmla="*/ 257908 w 889141"/>
              <a:gd name="connsiteY31" fmla="*/ 1925516 h 1925516"/>
              <a:gd name="connsiteX0" fmla="*/ 0 w 889141"/>
              <a:gd name="connsiteY0" fmla="*/ 0 h 1925516"/>
              <a:gd name="connsiteX1" fmla="*/ 99646 w 889141"/>
              <a:gd name="connsiteY1" fmla="*/ 146539 h 1925516"/>
              <a:gd name="connsiteX2" fmla="*/ 172916 w 889141"/>
              <a:gd name="connsiteY2" fmla="*/ 211016 h 1925516"/>
              <a:gd name="connsiteX3" fmla="*/ 205154 w 889141"/>
              <a:gd name="connsiteY3" fmla="*/ 331177 h 1925516"/>
              <a:gd name="connsiteX4" fmla="*/ 234462 w 889141"/>
              <a:gd name="connsiteY4" fmla="*/ 404447 h 1925516"/>
              <a:gd name="connsiteX5" fmla="*/ 272562 w 889141"/>
              <a:gd name="connsiteY5" fmla="*/ 483577 h 1925516"/>
              <a:gd name="connsiteX6" fmla="*/ 339970 w 889141"/>
              <a:gd name="connsiteY6" fmla="*/ 559777 h 1925516"/>
              <a:gd name="connsiteX7" fmla="*/ 463062 w 889141"/>
              <a:gd name="connsiteY7" fmla="*/ 650631 h 1925516"/>
              <a:gd name="connsiteX8" fmla="*/ 609600 w 889141"/>
              <a:gd name="connsiteY8" fmla="*/ 732693 h 1925516"/>
              <a:gd name="connsiteX9" fmla="*/ 723900 w 889141"/>
              <a:gd name="connsiteY9" fmla="*/ 788377 h 1925516"/>
              <a:gd name="connsiteX10" fmla="*/ 817685 w 889141"/>
              <a:gd name="connsiteY10" fmla="*/ 861647 h 1925516"/>
              <a:gd name="connsiteX11" fmla="*/ 864577 w 889141"/>
              <a:gd name="connsiteY11" fmla="*/ 920262 h 1925516"/>
              <a:gd name="connsiteX12" fmla="*/ 885093 w 889141"/>
              <a:gd name="connsiteY12" fmla="*/ 1016977 h 1925516"/>
              <a:gd name="connsiteX13" fmla="*/ 879231 w 889141"/>
              <a:gd name="connsiteY13" fmla="*/ 1093177 h 1925516"/>
              <a:gd name="connsiteX14" fmla="*/ 788377 w 889141"/>
              <a:gd name="connsiteY14" fmla="*/ 1148862 h 1925516"/>
              <a:gd name="connsiteX15" fmla="*/ 691662 w 889141"/>
              <a:gd name="connsiteY15" fmla="*/ 1169377 h 1925516"/>
              <a:gd name="connsiteX16" fmla="*/ 594946 w 889141"/>
              <a:gd name="connsiteY16" fmla="*/ 1186962 h 1925516"/>
              <a:gd name="connsiteX17" fmla="*/ 509954 w 889141"/>
              <a:gd name="connsiteY17" fmla="*/ 1151793 h 1925516"/>
              <a:gd name="connsiteX18" fmla="*/ 463062 w 889141"/>
              <a:gd name="connsiteY18" fmla="*/ 1122485 h 1925516"/>
              <a:gd name="connsiteX19" fmla="*/ 378070 w 889141"/>
              <a:gd name="connsiteY19" fmla="*/ 1069731 h 1925516"/>
              <a:gd name="connsiteX20" fmla="*/ 266700 w 889141"/>
              <a:gd name="connsiteY20" fmla="*/ 1022839 h 1925516"/>
              <a:gd name="connsiteX21" fmla="*/ 143608 w 889141"/>
              <a:gd name="connsiteY21" fmla="*/ 1005254 h 1925516"/>
              <a:gd name="connsiteX22" fmla="*/ 90854 w 889141"/>
              <a:gd name="connsiteY22" fmla="*/ 1028700 h 1925516"/>
              <a:gd name="connsiteX23" fmla="*/ 105508 w 889141"/>
              <a:gd name="connsiteY23" fmla="*/ 1104900 h 1925516"/>
              <a:gd name="connsiteX24" fmla="*/ 126023 w 889141"/>
              <a:gd name="connsiteY24" fmla="*/ 1175239 h 1925516"/>
              <a:gd name="connsiteX25" fmla="*/ 152400 w 889141"/>
              <a:gd name="connsiteY25" fmla="*/ 1263162 h 1925516"/>
              <a:gd name="connsiteX26" fmla="*/ 196362 w 889141"/>
              <a:gd name="connsiteY26" fmla="*/ 1330570 h 1925516"/>
              <a:gd name="connsiteX27" fmla="*/ 213946 w 889141"/>
              <a:gd name="connsiteY27" fmla="*/ 1374531 h 1925516"/>
              <a:gd name="connsiteX28" fmla="*/ 190500 w 889141"/>
              <a:gd name="connsiteY28" fmla="*/ 1512277 h 1925516"/>
              <a:gd name="connsiteX29" fmla="*/ 190500 w 889141"/>
              <a:gd name="connsiteY29" fmla="*/ 1638300 h 1925516"/>
              <a:gd name="connsiteX30" fmla="*/ 202223 w 889141"/>
              <a:gd name="connsiteY30" fmla="*/ 1743808 h 1925516"/>
              <a:gd name="connsiteX31" fmla="*/ 257908 w 889141"/>
              <a:gd name="connsiteY31" fmla="*/ 1925516 h 1925516"/>
              <a:gd name="connsiteX0" fmla="*/ 0 w 889141"/>
              <a:gd name="connsiteY0" fmla="*/ 0 h 1925516"/>
              <a:gd name="connsiteX1" fmla="*/ 99646 w 889141"/>
              <a:gd name="connsiteY1" fmla="*/ 146539 h 1925516"/>
              <a:gd name="connsiteX2" fmla="*/ 172916 w 889141"/>
              <a:gd name="connsiteY2" fmla="*/ 211016 h 1925516"/>
              <a:gd name="connsiteX3" fmla="*/ 205154 w 889141"/>
              <a:gd name="connsiteY3" fmla="*/ 331177 h 1925516"/>
              <a:gd name="connsiteX4" fmla="*/ 234462 w 889141"/>
              <a:gd name="connsiteY4" fmla="*/ 404447 h 1925516"/>
              <a:gd name="connsiteX5" fmla="*/ 272562 w 889141"/>
              <a:gd name="connsiteY5" fmla="*/ 483577 h 1925516"/>
              <a:gd name="connsiteX6" fmla="*/ 339970 w 889141"/>
              <a:gd name="connsiteY6" fmla="*/ 559777 h 1925516"/>
              <a:gd name="connsiteX7" fmla="*/ 463062 w 889141"/>
              <a:gd name="connsiteY7" fmla="*/ 650631 h 1925516"/>
              <a:gd name="connsiteX8" fmla="*/ 609600 w 889141"/>
              <a:gd name="connsiteY8" fmla="*/ 732693 h 1925516"/>
              <a:gd name="connsiteX9" fmla="*/ 723900 w 889141"/>
              <a:gd name="connsiteY9" fmla="*/ 788377 h 1925516"/>
              <a:gd name="connsiteX10" fmla="*/ 817685 w 889141"/>
              <a:gd name="connsiteY10" fmla="*/ 861647 h 1925516"/>
              <a:gd name="connsiteX11" fmla="*/ 864577 w 889141"/>
              <a:gd name="connsiteY11" fmla="*/ 920262 h 1925516"/>
              <a:gd name="connsiteX12" fmla="*/ 885093 w 889141"/>
              <a:gd name="connsiteY12" fmla="*/ 1016977 h 1925516"/>
              <a:gd name="connsiteX13" fmla="*/ 879231 w 889141"/>
              <a:gd name="connsiteY13" fmla="*/ 1093177 h 1925516"/>
              <a:gd name="connsiteX14" fmla="*/ 788377 w 889141"/>
              <a:gd name="connsiteY14" fmla="*/ 1148862 h 1925516"/>
              <a:gd name="connsiteX15" fmla="*/ 691662 w 889141"/>
              <a:gd name="connsiteY15" fmla="*/ 1169377 h 1925516"/>
              <a:gd name="connsiteX16" fmla="*/ 594946 w 889141"/>
              <a:gd name="connsiteY16" fmla="*/ 1186962 h 1925516"/>
              <a:gd name="connsiteX17" fmla="*/ 509954 w 889141"/>
              <a:gd name="connsiteY17" fmla="*/ 1151793 h 1925516"/>
              <a:gd name="connsiteX18" fmla="*/ 463062 w 889141"/>
              <a:gd name="connsiteY18" fmla="*/ 1122485 h 1925516"/>
              <a:gd name="connsiteX19" fmla="*/ 378070 w 889141"/>
              <a:gd name="connsiteY19" fmla="*/ 1069731 h 1925516"/>
              <a:gd name="connsiteX20" fmla="*/ 266700 w 889141"/>
              <a:gd name="connsiteY20" fmla="*/ 1022839 h 1925516"/>
              <a:gd name="connsiteX21" fmla="*/ 143608 w 889141"/>
              <a:gd name="connsiteY21" fmla="*/ 1005254 h 1925516"/>
              <a:gd name="connsiteX22" fmla="*/ 90854 w 889141"/>
              <a:gd name="connsiteY22" fmla="*/ 1028700 h 1925516"/>
              <a:gd name="connsiteX23" fmla="*/ 105508 w 889141"/>
              <a:gd name="connsiteY23" fmla="*/ 1104900 h 1925516"/>
              <a:gd name="connsiteX24" fmla="*/ 126023 w 889141"/>
              <a:gd name="connsiteY24" fmla="*/ 1175239 h 1925516"/>
              <a:gd name="connsiteX25" fmla="*/ 152400 w 889141"/>
              <a:gd name="connsiteY25" fmla="*/ 1263162 h 1925516"/>
              <a:gd name="connsiteX26" fmla="*/ 196362 w 889141"/>
              <a:gd name="connsiteY26" fmla="*/ 1330570 h 1925516"/>
              <a:gd name="connsiteX27" fmla="*/ 213946 w 889141"/>
              <a:gd name="connsiteY27" fmla="*/ 1374531 h 1925516"/>
              <a:gd name="connsiteX28" fmla="*/ 190500 w 889141"/>
              <a:gd name="connsiteY28" fmla="*/ 1512277 h 1925516"/>
              <a:gd name="connsiteX29" fmla="*/ 190500 w 889141"/>
              <a:gd name="connsiteY29" fmla="*/ 1638300 h 1925516"/>
              <a:gd name="connsiteX30" fmla="*/ 202223 w 889141"/>
              <a:gd name="connsiteY30" fmla="*/ 1743808 h 1925516"/>
              <a:gd name="connsiteX31" fmla="*/ 269631 w 889141"/>
              <a:gd name="connsiteY31" fmla="*/ 1925516 h 1925516"/>
              <a:gd name="connsiteX0" fmla="*/ 0 w 889141"/>
              <a:gd name="connsiteY0" fmla="*/ 0 h 1907931"/>
              <a:gd name="connsiteX1" fmla="*/ 99646 w 889141"/>
              <a:gd name="connsiteY1" fmla="*/ 146539 h 1907931"/>
              <a:gd name="connsiteX2" fmla="*/ 172916 w 889141"/>
              <a:gd name="connsiteY2" fmla="*/ 211016 h 1907931"/>
              <a:gd name="connsiteX3" fmla="*/ 205154 w 889141"/>
              <a:gd name="connsiteY3" fmla="*/ 331177 h 1907931"/>
              <a:gd name="connsiteX4" fmla="*/ 234462 w 889141"/>
              <a:gd name="connsiteY4" fmla="*/ 404447 h 1907931"/>
              <a:gd name="connsiteX5" fmla="*/ 272562 w 889141"/>
              <a:gd name="connsiteY5" fmla="*/ 483577 h 1907931"/>
              <a:gd name="connsiteX6" fmla="*/ 339970 w 889141"/>
              <a:gd name="connsiteY6" fmla="*/ 559777 h 1907931"/>
              <a:gd name="connsiteX7" fmla="*/ 463062 w 889141"/>
              <a:gd name="connsiteY7" fmla="*/ 650631 h 1907931"/>
              <a:gd name="connsiteX8" fmla="*/ 609600 w 889141"/>
              <a:gd name="connsiteY8" fmla="*/ 732693 h 1907931"/>
              <a:gd name="connsiteX9" fmla="*/ 723900 w 889141"/>
              <a:gd name="connsiteY9" fmla="*/ 788377 h 1907931"/>
              <a:gd name="connsiteX10" fmla="*/ 817685 w 889141"/>
              <a:gd name="connsiteY10" fmla="*/ 861647 h 1907931"/>
              <a:gd name="connsiteX11" fmla="*/ 864577 w 889141"/>
              <a:gd name="connsiteY11" fmla="*/ 920262 h 1907931"/>
              <a:gd name="connsiteX12" fmla="*/ 885093 w 889141"/>
              <a:gd name="connsiteY12" fmla="*/ 1016977 h 1907931"/>
              <a:gd name="connsiteX13" fmla="*/ 879231 w 889141"/>
              <a:gd name="connsiteY13" fmla="*/ 1093177 h 1907931"/>
              <a:gd name="connsiteX14" fmla="*/ 788377 w 889141"/>
              <a:gd name="connsiteY14" fmla="*/ 1148862 h 1907931"/>
              <a:gd name="connsiteX15" fmla="*/ 691662 w 889141"/>
              <a:gd name="connsiteY15" fmla="*/ 1169377 h 1907931"/>
              <a:gd name="connsiteX16" fmla="*/ 594946 w 889141"/>
              <a:gd name="connsiteY16" fmla="*/ 1186962 h 1907931"/>
              <a:gd name="connsiteX17" fmla="*/ 509954 w 889141"/>
              <a:gd name="connsiteY17" fmla="*/ 1151793 h 1907931"/>
              <a:gd name="connsiteX18" fmla="*/ 463062 w 889141"/>
              <a:gd name="connsiteY18" fmla="*/ 1122485 h 1907931"/>
              <a:gd name="connsiteX19" fmla="*/ 378070 w 889141"/>
              <a:gd name="connsiteY19" fmla="*/ 1069731 h 1907931"/>
              <a:gd name="connsiteX20" fmla="*/ 266700 w 889141"/>
              <a:gd name="connsiteY20" fmla="*/ 1022839 h 1907931"/>
              <a:gd name="connsiteX21" fmla="*/ 143608 w 889141"/>
              <a:gd name="connsiteY21" fmla="*/ 1005254 h 1907931"/>
              <a:gd name="connsiteX22" fmla="*/ 90854 w 889141"/>
              <a:gd name="connsiteY22" fmla="*/ 1028700 h 1907931"/>
              <a:gd name="connsiteX23" fmla="*/ 105508 w 889141"/>
              <a:gd name="connsiteY23" fmla="*/ 1104900 h 1907931"/>
              <a:gd name="connsiteX24" fmla="*/ 126023 w 889141"/>
              <a:gd name="connsiteY24" fmla="*/ 1175239 h 1907931"/>
              <a:gd name="connsiteX25" fmla="*/ 152400 w 889141"/>
              <a:gd name="connsiteY25" fmla="*/ 1263162 h 1907931"/>
              <a:gd name="connsiteX26" fmla="*/ 196362 w 889141"/>
              <a:gd name="connsiteY26" fmla="*/ 1330570 h 1907931"/>
              <a:gd name="connsiteX27" fmla="*/ 213946 w 889141"/>
              <a:gd name="connsiteY27" fmla="*/ 1374531 h 1907931"/>
              <a:gd name="connsiteX28" fmla="*/ 190500 w 889141"/>
              <a:gd name="connsiteY28" fmla="*/ 1512277 h 1907931"/>
              <a:gd name="connsiteX29" fmla="*/ 190500 w 889141"/>
              <a:gd name="connsiteY29" fmla="*/ 1638300 h 1907931"/>
              <a:gd name="connsiteX30" fmla="*/ 202223 w 889141"/>
              <a:gd name="connsiteY30" fmla="*/ 1743808 h 1907931"/>
              <a:gd name="connsiteX31" fmla="*/ 260839 w 889141"/>
              <a:gd name="connsiteY31" fmla="*/ 1907931 h 1907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89141" h="1907931">
                <a:moveTo>
                  <a:pt x="0" y="0"/>
                </a:moveTo>
                <a:cubicBezTo>
                  <a:pt x="35413" y="55685"/>
                  <a:pt x="70827" y="111370"/>
                  <a:pt x="99646" y="146539"/>
                </a:cubicBezTo>
                <a:cubicBezTo>
                  <a:pt x="128465" y="181708"/>
                  <a:pt x="155331" y="180243"/>
                  <a:pt x="172916" y="211016"/>
                </a:cubicBezTo>
                <a:cubicBezTo>
                  <a:pt x="190501" y="241789"/>
                  <a:pt x="194896" y="298939"/>
                  <a:pt x="205154" y="331177"/>
                </a:cubicBezTo>
                <a:cubicBezTo>
                  <a:pt x="215412" y="363415"/>
                  <a:pt x="223227" y="379047"/>
                  <a:pt x="234462" y="404447"/>
                </a:cubicBezTo>
                <a:cubicBezTo>
                  <a:pt x="245697" y="429847"/>
                  <a:pt x="254977" y="457689"/>
                  <a:pt x="272562" y="483577"/>
                </a:cubicBezTo>
                <a:cubicBezTo>
                  <a:pt x="290147" y="509465"/>
                  <a:pt x="308220" y="531935"/>
                  <a:pt x="339970" y="559777"/>
                </a:cubicBezTo>
                <a:cubicBezTo>
                  <a:pt x="371720" y="587619"/>
                  <a:pt x="418124" y="621812"/>
                  <a:pt x="463062" y="650631"/>
                </a:cubicBezTo>
                <a:cubicBezTo>
                  <a:pt x="508000" y="679450"/>
                  <a:pt x="566127" y="709735"/>
                  <a:pt x="609600" y="732693"/>
                </a:cubicBezTo>
                <a:cubicBezTo>
                  <a:pt x="653073" y="755651"/>
                  <a:pt x="689219" y="766885"/>
                  <a:pt x="723900" y="788377"/>
                </a:cubicBezTo>
                <a:cubicBezTo>
                  <a:pt x="758581" y="809869"/>
                  <a:pt x="794239" y="839666"/>
                  <a:pt x="817685" y="861647"/>
                </a:cubicBezTo>
                <a:cubicBezTo>
                  <a:pt x="841131" y="883628"/>
                  <a:pt x="853342" y="894374"/>
                  <a:pt x="864577" y="920262"/>
                </a:cubicBezTo>
                <a:cubicBezTo>
                  <a:pt x="875812" y="946150"/>
                  <a:pt x="882651" y="988158"/>
                  <a:pt x="885093" y="1016977"/>
                </a:cubicBezTo>
                <a:cubicBezTo>
                  <a:pt x="887535" y="1045796"/>
                  <a:pt x="895350" y="1071196"/>
                  <a:pt x="879231" y="1093177"/>
                </a:cubicBezTo>
                <a:cubicBezTo>
                  <a:pt x="863112" y="1115158"/>
                  <a:pt x="819639" y="1136162"/>
                  <a:pt x="788377" y="1148862"/>
                </a:cubicBezTo>
                <a:cubicBezTo>
                  <a:pt x="757116" y="1161562"/>
                  <a:pt x="723901" y="1163027"/>
                  <a:pt x="691662" y="1169377"/>
                </a:cubicBezTo>
                <a:cubicBezTo>
                  <a:pt x="659424" y="1175727"/>
                  <a:pt x="625231" y="1189893"/>
                  <a:pt x="594946" y="1186962"/>
                </a:cubicBezTo>
                <a:cubicBezTo>
                  <a:pt x="564661" y="1184031"/>
                  <a:pt x="531934" y="1162539"/>
                  <a:pt x="509954" y="1151793"/>
                </a:cubicBezTo>
                <a:cubicBezTo>
                  <a:pt x="487974" y="1141047"/>
                  <a:pt x="463062" y="1122485"/>
                  <a:pt x="463062" y="1122485"/>
                </a:cubicBezTo>
                <a:cubicBezTo>
                  <a:pt x="441081" y="1108808"/>
                  <a:pt x="410797" y="1086339"/>
                  <a:pt x="378070" y="1069731"/>
                </a:cubicBezTo>
                <a:cubicBezTo>
                  <a:pt x="345343" y="1053123"/>
                  <a:pt x="305777" y="1033585"/>
                  <a:pt x="266700" y="1022839"/>
                </a:cubicBezTo>
                <a:cubicBezTo>
                  <a:pt x="227623" y="1012093"/>
                  <a:pt x="172916" y="1004277"/>
                  <a:pt x="143608" y="1005254"/>
                </a:cubicBezTo>
                <a:cubicBezTo>
                  <a:pt x="114300" y="1006231"/>
                  <a:pt x="97204" y="1012092"/>
                  <a:pt x="90854" y="1028700"/>
                </a:cubicBezTo>
                <a:cubicBezTo>
                  <a:pt x="84504" y="1045308"/>
                  <a:pt x="99647" y="1080477"/>
                  <a:pt x="105508" y="1104900"/>
                </a:cubicBezTo>
                <a:cubicBezTo>
                  <a:pt x="111370" y="1129323"/>
                  <a:pt x="118208" y="1148862"/>
                  <a:pt x="126023" y="1175239"/>
                </a:cubicBezTo>
                <a:cubicBezTo>
                  <a:pt x="133838" y="1201616"/>
                  <a:pt x="140677" y="1237274"/>
                  <a:pt x="152400" y="1263162"/>
                </a:cubicBezTo>
                <a:cubicBezTo>
                  <a:pt x="164123" y="1289050"/>
                  <a:pt x="186104" y="1312009"/>
                  <a:pt x="196362" y="1330570"/>
                </a:cubicBezTo>
                <a:cubicBezTo>
                  <a:pt x="206620" y="1349131"/>
                  <a:pt x="214923" y="1344247"/>
                  <a:pt x="213946" y="1374531"/>
                </a:cubicBezTo>
                <a:cubicBezTo>
                  <a:pt x="212969" y="1404815"/>
                  <a:pt x="194408" y="1468316"/>
                  <a:pt x="190500" y="1512277"/>
                </a:cubicBezTo>
                <a:cubicBezTo>
                  <a:pt x="186592" y="1556239"/>
                  <a:pt x="188546" y="1599712"/>
                  <a:pt x="190500" y="1638300"/>
                </a:cubicBezTo>
                <a:cubicBezTo>
                  <a:pt x="192454" y="1676888"/>
                  <a:pt x="190500" y="1698869"/>
                  <a:pt x="202223" y="1743808"/>
                </a:cubicBezTo>
                <a:cubicBezTo>
                  <a:pt x="213946" y="1788747"/>
                  <a:pt x="248627" y="1776290"/>
                  <a:pt x="260839" y="1907931"/>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23" name="Causeni"/>
          <p:cNvSpPr/>
          <p:nvPr/>
        </p:nvSpPr>
        <p:spPr>
          <a:xfrm>
            <a:off x="9539683" y="3267812"/>
            <a:ext cx="661385" cy="552972"/>
          </a:xfrm>
          <a:custGeom>
            <a:avLst/>
            <a:gdLst>
              <a:gd name="connsiteX0" fmla="*/ 958362 w 1131628"/>
              <a:gd name="connsiteY0" fmla="*/ 0 h 946643"/>
              <a:gd name="connsiteX1" fmla="*/ 973016 w 1131628"/>
              <a:gd name="connsiteY1" fmla="*/ 126023 h 946643"/>
              <a:gd name="connsiteX2" fmla="*/ 975947 w 1131628"/>
              <a:gd name="connsiteY2" fmla="*/ 257908 h 946643"/>
              <a:gd name="connsiteX3" fmla="*/ 999393 w 1131628"/>
              <a:gd name="connsiteY3" fmla="*/ 392723 h 946643"/>
              <a:gd name="connsiteX4" fmla="*/ 1022839 w 1131628"/>
              <a:gd name="connsiteY4" fmla="*/ 445477 h 946643"/>
              <a:gd name="connsiteX5" fmla="*/ 1060939 w 1131628"/>
              <a:gd name="connsiteY5" fmla="*/ 457200 h 946643"/>
              <a:gd name="connsiteX6" fmla="*/ 1096108 w 1131628"/>
              <a:gd name="connsiteY6" fmla="*/ 468923 h 946643"/>
              <a:gd name="connsiteX7" fmla="*/ 1125416 w 1131628"/>
              <a:gd name="connsiteY7" fmla="*/ 524608 h 946643"/>
              <a:gd name="connsiteX8" fmla="*/ 1128347 w 1131628"/>
              <a:gd name="connsiteY8" fmla="*/ 600808 h 946643"/>
              <a:gd name="connsiteX9" fmla="*/ 1087316 w 1131628"/>
              <a:gd name="connsiteY9" fmla="*/ 647700 h 946643"/>
              <a:gd name="connsiteX10" fmla="*/ 970085 w 1131628"/>
              <a:gd name="connsiteY10" fmla="*/ 682870 h 946643"/>
              <a:gd name="connsiteX11" fmla="*/ 805962 w 1131628"/>
              <a:gd name="connsiteY11" fmla="*/ 753208 h 946643"/>
              <a:gd name="connsiteX12" fmla="*/ 732693 w 1131628"/>
              <a:gd name="connsiteY12" fmla="*/ 800100 h 946643"/>
              <a:gd name="connsiteX13" fmla="*/ 688731 w 1131628"/>
              <a:gd name="connsiteY13" fmla="*/ 893885 h 946643"/>
              <a:gd name="connsiteX14" fmla="*/ 641839 w 1131628"/>
              <a:gd name="connsiteY14" fmla="*/ 946639 h 946643"/>
              <a:gd name="connsiteX15" fmla="*/ 574431 w 1131628"/>
              <a:gd name="connsiteY15" fmla="*/ 896816 h 946643"/>
              <a:gd name="connsiteX16" fmla="*/ 509954 w 1131628"/>
              <a:gd name="connsiteY16" fmla="*/ 896816 h 946643"/>
              <a:gd name="connsiteX17" fmla="*/ 430823 w 1131628"/>
              <a:gd name="connsiteY17" fmla="*/ 902677 h 946643"/>
              <a:gd name="connsiteX18" fmla="*/ 369277 w 1131628"/>
              <a:gd name="connsiteY18" fmla="*/ 861647 h 946643"/>
              <a:gd name="connsiteX19" fmla="*/ 260839 w 1131628"/>
              <a:gd name="connsiteY19" fmla="*/ 817685 h 946643"/>
              <a:gd name="connsiteX20" fmla="*/ 143608 w 1131628"/>
              <a:gd name="connsiteY20" fmla="*/ 744416 h 946643"/>
              <a:gd name="connsiteX21" fmla="*/ 55685 w 1131628"/>
              <a:gd name="connsiteY21" fmla="*/ 718039 h 946643"/>
              <a:gd name="connsiteX22" fmla="*/ 0 w 1131628"/>
              <a:gd name="connsiteY22" fmla="*/ 688731 h 946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31628" h="946643">
                <a:moveTo>
                  <a:pt x="958362" y="0"/>
                </a:moveTo>
                <a:cubicBezTo>
                  <a:pt x="964223" y="41519"/>
                  <a:pt x="970085" y="83038"/>
                  <a:pt x="973016" y="126023"/>
                </a:cubicBezTo>
                <a:cubicBezTo>
                  <a:pt x="975947" y="169008"/>
                  <a:pt x="971551" y="213458"/>
                  <a:pt x="975947" y="257908"/>
                </a:cubicBezTo>
                <a:cubicBezTo>
                  <a:pt x="980343" y="302358"/>
                  <a:pt x="991578" y="361462"/>
                  <a:pt x="999393" y="392723"/>
                </a:cubicBezTo>
                <a:cubicBezTo>
                  <a:pt x="1007208" y="423985"/>
                  <a:pt x="1012581" y="434731"/>
                  <a:pt x="1022839" y="445477"/>
                </a:cubicBezTo>
                <a:cubicBezTo>
                  <a:pt x="1033097" y="456223"/>
                  <a:pt x="1048728" y="453292"/>
                  <a:pt x="1060939" y="457200"/>
                </a:cubicBezTo>
                <a:cubicBezTo>
                  <a:pt x="1073150" y="461108"/>
                  <a:pt x="1085362" y="457688"/>
                  <a:pt x="1096108" y="468923"/>
                </a:cubicBezTo>
                <a:cubicBezTo>
                  <a:pt x="1106854" y="480158"/>
                  <a:pt x="1120043" y="502627"/>
                  <a:pt x="1125416" y="524608"/>
                </a:cubicBezTo>
                <a:cubicBezTo>
                  <a:pt x="1130789" y="546589"/>
                  <a:pt x="1134697" y="580293"/>
                  <a:pt x="1128347" y="600808"/>
                </a:cubicBezTo>
                <a:cubicBezTo>
                  <a:pt x="1121997" y="621323"/>
                  <a:pt x="1113693" y="634023"/>
                  <a:pt x="1087316" y="647700"/>
                </a:cubicBezTo>
                <a:cubicBezTo>
                  <a:pt x="1060939" y="661377"/>
                  <a:pt x="1016977" y="665285"/>
                  <a:pt x="970085" y="682870"/>
                </a:cubicBezTo>
                <a:cubicBezTo>
                  <a:pt x="923193" y="700455"/>
                  <a:pt x="845527" y="733670"/>
                  <a:pt x="805962" y="753208"/>
                </a:cubicBezTo>
                <a:cubicBezTo>
                  <a:pt x="766397" y="772746"/>
                  <a:pt x="752231" y="776654"/>
                  <a:pt x="732693" y="800100"/>
                </a:cubicBezTo>
                <a:cubicBezTo>
                  <a:pt x="713155" y="823546"/>
                  <a:pt x="703873" y="869462"/>
                  <a:pt x="688731" y="893885"/>
                </a:cubicBezTo>
                <a:cubicBezTo>
                  <a:pt x="673589" y="918308"/>
                  <a:pt x="660889" y="946151"/>
                  <a:pt x="641839" y="946639"/>
                </a:cubicBezTo>
                <a:cubicBezTo>
                  <a:pt x="622789" y="947127"/>
                  <a:pt x="596412" y="905120"/>
                  <a:pt x="574431" y="896816"/>
                </a:cubicBezTo>
                <a:cubicBezTo>
                  <a:pt x="552450" y="888512"/>
                  <a:pt x="533889" y="895839"/>
                  <a:pt x="509954" y="896816"/>
                </a:cubicBezTo>
                <a:cubicBezTo>
                  <a:pt x="486019" y="897793"/>
                  <a:pt x="454269" y="908538"/>
                  <a:pt x="430823" y="902677"/>
                </a:cubicBezTo>
                <a:cubicBezTo>
                  <a:pt x="407377" y="896816"/>
                  <a:pt x="397608" y="875812"/>
                  <a:pt x="369277" y="861647"/>
                </a:cubicBezTo>
                <a:cubicBezTo>
                  <a:pt x="340946" y="847482"/>
                  <a:pt x="298450" y="837223"/>
                  <a:pt x="260839" y="817685"/>
                </a:cubicBezTo>
                <a:cubicBezTo>
                  <a:pt x="223228" y="798147"/>
                  <a:pt x="177800" y="761024"/>
                  <a:pt x="143608" y="744416"/>
                </a:cubicBezTo>
                <a:cubicBezTo>
                  <a:pt x="109416" y="727808"/>
                  <a:pt x="79620" y="727320"/>
                  <a:pt x="55685" y="718039"/>
                </a:cubicBezTo>
                <a:cubicBezTo>
                  <a:pt x="31750" y="708758"/>
                  <a:pt x="15875" y="698744"/>
                  <a:pt x="0" y="688731"/>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24" name="Cuciurgan"/>
          <p:cNvSpPr/>
          <p:nvPr/>
        </p:nvSpPr>
        <p:spPr>
          <a:xfrm>
            <a:off x="9260451" y="3067794"/>
            <a:ext cx="1587326" cy="443168"/>
          </a:xfrm>
          <a:custGeom>
            <a:avLst/>
            <a:gdLst>
              <a:gd name="connsiteX0" fmla="*/ 0 w 2716823"/>
              <a:gd name="connsiteY0" fmla="*/ 0 h 759070"/>
              <a:gd name="connsiteX1" fmla="*/ 243254 w 2716823"/>
              <a:gd name="connsiteY1" fmla="*/ 46893 h 759070"/>
              <a:gd name="connsiteX2" fmla="*/ 536331 w 2716823"/>
              <a:gd name="connsiteY2" fmla="*/ 117231 h 759070"/>
              <a:gd name="connsiteX3" fmla="*/ 1439008 w 2716823"/>
              <a:gd name="connsiteY3" fmla="*/ 348762 h 759070"/>
              <a:gd name="connsiteX4" fmla="*/ 1480038 w 2716823"/>
              <a:gd name="connsiteY4" fmla="*/ 357554 h 759070"/>
              <a:gd name="connsiteX5" fmla="*/ 1524000 w 2716823"/>
              <a:gd name="connsiteY5" fmla="*/ 360485 h 759070"/>
              <a:gd name="connsiteX6" fmla="*/ 1535723 w 2716823"/>
              <a:gd name="connsiteY6" fmla="*/ 369277 h 759070"/>
              <a:gd name="connsiteX7" fmla="*/ 1591408 w 2716823"/>
              <a:gd name="connsiteY7" fmla="*/ 433754 h 759070"/>
              <a:gd name="connsiteX8" fmla="*/ 1650023 w 2716823"/>
              <a:gd name="connsiteY8" fmla="*/ 471854 h 759070"/>
              <a:gd name="connsiteX9" fmla="*/ 1740877 w 2716823"/>
              <a:gd name="connsiteY9" fmla="*/ 468923 h 759070"/>
              <a:gd name="connsiteX10" fmla="*/ 1837592 w 2716823"/>
              <a:gd name="connsiteY10" fmla="*/ 454270 h 759070"/>
              <a:gd name="connsiteX11" fmla="*/ 2031023 w 2716823"/>
              <a:gd name="connsiteY11" fmla="*/ 448408 h 759070"/>
              <a:gd name="connsiteX12" fmla="*/ 2233246 w 2716823"/>
              <a:gd name="connsiteY12" fmla="*/ 480647 h 759070"/>
              <a:gd name="connsiteX13" fmla="*/ 2315308 w 2716823"/>
              <a:gd name="connsiteY13" fmla="*/ 495300 h 759070"/>
              <a:gd name="connsiteX14" fmla="*/ 2414954 w 2716823"/>
              <a:gd name="connsiteY14" fmla="*/ 577362 h 759070"/>
              <a:gd name="connsiteX15" fmla="*/ 2573215 w 2716823"/>
              <a:gd name="connsiteY15" fmla="*/ 679939 h 759070"/>
              <a:gd name="connsiteX16" fmla="*/ 2687515 w 2716823"/>
              <a:gd name="connsiteY16" fmla="*/ 738554 h 759070"/>
              <a:gd name="connsiteX17" fmla="*/ 2716823 w 2716823"/>
              <a:gd name="connsiteY17" fmla="*/ 759070 h 75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16823" h="759070">
                <a:moveTo>
                  <a:pt x="0" y="0"/>
                </a:moveTo>
                <a:cubicBezTo>
                  <a:pt x="76933" y="13677"/>
                  <a:pt x="153866" y="27355"/>
                  <a:pt x="243254" y="46893"/>
                </a:cubicBezTo>
                <a:cubicBezTo>
                  <a:pt x="332642" y="66431"/>
                  <a:pt x="536331" y="117231"/>
                  <a:pt x="536331" y="117231"/>
                </a:cubicBezTo>
                <a:lnTo>
                  <a:pt x="1439008" y="348762"/>
                </a:lnTo>
                <a:cubicBezTo>
                  <a:pt x="1596292" y="388816"/>
                  <a:pt x="1465873" y="355600"/>
                  <a:pt x="1480038" y="357554"/>
                </a:cubicBezTo>
                <a:cubicBezTo>
                  <a:pt x="1494203" y="359508"/>
                  <a:pt x="1524000" y="360485"/>
                  <a:pt x="1524000" y="360485"/>
                </a:cubicBezTo>
                <a:cubicBezTo>
                  <a:pt x="1533281" y="362439"/>
                  <a:pt x="1524488" y="357066"/>
                  <a:pt x="1535723" y="369277"/>
                </a:cubicBezTo>
                <a:cubicBezTo>
                  <a:pt x="1546958" y="381489"/>
                  <a:pt x="1572358" y="416658"/>
                  <a:pt x="1591408" y="433754"/>
                </a:cubicBezTo>
                <a:cubicBezTo>
                  <a:pt x="1610458" y="450850"/>
                  <a:pt x="1625112" y="465993"/>
                  <a:pt x="1650023" y="471854"/>
                </a:cubicBezTo>
                <a:cubicBezTo>
                  <a:pt x="1674934" y="477715"/>
                  <a:pt x="1709616" y="471854"/>
                  <a:pt x="1740877" y="468923"/>
                </a:cubicBezTo>
                <a:cubicBezTo>
                  <a:pt x="1772139" y="465992"/>
                  <a:pt x="1789235" y="457689"/>
                  <a:pt x="1837592" y="454270"/>
                </a:cubicBezTo>
                <a:cubicBezTo>
                  <a:pt x="1885949" y="450851"/>
                  <a:pt x="1965081" y="444012"/>
                  <a:pt x="2031023" y="448408"/>
                </a:cubicBezTo>
                <a:cubicBezTo>
                  <a:pt x="2096965" y="452804"/>
                  <a:pt x="2185865" y="472832"/>
                  <a:pt x="2233246" y="480647"/>
                </a:cubicBezTo>
                <a:cubicBezTo>
                  <a:pt x="2280627" y="488462"/>
                  <a:pt x="2285023" y="479181"/>
                  <a:pt x="2315308" y="495300"/>
                </a:cubicBezTo>
                <a:cubicBezTo>
                  <a:pt x="2345593" y="511419"/>
                  <a:pt x="2371969" y="546589"/>
                  <a:pt x="2414954" y="577362"/>
                </a:cubicBezTo>
                <a:cubicBezTo>
                  <a:pt x="2457939" y="608135"/>
                  <a:pt x="2527788" y="653074"/>
                  <a:pt x="2573215" y="679939"/>
                </a:cubicBezTo>
                <a:cubicBezTo>
                  <a:pt x="2618642" y="706804"/>
                  <a:pt x="2663580" y="725366"/>
                  <a:pt x="2687515" y="738554"/>
                </a:cubicBezTo>
                <a:cubicBezTo>
                  <a:pt x="2711450" y="751742"/>
                  <a:pt x="2714136" y="755406"/>
                  <a:pt x="2716823" y="759070"/>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25" name="Cahul"/>
          <p:cNvSpPr/>
          <p:nvPr/>
        </p:nvSpPr>
        <p:spPr>
          <a:xfrm>
            <a:off x="8159159" y="4498193"/>
            <a:ext cx="90240" cy="1541984"/>
          </a:xfrm>
          <a:custGeom>
            <a:avLst/>
            <a:gdLst>
              <a:gd name="connsiteX0" fmla="*/ 155331 w 155331"/>
              <a:gd name="connsiteY0" fmla="*/ 2089639 h 2089639"/>
              <a:gd name="connsiteX1" fmla="*/ 84993 w 155331"/>
              <a:gd name="connsiteY1" fmla="*/ 2069123 h 2089639"/>
              <a:gd name="connsiteX2" fmla="*/ 64478 w 155331"/>
              <a:gd name="connsiteY2" fmla="*/ 2028092 h 2089639"/>
              <a:gd name="connsiteX3" fmla="*/ 58616 w 155331"/>
              <a:gd name="connsiteY3" fmla="*/ 1978269 h 2089639"/>
              <a:gd name="connsiteX4" fmla="*/ 61547 w 155331"/>
              <a:gd name="connsiteY4" fmla="*/ 1899139 h 2089639"/>
              <a:gd name="connsiteX5" fmla="*/ 46893 w 155331"/>
              <a:gd name="connsiteY5" fmla="*/ 1852246 h 2089639"/>
              <a:gd name="connsiteX6" fmla="*/ 26378 w 155331"/>
              <a:gd name="connsiteY6" fmla="*/ 1811215 h 2089639"/>
              <a:gd name="connsiteX7" fmla="*/ 2931 w 155331"/>
              <a:gd name="connsiteY7" fmla="*/ 1740877 h 2089639"/>
              <a:gd name="connsiteX8" fmla="*/ 2931 w 155331"/>
              <a:gd name="connsiteY8" fmla="*/ 1676400 h 2089639"/>
              <a:gd name="connsiteX9" fmla="*/ 26378 w 155331"/>
              <a:gd name="connsiteY9" fmla="*/ 1591408 h 2089639"/>
              <a:gd name="connsiteX10" fmla="*/ 67408 w 155331"/>
              <a:gd name="connsiteY10" fmla="*/ 1547446 h 2089639"/>
              <a:gd name="connsiteX11" fmla="*/ 76201 w 155331"/>
              <a:gd name="connsiteY11" fmla="*/ 1471246 h 2089639"/>
              <a:gd name="connsiteX12" fmla="*/ 73270 w 155331"/>
              <a:gd name="connsiteY12" fmla="*/ 1436077 h 2089639"/>
              <a:gd name="connsiteX13" fmla="*/ 84993 w 155331"/>
              <a:gd name="connsiteY13" fmla="*/ 1374531 h 2089639"/>
              <a:gd name="connsiteX14" fmla="*/ 76201 w 155331"/>
              <a:gd name="connsiteY14" fmla="*/ 1289539 h 2089639"/>
              <a:gd name="connsiteX15" fmla="*/ 58616 w 155331"/>
              <a:gd name="connsiteY15" fmla="*/ 1201615 h 2089639"/>
              <a:gd name="connsiteX16" fmla="*/ 46893 w 155331"/>
              <a:gd name="connsiteY16" fmla="*/ 1110762 h 2089639"/>
              <a:gd name="connsiteX17" fmla="*/ 61547 w 155331"/>
              <a:gd name="connsiteY17" fmla="*/ 926123 h 2089639"/>
              <a:gd name="connsiteX18" fmla="*/ 73270 w 155331"/>
              <a:gd name="connsiteY18" fmla="*/ 826477 h 2089639"/>
              <a:gd name="connsiteX19" fmla="*/ 96716 w 155331"/>
              <a:gd name="connsiteY19" fmla="*/ 762000 h 2089639"/>
              <a:gd name="connsiteX20" fmla="*/ 114301 w 155331"/>
              <a:gd name="connsiteY20" fmla="*/ 665285 h 2089639"/>
              <a:gd name="connsiteX21" fmla="*/ 123093 w 155331"/>
              <a:gd name="connsiteY21" fmla="*/ 606669 h 2089639"/>
              <a:gd name="connsiteX22" fmla="*/ 111370 w 155331"/>
              <a:gd name="connsiteY22" fmla="*/ 504092 h 2089639"/>
              <a:gd name="connsiteX23" fmla="*/ 102578 w 155331"/>
              <a:gd name="connsiteY23" fmla="*/ 419100 h 2089639"/>
              <a:gd name="connsiteX24" fmla="*/ 87924 w 155331"/>
              <a:gd name="connsiteY24" fmla="*/ 304800 h 2089639"/>
              <a:gd name="connsiteX25" fmla="*/ 70339 w 155331"/>
              <a:gd name="connsiteY25" fmla="*/ 167054 h 2089639"/>
              <a:gd name="connsiteX26" fmla="*/ 93785 w 155331"/>
              <a:gd name="connsiteY26" fmla="*/ 93785 h 2089639"/>
              <a:gd name="connsiteX27" fmla="*/ 96716 w 155331"/>
              <a:gd name="connsiteY27" fmla="*/ 0 h 2089639"/>
              <a:gd name="connsiteX0" fmla="*/ 155331 w 155331"/>
              <a:gd name="connsiteY0" fmla="*/ 2669931 h 2669931"/>
              <a:gd name="connsiteX1" fmla="*/ 84993 w 155331"/>
              <a:gd name="connsiteY1" fmla="*/ 2649415 h 2669931"/>
              <a:gd name="connsiteX2" fmla="*/ 64478 w 155331"/>
              <a:gd name="connsiteY2" fmla="*/ 2608384 h 2669931"/>
              <a:gd name="connsiteX3" fmla="*/ 58616 w 155331"/>
              <a:gd name="connsiteY3" fmla="*/ 2558561 h 2669931"/>
              <a:gd name="connsiteX4" fmla="*/ 61547 w 155331"/>
              <a:gd name="connsiteY4" fmla="*/ 2479431 h 2669931"/>
              <a:gd name="connsiteX5" fmla="*/ 46893 w 155331"/>
              <a:gd name="connsiteY5" fmla="*/ 2432538 h 2669931"/>
              <a:gd name="connsiteX6" fmla="*/ 26378 w 155331"/>
              <a:gd name="connsiteY6" fmla="*/ 2391507 h 2669931"/>
              <a:gd name="connsiteX7" fmla="*/ 2931 w 155331"/>
              <a:gd name="connsiteY7" fmla="*/ 2321169 h 2669931"/>
              <a:gd name="connsiteX8" fmla="*/ 2931 w 155331"/>
              <a:gd name="connsiteY8" fmla="*/ 2256692 h 2669931"/>
              <a:gd name="connsiteX9" fmla="*/ 26378 w 155331"/>
              <a:gd name="connsiteY9" fmla="*/ 2171700 h 2669931"/>
              <a:gd name="connsiteX10" fmla="*/ 67408 w 155331"/>
              <a:gd name="connsiteY10" fmla="*/ 2127738 h 2669931"/>
              <a:gd name="connsiteX11" fmla="*/ 76201 w 155331"/>
              <a:gd name="connsiteY11" fmla="*/ 2051538 h 2669931"/>
              <a:gd name="connsiteX12" fmla="*/ 73270 w 155331"/>
              <a:gd name="connsiteY12" fmla="*/ 2016369 h 2669931"/>
              <a:gd name="connsiteX13" fmla="*/ 84993 w 155331"/>
              <a:gd name="connsiteY13" fmla="*/ 1954823 h 2669931"/>
              <a:gd name="connsiteX14" fmla="*/ 76201 w 155331"/>
              <a:gd name="connsiteY14" fmla="*/ 1869831 h 2669931"/>
              <a:gd name="connsiteX15" fmla="*/ 58616 w 155331"/>
              <a:gd name="connsiteY15" fmla="*/ 1781907 h 2669931"/>
              <a:gd name="connsiteX16" fmla="*/ 46893 w 155331"/>
              <a:gd name="connsiteY16" fmla="*/ 1691054 h 2669931"/>
              <a:gd name="connsiteX17" fmla="*/ 61547 w 155331"/>
              <a:gd name="connsiteY17" fmla="*/ 1506415 h 2669931"/>
              <a:gd name="connsiteX18" fmla="*/ 73270 w 155331"/>
              <a:gd name="connsiteY18" fmla="*/ 1406769 h 2669931"/>
              <a:gd name="connsiteX19" fmla="*/ 96716 w 155331"/>
              <a:gd name="connsiteY19" fmla="*/ 1342292 h 2669931"/>
              <a:gd name="connsiteX20" fmla="*/ 114301 w 155331"/>
              <a:gd name="connsiteY20" fmla="*/ 1245577 h 2669931"/>
              <a:gd name="connsiteX21" fmla="*/ 123093 w 155331"/>
              <a:gd name="connsiteY21" fmla="*/ 1186961 h 2669931"/>
              <a:gd name="connsiteX22" fmla="*/ 111370 w 155331"/>
              <a:gd name="connsiteY22" fmla="*/ 1084384 h 2669931"/>
              <a:gd name="connsiteX23" fmla="*/ 102578 w 155331"/>
              <a:gd name="connsiteY23" fmla="*/ 999392 h 2669931"/>
              <a:gd name="connsiteX24" fmla="*/ 87924 w 155331"/>
              <a:gd name="connsiteY24" fmla="*/ 885092 h 2669931"/>
              <a:gd name="connsiteX25" fmla="*/ 70339 w 155331"/>
              <a:gd name="connsiteY25" fmla="*/ 747346 h 2669931"/>
              <a:gd name="connsiteX26" fmla="*/ 93785 w 155331"/>
              <a:gd name="connsiteY26" fmla="*/ 674077 h 2669931"/>
              <a:gd name="connsiteX27" fmla="*/ 70339 w 155331"/>
              <a:gd name="connsiteY27" fmla="*/ 0 h 2669931"/>
              <a:gd name="connsiteX0" fmla="*/ 155331 w 155331"/>
              <a:gd name="connsiteY0" fmla="*/ 2669931 h 2669931"/>
              <a:gd name="connsiteX1" fmla="*/ 84993 w 155331"/>
              <a:gd name="connsiteY1" fmla="*/ 2649415 h 2669931"/>
              <a:gd name="connsiteX2" fmla="*/ 64478 w 155331"/>
              <a:gd name="connsiteY2" fmla="*/ 2608384 h 2669931"/>
              <a:gd name="connsiteX3" fmla="*/ 58616 w 155331"/>
              <a:gd name="connsiteY3" fmla="*/ 2558561 h 2669931"/>
              <a:gd name="connsiteX4" fmla="*/ 61547 w 155331"/>
              <a:gd name="connsiteY4" fmla="*/ 2479431 h 2669931"/>
              <a:gd name="connsiteX5" fmla="*/ 46893 w 155331"/>
              <a:gd name="connsiteY5" fmla="*/ 2432538 h 2669931"/>
              <a:gd name="connsiteX6" fmla="*/ 26378 w 155331"/>
              <a:gd name="connsiteY6" fmla="*/ 2391507 h 2669931"/>
              <a:gd name="connsiteX7" fmla="*/ 2931 w 155331"/>
              <a:gd name="connsiteY7" fmla="*/ 2321169 h 2669931"/>
              <a:gd name="connsiteX8" fmla="*/ 2931 w 155331"/>
              <a:gd name="connsiteY8" fmla="*/ 2256692 h 2669931"/>
              <a:gd name="connsiteX9" fmla="*/ 26378 w 155331"/>
              <a:gd name="connsiteY9" fmla="*/ 2171700 h 2669931"/>
              <a:gd name="connsiteX10" fmla="*/ 67408 w 155331"/>
              <a:gd name="connsiteY10" fmla="*/ 2127738 h 2669931"/>
              <a:gd name="connsiteX11" fmla="*/ 76201 w 155331"/>
              <a:gd name="connsiteY11" fmla="*/ 2051538 h 2669931"/>
              <a:gd name="connsiteX12" fmla="*/ 73270 w 155331"/>
              <a:gd name="connsiteY12" fmla="*/ 2016369 h 2669931"/>
              <a:gd name="connsiteX13" fmla="*/ 84993 w 155331"/>
              <a:gd name="connsiteY13" fmla="*/ 1954823 h 2669931"/>
              <a:gd name="connsiteX14" fmla="*/ 76201 w 155331"/>
              <a:gd name="connsiteY14" fmla="*/ 1869831 h 2669931"/>
              <a:gd name="connsiteX15" fmla="*/ 58616 w 155331"/>
              <a:gd name="connsiteY15" fmla="*/ 1781907 h 2669931"/>
              <a:gd name="connsiteX16" fmla="*/ 46893 w 155331"/>
              <a:gd name="connsiteY16" fmla="*/ 1691054 h 2669931"/>
              <a:gd name="connsiteX17" fmla="*/ 61547 w 155331"/>
              <a:gd name="connsiteY17" fmla="*/ 1506415 h 2669931"/>
              <a:gd name="connsiteX18" fmla="*/ 73270 w 155331"/>
              <a:gd name="connsiteY18" fmla="*/ 1406769 h 2669931"/>
              <a:gd name="connsiteX19" fmla="*/ 96716 w 155331"/>
              <a:gd name="connsiteY19" fmla="*/ 1342292 h 2669931"/>
              <a:gd name="connsiteX20" fmla="*/ 114301 w 155331"/>
              <a:gd name="connsiteY20" fmla="*/ 1245577 h 2669931"/>
              <a:gd name="connsiteX21" fmla="*/ 123093 w 155331"/>
              <a:gd name="connsiteY21" fmla="*/ 1186961 h 2669931"/>
              <a:gd name="connsiteX22" fmla="*/ 111370 w 155331"/>
              <a:gd name="connsiteY22" fmla="*/ 1084384 h 2669931"/>
              <a:gd name="connsiteX23" fmla="*/ 102578 w 155331"/>
              <a:gd name="connsiteY23" fmla="*/ 999392 h 2669931"/>
              <a:gd name="connsiteX24" fmla="*/ 87924 w 155331"/>
              <a:gd name="connsiteY24" fmla="*/ 885092 h 2669931"/>
              <a:gd name="connsiteX25" fmla="*/ 70339 w 155331"/>
              <a:gd name="connsiteY25" fmla="*/ 747346 h 2669931"/>
              <a:gd name="connsiteX26" fmla="*/ 93785 w 155331"/>
              <a:gd name="connsiteY26" fmla="*/ 674077 h 2669931"/>
              <a:gd name="connsiteX27" fmla="*/ 32239 w 155331"/>
              <a:gd name="connsiteY27" fmla="*/ 164123 h 2669931"/>
              <a:gd name="connsiteX28" fmla="*/ 70339 w 155331"/>
              <a:gd name="connsiteY28" fmla="*/ 0 h 2669931"/>
              <a:gd name="connsiteX0" fmla="*/ 155331 w 155331"/>
              <a:gd name="connsiteY0" fmla="*/ 2669931 h 2669931"/>
              <a:gd name="connsiteX1" fmla="*/ 84993 w 155331"/>
              <a:gd name="connsiteY1" fmla="*/ 2649415 h 2669931"/>
              <a:gd name="connsiteX2" fmla="*/ 64478 w 155331"/>
              <a:gd name="connsiteY2" fmla="*/ 2608384 h 2669931"/>
              <a:gd name="connsiteX3" fmla="*/ 58616 w 155331"/>
              <a:gd name="connsiteY3" fmla="*/ 2558561 h 2669931"/>
              <a:gd name="connsiteX4" fmla="*/ 61547 w 155331"/>
              <a:gd name="connsiteY4" fmla="*/ 2479431 h 2669931"/>
              <a:gd name="connsiteX5" fmla="*/ 46893 w 155331"/>
              <a:gd name="connsiteY5" fmla="*/ 2432538 h 2669931"/>
              <a:gd name="connsiteX6" fmla="*/ 26378 w 155331"/>
              <a:gd name="connsiteY6" fmla="*/ 2391507 h 2669931"/>
              <a:gd name="connsiteX7" fmla="*/ 2931 w 155331"/>
              <a:gd name="connsiteY7" fmla="*/ 2321169 h 2669931"/>
              <a:gd name="connsiteX8" fmla="*/ 2931 w 155331"/>
              <a:gd name="connsiteY8" fmla="*/ 2256692 h 2669931"/>
              <a:gd name="connsiteX9" fmla="*/ 26378 w 155331"/>
              <a:gd name="connsiteY9" fmla="*/ 2171700 h 2669931"/>
              <a:gd name="connsiteX10" fmla="*/ 67408 w 155331"/>
              <a:gd name="connsiteY10" fmla="*/ 2127738 h 2669931"/>
              <a:gd name="connsiteX11" fmla="*/ 76201 w 155331"/>
              <a:gd name="connsiteY11" fmla="*/ 2051538 h 2669931"/>
              <a:gd name="connsiteX12" fmla="*/ 73270 w 155331"/>
              <a:gd name="connsiteY12" fmla="*/ 2016369 h 2669931"/>
              <a:gd name="connsiteX13" fmla="*/ 84993 w 155331"/>
              <a:gd name="connsiteY13" fmla="*/ 1954823 h 2669931"/>
              <a:gd name="connsiteX14" fmla="*/ 76201 w 155331"/>
              <a:gd name="connsiteY14" fmla="*/ 1869831 h 2669931"/>
              <a:gd name="connsiteX15" fmla="*/ 58616 w 155331"/>
              <a:gd name="connsiteY15" fmla="*/ 1781907 h 2669931"/>
              <a:gd name="connsiteX16" fmla="*/ 46893 w 155331"/>
              <a:gd name="connsiteY16" fmla="*/ 1691054 h 2669931"/>
              <a:gd name="connsiteX17" fmla="*/ 61547 w 155331"/>
              <a:gd name="connsiteY17" fmla="*/ 1506415 h 2669931"/>
              <a:gd name="connsiteX18" fmla="*/ 73270 w 155331"/>
              <a:gd name="connsiteY18" fmla="*/ 1406769 h 2669931"/>
              <a:gd name="connsiteX19" fmla="*/ 96716 w 155331"/>
              <a:gd name="connsiteY19" fmla="*/ 1342292 h 2669931"/>
              <a:gd name="connsiteX20" fmla="*/ 114301 w 155331"/>
              <a:gd name="connsiteY20" fmla="*/ 1245577 h 2669931"/>
              <a:gd name="connsiteX21" fmla="*/ 123093 w 155331"/>
              <a:gd name="connsiteY21" fmla="*/ 1186961 h 2669931"/>
              <a:gd name="connsiteX22" fmla="*/ 111370 w 155331"/>
              <a:gd name="connsiteY22" fmla="*/ 1084384 h 2669931"/>
              <a:gd name="connsiteX23" fmla="*/ 102578 w 155331"/>
              <a:gd name="connsiteY23" fmla="*/ 999392 h 2669931"/>
              <a:gd name="connsiteX24" fmla="*/ 87924 w 155331"/>
              <a:gd name="connsiteY24" fmla="*/ 885092 h 2669931"/>
              <a:gd name="connsiteX25" fmla="*/ 70339 w 155331"/>
              <a:gd name="connsiteY25" fmla="*/ 747346 h 2669931"/>
              <a:gd name="connsiteX26" fmla="*/ 93785 w 155331"/>
              <a:gd name="connsiteY26" fmla="*/ 674077 h 2669931"/>
              <a:gd name="connsiteX27" fmla="*/ 73270 w 155331"/>
              <a:gd name="connsiteY27" fmla="*/ 392723 h 2669931"/>
              <a:gd name="connsiteX28" fmla="*/ 32239 w 155331"/>
              <a:gd name="connsiteY28" fmla="*/ 164123 h 2669931"/>
              <a:gd name="connsiteX29" fmla="*/ 70339 w 155331"/>
              <a:gd name="connsiteY29" fmla="*/ 0 h 2669931"/>
              <a:gd name="connsiteX0" fmla="*/ 155331 w 155331"/>
              <a:gd name="connsiteY0" fmla="*/ 2669931 h 2669931"/>
              <a:gd name="connsiteX1" fmla="*/ 84993 w 155331"/>
              <a:gd name="connsiteY1" fmla="*/ 2649415 h 2669931"/>
              <a:gd name="connsiteX2" fmla="*/ 64478 w 155331"/>
              <a:gd name="connsiteY2" fmla="*/ 2608384 h 2669931"/>
              <a:gd name="connsiteX3" fmla="*/ 58616 w 155331"/>
              <a:gd name="connsiteY3" fmla="*/ 2558561 h 2669931"/>
              <a:gd name="connsiteX4" fmla="*/ 61547 w 155331"/>
              <a:gd name="connsiteY4" fmla="*/ 2479431 h 2669931"/>
              <a:gd name="connsiteX5" fmla="*/ 46893 w 155331"/>
              <a:gd name="connsiteY5" fmla="*/ 2432538 h 2669931"/>
              <a:gd name="connsiteX6" fmla="*/ 26378 w 155331"/>
              <a:gd name="connsiteY6" fmla="*/ 2391507 h 2669931"/>
              <a:gd name="connsiteX7" fmla="*/ 2931 w 155331"/>
              <a:gd name="connsiteY7" fmla="*/ 2321169 h 2669931"/>
              <a:gd name="connsiteX8" fmla="*/ 2931 w 155331"/>
              <a:gd name="connsiteY8" fmla="*/ 2256692 h 2669931"/>
              <a:gd name="connsiteX9" fmla="*/ 26378 w 155331"/>
              <a:gd name="connsiteY9" fmla="*/ 2171700 h 2669931"/>
              <a:gd name="connsiteX10" fmla="*/ 67408 w 155331"/>
              <a:gd name="connsiteY10" fmla="*/ 2127738 h 2669931"/>
              <a:gd name="connsiteX11" fmla="*/ 76201 w 155331"/>
              <a:gd name="connsiteY11" fmla="*/ 2051538 h 2669931"/>
              <a:gd name="connsiteX12" fmla="*/ 73270 w 155331"/>
              <a:gd name="connsiteY12" fmla="*/ 2016369 h 2669931"/>
              <a:gd name="connsiteX13" fmla="*/ 84993 w 155331"/>
              <a:gd name="connsiteY13" fmla="*/ 1954823 h 2669931"/>
              <a:gd name="connsiteX14" fmla="*/ 76201 w 155331"/>
              <a:gd name="connsiteY14" fmla="*/ 1869831 h 2669931"/>
              <a:gd name="connsiteX15" fmla="*/ 58616 w 155331"/>
              <a:gd name="connsiteY15" fmla="*/ 1781907 h 2669931"/>
              <a:gd name="connsiteX16" fmla="*/ 46893 w 155331"/>
              <a:gd name="connsiteY16" fmla="*/ 1691054 h 2669931"/>
              <a:gd name="connsiteX17" fmla="*/ 61547 w 155331"/>
              <a:gd name="connsiteY17" fmla="*/ 1506415 h 2669931"/>
              <a:gd name="connsiteX18" fmla="*/ 73270 w 155331"/>
              <a:gd name="connsiteY18" fmla="*/ 1406769 h 2669931"/>
              <a:gd name="connsiteX19" fmla="*/ 96716 w 155331"/>
              <a:gd name="connsiteY19" fmla="*/ 1342292 h 2669931"/>
              <a:gd name="connsiteX20" fmla="*/ 114301 w 155331"/>
              <a:gd name="connsiteY20" fmla="*/ 1245577 h 2669931"/>
              <a:gd name="connsiteX21" fmla="*/ 123093 w 155331"/>
              <a:gd name="connsiteY21" fmla="*/ 1186961 h 2669931"/>
              <a:gd name="connsiteX22" fmla="*/ 111370 w 155331"/>
              <a:gd name="connsiteY22" fmla="*/ 1084384 h 2669931"/>
              <a:gd name="connsiteX23" fmla="*/ 102578 w 155331"/>
              <a:gd name="connsiteY23" fmla="*/ 999392 h 2669931"/>
              <a:gd name="connsiteX24" fmla="*/ 87924 w 155331"/>
              <a:gd name="connsiteY24" fmla="*/ 885092 h 2669931"/>
              <a:gd name="connsiteX25" fmla="*/ 70339 w 155331"/>
              <a:gd name="connsiteY25" fmla="*/ 747346 h 2669931"/>
              <a:gd name="connsiteX26" fmla="*/ 93785 w 155331"/>
              <a:gd name="connsiteY26" fmla="*/ 674077 h 2669931"/>
              <a:gd name="connsiteX27" fmla="*/ 105508 w 155331"/>
              <a:gd name="connsiteY27" fmla="*/ 515815 h 2669931"/>
              <a:gd name="connsiteX28" fmla="*/ 73270 w 155331"/>
              <a:gd name="connsiteY28" fmla="*/ 392723 h 2669931"/>
              <a:gd name="connsiteX29" fmla="*/ 32239 w 155331"/>
              <a:gd name="connsiteY29" fmla="*/ 164123 h 2669931"/>
              <a:gd name="connsiteX30" fmla="*/ 70339 w 155331"/>
              <a:gd name="connsiteY30" fmla="*/ 0 h 2669931"/>
              <a:gd name="connsiteX0" fmla="*/ 155331 w 155331"/>
              <a:gd name="connsiteY0" fmla="*/ 2669931 h 2669931"/>
              <a:gd name="connsiteX1" fmla="*/ 84993 w 155331"/>
              <a:gd name="connsiteY1" fmla="*/ 2649415 h 2669931"/>
              <a:gd name="connsiteX2" fmla="*/ 64478 w 155331"/>
              <a:gd name="connsiteY2" fmla="*/ 2608384 h 2669931"/>
              <a:gd name="connsiteX3" fmla="*/ 58616 w 155331"/>
              <a:gd name="connsiteY3" fmla="*/ 2558561 h 2669931"/>
              <a:gd name="connsiteX4" fmla="*/ 61547 w 155331"/>
              <a:gd name="connsiteY4" fmla="*/ 2479431 h 2669931"/>
              <a:gd name="connsiteX5" fmla="*/ 46893 w 155331"/>
              <a:gd name="connsiteY5" fmla="*/ 2432538 h 2669931"/>
              <a:gd name="connsiteX6" fmla="*/ 26378 w 155331"/>
              <a:gd name="connsiteY6" fmla="*/ 2391507 h 2669931"/>
              <a:gd name="connsiteX7" fmla="*/ 2931 w 155331"/>
              <a:gd name="connsiteY7" fmla="*/ 2321169 h 2669931"/>
              <a:gd name="connsiteX8" fmla="*/ 2931 w 155331"/>
              <a:gd name="connsiteY8" fmla="*/ 2256692 h 2669931"/>
              <a:gd name="connsiteX9" fmla="*/ 26378 w 155331"/>
              <a:gd name="connsiteY9" fmla="*/ 2171700 h 2669931"/>
              <a:gd name="connsiteX10" fmla="*/ 67408 w 155331"/>
              <a:gd name="connsiteY10" fmla="*/ 2127738 h 2669931"/>
              <a:gd name="connsiteX11" fmla="*/ 76201 w 155331"/>
              <a:gd name="connsiteY11" fmla="*/ 2051538 h 2669931"/>
              <a:gd name="connsiteX12" fmla="*/ 73270 w 155331"/>
              <a:gd name="connsiteY12" fmla="*/ 2016369 h 2669931"/>
              <a:gd name="connsiteX13" fmla="*/ 84993 w 155331"/>
              <a:gd name="connsiteY13" fmla="*/ 1954823 h 2669931"/>
              <a:gd name="connsiteX14" fmla="*/ 76201 w 155331"/>
              <a:gd name="connsiteY14" fmla="*/ 1869831 h 2669931"/>
              <a:gd name="connsiteX15" fmla="*/ 58616 w 155331"/>
              <a:gd name="connsiteY15" fmla="*/ 1781907 h 2669931"/>
              <a:gd name="connsiteX16" fmla="*/ 46893 w 155331"/>
              <a:gd name="connsiteY16" fmla="*/ 1691054 h 2669931"/>
              <a:gd name="connsiteX17" fmla="*/ 61547 w 155331"/>
              <a:gd name="connsiteY17" fmla="*/ 1506415 h 2669931"/>
              <a:gd name="connsiteX18" fmla="*/ 73270 w 155331"/>
              <a:gd name="connsiteY18" fmla="*/ 1406769 h 2669931"/>
              <a:gd name="connsiteX19" fmla="*/ 96716 w 155331"/>
              <a:gd name="connsiteY19" fmla="*/ 1342292 h 2669931"/>
              <a:gd name="connsiteX20" fmla="*/ 114301 w 155331"/>
              <a:gd name="connsiteY20" fmla="*/ 1245577 h 2669931"/>
              <a:gd name="connsiteX21" fmla="*/ 123093 w 155331"/>
              <a:gd name="connsiteY21" fmla="*/ 1186961 h 2669931"/>
              <a:gd name="connsiteX22" fmla="*/ 111370 w 155331"/>
              <a:gd name="connsiteY22" fmla="*/ 1084384 h 2669931"/>
              <a:gd name="connsiteX23" fmla="*/ 102578 w 155331"/>
              <a:gd name="connsiteY23" fmla="*/ 999392 h 2669931"/>
              <a:gd name="connsiteX24" fmla="*/ 87924 w 155331"/>
              <a:gd name="connsiteY24" fmla="*/ 885092 h 2669931"/>
              <a:gd name="connsiteX25" fmla="*/ 70339 w 155331"/>
              <a:gd name="connsiteY25" fmla="*/ 747346 h 2669931"/>
              <a:gd name="connsiteX26" fmla="*/ 84993 w 155331"/>
              <a:gd name="connsiteY26" fmla="*/ 656492 h 2669931"/>
              <a:gd name="connsiteX27" fmla="*/ 105508 w 155331"/>
              <a:gd name="connsiteY27" fmla="*/ 515815 h 2669931"/>
              <a:gd name="connsiteX28" fmla="*/ 73270 w 155331"/>
              <a:gd name="connsiteY28" fmla="*/ 392723 h 2669931"/>
              <a:gd name="connsiteX29" fmla="*/ 32239 w 155331"/>
              <a:gd name="connsiteY29" fmla="*/ 164123 h 2669931"/>
              <a:gd name="connsiteX30" fmla="*/ 70339 w 155331"/>
              <a:gd name="connsiteY30" fmla="*/ 0 h 2669931"/>
              <a:gd name="connsiteX0" fmla="*/ 155331 w 155331"/>
              <a:gd name="connsiteY0" fmla="*/ 2640624 h 2640624"/>
              <a:gd name="connsiteX1" fmla="*/ 84993 w 155331"/>
              <a:gd name="connsiteY1" fmla="*/ 2620108 h 2640624"/>
              <a:gd name="connsiteX2" fmla="*/ 64478 w 155331"/>
              <a:gd name="connsiteY2" fmla="*/ 2579077 h 2640624"/>
              <a:gd name="connsiteX3" fmla="*/ 58616 w 155331"/>
              <a:gd name="connsiteY3" fmla="*/ 2529254 h 2640624"/>
              <a:gd name="connsiteX4" fmla="*/ 61547 w 155331"/>
              <a:gd name="connsiteY4" fmla="*/ 2450124 h 2640624"/>
              <a:gd name="connsiteX5" fmla="*/ 46893 w 155331"/>
              <a:gd name="connsiteY5" fmla="*/ 2403231 h 2640624"/>
              <a:gd name="connsiteX6" fmla="*/ 26378 w 155331"/>
              <a:gd name="connsiteY6" fmla="*/ 2362200 h 2640624"/>
              <a:gd name="connsiteX7" fmla="*/ 2931 w 155331"/>
              <a:gd name="connsiteY7" fmla="*/ 2291862 h 2640624"/>
              <a:gd name="connsiteX8" fmla="*/ 2931 w 155331"/>
              <a:gd name="connsiteY8" fmla="*/ 2227385 h 2640624"/>
              <a:gd name="connsiteX9" fmla="*/ 26378 w 155331"/>
              <a:gd name="connsiteY9" fmla="*/ 2142393 h 2640624"/>
              <a:gd name="connsiteX10" fmla="*/ 67408 w 155331"/>
              <a:gd name="connsiteY10" fmla="*/ 2098431 h 2640624"/>
              <a:gd name="connsiteX11" fmla="*/ 76201 w 155331"/>
              <a:gd name="connsiteY11" fmla="*/ 2022231 h 2640624"/>
              <a:gd name="connsiteX12" fmla="*/ 73270 w 155331"/>
              <a:gd name="connsiteY12" fmla="*/ 1987062 h 2640624"/>
              <a:gd name="connsiteX13" fmla="*/ 84993 w 155331"/>
              <a:gd name="connsiteY13" fmla="*/ 1925516 h 2640624"/>
              <a:gd name="connsiteX14" fmla="*/ 76201 w 155331"/>
              <a:gd name="connsiteY14" fmla="*/ 1840524 h 2640624"/>
              <a:gd name="connsiteX15" fmla="*/ 58616 w 155331"/>
              <a:gd name="connsiteY15" fmla="*/ 1752600 h 2640624"/>
              <a:gd name="connsiteX16" fmla="*/ 46893 w 155331"/>
              <a:gd name="connsiteY16" fmla="*/ 1661747 h 2640624"/>
              <a:gd name="connsiteX17" fmla="*/ 61547 w 155331"/>
              <a:gd name="connsiteY17" fmla="*/ 1477108 h 2640624"/>
              <a:gd name="connsiteX18" fmla="*/ 73270 w 155331"/>
              <a:gd name="connsiteY18" fmla="*/ 1377462 h 2640624"/>
              <a:gd name="connsiteX19" fmla="*/ 96716 w 155331"/>
              <a:gd name="connsiteY19" fmla="*/ 1312985 h 2640624"/>
              <a:gd name="connsiteX20" fmla="*/ 114301 w 155331"/>
              <a:gd name="connsiteY20" fmla="*/ 1216270 h 2640624"/>
              <a:gd name="connsiteX21" fmla="*/ 123093 w 155331"/>
              <a:gd name="connsiteY21" fmla="*/ 1157654 h 2640624"/>
              <a:gd name="connsiteX22" fmla="*/ 111370 w 155331"/>
              <a:gd name="connsiteY22" fmla="*/ 1055077 h 2640624"/>
              <a:gd name="connsiteX23" fmla="*/ 102578 w 155331"/>
              <a:gd name="connsiteY23" fmla="*/ 970085 h 2640624"/>
              <a:gd name="connsiteX24" fmla="*/ 87924 w 155331"/>
              <a:gd name="connsiteY24" fmla="*/ 855785 h 2640624"/>
              <a:gd name="connsiteX25" fmla="*/ 70339 w 155331"/>
              <a:gd name="connsiteY25" fmla="*/ 718039 h 2640624"/>
              <a:gd name="connsiteX26" fmla="*/ 84993 w 155331"/>
              <a:gd name="connsiteY26" fmla="*/ 627185 h 2640624"/>
              <a:gd name="connsiteX27" fmla="*/ 105508 w 155331"/>
              <a:gd name="connsiteY27" fmla="*/ 486508 h 2640624"/>
              <a:gd name="connsiteX28" fmla="*/ 73270 w 155331"/>
              <a:gd name="connsiteY28" fmla="*/ 363416 h 2640624"/>
              <a:gd name="connsiteX29" fmla="*/ 32239 w 155331"/>
              <a:gd name="connsiteY29" fmla="*/ 134816 h 2640624"/>
              <a:gd name="connsiteX30" fmla="*/ 76201 w 155331"/>
              <a:gd name="connsiteY30" fmla="*/ 0 h 264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5331" h="2640624">
                <a:moveTo>
                  <a:pt x="155331" y="2640624"/>
                </a:moveTo>
                <a:cubicBezTo>
                  <a:pt x="127733" y="2635495"/>
                  <a:pt x="100135" y="2630366"/>
                  <a:pt x="84993" y="2620108"/>
                </a:cubicBezTo>
                <a:cubicBezTo>
                  <a:pt x="69851" y="2609850"/>
                  <a:pt x="68874" y="2594219"/>
                  <a:pt x="64478" y="2579077"/>
                </a:cubicBezTo>
                <a:cubicBezTo>
                  <a:pt x="60082" y="2563935"/>
                  <a:pt x="59104" y="2550746"/>
                  <a:pt x="58616" y="2529254"/>
                </a:cubicBezTo>
                <a:cubicBezTo>
                  <a:pt x="58128" y="2507762"/>
                  <a:pt x="63501" y="2471128"/>
                  <a:pt x="61547" y="2450124"/>
                </a:cubicBezTo>
                <a:cubicBezTo>
                  <a:pt x="59593" y="2429120"/>
                  <a:pt x="52754" y="2417885"/>
                  <a:pt x="46893" y="2403231"/>
                </a:cubicBezTo>
                <a:cubicBezTo>
                  <a:pt x="41032" y="2388577"/>
                  <a:pt x="33705" y="2380761"/>
                  <a:pt x="26378" y="2362200"/>
                </a:cubicBezTo>
                <a:cubicBezTo>
                  <a:pt x="19051" y="2343639"/>
                  <a:pt x="6839" y="2314331"/>
                  <a:pt x="2931" y="2291862"/>
                </a:cubicBezTo>
                <a:cubicBezTo>
                  <a:pt x="-977" y="2269393"/>
                  <a:pt x="-977" y="2252296"/>
                  <a:pt x="2931" y="2227385"/>
                </a:cubicBezTo>
                <a:cubicBezTo>
                  <a:pt x="6839" y="2202474"/>
                  <a:pt x="15632" y="2163885"/>
                  <a:pt x="26378" y="2142393"/>
                </a:cubicBezTo>
                <a:cubicBezTo>
                  <a:pt x="37124" y="2120901"/>
                  <a:pt x="59104" y="2118458"/>
                  <a:pt x="67408" y="2098431"/>
                </a:cubicBezTo>
                <a:cubicBezTo>
                  <a:pt x="75712" y="2078404"/>
                  <a:pt x="75224" y="2040792"/>
                  <a:pt x="76201" y="2022231"/>
                </a:cubicBezTo>
                <a:cubicBezTo>
                  <a:pt x="77178" y="2003670"/>
                  <a:pt x="71805" y="2003181"/>
                  <a:pt x="73270" y="1987062"/>
                </a:cubicBezTo>
                <a:cubicBezTo>
                  <a:pt x="74735" y="1970943"/>
                  <a:pt x="84505" y="1949939"/>
                  <a:pt x="84993" y="1925516"/>
                </a:cubicBezTo>
                <a:cubicBezTo>
                  <a:pt x="85481" y="1901093"/>
                  <a:pt x="80597" y="1869343"/>
                  <a:pt x="76201" y="1840524"/>
                </a:cubicBezTo>
                <a:cubicBezTo>
                  <a:pt x="71805" y="1811705"/>
                  <a:pt x="63501" y="1782396"/>
                  <a:pt x="58616" y="1752600"/>
                </a:cubicBezTo>
                <a:cubicBezTo>
                  <a:pt x="53731" y="1722804"/>
                  <a:pt x="46405" y="1707662"/>
                  <a:pt x="46893" y="1661747"/>
                </a:cubicBezTo>
                <a:cubicBezTo>
                  <a:pt x="47381" y="1615832"/>
                  <a:pt x="57151" y="1524489"/>
                  <a:pt x="61547" y="1477108"/>
                </a:cubicBezTo>
                <a:cubicBezTo>
                  <a:pt x="65943" y="1429727"/>
                  <a:pt x="67409" y="1404816"/>
                  <a:pt x="73270" y="1377462"/>
                </a:cubicBezTo>
                <a:cubicBezTo>
                  <a:pt x="79131" y="1350108"/>
                  <a:pt x="89877" y="1339850"/>
                  <a:pt x="96716" y="1312985"/>
                </a:cubicBezTo>
                <a:cubicBezTo>
                  <a:pt x="103554" y="1286120"/>
                  <a:pt x="109905" y="1242158"/>
                  <a:pt x="114301" y="1216270"/>
                </a:cubicBezTo>
                <a:cubicBezTo>
                  <a:pt x="118697" y="1190381"/>
                  <a:pt x="123581" y="1184519"/>
                  <a:pt x="123093" y="1157654"/>
                </a:cubicBezTo>
                <a:cubicBezTo>
                  <a:pt x="122605" y="1130789"/>
                  <a:pt x="114789" y="1086338"/>
                  <a:pt x="111370" y="1055077"/>
                </a:cubicBezTo>
                <a:cubicBezTo>
                  <a:pt x="107951" y="1023815"/>
                  <a:pt x="106486" y="1003300"/>
                  <a:pt x="102578" y="970085"/>
                </a:cubicBezTo>
                <a:cubicBezTo>
                  <a:pt x="98670" y="936870"/>
                  <a:pt x="93297" y="897793"/>
                  <a:pt x="87924" y="855785"/>
                </a:cubicBezTo>
                <a:cubicBezTo>
                  <a:pt x="82551" y="813777"/>
                  <a:pt x="70828" y="756139"/>
                  <a:pt x="70339" y="718039"/>
                </a:cubicBezTo>
                <a:cubicBezTo>
                  <a:pt x="69851" y="679939"/>
                  <a:pt x="79132" y="665773"/>
                  <a:pt x="84993" y="627185"/>
                </a:cubicBezTo>
                <a:cubicBezTo>
                  <a:pt x="90854" y="588597"/>
                  <a:pt x="108927" y="533400"/>
                  <a:pt x="105508" y="486508"/>
                </a:cubicBezTo>
                <a:cubicBezTo>
                  <a:pt x="102089" y="439616"/>
                  <a:pt x="81574" y="422031"/>
                  <a:pt x="73270" y="363416"/>
                </a:cubicBezTo>
                <a:cubicBezTo>
                  <a:pt x="64966" y="304801"/>
                  <a:pt x="29797" y="199781"/>
                  <a:pt x="32239" y="134816"/>
                </a:cubicBezTo>
                <a:cubicBezTo>
                  <a:pt x="28331" y="22470"/>
                  <a:pt x="78155" y="55684"/>
                  <a:pt x="76201" y="0"/>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26" name="Basarabeasca 1"/>
          <p:cNvSpPr/>
          <p:nvPr/>
        </p:nvSpPr>
        <p:spPr>
          <a:xfrm>
            <a:off x="8814455" y="4305298"/>
            <a:ext cx="542877" cy="1161928"/>
          </a:xfrm>
          <a:custGeom>
            <a:avLst/>
            <a:gdLst>
              <a:gd name="connsiteX0" fmla="*/ 773784 w 928968"/>
              <a:gd name="connsiteY0" fmla="*/ 0 h 1989992"/>
              <a:gd name="connsiteX1" fmla="*/ 803092 w 928968"/>
              <a:gd name="connsiteY1" fmla="*/ 73269 h 1989992"/>
              <a:gd name="connsiteX2" fmla="*/ 806023 w 928968"/>
              <a:gd name="connsiteY2" fmla="*/ 152400 h 1989992"/>
              <a:gd name="connsiteX3" fmla="*/ 820677 w 928968"/>
              <a:gd name="connsiteY3" fmla="*/ 216876 h 1989992"/>
              <a:gd name="connsiteX4" fmla="*/ 852915 w 928968"/>
              <a:gd name="connsiteY4" fmla="*/ 275492 h 1989992"/>
              <a:gd name="connsiteX5" fmla="*/ 885154 w 928968"/>
              <a:gd name="connsiteY5" fmla="*/ 334107 h 1989992"/>
              <a:gd name="connsiteX6" fmla="*/ 923254 w 928968"/>
              <a:gd name="connsiteY6" fmla="*/ 366346 h 1989992"/>
              <a:gd name="connsiteX7" fmla="*/ 923254 w 928968"/>
              <a:gd name="connsiteY7" fmla="*/ 442546 h 1989992"/>
              <a:gd name="connsiteX8" fmla="*/ 870500 w 928968"/>
              <a:gd name="connsiteY8" fmla="*/ 533400 h 1989992"/>
              <a:gd name="connsiteX9" fmla="*/ 814815 w 928968"/>
              <a:gd name="connsiteY9" fmla="*/ 633046 h 1989992"/>
              <a:gd name="connsiteX10" fmla="*/ 680000 w 928968"/>
              <a:gd name="connsiteY10" fmla="*/ 838200 h 1989992"/>
              <a:gd name="connsiteX11" fmla="*/ 589146 w 928968"/>
              <a:gd name="connsiteY11" fmla="*/ 970084 h 1989992"/>
              <a:gd name="connsiteX12" fmla="*/ 483638 w 928968"/>
              <a:gd name="connsiteY12" fmla="*/ 1116623 h 1989992"/>
              <a:gd name="connsiteX13" fmla="*/ 451400 w 928968"/>
              <a:gd name="connsiteY13" fmla="*/ 1181100 h 1989992"/>
              <a:gd name="connsiteX14" fmla="*/ 378130 w 928968"/>
              <a:gd name="connsiteY14" fmla="*/ 1204546 h 1989992"/>
              <a:gd name="connsiteX15" fmla="*/ 284346 w 928968"/>
              <a:gd name="connsiteY15" fmla="*/ 1219200 h 1989992"/>
              <a:gd name="connsiteX16" fmla="*/ 211077 w 928968"/>
              <a:gd name="connsiteY16" fmla="*/ 1251438 h 1989992"/>
              <a:gd name="connsiteX17" fmla="*/ 178838 w 928968"/>
              <a:gd name="connsiteY17" fmla="*/ 1315915 h 1989992"/>
              <a:gd name="connsiteX18" fmla="*/ 149530 w 928968"/>
              <a:gd name="connsiteY18" fmla="*/ 1480038 h 1989992"/>
              <a:gd name="connsiteX19" fmla="*/ 140738 w 928968"/>
              <a:gd name="connsiteY19" fmla="*/ 1535723 h 1989992"/>
              <a:gd name="connsiteX20" fmla="*/ 82123 w 928968"/>
              <a:gd name="connsiteY20" fmla="*/ 1611923 h 1989992"/>
              <a:gd name="connsiteX21" fmla="*/ 20577 w 928968"/>
              <a:gd name="connsiteY21" fmla="*/ 1682261 h 1989992"/>
              <a:gd name="connsiteX22" fmla="*/ 5923 w 928968"/>
              <a:gd name="connsiteY22" fmla="*/ 1743807 h 1989992"/>
              <a:gd name="connsiteX23" fmla="*/ 17646 w 928968"/>
              <a:gd name="connsiteY23" fmla="*/ 1793630 h 1989992"/>
              <a:gd name="connsiteX24" fmla="*/ 44023 w 928968"/>
              <a:gd name="connsiteY24" fmla="*/ 1828800 h 1989992"/>
              <a:gd name="connsiteX25" fmla="*/ 26438 w 928968"/>
              <a:gd name="connsiteY25" fmla="*/ 1899138 h 1989992"/>
              <a:gd name="connsiteX26" fmla="*/ 61 w 928968"/>
              <a:gd name="connsiteY26" fmla="*/ 1957753 h 1989992"/>
              <a:gd name="connsiteX27" fmla="*/ 20577 w 928968"/>
              <a:gd name="connsiteY27" fmla="*/ 1989992 h 1989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28968" h="1989992">
                <a:moveTo>
                  <a:pt x="773784" y="0"/>
                </a:moveTo>
                <a:cubicBezTo>
                  <a:pt x="785751" y="23934"/>
                  <a:pt x="797719" y="47869"/>
                  <a:pt x="803092" y="73269"/>
                </a:cubicBezTo>
                <a:cubicBezTo>
                  <a:pt x="808465" y="98669"/>
                  <a:pt x="803092" y="128466"/>
                  <a:pt x="806023" y="152400"/>
                </a:cubicBezTo>
                <a:cubicBezTo>
                  <a:pt x="808954" y="176335"/>
                  <a:pt x="812862" y="196361"/>
                  <a:pt x="820677" y="216876"/>
                </a:cubicBezTo>
                <a:cubicBezTo>
                  <a:pt x="828492" y="237391"/>
                  <a:pt x="852915" y="275492"/>
                  <a:pt x="852915" y="275492"/>
                </a:cubicBezTo>
                <a:cubicBezTo>
                  <a:pt x="863661" y="295031"/>
                  <a:pt x="873431" y="318965"/>
                  <a:pt x="885154" y="334107"/>
                </a:cubicBezTo>
                <a:cubicBezTo>
                  <a:pt x="896877" y="349249"/>
                  <a:pt x="916904" y="348273"/>
                  <a:pt x="923254" y="366346"/>
                </a:cubicBezTo>
                <a:cubicBezTo>
                  <a:pt x="929604" y="384419"/>
                  <a:pt x="932046" y="414704"/>
                  <a:pt x="923254" y="442546"/>
                </a:cubicBezTo>
                <a:cubicBezTo>
                  <a:pt x="914462" y="470388"/>
                  <a:pt x="888573" y="501650"/>
                  <a:pt x="870500" y="533400"/>
                </a:cubicBezTo>
                <a:cubicBezTo>
                  <a:pt x="852427" y="565150"/>
                  <a:pt x="846565" y="582246"/>
                  <a:pt x="814815" y="633046"/>
                </a:cubicBezTo>
                <a:cubicBezTo>
                  <a:pt x="783065" y="683846"/>
                  <a:pt x="717611" y="782027"/>
                  <a:pt x="680000" y="838200"/>
                </a:cubicBezTo>
                <a:cubicBezTo>
                  <a:pt x="642388" y="894373"/>
                  <a:pt x="621873" y="923680"/>
                  <a:pt x="589146" y="970084"/>
                </a:cubicBezTo>
                <a:cubicBezTo>
                  <a:pt x="556419" y="1016488"/>
                  <a:pt x="506596" y="1081454"/>
                  <a:pt x="483638" y="1116623"/>
                </a:cubicBezTo>
                <a:cubicBezTo>
                  <a:pt x="460680" y="1151792"/>
                  <a:pt x="468985" y="1166446"/>
                  <a:pt x="451400" y="1181100"/>
                </a:cubicBezTo>
                <a:cubicBezTo>
                  <a:pt x="433815" y="1195754"/>
                  <a:pt x="405972" y="1198196"/>
                  <a:pt x="378130" y="1204546"/>
                </a:cubicBezTo>
                <a:cubicBezTo>
                  <a:pt x="350288" y="1210896"/>
                  <a:pt x="312188" y="1211385"/>
                  <a:pt x="284346" y="1219200"/>
                </a:cubicBezTo>
                <a:cubicBezTo>
                  <a:pt x="256504" y="1227015"/>
                  <a:pt x="228662" y="1235319"/>
                  <a:pt x="211077" y="1251438"/>
                </a:cubicBezTo>
                <a:cubicBezTo>
                  <a:pt x="193492" y="1267557"/>
                  <a:pt x="189096" y="1277815"/>
                  <a:pt x="178838" y="1315915"/>
                </a:cubicBezTo>
                <a:cubicBezTo>
                  <a:pt x="168580" y="1354015"/>
                  <a:pt x="155880" y="1443403"/>
                  <a:pt x="149530" y="1480038"/>
                </a:cubicBezTo>
                <a:cubicBezTo>
                  <a:pt x="143180" y="1516673"/>
                  <a:pt x="151972" y="1513742"/>
                  <a:pt x="140738" y="1535723"/>
                </a:cubicBezTo>
                <a:cubicBezTo>
                  <a:pt x="129503" y="1557704"/>
                  <a:pt x="102150" y="1587500"/>
                  <a:pt x="82123" y="1611923"/>
                </a:cubicBezTo>
                <a:cubicBezTo>
                  <a:pt x="62096" y="1636346"/>
                  <a:pt x="33277" y="1660280"/>
                  <a:pt x="20577" y="1682261"/>
                </a:cubicBezTo>
                <a:cubicBezTo>
                  <a:pt x="7877" y="1704242"/>
                  <a:pt x="6411" y="1725246"/>
                  <a:pt x="5923" y="1743807"/>
                </a:cubicBezTo>
                <a:cubicBezTo>
                  <a:pt x="5435" y="1762368"/>
                  <a:pt x="11296" y="1779465"/>
                  <a:pt x="17646" y="1793630"/>
                </a:cubicBezTo>
                <a:cubicBezTo>
                  <a:pt x="23996" y="1807795"/>
                  <a:pt x="42558" y="1811215"/>
                  <a:pt x="44023" y="1828800"/>
                </a:cubicBezTo>
                <a:cubicBezTo>
                  <a:pt x="45488" y="1846385"/>
                  <a:pt x="33765" y="1877646"/>
                  <a:pt x="26438" y="1899138"/>
                </a:cubicBezTo>
                <a:cubicBezTo>
                  <a:pt x="19111" y="1920630"/>
                  <a:pt x="1038" y="1942611"/>
                  <a:pt x="61" y="1957753"/>
                </a:cubicBezTo>
                <a:cubicBezTo>
                  <a:pt x="-916" y="1972895"/>
                  <a:pt x="9830" y="1981443"/>
                  <a:pt x="20577" y="1989992"/>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27" name="Giurgiulesti"/>
          <p:cNvSpPr/>
          <p:nvPr/>
        </p:nvSpPr>
        <p:spPr>
          <a:xfrm>
            <a:off x="8535225" y="5437212"/>
            <a:ext cx="253047" cy="503845"/>
          </a:xfrm>
          <a:custGeom>
            <a:avLst/>
            <a:gdLst>
              <a:gd name="connsiteX0" fmla="*/ 434629 w 434629"/>
              <a:gd name="connsiteY0" fmla="*/ 122018 h 863503"/>
              <a:gd name="connsiteX1" fmla="*/ 381875 w 434629"/>
              <a:gd name="connsiteY1" fmla="*/ 34095 h 863503"/>
              <a:gd name="connsiteX2" fmla="*/ 337913 w 434629"/>
              <a:gd name="connsiteY2" fmla="*/ 1857 h 863503"/>
              <a:gd name="connsiteX3" fmla="*/ 305675 w 434629"/>
              <a:gd name="connsiteY3" fmla="*/ 10649 h 863503"/>
              <a:gd name="connsiteX4" fmla="*/ 302744 w 434629"/>
              <a:gd name="connsiteY4" fmla="*/ 66334 h 863503"/>
              <a:gd name="connsiteX5" fmla="*/ 320329 w 434629"/>
              <a:gd name="connsiteY5" fmla="*/ 107364 h 863503"/>
              <a:gd name="connsiteX6" fmla="*/ 279298 w 434629"/>
              <a:gd name="connsiteY6" fmla="*/ 104434 h 863503"/>
              <a:gd name="connsiteX7" fmla="*/ 261713 w 434629"/>
              <a:gd name="connsiteY7" fmla="*/ 101503 h 863503"/>
              <a:gd name="connsiteX8" fmla="*/ 247059 w 434629"/>
              <a:gd name="connsiteY8" fmla="*/ 165980 h 863503"/>
              <a:gd name="connsiteX9" fmla="*/ 223613 w 434629"/>
              <a:gd name="connsiteY9" fmla="*/ 227526 h 863503"/>
              <a:gd name="connsiteX10" fmla="*/ 167929 w 434629"/>
              <a:gd name="connsiteY10" fmla="*/ 268557 h 863503"/>
              <a:gd name="connsiteX11" fmla="*/ 118106 w 434629"/>
              <a:gd name="connsiteY11" fmla="*/ 318380 h 863503"/>
              <a:gd name="connsiteX12" fmla="*/ 112244 w 434629"/>
              <a:gd name="connsiteY12" fmla="*/ 362341 h 863503"/>
              <a:gd name="connsiteX13" fmla="*/ 121036 w 434629"/>
              <a:gd name="connsiteY13" fmla="*/ 394580 h 863503"/>
              <a:gd name="connsiteX14" fmla="*/ 97590 w 434629"/>
              <a:gd name="connsiteY14" fmla="*/ 426818 h 863503"/>
              <a:gd name="connsiteX15" fmla="*/ 88798 w 434629"/>
              <a:gd name="connsiteY15" fmla="*/ 470780 h 863503"/>
              <a:gd name="connsiteX16" fmla="*/ 97590 w 434629"/>
              <a:gd name="connsiteY16" fmla="*/ 538188 h 863503"/>
              <a:gd name="connsiteX17" fmla="*/ 109313 w 434629"/>
              <a:gd name="connsiteY17" fmla="*/ 596803 h 863503"/>
              <a:gd name="connsiteX18" fmla="*/ 80006 w 434629"/>
              <a:gd name="connsiteY18" fmla="*/ 655418 h 863503"/>
              <a:gd name="connsiteX19" fmla="*/ 53629 w 434629"/>
              <a:gd name="connsiteY19" fmla="*/ 714034 h 863503"/>
              <a:gd name="connsiteX20" fmla="*/ 47767 w 434629"/>
              <a:gd name="connsiteY20" fmla="*/ 760926 h 863503"/>
              <a:gd name="connsiteX21" fmla="*/ 50698 w 434629"/>
              <a:gd name="connsiteY21" fmla="*/ 799026 h 863503"/>
              <a:gd name="connsiteX22" fmla="*/ 6736 w 434629"/>
              <a:gd name="connsiteY22" fmla="*/ 845918 h 863503"/>
              <a:gd name="connsiteX23" fmla="*/ 875 w 434629"/>
              <a:gd name="connsiteY23" fmla="*/ 863503 h 863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4629" h="863503">
                <a:moveTo>
                  <a:pt x="434629" y="122018"/>
                </a:moveTo>
                <a:cubicBezTo>
                  <a:pt x="416311" y="88070"/>
                  <a:pt x="397994" y="54122"/>
                  <a:pt x="381875" y="34095"/>
                </a:cubicBezTo>
                <a:cubicBezTo>
                  <a:pt x="365756" y="14068"/>
                  <a:pt x="350613" y="5765"/>
                  <a:pt x="337913" y="1857"/>
                </a:cubicBezTo>
                <a:cubicBezTo>
                  <a:pt x="325213" y="-2051"/>
                  <a:pt x="311536" y="-97"/>
                  <a:pt x="305675" y="10649"/>
                </a:cubicBezTo>
                <a:cubicBezTo>
                  <a:pt x="299814" y="21395"/>
                  <a:pt x="300302" y="50215"/>
                  <a:pt x="302744" y="66334"/>
                </a:cubicBezTo>
                <a:cubicBezTo>
                  <a:pt x="305186" y="82453"/>
                  <a:pt x="324237" y="101014"/>
                  <a:pt x="320329" y="107364"/>
                </a:cubicBezTo>
                <a:cubicBezTo>
                  <a:pt x="316421" y="113714"/>
                  <a:pt x="289067" y="105411"/>
                  <a:pt x="279298" y="104434"/>
                </a:cubicBezTo>
                <a:cubicBezTo>
                  <a:pt x="269529" y="103457"/>
                  <a:pt x="267086" y="91245"/>
                  <a:pt x="261713" y="101503"/>
                </a:cubicBezTo>
                <a:cubicBezTo>
                  <a:pt x="256340" y="111761"/>
                  <a:pt x="253409" y="144976"/>
                  <a:pt x="247059" y="165980"/>
                </a:cubicBezTo>
                <a:cubicBezTo>
                  <a:pt x="240709" y="186984"/>
                  <a:pt x="236801" y="210430"/>
                  <a:pt x="223613" y="227526"/>
                </a:cubicBezTo>
                <a:cubicBezTo>
                  <a:pt x="210425" y="244622"/>
                  <a:pt x="185513" y="253415"/>
                  <a:pt x="167929" y="268557"/>
                </a:cubicBezTo>
                <a:cubicBezTo>
                  <a:pt x="150345" y="283699"/>
                  <a:pt x="127387" y="302749"/>
                  <a:pt x="118106" y="318380"/>
                </a:cubicBezTo>
                <a:cubicBezTo>
                  <a:pt x="108825" y="334011"/>
                  <a:pt x="111756" y="349641"/>
                  <a:pt x="112244" y="362341"/>
                </a:cubicBezTo>
                <a:cubicBezTo>
                  <a:pt x="112732" y="375041"/>
                  <a:pt x="123478" y="383834"/>
                  <a:pt x="121036" y="394580"/>
                </a:cubicBezTo>
                <a:cubicBezTo>
                  <a:pt x="118594" y="405326"/>
                  <a:pt x="102963" y="414118"/>
                  <a:pt x="97590" y="426818"/>
                </a:cubicBezTo>
                <a:cubicBezTo>
                  <a:pt x="92217" y="439518"/>
                  <a:pt x="88798" y="452218"/>
                  <a:pt x="88798" y="470780"/>
                </a:cubicBezTo>
                <a:cubicBezTo>
                  <a:pt x="88798" y="489342"/>
                  <a:pt x="94171" y="517184"/>
                  <a:pt x="97590" y="538188"/>
                </a:cubicBezTo>
                <a:cubicBezTo>
                  <a:pt x="101009" y="559192"/>
                  <a:pt x="112244" y="577265"/>
                  <a:pt x="109313" y="596803"/>
                </a:cubicBezTo>
                <a:cubicBezTo>
                  <a:pt x="106382" y="616341"/>
                  <a:pt x="89287" y="635880"/>
                  <a:pt x="80006" y="655418"/>
                </a:cubicBezTo>
                <a:cubicBezTo>
                  <a:pt x="70725" y="674956"/>
                  <a:pt x="59002" y="696449"/>
                  <a:pt x="53629" y="714034"/>
                </a:cubicBezTo>
                <a:cubicBezTo>
                  <a:pt x="48256" y="731619"/>
                  <a:pt x="48255" y="746761"/>
                  <a:pt x="47767" y="760926"/>
                </a:cubicBezTo>
                <a:cubicBezTo>
                  <a:pt x="47278" y="775091"/>
                  <a:pt x="57536" y="784861"/>
                  <a:pt x="50698" y="799026"/>
                </a:cubicBezTo>
                <a:cubicBezTo>
                  <a:pt x="43859" y="813191"/>
                  <a:pt x="15040" y="835172"/>
                  <a:pt x="6736" y="845918"/>
                </a:cubicBezTo>
                <a:cubicBezTo>
                  <a:pt x="-1568" y="856664"/>
                  <a:pt x="-347" y="860083"/>
                  <a:pt x="875" y="863503"/>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28" name="Linie"/>
          <p:cNvSpPr/>
          <p:nvPr/>
        </p:nvSpPr>
        <p:spPr>
          <a:xfrm>
            <a:off x="8787986" y="5465444"/>
            <a:ext cx="48771" cy="113805"/>
          </a:xfrm>
          <a:custGeom>
            <a:avLst/>
            <a:gdLst>
              <a:gd name="connsiteX0" fmla="*/ 64947 w 82531"/>
              <a:gd name="connsiteY0" fmla="*/ 0 h 196439"/>
              <a:gd name="connsiteX1" fmla="*/ 82531 w 82531"/>
              <a:gd name="connsiteY1" fmla="*/ 58615 h 196439"/>
              <a:gd name="connsiteX2" fmla="*/ 64947 w 82531"/>
              <a:gd name="connsiteY2" fmla="*/ 99646 h 196439"/>
              <a:gd name="connsiteX3" fmla="*/ 59085 w 82531"/>
              <a:gd name="connsiteY3" fmla="*/ 158262 h 196439"/>
              <a:gd name="connsiteX4" fmla="*/ 50293 w 82531"/>
              <a:gd name="connsiteY4" fmla="*/ 196362 h 196439"/>
              <a:gd name="connsiteX5" fmla="*/ 26847 w 82531"/>
              <a:gd name="connsiteY5" fmla="*/ 167054 h 196439"/>
              <a:gd name="connsiteX6" fmla="*/ 470 w 82531"/>
              <a:gd name="connsiteY6" fmla="*/ 128954 h 196439"/>
              <a:gd name="connsiteX7" fmla="*/ 9262 w 82531"/>
              <a:gd name="connsiteY7" fmla="*/ 99646 h 196439"/>
              <a:gd name="connsiteX8" fmla="*/ 470 w 82531"/>
              <a:gd name="connsiteY8" fmla="*/ 76200 h 19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531" h="196439">
                <a:moveTo>
                  <a:pt x="64947" y="0"/>
                </a:moveTo>
                <a:cubicBezTo>
                  <a:pt x="73739" y="21003"/>
                  <a:pt x="82531" y="42007"/>
                  <a:pt x="82531" y="58615"/>
                </a:cubicBezTo>
                <a:cubicBezTo>
                  <a:pt x="82531" y="75223"/>
                  <a:pt x="68855" y="83038"/>
                  <a:pt x="64947" y="99646"/>
                </a:cubicBezTo>
                <a:cubicBezTo>
                  <a:pt x="61039" y="116254"/>
                  <a:pt x="61527" y="142143"/>
                  <a:pt x="59085" y="158262"/>
                </a:cubicBezTo>
                <a:cubicBezTo>
                  <a:pt x="56643" y="174381"/>
                  <a:pt x="55666" y="194897"/>
                  <a:pt x="50293" y="196362"/>
                </a:cubicBezTo>
                <a:cubicBezTo>
                  <a:pt x="44920" y="197827"/>
                  <a:pt x="35151" y="178289"/>
                  <a:pt x="26847" y="167054"/>
                </a:cubicBezTo>
                <a:cubicBezTo>
                  <a:pt x="18543" y="155819"/>
                  <a:pt x="3401" y="140189"/>
                  <a:pt x="470" y="128954"/>
                </a:cubicBezTo>
                <a:cubicBezTo>
                  <a:pt x="-2461" y="117719"/>
                  <a:pt x="9262" y="108438"/>
                  <a:pt x="9262" y="99646"/>
                </a:cubicBezTo>
                <a:cubicBezTo>
                  <a:pt x="9262" y="90854"/>
                  <a:pt x="4866" y="83527"/>
                  <a:pt x="470" y="76200"/>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29" name="Linie"/>
          <p:cNvSpPr/>
          <p:nvPr/>
        </p:nvSpPr>
        <p:spPr>
          <a:xfrm>
            <a:off x="8247619" y="5944618"/>
            <a:ext cx="300472" cy="200051"/>
          </a:xfrm>
          <a:custGeom>
            <a:avLst/>
            <a:gdLst>
              <a:gd name="connsiteX0" fmla="*/ 489438 w 514946"/>
              <a:gd name="connsiteY0" fmla="*/ 0 h 342953"/>
              <a:gd name="connsiteX1" fmla="*/ 477715 w 514946"/>
              <a:gd name="connsiteY1" fmla="*/ 82062 h 342953"/>
              <a:gd name="connsiteX2" fmla="*/ 492369 w 514946"/>
              <a:gd name="connsiteY2" fmla="*/ 111370 h 342953"/>
              <a:gd name="connsiteX3" fmla="*/ 489438 w 514946"/>
              <a:gd name="connsiteY3" fmla="*/ 152400 h 342953"/>
              <a:gd name="connsiteX4" fmla="*/ 509953 w 514946"/>
              <a:gd name="connsiteY4" fmla="*/ 216877 h 342953"/>
              <a:gd name="connsiteX5" fmla="*/ 512884 w 514946"/>
              <a:gd name="connsiteY5" fmla="*/ 272562 h 342953"/>
              <a:gd name="connsiteX6" fmla="*/ 483577 w 514946"/>
              <a:gd name="connsiteY6" fmla="*/ 319454 h 342953"/>
              <a:gd name="connsiteX7" fmla="*/ 407377 w 514946"/>
              <a:gd name="connsiteY7" fmla="*/ 342900 h 342953"/>
              <a:gd name="connsiteX8" fmla="*/ 296007 w 514946"/>
              <a:gd name="connsiteY8" fmla="*/ 313593 h 342953"/>
              <a:gd name="connsiteX9" fmla="*/ 190500 w 514946"/>
              <a:gd name="connsiteY9" fmla="*/ 275493 h 342953"/>
              <a:gd name="connsiteX10" fmla="*/ 93784 w 514946"/>
              <a:gd name="connsiteY10" fmla="*/ 205154 h 342953"/>
              <a:gd name="connsiteX11" fmla="*/ 26377 w 514946"/>
              <a:gd name="connsiteY11" fmla="*/ 175847 h 342953"/>
              <a:gd name="connsiteX12" fmla="*/ 0 w 514946"/>
              <a:gd name="connsiteY12" fmla="*/ 164124 h 34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4946" h="342953">
                <a:moveTo>
                  <a:pt x="489438" y="0"/>
                </a:moveTo>
                <a:cubicBezTo>
                  <a:pt x="483332" y="31750"/>
                  <a:pt x="477226" y="63500"/>
                  <a:pt x="477715" y="82062"/>
                </a:cubicBezTo>
                <a:cubicBezTo>
                  <a:pt x="478203" y="100624"/>
                  <a:pt x="490415" y="99647"/>
                  <a:pt x="492369" y="111370"/>
                </a:cubicBezTo>
                <a:cubicBezTo>
                  <a:pt x="494323" y="123093"/>
                  <a:pt x="486507" y="134816"/>
                  <a:pt x="489438" y="152400"/>
                </a:cubicBezTo>
                <a:cubicBezTo>
                  <a:pt x="492369" y="169984"/>
                  <a:pt x="506045" y="196850"/>
                  <a:pt x="509953" y="216877"/>
                </a:cubicBezTo>
                <a:cubicBezTo>
                  <a:pt x="513861" y="236904"/>
                  <a:pt x="517280" y="255466"/>
                  <a:pt x="512884" y="272562"/>
                </a:cubicBezTo>
                <a:cubicBezTo>
                  <a:pt x="508488" y="289658"/>
                  <a:pt x="501161" y="307731"/>
                  <a:pt x="483577" y="319454"/>
                </a:cubicBezTo>
                <a:cubicBezTo>
                  <a:pt x="465993" y="331177"/>
                  <a:pt x="438639" y="343877"/>
                  <a:pt x="407377" y="342900"/>
                </a:cubicBezTo>
                <a:cubicBezTo>
                  <a:pt x="376115" y="341923"/>
                  <a:pt x="332153" y="324827"/>
                  <a:pt x="296007" y="313593"/>
                </a:cubicBezTo>
                <a:cubicBezTo>
                  <a:pt x="259861" y="302359"/>
                  <a:pt x="224204" y="293566"/>
                  <a:pt x="190500" y="275493"/>
                </a:cubicBezTo>
                <a:cubicBezTo>
                  <a:pt x="156796" y="257420"/>
                  <a:pt x="121138" y="221762"/>
                  <a:pt x="93784" y="205154"/>
                </a:cubicBezTo>
                <a:cubicBezTo>
                  <a:pt x="66430" y="188546"/>
                  <a:pt x="26377" y="175847"/>
                  <a:pt x="26377" y="175847"/>
                </a:cubicBezTo>
                <a:lnTo>
                  <a:pt x="0" y="164124"/>
                </a:lnTo>
              </a:path>
            </a:pathLst>
          </a:custGeom>
          <a:no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30" name="Linie"/>
          <p:cNvSpPr/>
          <p:nvPr/>
        </p:nvSpPr>
        <p:spPr>
          <a:xfrm>
            <a:off x="9352078" y="4091033"/>
            <a:ext cx="64909" cy="275595"/>
          </a:xfrm>
          <a:custGeom>
            <a:avLst/>
            <a:gdLst>
              <a:gd name="connsiteX0" fmla="*/ 0 w 111369"/>
              <a:gd name="connsiteY0" fmla="*/ 0 h 471854"/>
              <a:gd name="connsiteX1" fmla="*/ 38100 w 111369"/>
              <a:gd name="connsiteY1" fmla="*/ 90854 h 471854"/>
              <a:gd name="connsiteX2" fmla="*/ 73269 w 111369"/>
              <a:gd name="connsiteY2" fmla="*/ 158262 h 471854"/>
              <a:gd name="connsiteX3" fmla="*/ 102577 w 111369"/>
              <a:gd name="connsiteY3" fmla="*/ 219808 h 471854"/>
              <a:gd name="connsiteX4" fmla="*/ 111369 w 111369"/>
              <a:gd name="connsiteY4" fmla="*/ 339970 h 471854"/>
              <a:gd name="connsiteX5" fmla="*/ 102577 w 111369"/>
              <a:gd name="connsiteY5" fmla="*/ 401516 h 471854"/>
              <a:gd name="connsiteX6" fmla="*/ 79131 w 111369"/>
              <a:gd name="connsiteY6" fmla="*/ 471854 h 47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369" h="471854">
                <a:moveTo>
                  <a:pt x="0" y="0"/>
                </a:moveTo>
                <a:cubicBezTo>
                  <a:pt x="12944" y="32238"/>
                  <a:pt x="25889" y="64477"/>
                  <a:pt x="38100" y="90854"/>
                </a:cubicBezTo>
                <a:cubicBezTo>
                  <a:pt x="50312" y="117231"/>
                  <a:pt x="62523" y="136770"/>
                  <a:pt x="73269" y="158262"/>
                </a:cubicBezTo>
                <a:cubicBezTo>
                  <a:pt x="84015" y="179754"/>
                  <a:pt x="96227" y="189523"/>
                  <a:pt x="102577" y="219808"/>
                </a:cubicBezTo>
                <a:cubicBezTo>
                  <a:pt x="108927" y="250093"/>
                  <a:pt x="111369" y="309685"/>
                  <a:pt x="111369" y="339970"/>
                </a:cubicBezTo>
                <a:cubicBezTo>
                  <a:pt x="111369" y="370255"/>
                  <a:pt x="107950" y="379535"/>
                  <a:pt x="102577" y="401516"/>
                </a:cubicBezTo>
                <a:cubicBezTo>
                  <a:pt x="97204" y="423497"/>
                  <a:pt x="88167" y="447675"/>
                  <a:pt x="79131" y="471854"/>
                </a:cubicBez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31" name="Linie"/>
          <p:cNvSpPr/>
          <p:nvPr/>
        </p:nvSpPr>
        <p:spPr>
          <a:xfrm>
            <a:off x="9395220" y="4366628"/>
            <a:ext cx="100926" cy="93778"/>
          </a:xfrm>
          <a:custGeom>
            <a:avLst/>
            <a:gdLst>
              <a:gd name="connsiteX0" fmla="*/ 0 w 172915"/>
              <a:gd name="connsiteY0" fmla="*/ 0 h 161193"/>
              <a:gd name="connsiteX1" fmla="*/ 29308 w 172915"/>
              <a:gd name="connsiteY1" fmla="*/ 41031 h 161193"/>
              <a:gd name="connsiteX2" fmla="*/ 52754 w 172915"/>
              <a:gd name="connsiteY2" fmla="*/ 79131 h 161193"/>
              <a:gd name="connsiteX3" fmla="*/ 73269 w 172915"/>
              <a:gd name="connsiteY3" fmla="*/ 123093 h 161193"/>
              <a:gd name="connsiteX4" fmla="*/ 105508 w 172915"/>
              <a:gd name="connsiteY4" fmla="*/ 152400 h 161193"/>
              <a:gd name="connsiteX5" fmla="*/ 172915 w 172915"/>
              <a:gd name="connsiteY5" fmla="*/ 161193 h 161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915" h="161193">
                <a:moveTo>
                  <a:pt x="0" y="0"/>
                </a:moveTo>
                <a:cubicBezTo>
                  <a:pt x="10258" y="13921"/>
                  <a:pt x="20516" y="27843"/>
                  <a:pt x="29308" y="41031"/>
                </a:cubicBezTo>
                <a:cubicBezTo>
                  <a:pt x="38100" y="54219"/>
                  <a:pt x="45427" y="65454"/>
                  <a:pt x="52754" y="79131"/>
                </a:cubicBezTo>
                <a:cubicBezTo>
                  <a:pt x="60081" y="92808"/>
                  <a:pt x="64477" y="110882"/>
                  <a:pt x="73269" y="123093"/>
                </a:cubicBezTo>
                <a:cubicBezTo>
                  <a:pt x="82061" y="135304"/>
                  <a:pt x="88900" y="146050"/>
                  <a:pt x="105508" y="152400"/>
                </a:cubicBezTo>
                <a:cubicBezTo>
                  <a:pt x="122116" y="158750"/>
                  <a:pt x="147515" y="159971"/>
                  <a:pt x="172915" y="161193"/>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32" name="Freeform 31"/>
          <p:cNvSpPr/>
          <p:nvPr/>
        </p:nvSpPr>
        <p:spPr>
          <a:xfrm>
            <a:off x="6348789" y="379654"/>
            <a:ext cx="27979" cy="166441"/>
          </a:xfrm>
          <a:custGeom>
            <a:avLst/>
            <a:gdLst>
              <a:gd name="connsiteX0" fmla="*/ 46338 w 46338"/>
              <a:gd name="connsiteY0" fmla="*/ 0 h 275453"/>
              <a:gd name="connsiteX1" fmla="*/ 33467 w 46338"/>
              <a:gd name="connsiteY1" fmla="*/ 64358 h 275453"/>
              <a:gd name="connsiteX2" fmla="*/ 18021 w 46338"/>
              <a:gd name="connsiteY2" fmla="*/ 141588 h 275453"/>
              <a:gd name="connsiteX3" fmla="*/ 18021 w 46338"/>
              <a:gd name="connsiteY3" fmla="*/ 208521 h 275453"/>
              <a:gd name="connsiteX4" fmla="*/ 0 w 46338"/>
              <a:gd name="connsiteY4" fmla="*/ 275453 h 275453"/>
              <a:gd name="connsiteX5" fmla="*/ 0 w 46338"/>
              <a:gd name="connsiteY5" fmla="*/ 275453 h 27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38" h="275453">
                <a:moveTo>
                  <a:pt x="46338" y="0"/>
                </a:moveTo>
                <a:lnTo>
                  <a:pt x="33467" y="64358"/>
                </a:lnTo>
                <a:cubicBezTo>
                  <a:pt x="28748" y="87956"/>
                  <a:pt x="20595" y="117561"/>
                  <a:pt x="18021" y="141588"/>
                </a:cubicBezTo>
                <a:cubicBezTo>
                  <a:pt x="15447" y="165615"/>
                  <a:pt x="21024" y="186210"/>
                  <a:pt x="18021" y="208521"/>
                </a:cubicBezTo>
                <a:cubicBezTo>
                  <a:pt x="15018" y="230832"/>
                  <a:pt x="0" y="275453"/>
                  <a:pt x="0" y="275453"/>
                </a:cubicBezTo>
                <a:lnTo>
                  <a:pt x="0" y="275453"/>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33" name="Prut"/>
          <p:cNvSpPr/>
          <p:nvPr/>
        </p:nvSpPr>
        <p:spPr>
          <a:xfrm>
            <a:off x="8198242" y="4057120"/>
            <a:ext cx="1200933" cy="441072"/>
          </a:xfrm>
          <a:custGeom>
            <a:avLst/>
            <a:gdLst>
              <a:gd name="connsiteX0" fmla="*/ 2057400 w 2057400"/>
              <a:gd name="connsiteY0" fmla="*/ 532884 h 755622"/>
              <a:gd name="connsiteX1" fmla="*/ 1984131 w 2057400"/>
              <a:gd name="connsiteY1" fmla="*/ 529953 h 755622"/>
              <a:gd name="connsiteX2" fmla="*/ 1937239 w 2057400"/>
              <a:gd name="connsiteY2" fmla="*/ 527022 h 755622"/>
              <a:gd name="connsiteX3" fmla="*/ 1916723 w 2057400"/>
              <a:gd name="connsiteY3" fmla="*/ 459615 h 755622"/>
              <a:gd name="connsiteX4" fmla="*/ 1893277 w 2057400"/>
              <a:gd name="connsiteY4" fmla="*/ 433238 h 755622"/>
              <a:gd name="connsiteX5" fmla="*/ 1817077 w 2057400"/>
              <a:gd name="connsiteY5" fmla="*/ 427376 h 755622"/>
              <a:gd name="connsiteX6" fmla="*/ 1784839 w 2057400"/>
              <a:gd name="connsiteY6" fmla="*/ 415653 h 755622"/>
              <a:gd name="connsiteX7" fmla="*/ 1764323 w 2057400"/>
              <a:gd name="connsiteY7" fmla="*/ 354107 h 755622"/>
              <a:gd name="connsiteX8" fmla="*/ 1746739 w 2057400"/>
              <a:gd name="connsiteY8" fmla="*/ 313076 h 755622"/>
              <a:gd name="connsiteX9" fmla="*/ 1667608 w 2057400"/>
              <a:gd name="connsiteY9" fmla="*/ 348246 h 755622"/>
              <a:gd name="connsiteX10" fmla="*/ 1620716 w 2057400"/>
              <a:gd name="connsiteY10" fmla="*/ 389276 h 755622"/>
              <a:gd name="connsiteX11" fmla="*/ 1576754 w 2057400"/>
              <a:gd name="connsiteY11" fmla="*/ 456684 h 755622"/>
              <a:gd name="connsiteX12" fmla="*/ 1518139 w 2057400"/>
              <a:gd name="connsiteY12" fmla="*/ 459615 h 755622"/>
              <a:gd name="connsiteX13" fmla="*/ 1485900 w 2057400"/>
              <a:gd name="connsiteY13" fmla="*/ 436169 h 755622"/>
              <a:gd name="connsiteX14" fmla="*/ 1471246 w 2057400"/>
              <a:gd name="connsiteY14" fmla="*/ 380484 h 755622"/>
              <a:gd name="connsiteX15" fmla="*/ 1465385 w 2057400"/>
              <a:gd name="connsiteY15" fmla="*/ 342384 h 755622"/>
              <a:gd name="connsiteX16" fmla="*/ 1368670 w 2057400"/>
              <a:gd name="connsiteY16" fmla="*/ 342384 h 755622"/>
              <a:gd name="connsiteX17" fmla="*/ 1339362 w 2057400"/>
              <a:gd name="connsiteY17" fmla="*/ 386346 h 755622"/>
              <a:gd name="connsiteX18" fmla="*/ 1286608 w 2057400"/>
              <a:gd name="connsiteY18" fmla="*/ 439099 h 755622"/>
              <a:gd name="connsiteX19" fmla="*/ 1245577 w 2057400"/>
              <a:gd name="connsiteY19" fmla="*/ 386346 h 755622"/>
              <a:gd name="connsiteX20" fmla="*/ 1181100 w 2057400"/>
              <a:gd name="connsiteY20" fmla="*/ 307215 h 755622"/>
              <a:gd name="connsiteX21" fmla="*/ 1104900 w 2057400"/>
              <a:gd name="connsiteY21" fmla="*/ 198776 h 755622"/>
              <a:gd name="connsiteX22" fmla="*/ 1025770 w 2057400"/>
              <a:gd name="connsiteY22" fmla="*/ 102061 h 755622"/>
              <a:gd name="connsiteX23" fmla="*/ 961293 w 2057400"/>
              <a:gd name="connsiteY23" fmla="*/ 14138 h 755622"/>
              <a:gd name="connsiteX24" fmla="*/ 923193 w 2057400"/>
              <a:gd name="connsiteY24" fmla="*/ 5346 h 755622"/>
              <a:gd name="connsiteX25" fmla="*/ 888023 w 2057400"/>
              <a:gd name="connsiteY25" fmla="*/ 66892 h 755622"/>
              <a:gd name="connsiteX26" fmla="*/ 870439 w 2057400"/>
              <a:gd name="connsiteY26" fmla="*/ 49307 h 755622"/>
              <a:gd name="connsiteX27" fmla="*/ 849923 w 2057400"/>
              <a:gd name="connsiteY27" fmla="*/ 8276 h 755622"/>
              <a:gd name="connsiteX28" fmla="*/ 803031 w 2057400"/>
              <a:gd name="connsiteY28" fmla="*/ 58099 h 755622"/>
              <a:gd name="connsiteX29" fmla="*/ 741485 w 2057400"/>
              <a:gd name="connsiteY29" fmla="*/ 169469 h 755622"/>
              <a:gd name="connsiteX30" fmla="*/ 688731 w 2057400"/>
              <a:gd name="connsiteY30" fmla="*/ 213430 h 755622"/>
              <a:gd name="connsiteX31" fmla="*/ 603739 w 2057400"/>
              <a:gd name="connsiteY31" fmla="*/ 266184 h 755622"/>
              <a:gd name="connsiteX32" fmla="*/ 530470 w 2057400"/>
              <a:gd name="connsiteY32" fmla="*/ 295492 h 755622"/>
              <a:gd name="connsiteX33" fmla="*/ 501162 w 2057400"/>
              <a:gd name="connsiteY33" fmla="*/ 377553 h 755622"/>
              <a:gd name="connsiteX34" fmla="*/ 439616 w 2057400"/>
              <a:gd name="connsiteY34" fmla="*/ 459615 h 755622"/>
              <a:gd name="connsiteX35" fmla="*/ 351693 w 2057400"/>
              <a:gd name="connsiteY35" fmla="*/ 529953 h 755622"/>
              <a:gd name="connsiteX36" fmla="*/ 263770 w 2057400"/>
              <a:gd name="connsiteY36" fmla="*/ 644253 h 755622"/>
              <a:gd name="connsiteX37" fmla="*/ 208085 w 2057400"/>
              <a:gd name="connsiteY37" fmla="*/ 717522 h 755622"/>
              <a:gd name="connsiteX38" fmla="*/ 152400 w 2057400"/>
              <a:gd name="connsiteY38" fmla="*/ 752692 h 755622"/>
              <a:gd name="connsiteX39" fmla="*/ 96716 w 2057400"/>
              <a:gd name="connsiteY39" fmla="*/ 738038 h 755622"/>
              <a:gd name="connsiteX40" fmla="*/ 0 w 2057400"/>
              <a:gd name="connsiteY40" fmla="*/ 755622 h 755622"/>
              <a:gd name="connsiteX41" fmla="*/ 0 w 2057400"/>
              <a:gd name="connsiteY41" fmla="*/ 755622 h 75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057400" h="755622">
                <a:moveTo>
                  <a:pt x="2057400" y="532884"/>
                </a:moveTo>
                <a:lnTo>
                  <a:pt x="1984131" y="529953"/>
                </a:lnTo>
                <a:cubicBezTo>
                  <a:pt x="1964104" y="528976"/>
                  <a:pt x="1948474" y="538745"/>
                  <a:pt x="1937239" y="527022"/>
                </a:cubicBezTo>
                <a:cubicBezTo>
                  <a:pt x="1926004" y="515299"/>
                  <a:pt x="1924050" y="475246"/>
                  <a:pt x="1916723" y="459615"/>
                </a:cubicBezTo>
                <a:cubicBezTo>
                  <a:pt x="1909396" y="443984"/>
                  <a:pt x="1909885" y="438611"/>
                  <a:pt x="1893277" y="433238"/>
                </a:cubicBezTo>
                <a:cubicBezTo>
                  <a:pt x="1876669" y="427865"/>
                  <a:pt x="1835150" y="430307"/>
                  <a:pt x="1817077" y="427376"/>
                </a:cubicBezTo>
                <a:cubicBezTo>
                  <a:pt x="1799004" y="424445"/>
                  <a:pt x="1793631" y="427864"/>
                  <a:pt x="1784839" y="415653"/>
                </a:cubicBezTo>
                <a:cubicBezTo>
                  <a:pt x="1776047" y="403442"/>
                  <a:pt x="1770673" y="371203"/>
                  <a:pt x="1764323" y="354107"/>
                </a:cubicBezTo>
                <a:cubicBezTo>
                  <a:pt x="1757973" y="337011"/>
                  <a:pt x="1762858" y="314053"/>
                  <a:pt x="1746739" y="313076"/>
                </a:cubicBezTo>
                <a:cubicBezTo>
                  <a:pt x="1730620" y="312099"/>
                  <a:pt x="1688612" y="335546"/>
                  <a:pt x="1667608" y="348246"/>
                </a:cubicBezTo>
                <a:cubicBezTo>
                  <a:pt x="1646604" y="360946"/>
                  <a:pt x="1635858" y="371203"/>
                  <a:pt x="1620716" y="389276"/>
                </a:cubicBezTo>
                <a:cubicBezTo>
                  <a:pt x="1605574" y="407349"/>
                  <a:pt x="1593850" y="444961"/>
                  <a:pt x="1576754" y="456684"/>
                </a:cubicBezTo>
                <a:cubicBezTo>
                  <a:pt x="1559658" y="468407"/>
                  <a:pt x="1533281" y="463034"/>
                  <a:pt x="1518139" y="459615"/>
                </a:cubicBezTo>
                <a:cubicBezTo>
                  <a:pt x="1502997" y="456196"/>
                  <a:pt x="1493715" y="449357"/>
                  <a:pt x="1485900" y="436169"/>
                </a:cubicBezTo>
                <a:cubicBezTo>
                  <a:pt x="1478085" y="422981"/>
                  <a:pt x="1474665" y="396115"/>
                  <a:pt x="1471246" y="380484"/>
                </a:cubicBezTo>
                <a:cubicBezTo>
                  <a:pt x="1467827" y="364853"/>
                  <a:pt x="1482481" y="348734"/>
                  <a:pt x="1465385" y="342384"/>
                </a:cubicBezTo>
                <a:cubicBezTo>
                  <a:pt x="1448289" y="336034"/>
                  <a:pt x="1389674" y="335057"/>
                  <a:pt x="1368670" y="342384"/>
                </a:cubicBezTo>
                <a:cubicBezTo>
                  <a:pt x="1347666" y="349711"/>
                  <a:pt x="1353039" y="370227"/>
                  <a:pt x="1339362" y="386346"/>
                </a:cubicBezTo>
                <a:cubicBezTo>
                  <a:pt x="1325685" y="402465"/>
                  <a:pt x="1302239" y="439099"/>
                  <a:pt x="1286608" y="439099"/>
                </a:cubicBezTo>
                <a:cubicBezTo>
                  <a:pt x="1270977" y="439099"/>
                  <a:pt x="1263162" y="408327"/>
                  <a:pt x="1245577" y="386346"/>
                </a:cubicBezTo>
                <a:cubicBezTo>
                  <a:pt x="1227992" y="364365"/>
                  <a:pt x="1204546" y="338477"/>
                  <a:pt x="1181100" y="307215"/>
                </a:cubicBezTo>
                <a:cubicBezTo>
                  <a:pt x="1157654" y="275953"/>
                  <a:pt x="1130788" y="232968"/>
                  <a:pt x="1104900" y="198776"/>
                </a:cubicBezTo>
                <a:cubicBezTo>
                  <a:pt x="1079012" y="164584"/>
                  <a:pt x="1049704" y="132834"/>
                  <a:pt x="1025770" y="102061"/>
                </a:cubicBezTo>
                <a:cubicBezTo>
                  <a:pt x="1001835" y="71288"/>
                  <a:pt x="978389" y="30257"/>
                  <a:pt x="961293" y="14138"/>
                </a:cubicBezTo>
                <a:cubicBezTo>
                  <a:pt x="944197" y="-1981"/>
                  <a:pt x="935405" y="-3446"/>
                  <a:pt x="923193" y="5346"/>
                </a:cubicBezTo>
                <a:cubicBezTo>
                  <a:pt x="910981" y="14138"/>
                  <a:pt x="896815" y="59565"/>
                  <a:pt x="888023" y="66892"/>
                </a:cubicBezTo>
                <a:cubicBezTo>
                  <a:pt x="879231" y="74219"/>
                  <a:pt x="876789" y="59076"/>
                  <a:pt x="870439" y="49307"/>
                </a:cubicBezTo>
                <a:cubicBezTo>
                  <a:pt x="864089" y="39538"/>
                  <a:pt x="861158" y="6811"/>
                  <a:pt x="849923" y="8276"/>
                </a:cubicBezTo>
                <a:cubicBezTo>
                  <a:pt x="838688" y="9741"/>
                  <a:pt x="821104" y="31233"/>
                  <a:pt x="803031" y="58099"/>
                </a:cubicBezTo>
                <a:cubicBezTo>
                  <a:pt x="784958" y="84964"/>
                  <a:pt x="760535" y="143581"/>
                  <a:pt x="741485" y="169469"/>
                </a:cubicBezTo>
                <a:cubicBezTo>
                  <a:pt x="722435" y="195357"/>
                  <a:pt x="711689" y="197311"/>
                  <a:pt x="688731" y="213430"/>
                </a:cubicBezTo>
                <a:cubicBezTo>
                  <a:pt x="665773" y="229549"/>
                  <a:pt x="630116" y="252507"/>
                  <a:pt x="603739" y="266184"/>
                </a:cubicBezTo>
                <a:cubicBezTo>
                  <a:pt x="577362" y="279861"/>
                  <a:pt x="547566" y="276930"/>
                  <a:pt x="530470" y="295492"/>
                </a:cubicBezTo>
                <a:cubicBezTo>
                  <a:pt x="513374" y="314053"/>
                  <a:pt x="516304" y="350199"/>
                  <a:pt x="501162" y="377553"/>
                </a:cubicBezTo>
                <a:cubicBezTo>
                  <a:pt x="486020" y="404907"/>
                  <a:pt x="464527" y="434215"/>
                  <a:pt x="439616" y="459615"/>
                </a:cubicBezTo>
                <a:cubicBezTo>
                  <a:pt x="414705" y="485015"/>
                  <a:pt x="381001" y="499180"/>
                  <a:pt x="351693" y="529953"/>
                </a:cubicBezTo>
                <a:cubicBezTo>
                  <a:pt x="322385" y="560726"/>
                  <a:pt x="263770" y="644253"/>
                  <a:pt x="263770" y="644253"/>
                </a:cubicBezTo>
                <a:cubicBezTo>
                  <a:pt x="239835" y="675514"/>
                  <a:pt x="226647" y="699449"/>
                  <a:pt x="208085" y="717522"/>
                </a:cubicBezTo>
                <a:cubicBezTo>
                  <a:pt x="189523" y="735595"/>
                  <a:pt x="170961" y="749273"/>
                  <a:pt x="152400" y="752692"/>
                </a:cubicBezTo>
                <a:cubicBezTo>
                  <a:pt x="133839" y="756111"/>
                  <a:pt x="122116" y="737550"/>
                  <a:pt x="96716" y="738038"/>
                </a:cubicBezTo>
                <a:cubicBezTo>
                  <a:pt x="71316" y="738526"/>
                  <a:pt x="0" y="755622"/>
                  <a:pt x="0" y="755622"/>
                </a:cubicBezTo>
                <a:lnTo>
                  <a:pt x="0" y="755622"/>
                </a:lnTo>
              </a:path>
            </a:pathLst>
          </a:custGeom>
          <a:no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800"/>
          </a:p>
        </p:txBody>
      </p:sp>
      <p:sp>
        <p:nvSpPr>
          <p:cNvPr id="34" name="Rectangle 33"/>
          <p:cNvSpPr/>
          <p:nvPr/>
        </p:nvSpPr>
        <p:spPr>
          <a:xfrm>
            <a:off x="10889784" y="3547842"/>
            <a:ext cx="513179" cy="142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800" dirty="0">
                <a:solidFill>
                  <a:srgbClr val="808080"/>
                </a:solidFill>
              </a:rPr>
              <a:t>Cuciurgan</a:t>
            </a:r>
          </a:p>
        </p:txBody>
      </p:sp>
      <p:sp>
        <p:nvSpPr>
          <p:cNvPr id="35" name="Rectangle 34"/>
          <p:cNvSpPr/>
          <p:nvPr/>
        </p:nvSpPr>
        <p:spPr>
          <a:xfrm>
            <a:off x="9218020" y="2826379"/>
            <a:ext cx="429836" cy="142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800" dirty="0">
                <a:solidFill>
                  <a:srgbClr val="808080"/>
                </a:solidFill>
              </a:rPr>
              <a:t>Chi</a:t>
            </a:r>
            <a:r>
              <a:rPr lang="ro-RO" sz="800" dirty="0">
                <a:solidFill>
                  <a:srgbClr val="808080"/>
                </a:solidFill>
              </a:rPr>
              <a:t>ș</a:t>
            </a:r>
            <a:r>
              <a:rPr lang="en-US" sz="800" dirty="0">
                <a:solidFill>
                  <a:srgbClr val="808080"/>
                </a:solidFill>
              </a:rPr>
              <a:t>in</a:t>
            </a:r>
            <a:r>
              <a:rPr lang="ro-RO" sz="800" dirty="0">
                <a:solidFill>
                  <a:srgbClr val="808080"/>
                </a:solidFill>
              </a:rPr>
              <a:t>ă</a:t>
            </a:r>
            <a:r>
              <a:rPr lang="en-US" sz="800" dirty="0">
                <a:solidFill>
                  <a:srgbClr val="808080"/>
                </a:solidFill>
              </a:rPr>
              <a:t>u</a:t>
            </a:r>
          </a:p>
        </p:txBody>
      </p:sp>
      <p:sp>
        <p:nvSpPr>
          <p:cNvPr id="36" name="Rectangle 35"/>
          <p:cNvSpPr/>
          <p:nvPr/>
        </p:nvSpPr>
        <p:spPr>
          <a:xfrm>
            <a:off x="7837208" y="1280927"/>
            <a:ext cx="429113" cy="1442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o-RO" sz="800" dirty="0" smtClean="0">
                <a:solidFill>
                  <a:srgbClr val="808080"/>
                </a:solidFill>
              </a:rPr>
              <a:t>Bălți</a:t>
            </a:r>
            <a:endParaRPr lang="en-US" sz="800" dirty="0">
              <a:solidFill>
                <a:srgbClr val="808080"/>
              </a:solidFill>
            </a:endParaRPr>
          </a:p>
        </p:txBody>
      </p:sp>
      <p:sp>
        <p:nvSpPr>
          <p:cNvPr id="37" name="Rectangle 36"/>
          <p:cNvSpPr/>
          <p:nvPr/>
        </p:nvSpPr>
        <p:spPr>
          <a:xfrm>
            <a:off x="9526122" y="1433873"/>
            <a:ext cx="428617" cy="142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o-RO" sz="800" dirty="0" smtClean="0">
                <a:solidFill>
                  <a:srgbClr val="808080"/>
                </a:solidFill>
              </a:rPr>
              <a:t>Râbnița</a:t>
            </a:r>
            <a:endParaRPr lang="ro-RO" sz="800" dirty="0">
              <a:solidFill>
                <a:srgbClr val="808080"/>
              </a:solidFill>
            </a:endParaRPr>
          </a:p>
        </p:txBody>
      </p:sp>
      <p:sp>
        <p:nvSpPr>
          <p:cNvPr id="38" name="Rectangle 37"/>
          <p:cNvSpPr/>
          <p:nvPr/>
        </p:nvSpPr>
        <p:spPr>
          <a:xfrm>
            <a:off x="6976202" y="307961"/>
            <a:ext cx="429113" cy="142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o-RO" sz="800" dirty="0" smtClean="0">
                <a:solidFill>
                  <a:srgbClr val="808080"/>
                </a:solidFill>
              </a:rPr>
              <a:t>Ocnița</a:t>
            </a:r>
            <a:endParaRPr lang="en-US" sz="800" dirty="0">
              <a:solidFill>
                <a:srgbClr val="808080"/>
              </a:solidFill>
            </a:endParaRPr>
          </a:p>
        </p:txBody>
      </p:sp>
      <p:sp>
        <p:nvSpPr>
          <p:cNvPr id="39" name="Rectangle 38"/>
          <p:cNvSpPr/>
          <p:nvPr/>
        </p:nvSpPr>
        <p:spPr>
          <a:xfrm>
            <a:off x="6867720" y="2530610"/>
            <a:ext cx="895802" cy="250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dirty="0">
                <a:solidFill>
                  <a:srgbClr val="0293AB"/>
                </a:solidFill>
              </a:rPr>
              <a:t>Ungheni</a:t>
            </a:r>
          </a:p>
        </p:txBody>
      </p:sp>
      <p:sp>
        <p:nvSpPr>
          <p:cNvPr id="40" name="Rectangle 39"/>
          <p:cNvSpPr/>
          <p:nvPr/>
        </p:nvSpPr>
        <p:spPr>
          <a:xfrm>
            <a:off x="6961730" y="5956386"/>
            <a:ext cx="1344068" cy="374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o-RO" sz="1600" b="1" dirty="0">
                <a:solidFill>
                  <a:srgbClr val="EC5B6D"/>
                </a:solidFill>
              </a:rPr>
              <a:t>Giurgiulești</a:t>
            </a:r>
          </a:p>
        </p:txBody>
      </p:sp>
      <p:sp>
        <p:nvSpPr>
          <p:cNvPr id="41" name="Rectangle 40"/>
          <p:cNvSpPr/>
          <p:nvPr/>
        </p:nvSpPr>
        <p:spPr>
          <a:xfrm>
            <a:off x="9435640" y="4302800"/>
            <a:ext cx="719640" cy="142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o-RO" sz="800" dirty="0">
                <a:solidFill>
                  <a:srgbClr val="808080"/>
                </a:solidFill>
              </a:rPr>
              <a:t>Basarabeasca</a:t>
            </a:r>
          </a:p>
        </p:txBody>
      </p:sp>
      <p:sp>
        <p:nvSpPr>
          <p:cNvPr id="42" name="Rectangle 41"/>
          <p:cNvSpPr/>
          <p:nvPr/>
        </p:nvSpPr>
        <p:spPr>
          <a:xfrm>
            <a:off x="10014822" y="3089564"/>
            <a:ext cx="924856" cy="213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o-RO" sz="1400" dirty="0">
                <a:solidFill>
                  <a:srgbClr val="0293AB"/>
                </a:solidFill>
              </a:rPr>
              <a:t>Tighina</a:t>
            </a:r>
            <a:endParaRPr lang="en-US" sz="1400" dirty="0">
              <a:solidFill>
                <a:srgbClr val="0293AB"/>
              </a:solidFill>
            </a:endParaRPr>
          </a:p>
        </p:txBody>
      </p:sp>
      <p:sp>
        <p:nvSpPr>
          <p:cNvPr id="43" name="Oval 42"/>
          <p:cNvSpPr>
            <a:spLocks noChangeAspect="1"/>
          </p:cNvSpPr>
          <p:nvPr/>
        </p:nvSpPr>
        <p:spPr>
          <a:xfrm>
            <a:off x="7318793" y="249629"/>
            <a:ext cx="86522" cy="86498"/>
          </a:xfrm>
          <a:prstGeom prst="ellipse">
            <a:avLst/>
          </a:prstGeom>
          <a:solidFill>
            <a:schemeClr val="bg1">
              <a:lumMod val="95000"/>
            </a:schemeClr>
          </a:solidFill>
          <a:ln>
            <a:solidFill>
              <a:srgbClr val="2482B6"/>
            </a:solidFill>
          </a:ln>
        </p:spPr>
        <p:style>
          <a:lnRef idx="1">
            <a:schemeClr val="accent6"/>
          </a:lnRef>
          <a:fillRef idx="2">
            <a:schemeClr val="accent6"/>
          </a:fillRef>
          <a:effectRef idx="1">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lang="en-US" sz="800"/>
          </a:p>
        </p:txBody>
      </p:sp>
      <p:sp>
        <p:nvSpPr>
          <p:cNvPr id="44" name="Oval 43"/>
          <p:cNvSpPr>
            <a:spLocks noChangeAspect="1"/>
          </p:cNvSpPr>
          <p:nvPr/>
        </p:nvSpPr>
        <p:spPr>
          <a:xfrm>
            <a:off x="7889723" y="1476003"/>
            <a:ext cx="86026" cy="86499"/>
          </a:xfrm>
          <a:prstGeom prst="ellipse">
            <a:avLst/>
          </a:prstGeom>
          <a:solidFill>
            <a:schemeClr val="bg1">
              <a:lumMod val="95000"/>
            </a:schemeClr>
          </a:solidFill>
          <a:ln w="6350">
            <a:solidFill>
              <a:srgbClr val="2482B6"/>
            </a:solidFill>
          </a:ln>
        </p:spPr>
        <p:style>
          <a:lnRef idx="1">
            <a:schemeClr val="accent6"/>
          </a:lnRef>
          <a:fillRef idx="2">
            <a:schemeClr val="accent6"/>
          </a:fillRef>
          <a:effectRef idx="1">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lang="en-US" sz="800"/>
          </a:p>
        </p:txBody>
      </p:sp>
      <p:sp>
        <p:nvSpPr>
          <p:cNvPr id="46" name="Oval 45"/>
          <p:cNvSpPr>
            <a:spLocks noChangeAspect="1"/>
          </p:cNvSpPr>
          <p:nvPr/>
        </p:nvSpPr>
        <p:spPr>
          <a:xfrm>
            <a:off x="9150669" y="2930887"/>
            <a:ext cx="86026" cy="86002"/>
          </a:xfrm>
          <a:prstGeom prst="ellipse">
            <a:avLst/>
          </a:prstGeom>
          <a:solidFill>
            <a:schemeClr val="bg1">
              <a:lumMod val="95000"/>
            </a:schemeClr>
          </a:solidFill>
          <a:ln>
            <a:solidFill>
              <a:srgbClr val="0070C0"/>
            </a:solidFill>
          </a:ln>
        </p:spPr>
        <p:style>
          <a:lnRef idx="1">
            <a:schemeClr val="accent6"/>
          </a:lnRef>
          <a:fillRef idx="2">
            <a:schemeClr val="accent6"/>
          </a:fillRef>
          <a:effectRef idx="1">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lang="en-US" sz="800"/>
          </a:p>
        </p:txBody>
      </p:sp>
      <p:sp>
        <p:nvSpPr>
          <p:cNvPr id="47" name="Oval 46"/>
          <p:cNvSpPr>
            <a:spLocks noChangeAspect="1"/>
          </p:cNvSpPr>
          <p:nvPr/>
        </p:nvSpPr>
        <p:spPr>
          <a:xfrm>
            <a:off x="10069254" y="3227353"/>
            <a:ext cx="86026" cy="86498"/>
          </a:xfrm>
          <a:prstGeom prst="ellipse">
            <a:avLst/>
          </a:prstGeom>
          <a:solidFill>
            <a:srgbClr val="EC5B6D"/>
          </a:solidFill>
          <a:ln>
            <a:noFill/>
          </a:ln>
        </p:spPr>
        <p:style>
          <a:lnRef idx="1">
            <a:schemeClr val="accent6"/>
          </a:lnRef>
          <a:fillRef idx="2">
            <a:schemeClr val="accent6"/>
          </a:fillRef>
          <a:effectRef idx="1">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lang="en-US" sz="800"/>
          </a:p>
        </p:txBody>
      </p:sp>
      <p:sp>
        <p:nvSpPr>
          <p:cNvPr id="48" name="Oval 47"/>
          <p:cNvSpPr>
            <a:spLocks noChangeAspect="1"/>
          </p:cNvSpPr>
          <p:nvPr/>
        </p:nvSpPr>
        <p:spPr>
          <a:xfrm>
            <a:off x="10810870" y="3466940"/>
            <a:ext cx="86522" cy="86499"/>
          </a:xfrm>
          <a:prstGeom prst="ellipse">
            <a:avLst/>
          </a:prstGeom>
          <a:solidFill>
            <a:schemeClr val="bg1">
              <a:lumMod val="95000"/>
            </a:schemeClr>
          </a:solidFill>
          <a:ln>
            <a:solidFill>
              <a:srgbClr val="0070C0"/>
            </a:solidFill>
          </a:ln>
        </p:spPr>
        <p:style>
          <a:lnRef idx="1">
            <a:schemeClr val="accent6"/>
          </a:lnRef>
          <a:fillRef idx="2">
            <a:schemeClr val="accent6"/>
          </a:fillRef>
          <a:effectRef idx="1">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lang="en-US" sz="800"/>
          </a:p>
        </p:txBody>
      </p:sp>
      <p:sp>
        <p:nvSpPr>
          <p:cNvPr id="49" name="Oval 48"/>
          <p:cNvSpPr>
            <a:spLocks noChangeAspect="1"/>
          </p:cNvSpPr>
          <p:nvPr/>
        </p:nvSpPr>
        <p:spPr>
          <a:xfrm>
            <a:off x="9356086" y="4328395"/>
            <a:ext cx="86026" cy="86002"/>
          </a:xfrm>
          <a:prstGeom prst="ellipse">
            <a:avLst/>
          </a:prstGeom>
          <a:solidFill>
            <a:schemeClr val="bg1">
              <a:lumMod val="95000"/>
            </a:schemeClr>
          </a:solidFill>
          <a:ln>
            <a:solidFill>
              <a:srgbClr val="0070C0"/>
            </a:solidFill>
          </a:ln>
        </p:spPr>
        <p:style>
          <a:lnRef idx="1">
            <a:schemeClr val="accent6"/>
          </a:lnRef>
          <a:fillRef idx="2">
            <a:schemeClr val="accent6"/>
          </a:fillRef>
          <a:effectRef idx="1">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lang="en-US" sz="800"/>
          </a:p>
        </p:txBody>
      </p:sp>
      <p:sp>
        <p:nvSpPr>
          <p:cNvPr id="50" name="Oval 49"/>
          <p:cNvSpPr>
            <a:spLocks noChangeAspect="1"/>
          </p:cNvSpPr>
          <p:nvPr/>
        </p:nvSpPr>
        <p:spPr>
          <a:xfrm>
            <a:off x="8157824" y="4447941"/>
            <a:ext cx="86026" cy="86498"/>
          </a:xfrm>
          <a:prstGeom prst="ellipse">
            <a:avLst/>
          </a:prstGeom>
          <a:solidFill>
            <a:schemeClr val="bg1">
              <a:lumMod val="95000"/>
            </a:schemeClr>
          </a:solidFill>
          <a:ln>
            <a:solidFill>
              <a:srgbClr val="0070C0"/>
            </a:solidFill>
          </a:ln>
        </p:spPr>
        <p:style>
          <a:lnRef idx="1">
            <a:schemeClr val="accent6"/>
          </a:lnRef>
          <a:fillRef idx="2">
            <a:schemeClr val="accent6"/>
          </a:fillRef>
          <a:effectRef idx="1">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lang="en-US" sz="800"/>
          </a:p>
        </p:txBody>
      </p:sp>
      <p:sp>
        <p:nvSpPr>
          <p:cNvPr id="52" name="Rectangle 51"/>
          <p:cNvSpPr/>
          <p:nvPr/>
        </p:nvSpPr>
        <p:spPr>
          <a:xfrm>
            <a:off x="7723837" y="4413714"/>
            <a:ext cx="498803" cy="1442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o-RO" sz="800" dirty="0">
                <a:solidFill>
                  <a:srgbClr val="808080"/>
                </a:solidFill>
              </a:rPr>
              <a:t>Prut 2</a:t>
            </a:r>
            <a:endParaRPr lang="en-US" sz="800" dirty="0">
              <a:solidFill>
                <a:srgbClr val="808080"/>
              </a:solidFill>
            </a:endParaRPr>
          </a:p>
        </p:txBody>
      </p:sp>
      <p:sp>
        <p:nvSpPr>
          <p:cNvPr id="53" name="Oval 52"/>
          <p:cNvSpPr>
            <a:spLocks noChangeAspect="1"/>
          </p:cNvSpPr>
          <p:nvPr/>
        </p:nvSpPr>
        <p:spPr>
          <a:xfrm>
            <a:off x="9418761" y="1533375"/>
            <a:ext cx="86026" cy="86002"/>
          </a:xfrm>
          <a:prstGeom prst="ellipse">
            <a:avLst/>
          </a:prstGeom>
          <a:solidFill>
            <a:schemeClr val="bg1">
              <a:lumMod val="95000"/>
            </a:schemeClr>
          </a:solidFill>
          <a:ln>
            <a:solidFill>
              <a:srgbClr val="2482B6"/>
            </a:solidFill>
          </a:ln>
        </p:spPr>
        <p:style>
          <a:lnRef idx="1">
            <a:schemeClr val="accent6"/>
          </a:lnRef>
          <a:fillRef idx="2">
            <a:schemeClr val="accent6"/>
          </a:fillRef>
          <a:effectRef idx="1">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lang="en-US" sz="800"/>
          </a:p>
        </p:txBody>
      </p:sp>
      <p:graphicFrame>
        <p:nvGraphicFramePr>
          <p:cNvPr id="54" name="Object 53"/>
          <p:cNvGraphicFramePr>
            <a:graphicFrameLocks noChangeAspect="1"/>
          </p:cNvGraphicFramePr>
          <p:nvPr>
            <p:extLst>
              <p:ext uri="{D42A27DB-BD31-4B8C-83A1-F6EECF244321}">
                <p14:modId xmlns:p14="http://schemas.microsoft.com/office/powerpoint/2010/main" val="3357145081"/>
              </p:ext>
            </p:extLst>
          </p:nvPr>
        </p:nvGraphicFramePr>
        <p:xfrm>
          <a:off x="6656955" y="5922012"/>
          <a:ext cx="468603" cy="468399"/>
        </p:xfrm>
        <a:graphic>
          <a:graphicData uri="http://schemas.openxmlformats.org/presentationml/2006/ole">
            <mc:AlternateContent xmlns:mc="http://schemas.openxmlformats.org/markup-compatibility/2006">
              <mc:Choice xmlns:v="urn:schemas-microsoft-com:vml" Requires="v">
                <p:oleObj spid="_x0000_s1070" name="CorelDRAW" r:id="rId3" imgW="236668" imgH="236565" progId="CorelDraw.Graphic.22">
                  <p:embed/>
                </p:oleObj>
              </mc:Choice>
              <mc:Fallback>
                <p:oleObj name="CorelDRAW" r:id="rId3" imgW="236668" imgH="236565" progId="CorelDraw.Graphic.22">
                  <p:embed/>
                  <p:pic>
                    <p:nvPicPr>
                      <p:cNvPr id="20" name="Object 19"/>
                      <p:cNvPicPr/>
                      <p:nvPr/>
                    </p:nvPicPr>
                    <p:blipFill>
                      <a:blip r:embed="rId4"/>
                      <a:stretch>
                        <a:fillRect/>
                      </a:stretch>
                    </p:blipFill>
                    <p:spPr>
                      <a:xfrm>
                        <a:off x="6656955" y="5922012"/>
                        <a:ext cx="468603" cy="468399"/>
                      </a:xfrm>
                      <a:prstGeom prst="rect">
                        <a:avLst/>
                      </a:prstGeom>
                    </p:spPr>
                  </p:pic>
                </p:oleObj>
              </mc:Fallback>
            </mc:AlternateContent>
          </a:graphicData>
        </a:graphic>
      </p:graphicFrame>
      <p:sp>
        <p:nvSpPr>
          <p:cNvPr id="5" name="Nistru"/>
          <p:cNvSpPr>
            <a:spLocks/>
          </p:cNvSpPr>
          <p:nvPr/>
        </p:nvSpPr>
        <p:spPr bwMode="auto">
          <a:xfrm>
            <a:off x="6096000" y="552166"/>
            <a:ext cx="2254082" cy="5528103"/>
          </a:xfrm>
          <a:custGeom>
            <a:avLst/>
            <a:gdLst>
              <a:gd name="T0" fmla="*/ 564 w 10316"/>
              <a:gd name="T1" fmla="*/ 113 h 25254"/>
              <a:gd name="T2" fmla="*/ 1372 w 10316"/>
              <a:gd name="T3" fmla="*/ 113 h 25254"/>
              <a:gd name="T4" fmla="*/ 2023 w 10316"/>
              <a:gd name="T5" fmla="*/ 675 h 25254"/>
              <a:gd name="T6" fmla="*/ 2471 w 10316"/>
              <a:gd name="T7" fmla="*/ 945 h 25254"/>
              <a:gd name="T8" fmla="*/ 2675 w 10316"/>
              <a:gd name="T9" fmla="*/ 1251 h 25254"/>
              <a:gd name="T10" fmla="*/ 2950 w 10316"/>
              <a:gd name="T11" fmla="*/ 1656 h 25254"/>
              <a:gd name="T12" fmla="*/ 3336 w 10316"/>
              <a:gd name="T13" fmla="*/ 2216 h 25254"/>
              <a:gd name="T14" fmla="*/ 3549 w 10316"/>
              <a:gd name="T15" fmla="*/ 2370 h 25254"/>
              <a:gd name="T16" fmla="*/ 3724 w 10316"/>
              <a:gd name="T17" fmla="*/ 2566 h 25254"/>
              <a:gd name="T18" fmla="*/ 3756 w 10316"/>
              <a:gd name="T19" fmla="*/ 3196 h 25254"/>
              <a:gd name="T20" fmla="*/ 4037 w 10316"/>
              <a:gd name="T21" fmla="*/ 3587 h 25254"/>
              <a:gd name="T22" fmla="*/ 4250 w 10316"/>
              <a:gd name="T23" fmla="*/ 3949 h 25254"/>
              <a:gd name="T24" fmla="*/ 4219 w 10316"/>
              <a:gd name="T25" fmla="*/ 4286 h 25254"/>
              <a:gd name="T26" fmla="*/ 4609 w 10316"/>
              <a:gd name="T27" fmla="*/ 4717 h 25254"/>
              <a:gd name="T28" fmla="*/ 4424 w 10316"/>
              <a:gd name="T29" fmla="*/ 4988 h 25254"/>
              <a:gd name="T30" fmla="*/ 4491 w 10316"/>
              <a:gd name="T31" fmla="*/ 5235 h 25254"/>
              <a:gd name="T32" fmla="*/ 4720 w 10316"/>
              <a:gd name="T33" fmla="*/ 5666 h 25254"/>
              <a:gd name="T34" fmla="*/ 5102 w 10316"/>
              <a:gd name="T35" fmla="*/ 6009 h 25254"/>
              <a:gd name="T36" fmla="*/ 5388 w 10316"/>
              <a:gd name="T37" fmla="*/ 6339 h 25254"/>
              <a:gd name="T38" fmla="*/ 5598 w 10316"/>
              <a:gd name="T39" fmla="*/ 6783 h 25254"/>
              <a:gd name="T40" fmla="*/ 5953 w 10316"/>
              <a:gd name="T41" fmla="*/ 7104 h 25254"/>
              <a:gd name="T42" fmla="*/ 6168 w 10316"/>
              <a:gd name="T43" fmla="*/ 7421 h 25254"/>
              <a:gd name="T44" fmla="*/ 6260 w 10316"/>
              <a:gd name="T45" fmla="*/ 7797 h 25254"/>
              <a:gd name="T46" fmla="*/ 6401 w 10316"/>
              <a:gd name="T47" fmla="*/ 8103 h 25254"/>
              <a:gd name="T48" fmla="*/ 6631 w 10316"/>
              <a:gd name="T49" fmla="*/ 8502 h 25254"/>
              <a:gd name="T50" fmla="*/ 7082 w 10316"/>
              <a:gd name="T51" fmla="*/ 8665 h 25254"/>
              <a:gd name="T52" fmla="*/ 7655 w 10316"/>
              <a:gd name="T53" fmla="*/ 9583 h 25254"/>
              <a:gd name="T54" fmla="*/ 7902 w 10316"/>
              <a:gd name="T55" fmla="*/ 10084 h 25254"/>
              <a:gd name="T56" fmla="*/ 8032 w 10316"/>
              <a:gd name="T57" fmla="*/ 10365 h 25254"/>
              <a:gd name="T58" fmla="*/ 8632 w 10316"/>
              <a:gd name="T59" fmla="*/ 10757 h 25254"/>
              <a:gd name="T60" fmla="*/ 9255 w 10316"/>
              <a:gd name="T61" fmla="*/ 11121 h 25254"/>
              <a:gd name="T62" fmla="*/ 9529 w 10316"/>
              <a:gd name="T63" fmla="*/ 11724 h 25254"/>
              <a:gd name="T64" fmla="*/ 9533 w 10316"/>
              <a:gd name="T65" fmla="*/ 12194 h 25254"/>
              <a:gd name="T66" fmla="*/ 9630 w 10316"/>
              <a:gd name="T67" fmla="*/ 12490 h 25254"/>
              <a:gd name="T68" fmla="*/ 9711 w 10316"/>
              <a:gd name="T69" fmla="*/ 12990 h 25254"/>
              <a:gd name="T70" fmla="*/ 9913 w 10316"/>
              <a:gd name="T71" fmla="*/ 13437 h 25254"/>
              <a:gd name="T72" fmla="*/ 10033 w 10316"/>
              <a:gd name="T73" fmla="*/ 14129 h 25254"/>
              <a:gd name="T74" fmla="*/ 10224 w 10316"/>
              <a:gd name="T75" fmla="*/ 14628 h 25254"/>
              <a:gd name="T76" fmla="*/ 10154 w 10316"/>
              <a:gd name="T77" fmla="*/ 15298 h 25254"/>
              <a:gd name="T78" fmla="*/ 10052 w 10316"/>
              <a:gd name="T79" fmla="*/ 15784 h 25254"/>
              <a:gd name="T80" fmla="*/ 10281 w 10316"/>
              <a:gd name="T81" fmla="*/ 16190 h 25254"/>
              <a:gd name="T82" fmla="*/ 10244 w 10316"/>
              <a:gd name="T83" fmla="*/ 16558 h 25254"/>
              <a:gd name="T84" fmla="*/ 10107 w 10316"/>
              <a:gd name="T85" fmla="*/ 16859 h 25254"/>
              <a:gd name="T86" fmla="*/ 9882 w 10316"/>
              <a:gd name="T87" fmla="*/ 17178 h 25254"/>
              <a:gd name="T88" fmla="*/ 10001 w 10316"/>
              <a:gd name="T89" fmla="*/ 17515 h 25254"/>
              <a:gd name="T90" fmla="*/ 9765 w 10316"/>
              <a:gd name="T91" fmla="*/ 17760 h 25254"/>
              <a:gd name="T92" fmla="*/ 9545 w 10316"/>
              <a:gd name="T93" fmla="*/ 17900 h 25254"/>
              <a:gd name="T94" fmla="*/ 9332 w 10316"/>
              <a:gd name="T95" fmla="*/ 18541 h 25254"/>
              <a:gd name="T96" fmla="*/ 9476 w 10316"/>
              <a:gd name="T97" fmla="*/ 18820 h 25254"/>
              <a:gd name="T98" fmla="*/ 9300 w 10316"/>
              <a:gd name="T99" fmla="*/ 19287 h 25254"/>
              <a:gd name="T100" fmla="*/ 9146 w 10316"/>
              <a:gd name="T101" fmla="*/ 19608 h 25254"/>
              <a:gd name="T102" fmla="*/ 9119 w 10316"/>
              <a:gd name="T103" fmla="*/ 20012 h 25254"/>
              <a:gd name="T104" fmla="*/ 9259 w 10316"/>
              <a:gd name="T105" fmla="*/ 20728 h 25254"/>
              <a:gd name="T106" fmla="*/ 9324 w 10316"/>
              <a:gd name="T107" fmla="*/ 21382 h 25254"/>
              <a:gd name="T108" fmla="*/ 9316 w 10316"/>
              <a:gd name="T109" fmla="*/ 22050 h 25254"/>
              <a:gd name="T110" fmla="*/ 9501 w 10316"/>
              <a:gd name="T111" fmla="*/ 22586 h 25254"/>
              <a:gd name="T112" fmla="*/ 9595 w 10316"/>
              <a:gd name="T113" fmla="*/ 23248 h 25254"/>
              <a:gd name="T114" fmla="*/ 9150 w 10316"/>
              <a:gd name="T115" fmla="*/ 23746 h 25254"/>
              <a:gd name="T116" fmla="*/ 9030 w 10316"/>
              <a:gd name="T117" fmla="*/ 23961 h 25254"/>
              <a:gd name="T118" fmla="*/ 9386 w 10316"/>
              <a:gd name="T119" fmla="*/ 24303 h 25254"/>
              <a:gd name="T120" fmla="*/ 9525 w 10316"/>
              <a:gd name="T121" fmla="*/ 24727 h 25254"/>
              <a:gd name="T122" fmla="*/ 9958 w 10316"/>
              <a:gd name="T123" fmla="*/ 25254 h 25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16" h="25254">
                <a:moveTo>
                  <a:pt x="0" y="157"/>
                </a:moveTo>
                <a:cubicBezTo>
                  <a:pt x="31" y="159"/>
                  <a:pt x="68" y="175"/>
                  <a:pt x="108" y="179"/>
                </a:cubicBezTo>
                <a:cubicBezTo>
                  <a:pt x="148" y="183"/>
                  <a:pt x="191" y="175"/>
                  <a:pt x="215" y="155"/>
                </a:cubicBezTo>
                <a:cubicBezTo>
                  <a:pt x="238" y="134"/>
                  <a:pt x="243" y="101"/>
                  <a:pt x="255" y="77"/>
                </a:cubicBezTo>
                <a:cubicBezTo>
                  <a:pt x="267" y="54"/>
                  <a:pt x="288" y="39"/>
                  <a:pt x="306" y="33"/>
                </a:cubicBezTo>
                <a:cubicBezTo>
                  <a:pt x="325" y="27"/>
                  <a:pt x="341" y="29"/>
                  <a:pt x="358" y="35"/>
                </a:cubicBezTo>
                <a:cubicBezTo>
                  <a:pt x="374" y="41"/>
                  <a:pt x="391" y="52"/>
                  <a:pt x="405" y="52"/>
                </a:cubicBezTo>
                <a:cubicBezTo>
                  <a:pt x="419" y="52"/>
                  <a:pt x="432" y="41"/>
                  <a:pt x="446" y="33"/>
                </a:cubicBezTo>
                <a:cubicBezTo>
                  <a:pt x="461" y="25"/>
                  <a:pt x="477" y="19"/>
                  <a:pt x="485" y="29"/>
                </a:cubicBezTo>
                <a:cubicBezTo>
                  <a:pt x="494" y="39"/>
                  <a:pt x="494" y="66"/>
                  <a:pt x="505" y="84"/>
                </a:cubicBezTo>
                <a:cubicBezTo>
                  <a:pt x="516" y="101"/>
                  <a:pt x="539" y="109"/>
                  <a:pt x="564" y="113"/>
                </a:cubicBezTo>
                <a:cubicBezTo>
                  <a:pt x="588" y="118"/>
                  <a:pt x="615" y="118"/>
                  <a:pt x="642" y="94"/>
                </a:cubicBezTo>
                <a:cubicBezTo>
                  <a:pt x="669" y="70"/>
                  <a:pt x="695" y="23"/>
                  <a:pt x="717" y="12"/>
                </a:cubicBezTo>
                <a:cubicBezTo>
                  <a:pt x="738" y="0"/>
                  <a:pt x="755" y="25"/>
                  <a:pt x="771" y="48"/>
                </a:cubicBezTo>
                <a:cubicBezTo>
                  <a:pt x="788" y="70"/>
                  <a:pt x="804" y="91"/>
                  <a:pt x="825" y="99"/>
                </a:cubicBezTo>
                <a:cubicBezTo>
                  <a:pt x="845" y="107"/>
                  <a:pt x="870" y="103"/>
                  <a:pt x="889" y="90"/>
                </a:cubicBezTo>
                <a:cubicBezTo>
                  <a:pt x="907" y="76"/>
                  <a:pt x="920" y="54"/>
                  <a:pt x="933" y="39"/>
                </a:cubicBezTo>
                <a:cubicBezTo>
                  <a:pt x="946" y="25"/>
                  <a:pt x="961" y="19"/>
                  <a:pt x="982" y="31"/>
                </a:cubicBezTo>
                <a:cubicBezTo>
                  <a:pt x="1004" y="44"/>
                  <a:pt x="1033" y="74"/>
                  <a:pt x="1063" y="94"/>
                </a:cubicBezTo>
                <a:cubicBezTo>
                  <a:pt x="1092" y="113"/>
                  <a:pt x="1123" y="122"/>
                  <a:pt x="1157" y="127"/>
                </a:cubicBezTo>
                <a:cubicBezTo>
                  <a:pt x="1191" y="132"/>
                  <a:pt x="1228" y="134"/>
                  <a:pt x="1263" y="131"/>
                </a:cubicBezTo>
                <a:cubicBezTo>
                  <a:pt x="1298" y="128"/>
                  <a:pt x="1331" y="120"/>
                  <a:pt x="1372" y="113"/>
                </a:cubicBezTo>
                <a:cubicBezTo>
                  <a:pt x="1413" y="107"/>
                  <a:pt x="1463" y="103"/>
                  <a:pt x="1503" y="122"/>
                </a:cubicBezTo>
                <a:cubicBezTo>
                  <a:pt x="1543" y="140"/>
                  <a:pt x="1574" y="181"/>
                  <a:pt x="1594" y="218"/>
                </a:cubicBezTo>
                <a:cubicBezTo>
                  <a:pt x="1613" y="255"/>
                  <a:pt x="1621" y="288"/>
                  <a:pt x="1638" y="300"/>
                </a:cubicBezTo>
                <a:cubicBezTo>
                  <a:pt x="1654" y="311"/>
                  <a:pt x="1679" y="301"/>
                  <a:pt x="1700" y="296"/>
                </a:cubicBezTo>
                <a:cubicBezTo>
                  <a:pt x="1720" y="290"/>
                  <a:pt x="1737" y="290"/>
                  <a:pt x="1754" y="309"/>
                </a:cubicBezTo>
                <a:cubicBezTo>
                  <a:pt x="1772" y="327"/>
                  <a:pt x="1790" y="365"/>
                  <a:pt x="1810" y="402"/>
                </a:cubicBezTo>
                <a:cubicBezTo>
                  <a:pt x="1829" y="439"/>
                  <a:pt x="1850" y="476"/>
                  <a:pt x="1880" y="500"/>
                </a:cubicBezTo>
                <a:cubicBezTo>
                  <a:pt x="1909" y="525"/>
                  <a:pt x="1949" y="537"/>
                  <a:pt x="1983" y="547"/>
                </a:cubicBezTo>
                <a:cubicBezTo>
                  <a:pt x="2018" y="556"/>
                  <a:pt x="2049" y="562"/>
                  <a:pt x="2053" y="576"/>
                </a:cubicBezTo>
                <a:cubicBezTo>
                  <a:pt x="2058" y="591"/>
                  <a:pt x="2035" y="614"/>
                  <a:pt x="2024" y="632"/>
                </a:cubicBezTo>
                <a:cubicBezTo>
                  <a:pt x="2012" y="651"/>
                  <a:pt x="2012" y="665"/>
                  <a:pt x="2023" y="675"/>
                </a:cubicBezTo>
                <a:cubicBezTo>
                  <a:pt x="2033" y="686"/>
                  <a:pt x="2053" y="692"/>
                  <a:pt x="2067" y="700"/>
                </a:cubicBezTo>
                <a:cubicBezTo>
                  <a:pt x="2080" y="708"/>
                  <a:pt x="2086" y="718"/>
                  <a:pt x="2104" y="726"/>
                </a:cubicBezTo>
                <a:cubicBezTo>
                  <a:pt x="2121" y="733"/>
                  <a:pt x="2150" y="737"/>
                  <a:pt x="2164" y="726"/>
                </a:cubicBezTo>
                <a:cubicBezTo>
                  <a:pt x="2177" y="714"/>
                  <a:pt x="2175" y="688"/>
                  <a:pt x="2175" y="661"/>
                </a:cubicBezTo>
                <a:cubicBezTo>
                  <a:pt x="2175" y="634"/>
                  <a:pt x="2177" y="607"/>
                  <a:pt x="2184" y="593"/>
                </a:cubicBezTo>
                <a:cubicBezTo>
                  <a:pt x="2191" y="579"/>
                  <a:pt x="2204" y="576"/>
                  <a:pt x="2224" y="580"/>
                </a:cubicBezTo>
                <a:cubicBezTo>
                  <a:pt x="2245" y="583"/>
                  <a:pt x="2274" y="591"/>
                  <a:pt x="2300" y="606"/>
                </a:cubicBezTo>
                <a:cubicBezTo>
                  <a:pt x="2327" y="622"/>
                  <a:pt x="2352" y="644"/>
                  <a:pt x="2348" y="695"/>
                </a:cubicBezTo>
                <a:cubicBezTo>
                  <a:pt x="2344" y="745"/>
                  <a:pt x="2311" y="823"/>
                  <a:pt x="2306" y="867"/>
                </a:cubicBezTo>
                <a:cubicBezTo>
                  <a:pt x="2300" y="910"/>
                  <a:pt x="2323" y="918"/>
                  <a:pt x="2356" y="925"/>
                </a:cubicBezTo>
                <a:cubicBezTo>
                  <a:pt x="2389" y="933"/>
                  <a:pt x="2432" y="939"/>
                  <a:pt x="2471" y="945"/>
                </a:cubicBezTo>
                <a:cubicBezTo>
                  <a:pt x="2510" y="951"/>
                  <a:pt x="2545" y="957"/>
                  <a:pt x="2572" y="967"/>
                </a:cubicBezTo>
                <a:cubicBezTo>
                  <a:pt x="2599" y="978"/>
                  <a:pt x="2617" y="992"/>
                  <a:pt x="2627" y="1008"/>
                </a:cubicBezTo>
                <a:cubicBezTo>
                  <a:pt x="2636" y="1023"/>
                  <a:pt x="2636" y="1040"/>
                  <a:pt x="2621" y="1052"/>
                </a:cubicBezTo>
                <a:cubicBezTo>
                  <a:pt x="2607" y="1064"/>
                  <a:pt x="2578" y="1072"/>
                  <a:pt x="2553" y="1069"/>
                </a:cubicBezTo>
                <a:cubicBezTo>
                  <a:pt x="2527" y="1066"/>
                  <a:pt x="2504" y="1052"/>
                  <a:pt x="2478" y="1042"/>
                </a:cubicBezTo>
                <a:cubicBezTo>
                  <a:pt x="2453" y="1031"/>
                  <a:pt x="2424" y="1025"/>
                  <a:pt x="2406" y="1031"/>
                </a:cubicBezTo>
                <a:cubicBezTo>
                  <a:pt x="2389" y="1037"/>
                  <a:pt x="2383" y="1056"/>
                  <a:pt x="2389" y="1076"/>
                </a:cubicBezTo>
                <a:cubicBezTo>
                  <a:pt x="2395" y="1095"/>
                  <a:pt x="2414" y="1116"/>
                  <a:pt x="2434" y="1134"/>
                </a:cubicBezTo>
                <a:cubicBezTo>
                  <a:pt x="2455" y="1153"/>
                  <a:pt x="2477" y="1169"/>
                  <a:pt x="2506" y="1187"/>
                </a:cubicBezTo>
                <a:cubicBezTo>
                  <a:pt x="2535" y="1204"/>
                  <a:pt x="2570" y="1223"/>
                  <a:pt x="2599" y="1234"/>
                </a:cubicBezTo>
                <a:cubicBezTo>
                  <a:pt x="2628" y="1245"/>
                  <a:pt x="2650" y="1249"/>
                  <a:pt x="2675" y="1251"/>
                </a:cubicBezTo>
                <a:cubicBezTo>
                  <a:pt x="2700" y="1254"/>
                  <a:pt x="2726" y="1254"/>
                  <a:pt x="2748" y="1242"/>
                </a:cubicBezTo>
                <a:cubicBezTo>
                  <a:pt x="2770" y="1231"/>
                  <a:pt x="2786" y="1208"/>
                  <a:pt x="2799" y="1203"/>
                </a:cubicBezTo>
                <a:cubicBezTo>
                  <a:pt x="2813" y="1198"/>
                  <a:pt x="2823" y="1210"/>
                  <a:pt x="2831" y="1220"/>
                </a:cubicBezTo>
                <a:cubicBezTo>
                  <a:pt x="2840" y="1229"/>
                  <a:pt x="2846" y="1235"/>
                  <a:pt x="2860" y="1238"/>
                </a:cubicBezTo>
                <a:cubicBezTo>
                  <a:pt x="2875" y="1241"/>
                  <a:pt x="2897" y="1241"/>
                  <a:pt x="2913" y="1248"/>
                </a:cubicBezTo>
                <a:cubicBezTo>
                  <a:pt x="2928" y="1256"/>
                  <a:pt x="2936" y="1270"/>
                  <a:pt x="2941" y="1295"/>
                </a:cubicBezTo>
                <a:cubicBezTo>
                  <a:pt x="2947" y="1319"/>
                  <a:pt x="2949" y="1354"/>
                  <a:pt x="2944" y="1385"/>
                </a:cubicBezTo>
                <a:cubicBezTo>
                  <a:pt x="2938" y="1416"/>
                  <a:pt x="2926" y="1443"/>
                  <a:pt x="2911" y="1472"/>
                </a:cubicBezTo>
                <a:cubicBezTo>
                  <a:pt x="2895" y="1500"/>
                  <a:pt x="2877" y="1531"/>
                  <a:pt x="2871" y="1559"/>
                </a:cubicBezTo>
                <a:cubicBezTo>
                  <a:pt x="2866" y="1587"/>
                  <a:pt x="2875" y="1612"/>
                  <a:pt x="2890" y="1625"/>
                </a:cubicBezTo>
                <a:cubicBezTo>
                  <a:pt x="2905" y="1638"/>
                  <a:pt x="2928" y="1640"/>
                  <a:pt x="2950" y="1656"/>
                </a:cubicBezTo>
                <a:cubicBezTo>
                  <a:pt x="2971" y="1671"/>
                  <a:pt x="2992" y="1700"/>
                  <a:pt x="3005" y="1725"/>
                </a:cubicBezTo>
                <a:cubicBezTo>
                  <a:pt x="3019" y="1749"/>
                  <a:pt x="3025" y="1770"/>
                  <a:pt x="3042" y="1797"/>
                </a:cubicBezTo>
                <a:cubicBezTo>
                  <a:pt x="3060" y="1824"/>
                  <a:pt x="3089" y="1857"/>
                  <a:pt x="3115" y="1878"/>
                </a:cubicBezTo>
                <a:cubicBezTo>
                  <a:pt x="3142" y="1900"/>
                  <a:pt x="3167" y="1910"/>
                  <a:pt x="3186" y="1928"/>
                </a:cubicBezTo>
                <a:cubicBezTo>
                  <a:pt x="3206" y="1945"/>
                  <a:pt x="3220" y="1970"/>
                  <a:pt x="3226" y="1996"/>
                </a:cubicBezTo>
                <a:cubicBezTo>
                  <a:pt x="3233" y="2023"/>
                  <a:pt x="3231" y="2052"/>
                  <a:pt x="3241" y="2075"/>
                </a:cubicBezTo>
                <a:cubicBezTo>
                  <a:pt x="3251" y="2097"/>
                  <a:pt x="3274" y="2114"/>
                  <a:pt x="3300" y="2122"/>
                </a:cubicBezTo>
                <a:cubicBezTo>
                  <a:pt x="3325" y="2130"/>
                  <a:pt x="3354" y="2130"/>
                  <a:pt x="3376" y="2136"/>
                </a:cubicBezTo>
                <a:cubicBezTo>
                  <a:pt x="3397" y="2143"/>
                  <a:pt x="3412" y="2155"/>
                  <a:pt x="3413" y="2166"/>
                </a:cubicBezTo>
                <a:cubicBezTo>
                  <a:pt x="3415" y="2178"/>
                  <a:pt x="3404" y="2189"/>
                  <a:pt x="3389" y="2196"/>
                </a:cubicBezTo>
                <a:cubicBezTo>
                  <a:pt x="3373" y="2204"/>
                  <a:pt x="3352" y="2208"/>
                  <a:pt x="3336" y="2216"/>
                </a:cubicBezTo>
                <a:cubicBezTo>
                  <a:pt x="3319" y="2223"/>
                  <a:pt x="3305" y="2235"/>
                  <a:pt x="3295" y="2249"/>
                </a:cubicBezTo>
                <a:cubicBezTo>
                  <a:pt x="3285" y="2263"/>
                  <a:pt x="3277" y="2281"/>
                  <a:pt x="3276" y="2297"/>
                </a:cubicBezTo>
                <a:cubicBezTo>
                  <a:pt x="3275" y="2313"/>
                  <a:pt x="3280" y="2327"/>
                  <a:pt x="3293" y="2341"/>
                </a:cubicBezTo>
                <a:cubicBezTo>
                  <a:pt x="3305" y="2354"/>
                  <a:pt x="3325" y="2366"/>
                  <a:pt x="3341" y="2369"/>
                </a:cubicBezTo>
                <a:cubicBezTo>
                  <a:pt x="3358" y="2373"/>
                  <a:pt x="3371" y="2366"/>
                  <a:pt x="3382" y="2358"/>
                </a:cubicBezTo>
                <a:cubicBezTo>
                  <a:pt x="3393" y="2349"/>
                  <a:pt x="3401" y="2338"/>
                  <a:pt x="3415" y="2324"/>
                </a:cubicBezTo>
                <a:cubicBezTo>
                  <a:pt x="3429" y="2311"/>
                  <a:pt x="3448" y="2295"/>
                  <a:pt x="3466" y="2292"/>
                </a:cubicBezTo>
                <a:cubicBezTo>
                  <a:pt x="3483" y="2288"/>
                  <a:pt x="3499" y="2296"/>
                  <a:pt x="3510" y="2304"/>
                </a:cubicBezTo>
                <a:cubicBezTo>
                  <a:pt x="3521" y="2311"/>
                  <a:pt x="3528" y="2317"/>
                  <a:pt x="3532" y="2325"/>
                </a:cubicBezTo>
                <a:cubicBezTo>
                  <a:pt x="3535" y="2333"/>
                  <a:pt x="3534" y="2344"/>
                  <a:pt x="3535" y="2351"/>
                </a:cubicBezTo>
                <a:cubicBezTo>
                  <a:pt x="3536" y="2359"/>
                  <a:pt x="3539" y="2364"/>
                  <a:pt x="3549" y="2370"/>
                </a:cubicBezTo>
                <a:cubicBezTo>
                  <a:pt x="3558" y="2376"/>
                  <a:pt x="3575" y="2382"/>
                  <a:pt x="3591" y="2388"/>
                </a:cubicBezTo>
                <a:cubicBezTo>
                  <a:pt x="3608" y="2394"/>
                  <a:pt x="3624" y="2400"/>
                  <a:pt x="3641" y="2408"/>
                </a:cubicBezTo>
                <a:cubicBezTo>
                  <a:pt x="3657" y="2416"/>
                  <a:pt x="3674" y="2425"/>
                  <a:pt x="3681" y="2434"/>
                </a:cubicBezTo>
                <a:cubicBezTo>
                  <a:pt x="3689" y="2443"/>
                  <a:pt x="3688" y="2453"/>
                  <a:pt x="3677" y="2460"/>
                </a:cubicBezTo>
                <a:cubicBezTo>
                  <a:pt x="3666" y="2467"/>
                  <a:pt x="3646" y="2472"/>
                  <a:pt x="3628" y="2475"/>
                </a:cubicBezTo>
                <a:cubicBezTo>
                  <a:pt x="3611" y="2477"/>
                  <a:pt x="3596" y="2477"/>
                  <a:pt x="3581" y="2481"/>
                </a:cubicBezTo>
                <a:cubicBezTo>
                  <a:pt x="3565" y="2484"/>
                  <a:pt x="3549" y="2490"/>
                  <a:pt x="3551" y="2494"/>
                </a:cubicBezTo>
                <a:cubicBezTo>
                  <a:pt x="3553" y="2498"/>
                  <a:pt x="3574" y="2500"/>
                  <a:pt x="3600" y="2503"/>
                </a:cubicBezTo>
                <a:cubicBezTo>
                  <a:pt x="3627" y="2505"/>
                  <a:pt x="3660" y="2508"/>
                  <a:pt x="3678" y="2511"/>
                </a:cubicBezTo>
                <a:cubicBezTo>
                  <a:pt x="3696" y="2513"/>
                  <a:pt x="3699" y="2516"/>
                  <a:pt x="3705" y="2524"/>
                </a:cubicBezTo>
                <a:cubicBezTo>
                  <a:pt x="3712" y="2533"/>
                  <a:pt x="3721" y="2548"/>
                  <a:pt x="3724" y="2566"/>
                </a:cubicBezTo>
                <a:cubicBezTo>
                  <a:pt x="3728" y="2583"/>
                  <a:pt x="3726" y="2603"/>
                  <a:pt x="3716" y="2621"/>
                </a:cubicBezTo>
                <a:cubicBezTo>
                  <a:pt x="3705" y="2639"/>
                  <a:pt x="3687" y="2655"/>
                  <a:pt x="3675" y="2674"/>
                </a:cubicBezTo>
                <a:cubicBezTo>
                  <a:pt x="3663" y="2694"/>
                  <a:pt x="3658" y="2715"/>
                  <a:pt x="3656" y="2732"/>
                </a:cubicBezTo>
                <a:cubicBezTo>
                  <a:pt x="3653" y="2748"/>
                  <a:pt x="3653" y="2759"/>
                  <a:pt x="3665" y="2770"/>
                </a:cubicBezTo>
                <a:cubicBezTo>
                  <a:pt x="3677" y="2781"/>
                  <a:pt x="3700" y="2791"/>
                  <a:pt x="3717" y="2806"/>
                </a:cubicBezTo>
                <a:cubicBezTo>
                  <a:pt x="3734" y="2820"/>
                  <a:pt x="3745" y="2839"/>
                  <a:pt x="3753" y="2858"/>
                </a:cubicBezTo>
                <a:cubicBezTo>
                  <a:pt x="3761" y="2878"/>
                  <a:pt x="3767" y="2898"/>
                  <a:pt x="3771" y="2919"/>
                </a:cubicBezTo>
                <a:cubicBezTo>
                  <a:pt x="3774" y="2940"/>
                  <a:pt x="3775" y="2962"/>
                  <a:pt x="3772" y="2983"/>
                </a:cubicBezTo>
                <a:cubicBezTo>
                  <a:pt x="3768" y="3004"/>
                  <a:pt x="3760" y="3025"/>
                  <a:pt x="3752" y="3050"/>
                </a:cubicBezTo>
                <a:cubicBezTo>
                  <a:pt x="3743" y="3074"/>
                  <a:pt x="3735" y="3103"/>
                  <a:pt x="3735" y="3130"/>
                </a:cubicBezTo>
                <a:cubicBezTo>
                  <a:pt x="3734" y="3157"/>
                  <a:pt x="3741" y="3181"/>
                  <a:pt x="3756" y="3196"/>
                </a:cubicBezTo>
                <a:cubicBezTo>
                  <a:pt x="3771" y="3211"/>
                  <a:pt x="3794" y="3216"/>
                  <a:pt x="3814" y="3219"/>
                </a:cubicBezTo>
                <a:cubicBezTo>
                  <a:pt x="3834" y="3222"/>
                  <a:pt x="3852" y="3223"/>
                  <a:pt x="3874" y="3229"/>
                </a:cubicBezTo>
                <a:cubicBezTo>
                  <a:pt x="3896" y="3235"/>
                  <a:pt x="3923" y="3245"/>
                  <a:pt x="3939" y="3256"/>
                </a:cubicBezTo>
                <a:cubicBezTo>
                  <a:pt x="3955" y="3267"/>
                  <a:pt x="3962" y="3278"/>
                  <a:pt x="3970" y="3288"/>
                </a:cubicBezTo>
                <a:cubicBezTo>
                  <a:pt x="3979" y="3299"/>
                  <a:pt x="3990" y="3308"/>
                  <a:pt x="4000" y="3317"/>
                </a:cubicBezTo>
                <a:cubicBezTo>
                  <a:pt x="4010" y="3325"/>
                  <a:pt x="4018" y="3334"/>
                  <a:pt x="4027" y="3346"/>
                </a:cubicBezTo>
                <a:cubicBezTo>
                  <a:pt x="4036" y="3359"/>
                  <a:pt x="4045" y="3377"/>
                  <a:pt x="4049" y="3396"/>
                </a:cubicBezTo>
                <a:cubicBezTo>
                  <a:pt x="4053" y="3415"/>
                  <a:pt x="4052" y="3435"/>
                  <a:pt x="4045" y="3452"/>
                </a:cubicBezTo>
                <a:cubicBezTo>
                  <a:pt x="4039" y="3469"/>
                  <a:pt x="4026" y="3483"/>
                  <a:pt x="4020" y="3498"/>
                </a:cubicBezTo>
                <a:cubicBezTo>
                  <a:pt x="4013" y="3514"/>
                  <a:pt x="4012" y="3531"/>
                  <a:pt x="4016" y="3547"/>
                </a:cubicBezTo>
                <a:cubicBezTo>
                  <a:pt x="4020" y="3562"/>
                  <a:pt x="4030" y="3575"/>
                  <a:pt x="4037" y="3587"/>
                </a:cubicBezTo>
                <a:cubicBezTo>
                  <a:pt x="4044" y="3599"/>
                  <a:pt x="4049" y="3609"/>
                  <a:pt x="4052" y="3622"/>
                </a:cubicBezTo>
                <a:cubicBezTo>
                  <a:pt x="4055" y="3635"/>
                  <a:pt x="4056" y="3650"/>
                  <a:pt x="4058" y="3669"/>
                </a:cubicBezTo>
                <a:cubicBezTo>
                  <a:pt x="4059" y="3687"/>
                  <a:pt x="4061" y="3709"/>
                  <a:pt x="4063" y="3726"/>
                </a:cubicBezTo>
                <a:cubicBezTo>
                  <a:pt x="4066" y="3743"/>
                  <a:pt x="4068" y="3755"/>
                  <a:pt x="4067" y="3767"/>
                </a:cubicBezTo>
                <a:cubicBezTo>
                  <a:pt x="4067" y="3778"/>
                  <a:pt x="4063" y="3788"/>
                  <a:pt x="4061" y="3800"/>
                </a:cubicBezTo>
                <a:cubicBezTo>
                  <a:pt x="4059" y="3812"/>
                  <a:pt x="4058" y="3825"/>
                  <a:pt x="4061" y="3840"/>
                </a:cubicBezTo>
                <a:cubicBezTo>
                  <a:pt x="4063" y="3854"/>
                  <a:pt x="4070" y="3870"/>
                  <a:pt x="4077" y="3882"/>
                </a:cubicBezTo>
                <a:cubicBezTo>
                  <a:pt x="4085" y="3895"/>
                  <a:pt x="4094" y="3906"/>
                  <a:pt x="4111" y="3912"/>
                </a:cubicBezTo>
                <a:cubicBezTo>
                  <a:pt x="4128" y="3919"/>
                  <a:pt x="4153" y="3922"/>
                  <a:pt x="4169" y="3931"/>
                </a:cubicBezTo>
                <a:cubicBezTo>
                  <a:pt x="4186" y="3940"/>
                  <a:pt x="4194" y="3954"/>
                  <a:pt x="4207" y="3956"/>
                </a:cubicBezTo>
                <a:cubicBezTo>
                  <a:pt x="4220" y="3958"/>
                  <a:pt x="4237" y="3948"/>
                  <a:pt x="4250" y="3949"/>
                </a:cubicBezTo>
                <a:cubicBezTo>
                  <a:pt x="4262" y="3950"/>
                  <a:pt x="4269" y="3962"/>
                  <a:pt x="4274" y="3979"/>
                </a:cubicBezTo>
                <a:cubicBezTo>
                  <a:pt x="4279" y="3995"/>
                  <a:pt x="4281" y="4016"/>
                  <a:pt x="4272" y="4030"/>
                </a:cubicBezTo>
                <a:cubicBezTo>
                  <a:pt x="4264" y="4044"/>
                  <a:pt x="4246" y="4051"/>
                  <a:pt x="4220" y="4050"/>
                </a:cubicBezTo>
                <a:cubicBezTo>
                  <a:pt x="4195" y="4050"/>
                  <a:pt x="4163" y="4041"/>
                  <a:pt x="4139" y="4038"/>
                </a:cubicBezTo>
                <a:cubicBezTo>
                  <a:pt x="4114" y="4035"/>
                  <a:pt x="4096" y="4037"/>
                  <a:pt x="4089" y="4047"/>
                </a:cubicBezTo>
                <a:cubicBezTo>
                  <a:pt x="4081" y="4056"/>
                  <a:pt x="4083" y="4072"/>
                  <a:pt x="4090" y="4088"/>
                </a:cubicBezTo>
                <a:cubicBezTo>
                  <a:pt x="4096" y="4104"/>
                  <a:pt x="4108" y="4120"/>
                  <a:pt x="4121" y="4130"/>
                </a:cubicBezTo>
                <a:cubicBezTo>
                  <a:pt x="4133" y="4140"/>
                  <a:pt x="4148" y="4145"/>
                  <a:pt x="4165" y="4147"/>
                </a:cubicBezTo>
                <a:cubicBezTo>
                  <a:pt x="4182" y="4148"/>
                  <a:pt x="4201" y="4146"/>
                  <a:pt x="4211" y="4161"/>
                </a:cubicBezTo>
                <a:cubicBezTo>
                  <a:pt x="4220" y="4175"/>
                  <a:pt x="4219" y="4206"/>
                  <a:pt x="4217" y="4230"/>
                </a:cubicBezTo>
                <a:cubicBezTo>
                  <a:pt x="4216" y="4254"/>
                  <a:pt x="4214" y="4272"/>
                  <a:pt x="4219" y="4286"/>
                </a:cubicBezTo>
                <a:cubicBezTo>
                  <a:pt x="4224" y="4301"/>
                  <a:pt x="4236" y="4312"/>
                  <a:pt x="4245" y="4323"/>
                </a:cubicBezTo>
                <a:cubicBezTo>
                  <a:pt x="4254" y="4335"/>
                  <a:pt x="4259" y="4346"/>
                  <a:pt x="4269" y="4358"/>
                </a:cubicBezTo>
                <a:cubicBezTo>
                  <a:pt x="4279" y="4370"/>
                  <a:pt x="4293" y="4382"/>
                  <a:pt x="4316" y="4400"/>
                </a:cubicBezTo>
                <a:cubicBezTo>
                  <a:pt x="4339" y="4417"/>
                  <a:pt x="4371" y="4440"/>
                  <a:pt x="4392" y="4456"/>
                </a:cubicBezTo>
                <a:cubicBezTo>
                  <a:pt x="4413" y="4472"/>
                  <a:pt x="4424" y="4481"/>
                  <a:pt x="4428" y="4495"/>
                </a:cubicBezTo>
                <a:cubicBezTo>
                  <a:pt x="4433" y="4509"/>
                  <a:pt x="4432" y="4527"/>
                  <a:pt x="4434" y="4544"/>
                </a:cubicBezTo>
                <a:cubicBezTo>
                  <a:pt x="4436" y="4561"/>
                  <a:pt x="4441" y="4576"/>
                  <a:pt x="4452" y="4585"/>
                </a:cubicBezTo>
                <a:cubicBezTo>
                  <a:pt x="4464" y="4593"/>
                  <a:pt x="4481" y="4594"/>
                  <a:pt x="4496" y="4596"/>
                </a:cubicBezTo>
                <a:cubicBezTo>
                  <a:pt x="4511" y="4597"/>
                  <a:pt x="4523" y="4599"/>
                  <a:pt x="4537" y="4613"/>
                </a:cubicBezTo>
                <a:cubicBezTo>
                  <a:pt x="4550" y="4626"/>
                  <a:pt x="4565" y="4651"/>
                  <a:pt x="4577" y="4670"/>
                </a:cubicBezTo>
                <a:cubicBezTo>
                  <a:pt x="4590" y="4689"/>
                  <a:pt x="4602" y="4702"/>
                  <a:pt x="4609" y="4717"/>
                </a:cubicBezTo>
                <a:cubicBezTo>
                  <a:pt x="4617" y="4732"/>
                  <a:pt x="4621" y="4748"/>
                  <a:pt x="4614" y="4761"/>
                </a:cubicBezTo>
                <a:cubicBezTo>
                  <a:pt x="4608" y="4773"/>
                  <a:pt x="4590" y="4781"/>
                  <a:pt x="4578" y="4789"/>
                </a:cubicBezTo>
                <a:cubicBezTo>
                  <a:pt x="4566" y="4797"/>
                  <a:pt x="4558" y="4804"/>
                  <a:pt x="4554" y="4816"/>
                </a:cubicBezTo>
                <a:cubicBezTo>
                  <a:pt x="4550" y="4829"/>
                  <a:pt x="4549" y="4846"/>
                  <a:pt x="4554" y="4863"/>
                </a:cubicBezTo>
                <a:cubicBezTo>
                  <a:pt x="4558" y="4879"/>
                  <a:pt x="4569" y="4894"/>
                  <a:pt x="4575" y="4909"/>
                </a:cubicBezTo>
                <a:cubicBezTo>
                  <a:pt x="4581" y="4924"/>
                  <a:pt x="4583" y="4939"/>
                  <a:pt x="4575" y="4947"/>
                </a:cubicBezTo>
                <a:cubicBezTo>
                  <a:pt x="4567" y="4955"/>
                  <a:pt x="4548" y="4957"/>
                  <a:pt x="4531" y="4959"/>
                </a:cubicBezTo>
                <a:cubicBezTo>
                  <a:pt x="4514" y="4960"/>
                  <a:pt x="4499" y="4961"/>
                  <a:pt x="4489" y="4969"/>
                </a:cubicBezTo>
                <a:cubicBezTo>
                  <a:pt x="4480" y="4977"/>
                  <a:pt x="4477" y="4991"/>
                  <a:pt x="4472" y="5001"/>
                </a:cubicBezTo>
                <a:cubicBezTo>
                  <a:pt x="4467" y="5012"/>
                  <a:pt x="4460" y="5018"/>
                  <a:pt x="4451" y="5014"/>
                </a:cubicBezTo>
                <a:cubicBezTo>
                  <a:pt x="4442" y="5011"/>
                  <a:pt x="4432" y="4997"/>
                  <a:pt x="4424" y="4988"/>
                </a:cubicBezTo>
                <a:cubicBezTo>
                  <a:pt x="4416" y="4979"/>
                  <a:pt x="4411" y="4974"/>
                  <a:pt x="4407" y="4962"/>
                </a:cubicBezTo>
                <a:cubicBezTo>
                  <a:pt x="4403" y="4950"/>
                  <a:pt x="4400" y="4931"/>
                  <a:pt x="4393" y="4921"/>
                </a:cubicBezTo>
                <a:cubicBezTo>
                  <a:pt x="4386" y="4911"/>
                  <a:pt x="4374" y="4909"/>
                  <a:pt x="4362" y="4913"/>
                </a:cubicBezTo>
                <a:cubicBezTo>
                  <a:pt x="4350" y="4918"/>
                  <a:pt x="4336" y="4929"/>
                  <a:pt x="4334" y="4947"/>
                </a:cubicBezTo>
                <a:cubicBezTo>
                  <a:pt x="4332" y="4964"/>
                  <a:pt x="4341" y="4988"/>
                  <a:pt x="4350" y="5005"/>
                </a:cubicBezTo>
                <a:cubicBezTo>
                  <a:pt x="4359" y="5022"/>
                  <a:pt x="4367" y="5032"/>
                  <a:pt x="4379" y="5041"/>
                </a:cubicBezTo>
                <a:cubicBezTo>
                  <a:pt x="4391" y="5050"/>
                  <a:pt x="4406" y="5057"/>
                  <a:pt x="4415" y="5068"/>
                </a:cubicBezTo>
                <a:cubicBezTo>
                  <a:pt x="4425" y="5080"/>
                  <a:pt x="4428" y="5095"/>
                  <a:pt x="4435" y="5109"/>
                </a:cubicBezTo>
                <a:cubicBezTo>
                  <a:pt x="4442" y="5124"/>
                  <a:pt x="4453" y="5137"/>
                  <a:pt x="4467" y="5149"/>
                </a:cubicBezTo>
                <a:cubicBezTo>
                  <a:pt x="4481" y="5160"/>
                  <a:pt x="4498" y="5169"/>
                  <a:pt x="4501" y="5183"/>
                </a:cubicBezTo>
                <a:cubicBezTo>
                  <a:pt x="4505" y="5197"/>
                  <a:pt x="4496" y="5215"/>
                  <a:pt x="4491" y="5235"/>
                </a:cubicBezTo>
                <a:cubicBezTo>
                  <a:pt x="4485" y="5255"/>
                  <a:pt x="4484" y="5275"/>
                  <a:pt x="4490" y="5292"/>
                </a:cubicBezTo>
                <a:cubicBezTo>
                  <a:pt x="4496" y="5308"/>
                  <a:pt x="4508" y="5320"/>
                  <a:pt x="4523" y="5326"/>
                </a:cubicBezTo>
                <a:cubicBezTo>
                  <a:pt x="4538" y="5332"/>
                  <a:pt x="4555" y="5331"/>
                  <a:pt x="4566" y="5335"/>
                </a:cubicBezTo>
                <a:cubicBezTo>
                  <a:pt x="4577" y="5340"/>
                  <a:pt x="4581" y="5350"/>
                  <a:pt x="4584" y="5360"/>
                </a:cubicBezTo>
                <a:cubicBezTo>
                  <a:pt x="4586" y="5370"/>
                  <a:pt x="4587" y="5379"/>
                  <a:pt x="4588" y="5395"/>
                </a:cubicBezTo>
                <a:cubicBezTo>
                  <a:pt x="4588" y="5411"/>
                  <a:pt x="4588" y="5434"/>
                  <a:pt x="4588" y="5454"/>
                </a:cubicBezTo>
                <a:cubicBezTo>
                  <a:pt x="4588" y="5474"/>
                  <a:pt x="4588" y="5491"/>
                  <a:pt x="4593" y="5505"/>
                </a:cubicBezTo>
                <a:cubicBezTo>
                  <a:pt x="4598" y="5518"/>
                  <a:pt x="4607" y="5527"/>
                  <a:pt x="4624" y="5535"/>
                </a:cubicBezTo>
                <a:cubicBezTo>
                  <a:pt x="4641" y="5543"/>
                  <a:pt x="4665" y="5549"/>
                  <a:pt x="4680" y="5558"/>
                </a:cubicBezTo>
                <a:cubicBezTo>
                  <a:pt x="4695" y="5567"/>
                  <a:pt x="4700" y="5580"/>
                  <a:pt x="4706" y="5598"/>
                </a:cubicBezTo>
                <a:cubicBezTo>
                  <a:pt x="4711" y="5617"/>
                  <a:pt x="4716" y="5641"/>
                  <a:pt x="4720" y="5666"/>
                </a:cubicBezTo>
                <a:cubicBezTo>
                  <a:pt x="4724" y="5690"/>
                  <a:pt x="4727" y="5713"/>
                  <a:pt x="4736" y="5735"/>
                </a:cubicBezTo>
                <a:cubicBezTo>
                  <a:pt x="4746" y="5756"/>
                  <a:pt x="4761" y="5774"/>
                  <a:pt x="4779" y="5787"/>
                </a:cubicBezTo>
                <a:cubicBezTo>
                  <a:pt x="4796" y="5799"/>
                  <a:pt x="4816" y="5805"/>
                  <a:pt x="4832" y="5813"/>
                </a:cubicBezTo>
                <a:cubicBezTo>
                  <a:pt x="4848" y="5822"/>
                  <a:pt x="4860" y="5832"/>
                  <a:pt x="4877" y="5843"/>
                </a:cubicBezTo>
                <a:cubicBezTo>
                  <a:pt x="4894" y="5853"/>
                  <a:pt x="4915" y="5865"/>
                  <a:pt x="4933" y="5872"/>
                </a:cubicBezTo>
                <a:cubicBezTo>
                  <a:pt x="4950" y="5879"/>
                  <a:pt x="4964" y="5882"/>
                  <a:pt x="4977" y="5883"/>
                </a:cubicBezTo>
                <a:cubicBezTo>
                  <a:pt x="4991" y="5884"/>
                  <a:pt x="5004" y="5883"/>
                  <a:pt x="5013" y="5889"/>
                </a:cubicBezTo>
                <a:cubicBezTo>
                  <a:pt x="5021" y="5896"/>
                  <a:pt x="5026" y="5909"/>
                  <a:pt x="5030" y="5920"/>
                </a:cubicBezTo>
                <a:cubicBezTo>
                  <a:pt x="5034" y="5932"/>
                  <a:pt x="5038" y="5941"/>
                  <a:pt x="5044" y="5951"/>
                </a:cubicBezTo>
                <a:cubicBezTo>
                  <a:pt x="5050" y="5960"/>
                  <a:pt x="5058" y="5971"/>
                  <a:pt x="5068" y="5981"/>
                </a:cubicBezTo>
                <a:cubicBezTo>
                  <a:pt x="5078" y="5991"/>
                  <a:pt x="5089" y="6002"/>
                  <a:pt x="5102" y="6009"/>
                </a:cubicBezTo>
                <a:cubicBezTo>
                  <a:pt x="5115" y="6017"/>
                  <a:pt x="5129" y="6022"/>
                  <a:pt x="5139" y="6028"/>
                </a:cubicBezTo>
                <a:cubicBezTo>
                  <a:pt x="5149" y="6033"/>
                  <a:pt x="5154" y="6040"/>
                  <a:pt x="5153" y="6050"/>
                </a:cubicBezTo>
                <a:cubicBezTo>
                  <a:pt x="5152" y="6060"/>
                  <a:pt x="5145" y="6075"/>
                  <a:pt x="5135" y="6086"/>
                </a:cubicBezTo>
                <a:cubicBezTo>
                  <a:pt x="5124" y="6097"/>
                  <a:pt x="5111" y="6106"/>
                  <a:pt x="5104" y="6114"/>
                </a:cubicBezTo>
                <a:cubicBezTo>
                  <a:pt x="5097" y="6123"/>
                  <a:pt x="5096" y="6132"/>
                  <a:pt x="5104" y="6141"/>
                </a:cubicBezTo>
                <a:cubicBezTo>
                  <a:pt x="5113" y="6150"/>
                  <a:pt x="5132" y="6158"/>
                  <a:pt x="5146" y="6168"/>
                </a:cubicBezTo>
                <a:cubicBezTo>
                  <a:pt x="5161" y="6178"/>
                  <a:pt x="5173" y="6189"/>
                  <a:pt x="5188" y="6198"/>
                </a:cubicBezTo>
                <a:cubicBezTo>
                  <a:pt x="5204" y="6206"/>
                  <a:pt x="5223" y="6213"/>
                  <a:pt x="5245" y="6220"/>
                </a:cubicBezTo>
                <a:cubicBezTo>
                  <a:pt x="5267" y="6228"/>
                  <a:pt x="5292" y="6237"/>
                  <a:pt x="5315" y="6243"/>
                </a:cubicBezTo>
                <a:cubicBezTo>
                  <a:pt x="5338" y="6249"/>
                  <a:pt x="5360" y="6251"/>
                  <a:pt x="5373" y="6268"/>
                </a:cubicBezTo>
                <a:cubicBezTo>
                  <a:pt x="5386" y="6285"/>
                  <a:pt x="5390" y="6316"/>
                  <a:pt x="5388" y="6339"/>
                </a:cubicBezTo>
                <a:cubicBezTo>
                  <a:pt x="5387" y="6362"/>
                  <a:pt x="5380" y="6375"/>
                  <a:pt x="5375" y="6390"/>
                </a:cubicBezTo>
                <a:cubicBezTo>
                  <a:pt x="5371" y="6405"/>
                  <a:pt x="5370" y="6421"/>
                  <a:pt x="5377" y="6436"/>
                </a:cubicBezTo>
                <a:cubicBezTo>
                  <a:pt x="5385" y="6451"/>
                  <a:pt x="5400" y="6465"/>
                  <a:pt x="5412" y="6478"/>
                </a:cubicBezTo>
                <a:cubicBezTo>
                  <a:pt x="5425" y="6491"/>
                  <a:pt x="5434" y="6505"/>
                  <a:pt x="5443" y="6514"/>
                </a:cubicBezTo>
                <a:cubicBezTo>
                  <a:pt x="5452" y="6523"/>
                  <a:pt x="5460" y="6528"/>
                  <a:pt x="5460" y="6539"/>
                </a:cubicBezTo>
                <a:cubicBezTo>
                  <a:pt x="5461" y="6549"/>
                  <a:pt x="5454" y="6564"/>
                  <a:pt x="5453" y="6578"/>
                </a:cubicBezTo>
                <a:cubicBezTo>
                  <a:pt x="5453" y="6592"/>
                  <a:pt x="5459" y="6605"/>
                  <a:pt x="5475" y="6615"/>
                </a:cubicBezTo>
                <a:cubicBezTo>
                  <a:pt x="5491" y="6626"/>
                  <a:pt x="5516" y="6635"/>
                  <a:pt x="5535" y="6648"/>
                </a:cubicBezTo>
                <a:cubicBezTo>
                  <a:pt x="5553" y="6661"/>
                  <a:pt x="5565" y="6678"/>
                  <a:pt x="5572" y="6692"/>
                </a:cubicBezTo>
                <a:cubicBezTo>
                  <a:pt x="5579" y="6706"/>
                  <a:pt x="5582" y="6719"/>
                  <a:pt x="5586" y="6734"/>
                </a:cubicBezTo>
                <a:cubicBezTo>
                  <a:pt x="5590" y="6750"/>
                  <a:pt x="5596" y="6768"/>
                  <a:pt x="5598" y="6783"/>
                </a:cubicBezTo>
                <a:cubicBezTo>
                  <a:pt x="5600" y="6798"/>
                  <a:pt x="5599" y="6809"/>
                  <a:pt x="5594" y="6823"/>
                </a:cubicBezTo>
                <a:cubicBezTo>
                  <a:pt x="5588" y="6836"/>
                  <a:pt x="5579" y="6851"/>
                  <a:pt x="5579" y="6873"/>
                </a:cubicBezTo>
                <a:cubicBezTo>
                  <a:pt x="5578" y="6895"/>
                  <a:pt x="5586" y="6922"/>
                  <a:pt x="5596" y="6943"/>
                </a:cubicBezTo>
                <a:cubicBezTo>
                  <a:pt x="5605" y="6964"/>
                  <a:pt x="5615" y="6977"/>
                  <a:pt x="5626" y="6996"/>
                </a:cubicBezTo>
                <a:cubicBezTo>
                  <a:pt x="5638" y="7015"/>
                  <a:pt x="5650" y="7040"/>
                  <a:pt x="5666" y="7058"/>
                </a:cubicBezTo>
                <a:cubicBezTo>
                  <a:pt x="5682" y="7076"/>
                  <a:pt x="5702" y="7087"/>
                  <a:pt x="5722" y="7094"/>
                </a:cubicBezTo>
                <a:cubicBezTo>
                  <a:pt x="5743" y="7100"/>
                  <a:pt x="5764" y="7103"/>
                  <a:pt x="5780" y="7105"/>
                </a:cubicBezTo>
                <a:cubicBezTo>
                  <a:pt x="5796" y="7108"/>
                  <a:pt x="5807" y="7111"/>
                  <a:pt x="5821" y="7117"/>
                </a:cubicBezTo>
                <a:cubicBezTo>
                  <a:pt x="5835" y="7124"/>
                  <a:pt x="5854" y="7134"/>
                  <a:pt x="5868" y="7133"/>
                </a:cubicBezTo>
                <a:cubicBezTo>
                  <a:pt x="5883" y="7132"/>
                  <a:pt x="5893" y="7120"/>
                  <a:pt x="5906" y="7113"/>
                </a:cubicBezTo>
                <a:cubicBezTo>
                  <a:pt x="5919" y="7106"/>
                  <a:pt x="5934" y="7104"/>
                  <a:pt x="5953" y="7104"/>
                </a:cubicBezTo>
                <a:cubicBezTo>
                  <a:pt x="5972" y="7104"/>
                  <a:pt x="5995" y="7106"/>
                  <a:pt x="6015" y="7107"/>
                </a:cubicBezTo>
                <a:cubicBezTo>
                  <a:pt x="6035" y="7109"/>
                  <a:pt x="6052" y="7110"/>
                  <a:pt x="6066" y="7110"/>
                </a:cubicBezTo>
                <a:cubicBezTo>
                  <a:pt x="6080" y="7110"/>
                  <a:pt x="6091" y="7109"/>
                  <a:pt x="6101" y="7112"/>
                </a:cubicBezTo>
                <a:cubicBezTo>
                  <a:pt x="6111" y="7116"/>
                  <a:pt x="6121" y="7124"/>
                  <a:pt x="6138" y="7129"/>
                </a:cubicBezTo>
                <a:cubicBezTo>
                  <a:pt x="6155" y="7133"/>
                  <a:pt x="6179" y="7134"/>
                  <a:pt x="6197" y="7135"/>
                </a:cubicBezTo>
                <a:cubicBezTo>
                  <a:pt x="6214" y="7135"/>
                  <a:pt x="6225" y="7135"/>
                  <a:pt x="6236" y="7146"/>
                </a:cubicBezTo>
                <a:cubicBezTo>
                  <a:pt x="6247" y="7156"/>
                  <a:pt x="6257" y="7177"/>
                  <a:pt x="6263" y="7197"/>
                </a:cubicBezTo>
                <a:cubicBezTo>
                  <a:pt x="6269" y="7218"/>
                  <a:pt x="6270" y="7238"/>
                  <a:pt x="6260" y="7257"/>
                </a:cubicBezTo>
                <a:cubicBezTo>
                  <a:pt x="6250" y="7276"/>
                  <a:pt x="6229" y="7294"/>
                  <a:pt x="6217" y="7312"/>
                </a:cubicBezTo>
                <a:cubicBezTo>
                  <a:pt x="6205" y="7331"/>
                  <a:pt x="6201" y="7351"/>
                  <a:pt x="6193" y="7369"/>
                </a:cubicBezTo>
                <a:cubicBezTo>
                  <a:pt x="6186" y="7388"/>
                  <a:pt x="6176" y="7405"/>
                  <a:pt x="6168" y="7421"/>
                </a:cubicBezTo>
                <a:cubicBezTo>
                  <a:pt x="6159" y="7437"/>
                  <a:pt x="6153" y="7451"/>
                  <a:pt x="6155" y="7463"/>
                </a:cubicBezTo>
                <a:cubicBezTo>
                  <a:pt x="6156" y="7475"/>
                  <a:pt x="6166" y="7484"/>
                  <a:pt x="6178" y="7491"/>
                </a:cubicBezTo>
                <a:cubicBezTo>
                  <a:pt x="6190" y="7498"/>
                  <a:pt x="6206" y="7502"/>
                  <a:pt x="6218" y="7510"/>
                </a:cubicBezTo>
                <a:cubicBezTo>
                  <a:pt x="6230" y="7518"/>
                  <a:pt x="6240" y="7531"/>
                  <a:pt x="6247" y="7542"/>
                </a:cubicBezTo>
                <a:cubicBezTo>
                  <a:pt x="6254" y="7553"/>
                  <a:pt x="6259" y="7564"/>
                  <a:pt x="6264" y="7577"/>
                </a:cubicBezTo>
                <a:cubicBezTo>
                  <a:pt x="6270" y="7590"/>
                  <a:pt x="6275" y="7607"/>
                  <a:pt x="6278" y="7619"/>
                </a:cubicBezTo>
                <a:cubicBezTo>
                  <a:pt x="6281" y="7631"/>
                  <a:pt x="6282" y="7640"/>
                  <a:pt x="6283" y="7651"/>
                </a:cubicBezTo>
                <a:cubicBezTo>
                  <a:pt x="6284" y="7663"/>
                  <a:pt x="6285" y="7679"/>
                  <a:pt x="6285" y="7693"/>
                </a:cubicBezTo>
                <a:cubicBezTo>
                  <a:pt x="6285" y="7707"/>
                  <a:pt x="6284" y="7719"/>
                  <a:pt x="6281" y="7730"/>
                </a:cubicBezTo>
                <a:cubicBezTo>
                  <a:pt x="6278" y="7740"/>
                  <a:pt x="6273" y="7750"/>
                  <a:pt x="6269" y="7761"/>
                </a:cubicBezTo>
                <a:cubicBezTo>
                  <a:pt x="6264" y="7771"/>
                  <a:pt x="6261" y="7784"/>
                  <a:pt x="6260" y="7797"/>
                </a:cubicBezTo>
                <a:cubicBezTo>
                  <a:pt x="6258" y="7809"/>
                  <a:pt x="6258" y="7823"/>
                  <a:pt x="6256" y="7835"/>
                </a:cubicBezTo>
                <a:cubicBezTo>
                  <a:pt x="6253" y="7846"/>
                  <a:pt x="6248" y="7857"/>
                  <a:pt x="6244" y="7868"/>
                </a:cubicBezTo>
                <a:cubicBezTo>
                  <a:pt x="6240" y="7878"/>
                  <a:pt x="6237" y="7890"/>
                  <a:pt x="6241" y="7899"/>
                </a:cubicBezTo>
                <a:cubicBezTo>
                  <a:pt x="6245" y="7909"/>
                  <a:pt x="6256" y="7917"/>
                  <a:pt x="6270" y="7927"/>
                </a:cubicBezTo>
                <a:cubicBezTo>
                  <a:pt x="6283" y="7937"/>
                  <a:pt x="6298" y="7948"/>
                  <a:pt x="6307" y="7958"/>
                </a:cubicBezTo>
                <a:cubicBezTo>
                  <a:pt x="6315" y="7967"/>
                  <a:pt x="6316" y="7974"/>
                  <a:pt x="6322" y="7981"/>
                </a:cubicBezTo>
                <a:cubicBezTo>
                  <a:pt x="6328" y="7988"/>
                  <a:pt x="6340" y="7996"/>
                  <a:pt x="6358" y="7998"/>
                </a:cubicBezTo>
                <a:cubicBezTo>
                  <a:pt x="6376" y="8001"/>
                  <a:pt x="6400" y="7999"/>
                  <a:pt x="6415" y="8005"/>
                </a:cubicBezTo>
                <a:cubicBezTo>
                  <a:pt x="6429" y="8012"/>
                  <a:pt x="6433" y="8028"/>
                  <a:pt x="6431" y="8040"/>
                </a:cubicBezTo>
                <a:cubicBezTo>
                  <a:pt x="6429" y="8052"/>
                  <a:pt x="6421" y="8062"/>
                  <a:pt x="6414" y="8071"/>
                </a:cubicBezTo>
                <a:cubicBezTo>
                  <a:pt x="6407" y="8081"/>
                  <a:pt x="6402" y="8091"/>
                  <a:pt x="6401" y="8103"/>
                </a:cubicBezTo>
                <a:cubicBezTo>
                  <a:pt x="6399" y="8115"/>
                  <a:pt x="6401" y="8128"/>
                  <a:pt x="6407" y="8139"/>
                </a:cubicBezTo>
                <a:cubicBezTo>
                  <a:pt x="6413" y="8150"/>
                  <a:pt x="6422" y="8158"/>
                  <a:pt x="6431" y="8165"/>
                </a:cubicBezTo>
                <a:cubicBezTo>
                  <a:pt x="6439" y="8173"/>
                  <a:pt x="6448" y="8179"/>
                  <a:pt x="6455" y="8188"/>
                </a:cubicBezTo>
                <a:cubicBezTo>
                  <a:pt x="6463" y="8196"/>
                  <a:pt x="6470" y="8208"/>
                  <a:pt x="6474" y="8222"/>
                </a:cubicBezTo>
                <a:cubicBezTo>
                  <a:pt x="6478" y="8235"/>
                  <a:pt x="6479" y="8252"/>
                  <a:pt x="6481" y="8266"/>
                </a:cubicBezTo>
                <a:cubicBezTo>
                  <a:pt x="6482" y="8281"/>
                  <a:pt x="6483" y="8293"/>
                  <a:pt x="6485" y="8302"/>
                </a:cubicBezTo>
                <a:cubicBezTo>
                  <a:pt x="6487" y="8311"/>
                  <a:pt x="6490" y="8316"/>
                  <a:pt x="6503" y="8321"/>
                </a:cubicBezTo>
                <a:cubicBezTo>
                  <a:pt x="6515" y="8326"/>
                  <a:pt x="6538" y="8331"/>
                  <a:pt x="6559" y="8339"/>
                </a:cubicBezTo>
                <a:cubicBezTo>
                  <a:pt x="6579" y="8348"/>
                  <a:pt x="6598" y="8359"/>
                  <a:pt x="6611" y="8377"/>
                </a:cubicBezTo>
                <a:cubicBezTo>
                  <a:pt x="6624" y="8396"/>
                  <a:pt x="6631" y="8422"/>
                  <a:pt x="6633" y="8443"/>
                </a:cubicBezTo>
                <a:cubicBezTo>
                  <a:pt x="6635" y="8465"/>
                  <a:pt x="6632" y="8482"/>
                  <a:pt x="6631" y="8502"/>
                </a:cubicBezTo>
                <a:cubicBezTo>
                  <a:pt x="6631" y="8521"/>
                  <a:pt x="6633" y="8543"/>
                  <a:pt x="6646" y="8553"/>
                </a:cubicBezTo>
                <a:cubicBezTo>
                  <a:pt x="6660" y="8564"/>
                  <a:pt x="6684" y="8563"/>
                  <a:pt x="6707" y="8559"/>
                </a:cubicBezTo>
                <a:cubicBezTo>
                  <a:pt x="6731" y="8554"/>
                  <a:pt x="6752" y="8547"/>
                  <a:pt x="6776" y="8544"/>
                </a:cubicBezTo>
                <a:cubicBezTo>
                  <a:pt x="6799" y="8541"/>
                  <a:pt x="6825" y="8542"/>
                  <a:pt x="6845" y="8544"/>
                </a:cubicBezTo>
                <a:cubicBezTo>
                  <a:pt x="6865" y="8546"/>
                  <a:pt x="6880" y="8549"/>
                  <a:pt x="6894" y="8547"/>
                </a:cubicBezTo>
                <a:cubicBezTo>
                  <a:pt x="6909" y="8544"/>
                  <a:pt x="6923" y="8536"/>
                  <a:pt x="6931" y="8540"/>
                </a:cubicBezTo>
                <a:cubicBezTo>
                  <a:pt x="6938" y="8545"/>
                  <a:pt x="6939" y="8563"/>
                  <a:pt x="6940" y="8582"/>
                </a:cubicBezTo>
                <a:cubicBezTo>
                  <a:pt x="6940" y="8602"/>
                  <a:pt x="6940" y="8623"/>
                  <a:pt x="6947" y="8642"/>
                </a:cubicBezTo>
                <a:cubicBezTo>
                  <a:pt x="6954" y="8660"/>
                  <a:pt x="6967" y="8676"/>
                  <a:pt x="6983" y="8684"/>
                </a:cubicBezTo>
                <a:cubicBezTo>
                  <a:pt x="6999" y="8692"/>
                  <a:pt x="7018" y="8693"/>
                  <a:pt x="7034" y="8689"/>
                </a:cubicBezTo>
                <a:cubicBezTo>
                  <a:pt x="7051" y="8684"/>
                  <a:pt x="7065" y="8674"/>
                  <a:pt x="7082" y="8665"/>
                </a:cubicBezTo>
                <a:cubicBezTo>
                  <a:pt x="7100" y="8656"/>
                  <a:pt x="7120" y="8649"/>
                  <a:pt x="7141" y="8647"/>
                </a:cubicBezTo>
                <a:cubicBezTo>
                  <a:pt x="7162" y="8646"/>
                  <a:pt x="7182" y="8650"/>
                  <a:pt x="7200" y="8663"/>
                </a:cubicBezTo>
                <a:cubicBezTo>
                  <a:pt x="7217" y="8676"/>
                  <a:pt x="7232" y="8697"/>
                  <a:pt x="7242" y="8725"/>
                </a:cubicBezTo>
                <a:cubicBezTo>
                  <a:pt x="7252" y="8752"/>
                  <a:pt x="7258" y="8785"/>
                  <a:pt x="7281" y="8850"/>
                </a:cubicBezTo>
                <a:cubicBezTo>
                  <a:pt x="7304" y="8915"/>
                  <a:pt x="7343" y="9011"/>
                  <a:pt x="7373" y="9073"/>
                </a:cubicBezTo>
                <a:cubicBezTo>
                  <a:pt x="7403" y="9135"/>
                  <a:pt x="7425" y="9161"/>
                  <a:pt x="7445" y="9188"/>
                </a:cubicBezTo>
                <a:cubicBezTo>
                  <a:pt x="7464" y="9214"/>
                  <a:pt x="7482" y="9240"/>
                  <a:pt x="7503" y="9259"/>
                </a:cubicBezTo>
                <a:cubicBezTo>
                  <a:pt x="7524" y="9279"/>
                  <a:pt x="7549" y="9292"/>
                  <a:pt x="7565" y="9320"/>
                </a:cubicBezTo>
                <a:cubicBezTo>
                  <a:pt x="7581" y="9348"/>
                  <a:pt x="7590" y="9390"/>
                  <a:pt x="7596" y="9426"/>
                </a:cubicBezTo>
                <a:cubicBezTo>
                  <a:pt x="7603" y="9463"/>
                  <a:pt x="7608" y="9494"/>
                  <a:pt x="7618" y="9519"/>
                </a:cubicBezTo>
                <a:cubicBezTo>
                  <a:pt x="7628" y="9544"/>
                  <a:pt x="7642" y="9564"/>
                  <a:pt x="7655" y="9583"/>
                </a:cubicBezTo>
                <a:cubicBezTo>
                  <a:pt x="7667" y="9603"/>
                  <a:pt x="7677" y="9622"/>
                  <a:pt x="7682" y="9645"/>
                </a:cubicBezTo>
                <a:cubicBezTo>
                  <a:pt x="7686" y="9667"/>
                  <a:pt x="7685" y="9691"/>
                  <a:pt x="7691" y="9712"/>
                </a:cubicBezTo>
                <a:cubicBezTo>
                  <a:pt x="7696" y="9733"/>
                  <a:pt x="7707" y="9749"/>
                  <a:pt x="7715" y="9766"/>
                </a:cubicBezTo>
                <a:cubicBezTo>
                  <a:pt x="7723" y="9784"/>
                  <a:pt x="7729" y="9802"/>
                  <a:pt x="7725" y="9817"/>
                </a:cubicBezTo>
                <a:cubicBezTo>
                  <a:pt x="7721" y="9831"/>
                  <a:pt x="7709" y="9842"/>
                  <a:pt x="7700" y="9854"/>
                </a:cubicBezTo>
                <a:cubicBezTo>
                  <a:pt x="7691" y="9866"/>
                  <a:pt x="7684" y="9881"/>
                  <a:pt x="7678" y="9895"/>
                </a:cubicBezTo>
                <a:cubicBezTo>
                  <a:pt x="7671" y="9908"/>
                  <a:pt x="7664" y="9922"/>
                  <a:pt x="7655" y="9939"/>
                </a:cubicBezTo>
                <a:cubicBezTo>
                  <a:pt x="7646" y="9956"/>
                  <a:pt x="7636" y="9976"/>
                  <a:pt x="7649" y="9998"/>
                </a:cubicBezTo>
                <a:cubicBezTo>
                  <a:pt x="7663" y="10020"/>
                  <a:pt x="7700" y="10042"/>
                  <a:pt x="7735" y="10052"/>
                </a:cubicBezTo>
                <a:cubicBezTo>
                  <a:pt x="7771" y="10061"/>
                  <a:pt x="7805" y="10057"/>
                  <a:pt x="7833" y="10059"/>
                </a:cubicBezTo>
                <a:cubicBezTo>
                  <a:pt x="7860" y="10062"/>
                  <a:pt x="7882" y="10071"/>
                  <a:pt x="7902" y="10084"/>
                </a:cubicBezTo>
                <a:cubicBezTo>
                  <a:pt x="7923" y="10098"/>
                  <a:pt x="7943" y="10115"/>
                  <a:pt x="7953" y="10131"/>
                </a:cubicBezTo>
                <a:cubicBezTo>
                  <a:pt x="7964" y="10147"/>
                  <a:pt x="7966" y="10162"/>
                  <a:pt x="7957" y="10169"/>
                </a:cubicBezTo>
                <a:cubicBezTo>
                  <a:pt x="7947" y="10177"/>
                  <a:pt x="7925" y="10178"/>
                  <a:pt x="7900" y="10179"/>
                </a:cubicBezTo>
                <a:cubicBezTo>
                  <a:pt x="7875" y="10179"/>
                  <a:pt x="7846" y="10179"/>
                  <a:pt x="7833" y="10186"/>
                </a:cubicBezTo>
                <a:cubicBezTo>
                  <a:pt x="7819" y="10192"/>
                  <a:pt x="7821" y="10206"/>
                  <a:pt x="7835" y="10216"/>
                </a:cubicBezTo>
                <a:cubicBezTo>
                  <a:pt x="7848" y="10226"/>
                  <a:pt x="7873" y="10234"/>
                  <a:pt x="7893" y="10241"/>
                </a:cubicBezTo>
                <a:cubicBezTo>
                  <a:pt x="7914" y="10248"/>
                  <a:pt x="7930" y="10255"/>
                  <a:pt x="7946" y="10262"/>
                </a:cubicBezTo>
                <a:cubicBezTo>
                  <a:pt x="7962" y="10270"/>
                  <a:pt x="7978" y="10277"/>
                  <a:pt x="7986" y="10289"/>
                </a:cubicBezTo>
                <a:cubicBezTo>
                  <a:pt x="7995" y="10300"/>
                  <a:pt x="7997" y="10317"/>
                  <a:pt x="8000" y="10332"/>
                </a:cubicBezTo>
                <a:cubicBezTo>
                  <a:pt x="8002" y="10348"/>
                  <a:pt x="8005" y="10362"/>
                  <a:pt x="8011" y="10368"/>
                </a:cubicBezTo>
                <a:cubicBezTo>
                  <a:pt x="8017" y="10375"/>
                  <a:pt x="8025" y="10373"/>
                  <a:pt x="8032" y="10365"/>
                </a:cubicBezTo>
                <a:cubicBezTo>
                  <a:pt x="8039" y="10358"/>
                  <a:pt x="8046" y="10346"/>
                  <a:pt x="8053" y="10337"/>
                </a:cubicBezTo>
                <a:cubicBezTo>
                  <a:pt x="8060" y="10327"/>
                  <a:pt x="8068" y="10321"/>
                  <a:pt x="8084" y="10327"/>
                </a:cubicBezTo>
                <a:cubicBezTo>
                  <a:pt x="8099" y="10332"/>
                  <a:pt x="8122" y="10350"/>
                  <a:pt x="8139" y="10373"/>
                </a:cubicBezTo>
                <a:cubicBezTo>
                  <a:pt x="8156" y="10395"/>
                  <a:pt x="8167" y="10423"/>
                  <a:pt x="8171" y="10449"/>
                </a:cubicBezTo>
                <a:cubicBezTo>
                  <a:pt x="8175" y="10475"/>
                  <a:pt x="8172" y="10500"/>
                  <a:pt x="8178" y="10520"/>
                </a:cubicBezTo>
                <a:cubicBezTo>
                  <a:pt x="8183" y="10539"/>
                  <a:pt x="8198" y="10554"/>
                  <a:pt x="8214" y="10572"/>
                </a:cubicBezTo>
                <a:cubicBezTo>
                  <a:pt x="8231" y="10590"/>
                  <a:pt x="8249" y="10611"/>
                  <a:pt x="8279" y="10634"/>
                </a:cubicBezTo>
                <a:cubicBezTo>
                  <a:pt x="8309" y="10658"/>
                  <a:pt x="8350" y="10682"/>
                  <a:pt x="8389" y="10697"/>
                </a:cubicBezTo>
                <a:cubicBezTo>
                  <a:pt x="8428" y="10712"/>
                  <a:pt x="8465" y="10717"/>
                  <a:pt x="8498" y="10720"/>
                </a:cubicBezTo>
                <a:cubicBezTo>
                  <a:pt x="8531" y="10723"/>
                  <a:pt x="8560" y="10724"/>
                  <a:pt x="8583" y="10730"/>
                </a:cubicBezTo>
                <a:cubicBezTo>
                  <a:pt x="8605" y="10736"/>
                  <a:pt x="8622" y="10746"/>
                  <a:pt x="8632" y="10757"/>
                </a:cubicBezTo>
                <a:cubicBezTo>
                  <a:pt x="8641" y="10769"/>
                  <a:pt x="8644" y="10781"/>
                  <a:pt x="8643" y="10799"/>
                </a:cubicBezTo>
                <a:cubicBezTo>
                  <a:pt x="8641" y="10816"/>
                  <a:pt x="8635" y="10839"/>
                  <a:pt x="8640" y="10855"/>
                </a:cubicBezTo>
                <a:cubicBezTo>
                  <a:pt x="8644" y="10872"/>
                  <a:pt x="8660" y="10882"/>
                  <a:pt x="8681" y="10893"/>
                </a:cubicBezTo>
                <a:cubicBezTo>
                  <a:pt x="8703" y="10904"/>
                  <a:pt x="8731" y="10917"/>
                  <a:pt x="8750" y="10921"/>
                </a:cubicBezTo>
                <a:cubicBezTo>
                  <a:pt x="8770" y="10926"/>
                  <a:pt x="8781" y="10923"/>
                  <a:pt x="8805" y="10938"/>
                </a:cubicBezTo>
                <a:cubicBezTo>
                  <a:pt x="8829" y="10954"/>
                  <a:pt x="8865" y="10988"/>
                  <a:pt x="8903" y="11010"/>
                </a:cubicBezTo>
                <a:cubicBezTo>
                  <a:pt x="8941" y="11033"/>
                  <a:pt x="8981" y="11044"/>
                  <a:pt x="9015" y="11045"/>
                </a:cubicBezTo>
                <a:cubicBezTo>
                  <a:pt x="9050" y="11045"/>
                  <a:pt x="9079" y="11035"/>
                  <a:pt x="9101" y="11028"/>
                </a:cubicBezTo>
                <a:cubicBezTo>
                  <a:pt x="9124" y="11021"/>
                  <a:pt x="9140" y="11017"/>
                  <a:pt x="9161" y="11023"/>
                </a:cubicBezTo>
                <a:cubicBezTo>
                  <a:pt x="9183" y="11030"/>
                  <a:pt x="9208" y="11048"/>
                  <a:pt x="9227" y="11067"/>
                </a:cubicBezTo>
                <a:cubicBezTo>
                  <a:pt x="9245" y="11086"/>
                  <a:pt x="9257" y="11106"/>
                  <a:pt x="9255" y="11121"/>
                </a:cubicBezTo>
                <a:cubicBezTo>
                  <a:pt x="9253" y="11136"/>
                  <a:pt x="9239" y="11145"/>
                  <a:pt x="9229" y="11157"/>
                </a:cubicBezTo>
                <a:cubicBezTo>
                  <a:pt x="9220" y="11169"/>
                  <a:pt x="9214" y="11183"/>
                  <a:pt x="9225" y="11200"/>
                </a:cubicBezTo>
                <a:cubicBezTo>
                  <a:pt x="9236" y="11217"/>
                  <a:pt x="9263" y="11237"/>
                  <a:pt x="9293" y="11255"/>
                </a:cubicBezTo>
                <a:cubicBezTo>
                  <a:pt x="9322" y="11274"/>
                  <a:pt x="9355" y="11291"/>
                  <a:pt x="9392" y="11323"/>
                </a:cubicBezTo>
                <a:cubicBezTo>
                  <a:pt x="9428" y="11355"/>
                  <a:pt x="9469" y="11401"/>
                  <a:pt x="9494" y="11437"/>
                </a:cubicBezTo>
                <a:cubicBezTo>
                  <a:pt x="9519" y="11473"/>
                  <a:pt x="9529" y="11499"/>
                  <a:pt x="9532" y="11524"/>
                </a:cubicBezTo>
                <a:cubicBezTo>
                  <a:pt x="9534" y="11550"/>
                  <a:pt x="9529" y="11574"/>
                  <a:pt x="9520" y="11594"/>
                </a:cubicBezTo>
                <a:cubicBezTo>
                  <a:pt x="9511" y="11613"/>
                  <a:pt x="9497" y="11628"/>
                  <a:pt x="9488" y="11640"/>
                </a:cubicBezTo>
                <a:cubicBezTo>
                  <a:pt x="9478" y="11651"/>
                  <a:pt x="9472" y="11661"/>
                  <a:pt x="9475" y="11669"/>
                </a:cubicBezTo>
                <a:cubicBezTo>
                  <a:pt x="9478" y="11677"/>
                  <a:pt x="9490" y="11684"/>
                  <a:pt x="9501" y="11693"/>
                </a:cubicBezTo>
                <a:cubicBezTo>
                  <a:pt x="9512" y="11702"/>
                  <a:pt x="9521" y="11712"/>
                  <a:pt x="9529" y="11724"/>
                </a:cubicBezTo>
                <a:cubicBezTo>
                  <a:pt x="9537" y="11736"/>
                  <a:pt x="9545" y="11749"/>
                  <a:pt x="9551" y="11765"/>
                </a:cubicBezTo>
                <a:cubicBezTo>
                  <a:pt x="9558" y="11781"/>
                  <a:pt x="9564" y="11800"/>
                  <a:pt x="9565" y="11816"/>
                </a:cubicBezTo>
                <a:cubicBezTo>
                  <a:pt x="9566" y="11832"/>
                  <a:pt x="9562" y="11845"/>
                  <a:pt x="9556" y="11856"/>
                </a:cubicBezTo>
                <a:cubicBezTo>
                  <a:pt x="9550" y="11867"/>
                  <a:pt x="9542" y="11875"/>
                  <a:pt x="9545" y="11886"/>
                </a:cubicBezTo>
                <a:cubicBezTo>
                  <a:pt x="9548" y="11897"/>
                  <a:pt x="9562" y="11912"/>
                  <a:pt x="9572" y="11924"/>
                </a:cubicBezTo>
                <a:cubicBezTo>
                  <a:pt x="9583" y="11937"/>
                  <a:pt x="9589" y="11947"/>
                  <a:pt x="9595" y="11957"/>
                </a:cubicBezTo>
                <a:cubicBezTo>
                  <a:pt x="9600" y="11966"/>
                  <a:pt x="9605" y="11976"/>
                  <a:pt x="9610" y="11987"/>
                </a:cubicBezTo>
                <a:cubicBezTo>
                  <a:pt x="9614" y="11999"/>
                  <a:pt x="9617" y="12014"/>
                  <a:pt x="9605" y="12037"/>
                </a:cubicBezTo>
                <a:cubicBezTo>
                  <a:pt x="9593" y="12061"/>
                  <a:pt x="9566" y="12094"/>
                  <a:pt x="9547" y="12116"/>
                </a:cubicBezTo>
                <a:cubicBezTo>
                  <a:pt x="9528" y="12138"/>
                  <a:pt x="9517" y="12150"/>
                  <a:pt x="9516" y="12161"/>
                </a:cubicBezTo>
                <a:cubicBezTo>
                  <a:pt x="9515" y="12173"/>
                  <a:pt x="9524" y="12186"/>
                  <a:pt x="9533" y="12194"/>
                </a:cubicBezTo>
                <a:cubicBezTo>
                  <a:pt x="9542" y="12203"/>
                  <a:pt x="9550" y="12208"/>
                  <a:pt x="9560" y="12216"/>
                </a:cubicBezTo>
                <a:cubicBezTo>
                  <a:pt x="9570" y="12224"/>
                  <a:pt x="9583" y="12234"/>
                  <a:pt x="9598" y="12246"/>
                </a:cubicBezTo>
                <a:cubicBezTo>
                  <a:pt x="9613" y="12259"/>
                  <a:pt x="9630" y="12273"/>
                  <a:pt x="9643" y="12290"/>
                </a:cubicBezTo>
                <a:cubicBezTo>
                  <a:pt x="9656" y="12308"/>
                  <a:pt x="9664" y="12329"/>
                  <a:pt x="9667" y="12346"/>
                </a:cubicBezTo>
                <a:cubicBezTo>
                  <a:pt x="9670" y="12362"/>
                  <a:pt x="9668" y="12376"/>
                  <a:pt x="9661" y="12385"/>
                </a:cubicBezTo>
                <a:cubicBezTo>
                  <a:pt x="9654" y="12393"/>
                  <a:pt x="9641" y="12397"/>
                  <a:pt x="9624" y="12400"/>
                </a:cubicBezTo>
                <a:cubicBezTo>
                  <a:pt x="9607" y="12402"/>
                  <a:pt x="9586" y="12402"/>
                  <a:pt x="9572" y="12404"/>
                </a:cubicBezTo>
                <a:cubicBezTo>
                  <a:pt x="9558" y="12406"/>
                  <a:pt x="9552" y="12410"/>
                  <a:pt x="9550" y="12416"/>
                </a:cubicBezTo>
                <a:cubicBezTo>
                  <a:pt x="9549" y="12422"/>
                  <a:pt x="9552" y="12430"/>
                  <a:pt x="9562" y="12439"/>
                </a:cubicBezTo>
                <a:cubicBezTo>
                  <a:pt x="9571" y="12447"/>
                  <a:pt x="9588" y="12455"/>
                  <a:pt x="9600" y="12463"/>
                </a:cubicBezTo>
                <a:cubicBezTo>
                  <a:pt x="9613" y="12472"/>
                  <a:pt x="9621" y="12480"/>
                  <a:pt x="9630" y="12490"/>
                </a:cubicBezTo>
                <a:cubicBezTo>
                  <a:pt x="9639" y="12499"/>
                  <a:pt x="9650" y="12511"/>
                  <a:pt x="9657" y="12521"/>
                </a:cubicBezTo>
                <a:cubicBezTo>
                  <a:pt x="9665" y="12531"/>
                  <a:pt x="9670" y="12541"/>
                  <a:pt x="9678" y="12554"/>
                </a:cubicBezTo>
                <a:cubicBezTo>
                  <a:pt x="9686" y="12567"/>
                  <a:pt x="9696" y="12585"/>
                  <a:pt x="9696" y="12597"/>
                </a:cubicBezTo>
                <a:cubicBezTo>
                  <a:pt x="9697" y="12609"/>
                  <a:pt x="9688" y="12617"/>
                  <a:pt x="9678" y="12624"/>
                </a:cubicBezTo>
                <a:cubicBezTo>
                  <a:pt x="9669" y="12631"/>
                  <a:pt x="9660" y="12638"/>
                  <a:pt x="9653" y="12648"/>
                </a:cubicBezTo>
                <a:cubicBezTo>
                  <a:pt x="9646" y="12657"/>
                  <a:pt x="9640" y="12668"/>
                  <a:pt x="9641" y="12686"/>
                </a:cubicBezTo>
                <a:cubicBezTo>
                  <a:pt x="9641" y="12704"/>
                  <a:pt x="9648" y="12729"/>
                  <a:pt x="9653" y="12762"/>
                </a:cubicBezTo>
                <a:cubicBezTo>
                  <a:pt x="9659" y="12796"/>
                  <a:pt x="9664" y="12838"/>
                  <a:pt x="9672" y="12864"/>
                </a:cubicBezTo>
                <a:cubicBezTo>
                  <a:pt x="9679" y="12890"/>
                  <a:pt x="9690" y="12901"/>
                  <a:pt x="9696" y="12912"/>
                </a:cubicBezTo>
                <a:cubicBezTo>
                  <a:pt x="9703" y="12923"/>
                  <a:pt x="9706" y="12936"/>
                  <a:pt x="9708" y="12949"/>
                </a:cubicBezTo>
                <a:cubicBezTo>
                  <a:pt x="9709" y="12962"/>
                  <a:pt x="9709" y="12977"/>
                  <a:pt x="9711" y="12990"/>
                </a:cubicBezTo>
                <a:cubicBezTo>
                  <a:pt x="9713" y="13004"/>
                  <a:pt x="9718" y="13016"/>
                  <a:pt x="9721" y="13029"/>
                </a:cubicBezTo>
                <a:cubicBezTo>
                  <a:pt x="9725" y="13042"/>
                  <a:pt x="9728" y="13055"/>
                  <a:pt x="9729" y="13067"/>
                </a:cubicBezTo>
                <a:cubicBezTo>
                  <a:pt x="9731" y="13079"/>
                  <a:pt x="9731" y="13089"/>
                  <a:pt x="9729" y="13100"/>
                </a:cubicBezTo>
                <a:cubicBezTo>
                  <a:pt x="9728" y="13112"/>
                  <a:pt x="9725" y="13124"/>
                  <a:pt x="9724" y="13137"/>
                </a:cubicBezTo>
                <a:cubicBezTo>
                  <a:pt x="9724" y="13151"/>
                  <a:pt x="9726" y="13165"/>
                  <a:pt x="9733" y="13180"/>
                </a:cubicBezTo>
                <a:cubicBezTo>
                  <a:pt x="9740" y="13195"/>
                  <a:pt x="9753" y="13210"/>
                  <a:pt x="9765" y="13224"/>
                </a:cubicBezTo>
                <a:cubicBezTo>
                  <a:pt x="9777" y="13238"/>
                  <a:pt x="9790" y="13250"/>
                  <a:pt x="9803" y="13266"/>
                </a:cubicBezTo>
                <a:cubicBezTo>
                  <a:pt x="9817" y="13281"/>
                  <a:pt x="9833" y="13300"/>
                  <a:pt x="9847" y="13310"/>
                </a:cubicBezTo>
                <a:cubicBezTo>
                  <a:pt x="9862" y="13319"/>
                  <a:pt x="9875" y="13320"/>
                  <a:pt x="9884" y="13327"/>
                </a:cubicBezTo>
                <a:cubicBezTo>
                  <a:pt x="9894" y="13334"/>
                  <a:pt x="9899" y="13346"/>
                  <a:pt x="9902" y="13365"/>
                </a:cubicBezTo>
                <a:cubicBezTo>
                  <a:pt x="9905" y="13383"/>
                  <a:pt x="9906" y="13408"/>
                  <a:pt x="9913" y="13437"/>
                </a:cubicBezTo>
                <a:cubicBezTo>
                  <a:pt x="9919" y="13466"/>
                  <a:pt x="9932" y="13498"/>
                  <a:pt x="9937" y="13525"/>
                </a:cubicBezTo>
                <a:cubicBezTo>
                  <a:pt x="9942" y="13552"/>
                  <a:pt x="9940" y="13573"/>
                  <a:pt x="9934" y="13589"/>
                </a:cubicBezTo>
                <a:cubicBezTo>
                  <a:pt x="9927" y="13605"/>
                  <a:pt x="9917" y="13618"/>
                  <a:pt x="9911" y="13631"/>
                </a:cubicBezTo>
                <a:cubicBezTo>
                  <a:pt x="9905" y="13644"/>
                  <a:pt x="9903" y="13657"/>
                  <a:pt x="9902" y="13677"/>
                </a:cubicBezTo>
                <a:cubicBezTo>
                  <a:pt x="9902" y="13698"/>
                  <a:pt x="9903" y="13726"/>
                  <a:pt x="9906" y="13747"/>
                </a:cubicBezTo>
                <a:cubicBezTo>
                  <a:pt x="9910" y="13769"/>
                  <a:pt x="9916" y="13784"/>
                  <a:pt x="9926" y="13807"/>
                </a:cubicBezTo>
                <a:cubicBezTo>
                  <a:pt x="9937" y="13829"/>
                  <a:pt x="9951" y="13858"/>
                  <a:pt x="9963" y="13888"/>
                </a:cubicBezTo>
                <a:cubicBezTo>
                  <a:pt x="9976" y="13918"/>
                  <a:pt x="9986" y="13950"/>
                  <a:pt x="9996" y="13976"/>
                </a:cubicBezTo>
                <a:cubicBezTo>
                  <a:pt x="10007" y="14002"/>
                  <a:pt x="10017" y="14021"/>
                  <a:pt x="10026" y="14038"/>
                </a:cubicBezTo>
                <a:cubicBezTo>
                  <a:pt x="10034" y="14055"/>
                  <a:pt x="10042" y="14070"/>
                  <a:pt x="10041" y="14085"/>
                </a:cubicBezTo>
                <a:cubicBezTo>
                  <a:pt x="10040" y="14100"/>
                  <a:pt x="10030" y="14117"/>
                  <a:pt x="10033" y="14129"/>
                </a:cubicBezTo>
                <a:cubicBezTo>
                  <a:pt x="10036" y="14140"/>
                  <a:pt x="10050" y="14148"/>
                  <a:pt x="10062" y="14154"/>
                </a:cubicBezTo>
                <a:cubicBezTo>
                  <a:pt x="10075" y="14161"/>
                  <a:pt x="10085" y="14167"/>
                  <a:pt x="10091" y="14175"/>
                </a:cubicBezTo>
                <a:cubicBezTo>
                  <a:pt x="10097" y="14184"/>
                  <a:pt x="10099" y="14194"/>
                  <a:pt x="10104" y="14205"/>
                </a:cubicBezTo>
                <a:cubicBezTo>
                  <a:pt x="10109" y="14216"/>
                  <a:pt x="10116" y="14227"/>
                  <a:pt x="10127" y="14230"/>
                </a:cubicBezTo>
                <a:cubicBezTo>
                  <a:pt x="10138" y="14233"/>
                  <a:pt x="10154" y="14228"/>
                  <a:pt x="10167" y="14227"/>
                </a:cubicBezTo>
                <a:cubicBezTo>
                  <a:pt x="10181" y="14226"/>
                  <a:pt x="10192" y="14229"/>
                  <a:pt x="10199" y="14240"/>
                </a:cubicBezTo>
                <a:cubicBezTo>
                  <a:pt x="10206" y="14251"/>
                  <a:pt x="10209" y="14269"/>
                  <a:pt x="10206" y="14286"/>
                </a:cubicBezTo>
                <a:cubicBezTo>
                  <a:pt x="10202" y="14303"/>
                  <a:pt x="10192" y="14319"/>
                  <a:pt x="10186" y="14335"/>
                </a:cubicBezTo>
                <a:cubicBezTo>
                  <a:pt x="10180" y="14352"/>
                  <a:pt x="10177" y="14371"/>
                  <a:pt x="10184" y="14411"/>
                </a:cubicBezTo>
                <a:cubicBezTo>
                  <a:pt x="10190" y="14450"/>
                  <a:pt x="10204" y="14511"/>
                  <a:pt x="10212" y="14551"/>
                </a:cubicBezTo>
                <a:cubicBezTo>
                  <a:pt x="10221" y="14591"/>
                  <a:pt x="10223" y="14611"/>
                  <a:pt x="10224" y="14628"/>
                </a:cubicBezTo>
                <a:cubicBezTo>
                  <a:pt x="10225" y="14645"/>
                  <a:pt x="10225" y="14659"/>
                  <a:pt x="10228" y="14671"/>
                </a:cubicBezTo>
                <a:cubicBezTo>
                  <a:pt x="10231" y="14684"/>
                  <a:pt x="10237" y="14694"/>
                  <a:pt x="10243" y="14706"/>
                </a:cubicBezTo>
                <a:cubicBezTo>
                  <a:pt x="10250" y="14718"/>
                  <a:pt x="10256" y="14731"/>
                  <a:pt x="10261" y="14746"/>
                </a:cubicBezTo>
                <a:cubicBezTo>
                  <a:pt x="10266" y="14760"/>
                  <a:pt x="10270" y="14775"/>
                  <a:pt x="10273" y="14792"/>
                </a:cubicBezTo>
                <a:cubicBezTo>
                  <a:pt x="10275" y="14809"/>
                  <a:pt x="10276" y="14828"/>
                  <a:pt x="10267" y="14872"/>
                </a:cubicBezTo>
                <a:cubicBezTo>
                  <a:pt x="10257" y="14915"/>
                  <a:pt x="10236" y="14984"/>
                  <a:pt x="10218" y="15027"/>
                </a:cubicBezTo>
                <a:cubicBezTo>
                  <a:pt x="10200" y="15071"/>
                  <a:pt x="10185" y="15088"/>
                  <a:pt x="10169" y="15105"/>
                </a:cubicBezTo>
                <a:cubicBezTo>
                  <a:pt x="10154" y="15121"/>
                  <a:pt x="10138" y="15137"/>
                  <a:pt x="10129" y="15152"/>
                </a:cubicBezTo>
                <a:cubicBezTo>
                  <a:pt x="10119" y="15168"/>
                  <a:pt x="10115" y="15185"/>
                  <a:pt x="10115" y="15200"/>
                </a:cubicBezTo>
                <a:cubicBezTo>
                  <a:pt x="10115" y="15215"/>
                  <a:pt x="10119" y="15228"/>
                  <a:pt x="10127" y="15245"/>
                </a:cubicBezTo>
                <a:cubicBezTo>
                  <a:pt x="10135" y="15261"/>
                  <a:pt x="10148" y="15281"/>
                  <a:pt x="10154" y="15298"/>
                </a:cubicBezTo>
                <a:cubicBezTo>
                  <a:pt x="10161" y="15316"/>
                  <a:pt x="10162" y="15331"/>
                  <a:pt x="10156" y="15347"/>
                </a:cubicBezTo>
                <a:cubicBezTo>
                  <a:pt x="10151" y="15363"/>
                  <a:pt x="10138" y="15379"/>
                  <a:pt x="10126" y="15397"/>
                </a:cubicBezTo>
                <a:cubicBezTo>
                  <a:pt x="10113" y="15415"/>
                  <a:pt x="10099" y="15435"/>
                  <a:pt x="10100" y="15462"/>
                </a:cubicBezTo>
                <a:cubicBezTo>
                  <a:pt x="10100" y="15488"/>
                  <a:pt x="10115" y="15522"/>
                  <a:pt x="10122" y="15544"/>
                </a:cubicBezTo>
                <a:cubicBezTo>
                  <a:pt x="10129" y="15566"/>
                  <a:pt x="10129" y="15575"/>
                  <a:pt x="10125" y="15584"/>
                </a:cubicBezTo>
                <a:cubicBezTo>
                  <a:pt x="10121" y="15592"/>
                  <a:pt x="10113" y="15601"/>
                  <a:pt x="10104" y="15611"/>
                </a:cubicBezTo>
                <a:cubicBezTo>
                  <a:pt x="10095" y="15621"/>
                  <a:pt x="10086" y="15633"/>
                  <a:pt x="10081" y="15647"/>
                </a:cubicBezTo>
                <a:cubicBezTo>
                  <a:pt x="10077" y="15661"/>
                  <a:pt x="10077" y="15677"/>
                  <a:pt x="10078" y="15690"/>
                </a:cubicBezTo>
                <a:cubicBezTo>
                  <a:pt x="10080" y="15702"/>
                  <a:pt x="10083" y="15713"/>
                  <a:pt x="10081" y="15724"/>
                </a:cubicBezTo>
                <a:cubicBezTo>
                  <a:pt x="10080" y="15735"/>
                  <a:pt x="10074" y="15748"/>
                  <a:pt x="10067" y="15757"/>
                </a:cubicBezTo>
                <a:cubicBezTo>
                  <a:pt x="10061" y="15767"/>
                  <a:pt x="10055" y="15774"/>
                  <a:pt x="10052" y="15784"/>
                </a:cubicBezTo>
                <a:cubicBezTo>
                  <a:pt x="10050" y="15793"/>
                  <a:pt x="10051" y="15804"/>
                  <a:pt x="10056" y="15815"/>
                </a:cubicBezTo>
                <a:cubicBezTo>
                  <a:pt x="10060" y="15826"/>
                  <a:pt x="10068" y="15836"/>
                  <a:pt x="10078" y="15848"/>
                </a:cubicBezTo>
                <a:cubicBezTo>
                  <a:pt x="10087" y="15860"/>
                  <a:pt x="10097" y="15873"/>
                  <a:pt x="10106" y="15889"/>
                </a:cubicBezTo>
                <a:cubicBezTo>
                  <a:pt x="10115" y="15905"/>
                  <a:pt x="10122" y="15924"/>
                  <a:pt x="10126" y="15940"/>
                </a:cubicBezTo>
                <a:cubicBezTo>
                  <a:pt x="10129" y="15957"/>
                  <a:pt x="10129" y="15971"/>
                  <a:pt x="10127" y="15995"/>
                </a:cubicBezTo>
                <a:cubicBezTo>
                  <a:pt x="10124" y="16018"/>
                  <a:pt x="10119" y="16051"/>
                  <a:pt x="10117" y="16075"/>
                </a:cubicBezTo>
                <a:cubicBezTo>
                  <a:pt x="10116" y="16099"/>
                  <a:pt x="10118" y="16113"/>
                  <a:pt x="10139" y="16118"/>
                </a:cubicBezTo>
                <a:cubicBezTo>
                  <a:pt x="10160" y="16122"/>
                  <a:pt x="10200" y="16117"/>
                  <a:pt x="10227" y="16118"/>
                </a:cubicBezTo>
                <a:cubicBezTo>
                  <a:pt x="10254" y="16118"/>
                  <a:pt x="10267" y="16124"/>
                  <a:pt x="10278" y="16134"/>
                </a:cubicBezTo>
                <a:cubicBezTo>
                  <a:pt x="10290" y="16143"/>
                  <a:pt x="10299" y="16155"/>
                  <a:pt x="10299" y="16165"/>
                </a:cubicBezTo>
                <a:cubicBezTo>
                  <a:pt x="10300" y="16175"/>
                  <a:pt x="10292" y="16182"/>
                  <a:pt x="10281" y="16190"/>
                </a:cubicBezTo>
                <a:cubicBezTo>
                  <a:pt x="10271" y="16198"/>
                  <a:pt x="10259" y="16208"/>
                  <a:pt x="10247" y="16219"/>
                </a:cubicBezTo>
                <a:cubicBezTo>
                  <a:pt x="10236" y="16231"/>
                  <a:pt x="10226" y="16246"/>
                  <a:pt x="10224" y="16257"/>
                </a:cubicBezTo>
                <a:cubicBezTo>
                  <a:pt x="10223" y="16267"/>
                  <a:pt x="10230" y="16275"/>
                  <a:pt x="10242" y="16280"/>
                </a:cubicBezTo>
                <a:cubicBezTo>
                  <a:pt x="10254" y="16285"/>
                  <a:pt x="10270" y="16288"/>
                  <a:pt x="10283" y="16291"/>
                </a:cubicBezTo>
                <a:cubicBezTo>
                  <a:pt x="10296" y="16294"/>
                  <a:pt x="10305" y="16297"/>
                  <a:pt x="10310" y="16305"/>
                </a:cubicBezTo>
                <a:cubicBezTo>
                  <a:pt x="10315" y="16313"/>
                  <a:pt x="10316" y="16325"/>
                  <a:pt x="10315" y="16335"/>
                </a:cubicBezTo>
                <a:cubicBezTo>
                  <a:pt x="10313" y="16346"/>
                  <a:pt x="10309" y="16354"/>
                  <a:pt x="10306" y="16372"/>
                </a:cubicBezTo>
                <a:cubicBezTo>
                  <a:pt x="10303" y="16390"/>
                  <a:pt x="10301" y="16418"/>
                  <a:pt x="10302" y="16438"/>
                </a:cubicBezTo>
                <a:cubicBezTo>
                  <a:pt x="10303" y="16459"/>
                  <a:pt x="10307" y="16472"/>
                  <a:pt x="10307" y="16486"/>
                </a:cubicBezTo>
                <a:cubicBezTo>
                  <a:pt x="10306" y="16501"/>
                  <a:pt x="10301" y="16516"/>
                  <a:pt x="10290" y="16529"/>
                </a:cubicBezTo>
                <a:cubicBezTo>
                  <a:pt x="10278" y="16541"/>
                  <a:pt x="10261" y="16550"/>
                  <a:pt x="10244" y="16558"/>
                </a:cubicBezTo>
                <a:cubicBezTo>
                  <a:pt x="10227" y="16566"/>
                  <a:pt x="10210" y="16572"/>
                  <a:pt x="10197" y="16580"/>
                </a:cubicBezTo>
                <a:cubicBezTo>
                  <a:pt x="10184" y="16588"/>
                  <a:pt x="10173" y="16599"/>
                  <a:pt x="10166" y="16609"/>
                </a:cubicBezTo>
                <a:cubicBezTo>
                  <a:pt x="10159" y="16619"/>
                  <a:pt x="10155" y="16630"/>
                  <a:pt x="10155" y="16641"/>
                </a:cubicBezTo>
                <a:cubicBezTo>
                  <a:pt x="10155" y="16652"/>
                  <a:pt x="10159" y="16665"/>
                  <a:pt x="10156" y="16676"/>
                </a:cubicBezTo>
                <a:cubicBezTo>
                  <a:pt x="10153" y="16688"/>
                  <a:pt x="10143" y="16699"/>
                  <a:pt x="10134" y="16712"/>
                </a:cubicBezTo>
                <a:cubicBezTo>
                  <a:pt x="10126" y="16724"/>
                  <a:pt x="10120" y="16738"/>
                  <a:pt x="10129" y="16745"/>
                </a:cubicBezTo>
                <a:cubicBezTo>
                  <a:pt x="10137" y="16753"/>
                  <a:pt x="10161" y="16755"/>
                  <a:pt x="10180" y="16759"/>
                </a:cubicBezTo>
                <a:cubicBezTo>
                  <a:pt x="10198" y="16762"/>
                  <a:pt x="10211" y="16767"/>
                  <a:pt x="10216" y="16779"/>
                </a:cubicBezTo>
                <a:cubicBezTo>
                  <a:pt x="10221" y="16791"/>
                  <a:pt x="10217" y="16810"/>
                  <a:pt x="10205" y="16822"/>
                </a:cubicBezTo>
                <a:cubicBezTo>
                  <a:pt x="10194" y="16835"/>
                  <a:pt x="10175" y="16843"/>
                  <a:pt x="10157" y="16847"/>
                </a:cubicBezTo>
                <a:cubicBezTo>
                  <a:pt x="10138" y="16851"/>
                  <a:pt x="10120" y="16852"/>
                  <a:pt x="10107" y="16859"/>
                </a:cubicBezTo>
                <a:cubicBezTo>
                  <a:pt x="10093" y="16866"/>
                  <a:pt x="10085" y="16880"/>
                  <a:pt x="10075" y="16900"/>
                </a:cubicBezTo>
                <a:cubicBezTo>
                  <a:pt x="10065" y="16920"/>
                  <a:pt x="10054" y="16946"/>
                  <a:pt x="10043" y="16961"/>
                </a:cubicBezTo>
                <a:cubicBezTo>
                  <a:pt x="10031" y="16976"/>
                  <a:pt x="10020" y="16979"/>
                  <a:pt x="10010" y="16986"/>
                </a:cubicBezTo>
                <a:cubicBezTo>
                  <a:pt x="9999" y="16992"/>
                  <a:pt x="9990" y="17001"/>
                  <a:pt x="9984" y="17010"/>
                </a:cubicBezTo>
                <a:cubicBezTo>
                  <a:pt x="9978" y="17018"/>
                  <a:pt x="9975" y="17027"/>
                  <a:pt x="9977" y="17034"/>
                </a:cubicBezTo>
                <a:cubicBezTo>
                  <a:pt x="9979" y="17042"/>
                  <a:pt x="9986" y="17049"/>
                  <a:pt x="9994" y="17059"/>
                </a:cubicBezTo>
                <a:cubicBezTo>
                  <a:pt x="10003" y="17068"/>
                  <a:pt x="10012" y="17079"/>
                  <a:pt x="10015" y="17093"/>
                </a:cubicBezTo>
                <a:cubicBezTo>
                  <a:pt x="10019" y="17107"/>
                  <a:pt x="10017" y="17123"/>
                  <a:pt x="10006" y="17130"/>
                </a:cubicBezTo>
                <a:cubicBezTo>
                  <a:pt x="9995" y="17136"/>
                  <a:pt x="9976" y="17132"/>
                  <a:pt x="9959" y="17135"/>
                </a:cubicBezTo>
                <a:cubicBezTo>
                  <a:pt x="9943" y="17138"/>
                  <a:pt x="9930" y="17148"/>
                  <a:pt x="9917" y="17156"/>
                </a:cubicBezTo>
                <a:cubicBezTo>
                  <a:pt x="9905" y="17165"/>
                  <a:pt x="9894" y="17171"/>
                  <a:pt x="9882" y="17178"/>
                </a:cubicBezTo>
                <a:cubicBezTo>
                  <a:pt x="9871" y="17186"/>
                  <a:pt x="9860" y="17195"/>
                  <a:pt x="9857" y="17202"/>
                </a:cubicBezTo>
                <a:cubicBezTo>
                  <a:pt x="9854" y="17208"/>
                  <a:pt x="9861" y="17211"/>
                  <a:pt x="9868" y="17216"/>
                </a:cubicBezTo>
                <a:cubicBezTo>
                  <a:pt x="9876" y="17221"/>
                  <a:pt x="9885" y="17228"/>
                  <a:pt x="9893" y="17239"/>
                </a:cubicBezTo>
                <a:cubicBezTo>
                  <a:pt x="9901" y="17250"/>
                  <a:pt x="9907" y="17264"/>
                  <a:pt x="9911" y="17276"/>
                </a:cubicBezTo>
                <a:cubicBezTo>
                  <a:pt x="9915" y="17287"/>
                  <a:pt x="9917" y="17295"/>
                  <a:pt x="9915" y="17309"/>
                </a:cubicBezTo>
                <a:cubicBezTo>
                  <a:pt x="9913" y="17322"/>
                  <a:pt x="9907" y="17341"/>
                  <a:pt x="9903" y="17357"/>
                </a:cubicBezTo>
                <a:cubicBezTo>
                  <a:pt x="9899" y="17374"/>
                  <a:pt x="9897" y="17390"/>
                  <a:pt x="9901" y="17401"/>
                </a:cubicBezTo>
                <a:cubicBezTo>
                  <a:pt x="9905" y="17413"/>
                  <a:pt x="9915" y="17420"/>
                  <a:pt x="9932" y="17424"/>
                </a:cubicBezTo>
                <a:cubicBezTo>
                  <a:pt x="9948" y="17429"/>
                  <a:pt x="9971" y="17431"/>
                  <a:pt x="9984" y="17438"/>
                </a:cubicBezTo>
                <a:cubicBezTo>
                  <a:pt x="9996" y="17445"/>
                  <a:pt x="9999" y="17458"/>
                  <a:pt x="10002" y="17472"/>
                </a:cubicBezTo>
                <a:cubicBezTo>
                  <a:pt x="10004" y="17486"/>
                  <a:pt x="10005" y="17501"/>
                  <a:pt x="10001" y="17515"/>
                </a:cubicBezTo>
                <a:cubicBezTo>
                  <a:pt x="9996" y="17530"/>
                  <a:pt x="9987" y="17543"/>
                  <a:pt x="9981" y="17556"/>
                </a:cubicBezTo>
                <a:cubicBezTo>
                  <a:pt x="9976" y="17569"/>
                  <a:pt x="9974" y="17581"/>
                  <a:pt x="9970" y="17593"/>
                </a:cubicBezTo>
                <a:cubicBezTo>
                  <a:pt x="9966" y="17604"/>
                  <a:pt x="9959" y="17614"/>
                  <a:pt x="9951" y="17620"/>
                </a:cubicBezTo>
                <a:cubicBezTo>
                  <a:pt x="9942" y="17627"/>
                  <a:pt x="9931" y="17629"/>
                  <a:pt x="9917" y="17634"/>
                </a:cubicBezTo>
                <a:cubicBezTo>
                  <a:pt x="9903" y="17640"/>
                  <a:pt x="9886" y="17649"/>
                  <a:pt x="9876" y="17659"/>
                </a:cubicBezTo>
                <a:cubicBezTo>
                  <a:pt x="9866" y="17670"/>
                  <a:pt x="9862" y="17681"/>
                  <a:pt x="9860" y="17699"/>
                </a:cubicBezTo>
                <a:cubicBezTo>
                  <a:pt x="9857" y="17717"/>
                  <a:pt x="9857" y="17742"/>
                  <a:pt x="9850" y="17754"/>
                </a:cubicBezTo>
                <a:cubicBezTo>
                  <a:pt x="9843" y="17766"/>
                  <a:pt x="9828" y="17766"/>
                  <a:pt x="9817" y="17764"/>
                </a:cubicBezTo>
                <a:cubicBezTo>
                  <a:pt x="9806" y="17762"/>
                  <a:pt x="9798" y="17758"/>
                  <a:pt x="9792" y="17754"/>
                </a:cubicBezTo>
                <a:cubicBezTo>
                  <a:pt x="9787" y="17751"/>
                  <a:pt x="9783" y="17749"/>
                  <a:pt x="9779" y="17750"/>
                </a:cubicBezTo>
                <a:cubicBezTo>
                  <a:pt x="9774" y="17750"/>
                  <a:pt x="9769" y="17753"/>
                  <a:pt x="9765" y="17760"/>
                </a:cubicBezTo>
                <a:cubicBezTo>
                  <a:pt x="9762" y="17766"/>
                  <a:pt x="9759" y="17775"/>
                  <a:pt x="9757" y="17783"/>
                </a:cubicBezTo>
                <a:cubicBezTo>
                  <a:pt x="9754" y="17792"/>
                  <a:pt x="9752" y="17800"/>
                  <a:pt x="9746" y="17802"/>
                </a:cubicBezTo>
                <a:cubicBezTo>
                  <a:pt x="9740" y="17804"/>
                  <a:pt x="9730" y="17800"/>
                  <a:pt x="9720" y="17798"/>
                </a:cubicBezTo>
                <a:cubicBezTo>
                  <a:pt x="9711" y="17795"/>
                  <a:pt x="9703" y="17794"/>
                  <a:pt x="9693" y="17793"/>
                </a:cubicBezTo>
                <a:cubicBezTo>
                  <a:pt x="9683" y="17792"/>
                  <a:pt x="9671" y="17793"/>
                  <a:pt x="9664" y="17798"/>
                </a:cubicBezTo>
                <a:cubicBezTo>
                  <a:pt x="9657" y="17802"/>
                  <a:pt x="9655" y="17811"/>
                  <a:pt x="9652" y="17820"/>
                </a:cubicBezTo>
                <a:cubicBezTo>
                  <a:pt x="9648" y="17830"/>
                  <a:pt x="9644" y="17839"/>
                  <a:pt x="9636" y="17844"/>
                </a:cubicBezTo>
                <a:cubicBezTo>
                  <a:pt x="9629" y="17848"/>
                  <a:pt x="9619" y="17847"/>
                  <a:pt x="9608" y="17844"/>
                </a:cubicBezTo>
                <a:cubicBezTo>
                  <a:pt x="9598" y="17842"/>
                  <a:pt x="9588" y="17838"/>
                  <a:pt x="9579" y="17840"/>
                </a:cubicBezTo>
                <a:cubicBezTo>
                  <a:pt x="9571" y="17841"/>
                  <a:pt x="9564" y="17849"/>
                  <a:pt x="9558" y="17860"/>
                </a:cubicBezTo>
                <a:cubicBezTo>
                  <a:pt x="9553" y="17871"/>
                  <a:pt x="9548" y="17885"/>
                  <a:pt x="9545" y="17900"/>
                </a:cubicBezTo>
                <a:cubicBezTo>
                  <a:pt x="9542" y="17915"/>
                  <a:pt x="9540" y="17932"/>
                  <a:pt x="9537" y="17949"/>
                </a:cubicBezTo>
                <a:cubicBezTo>
                  <a:pt x="9534" y="17965"/>
                  <a:pt x="9528" y="17980"/>
                  <a:pt x="9506" y="18003"/>
                </a:cubicBezTo>
                <a:cubicBezTo>
                  <a:pt x="9483" y="18027"/>
                  <a:pt x="9442" y="18057"/>
                  <a:pt x="9419" y="18100"/>
                </a:cubicBezTo>
                <a:cubicBezTo>
                  <a:pt x="9395" y="18142"/>
                  <a:pt x="9389" y="18195"/>
                  <a:pt x="9384" y="18239"/>
                </a:cubicBezTo>
                <a:cubicBezTo>
                  <a:pt x="9379" y="18282"/>
                  <a:pt x="9375" y="18315"/>
                  <a:pt x="9373" y="18339"/>
                </a:cubicBezTo>
                <a:cubicBezTo>
                  <a:pt x="9372" y="18364"/>
                  <a:pt x="9373" y="18381"/>
                  <a:pt x="9372" y="18394"/>
                </a:cubicBezTo>
                <a:cubicBezTo>
                  <a:pt x="9371" y="18407"/>
                  <a:pt x="9367" y="18418"/>
                  <a:pt x="9362" y="18425"/>
                </a:cubicBezTo>
                <a:cubicBezTo>
                  <a:pt x="9357" y="18432"/>
                  <a:pt x="9350" y="18436"/>
                  <a:pt x="9342" y="18446"/>
                </a:cubicBezTo>
                <a:cubicBezTo>
                  <a:pt x="9333" y="18457"/>
                  <a:pt x="9324" y="18473"/>
                  <a:pt x="9320" y="18487"/>
                </a:cubicBezTo>
                <a:cubicBezTo>
                  <a:pt x="9315" y="18501"/>
                  <a:pt x="9315" y="18512"/>
                  <a:pt x="9316" y="18521"/>
                </a:cubicBezTo>
                <a:cubicBezTo>
                  <a:pt x="9318" y="18530"/>
                  <a:pt x="9321" y="18536"/>
                  <a:pt x="9332" y="18541"/>
                </a:cubicBezTo>
                <a:cubicBezTo>
                  <a:pt x="9343" y="18546"/>
                  <a:pt x="9361" y="18550"/>
                  <a:pt x="9375" y="18555"/>
                </a:cubicBezTo>
                <a:cubicBezTo>
                  <a:pt x="9388" y="18560"/>
                  <a:pt x="9396" y="18565"/>
                  <a:pt x="9400" y="18572"/>
                </a:cubicBezTo>
                <a:cubicBezTo>
                  <a:pt x="9404" y="18579"/>
                  <a:pt x="9404" y="18588"/>
                  <a:pt x="9399" y="18601"/>
                </a:cubicBezTo>
                <a:cubicBezTo>
                  <a:pt x="9393" y="18613"/>
                  <a:pt x="9382" y="18629"/>
                  <a:pt x="9378" y="18641"/>
                </a:cubicBezTo>
                <a:cubicBezTo>
                  <a:pt x="9374" y="18654"/>
                  <a:pt x="9377" y="18665"/>
                  <a:pt x="9390" y="18672"/>
                </a:cubicBezTo>
                <a:cubicBezTo>
                  <a:pt x="9402" y="18680"/>
                  <a:pt x="9425" y="18685"/>
                  <a:pt x="9443" y="18688"/>
                </a:cubicBezTo>
                <a:cubicBezTo>
                  <a:pt x="9461" y="18690"/>
                  <a:pt x="9474" y="18690"/>
                  <a:pt x="9482" y="18697"/>
                </a:cubicBezTo>
                <a:cubicBezTo>
                  <a:pt x="9490" y="18704"/>
                  <a:pt x="9492" y="18717"/>
                  <a:pt x="9486" y="18727"/>
                </a:cubicBezTo>
                <a:cubicBezTo>
                  <a:pt x="9481" y="18738"/>
                  <a:pt x="9467" y="18745"/>
                  <a:pt x="9460" y="18753"/>
                </a:cubicBezTo>
                <a:cubicBezTo>
                  <a:pt x="9453" y="18761"/>
                  <a:pt x="9452" y="18771"/>
                  <a:pt x="9457" y="18780"/>
                </a:cubicBezTo>
                <a:cubicBezTo>
                  <a:pt x="9462" y="18790"/>
                  <a:pt x="9473" y="18800"/>
                  <a:pt x="9476" y="18820"/>
                </a:cubicBezTo>
                <a:cubicBezTo>
                  <a:pt x="9479" y="18839"/>
                  <a:pt x="9472" y="18868"/>
                  <a:pt x="9463" y="18891"/>
                </a:cubicBezTo>
                <a:cubicBezTo>
                  <a:pt x="9454" y="18915"/>
                  <a:pt x="9442" y="18932"/>
                  <a:pt x="9426" y="18952"/>
                </a:cubicBezTo>
                <a:cubicBezTo>
                  <a:pt x="9411" y="18971"/>
                  <a:pt x="9392" y="18993"/>
                  <a:pt x="9381" y="19009"/>
                </a:cubicBezTo>
                <a:cubicBezTo>
                  <a:pt x="9371" y="19026"/>
                  <a:pt x="9367" y="19037"/>
                  <a:pt x="9366" y="19049"/>
                </a:cubicBezTo>
                <a:cubicBezTo>
                  <a:pt x="9364" y="19061"/>
                  <a:pt x="9364" y="19073"/>
                  <a:pt x="9367" y="19087"/>
                </a:cubicBezTo>
                <a:cubicBezTo>
                  <a:pt x="9369" y="19101"/>
                  <a:pt x="9375" y="19116"/>
                  <a:pt x="9376" y="19128"/>
                </a:cubicBezTo>
                <a:cubicBezTo>
                  <a:pt x="9378" y="19140"/>
                  <a:pt x="9376" y="19148"/>
                  <a:pt x="9372" y="19155"/>
                </a:cubicBezTo>
                <a:cubicBezTo>
                  <a:pt x="9367" y="19163"/>
                  <a:pt x="9361" y="19169"/>
                  <a:pt x="9357" y="19178"/>
                </a:cubicBezTo>
                <a:cubicBezTo>
                  <a:pt x="9353" y="19187"/>
                  <a:pt x="9351" y="19200"/>
                  <a:pt x="9348" y="19211"/>
                </a:cubicBezTo>
                <a:cubicBezTo>
                  <a:pt x="9346" y="19223"/>
                  <a:pt x="9343" y="19235"/>
                  <a:pt x="9333" y="19247"/>
                </a:cubicBezTo>
                <a:cubicBezTo>
                  <a:pt x="9323" y="19259"/>
                  <a:pt x="9307" y="19273"/>
                  <a:pt x="9300" y="19287"/>
                </a:cubicBezTo>
                <a:cubicBezTo>
                  <a:pt x="9292" y="19301"/>
                  <a:pt x="9294" y="19317"/>
                  <a:pt x="9299" y="19327"/>
                </a:cubicBezTo>
                <a:cubicBezTo>
                  <a:pt x="9304" y="19336"/>
                  <a:pt x="9311" y="19341"/>
                  <a:pt x="9306" y="19350"/>
                </a:cubicBezTo>
                <a:cubicBezTo>
                  <a:pt x="9301" y="19359"/>
                  <a:pt x="9283" y="19373"/>
                  <a:pt x="9268" y="19381"/>
                </a:cubicBezTo>
                <a:cubicBezTo>
                  <a:pt x="9253" y="19389"/>
                  <a:pt x="9241" y="19390"/>
                  <a:pt x="9235" y="19396"/>
                </a:cubicBezTo>
                <a:cubicBezTo>
                  <a:pt x="9229" y="19401"/>
                  <a:pt x="9229" y="19412"/>
                  <a:pt x="9230" y="19425"/>
                </a:cubicBezTo>
                <a:cubicBezTo>
                  <a:pt x="9231" y="19439"/>
                  <a:pt x="9233" y="19457"/>
                  <a:pt x="9236" y="19471"/>
                </a:cubicBezTo>
                <a:cubicBezTo>
                  <a:pt x="9239" y="19485"/>
                  <a:pt x="9243" y="19495"/>
                  <a:pt x="9245" y="19506"/>
                </a:cubicBezTo>
                <a:cubicBezTo>
                  <a:pt x="9248" y="19516"/>
                  <a:pt x="9249" y="19528"/>
                  <a:pt x="9244" y="19538"/>
                </a:cubicBezTo>
                <a:cubicBezTo>
                  <a:pt x="9239" y="19548"/>
                  <a:pt x="9227" y="19558"/>
                  <a:pt x="9213" y="19565"/>
                </a:cubicBezTo>
                <a:cubicBezTo>
                  <a:pt x="9199" y="19573"/>
                  <a:pt x="9181" y="19579"/>
                  <a:pt x="9169" y="19585"/>
                </a:cubicBezTo>
                <a:cubicBezTo>
                  <a:pt x="9158" y="19592"/>
                  <a:pt x="9151" y="19598"/>
                  <a:pt x="9146" y="19608"/>
                </a:cubicBezTo>
                <a:cubicBezTo>
                  <a:pt x="9140" y="19618"/>
                  <a:pt x="9135" y="19633"/>
                  <a:pt x="9138" y="19644"/>
                </a:cubicBezTo>
                <a:cubicBezTo>
                  <a:pt x="9141" y="19654"/>
                  <a:pt x="9152" y="19662"/>
                  <a:pt x="9162" y="19669"/>
                </a:cubicBezTo>
                <a:cubicBezTo>
                  <a:pt x="9171" y="19676"/>
                  <a:pt x="9178" y="19683"/>
                  <a:pt x="9184" y="19690"/>
                </a:cubicBezTo>
                <a:cubicBezTo>
                  <a:pt x="9190" y="19698"/>
                  <a:pt x="9196" y="19705"/>
                  <a:pt x="9197" y="19711"/>
                </a:cubicBezTo>
                <a:cubicBezTo>
                  <a:pt x="9198" y="19718"/>
                  <a:pt x="9195" y="19724"/>
                  <a:pt x="9191" y="19732"/>
                </a:cubicBezTo>
                <a:cubicBezTo>
                  <a:pt x="9188" y="19739"/>
                  <a:pt x="9185" y="19747"/>
                  <a:pt x="9183" y="19756"/>
                </a:cubicBezTo>
                <a:cubicBezTo>
                  <a:pt x="9181" y="19765"/>
                  <a:pt x="9180" y="19776"/>
                  <a:pt x="9181" y="19784"/>
                </a:cubicBezTo>
                <a:cubicBezTo>
                  <a:pt x="9181" y="19792"/>
                  <a:pt x="9183" y="19798"/>
                  <a:pt x="9186" y="19811"/>
                </a:cubicBezTo>
                <a:cubicBezTo>
                  <a:pt x="9189" y="19824"/>
                  <a:pt x="9194" y="19844"/>
                  <a:pt x="9192" y="19862"/>
                </a:cubicBezTo>
                <a:cubicBezTo>
                  <a:pt x="9191" y="19881"/>
                  <a:pt x="9185" y="19898"/>
                  <a:pt x="9169" y="19924"/>
                </a:cubicBezTo>
                <a:cubicBezTo>
                  <a:pt x="9153" y="19950"/>
                  <a:pt x="9128" y="19984"/>
                  <a:pt x="9119" y="20012"/>
                </a:cubicBezTo>
                <a:cubicBezTo>
                  <a:pt x="9109" y="20040"/>
                  <a:pt x="9117" y="20063"/>
                  <a:pt x="9123" y="20081"/>
                </a:cubicBezTo>
                <a:cubicBezTo>
                  <a:pt x="9128" y="20099"/>
                  <a:pt x="9133" y="20111"/>
                  <a:pt x="9135" y="20122"/>
                </a:cubicBezTo>
                <a:cubicBezTo>
                  <a:pt x="9138" y="20134"/>
                  <a:pt x="9139" y="20144"/>
                  <a:pt x="9136" y="20154"/>
                </a:cubicBezTo>
                <a:cubicBezTo>
                  <a:pt x="9134" y="20163"/>
                  <a:pt x="9127" y="20173"/>
                  <a:pt x="9123" y="20187"/>
                </a:cubicBezTo>
                <a:cubicBezTo>
                  <a:pt x="9118" y="20200"/>
                  <a:pt x="9115" y="20219"/>
                  <a:pt x="9121" y="20252"/>
                </a:cubicBezTo>
                <a:cubicBezTo>
                  <a:pt x="9127" y="20286"/>
                  <a:pt x="9143" y="20334"/>
                  <a:pt x="9155" y="20370"/>
                </a:cubicBezTo>
                <a:cubicBezTo>
                  <a:pt x="9168" y="20406"/>
                  <a:pt x="9177" y="20430"/>
                  <a:pt x="9186" y="20453"/>
                </a:cubicBezTo>
                <a:cubicBezTo>
                  <a:pt x="9194" y="20476"/>
                  <a:pt x="9203" y="20499"/>
                  <a:pt x="9204" y="20522"/>
                </a:cubicBezTo>
                <a:cubicBezTo>
                  <a:pt x="9206" y="20545"/>
                  <a:pt x="9200" y="20569"/>
                  <a:pt x="9204" y="20596"/>
                </a:cubicBezTo>
                <a:cubicBezTo>
                  <a:pt x="9208" y="20623"/>
                  <a:pt x="9220" y="20654"/>
                  <a:pt x="9231" y="20676"/>
                </a:cubicBezTo>
                <a:cubicBezTo>
                  <a:pt x="9242" y="20698"/>
                  <a:pt x="9251" y="20712"/>
                  <a:pt x="9259" y="20728"/>
                </a:cubicBezTo>
                <a:cubicBezTo>
                  <a:pt x="9266" y="20745"/>
                  <a:pt x="9272" y="20764"/>
                  <a:pt x="9272" y="20786"/>
                </a:cubicBezTo>
                <a:cubicBezTo>
                  <a:pt x="9271" y="20809"/>
                  <a:pt x="9264" y="20833"/>
                  <a:pt x="9266" y="20862"/>
                </a:cubicBezTo>
                <a:cubicBezTo>
                  <a:pt x="9267" y="20891"/>
                  <a:pt x="9278" y="20924"/>
                  <a:pt x="9284" y="20949"/>
                </a:cubicBezTo>
                <a:cubicBezTo>
                  <a:pt x="9291" y="20974"/>
                  <a:pt x="9294" y="20992"/>
                  <a:pt x="9292" y="21029"/>
                </a:cubicBezTo>
                <a:cubicBezTo>
                  <a:pt x="9290" y="21067"/>
                  <a:pt x="9283" y="21124"/>
                  <a:pt x="9277" y="21166"/>
                </a:cubicBezTo>
                <a:cubicBezTo>
                  <a:pt x="9270" y="21208"/>
                  <a:pt x="9265" y="21234"/>
                  <a:pt x="9265" y="21253"/>
                </a:cubicBezTo>
                <a:cubicBezTo>
                  <a:pt x="9265" y="21272"/>
                  <a:pt x="9270" y="21284"/>
                  <a:pt x="9274" y="21295"/>
                </a:cubicBezTo>
                <a:cubicBezTo>
                  <a:pt x="9278" y="21307"/>
                  <a:pt x="9280" y="21317"/>
                  <a:pt x="9281" y="21326"/>
                </a:cubicBezTo>
                <a:cubicBezTo>
                  <a:pt x="9282" y="21334"/>
                  <a:pt x="9282" y="21342"/>
                  <a:pt x="9286" y="21348"/>
                </a:cubicBezTo>
                <a:cubicBezTo>
                  <a:pt x="9290" y="21355"/>
                  <a:pt x="9298" y="21361"/>
                  <a:pt x="9305" y="21366"/>
                </a:cubicBezTo>
                <a:cubicBezTo>
                  <a:pt x="9313" y="21371"/>
                  <a:pt x="9319" y="21376"/>
                  <a:pt x="9324" y="21382"/>
                </a:cubicBezTo>
                <a:cubicBezTo>
                  <a:pt x="9330" y="21389"/>
                  <a:pt x="9335" y="21398"/>
                  <a:pt x="9338" y="21412"/>
                </a:cubicBezTo>
                <a:cubicBezTo>
                  <a:pt x="9340" y="21426"/>
                  <a:pt x="9340" y="21444"/>
                  <a:pt x="9337" y="21461"/>
                </a:cubicBezTo>
                <a:cubicBezTo>
                  <a:pt x="9334" y="21478"/>
                  <a:pt x="9328" y="21494"/>
                  <a:pt x="9322" y="21508"/>
                </a:cubicBezTo>
                <a:cubicBezTo>
                  <a:pt x="9316" y="21522"/>
                  <a:pt x="9310" y="21534"/>
                  <a:pt x="9301" y="21549"/>
                </a:cubicBezTo>
                <a:cubicBezTo>
                  <a:pt x="9292" y="21564"/>
                  <a:pt x="9281" y="21581"/>
                  <a:pt x="9271" y="21597"/>
                </a:cubicBezTo>
                <a:cubicBezTo>
                  <a:pt x="9261" y="21613"/>
                  <a:pt x="9253" y="21628"/>
                  <a:pt x="9245" y="21644"/>
                </a:cubicBezTo>
                <a:cubicBezTo>
                  <a:pt x="9237" y="21660"/>
                  <a:pt x="9230" y="21677"/>
                  <a:pt x="9224" y="21695"/>
                </a:cubicBezTo>
                <a:cubicBezTo>
                  <a:pt x="9218" y="21713"/>
                  <a:pt x="9213" y="21732"/>
                  <a:pt x="9211" y="21749"/>
                </a:cubicBezTo>
                <a:cubicBezTo>
                  <a:pt x="9209" y="21765"/>
                  <a:pt x="9210" y="21781"/>
                  <a:pt x="9223" y="21826"/>
                </a:cubicBezTo>
                <a:cubicBezTo>
                  <a:pt x="9236" y="21871"/>
                  <a:pt x="9262" y="21947"/>
                  <a:pt x="9280" y="21989"/>
                </a:cubicBezTo>
                <a:cubicBezTo>
                  <a:pt x="9298" y="22031"/>
                  <a:pt x="9309" y="22040"/>
                  <a:pt x="9316" y="22050"/>
                </a:cubicBezTo>
                <a:cubicBezTo>
                  <a:pt x="9324" y="22060"/>
                  <a:pt x="9329" y="22070"/>
                  <a:pt x="9327" y="22082"/>
                </a:cubicBezTo>
                <a:cubicBezTo>
                  <a:pt x="9324" y="22094"/>
                  <a:pt x="9314" y="22107"/>
                  <a:pt x="9305" y="22129"/>
                </a:cubicBezTo>
                <a:cubicBezTo>
                  <a:pt x="9297" y="22150"/>
                  <a:pt x="9291" y="22180"/>
                  <a:pt x="9290" y="22203"/>
                </a:cubicBezTo>
                <a:cubicBezTo>
                  <a:pt x="9290" y="22225"/>
                  <a:pt x="9295" y="22241"/>
                  <a:pt x="9303" y="22254"/>
                </a:cubicBezTo>
                <a:cubicBezTo>
                  <a:pt x="9312" y="22268"/>
                  <a:pt x="9323" y="22279"/>
                  <a:pt x="9353" y="22288"/>
                </a:cubicBezTo>
                <a:cubicBezTo>
                  <a:pt x="9383" y="22297"/>
                  <a:pt x="9431" y="22305"/>
                  <a:pt x="9461" y="22310"/>
                </a:cubicBezTo>
                <a:cubicBezTo>
                  <a:pt x="9491" y="22316"/>
                  <a:pt x="9502" y="22320"/>
                  <a:pt x="9507" y="22329"/>
                </a:cubicBezTo>
                <a:cubicBezTo>
                  <a:pt x="9512" y="22338"/>
                  <a:pt x="9511" y="22351"/>
                  <a:pt x="9507" y="22369"/>
                </a:cubicBezTo>
                <a:cubicBezTo>
                  <a:pt x="9502" y="22388"/>
                  <a:pt x="9494" y="22412"/>
                  <a:pt x="9489" y="22439"/>
                </a:cubicBezTo>
                <a:cubicBezTo>
                  <a:pt x="9484" y="22466"/>
                  <a:pt x="9483" y="22497"/>
                  <a:pt x="9486" y="22522"/>
                </a:cubicBezTo>
                <a:cubicBezTo>
                  <a:pt x="9489" y="22547"/>
                  <a:pt x="9495" y="22567"/>
                  <a:pt x="9501" y="22586"/>
                </a:cubicBezTo>
                <a:cubicBezTo>
                  <a:pt x="9508" y="22604"/>
                  <a:pt x="9515" y="22622"/>
                  <a:pt x="9523" y="22641"/>
                </a:cubicBezTo>
                <a:cubicBezTo>
                  <a:pt x="9530" y="22661"/>
                  <a:pt x="9537" y="22682"/>
                  <a:pt x="9544" y="22701"/>
                </a:cubicBezTo>
                <a:cubicBezTo>
                  <a:pt x="9550" y="22719"/>
                  <a:pt x="9556" y="22735"/>
                  <a:pt x="9564" y="22751"/>
                </a:cubicBezTo>
                <a:cubicBezTo>
                  <a:pt x="9571" y="22768"/>
                  <a:pt x="9579" y="22785"/>
                  <a:pt x="9584" y="22802"/>
                </a:cubicBezTo>
                <a:cubicBezTo>
                  <a:pt x="9589" y="22818"/>
                  <a:pt x="9591" y="22834"/>
                  <a:pt x="9592" y="22850"/>
                </a:cubicBezTo>
                <a:cubicBezTo>
                  <a:pt x="9594" y="22866"/>
                  <a:pt x="9594" y="22884"/>
                  <a:pt x="9588" y="22904"/>
                </a:cubicBezTo>
                <a:cubicBezTo>
                  <a:pt x="9582" y="22923"/>
                  <a:pt x="9571" y="22945"/>
                  <a:pt x="9562" y="22966"/>
                </a:cubicBezTo>
                <a:cubicBezTo>
                  <a:pt x="9552" y="22988"/>
                  <a:pt x="9545" y="23009"/>
                  <a:pt x="9542" y="23033"/>
                </a:cubicBezTo>
                <a:cubicBezTo>
                  <a:pt x="9539" y="23056"/>
                  <a:pt x="9540" y="23080"/>
                  <a:pt x="9546" y="23106"/>
                </a:cubicBezTo>
                <a:cubicBezTo>
                  <a:pt x="9551" y="23131"/>
                  <a:pt x="9562" y="23157"/>
                  <a:pt x="9571" y="23181"/>
                </a:cubicBezTo>
                <a:cubicBezTo>
                  <a:pt x="9580" y="23205"/>
                  <a:pt x="9588" y="23228"/>
                  <a:pt x="9595" y="23248"/>
                </a:cubicBezTo>
                <a:cubicBezTo>
                  <a:pt x="9601" y="23269"/>
                  <a:pt x="9605" y="23287"/>
                  <a:pt x="9603" y="23308"/>
                </a:cubicBezTo>
                <a:cubicBezTo>
                  <a:pt x="9601" y="23328"/>
                  <a:pt x="9592" y="23351"/>
                  <a:pt x="9587" y="23375"/>
                </a:cubicBezTo>
                <a:cubicBezTo>
                  <a:pt x="9581" y="23398"/>
                  <a:pt x="9578" y="23423"/>
                  <a:pt x="9578" y="23446"/>
                </a:cubicBezTo>
                <a:cubicBezTo>
                  <a:pt x="9578" y="23469"/>
                  <a:pt x="9581" y="23491"/>
                  <a:pt x="9585" y="23508"/>
                </a:cubicBezTo>
                <a:cubicBezTo>
                  <a:pt x="9588" y="23525"/>
                  <a:pt x="9592" y="23537"/>
                  <a:pt x="9590" y="23559"/>
                </a:cubicBezTo>
                <a:cubicBezTo>
                  <a:pt x="9588" y="23581"/>
                  <a:pt x="9580" y="23611"/>
                  <a:pt x="9569" y="23637"/>
                </a:cubicBezTo>
                <a:cubicBezTo>
                  <a:pt x="9559" y="23663"/>
                  <a:pt x="9545" y="23683"/>
                  <a:pt x="9531" y="23696"/>
                </a:cubicBezTo>
                <a:cubicBezTo>
                  <a:pt x="9516" y="23708"/>
                  <a:pt x="9501" y="23712"/>
                  <a:pt x="9481" y="23715"/>
                </a:cubicBezTo>
                <a:cubicBezTo>
                  <a:pt x="9462" y="23718"/>
                  <a:pt x="9438" y="23720"/>
                  <a:pt x="9394" y="23720"/>
                </a:cubicBezTo>
                <a:cubicBezTo>
                  <a:pt x="9350" y="23720"/>
                  <a:pt x="9285" y="23718"/>
                  <a:pt x="9239" y="23722"/>
                </a:cubicBezTo>
                <a:cubicBezTo>
                  <a:pt x="9193" y="23726"/>
                  <a:pt x="9166" y="23735"/>
                  <a:pt x="9150" y="23746"/>
                </a:cubicBezTo>
                <a:cubicBezTo>
                  <a:pt x="9134" y="23757"/>
                  <a:pt x="9127" y="23769"/>
                  <a:pt x="9123" y="23779"/>
                </a:cubicBezTo>
                <a:cubicBezTo>
                  <a:pt x="9119" y="23789"/>
                  <a:pt x="9117" y="23798"/>
                  <a:pt x="9108" y="23806"/>
                </a:cubicBezTo>
                <a:cubicBezTo>
                  <a:pt x="9100" y="23814"/>
                  <a:pt x="9084" y="23822"/>
                  <a:pt x="9067" y="23829"/>
                </a:cubicBezTo>
                <a:cubicBezTo>
                  <a:pt x="9050" y="23836"/>
                  <a:pt x="9032" y="23841"/>
                  <a:pt x="9011" y="23849"/>
                </a:cubicBezTo>
                <a:cubicBezTo>
                  <a:pt x="8990" y="23856"/>
                  <a:pt x="8966" y="23867"/>
                  <a:pt x="8944" y="23877"/>
                </a:cubicBezTo>
                <a:cubicBezTo>
                  <a:pt x="8922" y="23887"/>
                  <a:pt x="8901" y="23897"/>
                  <a:pt x="8888" y="23910"/>
                </a:cubicBezTo>
                <a:cubicBezTo>
                  <a:pt x="8875" y="23923"/>
                  <a:pt x="8870" y="23939"/>
                  <a:pt x="8869" y="23956"/>
                </a:cubicBezTo>
                <a:cubicBezTo>
                  <a:pt x="8868" y="23973"/>
                  <a:pt x="8871" y="23991"/>
                  <a:pt x="8884" y="24003"/>
                </a:cubicBezTo>
                <a:cubicBezTo>
                  <a:pt x="8896" y="24015"/>
                  <a:pt x="8917" y="24020"/>
                  <a:pt x="8938" y="24016"/>
                </a:cubicBezTo>
                <a:cubicBezTo>
                  <a:pt x="8958" y="24012"/>
                  <a:pt x="8976" y="23998"/>
                  <a:pt x="8991" y="23987"/>
                </a:cubicBezTo>
                <a:cubicBezTo>
                  <a:pt x="9006" y="23976"/>
                  <a:pt x="9017" y="23966"/>
                  <a:pt x="9030" y="23961"/>
                </a:cubicBezTo>
                <a:cubicBezTo>
                  <a:pt x="9043" y="23956"/>
                  <a:pt x="9057" y="23955"/>
                  <a:pt x="9067" y="23960"/>
                </a:cubicBezTo>
                <a:cubicBezTo>
                  <a:pt x="9077" y="23965"/>
                  <a:pt x="9082" y="23977"/>
                  <a:pt x="9087" y="23991"/>
                </a:cubicBezTo>
                <a:cubicBezTo>
                  <a:pt x="9092" y="24006"/>
                  <a:pt x="9098" y="24023"/>
                  <a:pt x="9106" y="24045"/>
                </a:cubicBezTo>
                <a:cubicBezTo>
                  <a:pt x="9115" y="24067"/>
                  <a:pt x="9127" y="24094"/>
                  <a:pt x="9136" y="24111"/>
                </a:cubicBezTo>
                <a:cubicBezTo>
                  <a:pt x="9145" y="24129"/>
                  <a:pt x="9150" y="24137"/>
                  <a:pt x="9164" y="24146"/>
                </a:cubicBezTo>
                <a:cubicBezTo>
                  <a:pt x="9178" y="24155"/>
                  <a:pt x="9200" y="24164"/>
                  <a:pt x="9227" y="24174"/>
                </a:cubicBezTo>
                <a:cubicBezTo>
                  <a:pt x="9254" y="24184"/>
                  <a:pt x="9285" y="24194"/>
                  <a:pt x="9307" y="24202"/>
                </a:cubicBezTo>
                <a:cubicBezTo>
                  <a:pt x="9330" y="24209"/>
                  <a:pt x="9345" y="24214"/>
                  <a:pt x="9358" y="24221"/>
                </a:cubicBezTo>
                <a:cubicBezTo>
                  <a:pt x="9371" y="24228"/>
                  <a:pt x="9384" y="24236"/>
                  <a:pt x="9392" y="24244"/>
                </a:cubicBezTo>
                <a:cubicBezTo>
                  <a:pt x="9401" y="24252"/>
                  <a:pt x="9406" y="24261"/>
                  <a:pt x="9404" y="24270"/>
                </a:cubicBezTo>
                <a:cubicBezTo>
                  <a:pt x="9402" y="24280"/>
                  <a:pt x="9393" y="24292"/>
                  <a:pt x="9386" y="24303"/>
                </a:cubicBezTo>
                <a:cubicBezTo>
                  <a:pt x="9379" y="24315"/>
                  <a:pt x="9375" y="24328"/>
                  <a:pt x="9382" y="24337"/>
                </a:cubicBezTo>
                <a:cubicBezTo>
                  <a:pt x="9389" y="24347"/>
                  <a:pt x="9406" y="24354"/>
                  <a:pt x="9416" y="24358"/>
                </a:cubicBezTo>
                <a:cubicBezTo>
                  <a:pt x="9426" y="24363"/>
                  <a:pt x="9428" y="24364"/>
                  <a:pt x="9433" y="24369"/>
                </a:cubicBezTo>
                <a:cubicBezTo>
                  <a:pt x="9438" y="24375"/>
                  <a:pt x="9446" y="24385"/>
                  <a:pt x="9447" y="24396"/>
                </a:cubicBezTo>
                <a:cubicBezTo>
                  <a:pt x="9448" y="24407"/>
                  <a:pt x="9442" y="24418"/>
                  <a:pt x="9442" y="24428"/>
                </a:cubicBezTo>
                <a:cubicBezTo>
                  <a:pt x="9441" y="24439"/>
                  <a:pt x="9446" y="24448"/>
                  <a:pt x="9456" y="24453"/>
                </a:cubicBezTo>
                <a:cubicBezTo>
                  <a:pt x="9466" y="24458"/>
                  <a:pt x="9480" y="24459"/>
                  <a:pt x="9497" y="24461"/>
                </a:cubicBezTo>
                <a:cubicBezTo>
                  <a:pt x="9514" y="24462"/>
                  <a:pt x="9534" y="24464"/>
                  <a:pt x="9541" y="24488"/>
                </a:cubicBezTo>
                <a:cubicBezTo>
                  <a:pt x="9547" y="24512"/>
                  <a:pt x="9541" y="24557"/>
                  <a:pt x="9536" y="24589"/>
                </a:cubicBezTo>
                <a:cubicBezTo>
                  <a:pt x="9532" y="24621"/>
                  <a:pt x="9529" y="24639"/>
                  <a:pt x="9527" y="24661"/>
                </a:cubicBezTo>
                <a:cubicBezTo>
                  <a:pt x="9525" y="24683"/>
                  <a:pt x="9524" y="24707"/>
                  <a:pt x="9525" y="24727"/>
                </a:cubicBezTo>
                <a:cubicBezTo>
                  <a:pt x="9527" y="24747"/>
                  <a:pt x="9531" y="24763"/>
                  <a:pt x="9537" y="24781"/>
                </a:cubicBezTo>
                <a:cubicBezTo>
                  <a:pt x="9543" y="24799"/>
                  <a:pt x="9551" y="24819"/>
                  <a:pt x="9557" y="24837"/>
                </a:cubicBezTo>
                <a:cubicBezTo>
                  <a:pt x="9563" y="24855"/>
                  <a:pt x="9566" y="24871"/>
                  <a:pt x="9574" y="24886"/>
                </a:cubicBezTo>
                <a:cubicBezTo>
                  <a:pt x="9582" y="24901"/>
                  <a:pt x="9596" y="24915"/>
                  <a:pt x="9604" y="24932"/>
                </a:cubicBezTo>
                <a:cubicBezTo>
                  <a:pt x="9613" y="24948"/>
                  <a:pt x="9617" y="24967"/>
                  <a:pt x="9638" y="24993"/>
                </a:cubicBezTo>
                <a:cubicBezTo>
                  <a:pt x="9658" y="25020"/>
                  <a:pt x="9695" y="25055"/>
                  <a:pt x="9728" y="25076"/>
                </a:cubicBezTo>
                <a:cubicBezTo>
                  <a:pt x="9761" y="25097"/>
                  <a:pt x="9790" y="25104"/>
                  <a:pt x="9816" y="25112"/>
                </a:cubicBezTo>
                <a:cubicBezTo>
                  <a:pt x="9841" y="25119"/>
                  <a:pt x="9864" y="25126"/>
                  <a:pt x="9880" y="25137"/>
                </a:cubicBezTo>
                <a:cubicBezTo>
                  <a:pt x="9895" y="25148"/>
                  <a:pt x="9903" y="25162"/>
                  <a:pt x="9915" y="25182"/>
                </a:cubicBezTo>
                <a:cubicBezTo>
                  <a:pt x="9927" y="25202"/>
                  <a:pt x="9942" y="25228"/>
                  <a:pt x="9950" y="25241"/>
                </a:cubicBezTo>
                <a:cubicBezTo>
                  <a:pt x="9958" y="25254"/>
                  <a:pt x="9958" y="25254"/>
                  <a:pt x="9958" y="25254"/>
                </a:cubicBezTo>
              </a:path>
            </a:pathLst>
          </a:custGeom>
          <a:noFill/>
          <a:ln w="9525" cap="flat">
            <a:solidFill>
              <a:srgbClr val="03A0ED"/>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800"/>
          </a:p>
        </p:txBody>
      </p:sp>
      <p:sp>
        <p:nvSpPr>
          <p:cNvPr id="51" name="Oval 50"/>
          <p:cNvSpPr>
            <a:spLocks noChangeAspect="1"/>
          </p:cNvSpPr>
          <p:nvPr/>
        </p:nvSpPr>
        <p:spPr>
          <a:xfrm>
            <a:off x="8244181" y="6000737"/>
            <a:ext cx="86026" cy="86002"/>
          </a:xfrm>
          <a:prstGeom prst="ellipse">
            <a:avLst/>
          </a:prstGeom>
          <a:solidFill>
            <a:srgbClr val="EC5B6D"/>
          </a:solidFill>
          <a:ln>
            <a:noFill/>
          </a:ln>
        </p:spPr>
        <p:style>
          <a:lnRef idx="1">
            <a:schemeClr val="accent6"/>
          </a:lnRef>
          <a:fillRef idx="2">
            <a:schemeClr val="accent6"/>
          </a:fillRef>
          <a:effectRef idx="1">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lang="en-US" sz="800"/>
          </a:p>
        </p:txBody>
      </p:sp>
      <p:sp>
        <p:nvSpPr>
          <p:cNvPr id="45" name="Oval 44"/>
          <p:cNvSpPr>
            <a:spLocks noChangeAspect="1"/>
          </p:cNvSpPr>
          <p:nvPr/>
        </p:nvSpPr>
        <p:spPr>
          <a:xfrm>
            <a:off x="7723837" y="2577046"/>
            <a:ext cx="86522" cy="86498"/>
          </a:xfrm>
          <a:prstGeom prst="ellipse">
            <a:avLst/>
          </a:prstGeom>
          <a:solidFill>
            <a:srgbClr val="EC5B6D"/>
          </a:solidFill>
          <a:ln>
            <a:noFill/>
          </a:ln>
        </p:spPr>
        <p:style>
          <a:lnRef idx="1">
            <a:schemeClr val="accent6"/>
          </a:lnRef>
          <a:fillRef idx="2">
            <a:schemeClr val="accent6"/>
          </a:fillRef>
          <a:effectRef idx="1">
            <a:schemeClr val="accent6"/>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endParaRPr lang="en-US" sz="800"/>
          </a:p>
        </p:txBody>
      </p:sp>
      <p:grpSp>
        <p:nvGrpSpPr>
          <p:cNvPr id="63" name="Group 62"/>
          <p:cNvGrpSpPr>
            <a:grpSpLocks noChangeAspect="1"/>
          </p:cNvGrpSpPr>
          <p:nvPr/>
        </p:nvGrpSpPr>
        <p:grpSpPr>
          <a:xfrm>
            <a:off x="1107587" y="1872970"/>
            <a:ext cx="4325620" cy="3088005"/>
            <a:chOff x="1676904" y="122992"/>
            <a:chExt cx="8651240" cy="6176010"/>
          </a:xfrm>
        </p:grpSpPr>
        <p:sp>
          <p:nvSpPr>
            <p:cNvPr id="64" name="Rectangle 63"/>
            <p:cNvSpPr/>
            <p:nvPr/>
          </p:nvSpPr>
          <p:spPr>
            <a:xfrm rot="1219445">
              <a:off x="4145500" y="4163130"/>
              <a:ext cx="1161559" cy="142442"/>
            </a:xfrm>
            <a:prstGeom prst="rect">
              <a:avLst/>
            </a:prstGeom>
            <a:solidFill>
              <a:srgbClr val="B7E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64"/>
            <p:cNvSpPr>
              <a:spLocks/>
            </p:cNvSpPr>
            <p:nvPr/>
          </p:nvSpPr>
          <p:spPr bwMode="auto">
            <a:xfrm>
              <a:off x="1690874" y="3353872"/>
              <a:ext cx="8633460" cy="2945130"/>
            </a:xfrm>
            <a:custGeom>
              <a:avLst/>
              <a:gdLst>
                <a:gd name="T0" fmla="*/ 0 w 40599"/>
                <a:gd name="T1" fmla="*/ 5 h 13818"/>
                <a:gd name="T2" fmla="*/ 71 w 40599"/>
                <a:gd name="T3" fmla="*/ 19 h 13818"/>
                <a:gd name="T4" fmla="*/ 969 w 40599"/>
                <a:gd name="T5" fmla="*/ 195 h 13818"/>
                <a:gd name="T6" fmla="*/ 2251 w 40599"/>
                <a:gd name="T7" fmla="*/ 696 h 13818"/>
                <a:gd name="T8" fmla="*/ 3815 w 40599"/>
                <a:gd name="T9" fmla="*/ 1411 h 13818"/>
                <a:gd name="T10" fmla="*/ 5475 w 40599"/>
                <a:gd name="T11" fmla="*/ 1908 h 13818"/>
                <a:gd name="T12" fmla="*/ 7054 w 40599"/>
                <a:gd name="T13" fmla="*/ 2330 h 13818"/>
                <a:gd name="T14" fmla="*/ 11964 w 40599"/>
                <a:gd name="T15" fmla="*/ 3411 h 13818"/>
                <a:gd name="T16" fmla="*/ 13139 w 40599"/>
                <a:gd name="T17" fmla="*/ 3831 h 13818"/>
                <a:gd name="T18" fmla="*/ 14819 w 40599"/>
                <a:gd name="T19" fmla="*/ 4526 h 13818"/>
                <a:gd name="T20" fmla="*/ 16127 w 40599"/>
                <a:gd name="T21" fmla="*/ 5058 h 13818"/>
                <a:gd name="T22" fmla="*/ 19862 w 40599"/>
                <a:gd name="T23" fmla="*/ 6323 h 13818"/>
                <a:gd name="T24" fmla="*/ 20538 w 40599"/>
                <a:gd name="T25" fmla="*/ 6084 h 13818"/>
                <a:gd name="T26" fmla="*/ 23318 w 40599"/>
                <a:gd name="T27" fmla="*/ 6516 h 13818"/>
                <a:gd name="T28" fmla="*/ 26291 w 40599"/>
                <a:gd name="T29" fmla="*/ 6779 h 13818"/>
                <a:gd name="T30" fmla="*/ 32023 w 40599"/>
                <a:gd name="T31" fmla="*/ 7538 h 13818"/>
                <a:gd name="T32" fmla="*/ 40344 w 40599"/>
                <a:gd name="T33" fmla="*/ 12229 h 13818"/>
                <a:gd name="T34" fmla="*/ 29291 w 40599"/>
                <a:gd name="T35" fmla="*/ 12564 h 13818"/>
                <a:gd name="T36" fmla="*/ 25201 w 40599"/>
                <a:gd name="T37" fmla="*/ 11894 h 13818"/>
                <a:gd name="T38" fmla="*/ 23464 w 40599"/>
                <a:gd name="T39" fmla="*/ 11648 h 13818"/>
                <a:gd name="T40" fmla="*/ 21260 w 40599"/>
                <a:gd name="T41" fmla="*/ 10765 h 13818"/>
                <a:gd name="T42" fmla="*/ 19824 w 40599"/>
                <a:gd name="T43" fmla="*/ 10520 h 13818"/>
                <a:gd name="T44" fmla="*/ 18955 w 40599"/>
                <a:gd name="T45" fmla="*/ 10543 h 13818"/>
                <a:gd name="T46" fmla="*/ 18371 w 40599"/>
                <a:gd name="T47" fmla="*/ 10707 h 13818"/>
                <a:gd name="T48" fmla="*/ 18320 w 40599"/>
                <a:gd name="T49" fmla="*/ 10841 h 13818"/>
                <a:gd name="T50" fmla="*/ 18020 w 40599"/>
                <a:gd name="T51" fmla="*/ 10822 h 13818"/>
                <a:gd name="T52" fmla="*/ 17633 w 40599"/>
                <a:gd name="T53" fmla="*/ 10979 h 13818"/>
                <a:gd name="T54" fmla="*/ 17492 w 40599"/>
                <a:gd name="T55" fmla="*/ 10933 h 13818"/>
                <a:gd name="T56" fmla="*/ 17069 w 40599"/>
                <a:gd name="T57" fmla="*/ 10882 h 13818"/>
                <a:gd name="T58" fmla="*/ 15989 w 40599"/>
                <a:gd name="T59" fmla="*/ 11183 h 13818"/>
                <a:gd name="T60" fmla="*/ 13564 w 40599"/>
                <a:gd name="T61" fmla="*/ 11812 h 13818"/>
                <a:gd name="T62" fmla="*/ 10930 w 40599"/>
                <a:gd name="T63" fmla="*/ 12917 h 13818"/>
                <a:gd name="T64" fmla="*/ 1789 w 40599"/>
                <a:gd name="T65" fmla="*/ 12964 h 13818"/>
                <a:gd name="T66" fmla="*/ 3244 w 40599"/>
                <a:gd name="T67" fmla="*/ 10610 h 13818"/>
                <a:gd name="T68" fmla="*/ 3851 w 40599"/>
                <a:gd name="T69" fmla="*/ 10018 h 13818"/>
                <a:gd name="T70" fmla="*/ 4535 w 40599"/>
                <a:gd name="T71" fmla="*/ 9449 h 13818"/>
                <a:gd name="T72" fmla="*/ 5389 w 40599"/>
                <a:gd name="T73" fmla="*/ 8793 h 13818"/>
                <a:gd name="T74" fmla="*/ 6675 w 40599"/>
                <a:gd name="T75" fmla="*/ 8097 h 13818"/>
                <a:gd name="T76" fmla="*/ 7384 w 40599"/>
                <a:gd name="T77" fmla="*/ 7966 h 13818"/>
                <a:gd name="T78" fmla="*/ 8004 w 40599"/>
                <a:gd name="T79" fmla="*/ 7665 h 13818"/>
                <a:gd name="T80" fmla="*/ 8558 w 40599"/>
                <a:gd name="T81" fmla="*/ 7561 h 13818"/>
                <a:gd name="T82" fmla="*/ 8848 w 40599"/>
                <a:gd name="T83" fmla="*/ 7297 h 13818"/>
                <a:gd name="T84" fmla="*/ 9376 w 40599"/>
                <a:gd name="T85" fmla="*/ 7227 h 13818"/>
                <a:gd name="T86" fmla="*/ 10245 w 40599"/>
                <a:gd name="T87" fmla="*/ 7187 h 13818"/>
                <a:gd name="T88" fmla="*/ 11154 w 40599"/>
                <a:gd name="T89" fmla="*/ 6994 h 13818"/>
                <a:gd name="T90" fmla="*/ 11704 w 40599"/>
                <a:gd name="T91" fmla="*/ 6823 h 13818"/>
                <a:gd name="T92" fmla="*/ 12080 w 40599"/>
                <a:gd name="T93" fmla="*/ 6853 h 13818"/>
                <a:gd name="T94" fmla="*/ 12847 w 40599"/>
                <a:gd name="T95" fmla="*/ 6795 h 13818"/>
                <a:gd name="T96" fmla="*/ 13652 w 40599"/>
                <a:gd name="T97" fmla="*/ 6830 h 13818"/>
                <a:gd name="T98" fmla="*/ 14609 w 40599"/>
                <a:gd name="T99" fmla="*/ 6643 h 13818"/>
                <a:gd name="T100" fmla="*/ 15542 w 40599"/>
                <a:gd name="T101" fmla="*/ 6270 h 13818"/>
                <a:gd name="T102" fmla="*/ 14569 w 40599"/>
                <a:gd name="T103" fmla="*/ 5842 h 13818"/>
                <a:gd name="T104" fmla="*/ 12148 w 40599"/>
                <a:gd name="T105" fmla="*/ 4839 h 13818"/>
                <a:gd name="T106" fmla="*/ 10417 w 40599"/>
                <a:gd name="T107" fmla="*/ 4275 h 13818"/>
                <a:gd name="T108" fmla="*/ 8767 w 40599"/>
                <a:gd name="T109" fmla="*/ 3799 h 13818"/>
                <a:gd name="T110" fmla="*/ 5189 w 40599"/>
                <a:gd name="T111" fmla="*/ 2766 h 13818"/>
                <a:gd name="T112" fmla="*/ 3376 w 40599"/>
                <a:gd name="T113" fmla="*/ 2221 h 13818"/>
                <a:gd name="T114" fmla="*/ 2275 w 40599"/>
                <a:gd name="T115" fmla="*/ 1711 h 13818"/>
                <a:gd name="T116" fmla="*/ 959 w 40599"/>
                <a:gd name="T117" fmla="*/ 1149 h 13818"/>
                <a:gd name="T118" fmla="*/ 209 w 40599"/>
                <a:gd name="T119" fmla="*/ 950 h 13818"/>
                <a:gd name="T120" fmla="*/ 1 w 40599"/>
                <a:gd name="T121" fmla="*/ 909 h 13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599" h="13818">
                  <a:moveTo>
                    <a:pt x="1" y="909"/>
                  </a:moveTo>
                  <a:cubicBezTo>
                    <a:pt x="0" y="907"/>
                    <a:pt x="0" y="904"/>
                    <a:pt x="0" y="897"/>
                  </a:cubicBezTo>
                  <a:cubicBezTo>
                    <a:pt x="0" y="891"/>
                    <a:pt x="0" y="882"/>
                    <a:pt x="0" y="873"/>
                  </a:cubicBezTo>
                  <a:cubicBezTo>
                    <a:pt x="0" y="865"/>
                    <a:pt x="0" y="858"/>
                    <a:pt x="0" y="851"/>
                  </a:cubicBezTo>
                  <a:cubicBezTo>
                    <a:pt x="0" y="844"/>
                    <a:pt x="0" y="837"/>
                    <a:pt x="0" y="697"/>
                  </a:cubicBezTo>
                  <a:cubicBezTo>
                    <a:pt x="0" y="558"/>
                    <a:pt x="0" y="286"/>
                    <a:pt x="0" y="148"/>
                  </a:cubicBezTo>
                  <a:cubicBezTo>
                    <a:pt x="0" y="11"/>
                    <a:pt x="0" y="8"/>
                    <a:pt x="0" y="5"/>
                  </a:cubicBezTo>
                  <a:cubicBezTo>
                    <a:pt x="0" y="3"/>
                    <a:pt x="0" y="1"/>
                    <a:pt x="1" y="1"/>
                  </a:cubicBezTo>
                  <a:cubicBezTo>
                    <a:pt x="2" y="0"/>
                    <a:pt x="2" y="0"/>
                    <a:pt x="4" y="0"/>
                  </a:cubicBezTo>
                  <a:cubicBezTo>
                    <a:pt x="5" y="1"/>
                    <a:pt x="7" y="2"/>
                    <a:pt x="10" y="4"/>
                  </a:cubicBezTo>
                  <a:cubicBezTo>
                    <a:pt x="13" y="5"/>
                    <a:pt x="17" y="8"/>
                    <a:pt x="22" y="9"/>
                  </a:cubicBezTo>
                  <a:cubicBezTo>
                    <a:pt x="26" y="11"/>
                    <a:pt x="29" y="11"/>
                    <a:pt x="34" y="12"/>
                  </a:cubicBezTo>
                  <a:cubicBezTo>
                    <a:pt x="39" y="13"/>
                    <a:pt x="45" y="13"/>
                    <a:pt x="50" y="14"/>
                  </a:cubicBezTo>
                  <a:cubicBezTo>
                    <a:pt x="56" y="15"/>
                    <a:pt x="61" y="17"/>
                    <a:pt x="71" y="19"/>
                  </a:cubicBezTo>
                  <a:cubicBezTo>
                    <a:pt x="81" y="20"/>
                    <a:pt x="96" y="22"/>
                    <a:pt x="152" y="31"/>
                  </a:cubicBezTo>
                  <a:cubicBezTo>
                    <a:pt x="208" y="39"/>
                    <a:pt x="305" y="55"/>
                    <a:pt x="374" y="65"/>
                  </a:cubicBezTo>
                  <a:cubicBezTo>
                    <a:pt x="443" y="76"/>
                    <a:pt x="484" y="82"/>
                    <a:pt x="527" y="89"/>
                  </a:cubicBezTo>
                  <a:cubicBezTo>
                    <a:pt x="570" y="96"/>
                    <a:pt x="615" y="103"/>
                    <a:pt x="649" y="109"/>
                  </a:cubicBezTo>
                  <a:cubicBezTo>
                    <a:pt x="683" y="114"/>
                    <a:pt x="706" y="118"/>
                    <a:pt x="728" y="122"/>
                  </a:cubicBezTo>
                  <a:cubicBezTo>
                    <a:pt x="750" y="125"/>
                    <a:pt x="770" y="127"/>
                    <a:pt x="809" y="139"/>
                  </a:cubicBezTo>
                  <a:cubicBezTo>
                    <a:pt x="848" y="151"/>
                    <a:pt x="906" y="172"/>
                    <a:pt x="969" y="195"/>
                  </a:cubicBezTo>
                  <a:cubicBezTo>
                    <a:pt x="1031" y="217"/>
                    <a:pt x="1099" y="242"/>
                    <a:pt x="1175" y="269"/>
                  </a:cubicBezTo>
                  <a:cubicBezTo>
                    <a:pt x="1251" y="297"/>
                    <a:pt x="1336" y="329"/>
                    <a:pt x="1408" y="354"/>
                  </a:cubicBezTo>
                  <a:cubicBezTo>
                    <a:pt x="1480" y="380"/>
                    <a:pt x="1541" y="400"/>
                    <a:pt x="1609" y="425"/>
                  </a:cubicBezTo>
                  <a:cubicBezTo>
                    <a:pt x="1678" y="449"/>
                    <a:pt x="1755" y="479"/>
                    <a:pt x="1813" y="500"/>
                  </a:cubicBezTo>
                  <a:cubicBezTo>
                    <a:pt x="1872" y="520"/>
                    <a:pt x="1911" y="533"/>
                    <a:pt x="1950" y="550"/>
                  </a:cubicBezTo>
                  <a:cubicBezTo>
                    <a:pt x="1990" y="567"/>
                    <a:pt x="2028" y="588"/>
                    <a:pt x="2076" y="612"/>
                  </a:cubicBezTo>
                  <a:cubicBezTo>
                    <a:pt x="2125" y="637"/>
                    <a:pt x="2183" y="664"/>
                    <a:pt x="2251" y="696"/>
                  </a:cubicBezTo>
                  <a:cubicBezTo>
                    <a:pt x="2319" y="729"/>
                    <a:pt x="2396" y="766"/>
                    <a:pt x="2477" y="805"/>
                  </a:cubicBezTo>
                  <a:cubicBezTo>
                    <a:pt x="2558" y="843"/>
                    <a:pt x="2642" y="881"/>
                    <a:pt x="2756" y="936"/>
                  </a:cubicBezTo>
                  <a:cubicBezTo>
                    <a:pt x="2870" y="990"/>
                    <a:pt x="3015" y="1060"/>
                    <a:pt x="3113" y="1107"/>
                  </a:cubicBezTo>
                  <a:cubicBezTo>
                    <a:pt x="3211" y="1154"/>
                    <a:pt x="3264" y="1179"/>
                    <a:pt x="3320" y="1206"/>
                  </a:cubicBezTo>
                  <a:cubicBezTo>
                    <a:pt x="3375" y="1233"/>
                    <a:pt x="3433" y="1262"/>
                    <a:pt x="3485" y="1288"/>
                  </a:cubicBezTo>
                  <a:cubicBezTo>
                    <a:pt x="3536" y="1313"/>
                    <a:pt x="3582" y="1336"/>
                    <a:pt x="3633" y="1355"/>
                  </a:cubicBezTo>
                  <a:cubicBezTo>
                    <a:pt x="3685" y="1374"/>
                    <a:pt x="3743" y="1390"/>
                    <a:pt x="3815" y="1411"/>
                  </a:cubicBezTo>
                  <a:cubicBezTo>
                    <a:pt x="3887" y="1432"/>
                    <a:pt x="3974" y="1458"/>
                    <a:pt x="4049" y="1482"/>
                  </a:cubicBezTo>
                  <a:cubicBezTo>
                    <a:pt x="4124" y="1505"/>
                    <a:pt x="4188" y="1525"/>
                    <a:pt x="4265" y="1547"/>
                  </a:cubicBezTo>
                  <a:cubicBezTo>
                    <a:pt x="4343" y="1570"/>
                    <a:pt x="4434" y="1595"/>
                    <a:pt x="4520" y="1620"/>
                  </a:cubicBezTo>
                  <a:cubicBezTo>
                    <a:pt x="4606" y="1646"/>
                    <a:pt x="4687" y="1671"/>
                    <a:pt x="4751" y="1692"/>
                  </a:cubicBezTo>
                  <a:cubicBezTo>
                    <a:pt x="4816" y="1712"/>
                    <a:pt x="4865" y="1726"/>
                    <a:pt x="4938" y="1747"/>
                  </a:cubicBezTo>
                  <a:cubicBezTo>
                    <a:pt x="5010" y="1767"/>
                    <a:pt x="5106" y="1794"/>
                    <a:pt x="5199" y="1821"/>
                  </a:cubicBezTo>
                  <a:cubicBezTo>
                    <a:pt x="5292" y="1849"/>
                    <a:pt x="5383" y="1879"/>
                    <a:pt x="5475" y="1908"/>
                  </a:cubicBezTo>
                  <a:cubicBezTo>
                    <a:pt x="5566" y="1937"/>
                    <a:pt x="5659" y="1966"/>
                    <a:pt x="5736" y="1988"/>
                  </a:cubicBezTo>
                  <a:cubicBezTo>
                    <a:pt x="5813" y="2010"/>
                    <a:pt x="5875" y="2025"/>
                    <a:pt x="5933" y="2042"/>
                  </a:cubicBezTo>
                  <a:cubicBezTo>
                    <a:pt x="5992" y="2058"/>
                    <a:pt x="6046" y="2077"/>
                    <a:pt x="6101" y="2093"/>
                  </a:cubicBezTo>
                  <a:cubicBezTo>
                    <a:pt x="6155" y="2109"/>
                    <a:pt x="6209" y="2123"/>
                    <a:pt x="6278" y="2142"/>
                  </a:cubicBezTo>
                  <a:cubicBezTo>
                    <a:pt x="6346" y="2160"/>
                    <a:pt x="6430" y="2184"/>
                    <a:pt x="6505" y="2206"/>
                  </a:cubicBezTo>
                  <a:cubicBezTo>
                    <a:pt x="6580" y="2229"/>
                    <a:pt x="6647" y="2250"/>
                    <a:pt x="6687" y="2262"/>
                  </a:cubicBezTo>
                  <a:cubicBezTo>
                    <a:pt x="6728" y="2274"/>
                    <a:pt x="6743" y="2276"/>
                    <a:pt x="7054" y="2330"/>
                  </a:cubicBezTo>
                  <a:cubicBezTo>
                    <a:pt x="7364" y="2384"/>
                    <a:pt x="7970" y="2489"/>
                    <a:pt x="8531" y="2592"/>
                  </a:cubicBezTo>
                  <a:cubicBezTo>
                    <a:pt x="9093" y="2695"/>
                    <a:pt x="9609" y="2795"/>
                    <a:pt x="9901" y="2853"/>
                  </a:cubicBezTo>
                  <a:cubicBezTo>
                    <a:pt x="10193" y="2912"/>
                    <a:pt x="10259" y="2928"/>
                    <a:pt x="10314" y="2941"/>
                  </a:cubicBezTo>
                  <a:cubicBezTo>
                    <a:pt x="10368" y="2953"/>
                    <a:pt x="10409" y="2962"/>
                    <a:pt x="10472" y="2978"/>
                  </a:cubicBezTo>
                  <a:cubicBezTo>
                    <a:pt x="10534" y="2995"/>
                    <a:pt x="10618" y="3020"/>
                    <a:pt x="10728" y="3051"/>
                  </a:cubicBezTo>
                  <a:cubicBezTo>
                    <a:pt x="10839" y="3083"/>
                    <a:pt x="10976" y="3121"/>
                    <a:pt x="11202" y="3187"/>
                  </a:cubicBezTo>
                  <a:cubicBezTo>
                    <a:pt x="11428" y="3252"/>
                    <a:pt x="11742" y="3345"/>
                    <a:pt x="11964" y="3411"/>
                  </a:cubicBezTo>
                  <a:cubicBezTo>
                    <a:pt x="12187" y="3477"/>
                    <a:pt x="12318" y="3516"/>
                    <a:pt x="12395" y="3538"/>
                  </a:cubicBezTo>
                  <a:cubicBezTo>
                    <a:pt x="12472" y="3561"/>
                    <a:pt x="12495" y="3568"/>
                    <a:pt x="12515" y="3574"/>
                  </a:cubicBezTo>
                  <a:cubicBezTo>
                    <a:pt x="12535" y="3581"/>
                    <a:pt x="12552" y="3586"/>
                    <a:pt x="12569" y="3592"/>
                  </a:cubicBezTo>
                  <a:cubicBezTo>
                    <a:pt x="12586" y="3599"/>
                    <a:pt x="12603" y="3607"/>
                    <a:pt x="12636" y="3621"/>
                  </a:cubicBezTo>
                  <a:cubicBezTo>
                    <a:pt x="12670" y="3636"/>
                    <a:pt x="12720" y="3657"/>
                    <a:pt x="12779" y="3682"/>
                  </a:cubicBezTo>
                  <a:cubicBezTo>
                    <a:pt x="12839" y="3707"/>
                    <a:pt x="12907" y="3736"/>
                    <a:pt x="12970" y="3762"/>
                  </a:cubicBezTo>
                  <a:cubicBezTo>
                    <a:pt x="13032" y="3788"/>
                    <a:pt x="13088" y="3810"/>
                    <a:pt x="13139" y="3831"/>
                  </a:cubicBezTo>
                  <a:cubicBezTo>
                    <a:pt x="13190" y="3852"/>
                    <a:pt x="13237" y="3871"/>
                    <a:pt x="13289" y="3893"/>
                  </a:cubicBezTo>
                  <a:cubicBezTo>
                    <a:pt x="13341" y="3915"/>
                    <a:pt x="13399" y="3939"/>
                    <a:pt x="13452" y="3962"/>
                  </a:cubicBezTo>
                  <a:cubicBezTo>
                    <a:pt x="13506" y="3985"/>
                    <a:pt x="13557" y="4007"/>
                    <a:pt x="13603" y="4026"/>
                  </a:cubicBezTo>
                  <a:cubicBezTo>
                    <a:pt x="13649" y="4046"/>
                    <a:pt x="13690" y="4063"/>
                    <a:pt x="13733" y="4081"/>
                  </a:cubicBezTo>
                  <a:cubicBezTo>
                    <a:pt x="13776" y="4099"/>
                    <a:pt x="13821" y="4117"/>
                    <a:pt x="13873" y="4139"/>
                  </a:cubicBezTo>
                  <a:cubicBezTo>
                    <a:pt x="13926" y="4160"/>
                    <a:pt x="13986" y="4185"/>
                    <a:pt x="14163" y="4258"/>
                  </a:cubicBezTo>
                  <a:cubicBezTo>
                    <a:pt x="14339" y="4330"/>
                    <a:pt x="14633" y="4450"/>
                    <a:pt x="14819" y="4526"/>
                  </a:cubicBezTo>
                  <a:cubicBezTo>
                    <a:pt x="15006" y="4602"/>
                    <a:pt x="15085" y="4633"/>
                    <a:pt x="15167" y="4667"/>
                  </a:cubicBezTo>
                  <a:cubicBezTo>
                    <a:pt x="15249" y="4701"/>
                    <a:pt x="15333" y="4738"/>
                    <a:pt x="15414" y="4773"/>
                  </a:cubicBezTo>
                  <a:cubicBezTo>
                    <a:pt x="15496" y="4809"/>
                    <a:pt x="15575" y="4844"/>
                    <a:pt x="15643" y="4872"/>
                  </a:cubicBezTo>
                  <a:cubicBezTo>
                    <a:pt x="15712" y="4901"/>
                    <a:pt x="15769" y="4923"/>
                    <a:pt x="15839" y="4946"/>
                  </a:cubicBezTo>
                  <a:cubicBezTo>
                    <a:pt x="15909" y="4970"/>
                    <a:pt x="15993" y="4995"/>
                    <a:pt x="16039" y="5012"/>
                  </a:cubicBezTo>
                  <a:cubicBezTo>
                    <a:pt x="16085" y="5029"/>
                    <a:pt x="16095" y="5038"/>
                    <a:pt x="16102" y="5044"/>
                  </a:cubicBezTo>
                  <a:cubicBezTo>
                    <a:pt x="16110" y="5051"/>
                    <a:pt x="16117" y="5054"/>
                    <a:pt x="16127" y="5058"/>
                  </a:cubicBezTo>
                  <a:cubicBezTo>
                    <a:pt x="16136" y="5062"/>
                    <a:pt x="16149" y="5065"/>
                    <a:pt x="16165" y="5071"/>
                  </a:cubicBezTo>
                  <a:cubicBezTo>
                    <a:pt x="16182" y="5076"/>
                    <a:pt x="16202" y="5082"/>
                    <a:pt x="16227" y="5090"/>
                  </a:cubicBezTo>
                  <a:cubicBezTo>
                    <a:pt x="16252" y="5098"/>
                    <a:pt x="16280" y="5109"/>
                    <a:pt x="16327" y="5125"/>
                  </a:cubicBezTo>
                  <a:cubicBezTo>
                    <a:pt x="16374" y="5141"/>
                    <a:pt x="16440" y="5163"/>
                    <a:pt x="16900" y="5320"/>
                  </a:cubicBezTo>
                  <a:cubicBezTo>
                    <a:pt x="17359" y="5476"/>
                    <a:pt x="18211" y="5767"/>
                    <a:pt x="18764" y="5955"/>
                  </a:cubicBezTo>
                  <a:cubicBezTo>
                    <a:pt x="19317" y="6143"/>
                    <a:pt x="19570" y="6227"/>
                    <a:pt x="19704" y="6271"/>
                  </a:cubicBezTo>
                  <a:cubicBezTo>
                    <a:pt x="19838" y="6316"/>
                    <a:pt x="19853" y="6320"/>
                    <a:pt x="19862" y="6323"/>
                  </a:cubicBezTo>
                  <a:cubicBezTo>
                    <a:pt x="19870" y="6326"/>
                    <a:pt x="19873" y="6326"/>
                    <a:pt x="19887" y="6314"/>
                  </a:cubicBezTo>
                  <a:cubicBezTo>
                    <a:pt x="19901" y="6301"/>
                    <a:pt x="19925" y="6276"/>
                    <a:pt x="19959" y="6239"/>
                  </a:cubicBezTo>
                  <a:cubicBezTo>
                    <a:pt x="19994" y="6202"/>
                    <a:pt x="20039" y="6154"/>
                    <a:pt x="20068" y="6123"/>
                  </a:cubicBezTo>
                  <a:cubicBezTo>
                    <a:pt x="20098" y="6091"/>
                    <a:pt x="20113" y="6075"/>
                    <a:pt x="20123" y="6065"/>
                  </a:cubicBezTo>
                  <a:cubicBezTo>
                    <a:pt x="20133" y="6055"/>
                    <a:pt x="20138" y="6050"/>
                    <a:pt x="20143" y="6048"/>
                  </a:cubicBezTo>
                  <a:cubicBezTo>
                    <a:pt x="20149" y="6046"/>
                    <a:pt x="20156" y="6047"/>
                    <a:pt x="20163" y="6047"/>
                  </a:cubicBezTo>
                  <a:cubicBezTo>
                    <a:pt x="20171" y="6048"/>
                    <a:pt x="20178" y="6048"/>
                    <a:pt x="20538" y="6084"/>
                  </a:cubicBezTo>
                  <a:cubicBezTo>
                    <a:pt x="20897" y="6120"/>
                    <a:pt x="21608" y="6192"/>
                    <a:pt x="21979" y="6231"/>
                  </a:cubicBezTo>
                  <a:cubicBezTo>
                    <a:pt x="22350" y="6271"/>
                    <a:pt x="22380" y="6278"/>
                    <a:pt x="22412" y="6287"/>
                  </a:cubicBezTo>
                  <a:cubicBezTo>
                    <a:pt x="22445" y="6296"/>
                    <a:pt x="22480" y="6306"/>
                    <a:pt x="22580" y="6339"/>
                  </a:cubicBezTo>
                  <a:cubicBezTo>
                    <a:pt x="22681" y="6372"/>
                    <a:pt x="22848" y="6429"/>
                    <a:pt x="22934" y="6458"/>
                  </a:cubicBezTo>
                  <a:cubicBezTo>
                    <a:pt x="23021" y="6487"/>
                    <a:pt x="23027" y="6489"/>
                    <a:pt x="23052" y="6492"/>
                  </a:cubicBezTo>
                  <a:cubicBezTo>
                    <a:pt x="23077" y="6495"/>
                    <a:pt x="23121" y="6500"/>
                    <a:pt x="23152" y="6502"/>
                  </a:cubicBezTo>
                  <a:cubicBezTo>
                    <a:pt x="23184" y="6505"/>
                    <a:pt x="23203" y="6506"/>
                    <a:pt x="23318" y="6516"/>
                  </a:cubicBezTo>
                  <a:cubicBezTo>
                    <a:pt x="23433" y="6527"/>
                    <a:pt x="23645" y="6547"/>
                    <a:pt x="23781" y="6560"/>
                  </a:cubicBezTo>
                  <a:cubicBezTo>
                    <a:pt x="23917" y="6573"/>
                    <a:pt x="23977" y="6578"/>
                    <a:pt x="24041" y="6584"/>
                  </a:cubicBezTo>
                  <a:cubicBezTo>
                    <a:pt x="24104" y="6591"/>
                    <a:pt x="24171" y="6598"/>
                    <a:pt x="24344" y="6606"/>
                  </a:cubicBezTo>
                  <a:cubicBezTo>
                    <a:pt x="24517" y="6614"/>
                    <a:pt x="24796" y="6623"/>
                    <a:pt x="24972" y="6630"/>
                  </a:cubicBezTo>
                  <a:cubicBezTo>
                    <a:pt x="25148" y="6638"/>
                    <a:pt x="25221" y="6643"/>
                    <a:pt x="25271" y="6649"/>
                  </a:cubicBezTo>
                  <a:cubicBezTo>
                    <a:pt x="25321" y="6654"/>
                    <a:pt x="25347" y="6658"/>
                    <a:pt x="25520" y="6681"/>
                  </a:cubicBezTo>
                  <a:cubicBezTo>
                    <a:pt x="25692" y="6703"/>
                    <a:pt x="26010" y="6743"/>
                    <a:pt x="26291" y="6779"/>
                  </a:cubicBezTo>
                  <a:cubicBezTo>
                    <a:pt x="26572" y="6815"/>
                    <a:pt x="26816" y="6846"/>
                    <a:pt x="27103" y="6883"/>
                  </a:cubicBezTo>
                  <a:cubicBezTo>
                    <a:pt x="27390" y="6919"/>
                    <a:pt x="27720" y="6961"/>
                    <a:pt x="28004" y="6998"/>
                  </a:cubicBezTo>
                  <a:cubicBezTo>
                    <a:pt x="28289" y="7034"/>
                    <a:pt x="28528" y="7064"/>
                    <a:pt x="28819" y="7101"/>
                  </a:cubicBezTo>
                  <a:cubicBezTo>
                    <a:pt x="29109" y="7138"/>
                    <a:pt x="29453" y="7182"/>
                    <a:pt x="29751" y="7222"/>
                  </a:cubicBezTo>
                  <a:cubicBezTo>
                    <a:pt x="30049" y="7262"/>
                    <a:pt x="30303" y="7298"/>
                    <a:pt x="30596" y="7339"/>
                  </a:cubicBezTo>
                  <a:cubicBezTo>
                    <a:pt x="30889" y="7380"/>
                    <a:pt x="31221" y="7425"/>
                    <a:pt x="31475" y="7460"/>
                  </a:cubicBezTo>
                  <a:cubicBezTo>
                    <a:pt x="31729" y="7496"/>
                    <a:pt x="31905" y="7521"/>
                    <a:pt x="32023" y="7538"/>
                  </a:cubicBezTo>
                  <a:cubicBezTo>
                    <a:pt x="32142" y="7554"/>
                    <a:pt x="32205" y="7562"/>
                    <a:pt x="33232" y="7727"/>
                  </a:cubicBezTo>
                  <a:cubicBezTo>
                    <a:pt x="34260" y="7892"/>
                    <a:pt x="36253" y="8213"/>
                    <a:pt x="37442" y="8393"/>
                  </a:cubicBezTo>
                  <a:cubicBezTo>
                    <a:pt x="38631" y="8573"/>
                    <a:pt x="39016" y="8612"/>
                    <a:pt x="39403" y="8655"/>
                  </a:cubicBezTo>
                  <a:cubicBezTo>
                    <a:pt x="39790" y="8698"/>
                    <a:pt x="40180" y="8747"/>
                    <a:pt x="40380" y="8771"/>
                  </a:cubicBezTo>
                  <a:cubicBezTo>
                    <a:pt x="40580" y="8796"/>
                    <a:pt x="40590" y="8797"/>
                    <a:pt x="40594" y="8831"/>
                  </a:cubicBezTo>
                  <a:cubicBezTo>
                    <a:pt x="40599" y="8866"/>
                    <a:pt x="40599" y="8933"/>
                    <a:pt x="40555" y="9573"/>
                  </a:cubicBezTo>
                  <a:cubicBezTo>
                    <a:pt x="40511" y="10212"/>
                    <a:pt x="40422" y="11424"/>
                    <a:pt x="40344" y="12229"/>
                  </a:cubicBezTo>
                  <a:cubicBezTo>
                    <a:pt x="40266" y="13034"/>
                    <a:pt x="40198" y="13433"/>
                    <a:pt x="40146" y="13625"/>
                  </a:cubicBezTo>
                  <a:cubicBezTo>
                    <a:pt x="40095" y="13818"/>
                    <a:pt x="40059" y="13805"/>
                    <a:pt x="39463" y="13738"/>
                  </a:cubicBezTo>
                  <a:cubicBezTo>
                    <a:pt x="38866" y="13671"/>
                    <a:pt x="37708" y="13550"/>
                    <a:pt x="36338" y="13407"/>
                  </a:cubicBezTo>
                  <a:cubicBezTo>
                    <a:pt x="34969" y="13263"/>
                    <a:pt x="33388" y="13098"/>
                    <a:pt x="32529" y="13004"/>
                  </a:cubicBezTo>
                  <a:cubicBezTo>
                    <a:pt x="31671" y="12911"/>
                    <a:pt x="31536" y="12891"/>
                    <a:pt x="31429" y="12874"/>
                  </a:cubicBezTo>
                  <a:cubicBezTo>
                    <a:pt x="31322" y="12858"/>
                    <a:pt x="31242" y="12846"/>
                    <a:pt x="30867" y="12792"/>
                  </a:cubicBezTo>
                  <a:cubicBezTo>
                    <a:pt x="30492" y="12738"/>
                    <a:pt x="29822" y="12641"/>
                    <a:pt x="29291" y="12564"/>
                  </a:cubicBezTo>
                  <a:cubicBezTo>
                    <a:pt x="28759" y="12487"/>
                    <a:pt x="28368" y="12428"/>
                    <a:pt x="27976" y="12370"/>
                  </a:cubicBezTo>
                  <a:cubicBezTo>
                    <a:pt x="27584" y="12312"/>
                    <a:pt x="27193" y="12253"/>
                    <a:pt x="26851" y="12203"/>
                  </a:cubicBezTo>
                  <a:cubicBezTo>
                    <a:pt x="26509" y="12153"/>
                    <a:pt x="26218" y="12112"/>
                    <a:pt x="26034" y="12082"/>
                  </a:cubicBezTo>
                  <a:cubicBezTo>
                    <a:pt x="25851" y="12053"/>
                    <a:pt x="25776" y="12037"/>
                    <a:pt x="25697" y="12016"/>
                  </a:cubicBezTo>
                  <a:cubicBezTo>
                    <a:pt x="25618" y="11995"/>
                    <a:pt x="25534" y="11970"/>
                    <a:pt x="25462" y="11950"/>
                  </a:cubicBezTo>
                  <a:cubicBezTo>
                    <a:pt x="25390" y="11929"/>
                    <a:pt x="25329" y="11914"/>
                    <a:pt x="25294" y="11905"/>
                  </a:cubicBezTo>
                  <a:cubicBezTo>
                    <a:pt x="25259" y="11897"/>
                    <a:pt x="25250" y="11895"/>
                    <a:pt x="25201" y="11894"/>
                  </a:cubicBezTo>
                  <a:cubicBezTo>
                    <a:pt x="25152" y="11894"/>
                    <a:pt x="25064" y="11894"/>
                    <a:pt x="25012" y="11893"/>
                  </a:cubicBezTo>
                  <a:cubicBezTo>
                    <a:pt x="24959" y="11891"/>
                    <a:pt x="24942" y="11887"/>
                    <a:pt x="24903" y="11881"/>
                  </a:cubicBezTo>
                  <a:cubicBezTo>
                    <a:pt x="24863" y="11875"/>
                    <a:pt x="24801" y="11868"/>
                    <a:pt x="24695" y="11854"/>
                  </a:cubicBezTo>
                  <a:cubicBezTo>
                    <a:pt x="24589" y="11839"/>
                    <a:pt x="24439" y="11819"/>
                    <a:pt x="24271" y="11796"/>
                  </a:cubicBezTo>
                  <a:cubicBezTo>
                    <a:pt x="24104" y="11773"/>
                    <a:pt x="23919" y="11748"/>
                    <a:pt x="23808" y="11733"/>
                  </a:cubicBezTo>
                  <a:cubicBezTo>
                    <a:pt x="23698" y="11717"/>
                    <a:pt x="23661" y="11712"/>
                    <a:pt x="23622" y="11701"/>
                  </a:cubicBezTo>
                  <a:cubicBezTo>
                    <a:pt x="23584" y="11691"/>
                    <a:pt x="23543" y="11675"/>
                    <a:pt x="23464" y="11648"/>
                  </a:cubicBezTo>
                  <a:cubicBezTo>
                    <a:pt x="23386" y="11622"/>
                    <a:pt x="23268" y="11583"/>
                    <a:pt x="23189" y="11556"/>
                  </a:cubicBezTo>
                  <a:cubicBezTo>
                    <a:pt x="23109" y="11528"/>
                    <a:pt x="23068" y="11512"/>
                    <a:pt x="22993" y="11470"/>
                  </a:cubicBezTo>
                  <a:cubicBezTo>
                    <a:pt x="22918" y="11428"/>
                    <a:pt x="22809" y="11362"/>
                    <a:pt x="22697" y="11295"/>
                  </a:cubicBezTo>
                  <a:cubicBezTo>
                    <a:pt x="22584" y="11228"/>
                    <a:pt x="22468" y="11162"/>
                    <a:pt x="22397" y="11120"/>
                  </a:cubicBezTo>
                  <a:cubicBezTo>
                    <a:pt x="22326" y="11078"/>
                    <a:pt x="22301" y="11062"/>
                    <a:pt x="22183" y="11025"/>
                  </a:cubicBezTo>
                  <a:cubicBezTo>
                    <a:pt x="22064" y="10988"/>
                    <a:pt x="21852" y="10931"/>
                    <a:pt x="21677" y="10882"/>
                  </a:cubicBezTo>
                  <a:cubicBezTo>
                    <a:pt x="21502" y="10834"/>
                    <a:pt x="21364" y="10794"/>
                    <a:pt x="21260" y="10765"/>
                  </a:cubicBezTo>
                  <a:cubicBezTo>
                    <a:pt x="21156" y="10736"/>
                    <a:pt x="21086" y="10717"/>
                    <a:pt x="21037" y="10705"/>
                  </a:cubicBezTo>
                  <a:cubicBezTo>
                    <a:pt x="20988" y="10693"/>
                    <a:pt x="20959" y="10686"/>
                    <a:pt x="20913" y="10680"/>
                  </a:cubicBezTo>
                  <a:cubicBezTo>
                    <a:pt x="20868" y="10673"/>
                    <a:pt x="20806" y="10666"/>
                    <a:pt x="20722" y="10654"/>
                  </a:cubicBezTo>
                  <a:cubicBezTo>
                    <a:pt x="20638" y="10642"/>
                    <a:pt x="20531" y="10625"/>
                    <a:pt x="20411" y="10607"/>
                  </a:cubicBezTo>
                  <a:cubicBezTo>
                    <a:pt x="20290" y="10589"/>
                    <a:pt x="20156" y="10570"/>
                    <a:pt x="20070" y="10557"/>
                  </a:cubicBezTo>
                  <a:cubicBezTo>
                    <a:pt x="19983" y="10545"/>
                    <a:pt x="19945" y="10539"/>
                    <a:pt x="19911" y="10534"/>
                  </a:cubicBezTo>
                  <a:cubicBezTo>
                    <a:pt x="19876" y="10529"/>
                    <a:pt x="19846" y="10524"/>
                    <a:pt x="19824" y="10520"/>
                  </a:cubicBezTo>
                  <a:cubicBezTo>
                    <a:pt x="19802" y="10516"/>
                    <a:pt x="19788" y="10513"/>
                    <a:pt x="19768" y="10511"/>
                  </a:cubicBezTo>
                  <a:cubicBezTo>
                    <a:pt x="19748" y="10508"/>
                    <a:pt x="19721" y="10507"/>
                    <a:pt x="19649" y="10507"/>
                  </a:cubicBezTo>
                  <a:cubicBezTo>
                    <a:pt x="19576" y="10507"/>
                    <a:pt x="19457" y="10507"/>
                    <a:pt x="19376" y="10509"/>
                  </a:cubicBezTo>
                  <a:cubicBezTo>
                    <a:pt x="19296" y="10511"/>
                    <a:pt x="19254" y="10515"/>
                    <a:pt x="19218" y="10518"/>
                  </a:cubicBezTo>
                  <a:cubicBezTo>
                    <a:pt x="19182" y="10521"/>
                    <a:pt x="19152" y="10525"/>
                    <a:pt x="19124" y="10527"/>
                  </a:cubicBezTo>
                  <a:cubicBezTo>
                    <a:pt x="19097" y="10530"/>
                    <a:pt x="19072" y="10532"/>
                    <a:pt x="19050" y="10535"/>
                  </a:cubicBezTo>
                  <a:cubicBezTo>
                    <a:pt x="19027" y="10538"/>
                    <a:pt x="19008" y="10542"/>
                    <a:pt x="18955" y="10543"/>
                  </a:cubicBezTo>
                  <a:cubicBezTo>
                    <a:pt x="18902" y="10544"/>
                    <a:pt x="18816" y="10542"/>
                    <a:pt x="18751" y="10551"/>
                  </a:cubicBezTo>
                  <a:cubicBezTo>
                    <a:pt x="18687" y="10559"/>
                    <a:pt x="18644" y="10577"/>
                    <a:pt x="18608" y="10592"/>
                  </a:cubicBezTo>
                  <a:cubicBezTo>
                    <a:pt x="18572" y="10606"/>
                    <a:pt x="18543" y="10618"/>
                    <a:pt x="18514" y="10628"/>
                  </a:cubicBezTo>
                  <a:cubicBezTo>
                    <a:pt x="18485" y="10639"/>
                    <a:pt x="18457" y="10649"/>
                    <a:pt x="18437" y="10656"/>
                  </a:cubicBezTo>
                  <a:cubicBezTo>
                    <a:pt x="18417" y="10663"/>
                    <a:pt x="18404" y="10668"/>
                    <a:pt x="18395" y="10672"/>
                  </a:cubicBezTo>
                  <a:cubicBezTo>
                    <a:pt x="18386" y="10676"/>
                    <a:pt x="18381" y="10679"/>
                    <a:pt x="18378" y="10684"/>
                  </a:cubicBezTo>
                  <a:cubicBezTo>
                    <a:pt x="18374" y="10689"/>
                    <a:pt x="18372" y="10695"/>
                    <a:pt x="18371" y="10707"/>
                  </a:cubicBezTo>
                  <a:cubicBezTo>
                    <a:pt x="18370" y="10718"/>
                    <a:pt x="18370" y="10735"/>
                    <a:pt x="18374" y="10749"/>
                  </a:cubicBezTo>
                  <a:cubicBezTo>
                    <a:pt x="18378" y="10762"/>
                    <a:pt x="18386" y="10772"/>
                    <a:pt x="18394" y="10782"/>
                  </a:cubicBezTo>
                  <a:cubicBezTo>
                    <a:pt x="18403" y="10793"/>
                    <a:pt x="18412" y="10804"/>
                    <a:pt x="18419" y="10814"/>
                  </a:cubicBezTo>
                  <a:cubicBezTo>
                    <a:pt x="18427" y="10823"/>
                    <a:pt x="18432" y="10831"/>
                    <a:pt x="18431" y="10835"/>
                  </a:cubicBezTo>
                  <a:cubicBezTo>
                    <a:pt x="18430" y="10839"/>
                    <a:pt x="18422" y="10839"/>
                    <a:pt x="18408" y="10839"/>
                  </a:cubicBezTo>
                  <a:cubicBezTo>
                    <a:pt x="18393" y="10838"/>
                    <a:pt x="18372" y="10838"/>
                    <a:pt x="18356" y="10837"/>
                  </a:cubicBezTo>
                  <a:cubicBezTo>
                    <a:pt x="18339" y="10837"/>
                    <a:pt x="18328" y="10838"/>
                    <a:pt x="18320" y="10841"/>
                  </a:cubicBezTo>
                  <a:cubicBezTo>
                    <a:pt x="18313" y="10844"/>
                    <a:pt x="18310" y="10849"/>
                    <a:pt x="18307" y="10854"/>
                  </a:cubicBezTo>
                  <a:cubicBezTo>
                    <a:pt x="18305" y="10860"/>
                    <a:pt x="18303" y="10865"/>
                    <a:pt x="18297" y="10868"/>
                  </a:cubicBezTo>
                  <a:cubicBezTo>
                    <a:pt x="18290" y="10871"/>
                    <a:pt x="18280" y="10872"/>
                    <a:pt x="18269" y="10872"/>
                  </a:cubicBezTo>
                  <a:cubicBezTo>
                    <a:pt x="18259" y="10872"/>
                    <a:pt x="18248" y="10871"/>
                    <a:pt x="18230" y="10868"/>
                  </a:cubicBezTo>
                  <a:cubicBezTo>
                    <a:pt x="18211" y="10865"/>
                    <a:pt x="18184" y="10860"/>
                    <a:pt x="18159" y="10854"/>
                  </a:cubicBezTo>
                  <a:cubicBezTo>
                    <a:pt x="18134" y="10849"/>
                    <a:pt x="18111" y="10843"/>
                    <a:pt x="18091" y="10837"/>
                  </a:cubicBezTo>
                  <a:cubicBezTo>
                    <a:pt x="18071" y="10831"/>
                    <a:pt x="18055" y="10825"/>
                    <a:pt x="18020" y="10822"/>
                  </a:cubicBezTo>
                  <a:cubicBezTo>
                    <a:pt x="17985" y="10820"/>
                    <a:pt x="17930" y="10820"/>
                    <a:pt x="17889" y="10819"/>
                  </a:cubicBezTo>
                  <a:cubicBezTo>
                    <a:pt x="17848" y="10819"/>
                    <a:pt x="17820" y="10817"/>
                    <a:pt x="17800" y="10817"/>
                  </a:cubicBezTo>
                  <a:cubicBezTo>
                    <a:pt x="17779" y="10817"/>
                    <a:pt x="17765" y="10819"/>
                    <a:pt x="17754" y="10826"/>
                  </a:cubicBezTo>
                  <a:cubicBezTo>
                    <a:pt x="17742" y="10833"/>
                    <a:pt x="17733" y="10846"/>
                    <a:pt x="17720" y="10864"/>
                  </a:cubicBezTo>
                  <a:cubicBezTo>
                    <a:pt x="17707" y="10882"/>
                    <a:pt x="17689" y="10905"/>
                    <a:pt x="17679" y="10920"/>
                  </a:cubicBezTo>
                  <a:cubicBezTo>
                    <a:pt x="17668" y="10935"/>
                    <a:pt x="17664" y="10941"/>
                    <a:pt x="17657" y="10950"/>
                  </a:cubicBezTo>
                  <a:cubicBezTo>
                    <a:pt x="17650" y="10959"/>
                    <a:pt x="17640" y="10970"/>
                    <a:pt x="17633" y="10979"/>
                  </a:cubicBezTo>
                  <a:cubicBezTo>
                    <a:pt x="17626" y="10987"/>
                    <a:pt x="17623" y="10992"/>
                    <a:pt x="17620" y="10997"/>
                  </a:cubicBezTo>
                  <a:cubicBezTo>
                    <a:pt x="17618" y="11002"/>
                    <a:pt x="17617" y="11005"/>
                    <a:pt x="17614" y="11007"/>
                  </a:cubicBezTo>
                  <a:cubicBezTo>
                    <a:pt x="17612" y="11009"/>
                    <a:pt x="17608" y="11009"/>
                    <a:pt x="17605" y="11007"/>
                  </a:cubicBezTo>
                  <a:cubicBezTo>
                    <a:pt x="17602" y="11005"/>
                    <a:pt x="17599" y="11000"/>
                    <a:pt x="17595" y="10995"/>
                  </a:cubicBezTo>
                  <a:cubicBezTo>
                    <a:pt x="17591" y="10991"/>
                    <a:pt x="17587" y="10986"/>
                    <a:pt x="17576" y="10979"/>
                  </a:cubicBezTo>
                  <a:cubicBezTo>
                    <a:pt x="17565" y="10971"/>
                    <a:pt x="17548" y="10961"/>
                    <a:pt x="17533" y="10953"/>
                  </a:cubicBezTo>
                  <a:cubicBezTo>
                    <a:pt x="17519" y="10945"/>
                    <a:pt x="17507" y="10940"/>
                    <a:pt x="17492" y="10933"/>
                  </a:cubicBezTo>
                  <a:cubicBezTo>
                    <a:pt x="17478" y="10926"/>
                    <a:pt x="17462" y="10918"/>
                    <a:pt x="17451" y="10915"/>
                  </a:cubicBezTo>
                  <a:cubicBezTo>
                    <a:pt x="17440" y="10913"/>
                    <a:pt x="17433" y="10916"/>
                    <a:pt x="17424" y="10926"/>
                  </a:cubicBezTo>
                  <a:cubicBezTo>
                    <a:pt x="17414" y="10935"/>
                    <a:pt x="17403" y="10951"/>
                    <a:pt x="17394" y="10962"/>
                  </a:cubicBezTo>
                  <a:cubicBezTo>
                    <a:pt x="17385" y="10973"/>
                    <a:pt x="17379" y="10980"/>
                    <a:pt x="17372" y="10982"/>
                  </a:cubicBezTo>
                  <a:cubicBezTo>
                    <a:pt x="17364" y="10984"/>
                    <a:pt x="17355" y="10982"/>
                    <a:pt x="17319" y="10970"/>
                  </a:cubicBezTo>
                  <a:cubicBezTo>
                    <a:pt x="17283" y="10957"/>
                    <a:pt x="17221" y="10934"/>
                    <a:pt x="17172" y="10917"/>
                  </a:cubicBezTo>
                  <a:cubicBezTo>
                    <a:pt x="17124" y="10900"/>
                    <a:pt x="17089" y="10889"/>
                    <a:pt x="17069" y="10882"/>
                  </a:cubicBezTo>
                  <a:cubicBezTo>
                    <a:pt x="17049" y="10875"/>
                    <a:pt x="17044" y="10873"/>
                    <a:pt x="17036" y="10874"/>
                  </a:cubicBezTo>
                  <a:cubicBezTo>
                    <a:pt x="17027" y="10875"/>
                    <a:pt x="17015" y="10880"/>
                    <a:pt x="16984" y="10895"/>
                  </a:cubicBezTo>
                  <a:cubicBezTo>
                    <a:pt x="16953" y="10910"/>
                    <a:pt x="16902" y="10934"/>
                    <a:pt x="16853" y="10958"/>
                  </a:cubicBezTo>
                  <a:cubicBezTo>
                    <a:pt x="16803" y="10982"/>
                    <a:pt x="16755" y="11006"/>
                    <a:pt x="16717" y="11020"/>
                  </a:cubicBezTo>
                  <a:cubicBezTo>
                    <a:pt x="16680" y="11035"/>
                    <a:pt x="16653" y="11040"/>
                    <a:pt x="16592" y="11051"/>
                  </a:cubicBezTo>
                  <a:cubicBezTo>
                    <a:pt x="16531" y="11062"/>
                    <a:pt x="16435" y="11080"/>
                    <a:pt x="16337" y="11100"/>
                  </a:cubicBezTo>
                  <a:cubicBezTo>
                    <a:pt x="16238" y="11120"/>
                    <a:pt x="16137" y="11144"/>
                    <a:pt x="15989" y="11183"/>
                  </a:cubicBezTo>
                  <a:cubicBezTo>
                    <a:pt x="15840" y="11222"/>
                    <a:pt x="15645" y="11276"/>
                    <a:pt x="15515" y="11311"/>
                  </a:cubicBezTo>
                  <a:cubicBezTo>
                    <a:pt x="15384" y="11346"/>
                    <a:pt x="15318" y="11360"/>
                    <a:pt x="15195" y="11387"/>
                  </a:cubicBezTo>
                  <a:cubicBezTo>
                    <a:pt x="15071" y="11413"/>
                    <a:pt x="14890" y="11452"/>
                    <a:pt x="14755" y="11480"/>
                  </a:cubicBezTo>
                  <a:cubicBezTo>
                    <a:pt x="14620" y="11509"/>
                    <a:pt x="14531" y="11528"/>
                    <a:pt x="14449" y="11545"/>
                  </a:cubicBezTo>
                  <a:cubicBezTo>
                    <a:pt x="14366" y="11561"/>
                    <a:pt x="14291" y="11576"/>
                    <a:pt x="14222" y="11593"/>
                  </a:cubicBezTo>
                  <a:cubicBezTo>
                    <a:pt x="14153" y="11609"/>
                    <a:pt x="14089" y="11627"/>
                    <a:pt x="13974" y="11665"/>
                  </a:cubicBezTo>
                  <a:cubicBezTo>
                    <a:pt x="13859" y="11703"/>
                    <a:pt x="13693" y="11762"/>
                    <a:pt x="13564" y="11812"/>
                  </a:cubicBezTo>
                  <a:cubicBezTo>
                    <a:pt x="13434" y="11862"/>
                    <a:pt x="13343" y="11903"/>
                    <a:pt x="13218" y="11957"/>
                  </a:cubicBezTo>
                  <a:cubicBezTo>
                    <a:pt x="13093" y="12012"/>
                    <a:pt x="12934" y="12078"/>
                    <a:pt x="12739" y="12160"/>
                  </a:cubicBezTo>
                  <a:cubicBezTo>
                    <a:pt x="12543" y="12241"/>
                    <a:pt x="12309" y="12338"/>
                    <a:pt x="12118" y="12417"/>
                  </a:cubicBezTo>
                  <a:cubicBezTo>
                    <a:pt x="11926" y="12496"/>
                    <a:pt x="11776" y="12558"/>
                    <a:pt x="11632" y="12618"/>
                  </a:cubicBezTo>
                  <a:cubicBezTo>
                    <a:pt x="11488" y="12677"/>
                    <a:pt x="11351" y="12734"/>
                    <a:pt x="11248" y="12778"/>
                  </a:cubicBezTo>
                  <a:cubicBezTo>
                    <a:pt x="11145" y="12821"/>
                    <a:pt x="11077" y="12850"/>
                    <a:pt x="11029" y="12871"/>
                  </a:cubicBezTo>
                  <a:cubicBezTo>
                    <a:pt x="10981" y="12892"/>
                    <a:pt x="10954" y="12906"/>
                    <a:pt x="10930" y="12917"/>
                  </a:cubicBezTo>
                  <a:cubicBezTo>
                    <a:pt x="10906" y="12928"/>
                    <a:pt x="10886" y="12936"/>
                    <a:pt x="10874" y="12942"/>
                  </a:cubicBezTo>
                  <a:cubicBezTo>
                    <a:pt x="10862" y="12948"/>
                    <a:pt x="10858" y="12952"/>
                    <a:pt x="10855" y="12955"/>
                  </a:cubicBezTo>
                  <a:cubicBezTo>
                    <a:pt x="10853" y="12958"/>
                    <a:pt x="10853" y="12961"/>
                    <a:pt x="10850" y="12963"/>
                  </a:cubicBezTo>
                  <a:cubicBezTo>
                    <a:pt x="10847" y="12964"/>
                    <a:pt x="10841" y="12964"/>
                    <a:pt x="10836" y="12965"/>
                  </a:cubicBezTo>
                  <a:cubicBezTo>
                    <a:pt x="10832" y="12965"/>
                    <a:pt x="10829" y="12965"/>
                    <a:pt x="9325" y="12965"/>
                  </a:cubicBezTo>
                  <a:cubicBezTo>
                    <a:pt x="7820" y="12965"/>
                    <a:pt x="4815" y="12965"/>
                    <a:pt x="3309" y="12965"/>
                  </a:cubicBezTo>
                  <a:cubicBezTo>
                    <a:pt x="1802" y="12964"/>
                    <a:pt x="1794" y="12964"/>
                    <a:pt x="1789" y="12964"/>
                  </a:cubicBezTo>
                  <a:cubicBezTo>
                    <a:pt x="1783" y="12964"/>
                    <a:pt x="1780" y="12963"/>
                    <a:pt x="1780" y="12961"/>
                  </a:cubicBezTo>
                  <a:cubicBezTo>
                    <a:pt x="1780" y="12958"/>
                    <a:pt x="1783" y="12954"/>
                    <a:pt x="1785" y="12951"/>
                  </a:cubicBezTo>
                  <a:cubicBezTo>
                    <a:pt x="1786" y="12949"/>
                    <a:pt x="1786" y="12949"/>
                    <a:pt x="1802" y="12925"/>
                  </a:cubicBezTo>
                  <a:cubicBezTo>
                    <a:pt x="1818" y="12902"/>
                    <a:pt x="1849" y="12855"/>
                    <a:pt x="1874" y="12816"/>
                  </a:cubicBezTo>
                  <a:cubicBezTo>
                    <a:pt x="1900" y="12778"/>
                    <a:pt x="1919" y="12747"/>
                    <a:pt x="2131" y="12404"/>
                  </a:cubicBezTo>
                  <a:cubicBezTo>
                    <a:pt x="2343" y="12062"/>
                    <a:pt x="2748" y="11408"/>
                    <a:pt x="2966" y="11057"/>
                  </a:cubicBezTo>
                  <a:cubicBezTo>
                    <a:pt x="3183" y="10706"/>
                    <a:pt x="3213" y="10658"/>
                    <a:pt x="3244" y="10610"/>
                  </a:cubicBezTo>
                  <a:cubicBezTo>
                    <a:pt x="3274" y="10561"/>
                    <a:pt x="3305" y="10511"/>
                    <a:pt x="3327" y="10478"/>
                  </a:cubicBezTo>
                  <a:cubicBezTo>
                    <a:pt x="3348" y="10445"/>
                    <a:pt x="3360" y="10428"/>
                    <a:pt x="3373" y="10414"/>
                  </a:cubicBezTo>
                  <a:cubicBezTo>
                    <a:pt x="3386" y="10400"/>
                    <a:pt x="3400" y="10389"/>
                    <a:pt x="3429" y="10366"/>
                  </a:cubicBezTo>
                  <a:cubicBezTo>
                    <a:pt x="3459" y="10342"/>
                    <a:pt x="3503" y="10305"/>
                    <a:pt x="3537" y="10278"/>
                  </a:cubicBezTo>
                  <a:cubicBezTo>
                    <a:pt x="3571" y="10250"/>
                    <a:pt x="3593" y="10230"/>
                    <a:pt x="3621" y="10207"/>
                  </a:cubicBezTo>
                  <a:cubicBezTo>
                    <a:pt x="3649" y="10184"/>
                    <a:pt x="3682" y="10157"/>
                    <a:pt x="3722" y="10124"/>
                  </a:cubicBezTo>
                  <a:cubicBezTo>
                    <a:pt x="3762" y="10091"/>
                    <a:pt x="3810" y="10052"/>
                    <a:pt x="3851" y="10018"/>
                  </a:cubicBezTo>
                  <a:cubicBezTo>
                    <a:pt x="3891" y="9984"/>
                    <a:pt x="3925" y="9955"/>
                    <a:pt x="3956" y="9930"/>
                  </a:cubicBezTo>
                  <a:cubicBezTo>
                    <a:pt x="3987" y="9905"/>
                    <a:pt x="4014" y="9884"/>
                    <a:pt x="4032" y="9868"/>
                  </a:cubicBezTo>
                  <a:cubicBezTo>
                    <a:pt x="4051" y="9852"/>
                    <a:pt x="4061" y="9843"/>
                    <a:pt x="4082" y="9825"/>
                  </a:cubicBezTo>
                  <a:cubicBezTo>
                    <a:pt x="4103" y="9807"/>
                    <a:pt x="4134" y="9780"/>
                    <a:pt x="4171" y="9750"/>
                  </a:cubicBezTo>
                  <a:cubicBezTo>
                    <a:pt x="4207" y="9720"/>
                    <a:pt x="4249" y="9686"/>
                    <a:pt x="4295" y="9648"/>
                  </a:cubicBezTo>
                  <a:cubicBezTo>
                    <a:pt x="4341" y="9611"/>
                    <a:pt x="4392" y="9569"/>
                    <a:pt x="4432" y="9536"/>
                  </a:cubicBezTo>
                  <a:cubicBezTo>
                    <a:pt x="4472" y="9502"/>
                    <a:pt x="4501" y="9478"/>
                    <a:pt x="4535" y="9449"/>
                  </a:cubicBezTo>
                  <a:cubicBezTo>
                    <a:pt x="4570" y="9421"/>
                    <a:pt x="4609" y="9389"/>
                    <a:pt x="4656" y="9349"/>
                  </a:cubicBezTo>
                  <a:cubicBezTo>
                    <a:pt x="4704" y="9309"/>
                    <a:pt x="4760" y="9262"/>
                    <a:pt x="4803" y="9226"/>
                  </a:cubicBezTo>
                  <a:cubicBezTo>
                    <a:pt x="4846" y="9190"/>
                    <a:pt x="4877" y="9165"/>
                    <a:pt x="4910" y="9138"/>
                  </a:cubicBezTo>
                  <a:cubicBezTo>
                    <a:pt x="4943" y="9111"/>
                    <a:pt x="4978" y="9082"/>
                    <a:pt x="5027" y="9041"/>
                  </a:cubicBezTo>
                  <a:cubicBezTo>
                    <a:pt x="5076" y="9000"/>
                    <a:pt x="5139" y="8947"/>
                    <a:pt x="5174" y="8917"/>
                  </a:cubicBezTo>
                  <a:cubicBezTo>
                    <a:pt x="5210" y="8888"/>
                    <a:pt x="5218" y="8880"/>
                    <a:pt x="5228" y="8874"/>
                  </a:cubicBezTo>
                  <a:cubicBezTo>
                    <a:pt x="5239" y="8868"/>
                    <a:pt x="5250" y="8863"/>
                    <a:pt x="5389" y="8793"/>
                  </a:cubicBezTo>
                  <a:cubicBezTo>
                    <a:pt x="5528" y="8724"/>
                    <a:pt x="5794" y="8589"/>
                    <a:pt x="5952" y="8510"/>
                  </a:cubicBezTo>
                  <a:cubicBezTo>
                    <a:pt x="6111" y="8431"/>
                    <a:pt x="6162" y="8407"/>
                    <a:pt x="6192" y="8392"/>
                  </a:cubicBezTo>
                  <a:cubicBezTo>
                    <a:pt x="6221" y="8378"/>
                    <a:pt x="6229" y="8373"/>
                    <a:pt x="6262" y="8352"/>
                  </a:cubicBezTo>
                  <a:cubicBezTo>
                    <a:pt x="6295" y="8332"/>
                    <a:pt x="6352" y="8296"/>
                    <a:pt x="6412" y="8259"/>
                  </a:cubicBezTo>
                  <a:cubicBezTo>
                    <a:pt x="6472" y="8222"/>
                    <a:pt x="6534" y="8184"/>
                    <a:pt x="6577" y="8158"/>
                  </a:cubicBezTo>
                  <a:cubicBezTo>
                    <a:pt x="6620" y="8132"/>
                    <a:pt x="6643" y="8117"/>
                    <a:pt x="6656" y="8109"/>
                  </a:cubicBezTo>
                  <a:cubicBezTo>
                    <a:pt x="6668" y="8101"/>
                    <a:pt x="6671" y="8098"/>
                    <a:pt x="6675" y="8097"/>
                  </a:cubicBezTo>
                  <a:cubicBezTo>
                    <a:pt x="6679" y="8096"/>
                    <a:pt x="6684" y="8096"/>
                    <a:pt x="6765" y="8096"/>
                  </a:cubicBezTo>
                  <a:cubicBezTo>
                    <a:pt x="6846" y="8096"/>
                    <a:pt x="7003" y="8096"/>
                    <a:pt x="7082" y="8095"/>
                  </a:cubicBezTo>
                  <a:cubicBezTo>
                    <a:pt x="7161" y="8094"/>
                    <a:pt x="7163" y="8093"/>
                    <a:pt x="7172" y="8089"/>
                  </a:cubicBezTo>
                  <a:cubicBezTo>
                    <a:pt x="7180" y="8085"/>
                    <a:pt x="7194" y="8077"/>
                    <a:pt x="7225" y="8061"/>
                  </a:cubicBezTo>
                  <a:cubicBezTo>
                    <a:pt x="7256" y="8044"/>
                    <a:pt x="7304" y="8020"/>
                    <a:pt x="7331" y="8006"/>
                  </a:cubicBezTo>
                  <a:cubicBezTo>
                    <a:pt x="7358" y="7992"/>
                    <a:pt x="7364" y="7988"/>
                    <a:pt x="7369" y="7985"/>
                  </a:cubicBezTo>
                  <a:cubicBezTo>
                    <a:pt x="7374" y="7981"/>
                    <a:pt x="7377" y="7977"/>
                    <a:pt x="7384" y="7966"/>
                  </a:cubicBezTo>
                  <a:cubicBezTo>
                    <a:pt x="7391" y="7956"/>
                    <a:pt x="7402" y="7939"/>
                    <a:pt x="7414" y="7922"/>
                  </a:cubicBezTo>
                  <a:cubicBezTo>
                    <a:pt x="7427" y="7904"/>
                    <a:pt x="7441" y="7887"/>
                    <a:pt x="7455" y="7870"/>
                  </a:cubicBezTo>
                  <a:cubicBezTo>
                    <a:pt x="7468" y="7853"/>
                    <a:pt x="7481" y="7837"/>
                    <a:pt x="7497" y="7826"/>
                  </a:cubicBezTo>
                  <a:cubicBezTo>
                    <a:pt x="7513" y="7815"/>
                    <a:pt x="7532" y="7810"/>
                    <a:pt x="7559" y="7802"/>
                  </a:cubicBezTo>
                  <a:cubicBezTo>
                    <a:pt x="7586" y="7793"/>
                    <a:pt x="7622" y="7782"/>
                    <a:pt x="7686" y="7763"/>
                  </a:cubicBezTo>
                  <a:cubicBezTo>
                    <a:pt x="7750" y="7743"/>
                    <a:pt x="7841" y="7714"/>
                    <a:pt x="7901" y="7696"/>
                  </a:cubicBezTo>
                  <a:cubicBezTo>
                    <a:pt x="7960" y="7678"/>
                    <a:pt x="7987" y="7670"/>
                    <a:pt x="8004" y="7665"/>
                  </a:cubicBezTo>
                  <a:cubicBezTo>
                    <a:pt x="8022" y="7659"/>
                    <a:pt x="8030" y="7656"/>
                    <a:pt x="8050" y="7655"/>
                  </a:cubicBezTo>
                  <a:cubicBezTo>
                    <a:pt x="8070" y="7653"/>
                    <a:pt x="8102" y="7653"/>
                    <a:pt x="8184" y="7654"/>
                  </a:cubicBezTo>
                  <a:cubicBezTo>
                    <a:pt x="8266" y="7655"/>
                    <a:pt x="8398" y="7656"/>
                    <a:pt x="8465" y="7656"/>
                  </a:cubicBezTo>
                  <a:cubicBezTo>
                    <a:pt x="8532" y="7656"/>
                    <a:pt x="8533" y="7655"/>
                    <a:pt x="8534" y="7652"/>
                  </a:cubicBezTo>
                  <a:cubicBezTo>
                    <a:pt x="8535" y="7648"/>
                    <a:pt x="8537" y="7641"/>
                    <a:pt x="8538" y="7632"/>
                  </a:cubicBezTo>
                  <a:cubicBezTo>
                    <a:pt x="8540" y="7623"/>
                    <a:pt x="8542" y="7611"/>
                    <a:pt x="8546" y="7598"/>
                  </a:cubicBezTo>
                  <a:cubicBezTo>
                    <a:pt x="8549" y="7586"/>
                    <a:pt x="8554" y="7572"/>
                    <a:pt x="8558" y="7561"/>
                  </a:cubicBezTo>
                  <a:cubicBezTo>
                    <a:pt x="8563" y="7550"/>
                    <a:pt x="8568" y="7542"/>
                    <a:pt x="8572" y="7537"/>
                  </a:cubicBezTo>
                  <a:cubicBezTo>
                    <a:pt x="8577" y="7532"/>
                    <a:pt x="8582" y="7530"/>
                    <a:pt x="8593" y="7520"/>
                  </a:cubicBezTo>
                  <a:cubicBezTo>
                    <a:pt x="8605" y="7510"/>
                    <a:pt x="8623" y="7492"/>
                    <a:pt x="8643" y="7473"/>
                  </a:cubicBezTo>
                  <a:cubicBezTo>
                    <a:pt x="8663" y="7454"/>
                    <a:pt x="8685" y="7436"/>
                    <a:pt x="8709" y="7415"/>
                  </a:cubicBezTo>
                  <a:cubicBezTo>
                    <a:pt x="8733" y="7395"/>
                    <a:pt x="8760" y="7373"/>
                    <a:pt x="8780" y="7356"/>
                  </a:cubicBezTo>
                  <a:cubicBezTo>
                    <a:pt x="8800" y="7339"/>
                    <a:pt x="8813" y="7328"/>
                    <a:pt x="8823" y="7319"/>
                  </a:cubicBezTo>
                  <a:cubicBezTo>
                    <a:pt x="8834" y="7310"/>
                    <a:pt x="8841" y="7304"/>
                    <a:pt x="8848" y="7297"/>
                  </a:cubicBezTo>
                  <a:cubicBezTo>
                    <a:pt x="8856" y="7290"/>
                    <a:pt x="8863" y="7282"/>
                    <a:pt x="8873" y="7278"/>
                  </a:cubicBezTo>
                  <a:cubicBezTo>
                    <a:pt x="8882" y="7274"/>
                    <a:pt x="8895" y="7274"/>
                    <a:pt x="8909" y="7274"/>
                  </a:cubicBezTo>
                  <a:cubicBezTo>
                    <a:pt x="8923" y="7275"/>
                    <a:pt x="8938" y="7275"/>
                    <a:pt x="8952" y="7273"/>
                  </a:cubicBezTo>
                  <a:cubicBezTo>
                    <a:pt x="8966" y="7271"/>
                    <a:pt x="8979" y="7267"/>
                    <a:pt x="9013" y="7264"/>
                  </a:cubicBezTo>
                  <a:cubicBezTo>
                    <a:pt x="9046" y="7261"/>
                    <a:pt x="9099" y="7259"/>
                    <a:pt x="9129" y="7257"/>
                  </a:cubicBezTo>
                  <a:cubicBezTo>
                    <a:pt x="9160" y="7255"/>
                    <a:pt x="9169" y="7253"/>
                    <a:pt x="9205" y="7249"/>
                  </a:cubicBezTo>
                  <a:cubicBezTo>
                    <a:pt x="9242" y="7245"/>
                    <a:pt x="9306" y="7239"/>
                    <a:pt x="9376" y="7227"/>
                  </a:cubicBezTo>
                  <a:cubicBezTo>
                    <a:pt x="9447" y="7216"/>
                    <a:pt x="9523" y="7200"/>
                    <a:pt x="9608" y="7183"/>
                  </a:cubicBezTo>
                  <a:cubicBezTo>
                    <a:pt x="9693" y="7166"/>
                    <a:pt x="9785" y="7148"/>
                    <a:pt x="9849" y="7136"/>
                  </a:cubicBezTo>
                  <a:cubicBezTo>
                    <a:pt x="9912" y="7124"/>
                    <a:pt x="9947" y="7117"/>
                    <a:pt x="9972" y="7115"/>
                  </a:cubicBezTo>
                  <a:cubicBezTo>
                    <a:pt x="9996" y="7113"/>
                    <a:pt x="10011" y="7117"/>
                    <a:pt x="10044" y="7127"/>
                  </a:cubicBezTo>
                  <a:cubicBezTo>
                    <a:pt x="10076" y="7137"/>
                    <a:pt x="10126" y="7153"/>
                    <a:pt x="10156" y="7164"/>
                  </a:cubicBezTo>
                  <a:cubicBezTo>
                    <a:pt x="10187" y="7175"/>
                    <a:pt x="10197" y="7180"/>
                    <a:pt x="10208" y="7183"/>
                  </a:cubicBezTo>
                  <a:cubicBezTo>
                    <a:pt x="10218" y="7186"/>
                    <a:pt x="10229" y="7188"/>
                    <a:pt x="10245" y="7187"/>
                  </a:cubicBezTo>
                  <a:cubicBezTo>
                    <a:pt x="10260" y="7186"/>
                    <a:pt x="10280" y="7182"/>
                    <a:pt x="10327" y="7171"/>
                  </a:cubicBezTo>
                  <a:cubicBezTo>
                    <a:pt x="10375" y="7159"/>
                    <a:pt x="10450" y="7139"/>
                    <a:pt x="10517" y="7121"/>
                  </a:cubicBezTo>
                  <a:cubicBezTo>
                    <a:pt x="10584" y="7103"/>
                    <a:pt x="10643" y="7087"/>
                    <a:pt x="10709" y="7064"/>
                  </a:cubicBezTo>
                  <a:cubicBezTo>
                    <a:pt x="10775" y="7042"/>
                    <a:pt x="10848" y="7014"/>
                    <a:pt x="10890" y="6997"/>
                  </a:cubicBezTo>
                  <a:cubicBezTo>
                    <a:pt x="10932" y="6981"/>
                    <a:pt x="10941" y="6975"/>
                    <a:pt x="10958" y="6974"/>
                  </a:cubicBezTo>
                  <a:cubicBezTo>
                    <a:pt x="10976" y="6973"/>
                    <a:pt x="11000" y="6976"/>
                    <a:pt x="11033" y="6980"/>
                  </a:cubicBezTo>
                  <a:cubicBezTo>
                    <a:pt x="11067" y="6985"/>
                    <a:pt x="11109" y="6990"/>
                    <a:pt x="11154" y="6994"/>
                  </a:cubicBezTo>
                  <a:cubicBezTo>
                    <a:pt x="11200" y="6998"/>
                    <a:pt x="11248" y="7001"/>
                    <a:pt x="11282" y="7003"/>
                  </a:cubicBezTo>
                  <a:cubicBezTo>
                    <a:pt x="11317" y="7005"/>
                    <a:pt x="11338" y="7007"/>
                    <a:pt x="11356" y="7008"/>
                  </a:cubicBezTo>
                  <a:cubicBezTo>
                    <a:pt x="11375" y="7009"/>
                    <a:pt x="11391" y="7009"/>
                    <a:pt x="11406" y="7009"/>
                  </a:cubicBezTo>
                  <a:cubicBezTo>
                    <a:pt x="11420" y="7009"/>
                    <a:pt x="11432" y="7008"/>
                    <a:pt x="11459" y="6991"/>
                  </a:cubicBezTo>
                  <a:cubicBezTo>
                    <a:pt x="11485" y="6975"/>
                    <a:pt x="11525" y="6943"/>
                    <a:pt x="11559" y="6918"/>
                  </a:cubicBezTo>
                  <a:cubicBezTo>
                    <a:pt x="11593" y="6892"/>
                    <a:pt x="11619" y="6873"/>
                    <a:pt x="11642" y="6858"/>
                  </a:cubicBezTo>
                  <a:cubicBezTo>
                    <a:pt x="11664" y="6842"/>
                    <a:pt x="11683" y="6831"/>
                    <a:pt x="11704" y="6823"/>
                  </a:cubicBezTo>
                  <a:cubicBezTo>
                    <a:pt x="11726" y="6816"/>
                    <a:pt x="11750" y="6812"/>
                    <a:pt x="11773" y="6807"/>
                  </a:cubicBezTo>
                  <a:cubicBezTo>
                    <a:pt x="11795" y="6803"/>
                    <a:pt x="11816" y="6799"/>
                    <a:pt x="11836" y="6794"/>
                  </a:cubicBezTo>
                  <a:cubicBezTo>
                    <a:pt x="11855" y="6790"/>
                    <a:pt x="11873" y="6785"/>
                    <a:pt x="11886" y="6782"/>
                  </a:cubicBezTo>
                  <a:cubicBezTo>
                    <a:pt x="11899" y="6778"/>
                    <a:pt x="11906" y="6775"/>
                    <a:pt x="11918" y="6778"/>
                  </a:cubicBezTo>
                  <a:cubicBezTo>
                    <a:pt x="11930" y="6781"/>
                    <a:pt x="11947" y="6790"/>
                    <a:pt x="11968" y="6800"/>
                  </a:cubicBezTo>
                  <a:cubicBezTo>
                    <a:pt x="11989" y="6809"/>
                    <a:pt x="12013" y="6820"/>
                    <a:pt x="12033" y="6830"/>
                  </a:cubicBezTo>
                  <a:cubicBezTo>
                    <a:pt x="12053" y="6839"/>
                    <a:pt x="12069" y="6847"/>
                    <a:pt x="12080" y="6853"/>
                  </a:cubicBezTo>
                  <a:cubicBezTo>
                    <a:pt x="12090" y="6860"/>
                    <a:pt x="12096" y="6865"/>
                    <a:pt x="12104" y="6865"/>
                  </a:cubicBezTo>
                  <a:cubicBezTo>
                    <a:pt x="12112" y="6866"/>
                    <a:pt x="12124" y="6862"/>
                    <a:pt x="12140" y="6857"/>
                  </a:cubicBezTo>
                  <a:cubicBezTo>
                    <a:pt x="12157" y="6851"/>
                    <a:pt x="12179" y="6843"/>
                    <a:pt x="12208" y="6834"/>
                  </a:cubicBezTo>
                  <a:cubicBezTo>
                    <a:pt x="12238" y="6824"/>
                    <a:pt x="12275" y="6812"/>
                    <a:pt x="12300" y="6806"/>
                  </a:cubicBezTo>
                  <a:cubicBezTo>
                    <a:pt x="12325" y="6799"/>
                    <a:pt x="12338" y="6797"/>
                    <a:pt x="12415" y="6796"/>
                  </a:cubicBezTo>
                  <a:cubicBezTo>
                    <a:pt x="12493" y="6795"/>
                    <a:pt x="12634" y="6795"/>
                    <a:pt x="12714" y="6795"/>
                  </a:cubicBezTo>
                  <a:cubicBezTo>
                    <a:pt x="12793" y="6795"/>
                    <a:pt x="12809" y="6795"/>
                    <a:pt x="12847" y="6795"/>
                  </a:cubicBezTo>
                  <a:cubicBezTo>
                    <a:pt x="12884" y="6795"/>
                    <a:pt x="12943" y="6795"/>
                    <a:pt x="12984" y="6797"/>
                  </a:cubicBezTo>
                  <a:cubicBezTo>
                    <a:pt x="13024" y="6799"/>
                    <a:pt x="13048" y="6803"/>
                    <a:pt x="13097" y="6805"/>
                  </a:cubicBezTo>
                  <a:cubicBezTo>
                    <a:pt x="13147" y="6808"/>
                    <a:pt x="13223" y="6808"/>
                    <a:pt x="13268" y="6810"/>
                  </a:cubicBezTo>
                  <a:cubicBezTo>
                    <a:pt x="13313" y="6812"/>
                    <a:pt x="13327" y="6815"/>
                    <a:pt x="13352" y="6817"/>
                  </a:cubicBezTo>
                  <a:cubicBezTo>
                    <a:pt x="13378" y="6819"/>
                    <a:pt x="13414" y="6820"/>
                    <a:pt x="13448" y="6821"/>
                  </a:cubicBezTo>
                  <a:cubicBezTo>
                    <a:pt x="13482" y="6822"/>
                    <a:pt x="13513" y="6824"/>
                    <a:pt x="13548" y="6825"/>
                  </a:cubicBezTo>
                  <a:cubicBezTo>
                    <a:pt x="13583" y="6827"/>
                    <a:pt x="13621" y="6828"/>
                    <a:pt x="13652" y="6830"/>
                  </a:cubicBezTo>
                  <a:cubicBezTo>
                    <a:pt x="13683" y="6831"/>
                    <a:pt x="13706" y="6832"/>
                    <a:pt x="13734" y="6831"/>
                  </a:cubicBezTo>
                  <a:cubicBezTo>
                    <a:pt x="13762" y="6829"/>
                    <a:pt x="13794" y="6825"/>
                    <a:pt x="13843" y="6812"/>
                  </a:cubicBezTo>
                  <a:cubicBezTo>
                    <a:pt x="13891" y="6799"/>
                    <a:pt x="13956" y="6779"/>
                    <a:pt x="14004" y="6764"/>
                  </a:cubicBezTo>
                  <a:cubicBezTo>
                    <a:pt x="14051" y="6749"/>
                    <a:pt x="14080" y="6740"/>
                    <a:pt x="14108" y="6736"/>
                  </a:cubicBezTo>
                  <a:cubicBezTo>
                    <a:pt x="14136" y="6731"/>
                    <a:pt x="14163" y="6732"/>
                    <a:pt x="14212" y="6726"/>
                  </a:cubicBezTo>
                  <a:cubicBezTo>
                    <a:pt x="14261" y="6720"/>
                    <a:pt x="14331" y="6708"/>
                    <a:pt x="14402" y="6692"/>
                  </a:cubicBezTo>
                  <a:cubicBezTo>
                    <a:pt x="14473" y="6676"/>
                    <a:pt x="14546" y="6657"/>
                    <a:pt x="14609" y="6643"/>
                  </a:cubicBezTo>
                  <a:cubicBezTo>
                    <a:pt x="14673" y="6628"/>
                    <a:pt x="14727" y="6617"/>
                    <a:pt x="14777" y="6607"/>
                  </a:cubicBezTo>
                  <a:cubicBezTo>
                    <a:pt x="14826" y="6597"/>
                    <a:pt x="14869" y="6587"/>
                    <a:pt x="14900" y="6582"/>
                  </a:cubicBezTo>
                  <a:cubicBezTo>
                    <a:pt x="14930" y="6576"/>
                    <a:pt x="14948" y="6575"/>
                    <a:pt x="14962" y="6572"/>
                  </a:cubicBezTo>
                  <a:cubicBezTo>
                    <a:pt x="14975" y="6569"/>
                    <a:pt x="14986" y="6564"/>
                    <a:pt x="15018" y="6547"/>
                  </a:cubicBezTo>
                  <a:cubicBezTo>
                    <a:pt x="15051" y="6531"/>
                    <a:pt x="15105" y="6502"/>
                    <a:pt x="15172" y="6466"/>
                  </a:cubicBezTo>
                  <a:cubicBezTo>
                    <a:pt x="15240" y="6431"/>
                    <a:pt x="15321" y="6388"/>
                    <a:pt x="15388" y="6352"/>
                  </a:cubicBezTo>
                  <a:cubicBezTo>
                    <a:pt x="15455" y="6317"/>
                    <a:pt x="15508" y="6288"/>
                    <a:pt x="15542" y="6270"/>
                  </a:cubicBezTo>
                  <a:cubicBezTo>
                    <a:pt x="15575" y="6252"/>
                    <a:pt x="15589" y="6244"/>
                    <a:pt x="15597" y="6238"/>
                  </a:cubicBezTo>
                  <a:cubicBezTo>
                    <a:pt x="15605" y="6232"/>
                    <a:pt x="15607" y="6228"/>
                    <a:pt x="15602" y="6224"/>
                  </a:cubicBezTo>
                  <a:cubicBezTo>
                    <a:pt x="15596" y="6220"/>
                    <a:pt x="15583" y="6216"/>
                    <a:pt x="15541" y="6202"/>
                  </a:cubicBezTo>
                  <a:cubicBezTo>
                    <a:pt x="15499" y="6188"/>
                    <a:pt x="15429" y="6165"/>
                    <a:pt x="15354" y="6140"/>
                  </a:cubicBezTo>
                  <a:cubicBezTo>
                    <a:pt x="15279" y="6115"/>
                    <a:pt x="15198" y="6088"/>
                    <a:pt x="15114" y="6058"/>
                  </a:cubicBezTo>
                  <a:cubicBezTo>
                    <a:pt x="15030" y="6028"/>
                    <a:pt x="14943" y="5995"/>
                    <a:pt x="14852" y="5958"/>
                  </a:cubicBezTo>
                  <a:cubicBezTo>
                    <a:pt x="14760" y="5922"/>
                    <a:pt x="14663" y="5882"/>
                    <a:pt x="14569" y="5842"/>
                  </a:cubicBezTo>
                  <a:cubicBezTo>
                    <a:pt x="14474" y="5802"/>
                    <a:pt x="14381" y="5761"/>
                    <a:pt x="14292" y="5721"/>
                  </a:cubicBezTo>
                  <a:cubicBezTo>
                    <a:pt x="14203" y="5681"/>
                    <a:pt x="14118" y="5642"/>
                    <a:pt x="14006" y="5591"/>
                  </a:cubicBezTo>
                  <a:cubicBezTo>
                    <a:pt x="13894" y="5541"/>
                    <a:pt x="13755" y="5479"/>
                    <a:pt x="13614" y="5416"/>
                  </a:cubicBezTo>
                  <a:cubicBezTo>
                    <a:pt x="13473" y="5354"/>
                    <a:pt x="13330" y="5291"/>
                    <a:pt x="13211" y="5242"/>
                  </a:cubicBezTo>
                  <a:cubicBezTo>
                    <a:pt x="13091" y="5193"/>
                    <a:pt x="12996" y="5156"/>
                    <a:pt x="12905" y="5122"/>
                  </a:cubicBezTo>
                  <a:cubicBezTo>
                    <a:pt x="12814" y="5088"/>
                    <a:pt x="12726" y="5055"/>
                    <a:pt x="12596" y="5007"/>
                  </a:cubicBezTo>
                  <a:cubicBezTo>
                    <a:pt x="12467" y="4959"/>
                    <a:pt x="12295" y="4895"/>
                    <a:pt x="12148" y="4839"/>
                  </a:cubicBezTo>
                  <a:cubicBezTo>
                    <a:pt x="12001" y="4783"/>
                    <a:pt x="11879" y="4736"/>
                    <a:pt x="11775" y="4696"/>
                  </a:cubicBezTo>
                  <a:cubicBezTo>
                    <a:pt x="11671" y="4657"/>
                    <a:pt x="11586" y="4626"/>
                    <a:pt x="11506" y="4598"/>
                  </a:cubicBezTo>
                  <a:cubicBezTo>
                    <a:pt x="11426" y="4570"/>
                    <a:pt x="11351" y="4545"/>
                    <a:pt x="11280" y="4522"/>
                  </a:cubicBezTo>
                  <a:cubicBezTo>
                    <a:pt x="11209" y="4500"/>
                    <a:pt x="11141" y="4479"/>
                    <a:pt x="11065" y="4458"/>
                  </a:cubicBezTo>
                  <a:cubicBezTo>
                    <a:pt x="10988" y="4437"/>
                    <a:pt x="10903" y="4415"/>
                    <a:pt x="10829" y="4394"/>
                  </a:cubicBezTo>
                  <a:cubicBezTo>
                    <a:pt x="10755" y="4374"/>
                    <a:pt x="10692" y="4354"/>
                    <a:pt x="10625" y="4334"/>
                  </a:cubicBezTo>
                  <a:cubicBezTo>
                    <a:pt x="10558" y="4314"/>
                    <a:pt x="10488" y="4294"/>
                    <a:pt x="10417" y="4275"/>
                  </a:cubicBezTo>
                  <a:cubicBezTo>
                    <a:pt x="10345" y="4255"/>
                    <a:pt x="10273" y="4238"/>
                    <a:pt x="10207" y="4219"/>
                  </a:cubicBezTo>
                  <a:cubicBezTo>
                    <a:pt x="10141" y="4201"/>
                    <a:pt x="10081" y="4182"/>
                    <a:pt x="10005" y="4158"/>
                  </a:cubicBezTo>
                  <a:cubicBezTo>
                    <a:pt x="9928" y="4135"/>
                    <a:pt x="9834" y="4108"/>
                    <a:pt x="9746" y="4083"/>
                  </a:cubicBezTo>
                  <a:cubicBezTo>
                    <a:pt x="9658" y="4057"/>
                    <a:pt x="9576" y="4032"/>
                    <a:pt x="9515" y="4014"/>
                  </a:cubicBezTo>
                  <a:cubicBezTo>
                    <a:pt x="9454" y="3995"/>
                    <a:pt x="9415" y="3983"/>
                    <a:pt x="9336" y="3959"/>
                  </a:cubicBezTo>
                  <a:cubicBezTo>
                    <a:pt x="9256" y="3936"/>
                    <a:pt x="9137" y="3903"/>
                    <a:pt x="9042" y="3877"/>
                  </a:cubicBezTo>
                  <a:cubicBezTo>
                    <a:pt x="8948" y="3851"/>
                    <a:pt x="8880" y="3832"/>
                    <a:pt x="8767" y="3799"/>
                  </a:cubicBezTo>
                  <a:cubicBezTo>
                    <a:pt x="8653" y="3767"/>
                    <a:pt x="8495" y="3721"/>
                    <a:pt x="8367" y="3684"/>
                  </a:cubicBezTo>
                  <a:cubicBezTo>
                    <a:pt x="8238" y="3647"/>
                    <a:pt x="8141" y="3620"/>
                    <a:pt x="8081" y="3602"/>
                  </a:cubicBezTo>
                  <a:cubicBezTo>
                    <a:pt x="8021" y="3584"/>
                    <a:pt x="7998" y="3577"/>
                    <a:pt x="7946" y="3561"/>
                  </a:cubicBezTo>
                  <a:cubicBezTo>
                    <a:pt x="7893" y="3545"/>
                    <a:pt x="7809" y="3520"/>
                    <a:pt x="7554" y="3447"/>
                  </a:cubicBezTo>
                  <a:cubicBezTo>
                    <a:pt x="7299" y="3374"/>
                    <a:pt x="6872" y="3253"/>
                    <a:pt x="6503" y="3147"/>
                  </a:cubicBezTo>
                  <a:cubicBezTo>
                    <a:pt x="6134" y="3042"/>
                    <a:pt x="5824" y="2952"/>
                    <a:pt x="5616" y="2892"/>
                  </a:cubicBezTo>
                  <a:cubicBezTo>
                    <a:pt x="5409" y="2831"/>
                    <a:pt x="5305" y="2801"/>
                    <a:pt x="5189" y="2766"/>
                  </a:cubicBezTo>
                  <a:cubicBezTo>
                    <a:pt x="5072" y="2732"/>
                    <a:pt x="4943" y="2695"/>
                    <a:pt x="4840" y="2663"/>
                  </a:cubicBezTo>
                  <a:cubicBezTo>
                    <a:pt x="4737" y="2632"/>
                    <a:pt x="4659" y="2606"/>
                    <a:pt x="4600" y="2587"/>
                  </a:cubicBezTo>
                  <a:cubicBezTo>
                    <a:pt x="4541" y="2568"/>
                    <a:pt x="4500" y="2556"/>
                    <a:pt x="4401" y="2527"/>
                  </a:cubicBezTo>
                  <a:cubicBezTo>
                    <a:pt x="4301" y="2497"/>
                    <a:pt x="4144" y="2451"/>
                    <a:pt x="4018" y="2414"/>
                  </a:cubicBezTo>
                  <a:cubicBezTo>
                    <a:pt x="3891" y="2376"/>
                    <a:pt x="3796" y="2348"/>
                    <a:pt x="3704" y="2321"/>
                  </a:cubicBezTo>
                  <a:cubicBezTo>
                    <a:pt x="3612" y="2293"/>
                    <a:pt x="3523" y="2267"/>
                    <a:pt x="3468" y="2250"/>
                  </a:cubicBezTo>
                  <a:cubicBezTo>
                    <a:pt x="3414" y="2233"/>
                    <a:pt x="3395" y="2227"/>
                    <a:pt x="3376" y="2221"/>
                  </a:cubicBezTo>
                  <a:cubicBezTo>
                    <a:pt x="3358" y="2216"/>
                    <a:pt x="3339" y="2211"/>
                    <a:pt x="3302" y="2197"/>
                  </a:cubicBezTo>
                  <a:cubicBezTo>
                    <a:pt x="3264" y="2183"/>
                    <a:pt x="3207" y="2158"/>
                    <a:pt x="3144" y="2130"/>
                  </a:cubicBezTo>
                  <a:cubicBezTo>
                    <a:pt x="3081" y="2101"/>
                    <a:pt x="3012" y="2068"/>
                    <a:pt x="2956" y="2041"/>
                  </a:cubicBezTo>
                  <a:cubicBezTo>
                    <a:pt x="2900" y="2014"/>
                    <a:pt x="2856" y="1992"/>
                    <a:pt x="2801" y="1965"/>
                  </a:cubicBezTo>
                  <a:cubicBezTo>
                    <a:pt x="2746" y="1938"/>
                    <a:pt x="2680" y="1905"/>
                    <a:pt x="2623" y="1878"/>
                  </a:cubicBezTo>
                  <a:cubicBezTo>
                    <a:pt x="2566" y="1850"/>
                    <a:pt x="2517" y="1827"/>
                    <a:pt x="2462" y="1800"/>
                  </a:cubicBezTo>
                  <a:cubicBezTo>
                    <a:pt x="2406" y="1774"/>
                    <a:pt x="2343" y="1744"/>
                    <a:pt x="2275" y="1711"/>
                  </a:cubicBezTo>
                  <a:cubicBezTo>
                    <a:pt x="2208" y="1679"/>
                    <a:pt x="2136" y="1645"/>
                    <a:pt x="2060" y="1608"/>
                  </a:cubicBezTo>
                  <a:cubicBezTo>
                    <a:pt x="1985" y="1572"/>
                    <a:pt x="1905" y="1534"/>
                    <a:pt x="1830" y="1497"/>
                  </a:cubicBezTo>
                  <a:cubicBezTo>
                    <a:pt x="1754" y="1461"/>
                    <a:pt x="1682" y="1427"/>
                    <a:pt x="1636" y="1406"/>
                  </a:cubicBezTo>
                  <a:cubicBezTo>
                    <a:pt x="1590" y="1385"/>
                    <a:pt x="1571" y="1377"/>
                    <a:pt x="1541" y="1366"/>
                  </a:cubicBezTo>
                  <a:cubicBezTo>
                    <a:pt x="1512" y="1355"/>
                    <a:pt x="1472" y="1341"/>
                    <a:pt x="1425" y="1323"/>
                  </a:cubicBezTo>
                  <a:cubicBezTo>
                    <a:pt x="1378" y="1305"/>
                    <a:pt x="1322" y="1284"/>
                    <a:pt x="1242" y="1254"/>
                  </a:cubicBezTo>
                  <a:cubicBezTo>
                    <a:pt x="1162" y="1223"/>
                    <a:pt x="1056" y="1184"/>
                    <a:pt x="959" y="1149"/>
                  </a:cubicBezTo>
                  <a:cubicBezTo>
                    <a:pt x="861" y="1114"/>
                    <a:pt x="771" y="1083"/>
                    <a:pt x="708" y="1060"/>
                  </a:cubicBezTo>
                  <a:cubicBezTo>
                    <a:pt x="644" y="1037"/>
                    <a:pt x="606" y="1021"/>
                    <a:pt x="578" y="1012"/>
                  </a:cubicBezTo>
                  <a:cubicBezTo>
                    <a:pt x="551" y="1003"/>
                    <a:pt x="534" y="1001"/>
                    <a:pt x="517" y="998"/>
                  </a:cubicBezTo>
                  <a:cubicBezTo>
                    <a:pt x="501" y="995"/>
                    <a:pt x="485" y="992"/>
                    <a:pt x="461" y="988"/>
                  </a:cubicBezTo>
                  <a:cubicBezTo>
                    <a:pt x="437" y="985"/>
                    <a:pt x="406" y="981"/>
                    <a:pt x="377" y="977"/>
                  </a:cubicBezTo>
                  <a:cubicBezTo>
                    <a:pt x="348" y="972"/>
                    <a:pt x="321" y="967"/>
                    <a:pt x="293" y="962"/>
                  </a:cubicBezTo>
                  <a:cubicBezTo>
                    <a:pt x="264" y="958"/>
                    <a:pt x="233" y="954"/>
                    <a:pt x="209" y="950"/>
                  </a:cubicBezTo>
                  <a:cubicBezTo>
                    <a:pt x="184" y="946"/>
                    <a:pt x="165" y="942"/>
                    <a:pt x="147" y="939"/>
                  </a:cubicBezTo>
                  <a:cubicBezTo>
                    <a:pt x="128" y="936"/>
                    <a:pt x="110" y="934"/>
                    <a:pt x="95" y="931"/>
                  </a:cubicBezTo>
                  <a:cubicBezTo>
                    <a:pt x="80" y="929"/>
                    <a:pt x="68" y="926"/>
                    <a:pt x="58" y="923"/>
                  </a:cubicBezTo>
                  <a:cubicBezTo>
                    <a:pt x="48" y="921"/>
                    <a:pt x="40" y="920"/>
                    <a:pt x="33" y="919"/>
                  </a:cubicBezTo>
                  <a:cubicBezTo>
                    <a:pt x="25" y="918"/>
                    <a:pt x="19" y="917"/>
                    <a:pt x="15" y="917"/>
                  </a:cubicBezTo>
                  <a:cubicBezTo>
                    <a:pt x="11" y="916"/>
                    <a:pt x="8" y="915"/>
                    <a:pt x="5" y="914"/>
                  </a:cubicBezTo>
                  <a:cubicBezTo>
                    <a:pt x="3" y="912"/>
                    <a:pt x="1" y="911"/>
                    <a:pt x="1" y="909"/>
                  </a:cubicBezTo>
                  <a:close/>
                </a:path>
              </a:pathLst>
            </a:custGeom>
            <a:gradFill>
              <a:gsLst>
                <a:gs pos="0">
                  <a:srgbClr val="BCE6FF"/>
                </a:gs>
                <a:gs pos="100000">
                  <a:srgbClr val="88CDF6"/>
                </a:gs>
              </a:gsLst>
              <a:lin ang="2700000" scaled="0"/>
            </a:gradFill>
            <a:ln w="7620" cap="flat">
              <a:noFill/>
              <a:prstDash val="solid"/>
              <a:miter lim="800000"/>
              <a:headEnd/>
              <a:tailEnd/>
            </a:ln>
            <a:extLst/>
          </p:spPr>
          <p:txBody>
            <a:bodyPr/>
            <a:lstStyle/>
            <a:p>
              <a:endParaRPr lang="en-US"/>
            </a:p>
          </p:txBody>
        </p:sp>
        <p:sp>
          <p:nvSpPr>
            <p:cNvPr id="66" name="Freeform 65"/>
            <p:cNvSpPr>
              <a:spLocks/>
            </p:cNvSpPr>
            <p:nvPr/>
          </p:nvSpPr>
          <p:spPr bwMode="auto">
            <a:xfrm>
              <a:off x="6297164" y="671632"/>
              <a:ext cx="2990850" cy="3577590"/>
            </a:xfrm>
            <a:custGeom>
              <a:avLst/>
              <a:gdLst>
                <a:gd name="T0" fmla="*/ 27 w 14068"/>
                <a:gd name="T1" fmla="*/ 5624 h 16774"/>
                <a:gd name="T2" fmla="*/ 416 w 14068"/>
                <a:gd name="T3" fmla="*/ 6134 h 16774"/>
                <a:gd name="T4" fmla="*/ 1885 w 14068"/>
                <a:gd name="T5" fmla="*/ 7869 h 16774"/>
                <a:gd name="T6" fmla="*/ 2290 w 14068"/>
                <a:gd name="T7" fmla="*/ 8439 h 16774"/>
                <a:gd name="T8" fmla="*/ 3174 w 14068"/>
                <a:gd name="T9" fmla="*/ 13644 h 16774"/>
                <a:gd name="T10" fmla="*/ 3263 w 14068"/>
                <a:gd name="T11" fmla="*/ 15433 h 16774"/>
                <a:gd name="T12" fmla="*/ 3087 w 14068"/>
                <a:gd name="T13" fmla="*/ 16614 h 16774"/>
                <a:gd name="T14" fmla="*/ 3151 w 14068"/>
                <a:gd name="T15" fmla="*/ 16599 h 16774"/>
                <a:gd name="T16" fmla="*/ 3680 w 14068"/>
                <a:gd name="T17" fmla="*/ 15572 h 16774"/>
                <a:gd name="T18" fmla="*/ 3802 w 14068"/>
                <a:gd name="T19" fmla="*/ 15395 h 16774"/>
                <a:gd name="T20" fmla="*/ 3963 w 14068"/>
                <a:gd name="T21" fmla="*/ 15298 h 16774"/>
                <a:gd name="T22" fmla="*/ 4213 w 14068"/>
                <a:gd name="T23" fmla="*/ 14939 h 16774"/>
                <a:gd name="T24" fmla="*/ 4614 w 14068"/>
                <a:gd name="T25" fmla="*/ 14329 h 16774"/>
                <a:gd name="T26" fmla="*/ 5065 w 14068"/>
                <a:gd name="T27" fmla="*/ 13648 h 16774"/>
                <a:gd name="T28" fmla="*/ 5455 w 14068"/>
                <a:gd name="T29" fmla="*/ 13062 h 16774"/>
                <a:gd name="T30" fmla="*/ 5917 w 14068"/>
                <a:gd name="T31" fmla="*/ 12363 h 16774"/>
                <a:gd name="T32" fmla="*/ 6406 w 14068"/>
                <a:gd name="T33" fmla="*/ 11624 h 16774"/>
                <a:gd name="T34" fmla="*/ 6736 w 14068"/>
                <a:gd name="T35" fmla="*/ 11122 h 16774"/>
                <a:gd name="T36" fmla="*/ 7395 w 14068"/>
                <a:gd name="T37" fmla="*/ 10139 h 16774"/>
                <a:gd name="T38" fmla="*/ 8016 w 14068"/>
                <a:gd name="T39" fmla="*/ 9194 h 16774"/>
                <a:gd name="T40" fmla="*/ 8378 w 14068"/>
                <a:gd name="T41" fmla="*/ 8651 h 16774"/>
                <a:gd name="T42" fmla="*/ 8545 w 14068"/>
                <a:gd name="T43" fmla="*/ 8400 h 16774"/>
                <a:gd name="T44" fmla="*/ 8600 w 14068"/>
                <a:gd name="T45" fmla="*/ 8290 h 16774"/>
                <a:gd name="T46" fmla="*/ 8629 w 14068"/>
                <a:gd name="T47" fmla="*/ 8174 h 16774"/>
                <a:gd name="T48" fmla="*/ 8663 w 14068"/>
                <a:gd name="T49" fmla="*/ 8061 h 16774"/>
                <a:gd name="T50" fmla="*/ 8707 w 14068"/>
                <a:gd name="T51" fmla="*/ 7914 h 16774"/>
                <a:gd name="T52" fmla="*/ 8745 w 14068"/>
                <a:gd name="T53" fmla="*/ 7768 h 16774"/>
                <a:gd name="T54" fmla="*/ 8971 w 14068"/>
                <a:gd name="T55" fmla="*/ 7201 h 16774"/>
                <a:gd name="T56" fmla="*/ 9685 w 14068"/>
                <a:gd name="T57" fmla="*/ 6196 h 16774"/>
                <a:gd name="T58" fmla="*/ 10322 w 14068"/>
                <a:gd name="T59" fmla="*/ 5296 h 16774"/>
                <a:gd name="T60" fmla="*/ 10545 w 14068"/>
                <a:gd name="T61" fmla="*/ 4978 h 16774"/>
                <a:gd name="T62" fmla="*/ 10718 w 14068"/>
                <a:gd name="T63" fmla="*/ 4739 h 16774"/>
                <a:gd name="T64" fmla="*/ 13498 w 14068"/>
                <a:gd name="T65" fmla="*/ 812 h 16774"/>
                <a:gd name="T66" fmla="*/ 14058 w 14068"/>
                <a:gd name="T67" fmla="*/ 21 h 16774"/>
                <a:gd name="T68" fmla="*/ 14067 w 14068"/>
                <a:gd name="T69" fmla="*/ 4 h 16774"/>
                <a:gd name="T70" fmla="*/ 14064 w 14068"/>
                <a:gd name="T71" fmla="*/ 3 h 16774"/>
                <a:gd name="T72" fmla="*/ 2374 w 14068"/>
                <a:gd name="T73" fmla="*/ 4587 h 16774"/>
                <a:gd name="T74" fmla="*/ 6 w 14068"/>
                <a:gd name="T75" fmla="*/ 5515 h 16774"/>
                <a:gd name="T76" fmla="*/ 4 w 14068"/>
                <a:gd name="T77" fmla="*/ 5537 h 16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068" h="16774">
                  <a:moveTo>
                    <a:pt x="4" y="5537"/>
                  </a:moveTo>
                  <a:cubicBezTo>
                    <a:pt x="9" y="5556"/>
                    <a:pt x="19" y="5593"/>
                    <a:pt x="27" y="5624"/>
                  </a:cubicBezTo>
                  <a:cubicBezTo>
                    <a:pt x="36" y="5655"/>
                    <a:pt x="44" y="5679"/>
                    <a:pt x="64" y="5711"/>
                  </a:cubicBezTo>
                  <a:cubicBezTo>
                    <a:pt x="84" y="5742"/>
                    <a:pt x="117" y="5782"/>
                    <a:pt x="416" y="6134"/>
                  </a:cubicBezTo>
                  <a:cubicBezTo>
                    <a:pt x="715" y="6487"/>
                    <a:pt x="1280" y="7153"/>
                    <a:pt x="1568" y="7493"/>
                  </a:cubicBezTo>
                  <a:cubicBezTo>
                    <a:pt x="1857" y="7832"/>
                    <a:pt x="1868" y="7846"/>
                    <a:pt x="1885" y="7869"/>
                  </a:cubicBezTo>
                  <a:cubicBezTo>
                    <a:pt x="1903" y="7892"/>
                    <a:pt x="1927" y="7925"/>
                    <a:pt x="2006" y="8038"/>
                  </a:cubicBezTo>
                  <a:cubicBezTo>
                    <a:pt x="2086" y="8150"/>
                    <a:pt x="2221" y="8341"/>
                    <a:pt x="2290" y="8439"/>
                  </a:cubicBezTo>
                  <a:cubicBezTo>
                    <a:pt x="2359" y="8538"/>
                    <a:pt x="2361" y="8544"/>
                    <a:pt x="2525" y="9565"/>
                  </a:cubicBezTo>
                  <a:cubicBezTo>
                    <a:pt x="2688" y="10587"/>
                    <a:pt x="3012" y="12623"/>
                    <a:pt x="3174" y="13644"/>
                  </a:cubicBezTo>
                  <a:cubicBezTo>
                    <a:pt x="3337" y="14665"/>
                    <a:pt x="3338" y="14670"/>
                    <a:pt x="3324" y="14815"/>
                  </a:cubicBezTo>
                  <a:cubicBezTo>
                    <a:pt x="3311" y="14959"/>
                    <a:pt x="3282" y="15243"/>
                    <a:pt x="3263" y="15433"/>
                  </a:cubicBezTo>
                  <a:cubicBezTo>
                    <a:pt x="3244" y="15622"/>
                    <a:pt x="3235" y="15717"/>
                    <a:pt x="3202" y="15925"/>
                  </a:cubicBezTo>
                  <a:cubicBezTo>
                    <a:pt x="3170" y="16133"/>
                    <a:pt x="3115" y="16454"/>
                    <a:pt x="3087" y="16614"/>
                  </a:cubicBezTo>
                  <a:cubicBezTo>
                    <a:pt x="3060" y="16774"/>
                    <a:pt x="3060" y="16774"/>
                    <a:pt x="3061" y="16773"/>
                  </a:cubicBezTo>
                  <a:cubicBezTo>
                    <a:pt x="3062" y="16772"/>
                    <a:pt x="3063" y="16770"/>
                    <a:pt x="3151" y="16599"/>
                  </a:cubicBezTo>
                  <a:cubicBezTo>
                    <a:pt x="3239" y="16428"/>
                    <a:pt x="3414" y="16089"/>
                    <a:pt x="3518" y="15888"/>
                  </a:cubicBezTo>
                  <a:cubicBezTo>
                    <a:pt x="3622" y="15687"/>
                    <a:pt x="3654" y="15624"/>
                    <a:pt x="3680" y="15572"/>
                  </a:cubicBezTo>
                  <a:cubicBezTo>
                    <a:pt x="3706" y="15520"/>
                    <a:pt x="3726" y="15478"/>
                    <a:pt x="3743" y="15451"/>
                  </a:cubicBezTo>
                  <a:cubicBezTo>
                    <a:pt x="3760" y="15425"/>
                    <a:pt x="3775" y="15412"/>
                    <a:pt x="3802" y="15395"/>
                  </a:cubicBezTo>
                  <a:cubicBezTo>
                    <a:pt x="3828" y="15379"/>
                    <a:pt x="3868" y="15357"/>
                    <a:pt x="3897" y="15341"/>
                  </a:cubicBezTo>
                  <a:cubicBezTo>
                    <a:pt x="3926" y="15324"/>
                    <a:pt x="3945" y="15312"/>
                    <a:pt x="3963" y="15298"/>
                  </a:cubicBezTo>
                  <a:cubicBezTo>
                    <a:pt x="3981" y="15283"/>
                    <a:pt x="3997" y="15267"/>
                    <a:pt x="4038" y="15208"/>
                  </a:cubicBezTo>
                  <a:cubicBezTo>
                    <a:pt x="4078" y="15149"/>
                    <a:pt x="4142" y="15047"/>
                    <a:pt x="4213" y="14939"/>
                  </a:cubicBezTo>
                  <a:cubicBezTo>
                    <a:pt x="4283" y="14831"/>
                    <a:pt x="4361" y="14715"/>
                    <a:pt x="4426" y="14617"/>
                  </a:cubicBezTo>
                  <a:cubicBezTo>
                    <a:pt x="4491" y="14519"/>
                    <a:pt x="4543" y="14438"/>
                    <a:pt x="4614" y="14329"/>
                  </a:cubicBezTo>
                  <a:cubicBezTo>
                    <a:pt x="4685" y="14221"/>
                    <a:pt x="4774" y="14085"/>
                    <a:pt x="4853" y="13968"/>
                  </a:cubicBezTo>
                  <a:cubicBezTo>
                    <a:pt x="4931" y="13850"/>
                    <a:pt x="4997" y="13750"/>
                    <a:pt x="5065" y="13648"/>
                  </a:cubicBezTo>
                  <a:cubicBezTo>
                    <a:pt x="5132" y="13545"/>
                    <a:pt x="5201" y="13441"/>
                    <a:pt x="5266" y="13343"/>
                  </a:cubicBezTo>
                  <a:cubicBezTo>
                    <a:pt x="5331" y="13246"/>
                    <a:pt x="5393" y="13155"/>
                    <a:pt x="5455" y="13062"/>
                  </a:cubicBezTo>
                  <a:cubicBezTo>
                    <a:pt x="5516" y="12968"/>
                    <a:pt x="5578" y="12872"/>
                    <a:pt x="5652" y="12759"/>
                  </a:cubicBezTo>
                  <a:cubicBezTo>
                    <a:pt x="5726" y="12646"/>
                    <a:pt x="5813" y="12517"/>
                    <a:pt x="5917" y="12363"/>
                  </a:cubicBezTo>
                  <a:cubicBezTo>
                    <a:pt x="6020" y="12208"/>
                    <a:pt x="6140" y="12028"/>
                    <a:pt x="6225" y="11900"/>
                  </a:cubicBezTo>
                  <a:cubicBezTo>
                    <a:pt x="6309" y="11773"/>
                    <a:pt x="6358" y="11697"/>
                    <a:pt x="6406" y="11624"/>
                  </a:cubicBezTo>
                  <a:cubicBezTo>
                    <a:pt x="6453" y="11550"/>
                    <a:pt x="6500" y="11478"/>
                    <a:pt x="6550" y="11402"/>
                  </a:cubicBezTo>
                  <a:cubicBezTo>
                    <a:pt x="6600" y="11325"/>
                    <a:pt x="6654" y="11244"/>
                    <a:pt x="6736" y="11122"/>
                  </a:cubicBezTo>
                  <a:cubicBezTo>
                    <a:pt x="6818" y="11001"/>
                    <a:pt x="6929" y="10838"/>
                    <a:pt x="7042" y="10669"/>
                  </a:cubicBezTo>
                  <a:cubicBezTo>
                    <a:pt x="7156" y="10500"/>
                    <a:pt x="7272" y="10325"/>
                    <a:pt x="7395" y="10139"/>
                  </a:cubicBezTo>
                  <a:cubicBezTo>
                    <a:pt x="7517" y="9953"/>
                    <a:pt x="7645" y="9756"/>
                    <a:pt x="7751" y="9594"/>
                  </a:cubicBezTo>
                  <a:cubicBezTo>
                    <a:pt x="7858" y="9431"/>
                    <a:pt x="7942" y="9304"/>
                    <a:pt x="8016" y="9194"/>
                  </a:cubicBezTo>
                  <a:cubicBezTo>
                    <a:pt x="8089" y="9084"/>
                    <a:pt x="8152" y="8992"/>
                    <a:pt x="8212" y="8902"/>
                  </a:cubicBezTo>
                  <a:cubicBezTo>
                    <a:pt x="8272" y="8813"/>
                    <a:pt x="8329" y="8726"/>
                    <a:pt x="8378" y="8651"/>
                  </a:cubicBezTo>
                  <a:cubicBezTo>
                    <a:pt x="8426" y="8577"/>
                    <a:pt x="8466" y="8515"/>
                    <a:pt x="8493" y="8475"/>
                  </a:cubicBezTo>
                  <a:cubicBezTo>
                    <a:pt x="8519" y="8436"/>
                    <a:pt x="8533" y="8418"/>
                    <a:pt x="8545" y="8400"/>
                  </a:cubicBezTo>
                  <a:cubicBezTo>
                    <a:pt x="8558" y="8382"/>
                    <a:pt x="8570" y="8364"/>
                    <a:pt x="8579" y="8346"/>
                  </a:cubicBezTo>
                  <a:cubicBezTo>
                    <a:pt x="8588" y="8327"/>
                    <a:pt x="8595" y="8309"/>
                    <a:pt x="8600" y="8290"/>
                  </a:cubicBezTo>
                  <a:cubicBezTo>
                    <a:pt x="8605" y="8271"/>
                    <a:pt x="8607" y="8252"/>
                    <a:pt x="8612" y="8232"/>
                  </a:cubicBezTo>
                  <a:cubicBezTo>
                    <a:pt x="8617" y="8212"/>
                    <a:pt x="8624" y="8192"/>
                    <a:pt x="8629" y="8174"/>
                  </a:cubicBezTo>
                  <a:cubicBezTo>
                    <a:pt x="8634" y="8157"/>
                    <a:pt x="8637" y="8142"/>
                    <a:pt x="8643" y="8125"/>
                  </a:cubicBezTo>
                  <a:cubicBezTo>
                    <a:pt x="8648" y="8107"/>
                    <a:pt x="8655" y="8087"/>
                    <a:pt x="8663" y="8061"/>
                  </a:cubicBezTo>
                  <a:cubicBezTo>
                    <a:pt x="8670" y="8034"/>
                    <a:pt x="8677" y="8001"/>
                    <a:pt x="8684" y="7975"/>
                  </a:cubicBezTo>
                  <a:cubicBezTo>
                    <a:pt x="8692" y="7948"/>
                    <a:pt x="8701" y="7929"/>
                    <a:pt x="8707" y="7914"/>
                  </a:cubicBezTo>
                  <a:cubicBezTo>
                    <a:pt x="8713" y="7899"/>
                    <a:pt x="8716" y="7890"/>
                    <a:pt x="8719" y="7877"/>
                  </a:cubicBezTo>
                  <a:cubicBezTo>
                    <a:pt x="8721" y="7865"/>
                    <a:pt x="8722" y="7851"/>
                    <a:pt x="8745" y="7768"/>
                  </a:cubicBezTo>
                  <a:cubicBezTo>
                    <a:pt x="8767" y="7684"/>
                    <a:pt x="8810" y="7531"/>
                    <a:pt x="8842" y="7438"/>
                  </a:cubicBezTo>
                  <a:cubicBezTo>
                    <a:pt x="8874" y="7344"/>
                    <a:pt x="8894" y="7310"/>
                    <a:pt x="8971" y="7201"/>
                  </a:cubicBezTo>
                  <a:cubicBezTo>
                    <a:pt x="9047" y="7092"/>
                    <a:pt x="9181" y="6908"/>
                    <a:pt x="9306" y="6733"/>
                  </a:cubicBezTo>
                  <a:cubicBezTo>
                    <a:pt x="9431" y="6558"/>
                    <a:pt x="9547" y="6392"/>
                    <a:pt x="9685" y="6196"/>
                  </a:cubicBezTo>
                  <a:cubicBezTo>
                    <a:pt x="9822" y="6000"/>
                    <a:pt x="9981" y="5775"/>
                    <a:pt x="10093" y="5617"/>
                  </a:cubicBezTo>
                  <a:cubicBezTo>
                    <a:pt x="10206" y="5458"/>
                    <a:pt x="10272" y="5367"/>
                    <a:pt x="10322" y="5296"/>
                  </a:cubicBezTo>
                  <a:cubicBezTo>
                    <a:pt x="10372" y="5225"/>
                    <a:pt x="10406" y="5175"/>
                    <a:pt x="10440" y="5126"/>
                  </a:cubicBezTo>
                  <a:cubicBezTo>
                    <a:pt x="10474" y="5077"/>
                    <a:pt x="10508" y="5029"/>
                    <a:pt x="10545" y="4978"/>
                  </a:cubicBezTo>
                  <a:cubicBezTo>
                    <a:pt x="10582" y="4927"/>
                    <a:pt x="10620" y="4872"/>
                    <a:pt x="10650" y="4831"/>
                  </a:cubicBezTo>
                  <a:cubicBezTo>
                    <a:pt x="10680" y="4789"/>
                    <a:pt x="10702" y="4760"/>
                    <a:pt x="10718" y="4739"/>
                  </a:cubicBezTo>
                  <a:cubicBezTo>
                    <a:pt x="10734" y="4718"/>
                    <a:pt x="10744" y="4705"/>
                    <a:pt x="11298" y="3922"/>
                  </a:cubicBezTo>
                  <a:cubicBezTo>
                    <a:pt x="11852" y="3140"/>
                    <a:pt x="12949" y="1589"/>
                    <a:pt x="13498" y="812"/>
                  </a:cubicBezTo>
                  <a:cubicBezTo>
                    <a:pt x="14047" y="36"/>
                    <a:pt x="14048" y="34"/>
                    <a:pt x="14050" y="32"/>
                  </a:cubicBezTo>
                  <a:cubicBezTo>
                    <a:pt x="14052" y="29"/>
                    <a:pt x="14055" y="25"/>
                    <a:pt x="14058" y="21"/>
                  </a:cubicBezTo>
                  <a:cubicBezTo>
                    <a:pt x="14061" y="16"/>
                    <a:pt x="14063" y="12"/>
                    <a:pt x="14065" y="9"/>
                  </a:cubicBezTo>
                  <a:cubicBezTo>
                    <a:pt x="14067" y="6"/>
                    <a:pt x="14067" y="5"/>
                    <a:pt x="14067" y="4"/>
                  </a:cubicBezTo>
                  <a:cubicBezTo>
                    <a:pt x="14068" y="3"/>
                    <a:pt x="14068" y="1"/>
                    <a:pt x="14068" y="1"/>
                  </a:cubicBezTo>
                  <a:cubicBezTo>
                    <a:pt x="14068" y="0"/>
                    <a:pt x="14067" y="1"/>
                    <a:pt x="14064" y="3"/>
                  </a:cubicBezTo>
                  <a:cubicBezTo>
                    <a:pt x="14061" y="4"/>
                    <a:pt x="14056" y="7"/>
                    <a:pt x="11719" y="923"/>
                  </a:cubicBezTo>
                  <a:cubicBezTo>
                    <a:pt x="9382" y="1840"/>
                    <a:pt x="4712" y="3670"/>
                    <a:pt x="2374" y="4587"/>
                  </a:cubicBezTo>
                  <a:cubicBezTo>
                    <a:pt x="36" y="5503"/>
                    <a:pt x="30" y="5506"/>
                    <a:pt x="23" y="5508"/>
                  </a:cubicBezTo>
                  <a:cubicBezTo>
                    <a:pt x="17" y="5511"/>
                    <a:pt x="10" y="5514"/>
                    <a:pt x="6" y="5515"/>
                  </a:cubicBezTo>
                  <a:cubicBezTo>
                    <a:pt x="2" y="5517"/>
                    <a:pt x="1" y="5517"/>
                    <a:pt x="1" y="5518"/>
                  </a:cubicBezTo>
                  <a:cubicBezTo>
                    <a:pt x="0" y="5518"/>
                    <a:pt x="0" y="5519"/>
                    <a:pt x="4" y="5537"/>
                  </a:cubicBezTo>
                  <a:close/>
                </a:path>
              </a:pathLst>
            </a:custGeom>
            <a:gradFill>
              <a:gsLst>
                <a:gs pos="0">
                  <a:srgbClr val="D8D0C0"/>
                </a:gs>
                <a:gs pos="100000">
                  <a:schemeClr val="bg1">
                    <a:lumMod val="95000"/>
                  </a:schemeClr>
                </a:gs>
              </a:gsLst>
              <a:lin ang="18900000" scaled="1"/>
            </a:gradFill>
            <a:ln w="0" cap="flat">
              <a:noFill/>
              <a:prstDash val="solid"/>
              <a:miter lim="800000"/>
              <a:headEnd/>
              <a:tailEnd/>
            </a:ln>
            <a:extLst/>
          </p:spPr>
          <p:txBody>
            <a:bodyPr/>
            <a:lstStyle/>
            <a:p>
              <a:endParaRPr lang="en-US"/>
            </a:p>
          </p:txBody>
        </p:sp>
        <p:sp>
          <p:nvSpPr>
            <p:cNvPr id="67" name="Freeform 66"/>
            <p:cNvSpPr>
              <a:spLocks/>
            </p:cNvSpPr>
            <p:nvPr/>
          </p:nvSpPr>
          <p:spPr bwMode="auto">
            <a:xfrm>
              <a:off x="3744464" y="1848922"/>
              <a:ext cx="3261360" cy="2400300"/>
            </a:xfrm>
            <a:custGeom>
              <a:avLst/>
              <a:gdLst>
                <a:gd name="T0" fmla="*/ 112 w 15325"/>
                <a:gd name="T1" fmla="*/ 7704 h 11256"/>
                <a:gd name="T2" fmla="*/ 1087 w 15325"/>
                <a:gd name="T3" fmla="*/ 7976 h 11256"/>
                <a:gd name="T4" fmla="*/ 2122 w 15325"/>
                <a:gd name="T5" fmla="*/ 8460 h 11256"/>
                <a:gd name="T6" fmla="*/ 4017 w 15325"/>
                <a:gd name="T7" fmla="*/ 9409 h 11256"/>
                <a:gd name="T8" fmla="*/ 5339 w 15325"/>
                <a:gd name="T9" fmla="*/ 9988 h 11256"/>
                <a:gd name="T10" fmla="*/ 6092 w 15325"/>
                <a:gd name="T11" fmla="*/ 10182 h 11256"/>
                <a:gd name="T12" fmla="*/ 7698 w 15325"/>
                <a:gd name="T13" fmla="*/ 10370 h 11256"/>
                <a:gd name="T14" fmla="*/ 9504 w 15325"/>
                <a:gd name="T15" fmla="*/ 10577 h 11256"/>
                <a:gd name="T16" fmla="*/ 11478 w 15325"/>
                <a:gd name="T17" fmla="*/ 10805 h 11256"/>
                <a:gd name="T18" fmla="*/ 13247 w 15325"/>
                <a:gd name="T19" fmla="*/ 11016 h 11256"/>
                <a:gd name="T20" fmla="*/ 15042 w 15325"/>
                <a:gd name="T21" fmla="*/ 11254 h 11256"/>
                <a:gd name="T22" fmla="*/ 15058 w 15325"/>
                <a:gd name="T23" fmla="*/ 11251 h 11256"/>
                <a:gd name="T24" fmla="*/ 15079 w 15325"/>
                <a:gd name="T25" fmla="*/ 11122 h 11256"/>
                <a:gd name="T26" fmla="*/ 15145 w 15325"/>
                <a:gd name="T27" fmla="*/ 10735 h 11256"/>
                <a:gd name="T28" fmla="*/ 15179 w 15325"/>
                <a:gd name="T29" fmla="*/ 10527 h 11256"/>
                <a:gd name="T30" fmla="*/ 15214 w 15325"/>
                <a:gd name="T31" fmla="*/ 10305 h 11256"/>
                <a:gd name="T32" fmla="*/ 15265 w 15325"/>
                <a:gd name="T33" fmla="*/ 9849 h 11256"/>
                <a:gd name="T34" fmla="*/ 15303 w 15325"/>
                <a:gd name="T35" fmla="*/ 9473 h 11256"/>
                <a:gd name="T36" fmla="*/ 15323 w 15325"/>
                <a:gd name="T37" fmla="*/ 9260 h 11256"/>
                <a:gd name="T38" fmla="*/ 15321 w 15325"/>
                <a:gd name="T39" fmla="*/ 9125 h 11256"/>
                <a:gd name="T40" fmla="*/ 15075 w 15325"/>
                <a:gd name="T41" fmla="*/ 7786 h 11256"/>
                <a:gd name="T42" fmla="*/ 14567 w 15325"/>
                <a:gd name="T43" fmla="*/ 4589 h 11256"/>
                <a:gd name="T44" fmla="*/ 14340 w 15325"/>
                <a:gd name="T45" fmla="*/ 3037 h 11256"/>
                <a:gd name="T46" fmla="*/ 14221 w 15325"/>
                <a:gd name="T47" fmla="*/ 2828 h 11256"/>
                <a:gd name="T48" fmla="*/ 13892 w 15325"/>
                <a:gd name="T49" fmla="*/ 2367 h 11256"/>
                <a:gd name="T50" fmla="*/ 13399 w 15325"/>
                <a:gd name="T51" fmla="*/ 1779 h 11256"/>
                <a:gd name="T52" fmla="*/ 12188 w 15325"/>
                <a:gd name="T53" fmla="*/ 351 h 11256"/>
                <a:gd name="T54" fmla="*/ 12058 w 15325"/>
                <a:gd name="T55" fmla="*/ 186 h 11256"/>
                <a:gd name="T56" fmla="*/ 12002 w 15325"/>
                <a:gd name="T57" fmla="*/ 26 h 11256"/>
                <a:gd name="T58" fmla="*/ 11995 w 15325"/>
                <a:gd name="T59" fmla="*/ 1 h 11256"/>
                <a:gd name="T60" fmla="*/ 5764 w 15325"/>
                <a:gd name="T61" fmla="*/ 2603 h 11256"/>
                <a:gd name="T62" fmla="*/ 4615 w 15325"/>
                <a:gd name="T63" fmla="*/ 3290 h 11256"/>
                <a:gd name="T64" fmla="*/ 5101 w 15325"/>
                <a:gd name="T65" fmla="*/ 4084 h 11256"/>
                <a:gd name="T66" fmla="*/ 5369 w 15325"/>
                <a:gd name="T67" fmla="*/ 4596 h 11256"/>
                <a:gd name="T68" fmla="*/ 5613 w 15325"/>
                <a:gd name="T69" fmla="*/ 5178 h 11256"/>
                <a:gd name="T70" fmla="*/ 5719 w 15325"/>
                <a:gd name="T71" fmla="*/ 5643 h 11256"/>
                <a:gd name="T72" fmla="*/ 5540 w 15325"/>
                <a:gd name="T73" fmla="*/ 5755 h 11256"/>
                <a:gd name="T74" fmla="*/ 4953 w 15325"/>
                <a:gd name="T75" fmla="*/ 5143 h 11256"/>
                <a:gd name="T76" fmla="*/ 4764 w 15325"/>
                <a:gd name="T77" fmla="*/ 5116 h 11256"/>
                <a:gd name="T78" fmla="*/ 4505 w 15325"/>
                <a:gd name="T79" fmla="*/ 5346 h 11256"/>
                <a:gd name="T80" fmla="*/ 4065 w 15325"/>
                <a:gd name="T81" fmla="*/ 4951 h 11256"/>
                <a:gd name="T82" fmla="*/ 3740 w 15325"/>
                <a:gd name="T83" fmla="*/ 4664 h 11256"/>
                <a:gd name="T84" fmla="*/ 2354 w 15325"/>
                <a:gd name="T85" fmla="*/ 6557 h 11256"/>
                <a:gd name="T86" fmla="*/ 1856 w 15325"/>
                <a:gd name="T87" fmla="*/ 6111 h 11256"/>
                <a:gd name="T88" fmla="*/ 1103 w 15325"/>
                <a:gd name="T89" fmla="*/ 7144 h 11256"/>
                <a:gd name="T90" fmla="*/ 455 w 15325"/>
                <a:gd name="T91" fmla="*/ 6783 h 11256"/>
                <a:gd name="T92" fmla="*/ 6 w 15325"/>
                <a:gd name="T93" fmla="*/ 7669 h 11256"/>
                <a:gd name="T94" fmla="*/ 6 w 15325"/>
                <a:gd name="T95" fmla="*/ 7684 h 1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325" h="11256">
                  <a:moveTo>
                    <a:pt x="6" y="7684"/>
                  </a:moveTo>
                  <a:cubicBezTo>
                    <a:pt x="10" y="7686"/>
                    <a:pt x="16" y="7689"/>
                    <a:pt x="28" y="7691"/>
                  </a:cubicBezTo>
                  <a:cubicBezTo>
                    <a:pt x="41" y="7694"/>
                    <a:pt x="60" y="7695"/>
                    <a:pt x="112" y="7704"/>
                  </a:cubicBezTo>
                  <a:cubicBezTo>
                    <a:pt x="164" y="7713"/>
                    <a:pt x="249" y="7730"/>
                    <a:pt x="355" y="7754"/>
                  </a:cubicBezTo>
                  <a:cubicBezTo>
                    <a:pt x="462" y="7779"/>
                    <a:pt x="588" y="7813"/>
                    <a:pt x="716" y="7851"/>
                  </a:cubicBezTo>
                  <a:cubicBezTo>
                    <a:pt x="844" y="7890"/>
                    <a:pt x="972" y="7933"/>
                    <a:pt x="1087" y="7976"/>
                  </a:cubicBezTo>
                  <a:cubicBezTo>
                    <a:pt x="1202" y="8019"/>
                    <a:pt x="1304" y="8062"/>
                    <a:pt x="1413" y="8112"/>
                  </a:cubicBezTo>
                  <a:cubicBezTo>
                    <a:pt x="1521" y="8162"/>
                    <a:pt x="1636" y="8220"/>
                    <a:pt x="1748" y="8275"/>
                  </a:cubicBezTo>
                  <a:cubicBezTo>
                    <a:pt x="1859" y="8331"/>
                    <a:pt x="1969" y="8383"/>
                    <a:pt x="2122" y="8460"/>
                  </a:cubicBezTo>
                  <a:cubicBezTo>
                    <a:pt x="2276" y="8536"/>
                    <a:pt x="2475" y="8637"/>
                    <a:pt x="2704" y="8753"/>
                  </a:cubicBezTo>
                  <a:cubicBezTo>
                    <a:pt x="2933" y="8868"/>
                    <a:pt x="3192" y="8998"/>
                    <a:pt x="3414" y="9109"/>
                  </a:cubicBezTo>
                  <a:cubicBezTo>
                    <a:pt x="3636" y="9221"/>
                    <a:pt x="3820" y="9313"/>
                    <a:pt x="4017" y="9409"/>
                  </a:cubicBezTo>
                  <a:cubicBezTo>
                    <a:pt x="4214" y="9505"/>
                    <a:pt x="4423" y="9604"/>
                    <a:pt x="4608" y="9687"/>
                  </a:cubicBezTo>
                  <a:cubicBezTo>
                    <a:pt x="4792" y="9769"/>
                    <a:pt x="4951" y="9834"/>
                    <a:pt x="5062" y="9880"/>
                  </a:cubicBezTo>
                  <a:cubicBezTo>
                    <a:pt x="5173" y="9926"/>
                    <a:pt x="5235" y="9954"/>
                    <a:pt x="5339" y="9988"/>
                  </a:cubicBezTo>
                  <a:cubicBezTo>
                    <a:pt x="5442" y="10023"/>
                    <a:pt x="5586" y="10064"/>
                    <a:pt x="5693" y="10092"/>
                  </a:cubicBezTo>
                  <a:cubicBezTo>
                    <a:pt x="5799" y="10120"/>
                    <a:pt x="5867" y="10134"/>
                    <a:pt x="5916" y="10146"/>
                  </a:cubicBezTo>
                  <a:cubicBezTo>
                    <a:pt x="5965" y="10158"/>
                    <a:pt x="5994" y="10167"/>
                    <a:pt x="6092" y="10182"/>
                  </a:cubicBezTo>
                  <a:cubicBezTo>
                    <a:pt x="6189" y="10197"/>
                    <a:pt x="6355" y="10216"/>
                    <a:pt x="6526" y="10236"/>
                  </a:cubicBezTo>
                  <a:cubicBezTo>
                    <a:pt x="6698" y="10255"/>
                    <a:pt x="6874" y="10275"/>
                    <a:pt x="7076" y="10298"/>
                  </a:cubicBezTo>
                  <a:cubicBezTo>
                    <a:pt x="7277" y="10321"/>
                    <a:pt x="7505" y="10348"/>
                    <a:pt x="7698" y="10370"/>
                  </a:cubicBezTo>
                  <a:cubicBezTo>
                    <a:pt x="7892" y="10392"/>
                    <a:pt x="8052" y="10409"/>
                    <a:pt x="8239" y="10430"/>
                  </a:cubicBezTo>
                  <a:cubicBezTo>
                    <a:pt x="8426" y="10452"/>
                    <a:pt x="8638" y="10477"/>
                    <a:pt x="8856" y="10502"/>
                  </a:cubicBezTo>
                  <a:cubicBezTo>
                    <a:pt x="9073" y="10528"/>
                    <a:pt x="9295" y="10553"/>
                    <a:pt x="9504" y="10577"/>
                  </a:cubicBezTo>
                  <a:cubicBezTo>
                    <a:pt x="9712" y="10602"/>
                    <a:pt x="9906" y="10625"/>
                    <a:pt x="10099" y="10647"/>
                  </a:cubicBezTo>
                  <a:cubicBezTo>
                    <a:pt x="10292" y="10669"/>
                    <a:pt x="10484" y="10691"/>
                    <a:pt x="10718" y="10718"/>
                  </a:cubicBezTo>
                  <a:cubicBezTo>
                    <a:pt x="10952" y="10744"/>
                    <a:pt x="11228" y="10776"/>
                    <a:pt x="11478" y="10805"/>
                  </a:cubicBezTo>
                  <a:cubicBezTo>
                    <a:pt x="11729" y="10834"/>
                    <a:pt x="11953" y="10860"/>
                    <a:pt x="12172" y="10886"/>
                  </a:cubicBezTo>
                  <a:cubicBezTo>
                    <a:pt x="12390" y="10911"/>
                    <a:pt x="12602" y="10936"/>
                    <a:pt x="12750" y="10953"/>
                  </a:cubicBezTo>
                  <a:cubicBezTo>
                    <a:pt x="12898" y="10971"/>
                    <a:pt x="12983" y="10981"/>
                    <a:pt x="13247" y="11016"/>
                  </a:cubicBezTo>
                  <a:cubicBezTo>
                    <a:pt x="13511" y="11051"/>
                    <a:pt x="13953" y="11111"/>
                    <a:pt x="14277" y="11154"/>
                  </a:cubicBezTo>
                  <a:cubicBezTo>
                    <a:pt x="14602" y="11197"/>
                    <a:pt x="14807" y="11223"/>
                    <a:pt x="14916" y="11238"/>
                  </a:cubicBezTo>
                  <a:cubicBezTo>
                    <a:pt x="15024" y="11252"/>
                    <a:pt x="15035" y="11253"/>
                    <a:pt x="15042" y="11254"/>
                  </a:cubicBezTo>
                  <a:cubicBezTo>
                    <a:pt x="15049" y="11255"/>
                    <a:pt x="15051" y="11256"/>
                    <a:pt x="15053" y="11256"/>
                  </a:cubicBezTo>
                  <a:cubicBezTo>
                    <a:pt x="15054" y="11256"/>
                    <a:pt x="15055" y="11256"/>
                    <a:pt x="15056" y="11255"/>
                  </a:cubicBezTo>
                  <a:cubicBezTo>
                    <a:pt x="15057" y="11254"/>
                    <a:pt x="15058" y="11253"/>
                    <a:pt x="15058" y="11251"/>
                  </a:cubicBezTo>
                  <a:cubicBezTo>
                    <a:pt x="15059" y="11248"/>
                    <a:pt x="15058" y="11245"/>
                    <a:pt x="15059" y="11240"/>
                  </a:cubicBezTo>
                  <a:cubicBezTo>
                    <a:pt x="15060" y="11234"/>
                    <a:pt x="15061" y="11226"/>
                    <a:pt x="15065" y="11205"/>
                  </a:cubicBezTo>
                  <a:cubicBezTo>
                    <a:pt x="15068" y="11184"/>
                    <a:pt x="15074" y="11150"/>
                    <a:pt x="15079" y="11122"/>
                  </a:cubicBezTo>
                  <a:cubicBezTo>
                    <a:pt x="15084" y="11095"/>
                    <a:pt x="15087" y="11073"/>
                    <a:pt x="15096" y="11019"/>
                  </a:cubicBezTo>
                  <a:cubicBezTo>
                    <a:pt x="15106" y="10965"/>
                    <a:pt x="15121" y="10878"/>
                    <a:pt x="15130" y="10825"/>
                  </a:cubicBezTo>
                  <a:cubicBezTo>
                    <a:pt x="15139" y="10772"/>
                    <a:pt x="15142" y="10754"/>
                    <a:pt x="15145" y="10735"/>
                  </a:cubicBezTo>
                  <a:cubicBezTo>
                    <a:pt x="15148" y="10715"/>
                    <a:pt x="15151" y="10695"/>
                    <a:pt x="15155" y="10674"/>
                  </a:cubicBezTo>
                  <a:cubicBezTo>
                    <a:pt x="15159" y="10652"/>
                    <a:pt x="15163" y="10629"/>
                    <a:pt x="15167" y="10604"/>
                  </a:cubicBezTo>
                  <a:cubicBezTo>
                    <a:pt x="15171" y="10579"/>
                    <a:pt x="15175" y="10553"/>
                    <a:pt x="15179" y="10527"/>
                  </a:cubicBezTo>
                  <a:cubicBezTo>
                    <a:pt x="15183" y="10502"/>
                    <a:pt x="15187" y="10478"/>
                    <a:pt x="15191" y="10453"/>
                  </a:cubicBezTo>
                  <a:cubicBezTo>
                    <a:pt x="15195" y="10427"/>
                    <a:pt x="15199" y="10402"/>
                    <a:pt x="15203" y="10377"/>
                  </a:cubicBezTo>
                  <a:cubicBezTo>
                    <a:pt x="15207" y="10353"/>
                    <a:pt x="15210" y="10330"/>
                    <a:pt x="15214" y="10305"/>
                  </a:cubicBezTo>
                  <a:cubicBezTo>
                    <a:pt x="15217" y="10279"/>
                    <a:pt x="15221" y="10250"/>
                    <a:pt x="15225" y="10220"/>
                  </a:cubicBezTo>
                  <a:cubicBezTo>
                    <a:pt x="15229" y="10191"/>
                    <a:pt x="15233" y="10161"/>
                    <a:pt x="15240" y="10094"/>
                  </a:cubicBezTo>
                  <a:cubicBezTo>
                    <a:pt x="15247" y="10027"/>
                    <a:pt x="15258" y="9923"/>
                    <a:pt x="15265" y="9849"/>
                  </a:cubicBezTo>
                  <a:cubicBezTo>
                    <a:pt x="15273" y="9775"/>
                    <a:pt x="15277" y="9732"/>
                    <a:pt x="15281" y="9691"/>
                  </a:cubicBezTo>
                  <a:cubicBezTo>
                    <a:pt x="15285" y="9650"/>
                    <a:pt x="15289" y="9612"/>
                    <a:pt x="15293" y="9576"/>
                  </a:cubicBezTo>
                  <a:cubicBezTo>
                    <a:pt x="15296" y="9539"/>
                    <a:pt x="15300" y="9505"/>
                    <a:pt x="15303" y="9473"/>
                  </a:cubicBezTo>
                  <a:cubicBezTo>
                    <a:pt x="15306" y="9441"/>
                    <a:pt x="15309" y="9412"/>
                    <a:pt x="15311" y="9389"/>
                  </a:cubicBezTo>
                  <a:cubicBezTo>
                    <a:pt x="15314" y="9365"/>
                    <a:pt x="15315" y="9348"/>
                    <a:pt x="15317" y="9326"/>
                  </a:cubicBezTo>
                  <a:cubicBezTo>
                    <a:pt x="15319" y="9304"/>
                    <a:pt x="15322" y="9278"/>
                    <a:pt x="15323" y="9260"/>
                  </a:cubicBezTo>
                  <a:cubicBezTo>
                    <a:pt x="15324" y="9241"/>
                    <a:pt x="15325" y="9231"/>
                    <a:pt x="15325" y="9216"/>
                  </a:cubicBezTo>
                  <a:cubicBezTo>
                    <a:pt x="15325" y="9200"/>
                    <a:pt x="15324" y="9179"/>
                    <a:pt x="15324" y="9162"/>
                  </a:cubicBezTo>
                  <a:cubicBezTo>
                    <a:pt x="15323" y="9146"/>
                    <a:pt x="15322" y="9133"/>
                    <a:pt x="15321" y="9125"/>
                  </a:cubicBezTo>
                  <a:cubicBezTo>
                    <a:pt x="15320" y="9118"/>
                    <a:pt x="15320" y="9115"/>
                    <a:pt x="15281" y="8898"/>
                  </a:cubicBezTo>
                  <a:cubicBezTo>
                    <a:pt x="15241" y="8681"/>
                    <a:pt x="15163" y="8248"/>
                    <a:pt x="15122" y="8028"/>
                  </a:cubicBezTo>
                  <a:cubicBezTo>
                    <a:pt x="15081" y="7808"/>
                    <a:pt x="15078" y="7799"/>
                    <a:pt x="15075" y="7786"/>
                  </a:cubicBezTo>
                  <a:cubicBezTo>
                    <a:pt x="15072" y="7773"/>
                    <a:pt x="15070" y="7755"/>
                    <a:pt x="15067" y="7733"/>
                  </a:cubicBezTo>
                  <a:cubicBezTo>
                    <a:pt x="15063" y="7711"/>
                    <a:pt x="15060" y="7687"/>
                    <a:pt x="14963" y="7082"/>
                  </a:cubicBezTo>
                  <a:cubicBezTo>
                    <a:pt x="14866" y="6478"/>
                    <a:pt x="14677" y="5294"/>
                    <a:pt x="14567" y="4589"/>
                  </a:cubicBezTo>
                  <a:cubicBezTo>
                    <a:pt x="14457" y="3883"/>
                    <a:pt x="14425" y="3656"/>
                    <a:pt x="14402" y="3489"/>
                  </a:cubicBezTo>
                  <a:cubicBezTo>
                    <a:pt x="14379" y="3321"/>
                    <a:pt x="14365" y="3213"/>
                    <a:pt x="14356" y="3147"/>
                  </a:cubicBezTo>
                  <a:cubicBezTo>
                    <a:pt x="14348" y="3081"/>
                    <a:pt x="14345" y="3057"/>
                    <a:pt x="14340" y="3037"/>
                  </a:cubicBezTo>
                  <a:cubicBezTo>
                    <a:pt x="14336" y="3017"/>
                    <a:pt x="14330" y="3001"/>
                    <a:pt x="14324" y="2987"/>
                  </a:cubicBezTo>
                  <a:cubicBezTo>
                    <a:pt x="14318" y="2973"/>
                    <a:pt x="14311" y="2960"/>
                    <a:pt x="14294" y="2934"/>
                  </a:cubicBezTo>
                  <a:cubicBezTo>
                    <a:pt x="14276" y="2908"/>
                    <a:pt x="14249" y="2868"/>
                    <a:pt x="14221" y="2828"/>
                  </a:cubicBezTo>
                  <a:cubicBezTo>
                    <a:pt x="14193" y="2788"/>
                    <a:pt x="14165" y="2749"/>
                    <a:pt x="14133" y="2703"/>
                  </a:cubicBezTo>
                  <a:cubicBezTo>
                    <a:pt x="14100" y="2658"/>
                    <a:pt x="14064" y="2606"/>
                    <a:pt x="14021" y="2546"/>
                  </a:cubicBezTo>
                  <a:cubicBezTo>
                    <a:pt x="13978" y="2485"/>
                    <a:pt x="13928" y="2415"/>
                    <a:pt x="13892" y="2367"/>
                  </a:cubicBezTo>
                  <a:cubicBezTo>
                    <a:pt x="13855" y="2318"/>
                    <a:pt x="13833" y="2291"/>
                    <a:pt x="13803" y="2255"/>
                  </a:cubicBezTo>
                  <a:cubicBezTo>
                    <a:pt x="13772" y="2219"/>
                    <a:pt x="13734" y="2174"/>
                    <a:pt x="13666" y="2094"/>
                  </a:cubicBezTo>
                  <a:cubicBezTo>
                    <a:pt x="13598" y="2013"/>
                    <a:pt x="13499" y="1896"/>
                    <a:pt x="13399" y="1779"/>
                  </a:cubicBezTo>
                  <a:cubicBezTo>
                    <a:pt x="13299" y="1661"/>
                    <a:pt x="13198" y="1542"/>
                    <a:pt x="13026" y="1339"/>
                  </a:cubicBezTo>
                  <a:cubicBezTo>
                    <a:pt x="12854" y="1136"/>
                    <a:pt x="12610" y="849"/>
                    <a:pt x="12454" y="665"/>
                  </a:cubicBezTo>
                  <a:cubicBezTo>
                    <a:pt x="12298" y="481"/>
                    <a:pt x="12229" y="400"/>
                    <a:pt x="12188" y="351"/>
                  </a:cubicBezTo>
                  <a:cubicBezTo>
                    <a:pt x="12147" y="302"/>
                    <a:pt x="12133" y="285"/>
                    <a:pt x="12119" y="268"/>
                  </a:cubicBezTo>
                  <a:cubicBezTo>
                    <a:pt x="12106" y="252"/>
                    <a:pt x="12093" y="236"/>
                    <a:pt x="12083" y="223"/>
                  </a:cubicBezTo>
                  <a:cubicBezTo>
                    <a:pt x="12073" y="210"/>
                    <a:pt x="12065" y="199"/>
                    <a:pt x="12058" y="186"/>
                  </a:cubicBezTo>
                  <a:cubicBezTo>
                    <a:pt x="12050" y="173"/>
                    <a:pt x="12042" y="157"/>
                    <a:pt x="12035" y="136"/>
                  </a:cubicBezTo>
                  <a:cubicBezTo>
                    <a:pt x="12027" y="114"/>
                    <a:pt x="12019" y="87"/>
                    <a:pt x="12013" y="67"/>
                  </a:cubicBezTo>
                  <a:cubicBezTo>
                    <a:pt x="12008" y="47"/>
                    <a:pt x="12005" y="35"/>
                    <a:pt x="12002" y="26"/>
                  </a:cubicBezTo>
                  <a:cubicBezTo>
                    <a:pt x="12000" y="17"/>
                    <a:pt x="11999" y="12"/>
                    <a:pt x="11998" y="8"/>
                  </a:cubicBezTo>
                  <a:cubicBezTo>
                    <a:pt x="11997" y="5"/>
                    <a:pt x="11997" y="4"/>
                    <a:pt x="11997" y="3"/>
                  </a:cubicBezTo>
                  <a:cubicBezTo>
                    <a:pt x="11996" y="2"/>
                    <a:pt x="11996" y="1"/>
                    <a:pt x="11995" y="1"/>
                  </a:cubicBezTo>
                  <a:cubicBezTo>
                    <a:pt x="11994" y="0"/>
                    <a:pt x="11992" y="1"/>
                    <a:pt x="11984" y="4"/>
                  </a:cubicBezTo>
                  <a:cubicBezTo>
                    <a:pt x="11976" y="7"/>
                    <a:pt x="11961" y="13"/>
                    <a:pt x="10718" y="532"/>
                  </a:cubicBezTo>
                  <a:cubicBezTo>
                    <a:pt x="9474" y="1052"/>
                    <a:pt x="7001" y="2086"/>
                    <a:pt x="5764" y="2603"/>
                  </a:cubicBezTo>
                  <a:cubicBezTo>
                    <a:pt x="4527" y="3120"/>
                    <a:pt x="4526" y="3120"/>
                    <a:pt x="4526" y="3121"/>
                  </a:cubicBezTo>
                  <a:cubicBezTo>
                    <a:pt x="4525" y="3122"/>
                    <a:pt x="4525" y="3124"/>
                    <a:pt x="4526" y="3128"/>
                  </a:cubicBezTo>
                  <a:cubicBezTo>
                    <a:pt x="4527" y="3132"/>
                    <a:pt x="4529" y="3139"/>
                    <a:pt x="4615" y="3290"/>
                  </a:cubicBezTo>
                  <a:cubicBezTo>
                    <a:pt x="4701" y="3441"/>
                    <a:pt x="4871" y="3736"/>
                    <a:pt x="4961" y="3891"/>
                  </a:cubicBezTo>
                  <a:cubicBezTo>
                    <a:pt x="5051" y="4046"/>
                    <a:pt x="5062" y="4060"/>
                    <a:pt x="5073" y="4069"/>
                  </a:cubicBezTo>
                  <a:cubicBezTo>
                    <a:pt x="5083" y="4078"/>
                    <a:pt x="5094" y="4082"/>
                    <a:pt x="5101" y="4084"/>
                  </a:cubicBezTo>
                  <a:cubicBezTo>
                    <a:pt x="5109" y="4086"/>
                    <a:pt x="5113" y="4086"/>
                    <a:pt x="5132" y="4119"/>
                  </a:cubicBezTo>
                  <a:cubicBezTo>
                    <a:pt x="5150" y="4151"/>
                    <a:pt x="5182" y="4216"/>
                    <a:pt x="5224" y="4302"/>
                  </a:cubicBezTo>
                  <a:cubicBezTo>
                    <a:pt x="5267" y="4389"/>
                    <a:pt x="5321" y="4497"/>
                    <a:pt x="5369" y="4596"/>
                  </a:cubicBezTo>
                  <a:cubicBezTo>
                    <a:pt x="5416" y="4694"/>
                    <a:pt x="5456" y="4781"/>
                    <a:pt x="5484" y="4839"/>
                  </a:cubicBezTo>
                  <a:cubicBezTo>
                    <a:pt x="5512" y="4898"/>
                    <a:pt x="5527" y="4926"/>
                    <a:pt x="5545" y="4973"/>
                  </a:cubicBezTo>
                  <a:cubicBezTo>
                    <a:pt x="5563" y="5019"/>
                    <a:pt x="5586" y="5084"/>
                    <a:pt x="5613" y="5178"/>
                  </a:cubicBezTo>
                  <a:cubicBezTo>
                    <a:pt x="5640" y="5272"/>
                    <a:pt x="5672" y="5396"/>
                    <a:pt x="5691" y="5473"/>
                  </a:cubicBezTo>
                  <a:cubicBezTo>
                    <a:pt x="5711" y="5549"/>
                    <a:pt x="5718" y="5577"/>
                    <a:pt x="5722" y="5597"/>
                  </a:cubicBezTo>
                  <a:cubicBezTo>
                    <a:pt x="5727" y="5618"/>
                    <a:pt x="5728" y="5630"/>
                    <a:pt x="5719" y="5643"/>
                  </a:cubicBezTo>
                  <a:cubicBezTo>
                    <a:pt x="5710" y="5656"/>
                    <a:pt x="5690" y="5669"/>
                    <a:pt x="5667" y="5684"/>
                  </a:cubicBezTo>
                  <a:cubicBezTo>
                    <a:pt x="5643" y="5699"/>
                    <a:pt x="5615" y="5715"/>
                    <a:pt x="5592" y="5728"/>
                  </a:cubicBezTo>
                  <a:cubicBezTo>
                    <a:pt x="5570" y="5740"/>
                    <a:pt x="5551" y="5750"/>
                    <a:pt x="5540" y="5755"/>
                  </a:cubicBezTo>
                  <a:cubicBezTo>
                    <a:pt x="5529" y="5760"/>
                    <a:pt x="5525" y="5759"/>
                    <a:pt x="5510" y="5744"/>
                  </a:cubicBezTo>
                  <a:cubicBezTo>
                    <a:pt x="5495" y="5729"/>
                    <a:pt x="5468" y="5700"/>
                    <a:pt x="5357" y="5580"/>
                  </a:cubicBezTo>
                  <a:cubicBezTo>
                    <a:pt x="5247" y="5460"/>
                    <a:pt x="5053" y="5250"/>
                    <a:pt x="4953" y="5143"/>
                  </a:cubicBezTo>
                  <a:cubicBezTo>
                    <a:pt x="4854" y="5035"/>
                    <a:pt x="4850" y="5031"/>
                    <a:pt x="4844" y="5031"/>
                  </a:cubicBezTo>
                  <a:cubicBezTo>
                    <a:pt x="4839" y="5031"/>
                    <a:pt x="4832" y="5036"/>
                    <a:pt x="4824" y="5044"/>
                  </a:cubicBezTo>
                  <a:cubicBezTo>
                    <a:pt x="4815" y="5053"/>
                    <a:pt x="4806" y="5066"/>
                    <a:pt x="4764" y="5116"/>
                  </a:cubicBezTo>
                  <a:cubicBezTo>
                    <a:pt x="4722" y="5166"/>
                    <a:pt x="4647" y="5252"/>
                    <a:pt x="4605" y="5297"/>
                  </a:cubicBezTo>
                  <a:cubicBezTo>
                    <a:pt x="4563" y="5342"/>
                    <a:pt x="4554" y="5346"/>
                    <a:pt x="4543" y="5349"/>
                  </a:cubicBezTo>
                  <a:cubicBezTo>
                    <a:pt x="4533" y="5352"/>
                    <a:pt x="4522" y="5354"/>
                    <a:pt x="4505" y="5346"/>
                  </a:cubicBezTo>
                  <a:cubicBezTo>
                    <a:pt x="4487" y="5339"/>
                    <a:pt x="4463" y="5321"/>
                    <a:pt x="4430" y="5292"/>
                  </a:cubicBezTo>
                  <a:cubicBezTo>
                    <a:pt x="4396" y="5263"/>
                    <a:pt x="4353" y="5221"/>
                    <a:pt x="4284" y="5157"/>
                  </a:cubicBezTo>
                  <a:cubicBezTo>
                    <a:pt x="4216" y="5093"/>
                    <a:pt x="4122" y="5005"/>
                    <a:pt x="4065" y="4951"/>
                  </a:cubicBezTo>
                  <a:cubicBezTo>
                    <a:pt x="4007" y="4897"/>
                    <a:pt x="3986" y="4876"/>
                    <a:pt x="3940" y="4832"/>
                  </a:cubicBezTo>
                  <a:cubicBezTo>
                    <a:pt x="3893" y="4788"/>
                    <a:pt x="3821" y="4721"/>
                    <a:pt x="3784" y="4689"/>
                  </a:cubicBezTo>
                  <a:cubicBezTo>
                    <a:pt x="3747" y="4656"/>
                    <a:pt x="3744" y="4659"/>
                    <a:pt x="3740" y="4664"/>
                  </a:cubicBezTo>
                  <a:cubicBezTo>
                    <a:pt x="3736" y="4669"/>
                    <a:pt x="3730" y="4676"/>
                    <a:pt x="3501" y="4989"/>
                  </a:cubicBezTo>
                  <a:cubicBezTo>
                    <a:pt x="3272" y="5302"/>
                    <a:pt x="2820" y="5921"/>
                    <a:pt x="2592" y="6233"/>
                  </a:cubicBezTo>
                  <a:cubicBezTo>
                    <a:pt x="2364" y="6546"/>
                    <a:pt x="2358" y="6552"/>
                    <a:pt x="2354" y="6557"/>
                  </a:cubicBezTo>
                  <a:cubicBezTo>
                    <a:pt x="2349" y="6561"/>
                    <a:pt x="2344" y="6563"/>
                    <a:pt x="2262" y="6488"/>
                  </a:cubicBezTo>
                  <a:cubicBezTo>
                    <a:pt x="2180" y="6412"/>
                    <a:pt x="2021" y="6259"/>
                    <a:pt x="1940" y="6183"/>
                  </a:cubicBezTo>
                  <a:cubicBezTo>
                    <a:pt x="1860" y="6106"/>
                    <a:pt x="1858" y="6106"/>
                    <a:pt x="1856" y="6111"/>
                  </a:cubicBezTo>
                  <a:cubicBezTo>
                    <a:pt x="1853" y="6116"/>
                    <a:pt x="1849" y="6126"/>
                    <a:pt x="1726" y="6300"/>
                  </a:cubicBezTo>
                  <a:cubicBezTo>
                    <a:pt x="1602" y="6474"/>
                    <a:pt x="1359" y="6812"/>
                    <a:pt x="1235" y="6980"/>
                  </a:cubicBezTo>
                  <a:cubicBezTo>
                    <a:pt x="1111" y="7148"/>
                    <a:pt x="1106" y="7146"/>
                    <a:pt x="1103" y="7144"/>
                  </a:cubicBezTo>
                  <a:cubicBezTo>
                    <a:pt x="1100" y="7143"/>
                    <a:pt x="1099" y="7142"/>
                    <a:pt x="992" y="7082"/>
                  </a:cubicBezTo>
                  <a:cubicBezTo>
                    <a:pt x="886" y="7023"/>
                    <a:pt x="675" y="6905"/>
                    <a:pt x="568" y="6845"/>
                  </a:cubicBezTo>
                  <a:cubicBezTo>
                    <a:pt x="461" y="6785"/>
                    <a:pt x="459" y="6783"/>
                    <a:pt x="455" y="6783"/>
                  </a:cubicBezTo>
                  <a:cubicBezTo>
                    <a:pt x="451" y="6783"/>
                    <a:pt x="446" y="6784"/>
                    <a:pt x="372" y="6930"/>
                  </a:cubicBezTo>
                  <a:cubicBezTo>
                    <a:pt x="298" y="7076"/>
                    <a:pt x="155" y="7367"/>
                    <a:pt x="82" y="7514"/>
                  </a:cubicBezTo>
                  <a:cubicBezTo>
                    <a:pt x="10" y="7662"/>
                    <a:pt x="7" y="7666"/>
                    <a:pt x="6" y="7669"/>
                  </a:cubicBezTo>
                  <a:cubicBezTo>
                    <a:pt x="4" y="7672"/>
                    <a:pt x="2" y="7674"/>
                    <a:pt x="2" y="7676"/>
                  </a:cubicBezTo>
                  <a:cubicBezTo>
                    <a:pt x="1" y="7677"/>
                    <a:pt x="0" y="7679"/>
                    <a:pt x="1" y="7680"/>
                  </a:cubicBezTo>
                  <a:cubicBezTo>
                    <a:pt x="1" y="7681"/>
                    <a:pt x="2" y="7682"/>
                    <a:pt x="6" y="7684"/>
                  </a:cubicBezTo>
                  <a:close/>
                </a:path>
              </a:pathLst>
            </a:custGeom>
            <a:solidFill>
              <a:srgbClr val="808080"/>
            </a:solidFill>
            <a:ln w="0" cap="flat">
              <a:noFill/>
              <a:prstDash val="solid"/>
              <a:miter lim="800000"/>
              <a:headEnd/>
              <a:tailEnd/>
            </a:ln>
            <a:extLst/>
          </p:spPr>
          <p:txBody>
            <a:bodyPr/>
            <a:lstStyle/>
            <a:p>
              <a:endParaRPr lang="en-US"/>
            </a:p>
          </p:txBody>
        </p:sp>
        <p:sp>
          <p:nvSpPr>
            <p:cNvPr id="68" name="Freeform 67"/>
            <p:cNvSpPr>
              <a:spLocks/>
            </p:cNvSpPr>
            <p:nvPr/>
          </p:nvSpPr>
          <p:spPr bwMode="auto">
            <a:xfrm>
              <a:off x="6571484" y="3506272"/>
              <a:ext cx="327660" cy="384810"/>
            </a:xfrm>
            <a:custGeom>
              <a:avLst/>
              <a:gdLst>
                <a:gd name="T0" fmla="*/ 21 w 1541"/>
                <a:gd name="T1" fmla="*/ 289 h 1799"/>
                <a:gd name="T2" fmla="*/ 3 w 1541"/>
                <a:gd name="T3" fmla="*/ 314 h 1799"/>
                <a:gd name="T4" fmla="*/ 7 w 1541"/>
                <a:gd name="T5" fmla="*/ 374 h 1799"/>
                <a:gd name="T6" fmla="*/ 30 w 1541"/>
                <a:gd name="T7" fmla="*/ 448 h 1799"/>
                <a:gd name="T8" fmla="*/ 61 w 1541"/>
                <a:gd name="T9" fmla="*/ 522 h 1799"/>
                <a:gd name="T10" fmla="*/ 104 w 1541"/>
                <a:gd name="T11" fmla="*/ 607 h 1799"/>
                <a:gd name="T12" fmla="*/ 125 w 1541"/>
                <a:gd name="T13" fmla="*/ 666 h 1799"/>
                <a:gd name="T14" fmla="*/ 134 w 1541"/>
                <a:gd name="T15" fmla="*/ 740 h 1799"/>
                <a:gd name="T16" fmla="*/ 138 w 1541"/>
                <a:gd name="T17" fmla="*/ 893 h 1799"/>
                <a:gd name="T18" fmla="*/ 101 w 1541"/>
                <a:gd name="T19" fmla="*/ 1212 h 1799"/>
                <a:gd name="T20" fmla="*/ 66 w 1541"/>
                <a:gd name="T21" fmla="*/ 1539 h 1799"/>
                <a:gd name="T22" fmla="*/ 55 w 1541"/>
                <a:gd name="T23" fmla="*/ 1652 h 1799"/>
                <a:gd name="T24" fmla="*/ 58 w 1541"/>
                <a:gd name="T25" fmla="*/ 1697 h 1799"/>
                <a:gd name="T26" fmla="*/ 88 w 1541"/>
                <a:gd name="T27" fmla="*/ 1714 h 1799"/>
                <a:gd name="T28" fmla="*/ 207 w 1541"/>
                <a:gd name="T29" fmla="*/ 1726 h 1799"/>
                <a:gd name="T30" fmla="*/ 496 w 1541"/>
                <a:gd name="T31" fmla="*/ 1759 h 1799"/>
                <a:gd name="T32" fmla="*/ 737 w 1541"/>
                <a:gd name="T33" fmla="*/ 1787 h 1799"/>
                <a:gd name="T34" fmla="*/ 862 w 1541"/>
                <a:gd name="T35" fmla="*/ 1793 h 1799"/>
                <a:gd name="T36" fmla="*/ 1015 w 1541"/>
                <a:gd name="T37" fmla="*/ 1743 h 1799"/>
                <a:gd name="T38" fmla="*/ 1267 w 1541"/>
                <a:gd name="T39" fmla="*/ 1648 h 1799"/>
                <a:gd name="T40" fmla="*/ 1420 w 1541"/>
                <a:gd name="T41" fmla="*/ 1577 h 1799"/>
                <a:gd name="T42" fmla="*/ 1512 w 1541"/>
                <a:gd name="T43" fmla="*/ 1402 h 1799"/>
                <a:gd name="T44" fmla="*/ 1532 w 1541"/>
                <a:gd name="T45" fmla="*/ 1152 h 1799"/>
                <a:gd name="T46" fmla="*/ 1474 w 1541"/>
                <a:gd name="T47" fmla="*/ 777 h 1799"/>
                <a:gd name="T48" fmla="*/ 1391 w 1541"/>
                <a:gd name="T49" fmla="*/ 393 h 1799"/>
                <a:gd name="T50" fmla="*/ 1276 w 1541"/>
                <a:gd name="T51" fmla="*/ 176 h 1799"/>
                <a:gd name="T52" fmla="*/ 1139 w 1541"/>
                <a:gd name="T53" fmla="*/ 76 h 1799"/>
                <a:gd name="T54" fmla="*/ 927 w 1541"/>
                <a:gd name="T55" fmla="*/ 11 h 1799"/>
                <a:gd name="T56" fmla="*/ 703 w 1541"/>
                <a:gd name="T57" fmla="*/ 16 h 1799"/>
                <a:gd name="T58" fmla="*/ 485 w 1541"/>
                <a:gd name="T59" fmla="*/ 62 h 1799"/>
                <a:gd name="T60" fmla="*/ 304 w 1541"/>
                <a:gd name="T61" fmla="*/ 140 h 1799"/>
                <a:gd name="T62" fmla="*/ 142 w 1541"/>
                <a:gd name="T63" fmla="*/ 224 h 1799"/>
                <a:gd name="T64" fmla="*/ 57 w 1541"/>
                <a:gd name="T65" fmla="*/ 274 h 1799"/>
                <a:gd name="T66" fmla="*/ 21 w 1541"/>
                <a:gd name="T67" fmla="*/ 289 h 1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1" h="1799">
                  <a:moveTo>
                    <a:pt x="21" y="289"/>
                  </a:moveTo>
                  <a:cubicBezTo>
                    <a:pt x="12" y="293"/>
                    <a:pt x="6" y="300"/>
                    <a:pt x="3" y="314"/>
                  </a:cubicBezTo>
                  <a:cubicBezTo>
                    <a:pt x="0" y="328"/>
                    <a:pt x="2" y="350"/>
                    <a:pt x="7" y="374"/>
                  </a:cubicBezTo>
                  <a:cubicBezTo>
                    <a:pt x="12" y="398"/>
                    <a:pt x="21" y="424"/>
                    <a:pt x="30" y="448"/>
                  </a:cubicBezTo>
                  <a:cubicBezTo>
                    <a:pt x="39" y="472"/>
                    <a:pt x="48" y="495"/>
                    <a:pt x="61" y="522"/>
                  </a:cubicBezTo>
                  <a:cubicBezTo>
                    <a:pt x="75" y="550"/>
                    <a:pt x="92" y="583"/>
                    <a:pt x="104" y="607"/>
                  </a:cubicBezTo>
                  <a:cubicBezTo>
                    <a:pt x="115" y="631"/>
                    <a:pt x="121" y="647"/>
                    <a:pt x="125" y="666"/>
                  </a:cubicBezTo>
                  <a:cubicBezTo>
                    <a:pt x="128" y="685"/>
                    <a:pt x="130" y="708"/>
                    <a:pt x="134" y="740"/>
                  </a:cubicBezTo>
                  <a:cubicBezTo>
                    <a:pt x="138" y="772"/>
                    <a:pt x="143" y="814"/>
                    <a:pt x="138" y="893"/>
                  </a:cubicBezTo>
                  <a:cubicBezTo>
                    <a:pt x="132" y="973"/>
                    <a:pt x="116" y="1089"/>
                    <a:pt x="101" y="1212"/>
                  </a:cubicBezTo>
                  <a:cubicBezTo>
                    <a:pt x="86" y="1335"/>
                    <a:pt x="73" y="1464"/>
                    <a:pt x="66" y="1539"/>
                  </a:cubicBezTo>
                  <a:cubicBezTo>
                    <a:pt x="58" y="1613"/>
                    <a:pt x="56" y="1634"/>
                    <a:pt x="55" y="1652"/>
                  </a:cubicBezTo>
                  <a:cubicBezTo>
                    <a:pt x="54" y="1671"/>
                    <a:pt x="54" y="1687"/>
                    <a:pt x="58" y="1697"/>
                  </a:cubicBezTo>
                  <a:cubicBezTo>
                    <a:pt x="62" y="1707"/>
                    <a:pt x="70" y="1711"/>
                    <a:pt x="88" y="1714"/>
                  </a:cubicBezTo>
                  <a:cubicBezTo>
                    <a:pt x="107" y="1717"/>
                    <a:pt x="135" y="1718"/>
                    <a:pt x="207" y="1726"/>
                  </a:cubicBezTo>
                  <a:cubicBezTo>
                    <a:pt x="279" y="1733"/>
                    <a:pt x="396" y="1747"/>
                    <a:pt x="496" y="1759"/>
                  </a:cubicBezTo>
                  <a:cubicBezTo>
                    <a:pt x="596" y="1770"/>
                    <a:pt x="680" y="1780"/>
                    <a:pt x="737" y="1787"/>
                  </a:cubicBezTo>
                  <a:cubicBezTo>
                    <a:pt x="795" y="1794"/>
                    <a:pt x="825" y="1799"/>
                    <a:pt x="862" y="1793"/>
                  </a:cubicBezTo>
                  <a:cubicBezTo>
                    <a:pt x="898" y="1788"/>
                    <a:pt x="941" y="1772"/>
                    <a:pt x="1015" y="1743"/>
                  </a:cubicBezTo>
                  <a:cubicBezTo>
                    <a:pt x="1089" y="1714"/>
                    <a:pt x="1194" y="1672"/>
                    <a:pt x="1267" y="1648"/>
                  </a:cubicBezTo>
                  <a:cubicBezTo>
                    <a:pt x="1341" y="1623"/>
                    <a:pt x="1382" y="1614"/>
                    <a:pt x="1420" y="1577"/>
                  </a:cubicBezTo>
                  <a:cubicBezTo>
                    <a:pt x="1457" y="1539"/>
                    <a:pt x="1491" y="1473"/>
                    <a:pt x="1512" y="1402"/>
                  </a:cubicBezTo>
                  <a:cubicBezTo>
                    <a:pt x="1532" y="1331"/>
                    <a:pt x="1541" y="1256"/>
                    <a:pt x="1532" y="1152"/>
                  </a:cubicBezTo>
                  <a:cubicBezTo>
                    <a:pt x="1524" y="1048"/>
                    <a:pt x="1499" y="914"/>
                    <a:pt x="1474" y="777"/>
                  </a:cubicBezTo>
                  <a:cubicBezTo>
                    <a:pt x="1449" y="639"/>
                    <a:pt x="1424" y="498"/>
                    <a:pt x="1391" y="393"/>
                  </a:cubicBezTo>
                  <a:cubicBezTo>
                    <a:pt x="1357" y="289"/>
                    <a:pt x="1316" y="223"/>
                    <a:pt x="1276" y="176"/>
                  </a:cubicBezTo>
                  <a:cubicBezTo>
                    <a:pt x="1236" y="129"/>
                    <a:pt x="1198" y="103"/>
                    <a:pt x="1139" y="76"/>
                  </a:cubicBezTo>
                  <a:cubicBezTo>
                    <a:pt x="1081" y="49"/>
                    <a:pt x="1003" y="22"/>
                    <a:pt x="927" y="11"/>
                  </a:cubicBezTo>
                  <a:cubicBezTo>
                    <a:pt x="851" y="0"/>
                    <a:pt x="778" y="6"/>
                    <a:pt x="703" y="16"/>
                  </a:cubicBezTo>
                  <a:cubicBezTo>
                    <a:pt x="628" y="26"/>
                    <a:pt x="551" y="41"/>
                    <a:pt x="485" y="62"/>
                  </a:cubicBezTo>
                  <a:cubicBezTo>
                    <a:pt x="418" y="83"/>
                    <a:pt x="362" y="111"/>
                    <a:pt x="304" y="140"/>
                  </a:cubicBezTo>
                  <a:cubicBezTo>
                    <a:pt x="246" y="169"/>
                    <a:pt x="185" y="200"/>
                    <a:pt x="142" y="224"/>
                  </a:cubicBezTo>
                  <a:cubicBezTo>
                    <a:pt x="99" y="248"/>
                    <a:pt x="74" y="264"/>
                    <a:pt x="57" y="274"/>
                  </a:cubicBezTo>
                  <a:cubicBezTo>
                    <a:pt x="39" y="283"/>
                    <a:pt x="29" y="285"/>
                    <a:pt x="21" y="289"/>
                  </a:cubicBezTo>
                  <a:close/>
                </a:path>
              </a:pathLst>
            </a:custGeom>
            <a:solidFill>
              <a:srgbClr val="F6C90E"/>
            </a:solidFill>
            <a:ln w="0" cap="flat">
              <a:noFill/>
              <a:prstDash val="solid"/>
              <a:miter lim="800000"/>
              <a:headEnd/>
              <a:tailEnd/>
            </a:ln>
            <a:extLst/>
          </p:spPr>
          <p:txBody>
            <a:bodyPr/>
            <a:lstStyle/>
            <a:p>
              <a:endParaRPr lang="en-US"/>
            </a:p>
          </p:txBody>
        </p:sp>
        <p:sp>
          <p:nvSpPr>
            <p:cNvPr id="69" name="Freeform 68"/>
            <p:cNvSpPr>
              <a:spLocks/>
            </p:cNvSpPr>
            <p:nvPr/>
          </p:nvSpPr>
          <p:spPr bwMode="auto">
            <a:xfrm>
              <a:off x="1690874" y="3940612"/>
              <a:ext cx="956310" cy="647700"/>
            </a:xfrm>
            <a:custGeom>
              <a:avLst/>
              <a:gdLst>
                <a:gd name="T0" fmla="*/ 1 w 4512"/>
                <a:gd name="T1" fmla="*/ 3041 h 3042"/>
                <a:gd name="T2" fmla="*/ 12 w 4512"/>
                <a:gd name="T3" fmla="*/ 3033 h 3042"/>
                <a:gd name="T4" fmla="*/ 700 w 4512"/>
                <a:gd name="T5" fmla="*/ 2603 h 3042"/>
                <a:gd name="T6" fmla="*/ 3388 w 4512"/>
                <a:gd name="T7" fmla="*/ 923 h 3042"/>
                <a:gd name="T8" fmla="*/ 4096 w 4512"/>
                <a:gd name="T9" fmla="*/ 480 h 3042"/>
                <a:gd name="T10" fmla="*/ 4133 w 4512"/>
                <a:gd name="T11" fmla="*/ 457 h 3042"/>
                <a:gd name="T12" fmla="*/ 4197 w 4512"/>
                <a:gd name="T13" fmla="*/ 418 h 3042"/>
                <a:gd name="T14" fmla="*/ 4274 w 4512"/>
                <a:gd name="T15" fmla="*/ 370 h 3042"/>
                <a:gd name="T16" fmla="*/ 4322 w 4512"/>
                <a:gd name="T17" fmla="*/ 329 h 3042"/>
                <a:gd name="T18" fmla="*/ 4376 w 4512"/>
                <a:gd name="T19" fmla="*/ 273 h 3042"/>
                <a:gd name="T20" fmla="*/ 4414 w 4512"/>
                <a:gd name="T21" fmla="*/ 226 h 3042"/>
                <a:gd name="T22" fmla="*/ 4454 w 4512"/>
                <a:gd name="T23" fmla="*/ 164 h 3042"/>
                <a:gd name="T24" fmla="*/ 4492 w 4512"/>
                <a:gd name="T25" fmla="*/ 97 h 3042"/>
                <a:gd name="T26" fmla="*/ 4510 w 4512"/>
                <a:gd name="T27" fmla="*/ 54 h 3042"/>
                <a:gd name="T28" fmla="*/ 4493 w 4512"/>
                <a:gd name="T29" fmla="*/ 37 h 3042"/>
                <a:gd name="T30" fmla="*/ 4421 w 4512"/>
                <a:gd name="T31" fmla="*/ 7 h 3042"/>
                <a:gd name="T32" fmla="*/ 4400 w 4512"/>
                <a:gd name="T33" fmla="*/ 6 h 3042"/>
                <a:gd name="T34" fmla="*/ 4387 w 4512"/>
                <a:gd name="T35" fmla="*/ 38 h 3042"/>
                <a:gd name="T36" fmla="*/ 4352 w 4512"/>
                <a:gd name="T37" fmla="*/ 106 h 3042"/>
                <a:gd name="T38" fmla="*/ 4303 w 4512"/>
                <a:gd name="T39" fmla="*/ 175 h 3042"/>
                <a:gd name="T40" fmla="*/ 4214 w 4512"/>
                <a:gd name="T41" fmla="*/ 263 h 3042"/>
                <a:gd name="T42" fmla="*/ 4082 w 4512"/>
                <a:gd name="T43" fmla="*/ 356 h 3042"/>
                <a:gd name="T44" fmla="*/ 3891 w 4512"/>
                <a:gd name="T45" fmla="*/ 475 h 3042"/>
                <a:gd name="T46" fmla="*/ 3067 w 4512"/>
                <a:gd name="T47" fmla="*/ 988 h 3042"/>
                <a:gd name="T48" fmla="*/ 608 w 4512"/>
                <a:gd name="T49" fmla="*/ 2524 h 3042"/>
                <a:gd name="T50" fmla="*/ 3 w 4512"/>
                <a:gd name="T51" fmla="*/ 2903 h 3042"/>
                <a:gd name="T52" fmla="*/ 0 w 4512"/>
                <a:gd name="T53" fmla="*/ 2905 h 3042"/>
                <a:gd name="T54" fmla="*/ 0 w 4512"/>
                <a:gd name="T55" fmla="*/ 2929 h 3042"/>
                <a:gd name="T56" fmla="*/ 0 w 4512"/>
                <a:gd name="T57" fmla="*/ 3015 h 3042"/>
                <a:gd name="T58" fmla="*/ 0 w 4512"/>
                <a:gd name="T59" fmla="*/ 3040 h 3042"/>
                <a:gd name="T60" fmla="*/ 1 w 4512"/>
                <a:gd name="T61" fmla="*/ 3041 h 3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12" h="3042">
                  <a:moveTo>
                    <a:pt x="1" y="3041"/>
                  </a:moveTo>
                  <a:cubicBezTo>
                    <a:pt x="3" y="3040"/>
                    <a:pt x="6" y="3037"/>
                    <a:pt x="12" y="3033"/>
                  </a:cubicBezTo>
                  <a:cubicBezTo>
                    <a:pt x="18" y="3029"/>
                    <a:pt x="26" y="3024"/>
                    <a:pt x="700" y="2603"/>
                  </a:cubicBezTo>
                  <a:cubicBezTo>
                    <a:pt x="1373" y="2182"/>
                    <a:pt x="2710" y="1346"/>
                    <a:pt x="3388" y="923"/>
                  </a:cubicBezTo>
                  <a:cubicBezTo>
                    <a:pt x="4066" y="499"/>
                    <a:pt x="4083" y="488"/>
                    <a:pt x="4096" y="480"/>
                  </a:cubicBezTo>
                  <a:cubicBezTo>
                    <a:pt x="4109" y="472"/>
                    <a:pt x="4117" y="466"/>
                    <a:pt x="4133" y="457"/>
                  </a:cubicBezTo>
                  <a:cubicBezTo>
                    <a:pt x="4148" y="447"/>
                    <a:pt x="4171" y="433"/>
                    <a:pt x="4197" y="418"/>
                  </a:cubicBezTo>
                  <a:cubicBezTo>
                    <a:pt x="4223" y="402"/>
                    <a:pt x="4253" y="385"/>
                    <a:pt x="4274" y="370"/>
                  </a:cubicBezTo>
                  <a:cubicBezTo>
                    <a:pt x="4295" y="356"/>
                    <a:pt x="4306" y="345"/>
                    <a:pt x="4322" y="329"/>
                  </a:cubicBezTo>
                  <a:cubicBezTo>
                    <a:pt x="4338" y="312"/>
                    <a:pt x="4360" y="290"/>
                    <a:pt x="4376" y="273"/>
                  </a:cubicBezTo>
                  <a:cubicBezTo>
                    <a:pt x="4392" y="255"/>
                    <a:pt x="4402" y="243"/>
                    <a:pt x="4414" y="226"/>
                  </a:cubicBezTo>
                  <a:cubicBezTo>
                    <a:pt x="4426" y="209"/>
                    <a:pt x="4440" y="187"/>
                    <a:pt x="4454" y="164"/>
                  </a:cubicBezTo>
                  <a:cubicBezTo>
                    <a:pt x="4468" y="141"/>
                    <a:pt x="4482" y="117"/>
                    <a:pt x="4492" y="97"/>
                  </a:cubicBezTo>
                  <a:cubicBezTo>
                    <a:pt x="4501" y="77"/>
                    <a:pt x="4507" y="62"/>
                    <a:pt x="4510" y="54"/>
                  </a:cubicBezTo>
                  <a:cubicBezTo>
                    <a:pt x="4512" y="46"/>
                    <a:pt x="4511" y="45"/>
                    <a:pt x="4493" y="37"/>
                  </a:cubicBezTo>
                  <a:cubicBezTo>
                    <a:pt x="4475" y="29"/>
                    <a:pt x="4439" y="14"/>
                    <a:pt x="4421" y="7"/>
                  </a:cubicBezTo>
                  <a:cubicBezTo>
                    <a:pt x="4402" y="0"/>
                    <a:pt x="4402" y="1"/>
                    <a:pt x="4400" y="6"/>
                  </a:cubicBezTo>
                  <a:cubicBezTo>
                    <a:pt x="4398" y="11"/>
                    <a:pt x="4396" y="20"/>
                    <a:pt x="4387" y="38"/>
                  </a:cubicBezTo>
                  <a:cubicBezTo>
                    <a:pt x="4379" y="56"/>
                    <a:pt x="4366" y="83"/>
                    <a:pt x="4352" y="106"/>
                  </a:cubicBezTo>
                  <a:cubicBezTo>
                    <a:pt x="4339" y="129"/>
                    <a:pt x="4325" y="150"/>
                    <a:pt x="4303" y="175"/>
                  </a:cubicBezTo>
                  <a:cubicBezTo>
                    <a:pt x="4281" y="201"/>
                    <a:pt x="4251" y="233"/>
                    <a:pt x="4214" y="263"/>
                  </a:cubicBezTo>
                  <a:cubicBezTo>
                    <a:pt x="4177" y="293"/>
                    <a:pt x="4134" y="322"/>
                    <a:pt x="4082" y="356"/>
                  </a:cubicBezTo>
                  <a:cubicBezTo>
                    <a:pt x="4030" y="389"/>
                    <a:pt x="3969" y="427"/>
                    <a:pt x="3891" y="475"/>
                  </a:cubicBezTo>
                  <a:cubicBezTo>
                    <a:pt x="3812" y="523"/>
                    <a:pt x="3717" y="582"/>
                    <a:pt x="3067" y="988"/>
                  </a:cubicBezTo>
                  <a:cubicBezTo>
                    <a:pt x="2417" y="1394"/>
                    <a:pt x="1211" y="2147"/>
                    <a:pt x="608" y="2524"/>
                  </a:cubicBezTo>
                  <a:cubicBezTo>
                    <a:pt x="5" y="2901"/>
                    <a:pt x="4" y="2902"/>
                    <a:pt x="3" y="2903"/>
                  </a:cubicBezTo>
                  <a:cubicBezTo>
                    <a:pt x="2" y="2904"/>
                    <a:pt x="1" y="2904"/>
                    <a:pt x="0" y="2905"/>
                  </a:cubicBezTo>
                  <a:cubicBezTo>
                    <a:pt x="0" y="2906"/>
                    <a:pt x="0" y="2907"/>
                    <a:pt x="0" y="2929"/>
                  </a:cubicBezTo>
                  <a:cubicBezTo>
                    <a:pt x="0" y="2951"/>
                    <a:pt x="0" y="2993"/>
                    <a:pt x="0" y="3015"/>
                  </a:cubicBezTo>
                  <a:cubicBezTo>
                    <a:pt x="0" y="3037"/>
                    <a:pt x="0" y="3038"/>
                    <a:pt x="0" y="3040"/>
                  </a:cubicBezTo>
                  <a:cubicBezTo>
                    <a:pt x="0" y="3041"/>
                    <a:pt x="0" y="3042"/>
                    <a:pt x="1" y="3041"/>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70" name="Freeform 69"/>
            <p:cNvSpPr>
              <a:spLocks/>
            </p:cNvSpPr>
            <p:nvPr/>
          </p:nvSpPr>
          <p:spPr bwMode="auto">
            <a:xfrm>
              <a:off x="3500624" y="3700582"/>
              <a:ext cx="3417570" cy="1062990"/>
            </a:xfrm>
            <a:custGeom>
              <a:avLst/>
              <a:gdLst>
                <a:gd name="T0" fmla="*/ 195 w 16069"/>
                <a:gd name="T1" fmla="*/ 42 h 4973"/>
                <a:gd name="T2" fmla="*/ 0 w 16069"/>
                <a:gd name="T3" fmla="*/ 958 h 4973"/>
                <a:gd name="T4" fmla="*/ 308 w 16069"/>
                <a:gd name="T5" fmla="*/ 1019 h 4973"/>
                <a:gd name="T6" fmla="*/ 1055 w 16069"/>
                <a:gd name="T7" fmla="*/ 1161 h 4973"/>
                <a:gd name="T8" fmla="*/ 1789 w 16069"/>
                <a:gd name="T9" fmla="*/ 1312 h 4973"/>
                <a:gd name="T10" fmla="*/ 2350 w 16069"/>
                <a:gd name="T11" fmla="*/ 1463 h 4973"/>
                <a:gd name="T12" fmla="*/ 2977 w 16069"/>
                <a:gd name="T13" fmla="*/ 1645 h 4973"/>
                <a:gd name="T14" fmla="*/ 3355 w 16069"/>
                <a:gd name="T15" fmla="*/ 1756 h 4973"/>
                <a:gd name="T16" fmla="*/ 3532 w 16069"/>
                <a:gd name="T17" fmla="*/ 1809 h 4973"/>
                <a:gd name="T18" fmla="*/ 3681 w 16069"/>
                <a:gd name="T19" fmla="*/ 1574 h 4973"/>
                <a:gd name="T20" fmla="*/ 3771 w 16069"/>
                <a:gd name="T21" fmla="*/ 1588 h 4973"/>
                <a:gd name="T22" fmla="*/ 4537 w 16069"/>
                <a:gd name="T23" fmla="*/ 1878 h 4973"/>
                <a:gd name="T24" fmla="*/ 6969 w 16069"/>
                <a:gd name="T25" fmla="*/ 2884 h 4973"/>
                <a:gd name="T26" fmla="*/ 7125 w 16069"/>
                <a:gd name="T27" fmla="*/ 3008 h 4973"/>
                <a:gd name="T28" fmla="*/ 7348 w 16069"/>
                <a:gd name="T29" fmla="*/ 3197 h 4973"/>
                <a:gd name="T30" fmla="*/ 7559 w 16069"/>
                <a:gd name="T31" fmla="*/ 3379 h 4973"/>
                <a:gd name="T32" fmla="*/ 7708 w 16069"/>
                <a:gd name="T33" fmla="*/ 3462 h 4973"/>
                <a:gd name="T34" fmla="*/ 9738 w 16069"/>
                <a:gd name="T35" fmla="*/ 4154 h 4973"/>
                <a:gd name="T36" fmla="*/ 11287 w 16069"/>
                <a:gd name="T37" fmla="*/ 4677 h 4973"/>
                <a:gd name="T38" fmla="*/ 11390 w 16069"/>
                <a:gd name="T39" fmla="*/ 4669 h 4973"/>
                <a:gd name="T40" fmla="*/ 11653 w 16069"/>
                <a:gd name="T41" fmla="*/ 4422 h 4973"/>
                <a:gd name="T42" fmla="*/ 13825 w 16069"/>
                <a:gd name="T43" fmla="*/ 4647 h 4973"/>
                <a:gd name="T44" fmla="*/ 14175 w 16069"/>
                <a:gd name="T45" fmla="*/ 4749 h 4973"/>
                <a:gd name="T46" fmla="*/ 14524 w 16069"/>
                <a:gd name="T47" fmla="*/ 4862 h 4973"/>
                <a:gd name="T48" fmla="*/ 15110 w 16069"/>
                <a:gd name="T49" fmla="*/ 4918 h 4973"/>
                <a:gd name="T50" fmla="*/ 15695 w 16069"/>
                <a:gd name="T51" fmla="*/ 4972 h 4973"/>
                <a:gd name="T52" fmla="*/ 15724 w 16069"/>
                <a:gd name="T53" fmla="*/ 4963 h 4973"/>
                <a:gd name="T54" fmla="*/ 15859 w 16069"/>
                <a:gd name="T55" fmla="*/ 4293 h 4973"/>
                <a:gd name="T56" fmla="*/ 16060 w 16069"/>
                <a:gd name="T57" fmla="*/ 3322 h 4973"/>
                <a:gd name="T58" fmla="*/ 15936 w 16069"/>
                <a:gd name="T59" fmla="*/ 3237 h 4973"/>
                <a:gd name="T60" fmla="*/ 15343 w 16069"/>
                <a:gd name="T61" fmla="*/ 3122 h 4973"/>
                <a:gd name="T62" fmla="*/ 14080 w 16069"/>
                <a:gd name="T63" fmla="*/ 2997 h 4973"/>
                <a:gd name="T64" fmla="*/ 13039 w 16069"/>
                <a:gd name="T65" fmla="*/ 3038 h 4973"/>
                <a:gd name="T66" fmla="*/ 13040 w 16069"/>
                <a:gd name="T67" fmla="*/ 2916 h 4973"/>
                <a:gd name="T68" fmla="*/ 11863 w 16069"/>
                <a:gd name="T69" fmla="*/ 2808 h 4973"/>
                <a:gd name="T70" fmla="*/ 10513 w 16069"/>
                <a:gd name="T71" fmla="*/ 2728 h 4973"/>
                <a:gd name="T72" fmla="*/ 8185 w 16069"/>
                <a:gd name="T73" fmla="*/ 2431 h 4973"/>
                <a:gd name="T74" fmla="*/ 7360 w 16069"/>
                <a:gd name="T75" fmla="*/ 2328 h 4973"/>
                <a:gd name="T76" fmla="*/ 6678 w 16069"/>
                <a:gd name="T77" fmla="*/ 2214 h 4973"/>
                <a:gd name="T78" fmla="*/ 6249 w 16069"/>
                <a:gd name="T79" fmla="*/ 2118 h 4973"/>
                <a:gd name="T80" fmla="*/ 6192 w 16069"/>
                <a:gd name="T81" fmla="*/ 2046 h 4973"/>
                <a:gd name="T82" fmla="*/ 5941 w 16069"/>
                <a:gd name="T83" fmla="*/ 1976 h 4973"/>
                <a:gd name="T84" fmla="*/ 5040 w 16069"/>
                <a:gd name="T85" fmla="*/ 1602 h 4973"/>
                <a:gd name="T86" fmla="*/ 3934 w 16069"/>
                <a:gd name="T87" fmla="*/ 1250 h 4973"/>
                <a:gd name="T88" fmla="*/ 2868 w 16069"/>
                <a:gd name="T89" fmla="*/ 918 h 4973"/>
                <a:gd name="T90" fmla="*/ 2458 w 16069"/>
                <a:gd name="T91" fmla="*/ 734 h 4973"/>
                <a:gd name="T92" fmla="*/ 2313 w 16069"/>
                <a:gd name="T93" fmla="*/ 712 h 4973"/>
                <a:gd name="T94" fmla="*/ 1801 w 16069"/>
                <a:gd name="T95" fmla="*/ 414 h 4973"/>
                <a:gd name="T96" fmla="*/ 1272 w 16069"/>
                <a:gd name="T97" fmla="*/ 121 h 4973"/>
                <a:gd name="T98" fmla="*/ 706 w 16069"/>
                <a:gd name="T99" fmla="*/ 49 h 4973"/>
                <a:gd name="T100" fmla="*/ 646 w 16069"/>
                <a:gd name="T101" fmla="*/ 115 h 4973"/>
                <a:gd name="T102" fmla="*/ 465 w 16069"/>
                <a:gd name="T103" fmla="*/ 79 h 4973"/>
                <a:gd name="T104" fmla="*/ 242 w 16069"/>
                <a:gd name="T105" fmla="*/ 9 h 4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069" h="4973">
                  <a:moveTo>
                    <a:pt x="203" y="0"/>
                  </a:moveTo>
                  <a:cubicBezTo>
                    <a:pt x="200" y="0"/>
                    <a:pt x="199" y="1"/>
                    <a:pt x="198" y="4"/>
                  </a:cubicBezTo>
                  <a:cubicBezTo>
                    <a:pt x="197" y="6"/>
                    <a:pt x="197" y="9"/>
                    <a:pt x="197" y="16"/>
                  </a:cubicBezTo>
                  <a:cubicBezTo>
                    <a:pt x="197" y="23"/>
                    <a:pt x="196" y="33"/>
                    <a:pt x="195" y="42"/>
                  </a:cubicBezTo>
                  <a:cubicBezTo>
                    <a:pt x="193" y="52"/>
                    <a:pt x="191" y="61"/>
                    <a:pt x="159" y="212"/>
                  </a:cubicBezTo>
                  <a:cubicBezTo>
                    <a:pt x="127" y="362"/>
                    <a:pt x="65" y="653"/>
                    <a:pt x="34" y="800"/>
                  </a:cubicBezTo>
                  <a:cubicBezTo>
                    <a:pt x="3" y="946"/>
                    <a:pt x="3" y="947"/>
                    <a:pt x="2" y="950"/>
                  </a:cubicBezTo>
                  <a:cubicBezTo>
                    <a:pt x="1" y="953"/>
                    <a:pt x="1" y="956"/>
                    <a:pt x="0" y="958"/>
                  </a:cubicBezTo>
                  <a:cubicBezTo>
                    <a:pt x="0" y="961"/>
                    <a:pt x="0" y="961"/>
                    <a:pt x="2" y="962"/>
                  </a:cubicBezTo>
                  <a:cubicBezTo>
                    <a:pt x="4" y="963"/>
                    <a:pt x="8" y="964"/>
                    <a:pt x="39" y="969"/>
                  </a:cubicBezTo>
                  <a:cubicBezTo>
                    <a:pt x="70" y="975"/>
                    <a:pt x="129" y="986"/>
                    <a:pt x="176" y="995"/>
                  </a:cubicBezTo>
                  <a:cubicBezTo>
                    <a:pt x="224" y="1003"/>
                    <a:pt x="261" y="1010"/>
                    <a:pt x="308" y="1019"/>
                  </a:cubicBezTo>
                  <a:cubicBezTo>
                    <a:pt x="356" y="1028"/>
                    <a:pt x="413" y="1039"/>
                    <a:pt x="467" y="1049"/>
                  </a:cubicBezTo>
                  <a:cubicBezTo>
                    <a:pt x="521" y="1059"/>
                    <a:pt x="571" y="1068"/>
                    <a:pt x="633" y="1080"/>
                  </a:cubicBezTo>
                  <a:cubicBezTo>
                    <a:pt x="694" y="1092"/>
                    <a:pt x="767" y="1106"/>
                    <a:pt x="841" y="1120"/>
                  </a:cubicBezTo>
                  <a:cubicBezTo>
                    <a:pt x="915" y="1134"/>
                    <a:pt x="989" y="1148"/>
                    <a:pt x="1055" y="1161"/>
                  </a:cubicBezTo>
                  <a:cubicBezTo>
                    <a:pt x="1120" y="1174"/>
                    <a:pt x="1176" y="1185"/>
                    <a:pt x="1234" y="1196"/>
                  </a:cubicBezTo>
                  <a:cubicBezTo>
                    <a:pt x="1291" y="1207"/>
                    <a:pt x="1350" y="1219"/>
                    <a:pt x="1414" y="1232"/>
                  </a:cubicBezTo>
                  <a:cubicBezTo>
                    <a:pt x="1479" y="1245"/>
                    <a:pt x="1549" y="1260"/>
                    <a:pt x="1613" y="1273"/>
                  </a:cubicBezTo>
                  <a:cubicBezTo>
                    <a:pt x="1678" y="1287"/>
                    <a:pt x="1736" y="1300"/>
                    <a:pt x="1789" y="1312"/>
                  </a:cubicBezTo>
                  <a:cubicBezTo>
                    <a:pt x="1842" y="1324"/>
                    <a:pt x="1890" y="1335"/>
                    <a:pt x="1939" y="1348"/>
                  </a:cubicBezTo>
                  <a:cubicBezTo>
                    <a:pt x="1987" y="1360"/>
                    <a:pt x="2036" y="1374"/>
                    <a:pt x="2084" y="1387"/>
                  </a:cubicBezTo>
                  <a:cubicBezTo>
                    <a:pt x="2131" y="1401"/>
                    <a:pt x="2177" y="1414"/>
                    <a:pt x="2220" y="1426"/>
                  </a:cubicBezTo>
                  <a:cubicBezTo>
                    <a:pt x="2264" y="1439"/>
                    <a:pt x="2306" y="1451"/>
                    <a:pt x="2350" y="1463"/>
                  </a:cubicBezTo>
                  <a:cubicBezTo>
                    <a:pt x="2393" y="1475"/>
                    <a:pt x="2438" y="1488"/>
                    <a:pt x="2486" y="1502"/>
                  </a:cubicBezTo>
                  <a:cubicBezTo>
                    <a:pt x="2535" y="1516"/>
                    <a:pt x="2588" y="1531"/>
                    <a:pt x="2641" y="1546"/>
                  </a:cubicBezTo>
                  <a:cubicBezTo>
                    <a:pt x="2694" y="1562"/>
                    <a:pt x="2748" y="1577"/>
                    <a:pt x="2806" y="1594"/>
                  </a:cubicBezTo>
                  <a:cubicBezTo>
                    <a:pt x="2863" y="1611"/>
                    <a:pt x="2924" y="1629"/>
                    <a:pt x="2977" y="1645"/>
                  </a:cubicBezTo>
                  <a:cubicBezTo>
                    <a:pt x="3031" y="1660"/>
                    <a:pt x="3076" y="1674"/>
                    <a:pt x="3112" y="1685"/>
                  </a:cubicBezTo>
                  <a:cubicBezTo>
                    <a:pt x="3149" y="1695"/>
                    <a:pt x="3177" y="1704"/>
                    <a:pt x="3205" y="1712"/>
                  </a:cubicBezTo>
                  <a:cubicBezTo>
                    <a:pt x="3234" y="1720"/>
                    <a:pt x="3262" y="1729"/>
                    <a:pt x="3287" y="1736"/>
                  </a:cubicBezTo>
                  <a:cubicBezTo>
                    <a:pt x="3311" y="1743"/>
                    <a:pt x="3332" y="1750"/>
                    <a:pt x="3355" y="1756"/>
                  </a:cubicBezTo>
                  <a:cubicBezTo>
                    <a:pt x="3378" y="1763"/>
                    <a:pt x="3402" y="1770"/>
                    <a:pt x="3426" y="1777"/>
                  </a:cubicBezTo>
                  <a:cubicBezTo>
                    <a:pt x="3450" y="1785"/>
                    <a:pt x="3473" y="1791"/>
                    <a:pt x="3490" y="1796"/>
                  </a:cubicBezTo>
                  <a:cubicBezTo>
                    <a:pt x="3507" y="1801"/>
                    <a:pt x="3518" y="1805"/>
                    <a:pt x="3524" y="1807"/>
                  </a:cubicBezTo>
                  <a:cubicBezTo>
                    <a:pt x="3530" y="1808"/>
                    <a:pt x="3531" y="1809"/>
                    <a:pt x="3532" y="1809"/>
                  </a:cubicBezTo>
                  <a:cubicBezTo>
                    <a:pt x="3533" y="1809"/>
                    <a:pt x="3534" y="1809"/>
                    <a:pt x="3535" y="1808"/>
                  </a:cubicBezTo>
                  <a:cubicBezTo>
                    <a:pt x="3537" y="1807"/>
                    <a:pt x="3538" y="1806"/>
                    <a:pt x="3561" y="1768"/>
                  </a:cubicBezTo>
                  <a:cubicBezTo>
                    <a:pt x="3585" y="1730"/>
                    <a:pt x="3631" y="1654"/>
                    <a:pt x="3655" y="1616"/>
                  </a:cubicBezTo>
                  <a:cubicBezTo>
                    <a:pt x="3678" y="1578"/>
                    <a:pt x="3680" y="1576"/>
                    <a:pt x="3681" y="1574"/>
                  </a:cubicBezTo>
                  <a:cubicBezTo>
                    <a:pt x="3683" y="1572"/>
                    <a:pt x="3685" y="1570"/>
                    <a:pt x="3688" y="1569"/>
                  </a:cubicBezTo>
                  <a:cubicBezTo>
                    <a:pt x="3690" y="1567"/>
                    <a:pt x="3694" y="1567"/>
                    <a:pt x="3697" y="1567"/>
                  </a:cubicBezTo>
                  <a:cubicBezTo>
                    <a:pt x="3700" y="1568"/>
                    <a:pt x="3703" y="1569"/>
                    <a:pt x="3714" y="1573"/>
                  </a:cubicBezTo>
                  <a:cubicBezTo>
                    <a:pt x="3725" y="1576"/>
                    <a:pt x="3744" y="1581"/>
                    <a:pt x="3771" y="1588"/>
                  </a:cubicBezTo>
                  <a:cubicBezTo>
                    <a:pt x="3798" y="1595"/>
                    <a:pt x="3833" y="1603"/>
                    <a:pt x="3861" y="1610"/>
                  </a:cubicBezTo>
                  <a:cubicBezTo>
                    <a:pt x="3888" y="1616"/>
                    <a:pt x="3909" y="1620"/>
                    <a:pt x="3935" y="1629"/>
                  </a:cubicBezTo>
                  <a:cubicBezTo>
                    <a:pt x="3961" y="1638"/>
                    <a:pt x="3992" y="1652"/>
                    <a:pt x="4039" y="1672"/>
                  </a:cubicBezTo>
                  <a:cubicBezTo>
                    <a:pt x="4085" y="1692"/>
                    <a:pt x="4148" y="1717"/>
                    <a:pt x="4537" y="1878"/>
                  </a:cubicBezTo>
                  <a:cubicBezTo>
                    <a:pt x="4927" y="2039"/>
                    <a:pt x="5642" y="2335"/>
                    <a:pt x="6058" y="2508"/>
                  </a:cubicBezTo>
                  <a:cubicBezTo>
                    <a:pt x="6473" y="2680"/>
                    <a:pt x="6589" y="2729"/>
                    <a:pt x="6684" y="2769"/>
                  </a:cubicBezTo>
                  <a:cubicBezTo>
                    <a:pt x="6779" y="2808"/>
                    <a:pt x="6854" y="2838"/>
                    <a:pt x="6898" y="2856"/>
                  </a:cubicBezTo>
                  <a:cubicBezTo>
                    <a:pt x="6942" y="2873"/>
                    <a:pt x="6956" y="2879"/>
                    <a:pt x="6969" y="2884"/>
                  </a:cubicBezTo>
                  <a:cubicBezTo>
                    <a:pt x="6982" y="2890"/>
                    <a:pt x="6993" y="2896"/>
                    <a:pt x="7005" y="2904"/>
                  </a:cubicBezTo>
                  <a:cubicBezTo>
                    <a:pt x="7016" y="2912"/>
                    <a:pt x="7029" y="2923"/>
                    <a:pt x="7041" y="2933"/>
                  </a:cubicBezTo>
                  <a:cubicBezTo>
                    <a:pt x="7054" y="2944"/>
                    <a:pt x="7066" y="2954"/>
                    <a:pt x="7079" y="2966"/>
                  </a:cubicBezTo>
                  <a:cubicBezTo>
                    <a:pt x="7093" y="2978"/>
                    <a:pt x="7107" y="2992"/>
                    <a:pt x="7125" y="3008"/>
                  </a:cubicBezTo>
                  <a:cubicBezTo>
                    <a:pt x="7143" y="3023"/>
                    <a:pt x="7164" y="3041"/>
                    <a:pt x="7185" y="3058"/>
                  </a:cubicBezTo>
                  <a:cubicBezTo>
                    <a:pt x="7206" y="3075"/>
                    <a:pt x="7225" y="3092"/>
                    <a:pt x="7243" y="3108"/>
                  </a:cubicBezTo>
                  <a:cubicBezTo>
                    <a:pt x="7261" y="3123"/>
                    <a:pt x="7278" y="3138"/>
                    <a:pt x="7295" y="3153"/>
                  </a:cubicBezTo>
                  <a:cubicBezTo>
                    <a:pt x="7313" y="3168"/>
                    <a:pt x="7331" y="3183"/>
                    <a:pt x="7348" y="3197"/>
                  </a:cubicBezTo>
                  <a:cubicBezTo>
                    <a:pt x="7364" y="3211"/>
                    <a:pt x="7380" y="3224"/>
                    <a:pt x="7396" y="3238"/>
                  </a:cubicBezTo>
                  <a:cubicBezTo>
                    <a:pt x="7412" y="3251"/>
                    <a:pt x="7428" y="3264"/>
                    <a:pt x="7449" y="3282"/>
                  </a:cubicBezTo>
                  <a:cubicBezTo>
                    <a:pt x="7469" y="3299"/>
                    <a:pt x="7493" y="3321"/>
                    <a:pt x="7513" y="3338"/>
                  </a:cubicBezTo>
                  <a:cubicBezTo>
                    <a:pt x="7532" y="3355"/>
                    <a:pt x="7547" y="3367"/>
                    <a:pt x="7559" y="3379"/>
                  </a:cubicBezTo>
                  <a:cubicBezTo>
                    <a:pt x="7570" y="3391"/>
                    <a:pt x="7578" y="3403"/>
                    <a:pt x="7585" y="3412"/>
                  </a:cubicBezTo>
                  <a:cubicBezTo>
                    <a:pt x="7592" y="3420"/>
                    <a:pt x="7598" y="3425"/>
                    <a:pt x="7611" y="3430"/>
                  </a:cubicBezTo>
                  <a:cubicBezTo>
                    <a:pt x="7624" y="3435"/>
                    <a:pt x="7643" y="3441"/>
                    <a:pt x="7662" y="3447"/>
                  </a:cubicBezTo>
                  <a:cubicBezTo>
                    <a:pt x="7681" y="3453"/>
                    <a:pt x="7699" y="3459"/>
                    <a:pt x="7708" y="3462"/>
                  </a:cubicBezTo>
                  <a:cubicBezTo>
                    <a:pt x="7717" y="3465"/>
                    <a:pt x="7717" y="3465"/>
                    <a:pt x="7739" y="3472"/>
                  </a:cubicBezTo>
                  <a:cubicBezTo>
                    <a:pt x="7760" y="3480"/>
                    <a:pt x="7804" y="3495"/>
                    <a:pt x="7859" y="3514"/>
                  </a:cubicBezTo>
                  <a:cubicBezTo>
                    <a:pt x="7914" y="3532"/>
                    <a:pt x="7980" y="3555"/>
                    <a:pt x="8332" y="3675"/>
                  </a:cubicBezTo>
                  <a:cubicBezTo>
                    <a:pt x="8683" y="3794"/>
                    <a:pt x="9319" y="4011"/>
                    <a:pt x="9738" y="4154"/>
                  </a:cubicBezTo>
                  <a:cubicBezTo>
                    <a:pt x="10156" y="4296"/>
                    <a:pt x="10356" y="4364"/>
                    <a:pt x="10510" y="4416"/>
                  </a:cubicBezTo>
                  <a:cubicBezTo>
                    <a:pt x="10664" y="4468"/>
                    <a:pt x="10770" y="4504"/>
                    <a:pt x="10865" y="4536"/>
                  </a:cubicBezTo>
                  <a:cubicBezTo>
                    <a:pt x="10960" y="4568"/>
                    <a:pt x="11043" y="4596"/>
                    <a:pt x="11116" y="4620"/>
                  </a:cubicBezTo>
                  <a:cubicBezTo>
                    <a:pt x="11189" y="4644"/>
                    <a:pt x="11251" y="4665"/>
                    <a:pt x="11287" y="4677"/>
                  </a:cubicBezTo>
                  <a:cubicBezTo>
                    <a:pt x="11324" y="4689"/>
                    <a:pt x="11335" y="4692"/>
                    <a:pt x="11342" y="4694"/>
                  </a:cubicBezTo>
                  <a:cubicBezTo>
                    <a:pt x="11350" y="4696"/>
                    <a:pt x="11353" y="4697"/>
                    <a:pt x="11356" y="4696"/>
                  </a:cubicBezTo>
                  <a:cubicBezTo>
                    <a:pt x="11359" y="4696"/>
                    <a:pt x="11362" y="4694"/>
                    <a:pt x="11367" y="4690"/>
                  </a:cubicBezTo>
                  <a:cubicBezTo>
                    <a:pt x="11372" y="4686"/>
                    <a:pt x="11378" y="4681"/>
                    <a:pt x="11390" y="4669"/>
                  </a:cubicBezTo>
                  <a:cubicBezTo>
                    <a:pt x="11401" y="4657"/>
                    <a:pt x="11419" y="4639"/>
                    <a:pt x="11456" y="4600"/>
                  </a:cubicBezTo>
                  <a:cubicBezTo>
                    <a:pt x="11493" y="4560"/>
                    <a:pt x="11551" y="4499"/>
                    <a:pt x="11583" y="4466"/>
                  </a:cubicBezTo>
                  <a:cubicBezTo>
                    <a:pt x="11615" y="4432"/>
                    <a:pt x="11622" y="4427"/>
                    <a:pt x="11627" y="4424"/>
                  </a:cubicBezTo>
                  <a:cubicBezTo>
                    <a:pt x="11632" y="4421"/>
                    <a:pt x="11635" y="4420"/>
                    <a:pt x="11653" y="4422"/>
                  </a:cubicBezTo>
                  <a:cubicBezTo>
                    <a:pt x="11672" y="4423"/>
                    <a:pt x="11705" y="4426"/>
                    <a:pt x="11755" y="4431"/>
                  </a:cubicBezTo>
                  <a:cubicBezTo>
                    <a:pt x="11805" y="4435"/>
                    <a:pt x="11872" y="4442"/>
                    <a:pt x="12203" y="4476"/>
                  </a:cubicBezTo>
                  <a:cubicBezTo>
                    <a:pt x="12534" y="4510"/>
                    <a:pt x="13130" y="4572"/>
                    <a:pt x="13446" y="4605"/>
                  </a:cubicBezTo>
                  <a:cubicBezTo>
                    <a:pt x="13763" y="4638"/>
                    <a:pt x="13799" y="4643"/>
                    <a:pt x="13825" y="4647"/>
                  </a:cubicBezTo>
                  <a:cubicBezTo>
                    <a:pt x="13851" y="4650"/>
                    <a:pt x="13867" y="4653"/>
                    <a:pt x="13889" y="4659"/>
                  </a:cubicBezTo>
                  <a:cubicBezTo>
                    <a:pt x="13910" y="4664"/>
                    <a:pt x="13937" y="4672"/>
                    <a:pt x="13970" y="4682"/>
                  </a:cubicBezTo>
                  <a:cubicBezTo>
                    <a:pt x="14003" y="4692"/>
                    <a:pt x="14041" y="4704"/>
                    <a:pt x="14075" y="4716"/>
                  </a:cubicBezTo>
                  <a:cubicBezTo>
                    <a:pt x="14109" y="4727"/>
                    <a:pt x="14140" y="4737"/>
                    <a:pt x="14175" y="4749"/>
                  </a:cubicBezTo>
                  <a:cubicBezTo>
                    <a:pt x="14211" y="4761"/>
                    <a:pt x="14251" y="4774"/>
                    <a:pt x="14293" y="4788"/>
                  </a:cubicBezTo>
                  <a:cubicBezTo>
                    <a:pt x="14334" y="4802"/>
                    <a:pt x="14377" y="4817"/>
                    <a:pt x="14410" y="4828"/>
                  </a:cubicBezTo>
                  <a:cubicBezTo>
                    <a:pt x="14443" y="4839"/>
                    <a:pt x="14466" y="4846"/>
                    <a:pt x="14484" y="4852"/>
                  </a:cubicBezTo>
                  <a:cubicBezTo>
                    <a:pt x="14501" y="4857"/>
                    <a:pt x="14512" y="4860"/>
                    <a:pt x="14524" y="4862"/>
                  </a:cubicBezTo>
                  <a:cubicBezTo>
                    <a:pt x="14536" y="4865"/>
                    <a:pt x="14550" y="4866"/>
                    <a:pt x="14575" y="4869"/>
                  </a:cubicBezTo>
                  <a:cubicBezTo>
                    <a:pt x="14601" y="4871"/>
                    <a:pt x="14638" y="4875"/>
                    <a:pt x="14696" y="4880"/>
                  </a:cubicBezTo>
                  <a:cubicBezTo>
                    <a:pt x="14753" y="4885"/>
                    <a:pt x="14831" y="4892"/>
                    <a:pt x="14903" y="4899"/>
                  </a:cubicBezTo>
                  <a:cubicBezTo>
                    <a:pt x="14975" y="4905"/>
                    <a:pt x="15040" y="4911"/>
                    <a:pt x="15110" y="4918"/>
                  </a:cubicBezTo>
                  <a:cubicBezTo>
                    <a:pt x="15181" y="4925"/>
                    <a:pt x="15257" y="4932"/>
                    <a:pt x="15331" y="4939"/>
                  </a:cubicBezTo>
                  <a:cubicBezTo>
                    <a:pt x="15405" y="4946"/>
                    <a:pt x="15477" y="4953"/>
                    <a:pt x="15529" y="4958"/>
                  </a:cubicBezTo>
                  <a:cubicBezTo>
                    <a:pt x="15580" y="4962"/>
                    <a:pt x="15611" y="4965"/>
                    <a:pt x="15637" y="4967"/>
                  </a:cubicBezTo>
                  <a:cubicBezTo>
                    <a:pt x="15662" y="4969"/>
                    <a:pt x="15683" y="4971"/>
                    <a:pt x="15695" y="4972"/>
                  </a:cubicBezTo>
                  <a:cubicBezTo>
                    <a:pt x="15707" y="4972"/>
                    <a:pt x="15710" y="4973"/>
                    <a:pt x="15713" y="4973"/>
                  </a:cubicBezTo>
                  <a:cubicBezTo>
                    <a:pt x="15716" y="4973"/>
                    <a:pt x="15719" y="4973"/>
                    <a:pt x="15720" y="4973"/>
                  </a:cubicBezTo>
                  <a:cubicBezTo>
                    <a:pt x="15722" y="4972"/>
                    <a:pt x="15722" y="4971"/>
                    <a:pt x="15722" y="4969"/>
                  </a:cubicBezTo>
                  <a:cubicBezTo>
                    <a:pt x="15722" y="4968"/>
                    <a:pt x="15723" y="4967"/>
                    <a:pt x="15724" y="4963"/>
                  </a:cubicBezTo>
                  <a:cubicBezTo>
                    <a:pt x="15724" y="4958"/>
                    <a:pt x="15726" y="4950"/>
                    <a:pt x="15728" y="4939"/>
                  </a:cubicBezTo>
                  <a:cubicBezTo>
                    <a:pt x="15731" y="4927"/>
                    <a:pt x="15733" y="4913"/>
                    <a:pt x="15743" y="4867"/>
                  </a:cubicBezTo>
                  <a:cubicBezTo>
                    <a:pt x="15753" y="4822"/>
                    <a:pt x="15769" y="4745"/>
                    <a:pt x="15790" y="4641"/>
                  </a:cubicBezTo>
                  <a:cubicBezTo>
                    <a:pt x="15811" y="4538"/>
                    <a:pt x="15837" y="4408"/>
                    <a:pt x="15859" y="4293"/>
                  </a:cubicBezTo>
                  <a:cubicBezTo>
                    <a:pt x="15882" y="4179"/>
                    <a:pt x="15902" y="4079"/>
                    <a:pt x="15926" y="3962"/>
                  </a:cubicBezTo>
                  <a:cubicBezTo>
                    <a:pt x="15950" y="3846"/>
                    <a:pt x="15977" y="3711"/>
                    <a:pt x="15998" y="3611"/>
                  </a:cubicBezTo>
                  <a:cubicBezTo>
                    <a:pt x="16019" y="3511"/>
                    <a:pt x="16033" y="3445"/>
                    <a:pt x="16042" y="3402"/>
                  </a:cubicBezTo>
                  <a:cubicBezTo>
                    <a:pt x="16052" y="3359"/>
                    <a:pt x="16056" y="3339"/>
                    <a:pt x="16060" y="3322"/>
                  </a:cubicBezTo>
                  <a:cubicBezTo>
                    <a:pt x="16064" y="3305"/>
                    <a:pt x="16066" y="3293"/>
                    <a:pt x="16067" y="3284"/>
                  </a:cubicBezTo>
                  <a:cubicBezTo>
                    <a:pt x="16069" y="3275"/>
                    <a:pt x="16069" y="3269"/>
                    <a:pt x="16061" y="3265"/>
                  </a:cubicBezTo>
                  <a:cubicBezTo>
                    <a:pt x="16054" y="3261"/>
                    <a:pt x="16038" y="3258"/>
                    <a:pt x="16022" y="3255"/>
                  </a:cubicBezTo>
                  <a:cubicBezTo>
                    <a:pt x="16005" y="3251"/>
                    <a:pt x="15988" y="3247"/>
                    <a:pt x="15936" y="3237"/>
                  </a:cubicBezTo>
                  <a:cubicBezTo>
                    <a:pt x="15884" y="3226"/>
                    <a:pt x="15798" y="3209"/>
                    <a:pt x="15732" y="3196"/>
                  </a:cubicBezTo>
                  <a:cubicBezTo>
                    <a:pt x="15666" y="3183"/>
                    <a:pt x="15621" y="3174"/>
                    <a:pt x="15590" y="3169"/>
                  </a:cubicBezTo>
                  <a:cubicBezTo>
                    <a:pt x="15560" y="3163"/>
                    <a:pt x="15543" y="3162"/>
                    <a:pt x="15527" y="3159"/>
                  </a:cubicBezTo>
                  <a:cubicBezTo>
                    <a:pt x="15512" y="3156"/>
                    <a:pt x="15496" y="3152"/>
                    <a:pt x="15343" y="3122"/>
                  </a:cubicBezTo>
                  <a:cubicBezTo>
                    <a:pt x="15191" y="3092"/>
                    <a:pt x="14900" y="3037"/>
                    <a:pt x="14749" y="3009"/>
                  </a:cubicBezTo>
                  <a:cubicBezTo>
                    <a:pt x="14597" y="2980"/>
                    <a:pt x="14584" y="2979"/>
                    <a:pt x="14553" y="2979"/>
                  </a:cubicBezTo>
                  <a:cubicBezTo>
                    <a:pt x="14522" y="2979"/>
                    <a:pt x="14473" y="2980"/>
                    <a:pt x="14400" y="2983"/>
                  </a:cubicBezTo>
                  <a:cubicBezTo>
                    <a:pt x="14328" y="2985"/>
                    <a:pt x="14232" y="2989"/>
                    <a:pt x="14080" y="2997"/>
                  </a:cubicBezTo>
                  <a:cubicBezTo>
                    <a:pt x="13927" y="3005"/>
                    <a:pt x="13718" y="3017"/>
                    <a:pt x="13538" y="3025"/>
                  </a:cubicBezTo>
                  <a:cubicBezTo>
                    <a:pt x="13358" y="3033"/>
                    <a:pt x="13207" y="3036"/>
                    <a:pt x="13130" y="3038"/>
                  </a:cubicBezTo>
                  <a:cubicBezTo>
                    <a:pt x="13053" y="3040"/>
                    <a:pt x="13049" y="3040"/>
                    <a:pt x="13046" y="3040"/>
                  </a:cubicBezTo>
                  <a:cubicBezTo>
                    <a:pt x="13043" y="3040"/>
                    <a:pt x="13040" y="3039"/>
                    <a:pt x="13039" y="3038"/>
                  </a:cubicBezTo>
                  <a:cubicBezTo>
                    <a:pt x="13038" y="3036"/>
                    <a:pt x="13038" y="3033"/>
                    <a:pt x="13039" y="3015"/>
                  </a:cubicBezTo>
                  <a:cubicBezTo>
                    <a:pt x="13040" y="2996"/>
                    <a:pt x="13041" y="2962"/>
                    <a:pt x="13042" y="2944"/>
                  </a:cubicBezTo>
                  <a:cubicBezTo>
                    <a:pt x="13043" y="2926"/>
                    <a:pt x="13043" y="2925"/>
                    <a:pt x="13042" y="2923"/>
                  </a:cubicBezTo>
                  <a:cubicBezTo>
                    <a:pt x="13042" y="2920"/>
                    <a:pt x="13042" y="2918"/>
                    <a:pt x="13040" y="2916"/>
                  </a:cubicBezTo>
                  <a:cubicBezTo>
                    <a:pt x="13039" y="2914"/>
                    <a:pt x="13036" y="2914"/>
                    <a:pt x="12890" y="2899"/>
                  </a:cubicBezTo>
                  <a:cubicBezTo>
                    <a:pt x="12743" y="2884"/>
                    <a:pt x="12454" y="2855"/>
                    <a:pt x="12286" y="2838"/>
                  </a:cubicBezTo>
                  <a:cubicBezTo>
                    <a:pt x="12118" y="2821"/>
                    <a:pt x="12071" y="2815"/>
                    <a:pt x="12027" y="2812"/>
                  </a:cubicBezTo>
                  <a:cubicBezTo>
                    <a:pt x="11982" y="2809"/>
                    <a:pt x="11940" y="2809"/>
                    <a:pt x="11863" y="2808"/>
                  </a:cubicBezTo>
                  <a:cubicBezTo>
                    <a:pt x="11787" y="2807"/>
                    <a:pt x="11677" y="2805"/>
                    <a:pt x="11570" y="2804"/>
                  </a:cubicBezTo>
                  <a:cubicBezTo>
                    <a:pt x="11462" y="2802"/>
                    <a:pt x="11357" y="2799"/>
                    <a:pt x="11254" y="2794"/>
                  </a:cubicBezTo>
                  <a:cubicBezTo>
                    <a:pt x="11151" y="2788"/>
                    <a:pt x="11050" y="2780"/>
                    <a:pt x="10926" y="2769"/>
                  </a:cubicBezTo>
                  <a:cubicBezTo>
                    <a:pt x="10802" y="2758"/>
                    <a:pt x="10655" y="2744"/>
                    <a:pt x="10513" y="2728"/>
                  </a:cubicBezTo>
                  <a:cubicBezTo>
                    <a:pt x="10371" y="2713"/>
                    <a:pt x="10233" y="2696"/>
                    <a:pt x="10033" y="2672"/>
                  </a:cubicBezTo>
                  <a:cubicBezTo>
                    <a:pt x="9833" y="2647"/>
                    <a:pt x="9570" y="2615"/>
                    <a:pt x="9334" y="2586"/>
                  </a:cubicBezTo>
                  <a:cubicBezTo>
                    <a:pt x="9097" y="2556"/>
                    <a:pt x="8887" y="2528"/>
                    <a:pt x="8693" y="2501"/>
                  </a:cubicBezTo>
                  <a:cubicBezTo>
                    <a:pt x="8499" y="2475"/>
                    <a:pt x="8321" y="2449"/>
                    <a:pt x="8185" y="2431"/>
                  </a:cubicBezTo>
                  <a:cubicBezTo>
                    <a:pt x="8049" y="2413"/>
                    <a:pt x="7955" y="2403"/>
                    <a:pt x="7879" y="2394"/>
                  </a:cubicBezTo>
                  <a:cubicBezTo>
                    <a:pt x="7803" y="2385"/>
                    <a:pt x="7744" y="2376"/>
                    <a:pt x="7694" y="2371"/>
                  </a:cubicBezTo>
                  <a:cubicBezTo>
                    <a:pt x="7643" y="2366"/>
                    <a:pt x="7600" y="2364"/>
                    <a:pt x="7552" y="2359"/>
                  </a:cubicBezTo>
                  <a:cubicBezTo>
                    <a:pt x="7505" y="2353"/>
                    <a:pt x="7455" y="2344"/>
                    <a:pt x="7360" y="2328"/>
                  </a:cubicBezTo>
                  <a:cubicBezTo>
                    <a:pt x="7265" y="2312"/>
                    <a:pt x="7125" y="2290"/>
                    <a:pt x="7038" y="2274"/>
                  </a:cubicBezTo>
                  <a:cubicBezTo>
                    <a:pt x="6950" y="2258"/>
                    <a:pt x="6913" y="2248"/>
                    <a:pt x="6880" y="2240"/>
                  </a:cubicBezTo>
                  <a:cubicBezTo>
                    <a:pt x="6847" y="2232"/>
                    <a:pt x="6816" y="2225"/>
                    <a:pt x="6785" y="2221"/>
                  </a:cubicBezTo>
                  <a:cubicBezTo>
                    <a:pt x="6753" y="2218"/>
                    <a:pt x="6719" y="2218"/>
                    <a:pt x="6678" y="2214"/>
                  </a:cubicBezTo>
                  <a:cubicBezTo>
                    <a:pt x="6636" y="2210"/>
                    <a:pt x="6586" y="2201"/>
                    <a:pt x="6544" y="2193"/>
                  </a:cubicBezTo>
                  <a:cubicBezTo>
                    <a:pt x="6503" y="2185"/>
                    <a:pt x="6469" y="2176"/>
                    <a:pt x="6434" y="2167"/>
                  </a:cubicBezTo>
                  <a:cubicBezTo>
                    <a:pt x="6398" y="2158"/>
                    <a:pt x="6359" y="2148"/>
                    <a:pt x="6327" y="2140"/>
                  </a:cubicBezTo>
                  <a:cubicBezTo>
                    <a:pt x="6294" y="2131"/>
                    <a:pt x="6267" y="2123"/>
                    <a:pt x="6249" y="2118"/>
                  </a:cubicBezTo>
                  <a:cubicBezTo>
                    <a:pt x="6230" y="2112"/>
                    <a:pt x="6219" y="2109"/>
                    <a:pt x="6210" y="2106"/>
                  </a:cubicBezTo>
                  <a:cubicBezTo>
                    <a:pt x="6201" y="2103"/>
                    <a:pt x="6195" y="2101"/>
                    <a:pt x="6192" y="2097"/>
                  </a:cubicBezTo>
                  <a:cubicBezTo>
                    <a:pt x="6190" y="2093"/>
                    <a:pt x="6191" y="2087"/>
                    <a:pt x="6192" y="2078"/>
                  </a:cubicBezTo>
                  <a:cubicBezTo>
                    <a:pt x="6193" y="2068"/>
                    <a:pt x="6194" y="2055"/>
                    <a:pt x="6192" y="2046"/>
                  </a:cubicBezTo>
                  <a:cubicBezTo>
                    <a:pt x="6190" y="2037"/>
                    <a:pt x="6186" y="2033"/>
                    <a:pt x="6175" y="2028"/>
                  </a:cubicBezTo>
                  <a:cubicBezTo>
                    <a:pt x="6163" y="2024"/>
                    <a:pt x="6143" y="2019"/>
                    <a:pt x="6113" y="2013"/>
                  </a:cubicBezTo>
                  <a:cubicBezTo>
                    <a:pt x="6082" y="2006"/>
                    <a:pt x="6040" y="1998"/>
                    <a:pt x="6010" y="1993"/>
                  </a:cubicBezTo>
                  <a:cubicBezTo>
                    <a:pt x="5980" y="1987"/>
                    <a:pt x="5961" y="1983"/>
                    <a:pt x="5941" y="1976"/>
                  </a:cubicBezTo>
                  <a:cubicBezTo>
                    <a:pt x="5922" y="1970"/>
                    <a:pt x="5901" y="1961"/>
                    <a:pt x="5835" y="1931"/>
                  </a:cubicBezTo>
                  <a:cubicBezTo>
                    <a:pt x="5769" y="1901"/>
                    <a:pt x="5658" y="1850"/>
                    <a:pt x="5547" y="1802"/>
                  </a:cubicBezTo>
                  <a:cubicBezTo>
                    <a:pt x="5436" y="1754"/>
                    <a:pt x="5326" y="1709"/>
                    <a:pt x="5242" y="1677"/>
                  </a:cubicBezTo>
                  <a:cubicBezTo>
                    <a:pt x="5159" y="1645"/>
                    <a:pt x="5102" y="1625"/>
                    <a:pt x="5040" y="1602"/>
                  </a:cubicBezTo>
                  <a:cubicBezTo>
                    <a:pt x="4977" y="1579"/>
                    <a:pt x="4909" y="1554"/>
                    <a:pt x="4829" y="1527"/>
                  </a:cubicBezTo>
                  <a:cubicBezTo>
                    <a:pt x="4748" y="1500"/>
                    <a:pt x="4655" y="1471"/>
                    <a:pt x="4558" y="1441"/>
                  </a:cubicBezTo>
                  <a:cubicBezTo>
                    <a:pt x="4462" y="1411"/>
                    <a:pt x="4363" y="1379"/>
                    <a:pt x="4258" y="1347"/>
                  </a:cubicBezTo>
                  <a:cubicBezTo>
                    <a:pt x="4152" y="1314"/>
                    <a:pt x="4041" y="1281"/>
                    <a:pt x="3934" y="1250"/>
                  </a:cubicBezTo>
                  <a:cubicBezTo>
                    <a:pt x="3828" y="1219"/>
                    <a:pt x="3727" y="1191"/>
                    <a:pt x="3627" y="1161"/>
                  </a:cubicBezTo>
                  <a:cubicBezTo>
                    <a:pt x="3527" y="1131"/>
                    <a:pt x="3429" y="1100"/>
                    <a:pt x="3330" y="1068"/>
                  </a:cubicBezTo>
                  <a:cubicBezTo>
                    <a:pt x="3231" y="1037"/>
                    <a:pt x="3132" y="1006"/>
                    <a:pt x="3052" y="980"/>
                  </a:cubicBezTo>
                  <a:cubicBezTo>
                    <a:pt x="2972" y="955"/>
                    <a:pt x="2911" y="934"/>
                    <a:pt x="2868" y="918"/>
                  </a:cubicBezTo>
                  <a:cubicBezTo>
                    <a:pt x="2824" y="902"/>
                    <a:pt x="2797" y="890"/>
                    <a:pt x="2760" y="873"/>
                  </a:cubicBezTo>
                  <a:cubicBezTo>
                    <a:pt x="2723" y="855"/>
                    <a:pt x="2676" y="833"/>
                    <a:pt x="2637" y="814"/>
                  </a:cubicBezTo>
                  <a:cubicBezTo>
                    <a:pt x="2597" y="795"/>
                    <a:pt x="2564" y="778"/>
                    <a:pt x="2535" y="765"/>
                  </a:cubicBezTo>
                  <a:cubicBezTo>
                    <a:pt x="2506" y="752"/>
                    <a:pt x="2480" y="742"/>
                    <a:pt x="2458" y="734"/>
                  </a:cubicBezTo>
                  <a:cubicBezTo>
                    <a:pt x="2436" y="726"/>
                    <a:pt x="2417" y="720"/>
                    <a:pt x="2400" y="713"/>
                  </a:cubicBezTo>
                  <a:cubicBezTo>
                    <a:pt x="2384" y="706"/>
                    <a:pt x="2370" y="699"/>
                    <a:pt x="2359" y="698"/>
                  </a:cubicBezTo>
                  <a:cubicBezTo>
                    <a:pt x="2349" y="697"/>
                    <a:pt x="2341" y="702"/>
                    <a:pt x="2335" y="706"/>
                  </a:cubicBezTo>
                  <a:cubicBezTo>
                    <a:pt x="2329" y="711"/>
                    <a:pt x="2324" y="715"/>
                    <a:pt x="2313" y="712"/>
                  </a:cubicBezTo>
                  <a:cubicBezTo>
                    <a:pt x="2302" y="710"/>
                    <a:pt x="2285" y="701"/>
                    <a:pt x="2260" y="687"/>
                  </a:cubicBezTo>
                  <a:cubicBezTo>
                    <a:pt x="2234" y="673"/>
                    <a:pt x="2200" y="653"/>
                    <a:pt x="2151" y="624"/>
                  </a:cubicBezTo>
                  <a:cubicBezTo>
                    <a:pt x="2103" y="596"/>
                    <a:pt x="2040" y="558"/>
                    <a:pt x="1981" y="522"/>
                  </a:cubicBezTo>
                  <a:cubicBezTo>
                    <a:pt x="1922" y="486"/>
                    <a:pt x="1866" y="452"/>
                    <a:pt x="1801" y="414"/>
                  </a:cubicBezTo>
                  <a:cubicBezTo>
                    <a:pt x="1736" y="376"/>
                    <a:pt x="1661" y="335"/>
                    <a:pt x="1599" y="301"/>
                  </a:cubicBezTo>
                  <a:cubicBezTo>
                    <a:pt x="1536" y="268"/>
                    <a:pt x="1486" y="243"/>
                    <a:pt x="1440" y="218"/>
                  </a:cubicBezTo>
                  <a:cubicBezTo>
                    <a:pt x="1394" y="193"/>
                    <a:pt x="1353" y="168"/>
                    <a:pt x="1328" y="151"/>
                  </a:cubicBezTo>
                  <a:cubicBezTo>
                    <a:pt x="1303" y="135"/>
                    <a:pt x="1294" y="126"/>
                    <a:pt x="1272" y="121"/>
                  </a:cubicBezTo>
                  <a:cubicBezTo>
                    <a:pt x="1250" y="115"/>
                    <a:pt x="1213" y="113"/>
                    <a:pt x="1163" y="108"/>
                  </a:cubicBezTo>
                  <a:cubicBezTo>
                    <a:pt x="1112" y="102"/>
                    <a:pt x="1048" y="94"/>
                    <a:pt x="975" y="85"/>
                  </a:cubicBezTo>
                  <a:cubicBezTo>
                    <a:pt x="901" y="75"/>
                    <a:pt x="819" y="64"/>
                    <a:pt x="773" y="58"/>
                  </a:cubicBezTo>
                  <a:cubicBezTo>
                    <a:pt x="726" y="52"/>
                    <a:pt x="716" y="51"/>
                    <a:pt x="706" y="49"/>
                  </a:cubicBezTo>
                  <a:cubicBezTo>
                    <a:pt x="697" y="47"/>
                    <a:pt x="687" y="45"/>
                    <a:pt x="680" y="45"/>
                  </a:cubicBezTo>
                  <a:cubicBezTo>
                    <a:pt x="674" y="45"/>
                    <a:pt x="670" y="46"/>
                    <a:pt x="667" y="51"/>
                  </a:cubicBezTo>
                  <a:cubicBezTo>
                    <a:pt x="663" y="55"/>
                    <a:pt x="660" y="63"/>
                    <a:pt x="656" y="75"/>
                  </a:cubicBezTo>
                  <a:cubicBezTo>
                    <a:pt x="653" y="87"/>
                    <a:pt x="649" y="104"/>
                    <a:pt x="646" y="115"/>
                  </a:cubicBezTo>
                  <a:cubicBezTo>
                    <a:pt x="644" y="125"/>
                    <a:pt x="643" y="129"/>
                    <a:pt x="642" y="132"/>
                  </a:cubicBezTo>
                  <a:cubicBezTo>
                    <a:pt x="641" y="136"/>
                    <a:pt x="641" y="140"/>
                    <a:pt x="632" y="139"/>
                  </a:cubicBezTo>
                  <a:cubicBezTo>
                    <a:pt x="624" y="137"/>
                    <a:pt x="607" y="130"/>
                    <a:pt x="577" y="119"/>
                  </a:cubicBezTo>
                  <a:cubicBezTo>
                    <a:pt x="546" y="108"/>
                    <a:pt x="502" y="92"/>
                    <a:pt x="465" y="79"/>
                  </a:cubicBezTo>
                  <a:cubicBezTo>
                    <a:pt x="428" y="65"/>
                    <a:pt x="398" y="53"/>
                    <a:pt x="374" y="45"/>
                  </a:cubicBezTo>
                  <a:cubicBezTo>
                    <a:pt x="349" y="36"/>
                    <a:pt x="331" y="31"/>
                    <a:pt x="314" y="27"/>
                  </a:cubicBezTo>
                  <a:cubicBezTo>
                    <a:pt x="298" y="23"/>
                    <a:pt x="285" y="21"/>
                    <a:pt x="273" y="18"/>
                  </a:cubicBezTo>
                  <a:cubicBezTo>
                    <a:pt x="261" y="15"/>
                    <a:pt x="252" y="12"/>
                    <a:pt x="242" y="9"/>
                  </a:cubicBezTo>
                  <a:cubicBezTo>
                    <a:pt x="233" y="6"/>
                    <a:pt x="224" y="4"/>
                    <a:pt x="217" y="2"/>
                  </a:cubicBezTo>
                  <a:cubicBezTo>
                    <a:pt x="210" y="1"/>
                    <a:pt x="206" y="0"/>
                    <a:pt x="203" y="0"/>
                  </a:cubicBezTo>
                  <a:close/>
                </a:path>
              </a:pathLst>
            </a:custGeom>
            <a:solidFill>
              <a:srgbClr val="808080"/>
            </a:solidFill>
            <a:ln w="0" cap="flat">
              <a:noFill/>
              <a:prstDash val="solid"/>
              <a:miter lim="800000"/>
              <a:headEnd/>
              <a:tailEnd/>
            </a:ln>
            <a:extLst/>
          </p:spPr>
          <p:txBody>
            <a:bodyPr/>
            <a:lstStyle/>
            <a:p>
              <a:endParaRPr lang="en-US"/>
            </a:p>
          </p:txBody>
        </p:sp>
        <p:sp>
          <p:nvSpPr>
            <p:cNvPr id="71" name="Freeform 70"/>
            <p:cNvSpPr>
              <a:spLocks/>
            </p:cNvSpPr>
            <p:nvPr/>
          </p:nvSpPr>
          <p:spPr bwMode="auto">
            <a:xfrm>
              <a:off x="3340300" y="3556197"/>
              <a:ext cx="3440735" cy="736185"/>
            </a:xfrm>
            <a:custGeom>
              <a:avLst/>
              <a:gdLst>
                <a:gd name="T0" fmla="*/ 0 w 23936"/>
                <a:gd name="T1" fmla="*/ 5023 h 5023"/>
                <a:gd name="T2" fmla="*/ 5460 w 23936"/>
                <a:gd name="T3" fmla="*/ 1609 h 5023"/>
                <a:gd name="T4" fmla="*/ 6746 w 23936"/>
                <a:gd name="T5" fmla="*/ 806 h 5023"/>
                <a:gd name="T6" fmla="*/ 6937 w 23936"/>
                <a:gd name="T7" fmla="*/ 693 h 5023"/>
                <a:gd name="T8" fmla="*/ 7136 w 23936"/>
                <a:gd name="T9" fmla="*/ 585 h 5023"/>
                <a:gd name="T10" fmla="*/ 7457 w 23936"/>
                <a:gd name="T11" fmla="*/ 422 h 5023"/>
                <a:gd name="T12" fmla="*/ 7758 w 23936"/>
                <a:gd name="T13" fmla="*/ 291 h 5023"/>
                <a:gd name="T14" fmla="*/ 8020 w 23936"/>
                <a:gd name="T15" fmla="*/ 201 h 5023"/>
                <a:gd name="T16" fmla="*/ 8300 w 23936"/>
                <a:gd name="T17" fmla="*/ 129 h 5023"/>
                <a:gd name="T18" fmla="*/ 8690 w 23936"/>
                <a:gd name="T19" fmla="*/ 51 h 5023"/>
                <a:gd name="T20" fmla="*/ 8948 w 23936"/>
                <a:gd name="T21" fmla="*/ 18 h 5023"/>
                <a:gd name="T22" fmla="*/ 9174 w 23936"/>
                <a:gd name="T23" fmla="*/ 4 h 5023"/>
                <a:gd name="T24" fmla="*/ 9472 w 23936"/>
                <a:gd name="T25" fmla="*/ 8 h 5023"/>
                <a:gd name="T26" fmla="*/ 9883 w 23936"/>
                <a:gd name="T27" fmla="*/ 55 h 5023"/>
                <a:gd name="T28" fmla="*/ 10242 w 23936"/>
                <a:gd name="T29" fmla="*/ 127 h 5023"/>
                <a:gd name="T30" fmla="*/ 10500 w 23936"/>
                <a:gd name="T31" fmla="*/ 207 h 5023"/>
                <a:gd name="T32" fmla="*/ 10756 w 23936"/>
                <a:gd name="T33" fmla="*/ 303 h 5023"/>
                <a:gd name="T34" fmla="*/ 11122 w 23936"/>
                <a:gd name="T35" fmla="*/ 468 h 5023"/>
                <a:gd name="T36" fmla="*/ 11707 w 23936"/>
                <a:gd name="T37" fmla="*/ 757 h 5023"/>
                <a:gd name="T38" fmla="*/ 12618 w 23936"/>
                <a:gd name="T39" fmla="*/ 1216 h 5023"/>
                <a:gd name="T40" fmla="*/ 13205 w 23936"/>
                <a:gd name="T41" fmla="*/ 1508 h 5023"/>
                <a:gd name="T42" fmla="*/ 13668 w 23936"/>
                <a:gd name="T43" fmla="*/ 1739 h 5023"/>
                <a:gd name="T44" fmla="*/ 14066 w 23936"/>
                <a:gd name="T45" fmla="*/ 1933 h 5023"/>
                <a:gd name="T46" fmla="*/ 14369 w 23936"/>
                <a:gd name="T47" fmla="*/ 2063 h 5023"/>
                <a:gd name="T48" fmla="*/ 14769 w 23936"/>
                <a:gd name="T49" fmla="*/ 2217 h 5023"/>
                <a:gd name="T50" fmla="*/ 15103 w 23936"/>
                <a:gd name="T51" fmla="*/ 2330 h 5023"/>
                <a:gd name="T52" fmla="*/ 15413 w 23936"/>
                <a:gd name="T53" fmla="*/ 2420 h 5023"/>
                <a:gd name="T54" fmla="*/ 15646 w 23936"/>
                <a:gd name="T55" fmla="*/ 2478 h 5023"/>
                <a:gd name="T56" fmla="*/ 15845 w 23936"/>
                <a:gd name="T57" fmla="*/ 2521 h 5023"/>
                <a:gd name="T58" fmla="*/ 16094 w 23936"/>
                <a:gd name="T59" fmla="*/ 2566 h 5023"/>
                <a:gd name="T60" fmla="*/ 16399 w 23936"/>
                <a:gd name="T61" fmla="*/ 2612 h 5023"/>
                <a:gd name="T62" fmla="*/ 16676 w 23936"/>
                <a:gd name="T63" fmla="*/ 2646 h 5023"/>
                <a:gd name="T64" fmla="*/ 16991 w 23936"/>
                <a:gd name="T65" fmla="*/ 2682 h 5023"/>
                <a:gd name="T66" fmla="*/ 17350 w 23936"/>
                <a:gd name="T67" fmla="*/ 2718 h 5023"/>
                <a:gd name="T68" fmla="*/ 17740 w 23936"/>
                <a:gd name="T69" fmla="*/ 2758 h 5023"/>
                <a:gd name="T70" fmla="*/ 18072 w 23936"/>
                <a:gd name="T71" fmla="*/ 2792 h 5023"/>
                <a:gd name="T72" fmla="*/ 18412 w 23936"/>
                <a:gd name="T73" fmla="*/ 2824 h 5023"/>
                <a:gd name="T74" fmla="*/ 18763 w 23936"/>
                <a:gd name="T75" fmla="*/ 2860 h 5023"/>
                <a:gd name="T76" fmla="*/ 19098 w 23936"/>
                <a:gd name="T77" fmla="*/ 2892 h 5023"/>
                <a:gd name="T78" fmla="*/ 19518 w 23936"/>
                <a:gd name="T79" fmla="*/ 2935 h 5023"/>
                <a:gd name="T80" fmla="*/ 20307 w 23936"/>
                <a:gd name="T81" fmla="*/ 3010 h 5023"/>
                <a:gd name="T82" fmla="*/ 20778 w 23936"/>
                <a:gd name="T83" fmla="*/ 3053 h 5023"/>
                <a:gd name="T84" fmla="*/ 21048 w 23936"/>
                <a:gd name="T85" fmla="*/ 3084 h 5023"/>
                <a:gd name="T86" fmla="*/ 21279 w 23936"/>
                <a:gd name="T87" fmla="*/ 3125 h 5023"/>
                <a:gd name="T88" fmla="*/ 21552 w 23936"/>
                <a:gd name="T89" fmla="*/ 3177 h 5023"/>
                <a:gd name="T90" fmla="*/ 21774 w 23936"/>
                <a:gd name="T91" fmla="*/ 3220 h 5023"/>
                <a:gd name="T92" fmla="*/ 21966 w 23936"/>
                <a:gd name="T93" fmla="*/ 3250 h 5023"/>
                <a:gd name="T94" fmla="*/ 22152 w 23936"/>
                <a:gd name="T95" fmla="*/ 3273 h 5023"/>
                <a:gd name="T96" fmla="*/ 22379 w 23936"/>
                <a:gd name="T97" fmla="*/ 3295 h 5023"/>
                <a:gd name="T98" fmla="*/ 22673 w 23936"/>
                <a:gd name="T99" fmla="*/ 3322 h 5023"/>
                <a:gd name="T100" fmla="*/ 22909 w 23936"/>
                <a:gd name="T101" fmla="*/ 3341 h 5023"/>
                <a:gd name="T102" fmla="*/ 23102 w 23936"/>
                <a:gd name="T103" fmla="*/ 3359 h 5023"/>
                <a:gd name="T104" fmla="*/ 23404 w 23936"/>
                <a:gd name="T105" fmla="*/ 3398 h 5023"/>
                <a:gd name="T106" fmla="*/ 23591 w 23936"/>
                <a:gd name="T107" fmla="*/ 3420 h 5023"/>
                <a:gd name="T108" fmla="*/ 23765 w 23936"/>
                <a:gd name="T109" fmla="*/ 3437 h 5023"/>
                <a:gd name="T110" fmla="*/ 23936 w 23936"/>
                <a:gd name="T111" fmla="*/ 3456 h 5023"/>
                <a:gd name="connsiteX0" fmla="*/ 0 w 7719"/>
                <a:gd name="connsiteY0" fmla="*/ 3200 h 6877"/>
                <a:gd name="connsiteX1" fmla="*/ 537 w 7719"/>
                <a:gd name="connsiteY1" fmla="*/ 1602 h 6877"/>
                <a:gd name="connsiteX2" fmla="*/ 617 w 7719"/>
                <a:gd name="connsiteY2" fmla="*/ 1377 h 6877"/>
                <a:gd name="connsiteX3" fmla="*/ 700 w 7719"/>
                <a:gd name="connsiteY3" fmla="*/ 1162 h 6877"/>
                <a:gd name="connsiteX4" fmla="*/ 834 w 7719"/>
                <a:gd name="connsiteY4" fmla="*/ 837 h 6877"/>
                <a:gd name="connsiteX5" fmla="*/ 960 w 7719"/>
                <a:gd name="connsiteY5" fmla="*/ 576 h 6877"/>
                <a:gd name="connsiteX6" fmla="*/ 1070 w 7719"/>
                <a:gd name="connsiteY6" fmla="*/ 397 h 6877"/>
                <a:gd name="connsiteX7" fmla="*/ 1187 w 7719"/>
                <a:gd name="connsiteY7" fmla="*/ 254 h 6877"/>
                <a:gd name="connsiteX8" fmla="*/ 1350 w 7719"/>
                <a:gd name="connsiteY8" fmla="*/ 99 h 6877"/>
                <a:gd name="connsiteX9" fmla="*/ 1457 w 7719"/>
                <a:gd name="connsiteY9" fmla="*/ 33 h 6877"/>
                <a:gd name="connsiteX10" fmla="*/ 1552 w 7719"/>
                <a:gd name="connsiteY10" fmla="*/ 5 h 6877"/>
                <a:gd name="connsiteX11" fmla="*/ 1676 w 7719"/>
                <a:gd name="connsiteY11" fmla="*/ 13 h 6877"/>
                <a:gd name="connsiteX12" fmla="*/ 1848 w 7719"/>
                <a:gd name="connsiteY12" fmla="*/ 106 h 6877"/>
                <a:gd name="connsiteX13" fmla="*/ 1998 w 7719"/>
                <a:gd name="connsiteY13" fmla="*/ 250 h 6877"/>
                <a:gd name="connsiteX14" fmla="*/ 2106 w 7719"/>
                <a:gd name="connsiteY14" fmla="*/ 409 h 6877"/>
                <a:gd name="connsiteX15" fmla="*/ 2213 w 7719"/>
                <a:gd name="connsiteY15" fmla="*/ 600 h 6877"/>
                <a:gd name="connsiteX16" fmla="*/ 2366 w 7719"/>
                <a:gd name="connsiteY16" fmla="*/ 929 h 6877"/>
                <a:gd name="connsiteX17" fmla="*/ 2610 w 7719"/>
                <a:gd name="connsiteY17" fmla="*/ 1504 h 6877"/>
                <a:gd name="connsiteX18" fmla="*/ 2991 w 7719"/>
                <a:gd name="connsiteY18" fmla="*/ 2418 h 6877"/>
                <a:gd name="connsiteX19" fmla="*/ 3236 w 7719"/>
                <a:gd name="connsiteY19" fmla="*/ 2999 h 6877"/>
                <a:gd name="connsiteX20" fmla="*/ 3429 w 7719"/>
                <a:gd name="connsiteY20" fmla="*/ 3459 h 6877"/>
                <a:gd name="connsiteX21" fmla="*/ 3596 w 7719"/>
                <a:gd name="connsiteY21" fmla="*/ 3845 h 6877"/>
                <a:gd name="connsiteX22" fmla="*/ 3722 w 7719"/>
                <a:gd name="connsiteY22" fmla="*/ 4104 h 6877"/>
                <a:gd name="connsiteX23" fmla="*/ 3889 w 7719"/>
                <a:gd name="connsiteY23" fmla="*/ 4411 h 6877"/>
                <a:gd name="connsiteX24" fmla="*/ 4029 w 7719"/>
                <a:gd name="connsiteY24" fmla="*/ 4636 h 6877"/>
                <a:gd name="connsiteX25" fmla="*/ 4158 w 7719"/>
                <a:gd name="connsiteY25" fmla="*/ 4815 h 6877"/>
                <a:gd name="connsiteX26" fmla="*/ 4256 w 7719"/>
                <a:gd name="connsiteY26" fmla="*/ 4930 h 6877"/>
                <a:gd name="connsiteX27" fmla="*/ 4339 w 7719"/>
                <a:gd name="connsiteY27" fmla="*/ 5016 h 6877"/>
                <a:gd name="connsiteX28" fmla="*/ 4443 w 7719"/>
                <a:gd name="connsiteY28" fmla="*/ 5106 h 6877"/>
                <a:gd name="connsiteX29" fmla="*/ 4570 w 7719"/>
                <a:gd name="connsiteY29" fmla="*/ 5197 h 6877"/>
                <a:gd name="connsiteX30" fmla="*/ 4686 w 7719"/>
                <a:gd name="connsiteY30" fmla="*/ 5265 h 6877"/>
                <a:gd name="connsiteX31" fmla="*/ 4818 w 7719"/>
                <a:gd name="connsiteY31" fmla="*/ 5336 h 6877"/>
                <a:gd name="connsiteX32" fmla="*/ 4967 w 7719"/>
                <a:gd name="connsiteY32" fmla="*/ 5408 h 6877"/>
                <a:gd name="connsiteX33" fmla="*/ 5130 w 7719"/>
                <a:gd name="connsiteY33" fmla="*/ 5488 h 6877"/>
                <a:gd name="connsiteX34" fmla="*/ 5269 w 7719"/>
                <a:gd name="connsiteY34" fmla="*/ 5555 h 6877"/>
                <a:gd name="connsiteX35" fmla="*/ 5411 w 7719"/>
                <a:gd name="connsiteY35" fmla="*/ 5619 h 6877"/>
                <a:gd name="connsiteX36" fmla="*/ 5558 w 7719"/>
                <a:gd name="connsiteY36" fmla="*/ 5691 h 6877"/>
                <a:gd name="connsiteX37" fmla="*/ 5698 w 7719"/>
                <a:gd name="connsiteY37" fmla="*/ 5755 h 6877"/>
                <a:gd name="connsiteX38" fmla="*/ 5873 w 7719"/>
                <a:gd name="connsiteY38" fmla="*/ 5840 h 6877"/>
                <a:gd name="connsiteX39" fmla="*/ 6203 w 7719"/>
                <a:gd name="connsiteY39" fmla="*/ 5989 h 6877"/>
                <a:gd name="connsiteX40" fmla="*/ 6400 w 7719"/>
                <a:gd name="connsiteY40" fmla="*/ 6075 h 6877"/>
                <a:gd name="connsiteX41" fmla="*/ 6512 w 7719"/>
                <a:gd name="connsiteY41" fmla="*/ 6137 h 6877"/>
                <a:gd name="connsiteX42" fmla="*/ 6609 w 7719"/>
                <a:gd name="connsiteY42" fmla="*/ 6218 h 6877"/>
                <a:gd name="connsiteX43" fmla="*/ 6723 w 7719"/>
                <a:gd name="connsiteY43" fmla="*/ 6322 h 6877"/>
                <a:gd name="connsiteX44" fmla="*/ 6816 w 7719"/>
                <a:gd name="connsiteY44" fmla="*/ 6408 h 6877"/>
                <a:gd name="connsiteX45" fmla="*/ 6896 w 7719"/>
                <a:gd name="connsiteY45" fmla="*/ 6467 h 6877"/>
                <a:gd name="connsiteX46" fmla="*/ 6974 w 7719"/>
                <a:gd name="connsiteY46" fmla="*/ 6513 h 6877"/>
                <a:gd name="connsiteX47" fmla="*/ 7069 w 7719"/>
                <a:gd name="connsiteY47" fmla="*/ 6557 h 6877"/>
                <a:gd name="connsiteX48" fmla="*/ 7191 w 7719"/>
                <a:gd name="connsiteY48" fmla="*/ 6611 h 6877"/>
                <a:gd name="connsiteX49" fmla="*/ 7290 w 7719"/>
                <a:gd name="connsiteY49" fmla="*/ 6648 h 6877"/>
                <a:gd name="connsiteX50" fmla="*/ 7371 w 7719"/>
                <a:gd name="connsiteY50" fmla="*/ 6684 h 6877"/>
                <a:gd name="connsiteX51" fmla="*/ 7497 w 7719"/>
                <a:gd name="connsiteY51" fmla="*/ 6762 h 6877"/>
                <a:gd name="connsiteX52" fmla="*/ 7575 w 7719"/>
                <a:gd name="connsiteY52" fmla="*/ 6806 h 6877"/>
                <a:gd name="connsiteX53" fmla="*/ 7648 w 7719"/>
                <a:gd name="connsiteY53" fmla="*/ 6840 h 6877"/>
                <a:gd name="connsiteX54" fmla="*/ 7719 w 7719"/>
                <a:gd name="connsiteY54" fmla="*/ 6877 h 6877"/>
                <a:gd name="connsiteX0" fmla="*/ 0 w 10000"/>
                <a:gd name="connsiteY0" fmla="*/ 4652 h 9999"/>
                <a:gd name="connsiteX1" fmla="*/ 696 w 10000"/>
                <a:gd name="connsiteY1" fmla="*/ 2329 h 9999"/>
                <a:gd name="connsiteX2" fmla="*/ 799 w 10000"/>
                <a:gd name="connsiteY2" fmla="*/ 2001 h 9999"/>
                <a:gd name="connsiteX3" fmla="*/ 907 w 10000"/>
                <a:gd name="connsiteY3" fmla="*/ 1689 h 9999"/>
                <a:gd name="connsiteX4" fmla="*/ 1080 w 10000"/>
                <a:gd name="connsiteY4" fmla="*/ 1216 h 9999"/>
                <a:gd name="connsiteX5" fmla="*/ 1244 w 10000"/>
                <a:gd name="connsiteY5" fmla="*/ 837 h 9999"/>
                <a:gd name="connsiteX6" fmla="*/ 1386 w 10000"/>
                <a:gd name="connsiteY6" fmla="*/ 576 h 9999"/>
                <a:gd name="connsiteX7" fmla="*/ 1538 w 10000"/>
                <a:gd name="connsiteY7" fmla="*/ 368 h 9999"/>
                <a:gd name="connsiteX8" fmla="*/ 1749 w 10000"/>
                <a:gd name="connsiteY8" fmla="*/ 143 h 9999"/>
                <a:gd name="connsiteX9" fmla="*/ 1888 w 10000"/>
                <a:gd name="connsiteY9" fmla="*/ 47 h 9999"/>
                <a:gd name="connsiteX10" fmla="*/ 2011 w 10000"/>
                <a:gd name="connsiteY10" fmla="*/ 6 h 9999"/>
                <a:gd name="connsiteX11" fmla="*/ 2171 w 10000"/>
                <a:gd name="connsiteY11" fmla="*/ 18 h 9999"/>
                <a:gd name="connsiteX12" fmla="*/ 2394 w 10000"/>
                <a:gd name="connsiteY12" fmla="*/ 153 h 9999"/>
                <a:gd name="connsiteX13" fmla="*/ 2588 w 10000"/>
                <a:gd name="connsiteY13" fmla="*/ 363 h 9999"/>
                <a:gd name="connsiteX14" fmla="*/ 2728 w 10000"/>
                <a:gd name="connsiteY14" fmla="*/ 594 h 9999"/>
                <a:gd name="connsiteX15" fmla="*/ 2867 w 10000"/>
                <a:gd name="connsiteY15" fmla="*/ 871 h 9999"/>
                <a:gd name="connsiteX16" fmla="*/ 3065 w 10000"/>
                <a:gd name="connsiteY16" fmla="*/ 1350 h 9999"/>
                <a:gd name="connsiteX17" fmla="*/ 3381 w 10000"/>
                <a:gd name="connsiteY17" fmla="*/ 2186 h 9999"/>
                <a:gd name="connsiteX18" fmla="*/ 3875 w 10000"/>
                <a:gd name="connsiteY18" fmla="*/ 3515 h 9999"/>
                <a:gd name="connsiteX19" fmla="*/ 4192 w 10000"/>
                <a:gd name="connsiteY19" fmla="*/ 4360 h 9999"/>
                <a:gd name="connsiteX20" fmla="*/ 4442 w 10000"/>
                <a:gd name="connsiteY20" fmla="*/ 5029 h 9999"/>
                <a:gd name="connsiteX21" fmla="*/ 4659 w 10000"/>
                <a:gd name="connsiteY21" fmla="*/ 5590 h 9999"/>
                <a:gd name="connsiteX22" fmla="*/ 4822 w 10000"/>
                <a:gd name="connsiteY22" fmla="*/ 5967 h 9999"/>
                <a:gd name="connsiteX23" fmla="*/ 5038 w 10000"/>
                <a:gd name="connsiteY23" fmla="*/ 6413 h 9999"/>
                <a:gd name="connsiteX24" fmla="*/ 5220 w 10000"/>
                <a:gd name="connsiteY24" fmla="*/ 6740 h 9999"/>
                <a:gd name="connsiteX25" fmla="*/ 5387 w 10000"/>
                <a:gd name="connsiteY25" fmla="*/ 7001 h 9999"/>
                <a:gd name="connsiteX26" fmla="*/ 5514 w 10000"/>
                <a:gd name="connsiteY26" fmla="*/ 7168 h 9999"/>
                <a:gd name="connsiteX27" fmla="*/ 5621 w 10000"/>
                <a:gd name="connsiteY27" fmla="*/ 7293 h 9999"/>
                <a:gd name="connsiteX28" fmla="*/ 5756 w 10000"/>
                <a:gd name="connsiteY28" fmla="*/ 7424 h 9999"/>
                <a:gd name="connsiteX29" fmla="*/ 5920 w 10000"/>
                <a:gd name="connsiteY29" fmla="*/ 7556 h 9999"/>
                <a:gd name="connsiteX30" fmla="*/ 6071 w 10000"/>
                <a:gd name="connsiteY30" fmla="*/ 7655 h 9999"/>
                <a:gd name="connsiteX31" fmla="*/ 6242 w 10000"/>
                <a:gd name="connsiteY31" fmla="*/ 7758 h 9999"/>
                <a:gd name="connsiteX32" fmla="*/ 6435 w 10000"/>
                <a:gd name="connsiteY32" fmla="*/ 7863 h 9999"/>
                <a:gd name="connsiteX33" fmla="*/ 6646 w 10000"/>
                <a:gd name="connsiteY33" fmla="*/ 7979 h 9999"/>
                <a:gd name="connsiteX34" fmla="*/ 6826 w 10000"/>
                <a:gd name="connsiteY34" fmla="*/ 8077 h 9999"/>
                <a:gd name="connsiteX35" fmla="*/ 7010 w 10000"/>
                <a:gd name="connsiteY35" fmla="*/ 8170 h 9999"/>
                <a:gd name="connsiteX36" fmla="*/ 7200 w 10000"/>
                <a:gd name="connsiteY36" fmla="*/ 8274 h 9999"/>
                <a:gd name="connsiteX37" fmla="*/ 7382 w 10000"/>
                <a:gd name="connsiteY37" fmla="*/ 8367 h 9999"/>
                <a:gd name="connsiteX38" fmla="*/ 7608 w 10000"/>
                <a:gd name="connsiteY38" fmla="*/ 8491 h 9999"/>
                <a:gd name="connsiteX39" fmla="*/ 8036 w 10000"/>
                <a:gd name="connsiteY39" fmla="*/ 8708 h 9999"/>
                <a:gd name="connsiteX40" fmla="*/ 8291 w 10000"/>
                <a:gd name="connsiteY40" fmla="*/ 8833 h 9999"/>
                <a:gd name="connsiteX41" fmla="*/ 8436 w 10000"/>
                <a:gd name="connsiteY41" fmla="*/ 8923 h 9999"/>
                <a:gd name="connsiteX42" fmla="*/ 8562 w 10000"/>
                <a:gd name="connsiteY42" fmla="*/ 9041 h 9999"/>
                <a:gd name="connsiteX43" fmla="*/ 8710 w 10000"/>
                <a:gd name="connsiteY43" fmla="*/ 9192 h 9999"/>
                <a:gd name="connsiteX44" fmla="*/ 8830 w 10000"/>
                <a:gd name="connsiteY44" fmla="*/ 9317 h 9999"/>
                <a:gd name="connsiteX45" fmla="*/ 8934 w 10000"/>
                <a:gd name="connsiteY45" fmla="*/ 9403 h 9999"/>
                <a:gd name="connsiteX46" fmla="*/ 9035 w 10000"/>
                <a:gd name="connsiteY46" fmla="*/ 9470 h 9999"/>
                <a:gd name="connsiteX47" fmla="*/ 9158 w 10000"/>
                <a:gd name="connsiteY47" fmla="*/ 9534 h 9999"/>
                <a:gd name="connsiteX48" fmla="*/ 9316 w 10000"/>
                <a:gd name="connsiteY48" fmla="*/ 9612 h 9999"/>
                <a:gd name="connsiteX49" fmla="*/ 9444 w 10000"/>
                <a:gd name="connsiteY49" fmla="*/ 9666 h 9999"/>
                <a:gd name="connsiteX50" fmla="*/ 9549 w 10000"/>
                <a:gd name="connsiteY50" fmla="*/ 9718 h 9999"/>
                <a:gd name="connsiteX51" fmla="*/ 9712 w 10000"/>
                <a:gd name="connsiteY51" fmla="*/ 9832 h 9999"/>
                <a:gd name="connsiteX52" fmla="*/ 9813 w 10000"/>
                <a:gd name="connsiteY52" fmla="*/ 9896 h 9999"/>
                <a:gd name="connsiteX53" fmla="*/ 9908 w 10000"/>
                <a:gd name="connsiteY53" fmla="*/ 9945 h 9999"/>
                <a:gd name="connsiteX54" fmla="*/ 10000 w 10000"/>
                <a:gd name="connsiteY54" fmla="*/ 9999 h 9999"/>
                <a:gd name="connsiteX0" fmla="*/ 0 w 9304"/>
                <a:gd name="connsiteY0" fmla="*/ 2329 h 10000"/>
                <a:gd name="connsiteX1" fmla="*/ 103 w 9304"/>
                <a:gd name="connsiteY1" fmla="*/ 2001 h 10000"/>
                <a:gd name="connsiteX2" fmla="*/ 211 w 9304"/>
                <a:gd name="connsiteY2" fmla="*/ 1689 h 10000"/>
                <a:gd name="connsiteX3" fmla="*/ 384 w 9304"/>
                <a:gd name="connsiteY3" fmla="*/ 1216 h 10000"/>
                <a:gd name="connsiteX4" fmla="*/ 548 w 9304"/>
                <a:gd name="connsiteY4" fmla="*/ 837 h 10000"/>
                <a:gd name="connsiteX5" fmla="*/ 690 w 9304"/>
                <a:gd name="connsiteY5" fmla="*/ 576 h 10000"/>
                <a:gd name="connsiteX6" fmla="*/ 842 w 9304"/>
                <a:gd name="connsiteY6" fmla="*/ 368 h 10000"/>
                <a:gd name="connsiteX7" fmla="*/ 1053 w 9304"/>
                <a:gd name="connsiteY7" fmla="*/ 143 h 10000"/>
                <a:gd name="connsiteX8" fmla="*/ 1192 w 9304"/>
                <a:gd name="connsiteY8" fmla="*/ 47 h 10000"/>
                <a:gd name="connsiteX9" fmla="*/ 1315 w 9304"/>
                <a:gd name="connsiteY9" fmla="*/ 6 h 10000"/>
                <a:gd name="connsiteX10" fmla="*/ 1475 w 9304"/>
                <a:gd name="connsiteY10" fmla="*/ 18 h 10000"/>
                <a:gd name="connsiteX11" fmla="*/ 1698 w 9304"/>
                <a:gd name="connsiteY11" fmla="*/ 153 h 10000"/>
                <a:gd name="connsiteX12" fmla="*/ 1892 w 9304"/>
                <a:gd name="connsiteY12" fmla="*/ 363 h 10000"/>
                <a:gd name="connsiteX13" fmla="*/ 2032 w 9304"/>
                <a:gd name="connsiteY13" fmla="*/ 594 h 10000"/>
                <a:gd name="connsiteX14" fmla="*/ 2171 w 9304"/>
                <a:gd name="connsiteY14" fmla="*/ 871 h 10000"/>
                <a:gd name="connsiteX15" fmla="*/ 2369 w 9304"/>
                <a:gd name="connsiteY15" fmla="*/ 1350 h 10000"/>
                <a:gd name="connsiteX16" fmla="*/ 2685 w 9304"/>
                <a:gd name="connsiteY16" fmla="*/ 2186 h 10000"/>
                <a:gd name="connsiteX17" fmla="*/ 3179 w 9304"/>
                <a:gd name="connsiteY17" fmla="*/ 3515 h 10000"/>
                <a:gd name="connsiteX18" fmla="*/ 3496 w 9304"/>
                <a:gd name="connsiteY18" fmla="*/ 4360 h 10000"/>
                <a:gd name="connsiteX19" fmla="*/ 3746 w 9304"/>
                <a:gd name="connsiteY19" fmla="*/ 5030 h 10000"/>
                <a:gd name="connsiteX20" fmla="*/ 3963 w 9304"/>
                <a:gd name="connsiteY20" fmla="*/ 5591 h 10000"/>
                <a:gd name="connsiteX21" fmla="*/ 4126 w 9304"/>
                <a:gd name="connsiteY21" fmla="*/ 5968 h 10000"/>
                <a:gd name="connsiteX22" fmla="*/ 4342 w 9304"/>
                <a:gd name="connsiteY22" fmla="*/ 6414 h 10000"/>
                <a:gd name="connsiteX23" fmla="*/ 4524 w 9304"/>
                <a:gd name="connsiteY23" fmla="*/ 6741 h 10000"/>
                <a:gd name="connsiteX24" fmla="*/ 4691 w 9304"/>
                <a:gd name="connsiteY24" fmla="*/ 7002 h 10000"/>
                <a:gd name="connsiteX25" fmla="*/ 4818 w 9304"/>
                <a:gd name="connsiteY25" fmla="*/ 7169 h 10000"/>
                <a:gd name="connsiteX26" fmla="*/ 4925 w 9304"/>
                <a:gd name="connsiteY26" fmla="*/ 7294 h 10000"/>
                <a:gd name="connsiteX27" fmla="*/ 5060 w 9304"/>
                <a:gd name="connsiteY27" fmla="*/ 7425 h 10000"/>
                <a:gd name="connsiteX28" fmla="*/ 5224 w 9304"/>
                <a:gd name="connsiteY28" fmla="*/ 7557 h 10000"/>
                <a:gd name="connsiteX29" fmla="*/ 5375 w 9304"/>
                <a:gd name="connsiteY29" fmla="*/ 7656 h 10000"/>
                <a:gd name="connsiteX30" fmla="*/ 5546 w 9304"/>
                <a:gd name="connsiteY30" fmla="*/ 7759 h 10000"/>
                <a:gd name="connsiteX31" fmla="*/ 5739 w 9304"/>
                <a:gd name="connsiteY31" fmla="*/ 7864 h 10000"/>
                <a:gd name="connsiteX32" fmla="*/ 5950 w 9304"/>
                <a:gd name="connsiteY32" fmla="*/ 7980 h 10000"/>
                <a:gd name="connsiteX33" fmla="*/ 6130 w 9304"/>
                <a:gd name="connsiteY33" fmla="*/ 8078 h 10000"/>
                <a:gd name="connsiteX34" fmla="*/ 6314 w 9304"/>
                <a:gd name="connsiteY34" fmla="*/ 8171 h 10000"/>
                <a:gd name="connsiteX35" fmla="*/ 6504 w 9304"/>
                <a:gd name="connsiteY35" fmla="*/ 8275 h 10000"/>
                <a:gd name="connsiteX36" fmla="*/ 6686 w 9304"/>
                <a:gd name="connsiteY36" fmla="*/ 8368 h 10000"/>
                <a:gd name="connsiteX37" fmla="*/ 6912 w 9304"/>
                <a:gd name="connsiteY37" fmla="*/ 8492 h 10000"/>
                <a:gd name="connsiteX38" fmla="*/ 7340 w 9304"/>
                <a:gd name="connsiteY38" fmla="*/ 8709 h 10000"/>
                <a:gd name="connsiteX39" fmla="*/ 7595 w 9304"/>
                <a:gd name="connsiteY39" fmla="*/ 8834 h 10000"/>
                <a:gd name="connsiteX40" fmla="*/ 7740 w 9304"/>
                <a:gd name="connsiteY40" fmla="*/ 8924 h 10000"/>
                <a:gd name="connsiteX41" fmla="*/ 7866 w 9304"/>
                <a:gd name="connsiteY41" fmla="*/ 9042 h 10000"/>
                <a:gd name="connsiteX42" fmla="*/ 8014 w 9304"/>
                <a:gd name="connsiteY42" fmla="*/ 9193 h 10000"/>
                <a:gd name="connsiteX43" fmla="*/ 8134 w 9304"/>
                <a:gd name="connsiteY43" fmla="*/ 9318 h 10000"/>
                <a:gd name="connsiteX44" fmla="*/ 8238 w 9304"/>
                <a:gd name="connsiteY44" fmla="*/ 9404 h 10000"/>
                <a:gd name="connsiteX45" fmla="*/ 8339 w 9304"/>
                <a:gd name="connsiteY45" fmla="*/ 9471 h 10000"/>
                <a:gd name="connsiteX46" fmla="*/ 8462 w 9304"/>
                <a:gd name="connsiteY46" fmla="*/ 9535 h 10000"/>
                <a:gd name="connsiteX47" fmla="*/ 8620 w 9304"/>
                <a:gd name="connsiteY47" fmla="*/ 9613 h 10000"/>
                <a:gd name="connsiteX48" fmla="*/ 8748 w 9304"/>
                <a:gd name="connsiteY48" fmla="*/ 9667 h 10000"/>
                <a:gd name="connsiteX49" fmla="*/ 8853 w 9304"/>
                <a:gd name="connsiteY49" fmla="*/ 9719 h 10000"/>
                <a:gd name="connsiteX50" fmla="*/ 9016 w 9304"/>
                <a:gd name="connsiteY50" fmla="*/ 9833 h 10000"/>
                <a:gd name="connsiteX51" fmla="*/ 9117 w 9304"/>
                <a:gd name="connsiteY51" fmla="*/ 9897 h 10000"/>
                <a:gd name="connsiteX52" fmla="*/ 9212 w 9304"/>
                <a:gd name="connsiteY52" fmla="*/ 9946 h 10000"/>
                <a:gd name="connsiteX53" fmla="*/ 9304 w 9304"/>
                <a:gd name="connsiteY53" fmla="*/ 10000 h 10000"/>
                <a:gd name="connsiteX0" fmla="*/ 0 w 10146"/>
                <a:gd name="connsiteY0" fmla="*/ 2778 h 10000"/>
                <a:gd name="connsiteX1" fmla="*/ 257 w 10146"/>
                <a:gd name="connsiteY1" fmla="*/ 2001 h 10000"/>
                <a:gd name="connsiteX2" fmla="*/ 373 w 10146"/>
                <a:gd name="connsiteY2" fmla="*/ 1689 h 10000"/>
                <a:gd name="connsiteX3" fmla="*/ 559 w 10146"/>
                <a:gd name="connsiteY3" fmla="*/ 1216 h 10000"/>
                <a:gd name="connsiteX4" fmla="*/ 735 w 10146"/>
                <a:gd name="connsiteY4" fmla="*/ 837 h 10000"/>
                <a:gd name="connsiteX5" fmla="*/ 888 w 10146"/>
                <a:gd name="connsiteY5" fmla="*/ 576 h 10000"/>
                <a:gd name="connsiteX6" fmla="*/ 1051 w 10146"/>
                <a:gd name="connsiteY6" fmla="*/ 368 h 10000"/>
                <a:gd name="connsiteX7" fmla="*/ 1278 w 10146"/>
                <a:gd name="connsiteY7" fmla="*/ 143 h 10000"/>
                <a:gd name="connsiteX8" fmla="*/ 1427 w 10146"/>
                <a:gd name="connsiteY8" fmla="*/ 47 h 10000"/>
                <a:gd name="connsiteX9" fmla="*/ 1559 w 10146"/>
                <a:gd name="connsiteY9" fmla="*/ 6 h 10000"/>
                <a:gd name="connsiteX10" fmla="*/ 1731 w 10146"/>
                <a:gd name="connsiteY10" fmla="*/ 18 h 10000"/>
                <a:gd name="connsiteX11" fmla="*/ 1971 w 10146"/>
                <a:gd name="connsiteY11" fmla="*/ 153 h 10000"/>
                <a:gd name="connsiteX12" fmla="*/ 2180 w 10146"/>
                <a:gd name="connsiteY12" fmla="*/ 363 h 10000"/>
                <a:gd name="connsiteX13" fmla="*/ 2330 w 10146"/>
                <a:gd name="connsiteY13" fmla="*/ 594 h 10000"/>
                <a:gd name="connsiteX14" fmla="*/ 2479 w 10146"/>
                <a:gd name="connsiteY14" fmla="*/ 871 h 10000"/>
                <a:gd name="connsiteX15" fmla="*/ 2692 w 10146"/>
                <a:gd name="connsiteY15" fmla="*/ 1350 h 10000"/>
                <a:gd name="connsiteX16" fmla="*/ 3032 w 10146"/>
                <a:gd name="connsiteY16" fmla="*/ 2186 h 10000"/>
                <a:gd name="connsiteX17" fmla="*/ 3563 w 10146"/>
                <a:gd name="connsiteY17" fmla="*/ 3515 h 10000"/>
                <a:gd name="connsiteX18" fmla="*/ 3904 w 10146"/>
                <a:gd name="connsiteY18" fmla="*/ 4360 h 10000"/>
                <a:gd name="connsiteX19" fmla="*/ 4172 w 10146"/>
                <a:gd name="connsiteY19" fmla="*/ 5030 h 10000"/>
                <a:gd name="connsiteX20" fmla="*/ 4405 w 10146"/>
                <a:gd name="connsiteY20" fmla="*/ 5591 h 10000"/>
                <a:gd name="connsiteX21" fmla="*/ 4581 w 10146"/>
                <a:gd name="connsiteY21" fmla="*/ 5968 h 10000"/>
                <a:gd name="connsiteX22" fmla="*/ 4813 w 10146"/>
                <a:gd name="connsiteY22" fmla="*/ 6414 h 10000"/>
                <a:gd name="connsiteX23" fmla="*/ 5008 w 10146"/>
                <a:gd name="connsiteY23" fmla="*/ 6741 h 10000"/>
                <a:gd name="connsiteX24" fmla="*/ 5188 w 10146"/>
                <a:gd name="connsiteY24" fmla="*/ 7002 h 10000"/>
                <a:gd name="connsiteX25" fmla="*/ 5324 w 10146"/>
                <a:gd name="connsiteY25" fmla="*/ 7169 h 10000"/>
                <a:gd name="connsiteX26" fmla="*/ 5439 w 10146"/>
                <a:gd name="connsiteY26" fmla="*/ 7294 h 10000"/>
                <a:gd name="connsiteX27" fmla="*/ 5585 w 10146"/>
                <a:gd name="connsiteY27" fmla="*/ 7425 h 10000"/>
                <a:gd name="connsiteX28" fmla="*/ 5761 w 10146"/>
                <a:gd name="connsiteY28" fmla="*/ 7557 h 10000"/>
                <a:gd name="connsiteX29" fmla="*/ 5923 w 10146"/>
                <a:gd name="connsiteY29" fmla="*/ 7656 h 10000"/>
                <a:gd name="connsiteX30" fmla="*/ 6107 w 10146"/>
                <a:gd name="connsiteY30" fmla="*/ 7759 h 10000"/>
                <a:gd name="connsiteX31" fmla="*/ 6314 w 10146"/>
                <a:gd name="connsiteY31" fmla="*/ 7864 h 10000"/>
                <a:gd name="connsiteX32" fmla="*/ 6541 w 10146"/>
                <a:gd name="connsiteY32" fmla="*/ 7980 h 10000"/>
                <a:gd name="connsiteX33" fmla="*/ 6735 w 10146"/>
                <a:gd name="connsiteY33" fmla="*/ 8078 h 10000"/>
                <a:gd name="connsiteX34" fmla="*/ 6932 w 10146"/>
                <a:gd name="connsiteY34" fmla="*/ 8171 h 10000"/>
                <a:gd name="connsiteX35" fmla="*/ 7137 w 10146"/>
                <a:gd name="connsiteY35" fmla="*/ 8275 h 10000"/>
                <a:gd name="connsiteX36" fmla="*/ 7332 w 10146"/>
                <a:gd name="connsiteY36" fmla="*/ 8368 h 10000"/>
                <a:gd name="connsiteX37" fmla="*/ 7575 w 10146"/>
                <a:gd name="connsiteY37" fmla="*/ 8492 h 10000"/>
                <a:gd name="connsiteX38" fmla="*/ 8035 w 10146"/>
                <a:gd name="connsiteY38" fmla="*/ 8709 h 10000"/>
                <a:gd name="connsiteX39" fmla="*/ 8309 w 10146"/>
                <a:gd name="connsiteY39" fmla="*/ 8834 h 10000"/>
                <a:gd name="connsiteX40" fmla="*/ 8465 w 10146"/>
                <a:gd name="connsiteY40" fmla="*/ 8924 h 10000"/>
                <a:gd name="connsiteX41" fmla="*/ 8600 w 10146"/>
                <a:gd name="connsiteY41" fmla="*/ 9042 h 10000"/>
                <a:gd name="connsiteX42" fmla="*/ 8759 w 10146"/>
                <a:gd name="connsiteY42" fmla="*/ 9193 h 10000"/>
                <a:gd name="connsiteX43" fmla="*/ 8888 w 10146"/>
                <a:gd name="connsiteY43" fmla="*/ 9318 h 10000"/>
                <a:gd name="connsiteX44" fmla="*/ 9000 w 10146"/>
                <a:gd name="connsiteY44" fmla="*/ 9404 h 10000"/>
                <a:gd name="connsiteX45" fmla="*/ 9109 w 10146"/>
                <a:gd name="connsiteY45" fmla="*/ 9471 h 10000"/>
                <a:gd name="connsiteX46" fmla="*/ 9241 w 10146"/>
                <a:gd name="connsiteY46" fmla="*/ 9535 h 10000"/>
                <a:gd name="connsiteX47" fmla="*/ 9411 w 10146"/>
                <a:gd name="connsiteY47" fmla="*/ 9613 h 10000"/>
                <a:gd name="connsiteX48" fmla="*/ 9548 w 10146"/>
                <a:gd name="connsiteY48" fmla="*/ 9667 h 10000"/>
                <a:gd name="connsiteX49" fmla="*/ 9661 w 10146"/>
                <a:gd name="connsiteY49" fmla="*/ 9719 h 10000"/>
                <a:gd name="connsiteX50" fmla="*/ 9836 w 10146"/>
                <a:gd name="connsiteY50" fmla="*/ 9833 h 10000"/>
                <a:gd name="connsiteX51" fmla="*/ 9945 w 10146"/>
                <a:gd name="connsiteY51" fmla="*/ 9897 h 10000"/>
                <a:gd name="connsiteX52" fmla="*/ 10047 w 10146"/>
                <a:gd name="connsiteY52" fmla="*/ 9946 h 10000"/>
                <a:gd name="connsiteX53" fmla="*/ 10146 w 10146"/>
                <a:gd name="connsiteY53" fmla="*/ 10000 h 10000"/>
                <a:gd name="connsiteX0" fmla="*/ 0 w 9889"/>
                <a:gd name="connsiteY0" fmla="*/ 2001 h 10000"/>
                <a:gd name="connsiteX1" fmla="*/ 116 w 9889"/>
                <a:gd name="connsiteY1" fmla="*/ 1689 h 10000"/>
                <a:gd name="connsiteX2" fmla="*/ 302 w 9889"/>
                <a:gd name="connsiteY2" fmla="*/ 1216 h 10000"/>
                <a:gd name="connsiteX3" fmla="*/ 478 w 9889"/>
                <a:gd name="connsiteY3" fmla="*/ 837 h 10000"/>
                <a:gd name="connsiteX4" fmla="*/ 631 w 9889"/>
                <a:gd name="connsiteY4" fmla="*/ 576 h 10000"/>
                <a:gd name="connsiteX5" fmla="*/ 794 w 9889"/>
                <a:gd name="connsiteY5" fmla="*/ 368 h 10000"/>
                <a:gd name="connsiteX6" fmla="*/ 1021 w 9889"/>
                <a:gd name="connsiteY6" fmla="*/ 143 h 10000"/>
                <a:gd name="connsiteX7" fmla="*/ 1170 w 9889"/>
                <a:gd name="connsiteY7" fmla="*/ 47 h 10000"/>
                <a:gd name="connsiteX8" fmla="*/ 1302 w 9889"/>
                <a:gd name="connsiteY8" fmla="*/ 6 h 10000"/>
                <a:gd name="connsiteX9" fmla="*/ 1474 w 9889"/>
                <a:gd name="connsiteY9" fmla="*/ 18 h 10000"/>
                <a:gd name="connsiteX10" fmla="*/ 1714 w 9889"/>
                <a:gd name="connsiteY10" fmla="*/ 153 h 10000"/>
                <a:gd name="connsiteX11" fmla="*/ 1923 w 9889"/>
                <a:gd name="connsiteY11" fmla="*/ 363 h 10000"/>
                <a:gd name="connsiteX12" fmla="*/ 2073 w 9889"/>
                <a:gd name="connsiteY12" fmla="*/ 594 h 10000"/>
                <a:gd name="connsiteX13" fmla="*/ 2222 w 9889"/>
                <a:gd name="connsiteY13" fmla="*/ 871 h 10000"/>
                <a:gd name="connsiteX14" fmla="*/ 2435 w 9889"/>
                <a:gd name="connsiteY14" fmla="*/ 1350 h 10000"/>
                <a:gd name="connsiteX15" fmla="*/ 2775 w 9889"/>
                <a:gd name="connsiteY15" fmla="*/ 2186 h 10000"/>
                <a:gd name="connsiteX16" fmla="*/ 3306 w 9889"/>
                <a:gd name="connsiteY16" fmla="*/ 3515 h 10000"/>
                <a:gd name="connsiteX17" fmla="*/ 3647 w 9889"/>
                <a:gd name="connsiteY17" fmla="*/ 4360 h 10000"/>
                <a:gd name="connsiteX18" fmla="*/ 3915 w 9889"/>
                <a:gd name="connsiteY18" fmla="*/ 5030 h 10000"/>
                <a:gd name="connsiteX19" fmla="*/ 4148 w 9889"/>
                <a:gd name="connsiteY19" fmla="*/ 5591 h 10000"/>
                <a:gd name="connsiteX20" fmla="*/ 4324 w 9889"/>
                <a:gd name="connsiteY20" fmla="*/ 5968 h 10000"/>
                <a:gd name="connsiteX21" fmla="*/ 4556 w 9889"/>
                <a:gd name="connsiteY21" fmla="*/ 6414 h 10000"/>
                <a:gd name="connsiteX22" fmla="*/ 4751 w 9889"/>
                <a:gd name="connsiteY22" fmla="*/ 6741 h 10000"/>
                <a:gd name="connsiteX23" fmla="*/ 4931 w 9889"/>
                <a:gd name="connsiteY23" fmla="*/ 7002 h 10000"/>
                <a:gd name="connsiteX24" fmla="*/ 5067 w 9889"/>
                <a:gd name="connsiteY24" fmla="*/ 7169 h 10000"/>
                <a:gd name="connsiteX25" fmla="*/ 5182 w 9889"/>
                <a:gd name="connsiteY25" fmla="*/ 7294 h 10000"/>
                <a:gd name="connsiteX26" fmla="*/ 5328 w 9889"/>
                <a:gd name="connsiteY26" fmla="*/ 7425 h 10000"/>
                <a:gd name="connsiteX27" fmla="*/ 5504 w 9889"/>
                <a:gd name="connsiteY27" fmla="*/ 7557 h 10000"/>
                <a:gd name="connsiteX28" fmla="*/ 5666 w 9889"/>
                <a:gd name="connsiteY28" fmla="*/ 7656 h 10000"/>
                <a:gd name="connsiteX29" fmla="*/ 5850 w 9889"/>
                <a:gd name="connsiteY29" fmla="*/ 7759 h 10000"/>
                <a:gd name="connsiteX30" fmla="*/ 6057 w 9889"/>
                <a:gd name="connsiteY30" fmla="*/ 7864 h 10000"/>
                <a:gd name="connsiteX31" fmla="*/ 6284 w 9889"/>
                <a:gd name="connsiteY31" fmla="*/ 7980 h 10000"/>
                <a:gd name="connsiteX32" fmla="*/ 6478 w 9889"/>
                <a:gd name="connsiteY32" fmla="*/ 8078 h 10000"/>
                <a:gd name="connsiteX33" fmla="*/ 6675 w 9889"/>
                <a:gd name="connsiteY33" fmla="*/ 8171 h 10000"/>
                <a:gd name="connsiteX34" fmla="*/ 6880 w 9889"/>
                <a:gd name="connsiteY34" fmla="*/ 8275 h 10000"/>
                <a:gd name="connsiteX35" fmla="*/ 7075 w 9889"/>
                <a:gd name="connsiteY35" fmla="*/ 8368 h 10000"/>
                <a:gd name="connsiteX36" fmla="*/ 7318 w 9889"/>
                <a:gd name="connsiteY36" fmla="*/ 8492 h 10000"/>
                <a:gd name="connsiteX37" fmla="*/ 7778 w 9889"/>
                <a:gd name="connsiteY37" fmla="*/ 8709 h 10000"/>
                <a:gd name="connsiteX38" fmla="*/ 8052 w 9889"/>
                <a:gd name="connsiteY38" fmla="*/ 8834 h 10000"/>
                <a:gd name="connsiteX39" fmla="*/ 8208 w 9889"/>
                <a:gd name="connsiteY39" fmla="*/ 8924 h 10000"/>
                <a:gd name="connsiteX40" fmla="*/ 8343 w 9889"/>
                <a:gd name="connsiteY40" fmla="*/ 9042 h 10000"/>
                <a:gd name="connsiteX41" fmla="*/ 8502 w 9889"/>
                <a:gd name="connsiteY41" fmla="*/ 9193 h 10000"/>
                <a:gd name="connsiteX42" fmla="*/ 8631 w 9889"/>
                <a:gd name="connsiteY42" fmla="*/ 9318 h 10000"/>
                <a:gd name="connsiteX43" fmla="*/ 8743 w 9889"/>
                <a:gd name="connsiteY43" fmla="*/ 9404 h 10000"/>
                <a:gd name="connsiteX44" fmla="*/ 8852 w 9889"/>
                <a:gd name="connsiteY44" fmla="*/ 9471 h 10000"/>
                <a:gd name="connsiteX45" fmla="*/ 8984 w 9889"/>
                <a:gd name="connsiteY45" fmla="*/ 9535 h 10000"/>
                <a:gd name="connsiteX46" fmla="*/ 9154 w 9889"/>
                <a:gd name="connsiteY46" fmla="*/ 9613 h 10000"/>
                <a:gd name="connsiteX47" fmla="*/ 9291 w 9889"/>
                <a:gd name="connsiteY47" fmla="*/ 9667 h 10000"/>
                <a:gd name="connsiteX48" fmla="*/ 9404 w 9889"/>
                <a:gd name="connsiteY48" fmla="*/ 9719 h 10000"/>
                <a:gd name="connsiteX49" fmla="*/ 9579 w 9889"/>
                <a:gd name="connsiteY49" fmla="*/ 9833 h 10000"/>
                <a:gd name="connsiteX50" fmla="*/ 9688 w 9889"/>
                <a:gd name="connsiteY50" fmla="*/ 9897 h 10000"/>
                <a:gd name="connsiteX51" fmla="*/ 9790 w 9889"/>
                <a:gd name="connsiteY51" fmla="*/ 9946 h 10000"/>
                <a:gd name="connsiteX52" fmla="*/ 9889 w 9889"/>
                <a:gd name="connsiteY52" fmla="*/ 10000 h 10000"/>
                <a:gd name="connsiteX0" fmla="*/ 0 w 9883"/>
                <a:gd name="connsiteY0" fmla="*/ 1689 h 10000"/>
                <a:gd name="connsiteX1" fmla="*/ 188 w 9883"/>
                <a:gd name="connsiteY1" fmla="*/ 1216 h 10000"/>
                <a:gd name="connsiteX2" fmla="*/ 366 w 9883"/>
                <a:gd name="connsiteY2" fmla="*/ 837 h 10000"/>
                <a:gd name="connsiteX3" fmla="*/ 521 w 9883"/>
                <a:gd name="connsiteY3" fmla="*/ 576 h 10000"/>
                <a:gd name="connsiteX4" fmla="*/ 686 w 9883"/>
                <a:gd name="connsiteY4" fmla="*/ 368 h 10000"/>
                <a:gd name="connsiteX5" fmla="*/ 915 w 9883"/>
                <a:gd name="connsiteY5" fmla="*/ 143 h 10000"/>
                <a:gd name="connsiteX6" fmla="*/ 1066 w 9883"/>
                <a:gd name="connsiteY6" fmla="*/ 47 h 10000"/>
                <a:gd name="connsiteX7" fmla="*/ 1200 w 9883"/>
                <a:gd name="connsiteY7" fmla="*/ 6 h 10000"/>
                <a:gd name="connsiteX8" fmla="*/ 1374 w 9883"/>
                <a:gd name="connsiteY8" fmla="*/ 18 h 10000"/>
                <a:gd name="connsiteX9" fmla="*/ 1616 w 9883"/>
                <a:gd name="connsiteY9" fmla="*/ 153 h 10000"/>
                <a:gd name="connsiteX10" fmla="*/ 1828 w 9883"/>
                <a:gd name="connsiteY10" fmla="*/ 363 h 10000"/>
                <a:gd name="connsiteX11" fmla="*/ 1979 w 9883"/>
                <a:gd name="connsiteY11" fmla="*/ 594 h 10000"/>
                <a:gd name="connsiteX12" fmla="*/ 2130 w 9883"/>
                <a:gd name="connsiteY12" fmla="*/ 871 h 10000"/>
                <a:gd name="connsiteX13" fmla="*/ 2345 w 9883"/>
                <a:gd name="connsiteY13" fmla="*/ 1350 h 10000"/>
                <a:gd name="connsiteX14" fmla="*/ 2689 w 9883"/>
                <a:gd name="connsiteY14" fmla="*/ 2186 h 10000"/>
                <a:gd name="connsiteX15" fmla="*/ 3226 w 9883"/>
                <a:gd name="connsiteY15" fmla="*/ 3515 h 10000"/>
                <a:gd name="connsiteX16" fmla="*/ 3571 w 9883"/>
                <a:gd name="connsiteY16" fmla="*/ 4360 h 10000"/>
                <a:gd name="connsiteX17" fmla="*/ 3842 w 9883"/>
                <a:gd name="connsiteY17" fmla="*/ 5030 h 10000"/>
                <a:gd name="connsiteX18" fmla="*/ 4078 w 9883"/>
                <a:gd name="connsiteY18" fmla="*/ 5591 h 10000"/>
                <a:gd name="connsiteX19" fmla="*/ 4256 w 9883"/>
                <a:gd name="connsiteY19" fmla="*/ 5968 h 10000"/>
                <a:gd name="connsiteX20" fmla="*/ 4490 w 9883"/>
                <a:gd name="connsiteY20" fmla="*/ 6414 h 10000"/>
                <a:gd name="connsiteX21" fmla="*/ 4687 w 9883"/>
                <a:gd name="connsiteY21" fmla="*/ 6741 h 10000"/>
                <a:gd name="connsiteX22" fmla="*/ 4869 w 9883"/>
                <a:gd name="connsiteY22" fmla="*/ 7002 h 10000"/>
                <a:gd name="connsiteX23" fmla="*/ 5007 w 9883"/>
                <a:gd name="connsiteY23" fmla="*/ 7169 h 10000"/>
                <a:gd name="connsiteX24" fmla="*/ 5123 w 9883"/>
                <a:gd name="connsiteY24" fmla="*/ 7294 h 10000"/>
                <a:gd name="connsiteX25" fmla="*/ 5271 w 9883"/>
                <a:gd name="connsiteY25" fmla="*/ 7425 h 10000"/>
                <a:gd name="connsiteX26" fmla="*/ 5449 w 9883"/>
                <a:gd name="connsiteY26" fmla="*/ 7557 h 10000"/>
                <a:gd name="connsiteX27" fmla="*/ 5613 w 9883"/>
                <a:gd name="connsiteY27" fmla="*/ 7656 h 10000"/>
                <a:gd name="connsiteX28" fmla="*/ 5799 w 9883"/>
                <a:gd name="connsiteY28" fmla="*/ 7759 h 10000"/>
                <a:gd name="connsiteX29" fmla="*/ 6008 w 9883"/>
                <a:gd name="connsiteY29" fmla="*/ 7864 h 10000"/>
                <a:gd name="connsiteX30" fmla="*/ 6238 w 9883"/>
                <a:gd name="connsiteY30" fmla="*/ 7980 h 10000"/>
                <a:gd name="connsiteX31" fmla="*/ 6434 w 9883"/>
                <a:gd name="connsiteY31" fmla="*/ 8078 h 10000"/>
                <a:gd name="connsiteX32" fmla="*/ 6633 w 9883"/>
                <a:gd name="connsiteY32" fmla="*/ 8171 h 10000"/>
                <a:gd name="connsiteX33" fmla="*/ 6840 w 9883"/>
                <a:gd name="connsiteY33" fmla="*/ 8275 h 10000"/>
                <a:gd name="connsiteX34" fmla="*/ 7037 w 9883"/>
                <a:gd name="connsiteY34" fmla="*/ 8368 h 10000"/>
                <a:gd name="connsiteX35" fmla="*/ 7283 w 9883"/>
                <a:gd name="connsiteY35" fmla="*/ 8492 h 10000"/>
                <a:gd name="connsiteX36" fmla="*/ 7748 w 9883"/>
                <a:gd name="connsiteY36" fmla="*/ 8709 h 10000"/>
                <a:gd name="connsiteX37" fmla="*/ 8025 w 9883"/>
                <a:gd name="connsiteY37" fmla="*/ 8834 h 10000"/>
                <a:gd name="connsiteX38" fmla="*/ 8183 w 9883"/>
                <a:gd name="connsiteY38" fmla="*/ 8924 h 10000"/>
                <a:gd name="connsiteX39" fmla="*/ 8320 w 9883"/>
                <a:gd name="connsiteY39" fmla="*/ 9042 h 10000"/>
                <a:gd name="connsiteX40" fmla="*/ 8480 w 9883"/>
                <a:gd name="connsiteY40" fmla="*/ 9193 h 10000"/>
                <a:gd name="connsiteX41" fmla="*/ 8611 w 9883"/>
                <a:gd name="connsiteY41" fmla="*/ 9318 h 10000"/>
                <a:gd name="connsiteX42" fmla="*/ 8724 w 9883"/>
                <a:gd name="connsiteY42" fmla="*/ 9404 h 10000"/>
                <a:gd name="connsiteX43" fmla="*/ 8834 w 9883"/>
                <a:gd name="connsiteY43" fmla="*/ 9471 h 10000"/>
                <a:gd name="connsiteX44" fmla="*/ 8968 w 9883"/>
                <a:gd name="connsiteY44" fmla="*/ 9535 h 10000"/>
                <a:gd name="connsiteX45" fmla="*/ 9140 w 9883"/>
                <a:gd name="connsiteY45" fmla="*/ 9613 h 10000"/>
                <a:gd name="connsiteX46" fmla="*/ 9278 w 9883"/>
                <a:gd name="connsiteY46" fmla="*/ 9667 h 10000"/>
                <a:gd name="connsiteX47" fmla="*/ 9393 w 9883"/>
                <a:gd name="connsiteY47" fmla="*/ 9719 h 10000"/>
                <a:gd name="connsiteX48" fmla="*/ 9570 w 9883"/>
                <a:gd name="connsiteY48" fmla="*/ 9833 h 10000"/>
                <a:gd name="connsiteX49" fmla="*/ 9680 w 9883"/>
                <a:gd name="connsiteY49" fmla="*/ 9897 h 10000"/>
                <a:gd name="connsiteX50" fmla="*/ 9783 w 9883"/>
                <a:gd name="connsiteY50" fmla="*/ 9946 h 10000"/>
                <a:gd name="connsiteX51" fmla="*/ 9883 w 9883"/>
                <a:gd name="connsiteY51" fmla="*/ 10000 h 10000"/>
                <a:gd name="connsiteX0" fmla="*/ 0 w 9810"/>
                <a:gd name="connsiteY0" fmla="*/ 1216 h 10000"/>
                <a:gd name="connsiteX1" fmla="*/ 180 w 9810"/>
                <a:gd name="connsiteY1" fmla="*/ 837 h 10000"/>
                <a:gd name="connsiteX2" fmla="*/ 337 w 9810"/>
                <a:gd name="connsiteY2" fmla="*/ 576 h 10000"/>
                <a:gd name="connsiteX3" fmla="*/ 504 w 9810"/>
                <a:gd name="connsiteY3" fmla="*/ 368 h 10000"/>
                <a:gd name="connsiteX4" fmla="*/ 736 w 9810"/>
                <a:gd name="connsiteY4" fmla="*/ 143 h 10000"/>
                <a:gd name="connsiteX5" fmla="*/ 889 w 9810"/>
                <a:gd name="connsiteY5" fmla="*/ 47 h 10000"/>
                <a:gd name="connsiteX6" fmla="*/ 1024 w 9810"/>
                <a:gd name="connsiteY6" fmla="*/ 6 h 10000"/>
                <a:gd name="connsiteX7" fmla="*/ 1200 w 9810"/>
                <a:gd name="connsiteY7" fmla="*/ 18 h 10000"/>
                <a:gd name="connsiteX8" fmla="*/ 1445 w 9810"/>
                <a:gd name="connsiteY8" fmla="*/ 153 h 10000"/>
                <a:gd name="connsiteX9" fmla="*/ 1660 w 9810"/>
                <a:gd name="connsiteY9" fmla="*/ 363 h 10000"/>
                <a:gd name="connsiteX10" fmla="*/ 1812 w 9810"/>
                <a:gd name="connsiteY10" fmla="*/ 594 h 10000"/>
                <a:gd name="connsiteX11" fmla="*/ 1965 w 9810"/>
                <a:gd name="connsiteY11" fmla="*/ 871 h 10000"/>
                <a:gd name="connsiteX12" fmla="*/ 2183 w 9810"/>
                <a:gd name="connsiteY12" fmla="*/ 1350 h 10000"/>
                <a:gd name="connsiteX13" fmla="*/ 2531 w 9810"/>
                <a:gd name="connsiteY13" fmla="*/ 2186 h 10000"/>
                <a:gd name="connsiteX14" fmla="*/ 3074 w 9810"/>
                <a:gd name="connsiteY14" fmla="*/ 3515 h 10000"/>
                <a:gd name="connsiteX15" fmla="*/ 3423 w 9810"/>
                <a:gd name="connsiteY15" fmla="*/ 4360 h 10000"/>
                <a:gd name="connsiteX16" fmla="*/ 3697 w 9810"/>
                <a:gd name="connsiteY16" fmla="*/ 5030 h 10000"/>
                <a:gd name="connsiteX17" fmla="*/ 3936 w 9810"/>
                <a:gd name="connsiteY17" fmla="*/ 5591 h 10000"/>
                <a:gd name="connsiteX18" fmla="*/ 4116 w 9810"/>
                <a:gd name="connsiteY18" fmla="*/ 5968 h 10000"/>
                <a:gd name="connsiteX19" fmla="*/ 4353 w 9810"/>
                <a:gd name="connsiteY19" fmla="*/ 6414 h 10000"/>
                <a:gd name="connsiteX20" fmla="*/ 4552 w 9810"/>
                <a:gd name="connsiteY20" fmla="*/ 6741 h 10000"/>
                <a:gd name="connsiteX21" fmla="*/ 4737 w 9810"/>
                <a:gd name="connsiteY21" fmla="*/ 7002 h 10000"/>
                <a:gd name="connsiteX22" fmla="*/ 4876 w 9810"/>
                <a:gd name="connsiteY22" fmla="*/ 7169 h 10000"/>
                <a:gd name="connsiteX23" fmla="*/ 4994 w 9810"/>
                <a:gd name="connsiteY23" fmla="*/ 7294 h 10000"/>
                <a:gd name="connsiteX24" fmla="*/ 5143 w 9810"/>
                <a:gd name="connsiteY24" fmla="*/ 7425 h 10000"/>
                <a:gd name="connsiteX25" fmla="*/ 5324 w 9810"/>
                <a:gd name="connsiteY25" fmla="*/ 7557 h 10000"/>
                <a:gd name="connsiteX26" fmla="*/ 5489 w 9810"/>
                <a:gd name="connsiteY26" fmla="*/ 7656 h 10000"/>
                <a:gd name="connsiteX27" fmla="*/ 5678 w 9810"/>
                <a:gd name="connsiteY27" fmla="*/ 7759 h 10000"/>
                <a:gd name="connsiteX28" fmla="*/ 5889 w 9810"/>
                <a:gd name="connsiteY28" fmla="*/ 7864 h 10000"/>
                <a:gd name="connsiteX29" fmla="*/ 6122 w 9810"/>
                <a:gd name="connsiteY29" fmla="*/ 7980 h 10000"/>
                <a:gd name="connsiteX30" fmla="*/ 6320 w 9810"/>
                <a:gd name="connsiteY30" fmla="*/ 8078 h 10000"/>
                <a:gd name="connsiteX31" fmla="*/ 6522 w 9810"/>
                <a:gd name="connsiteY31" fmla="*/ 8171 h 10000"/>
                <a:gd name="connsiteX32" fmla="*/ 6731 w 9810"/>
                <a:gd name="connsiteY32" fmla="*/ 8275 h 10000"/>
                <a:gd name="connsiteX33" fmla="*/ 6930 w 9810"/>
                <a:gd name="connsiteY33" fmla="*/ 8368 h 10000"/>
                <a:gd name="connsiteX34" fmla="*/ 7179 w 9810"/>
                <a:gd name="connsiteY34" fmla="*/ 8492 h 10000"/>
                <a:gd name="connsiteX35" fmla="*/ 7650 w 9810"/>
                <a:gd name="connsiteY35" fmla="*/ 8709 h 10000"/>
                <a:gd name="connsiteX36" fmla="*/ 7930 w 9810"/>
                <a:gd name="connsiteY36" fmla="*/ 8834 h 10000"/>
                <a:gd name="connsiteX37" fmla="*/ 8090 w 9810"/>
                <a:gd name="connsiteY37" fmla="*/ 8924 h 10000"/>
                <a:gd name="connsiteX38" fmla="*/ 8228 w 9810"/>
                <a:gd name="connsiteY38" fmla="*/ 9042 h 10000"/>
                <a:gd name="connsiteX39" fmla="*/ 8390 w 9810"/>
                <a:gd name="connsiteY39" fmla="*/ 9193 h 10000"/>
                <a:gd name="connsiteX40" fmla="*/ 8523 w 9810"/>
                <a:gd name="connsiteY40" fmla="*/ 9318 h 10000"/>
                <a:gd name="connsiteX41" fmla="*/ 8637 w 9810"/>
                <a:gd name="connsiteY41" fmla="*/ 9404 h 10000"/>
                <a:gd name="connsiteX42" fmla="*/ 8749 w 9810"/>
                <a:gd name="connsiteY42" fmla="*/ 9471 h 10000"/>
                <a:gd name="connsiteX43" fmla="*/ 8884 w 9810"/>
                <a:gd name="connsiteY43" fmla="*/ 9535 h 10000"/>
                <a:gd name="connsiteX44" fmla="*/ 9058 w 9810"/>
                <a:gd name="connsiteY44" fmla="*/ 9613 h 10000"/>
                <a:gd name="connsiteX45" fmla="*/ 9198 w 9810"/>
                <a:gd name="connsiteY45" fmla="*/ 9667 h 10000"/>
                <a:gd name="connsiteX46" fmla="*/ 9314 w 9810"/>
                <a:gd name="connsiteY46" fmla="*/ 9719 h 10000"/>
                <a:gd name="connsiteX47" fmla="*/ 9493 w 9810"/>
                <a:gd name="connsiteY47" fmla="*/ 9833 h 10000"/>
                <a:gd name="connsiteX48" fmla="*/ 9605 w 9810"/>
                <a:gd name="connsiteY48" fmla="*/ 9897 h 10000"/>
                <a:gd name="connsiteX49" fmla="*/ 9709 w 9810"/>
                <a:gd name="connsiteY49" fmla="*/ 9946 h 10000"/>
                <a:gd name="connsiteX50" fmla="*/ 9810 w 9810"/>
                <a:gd name="connsiteY50" fmla="*/ 10000 h 10000"/>
                <a:gd name="connsiteX0" fmla="*/ 0 w 9817"/>
                <a:gd name="connsiteY0" fmla="*/ 837 h 10000"/>
                <a:gd name="connsiteX1" fmla="*/ 161 w 9817"/>
                <a:gd name="connsiteY1" fmla="*/ 576 h 10000"/>
                <a:gd name="connsiteX2" fmla="*/ 331 w 9817"/>
                <a:gd name="connsiteY2" fmla="*/ 368 h 10000"/>
                <a:gd name="connsiteX3" fmla="*/ 567 w 9817"/>
                <a:gd name="connsiteY3" fmla="*/ 143 h 10000"/>
                <a:gd name="connsiteX4" fmla="*/ 723 w 9817"/>
                <a:gd name="connsiteY4" fmla="*/ 47 h 10000"/>
                <a:gd name="connsiteX5" fmla="*/ 861 w 9817"/>
                <a:gd name="connsiteY5" fmla="*/ 6 h 10000"/>
                <a:gd name="connsiteX6" fmla="*/ 1040 w 9817"/>
                <a:gd name="connsiteY6" fmla="*/ 18 h 10000"/>
                <a:gd name="connsiteX7" fmla="*/ 1290 w 9817"/>
                <a:gd name="connsiteY7" fmla="*/ 153 h 10000"/>
                <a:gd name="connsiteX8" fmla="*/ 1509 w 9817"/>
                <a:gd name="connsiteY8" fmla="*/ 363 h 10000"/>
                <a:gd name="connsiteX9" fmla="*/ 1664 w 9817"/>
                <a:gd name="connsiteY9" fmla="*/ 594 h 10000"/>
                <a:gd name="connsiteX10" fmla="*/ 1820 w 9817"/>
                <a:gd name="connsiteY10" fmla="*/ 871 h 10000"/>
                <a:gd name="connsiteX11" fmla="*/ 2042 w 9817"/>
                <a:gd name="connsiteY11" fmla="*/ 1350 h 10000"/>
                <a:gd name="connsiteX12" fmla="*/ 2397 w 9817"/>
                <a:gd name="connsiteY12" fmla="*/ 2186 h 10000"/>
                <a:gd name="connsiteX13" fmla="*/ 2951 w 9817"/>
                <a:gd name="connsiteY13" fmla="*/ 3515 h 10000"/>
                <a:gd name="connsiteX14" fmla="*/ 3306 w 9817"/>
                <a:gd name="connsiteY14" fmla="*/ 4360 h 10000"/>
                <a:gd name="connsiteX15" fmla="*/ 3586 w 9817"/>
                <a:gd name="connsiteY15" fmla="*/ 5030 h 10000"/>
                <a:gd name="connsiteX16" fmla="*/ 3829 w 9817"/>
                <a:gd name="connsiteY16" fmla="*/ 5591 h 10000"/>
                <a:gd name="connsiteX17" fmla="*/ 4013 w 9817"/>
                <a:gd name="connsiteY17" fmla="*/ 5968 h 10000"/>
                <a:gd name="connsiteX18" fmla="*/ 4254 w 9817"/>
                <a:gd name="connsiteY18" fmla="*/ 6414 h 10000"/>
                <a:gd name="connsiteX19" fmla="*/ 4457 w 9817"/>
                <a:gd name="connsiteY19" fmla="*/ 6741 h 10000"/>
                <a:gd name="connsiteX20" fmla="*/ 4646 w 9817"/>
                <a:gd name="connsiteY20" fmla="*/ 7002 h 10000"/>
                <a:gd name="connsiteX21" fmla="*/ 4787 w 9817"/>
                <a:gd name="connsiteY21" fmla="*/ 7169 h 10000"/>
                <a:gd name="connsiteX22" fmla="*/ 4908 w 9817"/>
                <a:gd name="connsiteY22" fmla="*/ 7294 h 10000"/>
                <a:gd name="connsiteX23" fmla="*/ 5060 w 9817"/>
                <a:gd name="connsiteY23" fmla="*/ 7425 h 10000"/>
                <a:gd name="connsiteX24" fmla="*/ 5244 w 9817"/>
                <a:gd name="connsiteY24" fmla="*/ 7557 h 10000"/>
                <a:gd name="connsiteX25" fmla="*/ 5412 w 9817"/>
                <a:gd name="connsiteY25" fmla="*/ 7656 h 10000"/>
                <a:gd name="connsiteX26" fmla="*/ 5605 w 9817"/>
                <a:gd name="connsiteY26" fmla="*/ 7759 h 10000"/>
                <a:gd name="connsiteX27" fmla="*/ 5820 w 9817"/>
                <a:gd name="connsiteY27" fmla="*/ 7864 h 10000"/>
                <a:gd name="connsiteX28" fmla="*/ 6058 w 9817"/>
                <a:gd name="connsiteY28" fmla="*/ 7980 h 10000"/>
                <a:gd name="connsiteX29" fmla="*/ 6259 w 9817"/>
                <a:gd name="connsiteY29" fmla="*/ 8078 h 10000"/>
                <a:gd name="connsiteX30" fmla="*/ 6465 w 9817"/>
                <a:gd name="connsiteY30" fmla="*/ 8171 h 10000"/>
                <a:gd name="connsiteX31" fmla="*/ 6678 w 9817"/>
                <a:gd name="connsiteY31" fmla="*/ 8275 h 10000"/>
                <a:gd name="connsiteX32" fmla="*/ 6881 w 9817"/>
                <a:gd name="connsiteY32" fmla="*/ 8368 h 10000"/>
                <a:gd name="connsiteX33" fmla="*/ 7135 w 9817"/>
                <a:gd name="connsiteY33" fmla="*/ 8492 h 10000"/>
                <a:gd name="connsiteX34" fmla="*/ 7615 w 9817"/>
                <a:gd name="connsiteY34" fmla="*/ 8709 h 10000"/>
                <a:gd name="connsiteX35" fmla="*/ 7901 w 9817"/>
                <a:gd name="connsiteY35" fmla="*/ 8834 h 10000"/>
                <a:gd name="connsiteX36" fmla="*/ 8064 w 9817"/>
                <a:gd name="connsiteY36" fmla="*/ 8924 h 10000"/>
                <a:gd name="connsiteX37" fmla="*/ 8204 w 9817"/>
                <a:gd name="connsiteY37" fmla="*/ 9042 h 10000"/>
                <a:gd name="connsiteX38" fmla="*/ 8369 w 9817"/>
                <a:gd name="connsiteY38" fmla="*/ 9193 h 10000"/>
                <a:gd name="connsiteX39" fmla="*/ 8505 w 9817"/>
                <a:gd name="connsiteY39" fmla="*/ 9318 h 10000"/>
                <a:gd name="connsiteX40" fmla="*/ 8621 w 9817"/>
                <a:gd name="connsiteY40" fmla="*/ 9404 h 10000"/>
                <a:gd name="connsiteX41" fmla="*/ 8735 w 9817"/>
                <a:gd name="connsiteY41" fmla="*/ 9471 h 10000"/>
                <a:gd name="connsiteX42" fmla="*/ 8873 w 9817"/>
                <a:gd name="connsiteY42" fmla="*/ 9535 h 10000"/>
                <a:gd name="connsiteX43" fmla="*/ 9050 w 9817"/>
                <a:gd name="connsiteY43" fmla="*/ 9613 h 10000"/>
                <a:gd name="connsiteX44" fmla="*/ 9193 w 9817"/>
                <a:gd name="connsiteY44" fmla="*/ 9667 h 10000"/>
                <a:gd name="connsiteX45" fmla="*/ 9311 w 9817"/>
                <a:gd name="connsiteY45" fmla="*/ 9719 h 10000"/>
                <a:gd name="connsiteX46" fmla="*/ 9494 w 9817"/>
                <a:gd name="connsiteY46" fmla="*/ 9833 h 10000"/>
                <a:gd name="connsiteX47" fmla="*/ 9608 w 9817"/>
                <a:gd name="connsiteY47" fmla="*/ 9897 h 10000"/>
                <a:gd name="connsiteX48" fmla="*/ 9714 w 9817"/>
                <a:gd name="connsiteY48" fmla="*/ 9946 h 10000"/>
                <a:gd name="connsiteX49" fmla="*/ 9817 w 9817"/>
                <a:gd name="connsiteY4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817" h="10000">
                  <a:moveTo>
                    <a:pt x="0" y="837"/>
                  </a:moveTo>
                  <a:cubicBezTo>
                    <a:pt x="58" y="733"/>
                    <a:pt x="111" y="649"/>
                    <a:pt x="161" y="576"/>
                  </a:cubicBezTo>
                  <a:cubicBezTo>
                    <a:pt x="210" y="501"/>
                    <a:pt x="257" y="444"/>
                    <a:pt x="331" y="368"/>
                  </a:cubicBezTo>
                  <a:cubicBezTo>
                    <a:pt x="402" y="293"/>
                    <a:pt x="498" y="200"/>
                    <a:pt x="567" y="143"/>
                  </a:cubicBezTo>
                  <a:cubicBezTo>
                    <a:pt x="637" y="85"/>
                    <a:pt x="680" y="64"/>
                    <a:pt x="723" y="47"/>
                  </a:cubicBezTo>
                  <a:cubicBezTo>
                    <a:pt x="766" y="30"/>
                    <a:pt x="810" y="15"/>
                    <a:pt x="861" y="6"/>
                  </a:cubicBezTo>
                  <a:cubicBezTo>
                    <a:pt x="911" y="-2"/>
                    <a:pt x="966" y="-5"/>
                    <a:pt x="1040" y="18"/>
                  </a:cubicBezTo>
                  <a:cubicBezTo>
                    <a:pt x="1114" y="41"/>
                    <a:pt x="1206" y="94"/>
                    <a:pt x="1290" y="153"/>
                  </a:cubicBezTo>
                  <a:cubicBezTo>
                    <a:pt x="1374" y="214"/>
                    <a:pt x="1447" y="287"/>
                    <a:pt x="1509" y="363"/>
                  </a:cubicBezTo>
                  <a:cubicBezTo>
                    <a:pt x="1569" y="438"/>
                    <a:pt x="1618" y="512"/>
                    <a:pt x="1664" y="594"/>
                  </a:cubicBezTo>
                  <a:cubicBezTo>
                    <a:pt x="1712" y="672"/>
                    <a:pt x="1760" y="754"/>
                    <a:pt x="1820" y="871"/>
                  </a:cubicBezTo>
                  <a:cubicBezTo>
                    <a:pt x="1880" y="994"/>
                    <a:pt x="1954" y="1149"/>
                    <a:pt x="2042" y="1350"/>
                  </a:cubicBezTo>
                  <a:cubicBezTo>
                    <a:pt x="2130" y="1552"/>
                    <a:pt x="2233" y="1792"/>
                    <a:pt x="2397" y="2186"/>
                  </a:cubicBezTo>
                  <a:lnTo>
                    <a:pt x="2951" y="3515"/>
                  </a:lnTo>
                  <a:cubicBezTo>
                    <a:pt x="3113" y="3903"/>
                    <a:pt x="3210" y="4132"/>
                    <a:pt x="3306" y="4360"/>
                  </a:cubicBezTo>
                  <a:lnTo>
                    <a:pt x="3586" y="5030"/>
                  </a:lnTo>
                  <a:cubicBezTo>
                    <a:pt x="3677" y="5244"/>
                    <a:pt x="3763" y="5447"/>
                    <a:pt x="3829" y="5591"/>
                  </a:cubicBezTo>
                  <a:cubicBezTo>
                    <a:pt x="3894" y="5739"/>
                    <a:pt x="3941" y="5835"/>
                    <a:pt x="4013" y="5968"/>
                  </a:cubicBezTo>
                  <a:cubicBezTo>
                    <a:pt x="4082" y="6104"/>
                    <a:pt x="4178" y="6280"/>
                    <a:pt x="4254" y="6414"/>
                  </a:cubicBezTo>
                  <a:cubicBezTo>
                    <a:pt x="4333" y="6549"/>
                    <a:pt x="4395" y="6645"/>
                    <a:pt x="4457" y="6741"/>
                  </a:cubicBezTo>
                  <a:cubicBezTo>
                    <a:pt x="4522" y="6833"/>
                    <a:pt x="4589" y="6929"/>
                    <a:pt x="4646" y="7002"/>
                  </a:cubicBezTo>
                  <a:cubicBezTo>
                    <a:pt x="4702" y="7074"/>
                    <a:pt x="4747" y="7125"/>
                    <a:pt x="4787" y="7169"/>
                  </a:cubicBezTo>
                  <a:cubicBezTo>
                    <a:pt x="4828" y="7215"/>
                    <a:pt x="4865" y="7253"/>
                    <a:pt x="4908" y="7294"/>
                  </a:cubicBezTo>
                  <a:cubicBezTo>
                    <a:pt x="4951" y="7335"/>
                    <a:pt x="5000" y="7378"/>
                    <a:pt x="5060" y="7425"/>
                  </a:cubicBezTo>
                  <a:cubicBezTo>
                    <a:pt x="5117" y="7470"/>
                    <a:pt x="5186" y="7519"/>
                    <a:pt x="5244" y="7557"/>
                  </a:cubicBezTo>
                  <a:cubicBezTo>
                    <a:pt x="5303" y="7598"/>
                    <a:pt x="5354" y="7624"/>
                    <a:pt x="5412" y="7656"/>
                  </a:cubicBezTo>
                  <a:cubicBezTo>
                    <a:pt x="5470" y="7691"/>
                    <a:pt x="5535" y="7726"/>
                    <a:pt x="5605" y="7759"/>
                  </a:cubicBezTo>
                  <a:cubicBezTo>
                    <a:pt x="5669" y="7794"/>
                    <a:pt x="5742" y="7826"/>
                    <a:pt x="5820" y="7864"/>
                  </a:cubicBezTo>
                  <a:cubicBezTo>
                    <a:pt x="5900" y="7899"/>
                    <a:pt x="5984" y="7942"/>
                    <a:pt x="6058" y="7980"/>
                  </a:cubicBezTo>
                  <a:cubicBezTo>
                    <a:pt x="6131" y="8015"/>
                    <a:pt x="6193" y="8050"/>
                    <a:pt x="6259" y="8078"/>
                  </a:cubicBezTo>
                  <a:cubicBezTo>
                    <a:pt x="6324" y="8110"/>
                    <a:pt x="6394" y="8136"/>
                    <a:pt x="6465" y="8171"/>
                  </a:cubicBezTo>
                  <a:cubicBezTo>
                    <a:pt x="6536" y="8203"/>
                    <a:pt x="6608" y="8241"/>
                    <a:pt x="6678" y="8275"/>
                  </a:cubicBezTo>
                  <a:cubicBezTo>
                    <a:pt x="6749" y="8310"/>
                    <a:pt x="6819" y="8339"/>
                    <a:pt x="6881" y="8368"/>
                  </a:cubicBezTo>
                  <a:lnTo>
                    <a:pt x="7135" y="8492"/>
                  </a:lnTo>
                  <a:cubicBezTo>
                    <a:pt x="7269" y="8553"/>
                    <a:pt x="7473" y="8649"/>
                    <a:pt x="7615" y="8709"/>
                  </a:cubicBezTo>
                  <a:cubicBezTo>
                    <a:pt x="7757" y="8773"/>
                    <a:pt x="7836" y="8805"/>
                    <a:pt x="7901" y="8834"/>
                  </a:cubicBezTo>
                  <a:cubicBezTo>
                    <a:pt x="7968" y="8863"/>
                    <a:pt x="8019" y="8889"/>
                    <a:pt x="8064" y="8924"/>
                  </a:cubicBezTo>
                  <a:cubicBezTo>
                    <a:pt x="8112" y="8956"/>
                    <a:pt x="8152" y="8997"/>
                    <a:pt x="8204" y="9042"/>
                  </a:cubicBezTo>
                  <a:cubicBezTo>
                    <a:pt x="8255" y="9088"/>
                    <a:pt x="8319" y="9144"/>
                    <a:pt x="8369" y="9193"/>
                  </a:cubicBezTo>
                  <a:cubicBezTo>
                    <a:pt x="8423" y="9239"/>
                    <a:pt x="8464" y="9283"/>
                    <a:pt x="8505" y="9318"/>
                  </a:cubicBezTo>
                  <a:cubicBezTo>
                    <a:pt x="8545" y="9351"/>
                    <a:pt x="8585" y="9378"/>
                    <a:pt x="8621" y="9404"/>
                  </a:cubicBezTo>
                  <a:cubicBezTo>
                    <a:pt x="8659" y="9430"/>
                    <a:pt x="8695" y="9450"/>
                    <a:pt x="8735" y="9471"/>
                  </a:cubicBezTo>
                  <a:cubicBezTo>
                    <a:pt x="8774" y="9491"/>
                    <a:pt x="8818" y="9509"/>
                    <a:pt x="8873" y="9535"/>
                  </a:cubicBezTo>
                  <a:cubicBezTo>
                    <a:pt x="8927" y="9558"/>
                    <a:pt x="8993" y="9590"/>
                    <a:pt x="9050" y="9613"/>
                  </a:cubicBezTo>
                  <a:cubicBezTo>
                    <a:pt x="9109" y="9636"/>
                    <a:pt x="9156" y="9652"/>
                    <a:pt x="9193" y="9667"/>
                  </a:cubicBezTo>
                  <a:cubicBezTo>
                    <a:pt x="9232" y="9679"/>
                    <a:pt x="9260" y="9690"/>
                    <a:pt x="9311" y="9719"/>
                  </a:cubicBezTo>
                  <a:cubicBezTo>
                    <a:pt x="9364" y="9751"/>
                    <a:pt x="9441" y="9801"/>
                    <a:pt x="9494" y="9833"/>
                  </a:cubicBezTo>
                  <a:cubicBezTo>
                    <a:pt x="9547" y="9868"/>
                    <a:pt x="9574" y="9882"/>
                    <a:pt x="9608" y="9897"/>
                  </a:cubicBezTo>
                  <a:cubicBezTo>
                    <a:pt x="9640" y="9911"/>
                    <a:pt x="9678" y="9929"/>
                    <a:pt x="9714" y="9946"/>
                  </a:cubicBezTo>
                  <a:cubicBezTo>
                    <a:pt x="9748" y="9962"/>
                    <a:pt x="9784" y="9980"/>
                    <a:pt x="9817" y="10000"/>
                  </a:cubicBezTo>
                </a:path>
              </a:pathLst>
            </a:custGeom>
            <a:noFill/>
            <a:ln w="6350" cap="flat">
              <a:solidFill>
                <a:srgbClr val="01B29C"/>
              </a:solidFill>
              <a:prstDash val="solid"/>
              <a:miter lim="800000"/>
              <a:headEnd/>
              <a:tailEnd/>
            </a:ln>
            <a:effectLst>
              <a:glow rad="101600">
                <a:schemeClr val="accent6">
                  <a:lumMod val="40000"/>
                  <a:lumOff val="60000"/>
                  <a:alpha val="65000"/>
                </a:schemeClr>
              </a:glow>
            </a:effectLst>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72" name="Freeform 71"/>
            <p:cNvSpPr>
              <a:spLocks/>
            </p:cNvSpPr>
            <p:nvPr/>
          </p:nvSpPr>
          <p:spPr bwMode="auto">
            <a:xfrm>
              <a:off x="2780534" y="3475792"/>
              <a:ext cx="967740" cy="102870"/>
            </a:xfrm>
            <a:custGeom>
              <a:avLst/>
              <a:gdLst>
                <a:gd name="T0" fmla="*/ 4560 w 4560"/>
                <a:gd name="T1" fmla="*/ 10 h 470"/>
                <a:gd name="T2" fmla="*/ 4337 w 4560"/>
                <a:gd name="T3" fmla="*/ 2 h 470"/>
                <a:gd name="T4" fmla="*/ 4104 w 4560"/>
                <a:gd name="T5" fmla="*/ 4 h 470"/>
                <a:gd name="T6" fmla="*/ 3841 w 4560"/>
                <a:gd name="T7" fmla="*/ 26 h 470"/>
                <a:gd name="T8" fmla="*/ 3588 w 4560"/>
                <a:gd name="T9" fmla="*/ 72 h 470"/>
                <a:gd name="T10" fmla="*/ 3190 w 4560"/>
                <a:gd name="T11" fmla="*/ 181 h 470"/>
                <a:gd name="T12" fmla="*/ 2885 w 4560"/>
                <a:gd name="T13" fmla="*/ 275 h 470"/>
                <a:gd name="T14" fmla="*/ 2612 w 4560"/>
                <a:gd name="T15" fmla="*/ 349 h 470"/>
                <a:gd name="T16" fmla="*/ 2392 w 4560"/>
                <a:gd name="T17" fmla="*/ 401 h 470"/>
                <a:gd name="T18" fmla="*/ 2194 w 4560"/>
                <a:gd name="T19" fmla="*/ 438 h 470"/>
                <a:gd name="T20" fmla="*/ 2053 w 4560"/>
                <a:gd name="T21" fmla="*/ 457 h 470"/>
                <a:gd name="T22" fmla="*/ 1924 w 4560"/>
                <a:gd name="T23" fmla="*/ 465 h 470"/>
                <a:gd name="T24" fmla="*/ 1772 w 4560"/>
                <a:gd name="T25" fmla="*/ 469 h 470"/>
                <a:gd name="T26" fmla="*/ 1585 w 4560"/>
                <a:gd name="T27" fmla="*/ 454 h 470"/>
                <a:gd name="T28" fmla="*/ 1349 w 4560"/>
                <a:gd name="T29" fmla="*/ 424 h 470"/>
                <a:gd name="T30" fmla="*/ 1095 w 4560"/>
                <a:gd name="T31" fmla="*/ 387 h 470"/>
                <a:gd name="T32" fmla="*/ 773 w 4560"/>
                <a:gd name="T33" fmla="*/ 325 h 470"/>
                <a:gd name="T34" fmla="*/ 432 w 4560"/>
                <a:gd name="T35" fmla="*/ 243 h 470"/>
                <a:gd name="T36" fmla="*/ 192 w 4560"/>
                <a:gd name="T37" fmla="*/ 173 h 470"/>
                <a:gd name="T38" fmla="*/ 0 w 4560"/>
                <a:gd name="T39" fmla="*/ 10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60" h="470">
                  <a:moveTo>
                    <a:pt x="4560" y="10"/>
                  </a:moveTo>
                  <a:cubicBezTo>
                    <a:pt x="4486" y="7"/>
                    <a:pt x="4411" y="4"/>
                    <a:pt x="4337" y="2"/>
                  </a:cubicBezTo>
                  <a:cubicBezTo>
                    <a:pt x="4263" y="1"/>
                    <a:pt x="4190" y="0"/>
                    <a:pt x="4104" y="4"/>
                  </a:cubicBezTo>
                  <a:cubicBezTo>
                    <a:pt x="4018" y="8"/>
                    <a:pt x="3921" y="17"/>
                    <a:pt x="3841" y="26"/>
                  </a:cubicBezTo>
                  <a:cubicBezTo>
                    <a:pt x="3762" y="35"/>
                    <a:pt x="3700" y="45"/>
                    <a:pt x="3588" y="72"/>
                  </a:cubicBezTo>
                  <a:cubicBezTo>
                    <a:pt x="3476" y="99"/>
                    <a:pt x="3314" y="144"/>
                    <a:pt x="3190" y="181"/>
                  </a:cubicBezTo>
                  <a:cubicBezTo>
                    <a:pt x="3065" y="218"/>
                    <a:pt x="2977" y="247"/>
                    <a:pt x="2885" y="275"/>
                  </a:cubicBezTo>
                  <a:cubicBezTo>
                    <a:pt x="2792" y="302"/>
                    <a:pt x="2695" y="328"/>
                    <a:pt x="2612" y="349"/>
                  </a:cubicBezTo>
                  <a:cubicBezTo>
                    <a:pt x="2530" y="370"/>
                    <a:pt x="2461" y="386"/>
                    <a:pt x="2392" y="401"/>
                  </a:cubicBezTo>
                  <a:cubicBezTo>
                    <a:pt x="2322" y="415"/>
                    <a:pt x="2251" y="428"/>
                    <a:pt x="2194" y="438"/>
                  </a:cubicBezTo>
                  <a:cubicBezTo>
                    <a:pt x="2137" y="447"/>
                    <a:pt x="2094" y="453"/>
                    <a:pt x="2053" y="457"/>
                  </a:cubicBezTo>
                  <a:cubicBezTo>
                    <a:pt x="2011" y="461"/>
                    <a:pt x="1970" y="462"/>
                    <a:pt x="1924" y="465"/>
                  </a:cubicBezTo>
                  <a:cubicBezTo>
                    <a:pt x="1879" y="467"/>
                    <a:pt x="1828" y="470"/>
                    <a:pt x="1772" y="469"/>
                  </a:cubicBezTo>
                  <a:cubicBezTo>
                    <a:pt x="1717" y="468"/>
                    <a:pt x="1657" y="463"/>
                    <a:pt x="1585" y="454"/>
                  </a:cubicBezTo>
                  <a:cubicBezTo>
                    <a:pt x="1513" y="446"/>
                    <a:pt x="1430" y="435"/>
                    <a:pt x="1349" y="424"/>
                  </a:cubicBezTo>
                  <a:cubicBezTo>
                    <a:pt x="1268" y="413"/>
                    <a:pt x="1189" y="403"/>
                    <a:pt x="1095" y="387"/>
                  </a:cubicBezTo>
                  <a:cubicBezTo>
                    <a:pt x="1001" y="372"/>
                    <a:pt x="890" y="350"/>
                    <a:pt x="773" y="325"/>
                  </a:cubicBezTo>
                  <a:cubicBezTo>
                    <a:pt x="656" y="299"/>
                    <a:pt x="531" y="269"/>
                    <a:pt x="432" y="243"/>
                  </a:cubicBezTo>
                  <a:cubicBezTo>
                    <a:pt x="333" y="217"/>
                    <a:pt x="259" y="195"/>
                    <a:pt x="192" y="173"/>
                  </a:cubicBezTo>
                  <a:cubicBezTo>
                    <a:pt x="124" y="151"/>
                    <a:pt x="62" y="129"/>
                    <a:pt x="0" y="106"/>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3" name="Freeform 72"/>
            <p:cNvSpPr>
              <a:spLocks/>
            </p:cNvSpPr>
            <p:nvPr/>
          </p:nvSpPr>
          <p:spPr bwMode="auto">
            <a:xfrm>
              <a:off x="2772914" y="3494842"/>
              <a:ext cx="3623310" cy="693420"/>
            </a:xfrm>
            <a:custGeom>
              <a:avLst/>
              <a:gdLst>
                <a:gd name="T0" fmla="*/ 0 w 17035"/>
                <a:gd name="T1" fmla="*/ 86 h 3253"/>
                <a:gd name="T2" fmla="*/ 252 w 17035"/>
                <a:gd name="T3" fmla="*/ 167 h 3253"/>
                <a:gd name="T4" fmla="*/ 541 w 17035"/>
                <a:gd name="T5" fmla="*/ 247 h 3253"/>
                <a:gd name="T6" fmla="*/ 789 w 17035"/>
                <a:gd name="T7" fmla="*/ 307 h 3253"/>
                <a:gd name="T8" fmla="*/ 1106 w 17035"/>
                <a:gd name="T9" fmla="*/ 368 h 3253"/>
                <a:gd name="T10" fmla="*/ 1448 w 17035"/>
                <a:gd name="T11" fmla="*/ 418 h 3253"/>
                <a:gd name="T12" fmla="*/ 1694 w 17035"/>
                <a:gd name="T13" fmla="*/ 442 h 3253"/>
                <a:gd name="T14" fmla="*/ 1890 w 17035"/>
                <a:gd name="T15" fmla="*/ 444 h 3253"/>
                <a:gd name="T16" fmla="*/ 2049 w 17035"/>
                <a:gd name="T17" fmla="*/ 436 h 3253"/>
                <a:gd name="T18" fmla="*/ 2258 w 17035"/>
                <a:gd name="T19" fmla="*/ 415 h 3253"/>
                <a:gd name="T20" fmla="*/ 2513 w 17035"/>
                <a:gd name="T21" fmla="*/ 364 h 3253"/>
                <a:gd name="T22" fmla="*/ 2787 w 17035"/>
                <a:gd name="T23" fmla="*/ 295 h 3253"/>
                <a:gd name="T24" fmla="*/ 3129 w 17035"/>
                <a:gd name="T25" fmla="*/ 193 h 3253"/>
                <a:gd name="T26" fmla="*/ 3459 w 17035"/>
                <a:gd name="T27" fmla="*/ 97 h 3253"/>
                <a:gd name="T28" fmla="*/ 3703 w 17035"/>
                <a:gd name="T29" fmla="*/ 37 h 3253"/>
                <a:gd name="T30" fmla="*/ 3938 w 17035"/>
                <a:gd name="T31" fmla="*/ 7 h 3253"/>
                <a:gd name="T32" fmla="*/ 4162 w 17035"/>
                <a:gd name="T33" fmla="*/ 0 h 3253"/>
                <a:gd name="T34" fmla="*/ 4365 w 17035"/>
                <a:gd name="T35" fmla="*/ 4 h 3253"/>
                <a:gd name="T36" fmla="*/ 4560 w 17035"/>
                <a:gd name="T37" fmla="*/ 23 h 3253"/>
                <a:gd name="T38" fmla="*/ 4826 w 17035"/>
                <a:gd name="T39" fmla="*/ 62 h 3253"/>
                <a:gd name="T40" fmla="*/ 5101 w 17035"/>
                <a:gd name="T41" fmla="*/ 126 h 3253"/>
                <a:gd name="T42" fmla="*/ 5365 w 17035"/>
                <a:gd name="T43" fmla="*/ 205 h 3253"/>
                <a:gd name="T44" fmla="*/ 5612 w 17035"/>
                <a:gd name="T45" fmla="*/ 290 h 3253"/>
                <a:gd name="T46" fmla="*/ 5796 w 17035"/>
                <a:gd name="T47" fmla="*/ 362 h 3253"/>
                <a:gd name="T48" fmla="*/ 5975 w 17035"/>
                <a:gd name="T49" fmla="*/ 444 h 3253"/>
                <a:gd name="T50" fmla="*/ 6324 w 17035"/>
                <a:gd name="T51" fmla="*/ 609 h 3253"/>
                <a:gd name="T52" fmla="*/ 6682 w 17035"/>
                <a:gd name="T53" fmla="*/ 783 h 3253"/>
                <a:gd name="T54" fmla="*/ 7009 w 17035"/>
                <a:gd name="T55" fmla="*/ 949 h 3253"/>
                <a:gd name="T56" fmla="*/ 7317 w 17035"/>
                <a:gd name="T57" fmla="*/ 1107 h 3253"/>
                <a:gd name="T58" fmla="*/ 7678 w 17035"/>
                <a:gd name="T59" fmla="*/ 1290 h 3253"/>
                <a:gd name="T60" fmla="*/ 8016 w 17035"/>
                <a:gd name="T61" fmla="*/ 1460 h 3253"/>
                <a:gd name="T62" fmla="*/ 8465 w 17035"/>
                <a:gd name="T63" fmla="*/ 1686 h 3253"/>
                <a:gd name="T64" fmla="*/ 8872 w 17035"/>
                <a:gd name="T65" fmla="*/ 1886 h 3253"/>
                <a:gd name="T66" fmla="*/ 9256 w 17035"/>
                <a:gd name="T67" fmla="*/ 2064 h 3253"/>
                <a:gd name="T68" fmla="*/ 9578 w 17035"/>
                <a:gd name="T69" fmla="*/ 2199 h 3253"/>
                <a:gd name="T70" fmla="*/ 9846 w 17035"/>
                <a:gd name="T71" fmla="*/ 2300 h 3253"/>
                <a:gd name="T72" fmla="*/ 10116 w 17035"/>
                <a:gd name="T73" fmla="*/ 2382 h 3253"/>
                <a:gd name="T74" fmla="*/ 10368 w 17035"/>
                <a:gd name="T75" fmla="*/ 2449 h 3253"/>
                <a:gd name="T76" fmla="*/ 10645 w 17035"/>
                <a:gd name="T77" fmla="*/ 2504 h 3253"/>
                <a:gd name="T78" fmla="*/ 10917 w 17035"/>
                <a:gd name="T79" fmla="*/ 2543 h 3253"/>
                <a:gd name="T80" fmla="*/ 11172 w 17035"/>
                <a:gd name="T81" fmla="*/ 2575 h 3253"/>
                <a:gd name="T82" fmla="*/ 11454 w 17035"/>
                <a:gd name="T83" fmla="*/ 2611 h 3253"/>
                <a:gd name="T84" fmla="*/ 11972 w 17035"/>
                <a:gd name="T85" fmla="*/ 2670 h 3253"/>
                <a:gd name="T86" fmla="*/ 12780 w 17035"/>
                <a:gd name="T87" fmla="*/ 2762 h 3253"/>
                <a:gd name="T88" fmla="*/ 13611 w 17035"/>
                <a:gd name="T89" fmla="*/ 2859 h 3253"/>
                <a:gd name="T90" fmla="*/ 14461 w 17035"/>
                <a:gd name="T91" fmla="*/ 2959 h 3253"/>
                <a:gd name="T92" fmla="*/ 15104 w 17035"/>
                <a:gd name="T93" fmla="*/ 3032 h 3253"/>
                <a:gd name="T94" fmla="*/ 15711 w 17035"/>
                <a:gd name="T95" fmla="*/ 3104 h 3253"/>
                <a:gd name="T96" fmla="*/ 16288 w 17035"/>
                <a:gd name="T97" fmla="*/ 3169 h 3253"/>
                <a:gd name="T98" fmla="*/ 16755 w 17035"/>
                <a:gd name="T99" fmla="*/ 3219 h 3253"/>
                <a:gd name="T100" fmla="*/ 16968 w 17035"/>
                <a:gd name="T101" fmla="*/ 3245 h 3253"/>
                <a:gd name="T102" fmla="*/ 17035 w 17035"/>
                <a:gd name="T103" fmla="*/ 3253 h 3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035" h="3253">
                  <a:moveTo>
                    <a:pt x="0" y="86"/>
                  </a:moveTo>
                  <a:cubicBezTo>
                    <a:pt x="79" y="113"/>
                    <a:pt x="159" y="139"/>
                    <a:pt x="252" y="167"/>
                  </a:cubicBezTo>
                  <a:cubicBezTo>
                    <a:pt x="345" y="194"/>
                    <a:pt x="452" y="223"/>
                    <a:pt x="541" y="247"/>
                  </a:cubicBezTo>
                  <a:cubicBezTo>
                    <a:pt x="629" y="270"/>
                    <a:pt x="699" y="287"/>
                    <a:pt x="789" y="307"/>
                  </a:cubicBezTo>
                  <a:cubicBezTo>
                    <a:pt x="879" y="326"/>
                    <a:pt x="989" y="348"/>
                    <a:pt x="1106" y="368"/>
                  </a:cubicBezTo>
                  <a:cubicBezTo>
                    <a:pt x="1224" y="387"/>
                    <a:pt x="1349" y="406"/>
                    <a:pt x="1448" y="418"/>
                  </a:cubicBezTo>
                  <a:cubicBezTo>
                    <a:pt x="1548" y="431"/>
                    <a:pt x="1623" y="438"/>
                    <a:pt x="1694" y="442"/>
                  </a:cubicBezTo>
                  <a:cubicBezTo>
                    <a:pt x="1765" y="445"/>
                    <a:pt x="1833" y="445"/>
                    <a:pt x="1890" y="444"/>
                  </a:cubicBezTo>
                  <a:cubicBezTo>
                    <a:pt x="1946" y="442"/>
                    <a:pt x="1991" y="439"/>
                    <a:pt x="2049" y="436"/>
                  </a:cubicBezTo>
                  <a:cubicBezTo>
                    <a:pt x="2107" y="432"/>
                    <a:pt x="2178" y="427"/>
                    <a:pt x="2258" y="415"/>
                  </a:cubicBezTo>
                  <a:cubicBezTo>
                    <a:pt x="2337" y="403"/>
                    <a:pt x="2426" y="384"/>
                    <a:pt x="2513" y="364"/>
                  </a:cubicBezTo>
                  <a:cubicBezTo>
                    <a:pt x="2599" y="344"/>
                    <a:pt x="2684" y="324"/>
                    <a:pt x="2787" y="295"/>
                  </a:cubicBezTo>
                  <a:cubicBezTo>
                    <a:pt x="2890" y="266"/>
                    <a:pt x="3010" y="229"/>
                    <a:pt x="3129" y="193"/>
                  </a:cubicBezTo>
                  <a:cubicBezTo>
                    <a:pt x="3248" y="157"/>
                    <a:pt x="3365" y="123"/>
                    <a:pt x="3459" y="97"/>
                  </a:cubicBezTo>
                  <a:cubicBezTo>
                    <a:pt x="3554" y="70"/>
                    <a:pt x="3626" y="51"/>
                    <a:pt x="3703" y="37"/>
                  </a:cubicBezTo>
                  <a:cubicBezTo>
                    <a:pt x="3779" y="22"/>
                    <a:pt x="3860" y="13"/>
                    <a:pt x="3938" y="7"/>
                  </a:cubicBezTo>
                  <a:cubicBezTo>
                    <a:pt x="4016" y="2"/>
                    <a:pt x="4090" y="0"/>
                    <a:pt x="4162" y="0"/>
                  </a:cubicBezTo>
                  <a:cubicBezTo>
                    <a:pt x="4233" y="0"/>
                    <a:pt x="4302" y="0"/>
                    <a:pt x="4365" y="4"/>
                  </a:cubicBezTo>
                  <a:cubicBezTo>
                    <a:pt x="4427" y="8"/>
                    <a:pt x="4484" y="14"/>
                    <a:pt x="4560" y="23"/>
                  </a:cubicBezTo>
                  <a:cubicBezTo>
                    <a:pt x="4636" y="33"/>
                    <a:pt x="4732" y="45"/>
                    <a:pt x="4826" y="62"/>
                  </a:cubicBezTo>
                  <a:cubicBezTo>
                    <a:pt x="4919" y="80"/>
                    <a:pt x="5012" y="102"/>
                    <a:pt x="5101" y="126"/>
                  </a:cubicBezTo>
                  <a:cubicBezTo>
                    <a:pt x="5191" y="150"/>
                    <a:pt x="5278" y="177"/>
                    <a:pt x="5365" y="205"/>
                  </a:cubicBezTo>
                  <a:cubicBezTo>
                    <a:pt x="5452" y="234"/>
                    <a:pt x="5539" y="263"/>
                    <a:pt x="5612" y="290"/>
                  </a:cubicBezTo>
                  <a:cubicBezTo>
                    <a:pt x="5686" y="317"/>
                    <a:pt x="5745" y="340"/>
                    <a:pt x="5796" y="362"/>
                  </a:cubicBezTo>
                  <a:cubicBezTo>
                    <a:pt x="5846" y="383"/>
                    <a:pt x="5887" y="403"/>
                    <a:pt x="5975" y="444"/>
                  </a:cubicBezTo>
                  <a:cubicBezTo>
                    <a:pt x="6062" y="486"/>
                    <a:pt x="6197" y="549"/>
                    <a:pt x="6324" y="609"/>
                  </a:cubicBezTo>
                  <a:cubicBezTo>
                    <a:pt x="6450" y="669"/>
                    <a:pt x="6568" y="726"/>
                    <a:pt x="6682" y="783"/>
                  </a:cubicBezTo>
                  <a:cubicBezTo>
                    <a:pt x="6797" y="840"/>
                    <a:pt x="6907" y="897"/>
                    <a:pt x="7009" y="949"/>
                  </a:cubicBezTo>
                  <a:cubicBezTo>
                    <a:pt x="7111" y="1001"/>
                    <a:pt x="7204" y="1049"/>
                    <a:pt x="7317" y="1107"/>
                  </a:cubicBezTo>
                  <a:cubicBezTo>
                    <a:pt x="7431" y="1166"/>
                    <a:pt x="7565" y="1233"/>
                    <a:pt x="7678" y="1290"/>
                  </a:cubicBezTo>
                  <a:cubicBezTo>
                    <a:pt x="7792" y="1348"/>
                    <a:pt x="7884" y="1394"/>
                    <a:pt x="8016" y="1460"/>
                  </a:cubicBezTo>
                  <a:cubicBezTo>
                    <a:pt x="8147" y="1526"/>
                    <a:pt x="8316" y="1612"/>
                    <a:pt x="8465" y="1686"/>
                  </a:cubicBezTo>
                  <a:cubicBezTo>
                    <a:pt x="8613" y="1760"/>
                    <a:pt x="8741" y="1823"/>
                    <a:pt x="8872" y="1886"/>
                  </a:cubicBezTo>
                  <a:cubicBezTo>
                    <a:pt x="9002" y="1949"/>
                    <a:pt x="9136" y="2011"/>
                    <a:pt x="9256" y="2064"/>
                  </a:cubicBezTo>
                  <a:cubicBezTo>
                    <a:pt x="9376" y="2117"/>
                    <a:pt x="9483" y="2161"/>
                    <a:pt x="9578" y="2199"/>
                  </a:cubicBezTo>
                  <a:cubicBezTo>
                    <a:pt x="9673" y="2238"/>
                    <a:pt x="9757" y="2270"/>
                    <a:pt x="9846" y="2300"/>
                  </a:cubicBezTo>
                  <a:cubicBezTo>
                    <a:pt x="9935" y="2329"/>
                    <a:pt x="10030" y="2357"/>
                    <a:pt x="10116" y="2382"/>
                  </a:cubicBezTo>
                  <a:cubicBezTo>
                    <a:pt x="10202" y="2407"/>
                    <a:pt x="10280" y="2429"/>
                    <a:pt x="10368" y="2449"/>
                  </a:cubicBezTo>
                  <a:cubicBezTo>
                    <a:pt x="10455" y="2470"/>
                    <a:pt x="10551" y="2488"/>
                    <a:pt x="10645" y="2504"/>
                  </a:cubicBezTo>
                  <a:cubicBezTo>
                    <a:pt x="10738" y="2519"/>
                    <a:pt x="10829" y="2531"/>
                    <a:pt x="10917" y="2543"/>
                  </a:cubicBezTo>
                  <a:cubicBezTo>
                    <a:pt x="11005" y="2554"/>
                    <a:pt x="11090" y="2564"/>
                    <a:pt x="11172" y="2575"/>
                  </a:cubicBezTo>
                  <a:cubicBezTo>
                    <a:pt x="11254" y="2585"/>
                    <a:pt x="11333" y="2596"/>
                    <a:pt x="11454" y="2611"/>
                  </a:cubicBezTo>
                  <a:cubicBezTo>
                    <a:pt x="11576" y="2625"/>
                    <a:pt x="11741" y="2644"/>
                    <a:pt x="11972" y="2670"/>
                  </a:cubicBezTo>
                  <a:cubicBezTo>
                    <a:pt x="12203" y="2696"/>
                    <a:pt x="12499" y="2730"/>
                    <a:pt x="12780" y="2762"/>
                  </a:cubicBezTo>
                  <a:cubicBezTo>
                    <a:pt x="13060" y="2794"/>
                    <a:pt x="13323" y="2825"/>
                    <a:pt x="13611" y="2859"/>
                  </a:cubicBezTo>
                  <a:cubicBezTo>
                    <a:pt x="13898" y="2893"/>
                    <a:pt x="14209" y="2931"/>
                    <a:pt x="14461" y="2959"/>
                  </a:cubicBezTo>
                  <a:cubicBezTo>
                    <a:pt x="14712" y="2988"/>
                    <a:pt x="14904" y="3009"/>
                    <a:pt x="15104" y="3032"/>
                  </a:cubicBezTo>
                  <a:cubicBezTo>
                    <a:pt x="15303" y="3055"/>
                    <a:pt x="15511" y="3080"/>
                    <a:pt x="15711" y="3104"/>
                  </a:cubicBezTo>
                  <a:cubicBezTo>
                    <a:pt x="15912" y="3127"/>
                    <a:pt x="16106" y="3149"/>
                    <a:pt x="16288" y="3169"/>
                  </a:cubicBezTo>
                  <a:cubicBezTo>
                    <a:pt x="16470" y="3189"/>
                    <a:pt x="16640" y="3207"/>
                    <a:pt x="16755" y="3219"/>
                  </a:cubicBezTo>
                  <a:cubicBezTo>
                    <a:pt x="16871" y="3232"/>
                    <a:pt x="16931" y="3240"/>
                    <a:pt x="16968" y="3245"/>
                  </a:cubicBezTo>
                  <a:cubicBezTo>
                    <a:pt x="17005" y="3249"/>
                    <a:pt x="17020" y="3251"/>
                    <a:pt x="17035" y="3253"/>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 name="Freeform 73"/>
            <p:cNvSpPr>
              <a:spLocks/>
            </p:cNvSpPr>
            <p:nvPr/>
          </p:nvSpPr>
          <p:spPr bwMode="auto">
            <a:xfrm>
              <a:off x="6194294" y="4165402"/>
              <a:ext cx="369570" cy="102870"/>
            </a:xfrm>
            <a:custGeom>
              <a:avLst/>
              <a:gdLst>
                <a:gd name="T0" fmla="*/ 1734 w 1734"/>
                <a:gd name="T1" fmla="*/ 475 h 475"/>
                <a:gd name="T2" fmla="*/ 1507 w 1734"/>
                <a:gd name="T3" fmla="*/ 423 h 475"/>
                <a:gd name="T4" fmla="*/ 1216 w 1734"/>
                <a:gd name="T5" fmla="*/ 353 h 475"/>
                <a:gd name="T6" fmla="*/ 950 w 1734"/>
                <a:gd name="T7" fmla="*/ 274 h 475"/>
                <a:gd name="T8" fmla="*/ 605 w 1734"/>
                <a:gd name="T9" fmla="*/ 169 h 475"/>
                <a:gd name="T10" fmla="*/ 293 w 1734"/>
                <a:gd name="T11" fmla="*/ 76 h 475"/>
                <a:gd name="T12" fmla="*/ 115 w 1734"/>
                <a:gd name="T13" fmla="*/ 27 h 475"/>
                <a:gd name="T14" fmla="*/ 42 w 1734"/>
                <a:gd name="T15" fmla="*/ 7 h 475"/>
                <a:gd name="T16" fmla="*/ 0 w 1734"/>
                <a:gd name="T1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4" h="475">
                  <a:moveTo>
                    <a:pt x="1734" y="475"/>
                  </a:moveTo>
                  <a:cubicBezTo>
                    <a:pt x="1665" y="459"/>
                    <a:pt x="1596" y="443"/>
                    <a:pt x="1507" y="423"/>
                  </a:cubicBezTo>
                  <a:cubicBezTo>
                    <a:pt x="1417" y="402"/>
                    <a:pt x="1308" y="377"/>
                    <a:pt x="1216" y="353"/>
                  </a:cubicBezTo>
                  <a:cubicBezTo>
                    <a:pt x="1124" y="329"/>
                    <a:pt x="1050" y="305"/>
                    <a:pt x="950" y="274"/>
                  </a:cubicBezTo>
                  <a:cubicBezTo>
                    <a:pt x="850" y="243"/>
                    <a:pt x="723" y="204"/>
                    <a:pt x="605" y="169"/>
                  </a:cubicBezTo>
                  <a:cubicBezTo>
                    <a:pt x="486" y="133"/>
                    <a:pt x="377" y="100"/>
                    <a:pt x="293" y="76"/>
                  </a:cubicBezTo>
                  <a:cubicBezTo>
                    <a:pt x="210" y="52"/>
                    <a:pt x="153" y="37"/>
                    <a:pt x="115" y="27"/>
                  </a:cubicBezTo>
                  <a:cubicBezTo>
                    <a:pt x="77" y="16"/>
                    <a:pt x="58" y="10"/>
                    <a:pt x="42" y="7"/>
                  </a:cubicBezTo>
                  <a:cubicBezTo>
                    <a:pt x="26" y="3"/>
                    <a:pt x="13" y="2"/>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 name="Freeform 74"/>
            <p:cNvSpPr>
              <a:spLocks/>
            </p:cNvSpPr>
            <p:nvPr/>
          </p:nvSpPr>
          <p:spPr bwMode="auto">
            <a:xfrm>
              <a:off x="3071838" y="3594318"/>
              <a:ext cx="3652046" cy="692796"/>
            </a:xfrm>
            <a:custGeom>
              <a:avLst/>
              <a:gdLst>
                <a:gd name="T0" fmla="*/ 16655 w 16655"/>
                <a:gd name="T1" fmla="*/ 3253 h 3264"/>
                <a:gd name="T2" fmla="*/ 16509 w 16655"/>
                <a:gd name="T3" fmla="*/ 3242 h 3264"/>
                <a:gd name="T4" fmla="*/ 16338 w 16655"/>
                <a:gd name="T5" fmla="*/ 3242 h 3264"/>
                <a:gd name="T6" fmla="*/ 16007 w 16655"/>
                <a:gd name="T7" fmla="*/ 3247 h 3264"/>
                <a:gd name="T8" fmla="*/ 15651 w 16655"/>
                <a:gd name="T9" fmla="*/ 3257 h 3264"/>
                <a:gd name="T10" fmla="*/ 15287 w 16655"/>
                <a:gd name="T11" fmla="*/ 3263 h 3264"/>
                <a:gd name="T12" fmla="*/ 14940 w 16655"/>
                <a:gd name="T13" fmla="*/ 3246 h 3264"/>
                <a:gd name="T14" fmla="*/ 14306 w 16655"/>
                <a:gd name="T15" fmla="*/ 3197 h 3264"/>
                <a:gd name="T16" fmla="*/ 13555 w 16655"/>
                <a:gd name="T17" fmla="*/ 3127 h 3264"/>
                <a:gd name="T18" fmla="*/ 12872 w 16655"/>
                <a:gd name="T19" fmla="*/ 3058 h 3264"/>
                <a:gd name="T20" fmla="*/ 12264 w 16655"/>
                <a:gd name="T21" fmla="*/ 2999 h 3264"/>
                <a:gd name="T22" fmla="*/ 11736 w 16655"/>
                <a:gd name="T23" fmla="*/ 2942 h 3264"/>
                <a:gd name="T24" fmla="*/ 11357 w 16655"/>
                <a:gd name="T25" fmla="*/ 2900 h 3264"/>
                <a:gd name="T26" fmla="*/ 10864 w 16655"/>
                <a:gd name="T27" fmla="*/ 2858 h 3264"/>
                <a:gd name="T28" fmla="*/ 10306 w 16655"/>
                <a:gd name="T29" fmla="*/ 2807 h 3264"/>
                <a:gd name="T30" fmla="*/ 9836 w 16655"/>
                <a:gd name="T31" fmla="*/ 2761 h 3264"/>
                <a:gd name="T32" fmla="*/ 9332 w 16655"/>
                <a:gd name="T33" fmla="*/ 2704 h 3264"/>
                <a:gd name="T34" fmla="*/ 8819 w 16655"/>
                <a:gd name="T35" fmla="*/ 2621 h 3264"/>
                <a:gd name="T36" fmla="*/ 8419 w 16655"/>
                <a:gd name="T37" fmla="*/ 2532 h 3264"/>
                <a:gd name="T38" fmla="*/ 8099 w 16655"/>
                <a:gd name="T39" fmla="*/ 2439 h 3264"/>
                <a:gd name="T40" fmla="*/ 7734 w 16655"/>
                <a:gd name="T41" fmla="*/ 2308 h 3264"/>
                <a:gd name="T42" fmla="*/ 7304 w 16655"/>
                <a:gd name="T43" fmla="*/ 2131 h 3264"/>
                <a:gd name="T44" fmla="*/ 6935 w 16655"/>
                <a:gd name="T45" fmla="*/ 1960 h 3264"/>
                <a:gd name="T46" fmla="*/ 6573 w 16655"/>
                <a:gd name="T47" fmla="*/ 1782 h 3264"/>
                <a:gd name="T48" fmla="*/ 6262 w 16655"/>
                <a:gd name="T49" fmla="*/ 1624 h 3264"/>
                <a:gd name="T50" fmla="*/ 5824 w 16655"/>
                <a:gd name="T51" fmla="*/ 1407 h 3264"/>
                <a:gd name="T52" fmla="*/ 5311 w 16655"/>
                <a:gd name="T53" fmla="*/ 1152 h 3264"/>
                <a:gd name="T54" fmla="*/ 4852 w 16655"/>
                <a:gd name="T55" fmla="*/ 920 h 3264"/>
                <a:gd name="T56" fmla="*/ 4425 w 16655"/>
                <a:gd name="T57" fmla="*/ 705 h 3264"/>
                <a:gd name="T58" fmla="*/ 4006 w 16655"/>
                <a:gd name="T59" fmla="*/ 496 h 3264"/>
                <a:gd name="T60" fmla="*/ 3635 w 16655"/>
                <a:gd name="T61" fmla="*/ 333 h 3264"/>
                <a:gd name="T62" fmla="*/ 3244 w 16655"/>
                <a:gd name="T63" fmla="*/ 208 h 3264"/>
                <a:gd name="T64" fmla="*/ 2841 w 16655"/>
                <a:gd name="T65" fmla="*/ 124 h 3264"/>
                <a:gd name="T66" fmla="*/ 2429 w 16655"/>
                <a:gd name="T67" fmla="*/ 52 h 3264"/>
                <a:gd name="T68" fmla="*/ 2082 w 16655"/>
                <a:gd name="T69" fmla="*/ 7 h 3264"/>
                <a:gd name="T70" fmla="*/ 1802 w 16655"/>
                <a:gd name="T71" fmla="*/ 7 h 3264"/>
                <a:gd name="T72" fmla="*/ 1435 w 16655"/>
                <a:gd name="T73" fmla="*/ 38 h 3264"/>
                <a:gd name="T74" fmla="*/ 1072 w 16655"/>
                <a:gd name="T75" fmla="*/ 105 h 3264"/>
                <a:gd name="T76" fmla="*/ 716 w 16655"/>
                <a:gd name="T77" fmla="*/ 201 h 3264"/>
                <a:gd name="T78" fmla="*/ 370 w 16655"/>
                <a:gd name="T79" fmla="*/ 317 h 3264"/>
                <a:gd name="T80" fmla="*/ 178 w 16655"/>
                <a:gd name="T81" fmla="*/ 393 h 3264"/>
                <a:gd name="T82" fmla="*/ 76 w 16655"/>
                <a:gd name="T83" fmla="*/ 436 h 3264"/>
                <a:gd name="T84" fmla="*/ 0 w 16655"/>
                <a:gd name="T85" fmla="*/ 468 h 3264"/>
                <a:gd name="connsiteX0" fmla="*/ 10318 w 10318"/>
                <a:gd name="connsiteY0" fmla="*/ 9960 h 9991"/>
                <a:gd name="connsiteX1" fmla="*/ 10230 w 10318"/>
                <a:gd name="connsiteY1" fmla="*/ 9927 h 9991"/>
                <a:gd name="connsiteX2" fmla="*/ 10128 w 10318"/>
                <a:gd name="connsiteY2" fmla="*/ 9927 h 9991"/>
                <a:gd name="connsiteX3" fmla="*/ 9929 w 10318"/>
                <a:gd name="connsiteY3" fmla="*/ 9942 h 9991"/>
                <a:gd name="connsiteX4" fmla="*/ 9715 w 10318"/>
                <a:gd name="connsiteY4" fmla="*/ 9973 h 9991"/>
                <a:gd name="connsiteX5" fmla="*/ 9497 w 10318"/>
                <a:gd name="connsiteY5" fmla="*/ 9991 h 9991"/>
                <a:gd name="connsiteX6" fmla="*/ 9288 w 10318"/>
                <a:gd name="connsiteY6" fmla="*/ 9939 h 9991"/>
                <a:gd name="connsiteX7" fmla="*/ 8908 w 10318"/>
                <a:gd name="connsiteY7" fmla="*/ 9789 h 9991"/>
                <a:gd name="connsiteX8" fmla="*/ 8457 w 10318"/>
                <a:gd name="connsiteY8" fmla="*/ 9574 h 9991"/>
                <a:gd name="connsiteX9" fmla="*/ 8047 w 10318"/>
                <a:gd name="connsiteY9" fmla="*/ 9363 h 9991"/>
                <a:gd name="connsiteX10" fmla="*/ 7682 w 10318"/>
                <a:gd name="connsiteY10" fmla="*/ 9182 h 9991"/>
                <a:gd name="connsiteX11" fmla="*/ 7365 w 10318"/>
                <a:gd name="connsiteY11" fmla="*/ 9007 h 9991"/>
                <a:gd name="connsiteX12" fmla="*/ 7137 w 10318"/>
                <a:gd name="connsiteY12" fmla="*/ 8879 h 9991"/>
                <a:gd name="connsiteX13" fmla="*/ 6841 w 10318"/>
                <a:gd name="connsiteY13" fmla="*/ 8750 h 9991"/>
                <a:gd name="connsiteX14" fmla="*/ 6506 w 10318"/>
                <a:gd name="connsiteY14" fmla="*/ 8594 h 9991"/>
                <a:gd name="connsiteX15" fmla="*/ 6224 w 10318"/>
                <a:gd name="connsiteY15" fmla="*/ 8453 h 9991"/>
                <a:gd name="connsiteX16" fmla="*/ 5921 w 10318"/>
                <a:gd name="connsiteY16" fmla="*/ 8278 h 9991"/>
                <a:gd name="connsiteX17" fmla="*/ 5613 w 10318"/>
                <a:gd name="connsiteY17" fmla="*/ 8024 h 9991"/>
                <a:gd name="connsiteX18" fmla="*/ 5373 w 10318"/>
                <a:gd name="connsiteY18" fmla="*/ 7751 h 9991"/>
                <a:gd name="connsiteX19" fmla="*/ 5181 w 10318"/>
                <a:gd name="connsiteY19" fmla="*/ 7466 h 9991"/>
                <a:gd name="connsiteX20" fmla="*/ 4962 w 10318"/>
                <a:gd name="connsiteY20" fmla="*/ 7065 h 9991"/>
                <a:gd name="connsiteX21" fmla="*/ 4703 w 10318"/>
                <a:gd name="connsiteY21" fmla="*/ 6523 h 9991"/>
                <a:gd name="connsiteX22" fmla="*/ 4482 w 10318"/>
                <a:gd name="connsiteY22" fmla="*/ 5999 h 9991"/>
                <a:gd name="connsiteX23" fmla="*/ 4265 w 10318"/>
                <a:gd name="connsiteY23" fmla="*/ 5454 h 9991"/>
                <a:gd name="connsiteX24" fmla="*/ 4078 w 10318"/>
                <a:gd name="connsiteY24" fmla="*/ 4969 h 9991"/>
                <a:gd name="connsiteX25" fmla="*/ 3815 w 10318"/>
                <a:gd name="connsiteY25" fmla="*/ 4305 h 9991"/>
                <a:gd name="connsiteX26" fmla="*/ 3507 w 10318"/>
                <a:gd name="connsiteY26" fmla="*/ 3523 h 9991"/>
                <a:gd name="connsiteX27" fmla="*/ 3231 w 10318"/>
                <a:gd name="connsiteY27" fmla="*/ 2813 h 9991"/>
                <a:gd name="connsiteX28" fmla="*/ 2975 w 10318"/>
                <a:gd name="connsiteY28" fmla="*/ 2154 h 9991"/>
                <a:gd name="connsiteX29" fmla="*/ 2723 w 10318"/>
                <a:gd name="connsiteY29" fmla="*/ 1514 h 9991"/>
                <a:gd name="connsiteX30" fmla="*/ 2501 w 10318"/>
                <a:gd name="connsiteY30" fmla="*/ 1014 h 9991"/>
                <a:gd name="connsiteX31" fmla="*/ 2266 w 10318"/>
                <a:gd name="connsiteY31" fmla="*/ 631 h 9991"/>
                <a:gd name="connsiteX32" fmla="*/ 2024 w 10318"/>
                <a:gd name="connsiteY32" fmla="*/ 374 h 9991"/>
                <a:gd name="connsiteX33" fmla="*/ 1776 w 10318"/>
                <a:gd name="connsiteY33" fmla="*/ 153 h 9991"/>
                <a:gd name="connsiteX34" fmla="*/ 1568 w 10318"/>
                <a:gd name="connsiteY34" fmla="*/ 15 h 9991"/>
                <a:gd name="connsiteX35" fmla="*/ 1400 w 10318"/>
                <a:gd name="connsiteY35" fmla="*/ 15 h 9991"/>
                <a:gd name="connsiteX36" fmla="*/ 1180 w 10318"/>
                <a:gd name="connsiteY36" fmla="*/ 110 h 9991"/>
                <a:gd name="connsiteX37" fmla="*/ 962 w 10318"/>
                <a:gd name="connsiteY37" fmla="*/ 316 h 9991"/>
                <a:gd name="connsiteX38" fmla="*/ 748 w 10318"/>
                <a:gd name="connsiteY38" fmla="*/ 610 h 9991"/>
                <a:gd name="connsiteX39" fmla="*/ 540 w 10318"/>
                <a:gd name="connsiteY39" fmla="*/ 965 h 9991"/>
                <a:gd name="connsiteX40" fmla="*/ 425 w 10318"/>
                <a:gd name="connsiteY40" fmla="*/ 1198 h 9991"/>
                <a:gd name="connsiteX41" fmla="*/ 364 w 10318"/>
                <a:gd name="connsiteY41" fmla="*/ 1330 h 9991"/>
                <a:gd name="connsiteX42" fmla="*/ 0 w 10318"/>
                <a:gd name="connsiteY42" fmla="*/ 2417 h 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318" h="9991">
                  <a:moveTo>
                    <a:pt x="10318" y="9960"/>
                  </a:moveTo>
                  <a:cubicBezTo>
                    <a:pt x="10288" y="9945"/>
                    <a:pt x="10257" y="9930"/>
                    <a:pt x="10230" y="9927"/>
                  </a:cubicBezTo>
                  <a:cubicBezTo>
                    <a:pt x="10203" y="9920"/>
                    <a:pt x="10178" y="9924"/>
                    <a:pt x="10128" y="9927"/>
                  </a:cubicBezTo>
                  <a:cubicBezTo>
                    <a:pt x="10077" y="9930"/>
                    <a:pt x="10001" y="9936"/>
                    <a:pt x="9929" y="9942"/>
                  </a:cubicBezTo>
                  <a:cubicBezTo>
                    <a:pt x="9857" y="9951"/>
                    <a:pt x="9790" y="9963"/>
                    <a:pt x="9715" y="9973"/>
                  </a:cubicBezTo>
                  <a:cubicBezTo>
                    <a:pt x="9641" y="9985"/>
                    <a:pt x="9561" y="9994"/>
                    <a:pt x="9497" y="9991"/>
                  </a:cubicBezTo>
                  <a:cubicBezTo>
                    <a:pt x="9432" y="9988"/>
                    <a:pt x="9383" y="9976"/>
                    <a:pt x="9288" y="9939"/>
                  </a:cubicBezTo>
                  <a:cubicBezTo>
                    <a:pt x="9195" y="9905"/>
                    <a:pt x="9055" y="9853"/>
                    <a:pt x="8908" y="9789"/>
                  </a:cubicBezTo>
                  <a:cubicBezTo>
                    <a:pt x="8760" y="9727"/>
                    <a:pt x="8603" y="9651"/>
                    <a:pt x="8457" y="9574"/>
                  </a:cubicBezTo>
                  <a:cubicBezTo>
                    <a:pt x="8311" y="9501"/>
                    <a:pt x="8174" y="9427"/>
                    <a:pt x="8047" y="9363"/>
                  </a:cubicBezTo>
                  <a:lnTo>
                    <a:pt x="7682" y="9182"/>
                  </a:lnTo>
                  <a:cubicBezTo>
                    <a:pt x="7564" y="9121"/>
                    <a:pt x="7451" y="9060"/>
                    <a:pt x="7365" y="9007"/>
                  </a:cubicBezTo>
                  <a:cubicBezTo>
                    <a:pt x="7278" y="8958"/>
                    <a:pt x="7219" y="8919"/>
                    <a:pt x="7137" y="8879"/>
                  </a:cubicBezTo>
                  <a:cubicBezTo>
                    <a:pt x="7056" y="8839"/>
                    <a:pt x="6953" y="8799"/>
                    <a:pt x="6841" y="8750"/>
                  </a:cubicBezTo>
                  <a:cubicBezTo>
                    <a:pt x="6729" y="8701"/>
                    <a:pt x="6609" y="8643"/>
                    <a:pt x="6506" y="8594"/>
                  </a:cubicBezTo>
                  <a:cubicBezTo>
                    <a:pt x="6403" y="8545"/>
                    <a:pt x="6318" y="8502"/>
                    <a:pt x="6224" y="8453"/>
                  </a:cubicBezTo>
                  <a:cubicBezTo>
                    <a:pt x="6129" y="8404"/>
                    <a:pt x="6027" y="8352"/>
                    <a:pt x="5921" y="8278"/>
                  </a:cubicBezTo>
                  <a:cubicBezTo>
                    <a:pt x="5815" y="8205"/>
                    <a:pt x="5707" y="8116"/>
                    <a:pt x="5613" y="8024"/>
                  </a:cubicBezTo>
                  <a:cubicBezTo>
                    <a:pt x="5519" y="7932"/>
                    <a:pt x="5441" y="7840"/>
                    <a:pt x="5373" y="7751"/>
                  </a:cubicBezTo>
                  <a:cubicBezTo>
                    <a:pt x="5304" y="7663"/>
                    <a:pt x="5246" y="7574"/>
                    <a:pt x="5181" y="7466"/>
                  </a:cubicBezTo>
                  <a:cubicBezTo>
                    <a:pt x="5116" y="7359"/>
                    <a:pt x="5045" y="7231"/>
                    <a:pt x="4962" y="7065"/>
                  </a:cubicBezTo>
                  <a:cubicBezTo>
                    <a:pt x="4879" y="6903"/>
                    <a:pt x="4785" y="6704"/>
                    <a:pt x="4703" y="6523"/>
                  </a:cubicBezTo>
                  <a:cubicBezTo>
                    <a:pt x="4622" y="6342"/>
                    <a:pt x="4555" y="6180"/>
                    <a:pt x="4482" y="5999"/>
                  </a:cubicBezTo>
                  <a:cubicBezTo>
                    <a:pt x="4409" y="5818"/>
                    <a:pt x="4329" y="5619"/>
                    <a:pt x="4265" y="5454"/>
                  </a:cubicBezTo>
                  <a:lnTo>
                    <a:pt x="4078" y="4969"/>
                  </a:lnTo>
                  <a:cubicBezTo>
                    <a:pt x="4007" y="4789"/>
                    <a:pt x="3915" y="4556"/>
                    <a:pt x="3815" y="4305"/>
                  </a:cubicBezTo>
                  <a:cubicBezTo>
                    <a:pt x="3714" y="4050"/>
                    <a:pt x="3606" y="3778"/>
                    <a:pt x="3507" y="3523"/>
                  </a:cubicBezTo>
                  <a:cubicBezTo>
                    <a:pt x="3408" y="3272"/>
                    <a:pt x="3318" y="3039"/>
                    <a:pt x="3231" y="2813"/>
                  </a:cubicBezTo>
                  <a:cubicBezTo>
                    <a:pt x="3144" y="2589"/>
                    <a:pt x="3061" y="2371"/>
                    <a:pt x="2975" y="2154"/>
                  </a:cubicBezTo>
                  <a:cubicBezTo>
                    <a:pt x="2889" y="1933"/>
                    <a:pt x="2801" y="1707"/>
                    <a:pt x="2723" y="1514"/>
                  </a:cubicBezTo>
                  <a:cubicBezTo>
                    <a:pt x="2645" y="1324"/>
                    <a:pt x="2576" y="1161"/>
                    <a:pt x="2501" y="1014"/>
                  </a:cubicBezTo>
                  <a:cubicBezTo>
                    <a:pt x="2426" y="867"/>
                    <a:pt x="2346" y="735"/>
                    <a:pt x="2266" y="631"/>
                  </a:cubicBezTo>
                  <a:cubicBezTo>
                    <a:pt x="2186" y="524"/>
                    <a:pt x="2107" y="450"/>
                    <a:pt x="2024" y="374"/>
                  </a:cubicBezTo>
                  <a:cubicBezTo>
                    <a:pt x="1942" y="294"/>
                    <a:pt x="1855" y="218"/>
                    <a:pt x="1776" y="153"/>
                  </a:cubicBezTo>
                  <a:cubicBezTo>
                    <a:pt x="1698" y="89"/>
                    <a:pt x="1627" y="40"/>
                    <a:pt x="1568" y="15"/>
                  </a:cubicBezTo>
                  <a:cubicBezTo>
                    <a:pt x="1510" y="-6"/>
                    <a:pt x="1464" y="-3"/>
                    <a:pt x="1400" y="15"/>
                  </a:cubicBezTo>
                  <a:cubicBezTo>
                    <a:pt x="1336" y="34"/>
                    <a:pt x="1255" y="61"/>
                    <a:pt x="1180" y="110"/>
                  </a:cubicBezTo>
                  <a:cubicBezTo>
                    <a:pt x="1103" y="159"/>
                    <a:pt x="1032" y="233"/>
                    <a:pt x="962" y="316"/>
                  </a:cubicBezTo>
                  <a:cubicBezTo>
                    <a:pt x="891" y="398"/>
                    <a:pt x="822" y="496"/>
                    <a:pt x="748" y="610"/>
                  </a:cubicBezTo>
                  <a:cubicBezTo>
                    <a:pt x="675" y="726"/>
                    <a:pt x="596" y="861"/>
                    <a:pt x="540" y="965"/>
                  </a:cubicBezTo>
                  <a:cubicBezTo>
                    <a:pt x="484" y="1069"/>
                    <a:pt x="451" y="1143"/>
                    <a:pt x="425" y="1198"/>
                  </a:cubicBezTo>
                  <a:cubicBezTo>
                    <a:pt x="398" y="1253"/>
                    <a:pt x="380" y="1293"/>
                    <a:pt x="364" y="1330"/>
                  </a:cubicBezTo>
                  <a:cubicBezTo>
                    <a:pt x="347" y="1363"/>
                    <a:pt x="14" y="2383"/>
                    <a:pt x="0" y="2417"/>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 name="Freeform 75"/>
            <p:cNvSpPr>
              <a:spLocks/>
            </p:cNvSpPr>
            <p:nvPr/>
          </p:nvSpPr>
          <p:spPr bwMode="auto">
            <a:xfrm>
              <a:off x="3523484" y="3586282"/>
              <a:ext cx="3025140" cy="701040"/>
            </a:xfrm>
            <a:custGeom>
              <a:avLst/>
              <a:gdLst>
                <a:gd name="T0" fmla="*/ 14213 w 14213"/>
                <a:gd name="T1" fmla="*/ 3284 h 3284"/>
                <a:gd name="T2" fmla="*/ 13851 w 14213"/>
                <a:gd name="T3" fmla="*/ 3259 h 3284"/>
                <a:gd name="T4" fmla="*/ 13378 w 14213"/>
                <a:gd name="T5" fmla="*/ 3212 h 3284"/>
                <a:gd name="T6" fmla="*/ 12901 w 14213"/>
                <a:gd name="T7" fmla="*/ 3168 h 3284"/>
                <a:gd name="T8" fmla="*/ 12242 w 14213"/>
                <a:gd name="T9" fmla="*/ 3106 h 3284"/>
                <a:gd name="T10" fmla="*/ 11432 w 14213"/>
                <a:gd name="T11" fmla="*/ 3026 h 3284"/>
                <a:gd name="T12" fmla="*/ 10670 w 14213"/>
                <a:gd name="T13" fmla="*/ 2951 h 3284"/>
                <a:gd name="T14" fmla="*/ 9847 w 14213"/>
                <a:gd name="T15" fmla="*/ 2866 h 3284"/>
                <a:gd name="T16" fmla="*/ 9054 w 14213"/>
                <a:gd name="T17" fmla="*/ 2788 h 3284"/>
                <a:gd name="T18" fmla="*/ 8410 w 14213"/>
                <a:gd name="T19" fmla="*/ 2728 h 3284"/>
                <a:gd name="T20" fmla="*/ 7848 w 14213"/>
                <a:gd name="T21" fmla="*/ 2667 h 3284"/>
                <a:gd name="T22" fmla="*/ 7267 w 14213"/>
                <a:gd name="T23" fmla="*/ 2573 h 3284"/>
                <a:gd name="T24" fmla="*/ 6765 w 14213"/>
                <a:gd name="T25" fmla="*/ 2458 h 3284"/>
                <a:gd name="T26" fmla="*/ 6258 w 14213"/>
                <a:gd name="T27" fmla="*/ 2301 h 3284"/>
                <a:gd name="T28" fmla="*/ 5558 w 14213"/>
                <a:gd name="T29" fmla="*/ 2015 h 3284"/>
                <a:gd name="T30" fmla="*/ 4832 w 14213"/>
                <a:gd name="T31" fmla="*/ 1670 h 3284"/>
                <a:gd name="T32" fmla="*/ 3846 w 14213"/>
                <a:gd name="T33" fmla="*/ 1178 h 3284"/>
                <a:gd name="T34" fmla="*/ 2636 w 14213"/>
                <a:gd name="T35" fmla="*/ 568 h 3284"/>
                <a:gd name="T36" fmla="*/ 2132 w 14213"/>
                <a:gd name="T37" fmla="*/ 332 h 3284"/>
                <a:gd name="T38" fmla="*/ 1782 w 14213"/>
                <a:gd name="T39" fmla="*/ 197 h 3284"/>
                <a:gd name="T40" fmla="*/ 1477 w 14213"/>
                <a:gd name="T41" fmla="*/ 106 h 3284"/>
                <a:gd name="T42" fmla="*/ 1139 w 14213"/>
                <a:gd name="T43" fmla="*/ 44 h 3284"/>
                <a:gd name="T44" fmla="*/ 769 w 14213"/>
                <a:gd name="T45" fmla="*/ 7 h 3284"/>
                <a:gd name="T46" fmla="*/ 428 w 14213"/>
                <a:gd name="T47" fmla="*/ 8 h 3284"/>
                <a:gd name="T48" fmla="*/ 120 w 14213"/>
                <a:gd name="T49" fmla="*/ 38 h 3284"/>
                <a:gd name="T50" fmla="*/ 0 w 14213"/>
                <a:gd name="T51" fmla="*/ 51 h 3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213" h="3284">
                  <a:moveTo>
                    <a:pt x="14213" y="3284"/>
                  </a:moveTo>
                  <a:cubicBezTo>
                    <a:pt x="14103" y="3278"/>
                    <a:pt x="13994" y="3272"/>
                    <a:pt x="13851" y="3259"/>
                  </a:cubicBezTo>
                  <a:cubicBezTo>
                    <a:pt x="13709" y="3247"/>
                    <a:pt x="13534" y="3227"/>
                    <a:pt x="13378" y="3212"/>
                  </a:cubicBezTo>
                  <a:cubicBezTo>
                    <a:pt x="13221" y="3196"/>
                    <a:pt x="13082" y="3184"/>
                    <a:pt x="12901" y="3168"/>
                  </a:cubicBezTo>
                  <a:cubicBezTo>
                    <a:pt x="12721" y="3151"/>
                    <a:pt x="12499" y="3131"/>
                    <a:pt x="12242" y="3106"/>
                  </a:cubicBezTo>
                  <a:cubicBezTo>
                    <a:pt x="11986" y="3081"/>
                    <a:pt x="11696" y="3052"/>
                    <a:pt x="11432" y="3026"/>
                  </a:cubicBezTo>
                  <a:cubicBezTo>
                    <a:pt x="11168" y="3000"/>
                    <a:pt x="10931" y="2978"/>
                    <a:pt x="10670" y="2951"/>
                  </a:cubicBezTo>
                  <a:cubicBezTo>
                    <a:pt x="10410" y="2925"/>
                    <a:pt x="10125" y="2895"/>
                    <a:pt x="9847" y="2866"/>
                  </a:cubicBezTo>
                  <a:cubicBezTo>
                    <a:pt x="9568" y="2838"/>
                    <a:pt x="9295" y="2811"/>
                    <a:pt x="9054" y="2788"/>
                  </a:cubicBezTo>
                  <a:cubicBezTo>
                    <a:pt x="8813" y="2766"/>
                    <a:pt x="8603" y="2746"/>
                    <a:pt x="8410" y="2728"/>
                  </a:cubicBezTo>
                  <a:cubicBezTo>
                    <a:pt x="8217" y="2709"/>
                    <a:pt x="8040" y="2692"/>
                    <a:pt x="7848" y="2667"/>
                  </a:cubicBezTo>
                  <a:cubicBezTo>
                    <a:pt x="7657" y="2642"/>
                    <a:pt x="7451" y="2609"/>
                    <a:pt x="7267" y="2573"/>
                  </a:cubicBezTo>
                  <a:cubicBezTo>
                    <a:pt x="7082" y="2537"/>
                    <a:pt x="6920" y="2498"/>
                    <a:pt x="6765" y="2458"/>
                  </a:cubicBezTo>
                  <a:cubicBezTo>
                    <a:pt x="6610" y="2417"/>
                    <a:pt x="6461" y="2375"/>
                    <a:pt x="6258" y="2301"/>
                  </a:cubicBezTo>
                  <a:cubicBezTo>
                    <a:pt x="6054" y="2228"/>
                    <a:pt x="5797" y="2122"/>
                    <a:pt x="5558" y="2015"/>
                  </a:cubicBezTo>
                  <a:cubicBezTo>
                    <a:pt x="5319" y="1908"/>
                    <a:pt x="5099" y="1801"/>
                    <a:pt x="4832" y="1670"/>
                  </a:cubicBezTo>
                  <a:cubicBezTo>
                    <a:pt x="4566" y="1539"/>
                    <a:pt x="4254" y="1384"/>
                    <a:pt x="3846" y="1178"/>
                  </a:cubicBezTo>
                  <a:cubicBezTo>
                    <a:pt x="3438" y="972"/>
                    <a:pt x="2935" y="716"/>
                    <a:pt x="2636" y="568"/>
                  </a:cubicBezTo>
                  <a:cubicBezTo>
                    <a:pt x="2337" y="419"/>
                    <a:pt x="2243" y="378"/>
                    <a:pt x="2132" y="332"/>
                  </a:cubicBezTo>
                  <a:cubicBezTo>
                    <a:pt x="2021" y="287"/>
                    <a:pt x="1893" y="236"/>
                    <a:pt x="1782" y="197"/>
                  </a:cubicBezTo>
                  <a:cubicBezTo>
                    <a:pt x="1672" y="158"/>
                    <a:pt x="1580" y="130"/>
                    <a:pt x="1477" y="106"/>
                  </a:cubicBezTo>
                  <a:cubicBezTo>
                    <a:pt x="1375" y="82"/>
                    <a:pt x="1261" y="61"/>
                    <a:pt x="1139" y="44"/>
                  </a:cubicBezTo>
                  <a:cubicBezTo>
                    <a:pt x="1017" y="27"/>
                    <a:pt x="887" y="13"/>
                    <a:pt x="769" y="7"/>
                  </a:cubicBezTo>
                  <a:cubicBezTo>
                    <a:pt x="650" y="0"/>
                    <a:pt x="542" y="0"/>
                    <a:pt x="428" y="8"/>
                  </a:cubicBezTo>
                  <a:cubicBezTo>
                    <a:pt x="313" y="15"/>
                    <a:pt x="192" y="30"/>
                    <a:pt x="120" y="38"/>
                  </a:cubicBezTo>
                  <a:cubicBezTo>
                    <a:pt x="47" y="47"/>
                    <a:pt x="24" y="49"/>
                    <a:pt x="0" y="51"/>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7" name="Freeform 76"/>
            <p:cNvSpPr>
              <a:spLocks/>
            </p:cNvSpPr>
            <p:nvPr/>
          </p:nvSpPr>
          <p:spPr bwMode="auto">
            <a:xfrm>
              <a:off x="3420614" y="3571042"/>
              <a:ext cx="2960370" cy="678180"/>
            </a:xfrm>
            <a:custGeom>
              <a:avLst/>
              <a:gdLst>
                <a:gd name="T0" fmla="*/ 13917 w 13917"/>
                <a:gd name="T1" fmla="*/ 3177 h 3177"/>
                <a:gd name="T2" fmla="*/ 13801 w 13917"/>
                <a:gd name="T3" fmla="*/ 3163 h 3177"/>
                <a:gd name="T4" fmla="*/ 13575 w 13917"/>
                <a:gd name="T5" fmla="*/ 3142 h 3177"/>
                <a:gd name="T6" fmla="*/ 13278 w 13917"/>
                <a:gd name="T7" fmla="*/ 3115 h 3177"/>
                <a:gd name="T8" fmla="*/ 13014 w 13917"/>
                <a:gd name="T9" fmla="*/ 3085 h 3177"/>
                <a:gd name="T10" fmla="*/ 12743 w 13917"/>
                <a:gd name="T11" fmla="*/ 3057 h 3177"/>
                <a:gd name="T12" fmla="*/ 12254 w 13917"/>
                <a:gd name="T13" fmla="*/ 3011 h 3177"/>
                <a:gd name="T14" fmla="*/ 11876 w 13917"/>
                <a:gd name="T15" fmla="*/ 2975 h 3177"/>
                <a:gd name="T16" fmla="*/ 11427 w 13917"/>
                <a:gd name="T17" fmla="*/ 2930 h 3177"/>
                <a:gd name="T18" fmla="*/ 10753 w 13917"/>
                <a:gd name="T19" fmla="*/ 2864 h 3177"/>
                <a:gd name="T20" fmla="*/ 10106 w 13917"/>
                <a:gd name="T21" fmla="*/ 2798 h 3177"/>
                <a:gd name="T22" fmla="*/ 9661 w 13917"/>
                <a:gd name="T23" fmla="*/ 2754 h 3177"/>
                <a:gd name="T24" fmla="*/ 9279 w 13917"/>
                <a:gd name="T25" fmla="*/ 2718 h 3177"/>
                <a:gd name="T26" fmla="*/ 8768 w 13917"/>
                <a:gd name="T27" fmla="*/ 2665 h 3177"/>
                <a:gd name="T28" fmla="*/ 8327 w 13917"/>
                <a:gd name="T29" fmla="*/ 2615 h 3177"/>
                <a:gd name="T30" fmla="*/ 8045 w 13917"/>
                <a:gd name="T31" fmla="*/ 2580 h 3177"/>
                <a:gd name="T32" fmla="*/ 7739 w 13917"/>
                <a:gd name="T33" fmla="*/ 2531 h 3177"/>
                <a:gd name="T34" fmla="*/ 7411 w 13917"/>
                <a:gd name="T35" fmla="*/ 2461 h 3177"/>
                <a:gd name="T36" fmla="*/ 7118 w 13917"/>
                <a:gd name="T37" fmla="*/ 2386 h 3177"/>
                <a:gd name="T38" fmla="*/ 6854 w 13917"/>
                <a:gd name="T39" fmla="*/ 2305 h 3177"/>
                <a:gd name="T40" fmla="*/ 6494 w 13917"/>
                <a:gd name="T41" fmla="*/ 2180 h 3177"/>
                <a:gd name="T42" fmla="*/ 6270 w 13917"/>
                <a:gd name="T43" fmla="*/ 2088 h 3177"/>
                <a:gd name="T44" fmla="*/ 6018 w 13917"/>
                <a:gd name="T45" fmla="*/ 1982 h 3177"/>
                <a:gd name="T46" fmla="*/ 5729 w 13917"/>
                <a:gd name="T47" fmla="*/ 1848 h 3177"/>
                <a:gd name="T48" fmla="*/ 5433 w 13917"/>
                <a:gd name="T49" fmla="*/ 1702 h 3177"/>
                <a:gd name="T50" fmla="*/ 5125 w 13917"/>
                <a:gd name="T51" fmla="*/ 1548 h 3177"/>
                <a:gd name="T52" fmla="*/ 4683 w 13917"/>
                <a:gd name="T53" fmla="*/ 1327 h 3177"/>
                <a:gd name="T54" fmla="*/ 4259 w 13917"/>
                <a:gd name="T55" fmla="*/ 1113 h 3177"/>
                <a:gd name="T56" fmla="*/ 3952 w 13917"/>
                <a:gd name="T57" fmla="*/ 962 h 3177"/>
                <a:gd name="T58" fmla="*/ 3634 w 13917"/>
                <a:gd name="T59" fmla="*/ 798 h 3177"/>
                <a:gd name="T60" fmla="*/ 3381 w 13917"/>
                <a:gd name="T61" fmla="*/ 669 h 3177"/>
                <a:gd name="T62" fmla="*/ 2988 w 13917"/>
                <a:gd name="T63" fmla="*/ 476 h 3177"/>
                <a:gd name="T64" fmla="*/ 2725 w 13917"/>
                <a:gd name="T65" fmla="*/ 356 h 3177"/>
                <a:gd name="T66" fmla="*/ 2413 w 13917"/>
                <a:gd name="T67" fmla="*/ 231 h 3177"/>
                <a:gd name="T68" fmla="*/ 2126 w 13917"/>
                <a:gd name="T69" fmla="*/ 131 h 3177"/>
                <a:gd name="T70" fmla="*/ 1845 w 13917"/>
                <a:gd name="T71" fmla="*/ 69 h 3177"/>
                <a:gd name="T72" fmla="*/ 1446 w 13917"/>
                <a:gd name="T73" fmla="*/ 15 h 3177"/>
                <a:gd name="T74" fmla="*/ 1047 w 13917"/>
                <a:gd name="T75" fmla="*/ 1 h 3177"/>
                <a:gd name="T76" fmla="*/ 749 w 13917"/>
                <a:gd name="T77" fmla="*/ 19 h 3177"/>
                <a:gd name="T78" fmla="*/ 450 w 13917"/>
                <a:gd name="T79" fmla="*/ 71 h 3177"/>
                <a:gd name="T80" fmla="*/ 228 w 13917"/>
                <a:gd name="T81" fmla="*/ 123 h 3177"/>
                <a:gd name="T82" fmla="*/ 75 w 13917"/>
                <a:gd name="T83" fmla="*/ 166 h 3177"/>
                <a:gd name="T84" fmla="*/ 0 w 13917"/>
                <a:gd name="T85" fmla="*/ 185 h 3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17" h="3177">
                  <a:moveTo>
                    <a:pt x="13917" y="3177"/>
                  </a:moveTo>
                  <a:cubicBezTo>
                    <a:pt x="13886" y="3173"/>
                    <a:pt x="13855" y="3169"/>
                    <a:pt x="13801" y="3163"/>
                  </a:cubicBezTo>
                  <a:cubicBezTo>
                    <a:pt x="13746" y="3158"/>
                    <a:pt x="13668" y="3150"/>
                    <a:pt x="13575" y="3142"/>
                  </a:cubicBezTo>
                  <a:cubicBezTo>
                    <a:pt x="13483" y="3134"/>
                    <a:pt x="13376" y="3124"/>
                    <a:pt x="13278" y="3115"/>
                  </a:cubicBezTo>
                  <a:cubicBezTo>
                    <a:pt x="13180" y="3105"/>
                    <a:pt x="13090" y="3094"/>
                    <a:pt x="13014" y="3085"/>
                  </a:cubicBezTo>
                  <a:cubicBezTo>
                    <a:pt x="12938" y="3076"/>
                    <a:pt x="12875" y="3069"/>
                    <a:pt x="12743" y="3057"/>
                  </a:cubicBezTo>
                  <a:cubicBezTo>
                    <a:pt x="12610" y="3044"/>
                    <a:pt x="12407" y="3025"/>
                    <a:pt x="12254" y="3011"/>
                  </a:cubicBezTo>
                  <a:cubicBezTo>
                    <a:pt x="12101" y="2997"/>
                    <a:pt x="11997" y="2987"/>
                    <a:pt x="11876" y="2975"/>
                  </a:cubicBezTo>
                  <a:cubicBezTo>
                    <a:pt x="11756" y="2963"/>
                    <a:pt x="11618" y="2949"/>
                    <a:pt x="11427" y="2930"/>
                  </a:cubicBezTo>
                  <a:cubicBezTo>
                    <a:pt x="11235" y="2911"/>
                    <a:pt x="10990" y="2888"/>
                    <a:pt x="10753" y="2864"/>
                  </a:cubicBezTo>
                  <a:cubicBezTo>
                    <a:pt x="10517" y="2841"/>
                    <a:pt x="10289" y="2817"/>
                    <a:pt x="10106" y="2798"/>
                  </a:cubicBezTo>
                  <a:cubicBezTo>
                    <a:pt x="9923" y="2779"/>
                    <a:pt x="9785" y="2766"/>
                    <a:pt x="9661" y="2754"/>
                  </a:cubicBezTo>
                  <a:cubicBezTo>
                    <a:pt x="9537" y="2743"/>
                    <a:pt x="9428" y="2733"/>
                    <a:pt x="9279" y="2718"/>
                  </a:cubicBezTo>
                  <a:cubicBezTo>
                    <a:pt x="9130" y="2704"/>
                    <a:pt x="8940" y="2684"/>
                    <a:pt x="8768" y="2665"/>
                  </a:cubicBezTo>
                  <a:cubicBezTo>
                    <a:pt x="8596" y="2646"/>
                    <a:pt x="8442" y="2629"/>
                    <a:pt x="8327" y="2615"/>
                  </a:cubicBezTo>
                  <a:cubicBezTo>
                    <a:pt x="8212" y="2602"/>
                    <a:pt x="8136" y="2592"/>
                    <a:pt x="8045" y="2580"/>
                  </a:cubicBezTo>
                  <a:cubicBezTo>
                    <a:pt x="7954" y="2567"/>
                    <a:pt x="7848" y="2551"/>
                    <a:pt x="7739" y="2531"/>
                  </a:cubicBezTo>
                  <a:cubicBezTo>
                    <a:pt x="7630" y="2511"/>
                    <a:pt x="7518" y="2486"/>
                    <a:pt x="7411" y="2461"/>
                  </a:cubicBezTo>
                  <a:cubicBezTo>
                    <a:pt x="7305" y="2436"/>
                    <a:pt x="7203" y="2410"/>
                    <a:pt x="7118" y="2386"/>
                  </a:cubicBezTo>
                  <a:cubicBezTo>
                    <a:pt x="7033" y="2362"/>
                    <a:pt x="6963" y="2341"/>
                    <a:pt x="6854" y="2305"/>
                  </a:cubicBezTo>
                  <a:cubicBezTo>
                    <a:pt x="6745" y="2269"/>
                    <a:pt x="6595" y="2218"/>
                    <a:pt x="6494" y="2180"/>
                  </a:cubicBezTo>
                  <a:cubicBezTo>
                    <a:pt x="6393" y="2142"/>
                    <a:pt x="6340" y="2118"/>
                    <a:pt x="6270" y="2088"/>
                  </a:cubicBezTo>
                  <a:cubicBezTo>
                    <a:pt x="6199" y="2058"/>
                    <a:pt x="6110" y="2022"/>
                    <a:pt x="6018" y="1982"/>
                  </a:cubicBezTo>
                  <a:cubicBezTo>
                    <a:pt x="5925" y="1941"/>
                    <a:pt x="5828" y="1896"/>
                    <a:pt x="5729" y="1848"/>
                  </a:cubicBezTo>
                  <a:cubicBezTo>
                    <a:pt x="5630" y="1800"/>
                    <a:pt x="5528" y="1749"/>
                    <a:pt x="5433" y="1702"/>
                  </a:cubicBezTo>
                  <a:cubicBezTo>
                    <a:pt x="5338" y="1654"/>
                    <a:pt x="5249" y="1611"/>
                    <a:pt x="5125" y="1548"/>
                  </a:cubicBezTo>
                  <a:cubicBezTo>
                    <a:pt x="5000" y="1486"/>
                    <a:pt x="4839" y="1406"/>
                    <a:pt x="4683" y="1327"/>
                  </a:cubicBezTo>
                  <a:cubicBezTo>
                    <a:pt x="4527" y="1248"/>
                    <a:pt x="4377" y="1171"/>
                    <a:pt x="4259" y="1113"/>
                  </a:cubicBezTo>
                  <a:cubicBezTo>
                    <a:pt x="4142" y="1054"/>
                    <a:pt x="4057" y="1014"/>
                    <a:pt x="3952" y="962"/>
                  </a:cubicBezTo>
                  <a:cubicBezTo>
                    <a:pt x="3847" y="909"/>
                    <a:pt x="3723" y="844"/>
                    <a:pt x="3634" y="798"/>
                  </a:cubicBezTo>
                  <a:cubicBezTo>
                    <a:pt x="3545" y="751"/>
                    <a:pt x="3492" y="724"/>
                    <a:pt x="3381" y="669"/>
                  </a:cubicBezTo>
                  <a:cubicBezTo>
                    <a:pt x="3270" y="613"/>
                    <a:pt x="3102" y="531"/>
                    <a:pt x="2988" y="476"/>
                  </a:cubicBezTo>
                  <a:cubicBezTo>
                    <a:pt x="2874" y="420"/>
                    <a:pt x="2814" y="393"/>
                    <a:pt x="2725" y="356"/>
                  </a:cubicBezTo>
                  <a:cubicBezTo>
                    <a:pt x="2637" y="318"/>
                    <a:pt x="2519" y="272"/>
                    <a:pt x="2413" y="231"/>
                  </a:cubicBezTo>
                  <a:cubicBezTo>
                    <a:pt x="2307" y="191"/>
                    <a:pt x="2214" y="157"/>
                    <a:pt x="2126" y="131"/>
                  </a:cubicBezTo>
                  <a:cubicBezTo>
                    <a:pt x="2039" y="106"/>
                    <a:pt x="1958" y="89"/>
                    <a:pt x="1845" y="69"/>
                  </a:cubicBezTo>
                  <a:cubicBezTo>
                    <a:pt x="1733" y="50"/>
                    <a:pt x="1589" y="28"/>
                    <a:pt x="1446" y="15"/>
                  </a:cubicBezTo>
                  <a:cubicBezTo>
                    <a:pt x="1303" y="3"/>
                    <a:pt x="1161" y="0"/>
                    <a:pt x="1047" y="1"/>
                  </a:cubicBezTo>
                  <a:cubicBezTo>
                    <a:pt x="933" y="2"/>
                    <a:pt x="847" y="6"/>
                    <a:pt x="749" y="19"/>
                  </a:cubicBezTo>
                  <a:cubicBezTo>
                    <a:pt x="650" y="32"/>
                    <a:pt x="540" y="53"/>
                    <a:pt x="450" y="71"/>
                  </a:cubicBezTo>
                  <a:cubicBezTo>
                    <a:pt x="359" y="90"/>
                    <a:pt x="290" y="107"/>
                    <a:pt x="228" y="123"/>
                  </a:cubicBezTo>
                  <a:cubicBezTo>
                    <a:pt x="166" y="140"/>
                    <a:pt x="111" y="156"/>
                    <a:pt x="75" y="166"/>
                  </a:cubicBezTo>
                  <a:cubicBezTo>
                    <a:pt x="38" y="176"/>
                    <a:pt x="19" y="181"/>
                    <a:pt x="0" y="185"/>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8" name="Freeform 77"/>
            <p:cNvSpPr>
              <a:spLocks/>
            </p:cNvSpPr>
            <p:nvPr/>
          </p:nvSpPr>
          <p:spPr bwMode="auto">
            <a:xfrm>
              <a:off x="3279644" y="3525322"/>
              <a:ext cx="3108960" cy="712470"/>
            </a:xfrm>
            <a:custGeom>
              <a:avLst/>
              <a:gdLst>
                <a:gd name="T0" fmla="*/ 14606 w 14606"/>
                <a:gd name="T1" fmla="*/ 3328 h 3328"/>
                <a:gd name="T2" fmla="*/ 14273 w 14606"/>
                <a:gd name="T3" fmla="*/ 3266 h 3328"/>
                <a:gd name="T4" fmla="*/ 13690 w 14606"/>
                <a:gd name="T5" fmla="*/ 3161 h 3328"/>
                <a:gd name="T6" fmla="*/ 13264 w 14606"/>
                <a:gd name="T7" fmla="*/ 3097 h 3328"/>
                <a:gd name="T8" fmla="*/ 12888 w 14606"/>
                <a:gd name="T9" fmla="*/ 3055 h 3328"/>
                <a:gd name="T10" fmla="*/ 12454 w 14606"/>
                <a:gd name="T11" fmla="*/ 3014 h 3328"/>
                <a:gd name="T12" fmla="*/ 11938 w 14606"/>
                <a:gd name="T13" fmla="*/ 2961 h 3328"/>
                <a:gd name="T14" fmla="*/ 11178 w 14606"/>
                <a:gd name="T15" fmla="*/ 2887 h 3328"/>
                <a:gd name="T16" fmla="*/ 10373 w 14606"/>
                <a:gd name="T17" fmla="*/ 2807 h 3328"/>
                <a:gd name="T18" fmla="*/ 9637 w 14606"/>
                <a:gd name="T19" fmla="*/ 2736 h 3328"/>
                <a:gd name="T20" fmla="*/ 9044 w 14606"/>
                <a:gd name="T21" fmla="*/ 2667 h 3328"/>
                <a:gd name="T22" fmla="*/ 8704 w 14606"/>
                <a:gd name="T23" fmla="*/ 2617 h 3328"/>
                <a:gd name="T24" fmla="*/ 8381 w 14606"/>
                <a:gd name="T25" fmla="*/ 2555 h 3328"/>
                <a:gd name="T26" fmla="*/ 8056 w 14606"/>
                <a:gd name="T27" fmla="*/ 2483 h 3328"/>
                <a:gd name="T28" fmla="*/ 7738 w 14606"/>
                <a:gd name="T29" fmla="*/ 2403 h 3328"/>
                <a:gd name="T30" fmla="*/ 7387 w 14606"/>
                <a:gd name="T31" fmla="*/ 2287 h 3328"/>
                <a:gd name="T32" fmla="*/ 6897 w 14606"/>
                <a:gd name="T33" fmla="*/ 2096 h 3328"/>
                <a:gd name="T34" fmla="*/ 6601 w 14606"/>
                <a:gd name="T35" fmla="*/ 1967 h 3328"/>
                <a:gd name="T36" fmla="*/ 6294 w 14606"/>
                <a:gd name="T37" fmla="*/ 1827 h 3328"/>
                <a:gd name="T38" fmla="*/ 5985 w 14606"/>
                <a:gd name="T39" fmla="*/ 1674 h 3328"/>
                <a:gd name="T40" fmla="*/ 5742 w 14606"/>
                <a:gd name="T41" fmla="*/ 1546 h 3328"/>
                <a:gd name="T42" fmla="*/ 5329 w 14606"/>
                <a:gd name="T43" fmla="*/ 1341 h 3328"/>
                <a:gd name="T44" fmla="*/ 4824 w 14606"/>
                <a:gd name="T45" fmla="*/ 1085 h 3328"/>
                <a:gd name="T46" fmla="*/ 4484 w 14606"/>
                <a:gd name="T47" fmla="*/ 913 h 3328"/>
                <a:gd name="T48" fmla="*/ 4001 w 14606"/>
                <a:gd name="T49" fmla="*/ 673 h 3328"/>
                <a:gd name="T50" fmla="*/ 3625 w 14606"/>
                <a:gd name="T51" fmla="*/ 482 h 3328"/>
                <a:gd name="T52" fmla="*/ 3393 w 14606"/>
                <a:gd name="T53" fmla="*/ 377 h 3328"/>
                <a:gd name="T54" fmla="*/ 3085 w 14606"/>
                <a:gd name="T55" fmla="*/ 261 h 3328"/>
                <a:gd name="T56" fmla="*/ 2765 w 14606"/>
                <a:gd name="T57" fmla="*/ 160 h 3328"/>
                <a:gd name="T58" fmla="*/ 2374 w 14606"/>
                <a:gd name="T59" fmla="*/ 60 h 3328"/>
                <a:gd name="T60" fmla="*/ 2102 w 14606"/>
                <a:gd name="T61" fmla="*/ 12 h 3328"/>
                <a:gd name="T62" fmla="*/ 1891 w 14606"/>
                <a:gd name="T63" fmla="*/ 0 h 3328"/>
                <a:gd name="T64" fmla="*/ 1587 w 14606"/>
                <a:gd name="T65" fmla="*/ 8 h 3328"/>
                <a:gd name="T66" fmla="*/ 1322 w 14606"/>
                <a:gd name="T67" fmla="*/ 41 h 3328"/>
                <a:gd name="T68" fmla="*/ 1062 w 14606"/>
                <a:gd name="T69" fmla="*/ 91 h 3328"/>
                <a:gd name="T70" fmla="*/ 847 w 14606"/>
                <a:gd name="T71" fmla="*/ 153 h 3328"/>
                <a:gd name="T72" fmla="*/ 642 w 14606"/>
                <a:gd name="T73" fmla="*/ 233 h 3328"/>
                <a:gd name="T74" fmla="*/ 439 w 14606"/>
                <a:gd name="T75" fmla="*/ 316 h 3328"/>
                <a:gd name="T76" fmla="*/ 282 w 14606"/>
                <a:gd name="T77" fmla="*/ 390 h 3328"/>
                <a:gd name="T78" fmla="*/ 100 w 14606"/>
                <a:gd name="T79" fmla="*/ 487 h 3328"/>
                <a:gd name="T80" fmla="*/ 0 w 14606"/>
                <a:gd name="T81" fmla="*/ 536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606" h="3328">
                  <a:moveTo>
                    <a:pt x="14606" y="3328"/>
                  </a:moveTo>
                  <a:cubicBezTo>
                    <a:pt x="14520" y="3312"/>
                    <a:pt x="14435" y="3296"/>
                    <a:pt x="14273" y="3266"/>
                  </a:cubicBezTo>
                  <a:cubicBezTo>
                    <a:pt x="14110" y="3236"/>
                    <a:pt x="13872" y="3192"/>
                    <a:pt x="13690" y="3161"/>
                  </a:cubicBezTo>
                  <a:cubicBezTo>
                    <a:pt x="13509" y="3130"/>
                    <a:pt x="13386" y="3112"/>
                    <a:pt x="13264" y="3097"/>
                  </a:cubicBezTo>
                  <a:cubicBezTo>
                    <a:pt x="13143" y="3081"/>
                    <a:pt x="13023" y="3068"/>
                    <a:pt x="12888" y="3055"/>
                  </a:cubicBezTo>
                  <a:cubicBezTo>
                    <a:pt x="12754" y="3042"/>
                    <a:pt x="12605" y="3028"/>
                    <a:pt x="12454" y="3014"/>
                  </a:cubicBezTo>
                  <a:cubicBezTo>
                    <a:pt x="12303" y="2999"/>
                    <a:pt x="12151" y="2983"/>
                    <a:pt x="11938" y="2961"/>
                  </a:cubicBezTo>
                  <a:cubicBezTo>
                    <a:pt x="11725" y="2940"/>
                    <a:pt x="11451" y="2914"/>
                    <a:pt x="11178" y="2887"/>
                  </a:cubicBezTo>
                  <a:cubicBezTo>
                    <a:pt x="10905" y="2860"/>
                    <a:pt x="10633" y="2832"/>
                    <a:pt x="10373" y="2807"/>
                  </a:cubicBezTo>
                  <a:cubicBezTo>
                    <a:pt x="10114" y="2782"/>
                    <a:pt x="9867" y="2760"/>
                    <a:pt x="9637" y="2736"/>
                  </a:cubicBezTo>
                  <a:cubicBezTo>
                    <a:pt x="9407" y="2712"/>
                    <a:pt x="9195" y="2686"/>
                    <a:pt x="9044" y="2667"/>
                  </a:cubicBezTo>
                  <a:cubicBezTo>
                    <a:pt x="8893" y="2647"/>
                    <a:pt x="8804" y="2634"/>
                    <a:pt x="8704" y="2617"/>
                  </a:cubicBezTo>
                  <a:cubicBezTo>
                    <a:pt x="8603" y="2599"/>
                    <a:pt x="8491" y="2577"/>
                    <a:pt x="8381" y="2555"/>
                  </a:cubicBezTo>
                  <a:cubicBezTo>
                    <a:pt x="8271" y="2532"/>
                    <a:pt x="8163" y="2508"/>
                    <a:pt x="8056" y="2483"/>
                  </a:cubicBezTo>
                  <a:cubicBezTo>
                    <a:pt x="7948" y="2458"/>
                    <a:pt x="7841" y="2432"/>
                    <a:pt x="7738" y="2403"/>
                  </a:cubicBezTo>
                  <a:cubicBezTo>
                    <a:pt x="7635" y="2374"/>
                    <a:pt x="7537" y="2342"/>
                    <a:pt x="7387" y="2287"/>
                  </a:cubicBezTo>
                  <a:cubicBezTo>
                    <a:pt x="7236" y="2231"/>
                    <a:pt x="7034" y="2152"/>
                    <a:pt x="6897" y="2096"/>
                  </a:cubicBezTo>
                  <a:cubicBezTo>
                    <a:pt x="6760" y="2040"/>
                    <a:pt x="6690" y="2007"/>
                    <a:pt x="6601" y="1967"/>
                  </a:cubicBezTo>
                  <a:cubicBezTo>
                    <a:pt x="6512" y="1927"/>
                    <a:pt x="6405" y="1879"/>
                    <a:pt x="6294" y="1827"/>
                  </a:cubicBezTo>
                  <a:cubicBezTo>
                    <a:pt x="6184" y="1775"/>
                    <a:pt x="6070" y="1719"/>
                    <a:pt x="5985" y="1674"/>
                  </a:cubicBezTo>
                  <a:cubicBezTo>
                    <a:pt x="5899" y="1630"/>
                    <a:pt x="5842" y="1597"/>
                    <a:pt x="5742" y="1546"/>
                  </a:cubicBezTo>
                  <a:cubicBezTo>
                    <a:pt x="5642" y="1495"/>
                    <a:pt x="5500" y="1426"/>
                    <a:pt x="5329" y="1341"/>
                  </a:cubicBezTo>
                  <a:cubicBezTo>
                    <a:pt x="5158" y="1256"/>
                    <a:pt x="4959" y="1154"/>
                    <a:pt x="4824" y="1085"/>
                  </a:cubicBezTo>
                  <a:cubicBezTo>
                    <a:pt x="4688" y="1015"/>
                    <a:pt x="4616" y="978"/>
                    <a:pt x="4484" y="913"/>
                  </a:cubicBezTo>
                  <a:cubicBezTo>
                    <a:pt x="4352" y="847"/>
                    <a:pt x="4160" y="752"/>
                    <a:pt x="4001" y="673"/>
                  </a:cubicBezTo>
                  <a:cubicBezTo>
                    <a:pt x="3842" y="593"/>
                    <a:pt x="3716" y="528"/>
                    <a:pt x="3625" y="482"/>
                  </a:cubicBezTo>
                  <a:cubicBezTo>
                    <a:pt x="3535" y="437"/>
                    <a:pt x="3480" y="412"/>
                    <a:pt x="3393" y="377"/>
                  </a:cubicBezTo>
                  <a:cubicBezTo>
                    <a:pt x="3307" y="342"/>
                    <a:pt x="3190" y="298"/>
                    <a:pt x="3085" y="261"/>
                  </a:cubicBezTo>
                  <a:cubicBezTo>
                    <a:pt x="2980" y="225"/>
                    <a:pt x="2887" y="195"/>
                    <a:pt x="2765" y="160"/>
                  </a:cubicBezTo>
                  <a:cubicBezTo>
                    <a:pt x="2643" y="126"/>
                    <a:pt x="2491" y="86"/>
                    <a:pt x="2374" y="60"/>
                  </a:cubicBezTo>
                  <a:cubicBezTo>
                    <a:pt x="2256" y="34"/>
                    <a:pt x="2172" y="20"/>
                    <a:pt x="2102" y="12"/>
                  </a:cubicBezTo>
                  <a:cubicBezTo>
                    <a:pt x="2033" y="4"/>
                    <a:pt x="1977" y="1"/>
                    <a:pt x="1891" y="0"/>
                  </a:cubicBezTo>
                  <a:cubicBezTo>
                    <a:pt x="1804" y="0"/>
                    <a:pt x="1686" y="1"/>
                    <a:pt x="1587" y="8"/>
                  </a:cubicBezTo>
                  <a:cubicBezTo>
                    <a:pt x="1488" y="14"/>
                    <a:pt x="1408" y="26"/>
                    <a:pt x="1322" y="41"/>
                  </a:cubicBezTo>
                  <a:cubicBezTo>
                    <a:pt x="1236" y="55"/>
                    <a:pt x="1143" y="72"/>
                    <a:pt x="1062" y="91"/>
                  </a:cubicBezTo>
                  <a:cubicBezTo>
                    <a:pt x="982" y="109"/>
                    <a:pt x="915" y="129"/>
                    <a:pt x="847" y="153"/>
                  </a:cubicBezTo>
                  <a:cubicBezTo>
                    <a:pt x="780" y="176"/>
                    <a:pt x="713" y="204"/>
                    <a:pt x="642" y="233"/>
                  </a:cubicBezTo>
                  <a:cubicBezTo>
                    <a:pt x="572" y="262"/>
                    <a:pt x="497" y="291"/>
                    <a:pt x="439" y="316"/>
                  </a:cubicBezTo>
                  <a:cubicBezTo>
                    <a:pt x="381" y="341"/>
                    <a:pt x="340" y="360"/>
                    <a:pt x="282" y="390"/>
                  </a:cubicBezTo>
                  <a:cubicBezTo>
                    <a:pt x="224" y="420"/>
                    <a:pt x="150" y="461"/>
                    <a:pt x="100" y="487"/>
                  </a:cubicBezTo>
                  <a:cubicBezTo>
                    <a:pt x="50" y="513"/>
                    <a:pt x="25" y="525"/>
                    <a:pt x="0" y="536"/>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 name="Freeform 78"/>
            <p:cNvSpPr>
              <a:spLocks/>
            </p:cNvSpPr>
            <p:nvPr/>
          </p:nvSpPr>
          <p:spPr bwMode="auto">
            <a:xfrm>
              <a:off x="4003544" y="3571042"/>
              <a:ext cx="228600" cy="125730"/>
            </a:xfrm>
            <a:custGeom>
              <a:avLst/>
              <a:gdLst>
                <a:gd name="T0" fmla="*/ 1074 w 1074"/>
                <a:gd name="T1" fmla="*/ 590 h 590"/>
                <a:gd name="T2" fmla="*/ 709 w 1074"/>
                <a:gd name="T3" fmla="*/ 390 h 590"/>
                <a:gd name="T4" fmla="*/ 464 w 1074"/>
                <a:gd name="T5" fmla="*/ 260 h 590"/>
                <a:gd name="T6" fmla="*/ 300 w 1074"/>
                <a:gd name="T7" fmla="*/ 172 h 590"/>
                <a:gd name="T8" fmla="*/ 168 w 1074"/>
                <a:gd name="T9" fmla="*/ 93 h 590"/>
                <a:gd name="T10" fmla="*/ 85 w 1074"/>
                <a:gd name="T11" fmla="*/ 41 h 590"/>
                <a:gd name="T12" fmla="*/ 0 w 1074"/>
                <a:gd name="T13" fmla="*/ 0 h 590"/>
              </a:gdLst>
              <a:ahLst/>
              <a:cxnLst>
                <a:cxn ang="0">
                  <a:pos x="T0" y="T1"/>
                </a:cxn>
                <a:cxn ang="0">
                  <a:pos x="T2" y="T3"/>
                </a:cxn>
                <a:cxn ang="0">
                  <a:pos x="T4" y="T5"/>
                </a:cxn>
                <a:cxn ang="0">
                  <a:pos x="T6" y="T7"/>
                </a:cxn>
                <a:cxn ang="0">
                  <a:pos x="T8" y="T9"/>
                </a:cxn>
                <a:cxn ang="0">
                  <a:pos x="T10" y="T11"/>
                </a:cxn>
                <a:cxn ang="0">
                  <a:pos x="T12" y="T13"/>
                </a:cxn>
              </a:cxnLst>
              <a:rect l="0" t="0" r="r" b="b"/>
              <a:pathLst>
                <a:path w="1074" h="590">
                  <a:moveTo>
                    <a:pt x="1074" y="590"/>
                  </a:moveTo>
                  <a:cubicBezTo>
                    <a:pt x="943" y="518"/>
                    <a:pt x="812" y="446"/>
                    <a:pt x="709" y="390"/>
                  </a:cubicBezTo>
                  <a:cubicBezTo>
                    <a:pt x="605" y="334"/>
                    <a:pt x="528" y="294"/>
                    <a:pt x="464" y="260"/>
                  </a:cubicBezTo>
                  <a:cubicBezTo>
                    <a:pt x="400" y="227"/>
                    <a:pt x="349" y="200"/>
                    <a:pt x="300" y="172"/>
                  </a:cubicBezTo>
                  <a:cubicBezTo>
                    <a:pt x="250" y="144"/>
                    <a:pt x="203" y="115"/>
                    <a:pt x="168" y="93"/>
                  </a:cubicBezTo>
                  <a:cubicBezTo>
                    <a:pt x="133" y="71"/>
                    <a:pt x="111" y="55"/>
                    <a:pt x="85" y="41"/>
                  </a:cubicBezTo>
                  <a:cubicBezTo>
                    <a:pt x="59" y="26"/>
                    <a:pt x="29" y="13"/>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 name="Freeform 79"/>
            <p:cNvSpPr>
              <a:spLocks/>
            </p:cNvSpPr>
            <p:nvPr/>
          </p:nvSpPr>
          <p:spPr bwMode="auto">
            <a:xfrm>
              <a:off x="1690874" y="3052882"/>
              <a:ext cx="1089660" cy="445770"/>
            </a:xfrm>
            <a:custGeom>
              <a:avLst/>
              <a:gdLst>
                <a:gd name="T0" fmla="*/ 5123 w 5123"/>
                <a:gd name="T1" fmla="*/ 2096 h 2096"/>
                <a:gd name="T2" fmla="*/ 4969 w 5123"/>
                <a:gd name="T3" fmla="*/ 2039 h 2096"/>
                <a:gd name="T4" fmla="*/ 4000 w 5123"/>
                <a:gd name="T5" fmla="*/ 1647 h 2096"/>
                <a:gd name="T6" fmla="*/ 0 w 5123"/>
                <a:gd name="T7" fmla="*/ 0 h 2096"/>
              </a:gdLst>
              <a:ahLst/>
              <a:cxnLst>
                <a:cxn ang="0">
                  <a:pos x="T0" y="T1"/>
                </a:cxn>
                <a:cxn ang="0">
                  <a:pos x="T2" y="T3"/>
                </a:cxn>
                <a:cxn ang="0">
                  <a:pos x="T4" y="T5"/>
                </a:cxn>
                <a:cxn ang="0">
                  <a:pos x="T6" y="T7"/>
                </a:cxn>
              </a:cxnLst>
              <a:rect l="0" t="0" r="r" b="b"/>
              <a:pathLst>
                <a:path w="5123" h="2096">
                  <a:moveTo>
                    <a:pt x="5123" y="2096"/>
                  </a:moveTo>
                  <a:cubicBezTo>
                    <a:pt x="5077" y="2079"/>
                    <a:pt x="5031" y="2062"/>
                    <a:pt x="4969" y="2039"/>
                  </a:cubicBezTo>
                  <a:cubicBezTo>
                    <a:pt x="4908" y="2017"/>
                    <a:pt x="4831" y="1988"/>
                    <a:pt x="4000" y="1647"/>
                  </a:cubicBezTo>
                  <a:cubicBezTo>
                    <a:pt x="3170" y="1306"/>
                    <a:pt x="1585" y="653"/>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 name="Freeform 80"/>
            <p:cNvSpPr>
              <a:spLocks/>
            </p:cNvSpPr>
            <p:nvPr/>
          </p:nvSpPr>
          <p:spPr bwMode="auto">
            <a:xfrm>
              <a:off x="1690874" y="3068122"/>
              <a:ext cx="1085850" cy="445770"/>
            </a:xfrm>
            <a:custGeom>
              <a:avLst/>
              <a:gdLst>
                <a:gd name="T0" fmla="*/ 5105 w 5105"/>
                <a:gd name="T1" fmla="*/ 2085 h 2085"/>
                <a:gd name="T2" fmla="*/ 4894 w 5105"/>
                <a:gd name="T3" fmla="*/ 2009 h 2085"/>
                <a:gd name="T4" fmla="*/ 3972 w 5105"/>
                <a:gd name="T5" fmla="*/ 1634 h 2085"/>
                <a:gd name="T6" fmla="*/ 0 w 5105"/>
                <a:gd name="T7" fmla="*/ 0 h 2085"/>
              </a:gdLst>
              <a:ahLst/>
              <a:cxnLst>
                <a:cxn ang="0">
                  <a:pos x="T0" y="T1"/>
                </a:cxn>
                <a:cxn ang="0">
                  <a:pos x="T2" y="T3"/>
                </a:cxn>
                <a:cxn ang="0">
                  <a:pos x="T4" y="T5"/>
                </a:cxn>
                <a:cxn ang="0">
                  <a:pos x="T6" y="T7"/>
                </a:cxn>
              </a:cxnLst>
              <a:rect l="0" t="0" r="r" b="b"/>
              <a:pathLst>
                <a:path w="5105" h="2085">
                  <a:moveTo>
                    <a:pt x="5105" y="2085"/>
                  </a:moveTo>
                  <a:cubicBezTo>
                    <a:pt x="5030" y="2058"/>
                    <a:pt x="4956" y="2031"/>
                    <a:pt x="4894" y="2009"/>
                  </a:cubicBezTo>
                  <a:cubicBezTo>
                    <a:pt x="4833" y="1986"/>
                    <a:pt x="4785" y="1968"/>
                    <a:pt x="3972" y="1634"/>
                  </a:cubicBezTo>
                  <a:cubicBezTo>
                    <a:pt x="3158" y="1300"/>
                    <a:pt x="1579" y="650"/>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81"/>
            <p:cNvSpPr>
              <a:spLocks/>
            </p:cNvSpPr>
            <p:nvPr/>
          </p:nvSpPr>
          <p:spPr bwMode="auto">
            <a:xfrm>
              <a:off x="3230114" y="3555802"/>
              <a:ext cx="381000" cy="30480"/>
            </a:xfrm>
            <a:custGeom>
              <a:avLst/>
              <a:gdLst>
                <a:gd name="T0" fmla="*/ 1795 w 1795"/>
                <a:gd name="T1" fmla="*/ 0 h 137"/>
                <a:gd name="T2" fmla="*/ 1716 w 1795"/>
                <a:gd name="T3" fmla="*/ 6 h 137"/>
                <a:gd name="T4" fmla="*/ 1629 w 1795"/>
                <a:gd name="T5" fmla="*/ 11 h 137"/>
                <a:gd name="T6" fmla="*/ 1465 w 1795"/>
                <a:gd name="T7" fmla="*/ 15 h 137"/>
                <a:gd name="T8" fmla="*/ 1280 w 1795"/>
                <a:gd name="T9" fmla="*/ 21 h 137"/>
                <a:gd name="T10" fmla="*/ 1078 w 1795"/>
                <a:gd name="T11" fmla="*/ 34 h 137"/>
                <a:gd name="T12" fmla="*/ 810 w 1795"/>
                <a:gd name="T13" fmla="*/ 58 h 137"/>
                <a:gd name="T14" fmla="*/ 557 w 1795"/>
                <a:gd name="T15" fmla="*/ 83 h 137"/>
                <a:gd name="T16" fmla="*/ 351 w 1795"/>
                <a:gd name="T17" fmla="*/ 104 h 137"/>
                <a:gd name="T18" fmla="*/ 203 w 1795"/>
                <a:gd name="T19" fmla="*/ 120 h 137"/>
                <a:gd name="T20" fmla="*/ 116 w 1795"/>
                <a:gd name="T21" fmla="*/ 125 h 137"/>
                <a:gd name="T22" fmla="*/ 61 w 1795"/>
                <a:gd name="T23" fmla="*/ 130 h 137"/>
                <a:gd name="T24" fmla="*/ 23 w 1795"/>
                <a:gd name="T25" fmla="*/ 135 h 137"/>
                <a:gd name="T26" fmla="*/ 0 w 1795"/>
                <a:gd name="T2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95" h="137">
                  <a:moveTo>
                    <a:pt x="1795" y="0"/>
                  </a:moveTo>
                  <a:cubicBezTo>
                    <a:pt x="1768" y="2"/>
                    <a:pt x="1740" y="4"/>
                    <a:pt x="1716" y="6"/>
                  </a:cubicBezTo>
                  <a:cubicBezTo>
                    <a:pt x="1692" y="8"/>
                    <a:pt x="1671" y="10"/>
                    <a:pt x="1629" y="11"/>
                  </a:cubicBezTo>
                  <a:cubicBezTo>
                    <a:pt x="1588" y="13"/>
                    <a:pt x="1526" y="13"/>
                    <a:pt x="1465" y="15"/>
                  </a:cubicBezTo>
                  <a:cubicBezTo>
                    <a:pt x="1403" y="16"/>
                    <a:pt x="1342" y="18"/>
                    <a:pt x="1280" y="21"/>
                  </a:cubicBezTo>
                  <a:cubicBezTo>
                    <a:pt x="1219" y="24"/>
                    <a:pt x="1157" y="27"/>
                    <a:pt x="1078" y="34"/>
                  </a:cubicBezTo>
                  <a:cubicBezTo>
                    <a:pt x="998" y="40"/>
                    <a:pt x="901" y="49"/>
                    <a:pt x="810" y="58"/>
                  </a:cubicBezTo>
                  <a:cubicBezTo>
                    <a:pt x="719" y="67"/>
                    <a:pt x="634" y="75"/>
                    <a:pt x="557" y="83"/>
                  </a:cubicBezTo>
                  <a:cubicBezTo>
                    <a:pt x="480" y="91"/>
                    <a:pt x="411" y="97"/>
                    <a:pt x="351" y="104"/>
                  </a:cubicBezTo>
                  <a:cubicBezTo>
                    <a:pt x="292" y="110"/>
                    <a:pt x="241" y="116"/>
                    <a:pt x="203" y="120"/>
                  </a:cubicBezTo>
                  <a:cubicBezTo>
                    <a:pt x="164" y="123"/>
                    <a:pt x="138" y="124"/>
                    <a:pt x="116" y="125"/>
                  </a:cubicBezTo>
                  <a:cubicBezTo>
                    <a:pt x="94" y="127"/>
                    <a:pt x="76" y="128"/>
                    <a:pt x="61" y="130"/>
                  </a:cubicBezTo>
                  <a:cubicBezTo>
                    <a:pt x="46" y="132"/>
                    <a:pt x="32" y="134"/>
                    <a:pt x="23" y="135"/>
                  </a:cubicBezTo>
                  <a:cubicBezTo>
                    <a:pt x="13" y="136"/>
                    <a:pt x="6" y="136"/>
                    <a:pt x="0" y="137"/>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82"/>
            <p:cNvSpPr>
              <a:spLocks/>
            </p:cNvSpPr>
            <p:nvPr/>
          </p:nvSpPr>
          <p:spPr bwMode="auto">
            <a:xfrm>
              <a:off x="3291074" y="3574852"/>
              <a:ext cx="201930" cy="76200"/>
            </a:xfrm>
            <a:custGeom>
              <a:avLst/>
              <a:gdLst>
                <a:gd name="T0" fmla="*/ 944 w 944"/>
                <a:gd name="T1" fmla="*/ 0 h 354"/>
                <a:gd name="T2" fmla="*/ 744 w 944"/>
                <a:gd name="T3" fmla="*/ 62 h 354"/>
                <a:gd name="T4" fmla="*/ 565 w 944"/>
                <a:gd name="T5" fmla="*/ 122 h 354"/>
                <a:gd name="T6" fmla="*/ 355 w 944"/>
                <a:gd name="T7" fmla="*/ 201 h 354"/>
                <a:gd name="T8" fmla="*/ 187 w 944"/>
                <a:gd name="T9" fmla="*/ 269 h 354"/>
                <a:gd name="T10" fmla="*/ 98 w 944"/>
                <a:gd name="T11" fmla="*/ 309 h 354"/>
                <a:gd name="T12" fmla="*/ 38 w 944"/>
                <a:gd name="T13" fmla="*/ 338 h 354"/>
                <a:gd name="T14" fmla="*/ 0 w 944"/>
                <a:gd name="T15" fmla="*/ 354 h 3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4" h="354">
                  <a:moveTo>
                    <a:pt x="944" y="0"/>
                  </a:moveTo>
                  <a:cubicBezTo>
                    <a:pt x="875" y="21"/>
                    <a:pt x="805" y="43"/>
                    <a:pt x="744" y="62"/>
                  </a:cubicBezTo>
                  <a:cubicBezTo>
                    <a:pt x="683" y="82"/>
                    <a:pt x="630" y="99"/>
                    <a:pt x="565" y="122"/>
                  </a:cubicBezTo>
                  <a:cubicBezTo>
                    <a:pt x="500" y="146"/>
                    <a:pt x="422" y="175"/>
                    <a:pt x="355" y="201"/>
                  </a:cubicBezTo>
                  <a:cubicBezTo>
                    <a:pt x="287" y="227"/>
                    <a:pt x="229" y="251"/>
                    <a:pt x="187" y="269"/>
                  </a:cubicBezTo>
                  <a:cubicBezTo>
                    <a:pt x="146" y="286"/>
                    <a:pt x="120" y="298"/>
                    <a:pt x="98" y="309"/>
                  </a:cubicBezTo>
                  <a:cubicBezTo>
                    <a:pt x="75" y="320"/>
                    <a:pt x="54" y="330"/>
                    <a:pt x="38" y="338"/>
                  </a:cubicBezTo>
                  <a:cubicBezTo>
                    <a:pt x="23" y="345"/>
                    <a:pt x="11" y="350"/>
                    <a:pt x="0" y="354"/>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83"/>
            <p:cNvSpPr>
              <a:spLocks/>
            </p:cNvSpPr>
            <p:nvPr/>
          </p:nvSpPr>
          <p:spPr bwMode="auto">
            <a:xfrm>
              <a:off x="3778754" y="3616762"/>
              <a:ext cx="247650" cy="99060"/>
            </a:xfrm>
            <a:custGeom>
              <a:avLst/>
              <a:gdLst>
                <a:gd name="T0" fmla="*/ 1162 w 1162"/>
                <a:gd name="T1" fmla="*/ 468 h 468"/>
                <a:gd name="T2" fmla="*/ 1036 w 1162"/>
                <a:gd name="T3" fmla="*/ 403 h 468"/>
                <a:gd name="T4" fmla="*/ 837 w 1162"/>
                <a:gd name="T5" fmla="*/ 308 h 468"/>
                <a:gd name="T6" fmla="*/ 668 w 1162"/>
                <a:gd name="T7" fmla="*/ 230 h 468"/>
                <a:gd name="T8" fmla="*/ 527 w 1162"/>
                <a:gd name="T9" fmla="*/ 166 h 468"/>
                <a:gd name="T10" fmla="*/ 408 w 1162"/>
                <a:gd name="T11" fmla="*/ 121 h 468"/>
                <a:gd name="T12" fmla="*/ 298 w 1162"/>
                <a:gd name="T13" fmla="*/ 87 h 468"/>
                <a:gd name="T14" fmla="*/ 201 w 1162"/>
                <a:gd name="T15" fmla="*/ 59 h 468"/>
                <a:gd name="T16" fmla="*/ 130 w 1162"/>
                <a:gd name="T17" fmla="*/ 35 h 468"/>
                <a:gd name="T18" fmla="*/ 71 w 1162"/>
                <a:gd name="T19" fmla="*/ 18 h 468"/>
                <a:gd name="T20" fmla="*/ 21 w 1162"/>
                <a:gd name="T21" fmla="*/ 4 h 468"/>
                <a:gd name="T22" fmla="*/ 0 w 1162"/>
                <a:gd name="T2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2" h="468">
                  <a:moveTo>
                    <a:pt x="1162" y="468"/>
                  </a:moveTo>
                  <a:cubicBezTo>
                    <a:pt x="1127" y="450"/>
                    <a:pt x="1092" y="431"/>
                    <a:pt x="1036" y="403"/>
                  </a:cubicBezTo>
                  <a:cubicBezTo>
                    <a:pt x="980" y="375"/>
                    <a:pt x="902" y="338"/>
                    <a:pt x="837" y="308"/>
                  </a:cubicBezTo>
                  <a:cubicBezTo>
                    <a:pt x="772" y="277"/>
                    <a:pt x="719" y="253"/>
                    <a:pt x="668" y="230"/>
                  </a:cubicBezTo>
                  <a:cubicBezTo>
                    <a:pt x="618" y="206"/>
                    <a:pt x="570" y="184"/>
                    <a:pt x="527" y="166"/>
                  </a:cubicBezTo>
                  <a:cubicBezTo>
                    <a:pt x="484" y="148"/>
                    <a:pt x="446" y="134"/>
                    <a:pt x="408" y="121"/>
                  </a:cubicBezTo>
                  <a:cubicBezTo>
                    <a:pt x="371" y="109"/>
                    <a:pt x="334" y="97"/>
                    <a:pt x="298" y="87"/>
                  </a:cubicBezTo>
                  <a:cubicBezTo>
                    <a:pt x="263" y="77"/>
                    <a:pt x="229" y="68"/>
                    <a:pt x="201" y="59"/>
                  </a:cubicBezTo>
                  <a:cubicBezTo>
                    <a:pt x="173" y="50"/>
                    <a:pt x="151" y="42"/>
                    <a:pt x="130" y="35"/>
                  </a:cubicBezTo>
                  <a:cubicBezTo>
                    <a:pt x="110" y="28"/>
                    <a:pt x="91" y="23"/>
                    <a:pt x="71" y="18"/>
                  </a:cubicBezTo>
                  <a:cubicBezTo>
                    <a:pt x="52" y="13"/>
                    <a:pt x="32" y="7"/>
                    <a:pt x="21" y="4"/>
                  </a:cubicBezTo>
                  <a:cubicBezTo>
                    <a:pt x="9" y="1"/>
                    <a:pt x="4" y="0"/>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84"/>
            <p:cNvSpPr>
              <a:spLocks/>
            </p:cNvSpPr>
            <p:nvPr/>
          </p:nvSpPr>
          <p:spPr bwMode="auto">
            <a:xfrm>
              <a:off x="6781034" y="4291132"/>
              <a:ext cx="3547110" cy="461010"/>
            </a:xfrm>
            <a:custGeom>
              <a:avLst/>
              <a:gdLst>
                <a:gd name="T0" fmla="*/ 0 w 16686"/>
                <a:gd name="T1" fmla="*/ 0 h 2156"/>
                <a:gd name="T2" fmla="*/ 430 w 16686"/>
                <a:gd name="T3" fmla="*/ 45 h 2156"/>
                <a:gd name="T4" fmla="*/ 918 w 16686"/>
                <a:gd name="T5" fmla="*/ 104 h 2156"/>
                <a:gd name="T6" fmla="*/ 1441 w 16686"/>
                <a:gd name="T7" fmla="*/ 186 h 2156"/>
                <a:gd name="T8" fmla="*/ 2129 w 16686"/>
                <a:gd name="T9" fmla="*/ 308 h 2156"/>
                <a:gd name="T10" fmla="*/ 3240 w 16686"/>
                <a:gd name="T11" fmla="*/ 509 h 2156"/>
                <a:gd name="T12" fmla="*/ 4259 w 16686"/>
                <a:gd name="T13" fmla="*/ 696 h 2156"/>
                <a:gd name="T14" fmla="*/ 5241 w 16686"/>
                <a:gd name="T15" fmla="*/ 876 h 2156"/>
                <a:gd name="T16" fmla="*/ 6410 w 16686"/>
                <a:gd name="T17" fmla="*/ 1089 h 2156"/>
                <a:gd name="T18" fmla="*/ 7739 w 16686"/>
                <a:gd name="T19" fmla="*/ 1331 h 2156"/>
                <a:gd name="T20" fmla="*/ 8679 w 16686"/>
                <a:gd name="T21" fmla="*/ 1507 h 2156"/>
                <a:gd name="T22" fmla="*/ 10343 w 16686"/>
                <a:gd name="T23" fmla="*/ 1779 h 2156"/>
                <a:gd name="T24" fmla="*/ 12430 w 16686"/>
                <a:gd name="T25" fmla="*/ 1974 h 2156"/>
                <a:gd name="T26" fmla="*/ 14960 w 16686"/>
                <a:gd name="T27" fmla="*/ 2092 h 2156"/>
                <a:gd name="T28" fmla="*/ 16686 w 16686"/>
                <a:gd name="T29" fmla="*/ 2156 h 2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686" h="2156">
                  <a:moveTo>
                    <a:pt x="0" y="0"/>
                  </a:moveTo>
                  <a:cubicBezTo>
                    <a:pt x="139" y="14"/>
                    <a:pt x="277" y="29"/>
                    <a:pt x="430" y="45"/>
                  </a:cubicBezTo>
                  <a:cubicBezTo>
                    <a:pt x="582" y="62"/>
                    <a:pt x="749" y="80"/>
                    <a:pt x="918" y="104"/>
                  </a:cubicBezTo>
                  <a:cubicBezTo>
                    <a:pt x="1087" y="127"/>
                    <a:pt x="1258" y="154"/>
                    <a:pt x="1441" y="186"/>
                  </a:cubicBezTo>
                  <a:cubicBezTo>
                    <a:pt x="1624" y="217"/>
                    <a:pt x="1818" y="252"/>
                    <a:pt x="2129" y="308"/>
                  </a:cubicBezTo>
                  <a:cubicBezTo>
                    <a:pt x="2439" y="364"/>
                    <a:pt x="2865" y="441"/>
                    <a:pt x="3240" y="509"/>
                  </a:cubicBezTo>
                  <a:cubicBezTo>
                    <a:pt x="3615" y="578"/>
                    <a:pt x="3939" y="638"/>
                    <a:pt x="4259" y="696"/>
                  </a:cubicBezTo>
                  <a:cubicBezTo>
                    <a:pt x="4579" y="755"/>
                    <a:pt x="4895" y="813"/>
                    <a:pt x="5241" y="876"/>
                  </a:cubicBezTo>
                  <a:cubicBezTo>
                    <a:pt x="5586" y="939"/>
                    <a:pt x="5961" y="1008"/>
                    <a:pt x="6410" y="1089"/>
                  </a:cubicBezTo>
                  <a:cubicBezTo>
                    <a:pt x="6860" y="1171"/>
                    <a:pt x="7385" y="1266"/>
                    <a:pt x="7739" y="1331"/>
                  </a:cubicBezTo>
                  <a:cubicBezTo>
                    <a:pt x="8092" y="1397"/>
                    <a:pt x="8275" y="1433"/>
                    <a:pt x="8679" y="1507"/>
                  </a:cubicBezTo>
                  <a:cubicBezTo>
                    <a:pt x="9083" y="1581"/>
                    <a:pt x="9709" y="1693"/>
                    <a:pt x="10343" y="1779"/>
                  </a:cubicBezTo>
                  <a:cubicBezTo>
                    <a:pt x="10977" y="1865"/>
                    <a:pt x="11619" y="1925"/>
                    <a:pt x="12430" y="1974"/>
                  </a:cubicBezTo>
                  <a:cubicBezTo>
                    <a:pt x="13242" y="2024"/>
                    <a:pt x="14223" y="2064"/>
                    <a:pt x="14960" y="2092"/>
                  </a:cubicBezTo>
                  <a:cubicBezTo>
                    <a:pt x="15698" y="2121"/>
                    <a:pt x="16192" y="2139"/>
                    <a:pt x="16686" y="2156"/>
                  </a:cubicBezTo>
                </a:path>
              </a:pathLst>
            </a:custGeom>
            <a:noFill/>
            <a:ln w="28575" cap="flat">
              <a:gradFill>
                <a:gsLst>
                  <a:gs pos="100000">
                    <a:srgbClr val="01B29C"/>
                  </a:gs>
                  <a:gs pos="0">
                    <a:srgbClr val="01B29C"/>
                  </a:gs>
                </a:gsLst>
                <a:lin ang="5400000" scaled="1"/>
              </a:gra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85"/>
            <p:cNvSpPr>
              <a:spLocks/>
            </p:cNvSpPr>
            <p:nvPr/>
          </p:nvSpPr>
          <p:spPr bwMode="auto">
            <a:xfrm>
              <a:off x="1690874" y="3452932"/>
              <a:ext cx="8580120" cy="2434590"/>
            </a:xfrm>
            <a:custGeom>
              <a:avLst/>
              <a:gdLst>
                <a:gd name="T0" fmla="*/ 0 w 40339"/>
                <a:gd name="T1" fmla="*/ 0 h 11420"/>
                <a:gd name="T2" fmla="*/ 480 w 40339"/>
                <a:gd name="T3" fmla="*/ 74 h 11420"/>
                <a:gd name="T4" fmla="*/ 722 w 40339"/>
                <a:gd name="T5" fmla="*/ 132 h 11420"/>
                <a:gd name="T6" fmla="*/ 1229 w 40339"/>
                <a:gd name="T7" fmla="*/ 318 h 11420"/>
                <a:gd name="T8" fmla="*/ 1941 w 40339"/>
                <a:gd name="T9" fmla="*/ 600 h 11420"/>
                <a:gd name="T10" fmla="*/ 2728 w 40339"/>
                <a:gd name="T11" fmla="*/ 966 h 11420"/>
                <a:gd name="T12" fmla="*/ 3291 w 40339"/>
                <a:gd name="T13" fmla="*/ 1230 h 11420"/>
                <a:gd name="T14" fmla="*/ 3713 w 40339"/>
                <a:gd name="T15" fmla="*/ 1387 h 11420"/>
                <a:gd name="T16" fmla="*/ 4224 w 40339"/>
                <a:gd name="T17" fmla="*/ 1547 h 11420"/>
                <a:gd name="T18" fmla="*/ 4650 w 40339"/>
                <a:gd name="T19" fmla="*/ 1674 h 11420"/>
                <a:gd name="T20" fmla="*/ 5397 w 40339"/>
                <a:gd name="T21" fmla="*/ 1893 h 11420"/>
                <a:gd name="T22" fmla="*/ 6753 w 40339"/>
                <a:gd name="T23" fmla="*/ 2286 h 11420"/>
                <a:gd name="T24" fmla="*/ 9718 w 40339"/>
                <a:gd name="T25" fmla="*/ 3143 h 11420"/>
                <a:gd name="T26" fmla="*/ 11606 w 40339"/>
                <a:gd name="T27" fmla="*/ 3699 h 11420"/>
                <a:gd name="T28" fmla="*/ 12833 w 40339"/>
                <a:gd name="T29" fmla="*/ 4162 h 11420"/>
                <a:gd name="T30" fmla="*/ 14342 w 40339"/>
                <a:gd name="T31" fmla="*/ 4784 h 11420"/>
                <a:gd name="T32" fmla="*/ 15634 w 40339"/>
                <a:gd name="T33" fmla="*/ 5291 h 11420"/>
                <a:gd name="T34" fmla="*/ 16579 w 40339"/>
                <a:gd name="T35" fmla="*/ 5635 h 11420"/>
                <a:gd name="T36" fmla="*/ 17208 w 40339"/>
                <a:gd name="T37" fmla="*/ 5860 h 11420"/>
                <a:gd name="T38" fmla="*/ 17671 w 40339"/>
                <a:gd name="T39" fmla="*/ 6028 h 11420"/>
                <a:gd name="T40" fmla="*/ 18553 w 40339"/>
                <a:gd name="T41" fmla="*/ 6412 h 11420"/>
                <a:gd name="T42" fmla="*/ 20162 w 40339"/>
                <a:gd name="T43" fmla="*/ 7127 h 11420"/>
                <a:gd name="T44" fmla="*/ 21860 w 40339"/>
                <a:gd name="T45" fmla="*/ 7904 h 11420"/>
                <a:gd name="T46" fmla="*/ 23252 w 40339"/>
                <a:gd name="T47" fmla="*/ 8554 h 11420"/>
                <a:gd name="T48" fmla="*/ 24100 w 40339"/>
                <a:gd name="T49" fmla="*/ 8955 h 11420"/>
                <a:gd name="T50" fmla="*/ 24524 w 40339"/>
                <a:gd name="T51" fmla="*/ 9150 h 11420"/>
                <a:gd name="T52" fmla="*/ 24692 w 40339"/>
                <a:gd name="T53" fmla="*/ 9219 h 11420"/>
                <a:gd name="T54" fmla="*/ 24878 w 40339"/>
                <a:gd name="T55" fmla="*/ 9249 h 11420"/>
                <a:gd name="T56" fmla="*/ 25237 w 40339"/>
                <a:gd name="T57" fmla="*/ 9300 h 11420"/>
                <a:gd name="T58" fmla="*/ 25774 w 40339"/>
                <a:gd name="T59" fmla="*/ 9370 h 11420"/>
                <a:gd name="T60" fmla="*/ 26381 w 40339"/>
                <a:gd name="T61" fmla="*/ 9456 h 11420"/>
                <a:gd name="T62" fmla="*/ 27469 w 40339"/>
                <a:gd name="T63" fmla="*/ 9608 h 11420"/>
                <a:gd name="T64" fmla="*/ 29133 w 40339"/>
                <a:gd name="T65" fmla="*/ 9840 h 11420"/>
                <a:gd name="T66" fmla="*/ 31274 w 40339"/>
                <a:gd name="T67" fmla="*/ 10142 h 11420"/>
                <a:gd name="T68" fmla="*/ 33516 w 40339"/>
                <a:gd name="T69" fmla="*/ 10457 h 11420"/>
                <a:gd name="T70" fmla="*/ 40339 w 40339"/>
                <a:gd name="T71" fmla="*/ 11420 h 1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339" h="11420">
                  <a:moveTo>
                    <a:pt x="0" y="0"/>
                  </a:moveTo>
                  <a:cubicBezTo>
                    <a:pt x="187" y="29"/>
                    <a:pt x="373" y="57"/>
                    <a:pt x="480" y="74"/>
                  </a:cubicBezTo>
                  <a:cubicBezTo>
                    <a:pt x="587" y="90"/>
                    <a:pt x="614" y="95"/>
                    <a:pt x="722" y="132"/>
                  </a:cubicBezTo>
                  <a:cubicBezTo>
                    <a:pt x="829" y="169"/>
                    <a:pt x="1017" y="238"/>
                    <a:pt x="1229" y="318"/>
                  </a:cubicBezTo>
                  <a:cubicBezTo>
                    <a:pt x="1441" y="397"/>
                    <a:pt x="1678" y="486"/>
                    <a:pt x="1941" y="600"/>
                  </a:cubicBezTo>
                  <a:cubicBezTo>
                    <a:pt x="2204" y="714"/>
                    <a:pt x="2493" y="853"/>
                    <a:pt x="2728" y="966"/>
                  </a:cubicBezTo>
                  <a:cubicBezTo>
                    <a:pt x="2962" y="1079"/>
                    <a:pt x="3143" y="1166"/>
                    <a:pt x="3291" y="1230"/>
                  </a:cubicBezTo>
                  <a:cubicBezTo>
                    <a:pt x="3439" y="1294"/>
                    <a:pt x="3553" y="1335"/>
                    <a:pt x="3713" y="1387"/>
                  </a:cubicBezTo>
                  <a:cubicBezTo>
                    <a:pt x="3872" y="1439"/>
                    <a:pt x="4076" y="1502"/>
                    <a:pt x="4224" y="1547"/>
                  </a:cubicBezTo>
                  <a:cubicBezTo>
                    <a:pt x="4372" y="1592"/>
                    <a:pt x="4465" y="1620"/>
                    <a:pt x="4650" y="1674"/>
                  </a:cubicBezTo>
                  <a:cubicBezTo>
                    <a:pt x="4836" y="1729"/>
                    <a:pt x="5113" y="1810"/>
                    <a:pt x="5397" y="1893"/>
                  </a:cubicBezTo>
                  <a:cubicBezTo>
                    <a:pt x="5681" y="1976"/>
                    <a:pt x="5971" y="2059"/>
                    <a:pt x="6753" y="2286"/>
                  </a:cubicBezTo>
                  <a:cubicBezTo>
                    <a:pt x="7535" y="2512"/>
                    <a:pt x="8810" y="2882"/>
                    <a:pt x="9718" y="3143"/>
                  </a:cubicBezTo>
                  <a:cubicBezTo>
                    <a:pt x="10625" y="3403"/>
                    <a:pt x="11167" y="3555"/>
                    <a:pt x="11606" y="3699"/>
                  </a:cubicBezTo>
                  <a:cubicBezTo>
                    <a:pt x="12045" y="3842"/>
                    <a:pt x="12383" y="3977"/>
                    <a:pt x="12833" y="4162"/>
                  </a:cubicBezTo>
                  <a:cubicBezTo>
                    <a:pt x="13283" y="4347"/>
                    <a:pt x="13847" y="4583"/>
                    <a:pt x="14342" y="4784"/>
                  </a:cubicBezTo>
                  <a:cubicBezTo>
                    <a:pt x="14837" y="4985"/>
                    <a:pt x="15263" y="5152"/>
                    <a:pt x="15634" y="5291"/>
                  </a:cubicBezTo>
                  <a:cubicBezTo>
                    <a:pt x="16004" y="5430"/>
                    <a:pt x="16318" y="5541"/>
                    <a:pt x="16579" y="5635"/>
                  </a:cubicBezTo>
                  <a:cubicBezTo>
                    <a:pt x="16840" y="5728"/>
                    <a:pt x="17047" y="5804"/>
                    <a:pt x="17208" y="5860"/>
                  </a:cubicBezTo>
                  <a:cubicBezTo>
                    <a:pt x="17368" y="5916"/>
                    <a:pt x="17482" y="5951"/>
                    <a:pt x="17671" y="6028"/>
                  </a:cubicBezTo>
                  <a:cubicBezTo>
                    <a:pt x="17860" y="6104"/>
                    <a:pt x="18124" y="6222"/>
                    <a:pt x="18553" y="6412"/>
                  </a:cubicBezTo>
                  <a:cubicBezTo>
                    <a:pt x="18982" y="6601"/>
                    <a:pt x="19575" y="6863"/>
                    <a:pt x="20162" y="7127"/>
                  </a:cubicBezTo>
                  <a:cubicBezTo>
                    <a:pt x="20748" y="7391"/>
                    <a:pt x="21328" y="7658"/>
                    <a:pt x="21860" y="7904"/>
                  </a:cubicBezTo>
                  <a:cubicBezTo>
                    <a:pt x="22392" y="8150"/>
                    <a:pt x="22876" y="8376"/>
                    <a:pt x="23252" y="8554"/>
                  </a:cubicBezTo>
                  <a:cubicBezTo>
                    <a:pt x="23629" y="8731"/>
                    <a:pt x="23898" y="8860"/>
                    <a:pt x="24100" y="8955"/>
                  </a:cubicBezTo>
                  <a:cubicBezTo>
                    <a:pt x="24302" y="9050"/>
                    <a:pt x="24438" y="9111"/>
                    <a:pt x="24524" y="9150"/>
                  </a:cubicBezTo>
                  <a:cubicBezTo>
                    <a:pt x="24610" y="9189"/>
                    <a:pt x="24646" y="9206"/>
                    <a:pt x="24692" y="9219"/>
                  </a:cubicBezTo>
                  <a:cubicBezTo>
                    <a:pt x="24738" y="9231"/>
                    <a:pt x="24793" y="9237"/>
                    <a:pt x="24878" y="9249"/>
                  </a:cubicBezTo>
                  <a:cubicBezTo>
                    <a:pt x="24964" y="9262"/>
                    <a:pt x="25080" y="9279"/>
                    <a:pt x="25237" y="9300"/>
                  </a:cubicBezTo>
                  <a:cubicBezTo>
                    <a:pt x="25395" y="9321"/>
                    <a:pt x="25594" y="9345"/>
                    <a:pt x="25774" y="9370"/>
                  </a:cubicBezTo>
                  <a:cubicBezTo>
                    <a:pt x="25954" y="9394"/>
                    <a:pt x="26114" y="9418"/>
                    <a:pt x="26381" y="9456"/>
                  </a:cubicBezTo>
                  <a:cubicBezTo>
                    <a:pt x="26648" y="9494"/>
                    <a:pt x="27023" y="9546"/>
                    <a:pt x="27469" y="9608"/>
                  </a:cubicBezTo>
                  <a:cubicBezTo>
                    <a:pt x="27915" y="9670"/>
                    <a:pt x="28432" y="9741"/>
                    <a:pt x="29133" y="9840"/>
                  </a:cubicBezTo>
                  <a:cubicBezTo>
                    <a:pt x="29833" y="9939"/>
                    <a:pt x="30717" y="10064"/>
                    <a:pt x="31274" y="10142"/>
                  </a:cubicBezTo>
                  <a:cubicBezTo>
                    <a:pt x="31831" y="10221"/>
                    <a:pt x="32060" y="10252"/>
                    <a:pt x="33516" y="10457"/>
                  </a:cubicBezTo>
                  <a:cubicBezTo>
                    <a:pt x="34973" y="10662"/>
                    <a:pt x="37656" y="11041"/>
                    <a:pt x="40339" y="11420"/>
                  </a:cubicBezTo>
                </a:path>
              </a:pathLst>
            </a:custGeom>
            <a:noFill/>
            <a:ln w="12700" cap="flat">
              <a:solidFill>
                <a:srgbClr val="1177AA"/>
              </a:solidFill>
              <a:prstDash val="dash"/>
              <a:miter lim="800000"/>
              <a:headEnd/>
              <a:tailEnd/>
            </a:ln>
            <a:effectLst>
              <a:glow rad="63500">
                <a:schemeClr val="bg1">
                  <a:lumMod val="95000"/>
                  <a:alpha val="48000"/>
                </a:schemeClr>
              </a:glow>
            </a:effectLst>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86"/>
            <p:cNvSpPr>
              <a:spLocks/>
            </p:cNvSpPr>
            <p:nvPr/>
          </p:nvSpPr>
          <p:spPr bwMode="auto">
            <a:xfrm>
              <a:off x="6937244" y="122992"/>
              <a:ext cx="2861310" cy="5295900"/>
            </a:xfrm>
            <a:custGeom>
              <a:avLst/>
              <a:gdLst>
                <a:gd name="T0" fmla="*/ 0 w 13454"/>
                <a:gd name="T1" fmla="*/ 24831 h 24831"/>
                <a:gd name="T2" fmla="*/ 258 w 13454"/>
                <a:gd name="T3" fmla="*/ 23763 h 24831"/>
                <a:gd name="T4" fmla="*/ 619 w 13454"/>
                <a:gd name="T5" fmla="*/ 22090 h 24831"/>
                <a:gd name="T6" fmla="*/ 692 w 13454"/>
                <a:gd name="T7" fmla="*/ 21325 h 24831"/>
                <a:gd name="T8" fmla="*/ 671 w 13454"/>
                <a:gd name="T9" fmla="*/ 20624 h 24831"/>
                <a:gd name="T10" fmla="*/ 641 w 13454"/>
                <a:gd name="T11" fmla="*/ 19286 h 24831"/>
                <a:gd name="T12" fmla="*/ 632 w 13454"/>
                <a:gd name="T13" fmla="*/ 18724 h 24831"/>
                <a:gd name="T14" fmla="*/ 705 w 13454"/>
                <a:gd name="T15" fmla="*/ 18530 h 24831"/>
                <a:gd name="T16" fmla="*/ 1620 w 13454"/>
                <a:gd name="T17" fmla="*/ 17274 h 24831"/>
                <a:gd name="T18" fmla="*/ 4355 w 13454"/>
                <a:gd name="T19" fmla="*/ 13498 h 24831"/>
                <a:gd name="T20" fmla="*/ 5331 w 13454"/>
                <a:gd name="T21" fmla="*/ 12040 h 24831"/>
                <a:gd name="T22" fmla="*/ 5762 w 13454"/>
                <a:gd name="T23" fmla="*/ 11195 h 24831"/>
                <a:gd name="T24" fmla="*/ 6007 w 13454"/>
                <a:gd name="T25" fmla="*/ 10576 h 24831"/>
                <a:gd name="T26" fmla="*/ 6195 w 13454"/>
                <a:gd name="T27" fmla="*/ 10033 h 24831"/>
                <a:gd name="T28" fmla="*/ 6339 w 13454"/>
                <a:gd name="T29" fmla="*/ 9663 h 24831"/>
                <a:gd name="T30" fmla="*/ 6526 w 13454"/>
                <a:gd name="T31" fmla="*/ 9371 h 24831"/>
                <a:gd name="T32" fmla="*/ 6837 w 13454"/>
                <a:gd name="T33" fmla="*/ 8957 h 24831"/>
                <a:gd name="T34" fmla="*/ 7203 w 13454"/>
                <a:gd name="T35" fmla="*/ 8454 h 24831"/>
                <a:gd name="T36" fmla="*/ 7463 w 13454"/>
                <a:gd name="T37" fmla="*/ 8100 h 24831"/>
                <a:gd name="T38" fmla="*/ 7804 w 13454"/>
                <a:gd name="T39" fmla="*/ 7640 h 24831"/>
                <a:gd name="T40" fmla="*/ 8311 w 13454"/>
                <a:gd name="T41" fmla="*/ 6960 h 24831"/>
                <a:gd name="T42" fmla="*/ 8679 w 13454"/>
                <a:gd name="T43" fmla="*/ 6457 h 24831"/>
                <a:gd name="T44" fmla="*/ 9387 w 13454"/>
                <a:gd name="T45" fmla="*/ 5509 h 24831"/>
                <a:gd name="T46" fmla="*/ 10294 w 13454"/>
                <a:gd name="T47" fmla="*/ 4284 h 24831"/>
                <a:gd name="T48" fmla="*/ 11614 w 13454"/>
                <a:gd name="T49" fmla="*/ 2483 h 24831"/>
                <a:gd name="T50" fmla="*/ 12075 w 13454"/>
                <a:gd name="T51" fmla="*/ 1870 h 24831"/>
                <a:gd name="T52" fmla="*/ 12283 w 13454"/>
                <a:gd name="T53" fmla="*/ 1599 h 24831"/>
                <a:gd name="T54" fmla="*/ 12735 w 13454"/>
                <a:gd name="T55" fmla="*/ 991 h 24831"/>
                <a:gd name="T56" fmla="*/ 13066 w 13454"/>
                <a:gd name="T57" fmla="*/ 548 h 24831"/>
                <a:gd name="T58" fmla="*/ 13321 w 13454"/>
                <a:gd name="T59" fmla="*/ 198 h 24831"/>
                <a:gd name="T60" fmla="*/ 13454 w 13454"/>
                <a:gd name="T61" fmla="*/ 0 h 24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54" h="24831">
                  <a:moveTo>
                    <a:pt x="0" y="24831"/>
                  </a:moveTo>
                  <a:cubicBezTo>
                    <a:pt x="71" y="24549"/>
                    <a:pt x="141" y="24266"/>
                    <a:pt x="258" y="23763"/>
                  </a:cubicBezTo>
                  <a:cubicBezTo>
                    <a:pt x="375" y="23259"/>
                    <a:pt x="538" y="22533"/>
                    <a:pt x="619" y="22090"/>
                  </a:cubicBezTo>
                  <a:cubicBezTo>
                    <a:pt x="699" y="21647"/>
                    <a:pt x="697" y="21486"/>
                    <a:pt x="692" y="21325"/>
                  </a:cubicBezTo>
                  <a:cubicBezTo>
                    <a:pt x="688" y="21164"/>
                    <a:pt x="681" y="21003"/>
                    <a:pt x="671" y="20624"/>
                  </a:cubicBezTo>
                  <a:cubicBezTo>
                    <a:pt x="662" y="20245"/>
                    <a:pt x="648" y="19647"/>
                    <a:pt x="641" y="19286"/>
                  </a:cubicBezTo>
                  <a:cubicBezTo>
                    <a:pt x="633" y="18924"/>
                    <a:pt x="631" y="18798"/>
                    <a:pt x="632" y="18724"/>
                  </a:cubicBezTo>
                  <a:cubicBezTo>
                    <a:pt x="633" y="18651"/>
                    <a:pt x="637" y="18629"/>
                    <a:pt x="705" y="18530"/>
                  </a:cubicBezTo>
                  <a:cubicBezTo>
                    <a:pt x="772" y="18432"/>
                    <a:pt x="902" y="18258"/>
                    <a:pt x="1620" y="17274"/>
                  </a:cubicBezTo>
                  <a:cubicBezTo>
                    <a:pt x="2337" y="16289"/>
                    <a:pt x="3643" y="14494"/>
                    <a:pt x="4355" y="13498"/>
                  </a:cubicBezTo>
                  <a:cubicBezTo>
                    <a:pt x="5067" y="12501"/>
                    <a:pt x="5186" y="12303"/>
                    <a:pt x="5331" y="12040"/>
                  </a:cubicBezTo>
                  <a:cubicBezTo>
                    <a:pt x="5475" y="11776"/>
                    <a:pt x="5646" y="11448"/>
                    <a:pt x="5762" y="11195"/>
                  </a:cubicBezTo>
                  <a:cubicBezTo>
                    <a:pt x="5879" y="10942"/>
                    <a:pt x="5942" y="10764"/>
                    <a:pt x="6007" y="10576"/>
                  </a:cubicBezTo>
                  <a:cubicBezTo>
                    <a:pt x="6072" y="10388"/>
                    <a:pt x="6140" y="10189"/>
                    <a:pt x="6195" y="10033"/>
                  </a:cubicBezTo>
                  <a:cubicBezTo>
                    <a:pt x="6249" y="9876"/>
                    <a:pt x="6291" y="9762"/>
                    <a:pt x="6339" y="9663"/>
                  </a:cubicBezTo>
                  <a:cubicBezTo>
                    <a:pt x="6388" y="9564"/>
                    <a:pt x="6444" y="9482"/>
                    <a:pt x="6526" y="9371"/>
                  </a:cubicBezTo>
                  <a:cubicBezTo>
                    <a:pt x="6608" y="9261"/>
                    <a:pt x="6714" y="9122"/>
                    <a:pt x="6837" y="8957"/>
                  </a:cubicBezTo>
                  <a:cubicBezTo>
                    <a:pt x="6960" y="8791"/>
                    <a:pt x="7098" y="8598"/>
                    <a:pt x="7203" y="8454"/>
                  </a:cubicBezTo>
                  <a:cubicBezTo>
                    <a:pt x="7307" y="8310"/>
                    <a:pt x="7378" y="8214"/>
                    <a:pt x="7463" y="8100"/>
                  </a:cubicBezTo>
                  <a:cubicBezTo>
                    <a:pt x="7548" y="7985"/>
                    <a:pt x="7648" y="7850"/>
                    <a:pt x="7804" y="7640"/>
                  </a:cubicBezTo>
                  <a:cubicBezTo>
                    <a:pt x="7961" y="7431"/>
                    <a:pt x="8174" y="7146"/>
                    <a:pt x="8311" y="6960"/>
                  </a:cubicBezTo>
                  <a:cubicBezTo>
                    <a:pt x="8448" y="6774"/>
                    <a:pt x="8509" y="6686"/>
                    <a:pt x="8679" y="6457"/>
                  </a:cubicBezTo>
                  <a:cubicBezTo>
                    <a:pt x="8849" y="6227"/>
                    <a:pt x="9128" y="5855"/>
                    <a:pt x="9387" y="5509"/>
                  </a:cubicBezTo>
                  <a:cubicBezTo>
                    <a:pt x="9646" y="5163"/>
                    <a:pt x="9884" y="4843"/>
                    <a:pt x="10294" y="4284"/>
                  </a:cubicBezTo>
                  <a:cubicBezTo>
                    <a:pt x="10704" y="3726"/>
                    <a:pt x="11285" y="2929"/>
                    <a:pt x="11614" y="2483"/>
                  </a:cubicBezTo>
                  <a:cubicBezTo>
                    <a:pt x="11943" y="2037"/>
                    <a:pt x="12019" y="1941"/>
                    <a:pt x="12075" y="1870"/>
                  </a:cubicBezTo>
                  <a:cubicBezTo>
                    <a:pt x="12131" y="1799"/>
                    <a:pt x="12168" y="1753"/>
                    <a:pt x="12283" y="1599"/>
                  </a:cubicBezTo>
                  <a:cubicBezTo>
                    <a:pt x="12398" y="1445"/>
                    <a:pt x="12592" y="1184"/>
                    <a:pt x="12735" y="991"/>
                  </a:cubicBezTo>
                  <a:cubicBezTo>
                    <a:pt x="12879" y="799"/>
                    <a:pt x="12971" y="675"/>
                    <a:pt x="13066" y="548"/>
                  </a:cubicBezTo>
                  <a:cubicBezTo>
                    <a:pt x="13160" y="421"/>
                    <a:pt x="13256" y="290"/>
                    <a:pt x="13321" y="198"/>
                  </a:cubicBezTo>
                  <a:cubicBezTo>
                    <a:pt x="13386" y="106"/>
                    <a:pt x="13420" y="53"/>
                    <a:pt x="13454" y="0"/>
                  </a:cubicBezTo>
                </a:path>
              </a:pathLst>
            </a:custGeom>
            <a:noFill/>
            <a:ln w="12700" cap="flat">
              <a:solidFill>
                <a:srgbClr val="1177AA"/>
              </a:solidFill>
              <a:prstDash val="dash"/>
              <a:miter lim="800000"/>
              <a:headEnd/>
              <a:tailEnd/>
            </a:ln>
            <a:effectLst>
              <a:glow rad="63500">
                <a:schemeClr val="bg1">
                  <a:lumMod val="85000"/>
                  <a:alpha val="40000"/>
                </a:schemeClr>
              </a:glow>
            </a:effectLst>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87"/>
            <p:cNvSpPr>
              <a:spLocks/>
            </p:cNvSpPr>
            <p:nvPr/>
          </p:nvSpPr>
          <p:spPr bwMode="auto">
            <a:xfrm>
              <a:off x="4750304" y="2325172"/>
              <a:ext cx="491490" cy="750570"/>
            </a:xfrm>
            <a:custGeom>
              <a:avLst/>
              <a:gdLst>
                <a:gd name="T0" fmla="*/ 90 w 2307"/>
                <a:gd name="T1" fmla="*/ 849 h 3524"/>
                <a:gd name="T2" fmla="*/ 56 w 2307"/>
                <a:gd name="T3" fmla="*/ 927 h 3524"/>
                <a:gd name="T4" fmla="*/ 11 w 2307"/>
                <a:gd name="T5" fmla="*/ 1041 h 3524"/>
                <a:gd name="T6" fmla="*/ 11 w 2307"/>
                <a:gd name="T7" fmla="*/ 1124 h 3524"/>
                <a:gd name="T8" fmla="*/ 105 w 2307"/>
                <a:gd name="T9" fmla="*/ 1289 h 3524"/>
                <a:gd name="T10" fmla="*/ 323 w 2307"/>
                <a:gd name="T11" fmla="*/ 1641 h 3524"/>
                <a:gd name="T12" fmla="*/ 457 w 2307"/>
                <a:gd name="T13" fmla="*/ 1877 h 3524"/>
                <a:gd name="T14" fmla="*/ 620 w 2307"/>
                <a:gd name="T15" fmla="*/ 2199 h 3524"/>
                <a:gd name="T16" fmla="*/ 772 w 2307"/>
                <a:gd name="T17" fmla="*/ 2495 h 3524"/>
                <a:gd name="T18" fmla="*/ 882 w 2307"/>
                <a:gd name="T19" fmla="*/ 2741 h 3524"/>
                <a:gd name="T20" fmla="*/ 934 w 2307"/>
                <a:gd name="T21" fmla="*/ 2921 h 3524"/>
                <a:gd name="T22" fmla="*/ 989 w 2307"/>
                <a:gd name="T23" fmla="*/ 3128 h 3524"/>
                <a:gd name="T24" fmla="*/ 1046 w 2307"/>
                <a:gd name="T25" fmla="*/ 3322 h 3524"/>
                <a:gd name="T26" fmla="*/ 1080 w 2307"/>
                <a:gd name="T27" fmla="*/ 3446 h 3524"/>
                <a:gd name="T28" fmla="*/ 1072 w 2307"/>
                <a:gd name="T29" fmla="*/ 3490 h 3524"/>
                <a:gd name="T30" fmla="*/ 1051 w 2307"/>
                <a:gd name="T31" fmla="*/ 3505 h 3524"/>
                <a:gd name="T32" fmla="*/ 1047 w 2307"/>
                <a:gd name="T33" fmla="*/ 3514 h 3524"/>
                <a:gd name="T34" fmla="*/ 1064 w 2307"/>
                <a:gd name="T35" fmla="*/ 3518 h 3524"/>
                <a:gd name="T36" fmla="*/ 1283 w 2307"/>
                <a:gd name="T37" fmla="*/ 3518 h 3524"/>
                <a:gd name="T38" fmla="*/ 2088 w 2307"/>
                <a:gd name="T39" fmla="*/ 3522 h 3524"/>
                <a:gd name="T40" fmla="*/ 2295 w 2307"/>
                <a:gd name="T41" fmla="*/ 3524 h 3524"/>
                <a:gd name="T42" fmla="*/ 2303 w 2307"/>
                <a:gd name="T43" fmla="*/ 3522 h 3524"/>
                <a:gd name="T44" fmla="*/ 2306 w 2307"/>
                <a:gd name="T45" fmla="*/ 2959 h 3524"/>
                <a:gd name="T46" fmla="*/ 2307 w 2307"/>
                <a:gd name="T47" fmla="*/ 731 h 3524"/>
                <a:gd name="T48" fmla="*/ 2306 w 2307"/>
                <a:gd name="T49" fmla="*/ 159 h 3524"/>
                <a:gd name="T50" fmla="*/ 2292 w 2307"/>
                <a:gd name="T51" fmla="*/ 135 h 3524"/>
                <a:gd name="T52" fmla="*/ 2245 w 2307"/>
                <a:gd name="T53" fmla="*/ 90 h 3524"/>
                <a:gd name="T54" fmla="*/ 2179 w 2307"/>
                <a:gd name="T55" fmla="*/ 47 h 3524"/>
                <a:gd name="T56" fmla="*/ 2118 w 2307"/>
                <a:gd name="T57" fmla="*/ 8 h 3524"/>
                <a:gd name="T58" fmla="*/ 2087 w 2307"/>
                <a:gd name="T59" fmla="*/ 2 h 3524"/>
                <a:gd name="T60" fmla="*/ 2063 w 2307"/>
                <a:gd name="T61" fmla="*/ 13 h 3524"/>
                <a:gd name="T62" fmla="*/ 1713 w 2307"/>
                <a:gd name="T63" fmla="*/ 161 h 3524"/>
                <a:gd name="T64" fmla="*/ 438 w 2307"/>
                <a:gd name="T65" fmla="*/ 692 h 3524"/>
                <a:gd name="T66" fmla="*/ 106 w 2307"/>
                <a:gd name="T67" fmla="*/ 831 h 3524"/>
                <a:gd name="T68" fmla="*/ 100 w 2307"/>
                <a:gd name="T69" fmla="*/ 834 h 3524"/>
                <a:gd name="T70" fmla="*/ 90 w 2307"/>
                <a:gd name="T71" fmla="*/ 849 h 3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07" h="3524">
                  <a:moveTo>
                    <a:pt x="90" y="849"/>
                  </a:moveTo>
                  <a:cubicBezTo>
                    <a:pt x="83" y="863"/>
                    <a:pt x="71" y="891"/>
                    <a:pt x="56" y="927"/>
                  </a:cubicBezTo>
                  <a:cubicBezTo>
                    <a:pt x="40" y="963"/>
                    <a:pt x="21" y="1008"/>
                    <a:pt x="11" y="1041"/>
                  </a:cubicBezTo>
                  <a:cubicBezTo>
                    <a:pt x="1" y="1074"/>
                    <a:pt x="0" y="1095"/>
                    <a:pt x="11" y="1124"/>
                  </a:cubicBezTo>
                  <a:cubicBezTo>
                    <a:pt x="22" y="1154"/>
                    <a:pt x="45" y="1192"/>
                    <a:pt x="105" y="1289"/>
                  </a:cubicBezTo>
                  <a:cubicBezTo>
                    <a:pt x="165" y="1385"/>
                    <a:pt x="261" y="1540"/>
                    <a:pt x="323" y="1641"/>
                  </a:cubicBezTo>
                  <a:cubicBezTo>
                    <a:pt x="385" y="1743"/>
                    <a:pt x="413" y="1790"/>
                    <a:pt x="457" y="1877"/>
                  </a:cubicBezTo>
                  <a:cubicBezTo>
                    <a:pt x="502" y="1963"/>
                    <a:pt x="564" y="2089"/>
                    <a:pt x="620" y="2199"/>
                  </a:cubicBezTo>
                  <a:cubicBezTo>
                    <a:pt x="676" y="2309"/>
                    <a:pt x="727" y="2404"/>
                    <a:pt x="772" y="2495"/>
                  </a:cubicBezTo>
                  <a:cubicBezTo>
                    <a:pt x="817" y="2586"/>
                    <a:pt x="857" y="2673"/>
                    <a:pt x="882" y="2741"/>
                  </a:cubicBezTo>
                  <a:cubicBezTo>
                    <a:pt x="908" y="2810"/>
                    <a:pt x="919" y="2859"/>
                    <a:pt x="934" y="2921"/>
                  </a:cubicBezTo>
                  <a:cubicBezTo>
                    <a:pt x="950" y="2983"/>
                    <a:pt x="970" y="3057"/>
                    <a:pt x="989" y="3128"/>
                  </a:cubicBezTo>
                  <a:cubicBezTo>
                    <a:pt x="1009" y="3199"/>
                    <a:pt x="1029" y="3267"/>
                    <a:pt x="1046" y="3322"/>
                  </a:cubicBezTo>
                  <a:cubicBezTo>
                    <a:pt x="1062" y="3378"/>
                    <a:pt x="1075" y="3419"/>
                    <a:pt x="1080" y="3446"/>
                  </a:cubicBezTo>
                  <a:cubicBezTo>
                    <a:pt x="1084" y="3472"/>
                    <a:pt x="1079" y="3482"/>
                    <a:pt x="1072" y="3490"/>
                  </a:cubicBezTo>
                  <a:cubicBezTo>
                    <a:pt x="1065" y="3497"/>
                    <a:pt x="1056" y="3502"/>
                    <a:pt x="1051" y="3505"/>
                  </a:cubicBezTo>
                  <a:cubicBezTo>
                    <a:pt x="1045" y="3509"/>
                    <a:pt x="1044" y="3511"/>
                    <a:pt x="1047" y="3514"/>
                  </a:cubicBezTo>
                  <a:cubicBezTo>
                    <a:pt x="1050" y="3516"/>
                    <a:pt x="1056" y="3518"/>
                    <a:pt x="1064" y="3518"/>
                  </a:cubicBezTo>
                  <a:cubicBezTo>
                    <a:pt x="1071" y="3518"/>
                    <a:pt x="1079" y="3517"/>
                    <a:pt x="1283" y="3518"/>
                  </a:cubicBezTo>
                  <a:cubicBezTo>
                    <a:pt x="1487" y="3518"/>
                    <a:pt x="1887" y="3521"/>
                    <a:pt x="2088" y="3522"/>
                  </a:cubicBezTo>
                  <a:cubicBezTo>
                    <a:pt x="2289" y="3523"/>
                    <a:pt x="2292" y="3523"/>
                    <a:pt x="2295" y="3524"/>
                  </a:cubicBezTo>
                  <a:cubicBezTo>
                    <a:pt x="2298" y="3524"/>
                    <a:pt x="2301" y="3524"/>
                    <a:pt x="2303" y="3522"/>
                  </a:cubicBezTo>
                  <a:cubicBezTo>
                    <a:pt x="2305" y="3521"/>
                    <a:pt x="2305" y="3517"/>
                    <a:pt x="2306" y="2959"/>
                  </a:cubicBezTo>
                  <a:cubicBezTo>
                    <a:pt x="2306" y="2402"/>
                    <a:pt x="2307" y="1290"/>
                    <a:pt x="2307" y="731"/>
                  </a:cubicBezTo>
                  <a:cubicBezTo>
                    <a:pt x="2307" y="172"/>
                    <a:pt x="2307" y="165"/>
                    <a:pt x="2306" y="159"/>
                  </a:cubicBezTo>
                  <a:cubicBezTo>
                    <a:pt x="2304" y="152"/>
                    <a:pt x="2302" y="147"/>
                    <a:pt x="2292" y="135"/>
                  </a:cubicBezTo>
                  <a:cubicBezTo>
                    <a:pt x="2282" y="123"/>
                    <a:pt x="2265" y="106"/>
                    <a:pt x="2245" y="90"/>
                  </a:cubicBezTo>
                  <a:cubicBezTo>
                    <a:pt x="2225" y="75"/>
                    <a:pt x="2202" y="62"/>
                    <a:pt x="2179" y="47"/>
                  </a:cubicBezTo>
                  <a:cubicBezTo>
                    <a:pt x="2156" y="33"/>
                    <a:pt x="2133" y="17"/>
                    <a:pt x="2118" y="8"/>
                  </a:cubicBezTo>
                  <a:cubicBezTo>
                    <a:pt x="2102" y="0"/>
                    <a:pt x="2094" y="0"/>
                    <a:pt x="2087" y="2"/>
                  </a:cubicBezTo>
                  <a:cubicBezTo>
                    <a:pt x="2080" y="4"/>
                    <a:pt x="2074" y="8"/>
                    <a:pt x="2063" y="13"/>
                  </a:cubicBezTo>
                  <a:cubicBezTo>
                    <a:pt x="2052" y="19"/>
                    <a:pt x="2036" y="26"/>
                    <a:pt x="1713" y="161"/>
                  </a:cubicBezTo>
                  <a:cubicBezTo>
                    <a:pt x="1389" y="295"/>
                    <a:pt x="757" y="558"/>
                    <a:pt x="438" y="692"/>
                  </a:cubicBezTo>
                  <a:cubicBezTo>
                    <a:pt x="118" y="825"/>
                    <a:pt x="110" y="829"/>
                    <a:pt x="106" y="831"/>
                  </a:cubicBezTo>
                  <a:cubicBezTo>
                    <a:pt x="101" y="832"/>
                    <a:pt x="101" y="833"/>
                    <a:pt x="100" y="834"/>
                  </a:cubicBezTo>
                  <a:cubicBezTo>
                    <a:pt x="99" y="834"/>
                    <a:pt x="97" y="835"/>
                    <a:pt x="90" y="849"/>
                  </a:cubicBezTo>
                  <a:close/>
                </a:path>
              </a:pathLst>
            </a:custGeom>
            <a:solidFill>
              <a:srgbClr val="F6C90E"/>
            </a:solidFill>
            <a:ln w="0" cap="flat">
              <a:noFill/>
              <a:prstDash val="solid"/>
              <a:miter lim="800000"/>
              <a:headEnd/>
              <a:tailEnd/>
            </a:ln>
            <a:extLst/>
          </p:spPr>
          <p:txBody>
            <a:bodyPr/>
            <a:lstStyle/>
            <a:p>
              <a:endParaRPr lang="en-US"/>
            </a:p>
          </p:txBody>
        </p:sp>
        <p:sp>
          <p:nvSpPr>
            <p:cNvPr id="89" name="Freeform 88"/>
            <p:cNvSpPr>
              <a:spLocks/>
            </p:cNvSpPr>
            <p:nvPr/>
          </p:nvSpPr>
          <p:spPr bwMode="auto">
            <a:xfrm>
              <a:off x="6251444" y="2736652"/>
              <a:ext cx="270510" cy="464820"/>
            </a:xfrm>
            <a:custGeom>
              <a:avLst/>
              <a:gdLst>
                <a:gd name="T0" fmla="*/ 1245 w 1256"/>
                <a:gd name="T1" fmla="*/ 90 h 2189"/>
                <a:gd name="T2" fmla="*/ 1151 w 1256"/>
                <a:gd name="T3" fmla="*/ 82 h 2189"/>
                <a:gd name="T4" fmla="*/ 851 w 1256"/>
                <a:gd name="T5" fmla="*/ 57 h 2189"/>
                <a:gd name="T6" fmla="*/ 541 w 1256"/>
                <a:gd name="T7" fmla="*/ 31 h 2189"/>
                <a:gd name="T8" fmla="*/ 277 w 1256"/>
                <a:gd name="T9" fmla="*/ 8 h 2189"/>
                <a:gd name="T10" fmla="*/ 184 w 1256"/>
                <a:gd name="T11" fmla="*/ 0 h 2189"/>
                <a:gd name="T12" fmla="*/ 147 w 1256"/>
                <a:gd name="T13" fmla="*/ 4 h 2189"/>
                <a:gd name="T14" fmla="*/ 119 w 1256"/>
                <a:gd name="T15" fmla="*/ 19 h 2189"/>
                <a:gd name="T16" fmla="*/ 103 w 1256"/>
                <a:gd name="T17" fmla="*/ 46 h 2189"/>
                <a:gd name="T18" fmla="*/ 95 w 1256"/>
                <a:gd name="T19" fmla="*/ 88 h 2189"/>
                <a:gd name="T20" fmla="*/ 78 w 1256"/>
                <a:gd name="T21" fmla="*/ 284 h 2189"/>
                <a:gd name="T22" fmla="*/ 20 w 1256"/>
                <a:gd name="T23" fmla="*/ 859 h 2189"/>
                <a:gd name="T24" fmla="*/ 3 w 1256"/>
                <a:gd name="T25" fmla="*/ 1035 h 2189"/>
                <a:gd name="T26" fmla="*/ 6 w 1256"/>
                <a:gd name="T27" fmla="*/ 1086 h 2189"/>
                <a:gd name="T28" fmla="*/ 68 w 1256"/>
                <a:gd name="T29" fmla="*/ 1168 h 2189"/>
                <a:gd name="T30" fmla="*/ 351 w 1256"/>
                <a:gd name="T31" fmla="*/ 1460 h 2189"/>
                <a:gd name="T32" fmla="*/ 913 w 1256"/>
                <a:gd name="T33" fmla="*/ 2035 h 2189"/>
                <a:gd name="T34" fmla="*/ 1064 w 1256"/>
                <a:gd name="T35" fmla="*/ 2185 h 2189"/>
                <a:gd name="T36" fmla="*/ 1072 w 1256"/>
                <a:gd name="T37" fmla="*/ 2181 h 2189"/>
                <a:gd name="T38" fmla="*/ 1077 w 1256"/>
                <a:gd name="T39" fmla="*/ 2135 h 2189"/>
                <a:gd name="T40" fmla="*/ 1083 w 1256"/>
                <a:gd name="T41" fmla="*/ 2023 h 2189"/>
                <a:gd name="T42" fmla="*/ 1110 w 1256"/>
                <a:gd name="T43" fmla="*/ 1720 h 2189"/>
                <a:gd name="T44" fmla="*/ 1198 w 1256"/>
                <a:gd name="T45" fmla="*/ 778 h 2189"/>
                <a:gd name="T46" fmla="*/ 1241 w 1256"/>
                <a:gd name="T47" fmla="*/ 295 h 2189"/>
                <a:gd name="T48" fmla="*/ 1253 w 1256"/>
                <a:gd name="T49" fmla="*/ 137 h 2189"/>
                <a:gd name="T50" fmla="*/ 1256 w 1256"/>
                <a:gd name="T51" fmla="*/ 104 h 2189"/>
                <a:gd name="T52" fmla="*/ 1256 w 1256"/>
                <a:gd name="T53" fmla="*/ 95 h 2189"/>
                <a:gd name="T54" fmla="*/ 1256 w 1256"/>
                <a:gd name="T55" fmla="*/ 92 h 2189"/>
                <a:gd name="T56" fmla="*/ 1255 w 1256"/>
                <a:gd name="T57" fmla="*/ 90 h 2189"/>
                <a:gd name="T58" fmla="*/ 1245 w 1256"/>
                <a:gd name="T59" fmla="*/ 90 h 2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56" h="2189">
                  <a:moveTo>
                    <a:pt x="1245" y="90"/>
                  </a:moveTo>
                  <a:cubicBezTo>
                    <a:pt x="1237" y="89"/>
                    <a:pt x="1220" y="88"/>
                    <a:pt x="1151" y="82"/>
                  </a:cubicBezTo>
                  <a:cubicBezTo>
                    <a:pt x="1082" y="77"/>
                    <a:pt x="961" y="66"/>
                    <a:pt x="851" y="57"/>
                  </a:cubicBezTo>
                  <a:cubicBezTo>
                    <a:pt x="741" y="48"/>
                    <a:pt x="642" y="39"/>
                    <a:pt x="541" y="31"/>
                  </a:cubicBezTo>
                  <a:cubicBezTo>
                    <a:pt x="440" y="22"/>
                    <a:pt x="338" y="13"/>
                    <a:pt x="277" y="8"/>
                  </a:cubicBezTo>
                  <a:cubicBezTo>
                    <a:pt x="217" y="2"/>
                    <a:pt x="199" y="1"/>
                    <a:pt x="184" y="0"/>
                  </a:cubicBezTo>
                  <a:cubicBezTo>
                    <a:pt x="170" y="0"/>
                    <a:pt x="158" y="1"/>
                    <a:pt x="147" y="4"/>
                  </a:cubicBezTo>
                  <a:cubicBezTo>
                    <a:pt x="136" y="7"/>
                    <a:pt x="127" y="12"/>
                    <a:pt x="119" y="19"/>
                  </a:cubicBezTo>
                  <a:cubicBezTo>
                    <a:pt x="112" y="26"/>
                    <a:pt x="107" y="35"/>
                    <a:pt x="103" y="46"/>
                  </a:cubicBezTo>
                  <a:cubicBezTo>
                    <a:pt x="99" y="57"/>
                    <a:pt x="96" y="70"/>
                    <a:pt x="95" y="88"/>
                  </a:cubicBezTo>
                  <a:cubicBezTo>
                    <a:pt x="93" y="107"/>
                    <a:pt x="92" y="132"/>
                    <a:pt x="78" y="284"/>
                  </a:cubicBezTo>
                  <a:cubicBezTo>
                    <a:pt x="63" y="435"/>
                    <a:pt x="35" y="713"/>
                    <a:pt x="20" y="859"/>
                  </a:cubicBezTo>
                  <a:cubicBezTo>
                    <a:pt x="6" y="1005"/>
                    <a:pt x="4" y="1019"/>
                    <a:pt x="3" y="1035"/>
                  </a:cubicBezTo>
                  <a:cubicBezTo>
                    <a:pt x="1" y="1051"/>
                    <a:pt x="0" y="1069"/>
                    <a:pt x="6" y="1086"/>
                  </a:cubicBezTo>
                  <a:cubicBezTo>
                    <a:pt x="12" y="1104"/>
                    <a:pt x="25" y="1121"/>
                    <a:pt x="68" y="1168"/>
                  </a:cubicBezTo>
                  <a:cubicBezTo>
                    <a:pt x="111" y="1214"/>
                    <a:pt x="185" y="1289"/>
                    <a:pt x="351" y="1460"/>
                  </a:cubicBezTo>
                  <a:cubicBezTo>
                    <a:pt x="518" y="1631"/>
                    <a:pt x="778" y="1898"/>
                    <a:pt x="913" y="2035"/>
                  </a:cubicBezTo>
                  <a:cubicBezTo>
                    <a:pt x="1048" y="2173"/>
                    <a:pt x="1058" y="2181"/>
                    <a:pt x="1064" y="2185"/>
                  </a:cubicBezTo>
                  <a:cubicBezTo>
                    <a:pt x="1069" y="2189"/>
                    <a:pt x="1071" y="2187"/>
                    <a:pt x="1072" y="2181"/>
                  </a:cubicBezTo>
                  <a:cubicBezTo>
                    <a:pt x="1073" y="2175"/>
                    <a:pt x="1075" y="2164"/>
                    <a:pt x="1077" y="2135"/>
                  </a:cubicBezTo>
                  <a:cubicBezTo>
                    <a:pt x="1079" y="2107"/>
                    <a:pt x="1081" y="2062"/>
                    <a:pt x="1083" y="2023"/>
                  </a:cubicBezTo>
                  <a:cubicBezTo>
                    <a:pt x="1086" y="1984"/>
                    <a:pt x="1088" y="1952"/>
                    <a:pt x="1110" y="1720"/>
                  </a:cubicBezTo>
                  <a:cubicBezTo>
                    <a:pt x="1131" y="1487"/>
                    <a:pt x="1172" y="1055"/>
                    <a:pt x="1198" y="778"/>
                  </a:cubicBezTo>
                  <a:cubicBezTo>
                    <a:pt x="1224" y="501"/>
                    <a:pt x="1234" y="380"/>
                    <a:pt x="1241" y="295"/>
                  </a:cubicBezTo>
                  <a:cubicBezTo>
                    <a:pt x="1248" y="210"/>
                    <a:pt x="1252" y="162"/>
                    <a:pt x="1253" y="137"/>
                  </a:cubicBezTo>
                  <a:cubicBezTo>
                    <a:pt x="1255" y="111"/>
                    <a:pt x="1255" y="108"/>
                    <a:pt x="1256" y="104"/>
                  </a:cubicBezTo>
                  <a:cubicBezTo>
                    <a:pt x="1256" y="101"/>
                    <a:pt x="1256" y="97"/>
                    <a:pt x="1256" y="95"/>
                  </a:cubicBezTo>
                  <a:cubicBezTo>
                    <a:pt x="1256" y="93"/>
                    <a:pt x="1256" y="93"/>
                    <a:pt x="1256" y="92"/>
                  </a:cubicBezTo>
                  <a:cubicBezTo>
                    <a:pt x="1256" y="91"/>
                    <a:pt x="1256" y="91"/>
                    <a:pt x="1255" y="90"/>
                  </a:cubicBezTo>
                  <a:cubicBezTo>
                    <a:pt x="1255" y="90"/>
                    <a:pt x="1254" y="90"/>
                    <a:pt x="1245" y="90"/>
                  </a:cubicBezTo>
                  <a:close/>
                </a:path>
              </a:pathLst>
            </a:custGeom>
            <a:solidFill>
              <a:srgbClr val="F6C90E"/>
            </a:solidFill>
            <a:ln w="0" cap="flat">
              <a:noFill/>
              <a:prstDash val="solid"/>
              <a:miter lim="800000"/>
              <a:headEnd/>
              <a:tailEnd/>
            </a:ln>
            <a:extLst/>
          </p:spPr>
          <p:txBody>
            <a:bodyPr/>
            <a:lstStyle/>
            <a:p>
              <a:endParaRPr lang="en-US"/>
            </a:p>
          </p:txBody>
        </p:sp>
        <p:sp>
          <p:nvSpPr>
            <p:cNvPr id="90" name="Freeform 89"/>
            <p:cNvSpPr>
              <a:spLocks/>
            </p:cNvSpPr>
            <p:nvPr/>
          </p:nvSpPr>
          <p:spPr bwMode="auto">
            <a:xfrm>
              <a:off x="6480044" y="2755702"/>
              <a:ext cx="388620" cy="457200"/>
            </a:xfrm>
            <a:custGeom>
              <a:avLst/>
              <a:gdLst>
                <a:gd name="T0" fmla="*/ 185 w 1815"/>
                <a:gd name="T1" fmla="*/ 0 h 2138"/>
                <a:gd name="T2" fmla="*/ 217 w 1815"/>
                <a:gd name="T3" fmla="*/ 2 h 2138"/>
                <a:gd name="T4" fmla="*/ 465 w 1815"/>
                <a:gd name="T5" fmla="*/ 23 h 2138"/>
                <a:gd name="T6" fmla="*/ 1174 w 1815"/>
                <a:gd name="T7" fmla="*/ 85 h 2138"/>
                <a:gd name="T8" fmla="*/ 1402 w 1815"/>
                <a:gd name="T9" fmla="*/ 108 h 2138"/>
                <a:gd name="T10" fmla="*/ 1466 w 1815"/>
                <a:gd name="T11" fmla="*/ 140 h 2138"/>
                <a:gd name="T12" fmla="*/ 1521 w 1815"/>
                <a:gd name="T13" fmla="*/ 198 h 2138"/>
                <a:gd name="T14" fmla="*/ 1558 w 1815"/>
                <a:gd name="T15" fmla="*/ 302 h 2138"/>
                <a:gd name="T16" fmla="*/ 1619 w 1815"/>
                <a:gd name="T17" fmla="*/ 670 h 2138"/>
                <a:gd name="T18" fmla="*/ 1775 w 1815"/>
                <a:gd name="T19" fmla="*/ 1627 h 2138"/>
                <a:gd name="T20" fmla="*/ 1815 w 1815"/>
                <a:gd name="T21" fmla="*/ 1906 h 2138"/>
                <a:gd name="T22" fmla="*/ 1808 w 1815"/>
                <a:gd name="T23" fmla="*/ 1968 h 2138"/>
                <a:gd name="T24" fmla="*/ 1785 w 1815"/>
                <a:gd name="T25" fmla="*/ 2030 h 2138"/>
                <a:gd name="T26" fmla="*/ 1743 w 1815"/>
                <a:gd name="T27" fmla="*/ 2085 h 2138"/>
                <a:gd name="T28" fmla="*/ 1688 w 1815"/>
                <a:gd name="T29" fmla="*/ 2119 h 2138"/>
                <a:gd name="T30" fmla="*/ 1621 w 1815"/>
                <a:gd name="T31" fmla="*/ 2132 h 2138"/>
                <a:gd name="T32" fmla="*/ 1318 w 1815"/>
                <a:gd name="T33" fmla="*/ 2135 h 2138"/>
                <a:gd name="T34" fmla="*/ 380 w 1815"/>
                <a:gd name="T35" fmla="*/ 2137 h 2138"/>
                <a:gd name="T36" fmla="*/ 84 w 1815"/>
                <a:gd name="T37" fmla="*/ 2138 h 2138"/>
                <a:gd name="T38" fmla="*/ 42 w 1815"/>
                <a:gd name="T39" fmla="*/ 2136 h 2138"/>
                <a:gd name="T40" fmla="*/ 23 w 1815"/>
                <a:gd name="T41" fmla="*/ 2129 h 2138"/>
                <a:gd name="T42" fmla="*/ 8 w 1815"/>
                <a:gd name="T43" fmla="*/ 2118 h 2138"/>
                <a:gd name="T44" fmla="*/ 2 w 1815"/>
                <a:gd name="T45" fmla="*/ 2110 h 2138"/>
                <a:gd name="T46" fmla="*/ 1 w 1815"/>
                <a:gd name="T47" fmla="*/ 2061 h 2138"/>
                <a:gd name="T48" fmla="*/ 14 w 1815"/>
                <a:gd name="T49" fmla="*/ 1875 h 2138"/>
                <a:gd name="T50" fmla="*/ 34 w 1815"/>
                <a:gd name="T51" fmla="*/ 1640 h 2138"/>
                <a:gd name="T52" fmla="*/ 59 w 1815"/>
                <a:gd name="T53" fmla="*/ 1381 h 2138"/>
                <a:gd name="T54" fmla="*/ 93 w 1815"/>
                <a:gd name="T55" fmla="*/ 1015 h 2138"/>
                <a:gd name="T56" fmla="*/ 126 w 1815"/>
                <a:gd name="T57" fmla="*/ 657 h 2138"/>
                <a:gd name="T58" fmla="*/ 148 w 1815"/>
                <a:gd name="T59" fmla="*/ 425 h 2138"/>
                <a:gd name="T60" fmla="*/ 168 w 1815"/>
                <a:gd name="T61" fmla="*/ 188 h 2138"/>
                <a:gd name="T62" fmla="*/ 178 w 1815"/>
                <a:gd name="T63" fmla="*/ 61 h 2138"/>
                <a:gd name="T64" fmla="*/ 181 w 1815"/>
                <a:gd name="T65" fmla="*/ 16 h 2138"/>
                <a:gd name="T66" fmla="*/ 182 w 1815"/>
                <a:gd name="T67" fmla="*/ 4 h 2138"/>
                <a:gd name="T68" fmla="*/ 181 w 1815"/>
                <a:gd name="T69" fmla="*/ 2 h 2138"/>
                <a:gd name="T70" fmla="*/ 185 w 1815"/>
                <a:gd name="T71" fmla="*/ 0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5" h="2138">
                  <a:moveTo>
                    <a:pt x="185" y="0"/>
                  </a:moveTo>
                  <a:cubicBezTo>
                    <a:pt x="188" y="0"/>
                    <a:pt x="195" y="0"/>
                    <a:pt x="217" y="2"/>
                  </a:cubicBezTo>
                  <a:cubicBezTo>
                    <a:pt x="240" y="4"/>
                    <a:pt x="277" y="7"/>
                    <a:pt x="465" y="23"/>
                  </a:cubicBezTo>
                  <a:cubicBezTo>
                    <a:pt x="653" y="40"/>
                    <a:pt x="992" y="69"/>
                    <a:pt x="1174" y="85"/>
                  </a:cubicBezTo>
                  <a:cubicBezTo>
                    <a:pt x="1355" y="101"/>
                    <a:pt x="1380" y="102"/>
                    <a:pt x="1402" y="108"/>
                  </a:cubicBezTo>
                  <a:cubicBezTo>
                    <a:pt x="1425" y="115"/>
                    <a:pt x="1446" y="125"/>
                    <a:pt x="1466" y="140"/>
                  </a:cubicBezTo>
                  <a:cubicBezTo>
                    <a:pt x="1486" y="154"/>
                    <a:pt x="1505" y="173"/>
                    <a:pt x="1521" y="198"/>
                  </a:cubicBezTo>
                  <a:cubicBezTo>
                    <a:pt x="1536" y="224"/>
                    <a:pt x="1548" y="256"/>
                    <a:pt x="1558" y="302"/>
                  </a:cubicBezTo>
                  <a:cubicBezTo>
                    <a:pt x="1568" y="349"/>
                    <a:pt x="1577" y="410"/>
                    <a:pt x="1619" y="670"/>
                  </a:cubicBezTo>
                  <a:cubicBezTo>
                    <a:pt x="1661" y="930"/>
                    <a:pt x="1736" y="1388"/>
                    <a:pt x="1775" y="1627"/>
                  </a:cubicBezTo>
                  <a:cubicBezTo>
                    <a:pt x="1813" y="1866"/>
                    <a:pt x="1815" y="1886"/>
                    <a:pt x="1815" y="1906"/>
                  </a:cubicBezTo>
                  <a:cubicBezTo>
                    <a:pt x="1815" y="1926"/>
                    <a:pt x="1813" y="1947"/>
                    <a:pt x="1808" y="1968"/>
                  </a:cubicBezTo>
                  <a:cubicBezTo>
                    <a:pt x="1804" y="1989"/>
                    <a:pt x="1796" y="2010"/>
                    <a:pt x="1785" y="2030"/>
                  </a:cubicBezTo>
                  <a:cubicBezTo>
                    <a:pt x="1774" y="2051"/>
                    <a:pt x="1760" y="2070"/>
                    <a:pt x="1743" y="2085"/>
                  </a:cubicBezTo>
                  <a:cubicBezTo>
                    <a:pt x="1727" y="2101"/>
                    <a:pt x="1708" y="2112"/>
                    <a:pt x="1688" y="2119"/>
                  </a:cubicBezTo>
                  <a:cubicBezTo>
                    <a:pt x="1669" y="2127"/>
                    <a:pt x="1648" y="2130"/>
                    <a:pt x="1621" y="2132"/>
                  </a:cubicBezTo>
                  <a:cubicBezTo>
                    <a:pt x="1594" y="2134"/>
                    <a:pt x="1561" y="2135"/>
                    <a:pt x="1318" y="2135"/>
                  </a:cubicBezTo>
                  <a:cubicBezTo>
                    <a:pt x="1075" y="2136"/>
                    <a:pt x="622" y="2136"/>
                    <a:pt x="380" y="2137"/>
                  </a:cubicBezTo>
                  <a:cubicBezTo>
                    <a:pt x="137" y="2137"/>
                    <a:pt x="106" y="2138"/>
                    <a:pt x="84" y="2138"/>
                  </a:cubicBezTo>
                  <a:cubicBezTo>
                    <a:pt x="62" y="2138"/>
                    <a:pt x="51" y="2138"/>
                    <a:pt x="42" y="2136"/>
                  </a:cubicBezTo>
                  <a:cubicBezTo>
                    <a:pt x="34" y="2135"/>
                    <a:pt x="28" y="2132"/>
                    <a:pt x="23" y="2129"/>
                  </a:cubicBezTo>
                  <a:cubicBezTo>
                    <a:pt x="17" y="2125"/>
                    <a:pt x="12" y="2120"/>
                    <a:pt x="8" y="2118"/>
                  </a:cubicBezTo>
                  <a:cubicBezTo>
                    <a:pt x="5" y="2115"/>
                    <a:pt x="4" y="2114"/>
                    <a:pt x="2" y="2110"/>
                  </a:cubicBezTo>
                  <a:cubicBezTo>
                    <a:pt x="1" y="2106"/>
                    <a:pt x="0" y="2100"/>
                    <a:pt x="1" y="2061"/>
                  </a:cubicBezTo>
                  <a:cubicBezTo>
                    <a:pt x="3" y="2022"/>
                    <a:pt x="8" y="1951"/>
                    <a:pt x="14" y="1875"/>
                  </a:cubicBezTo>
                  <a:cubicBezTo>
                    <a:pt x="20" y="1799"/>
                    <a:pt x="27" y="1719"/>
                    <a:pt x="34" y="1640"/>
                  </a:cubicBezTo>
                  <a:cubicBezTo>
                    <a:pt x="42" y="1562"/>
                    <a:pt x="49" y="1485"/>
                    <a:pt x="59" y="1381"/>
                  </a:cubicBezTo>
                  <a:cubicBezTo>
                    <a:pt x="69" y="1277"/>
                    <a:pt x="81" y="1146"/>
                    <a:pt x="93" y="1015"/>
                  </a:cubicBezTo>
                  <a:cubicBezTo>
                    <a:pt x="106" y="884"/>
                    <a:pt x="118" y="753"/>
                    <a:pt x="126" y="657"/>
                  </a:cubicBezTo>
                  <a:cubicBezTo>
                    <a:pt x="135" y="562"/>
                    <a:pt x="141" y="503"/>
                    <a:pt x="148" y="425"/>
                  </a:cubicBezTo>
                  <a:cubicBezTo>
                    <a:pt x="154" y="348"/>
                    <a:pt x="162" y="253"/>
                    <a:pt x="168" y="188"/>
                  </a:cubicBezTo>
                  <a:cubicBezTo>
                    <a:pt x="173" y="122"/>
                    <a:pt x="176" y="85"/>
                    <a:pt x="178" y="61"/>
                  </a:cubicBezTo>
                  <a:cubicBezTo>
                    <a:pt x="180" y="36"/>
                    <a:pt x="181" y="23"/>
                    <a:pt x="181" y="16"/>
                  </a:cubicBezTo>
                  <a:cubicBezTo>
                    <a:pt x="182" y="8"/>
                    <a:pt x="182" y="6"/>
                    <a:pt x="182" y="4"/>
                  </a:cubicBezTo>
                  <a:cubicBezTo>
                    <a:pt x="182" y="3"/>
                    <a:pt x="182" y="2"/>
                    <a:pt x="181" y="2"/>
                  </a:cubicBezTo>
                  <a:cubicBezTo>
                    <a:pt x="181" y="1"/>
                    <a:pt x="181" y="1"/>
                    <a:pt x="185" y="0"/>
                  </a:cubicBezTo>
                  <a:close/>
                </a:path>
              </a:pathLst>
            </a:custGeom>
            <a:solidFill>
              <a:schemeClr val="accent6">
                <a:lumMod val="20000"/>
                <a:lumOff val="80000"/>
              </a:schemeClr>
            </a:solidFill>
            <a:ln w="0" cap="flat">
              <a:noFill/>
              <a:prstDash val="solid"/>
              <a:miter lim="800000"/>
              <a:headEnd/>
              <a:tailEnd/>
            </a:ln>
            <a:extLst/>
          </p:spPr>
          <p:txBody>
            <a:bodyPr/>
            <a:lstStyle/>
            <a:p>
              <a:endParaRPr lang="en-US"/>
            </a:p>
          </p:txBody>
        </p:sp>
        <p:sp>
          <p:nvSpPr>
            <p:cNvPr id="91" name="Freeform 90"/>
            <p:cNvSpPr>
              <a:spLocks/>
            </p:cNvSpPr>
            <p:nvPr/>
          </p:nvSpPr>
          <p:spPr bwMode="auto">
            <a:xfrm>
              <a:off x="6217154" y="2062282"/>
              <a:ext cx="259080" cy="259080"/>
            </a:xfrm>
            <a:custGeom>
              <a:avLst/>
              <a:gdLst>
                <a:gd name="T0" fmla="*/ 941 w 1221"/>
                <a:gd name="T1" fmla="*/ 5 h 1220"/>
                <a:gd name="T2" fmla="*/ 779 w 1221"/>
                <a:gd name="T3" fmla="*/ 149 h 1220"/>
                <a:gd name="T4" fmla="*/ 179 w 1221"/>
                <a:gd name="T5" fmla="*/ 655 h 1220"/>
                <a:gd name="T6" fmla="*/ 6 w 1221"/>
                <a:gd name="T7" fmla="*/ 797 h 1220"/>
                <a:gd name="T8" fmla="*/ 1 w 1221"/>
                <a:gd name="T9" fmla="*/ 810 h 1220"/>
                <a:gd name="T10" fmla="*/ 28 w 1221"/>
                <a:gd name="T11" fmla="*/ 847 h 1220"/>
                <a:gd name="T12" fmla="*/ 132 w 1221"/>
                <a:gd name="T13" fmla="*/ 971 h 1220"/>
                <a:gd name="T14" fmla="*/ 243 w 1221"/>
                <a:gd name="T15" fmla="*/ 1098 h 1220"/>
                <a:gd name="T16" fmla="*/ 282 w 1221"/>
                <a:gd name="T17" fmla="*/ 1143 h 1220"/>
                <a:gd name="T18" fmla="*/ 322 w 1221"/>
                <a:gd name="T19" fmla="*/ 1154 h 1220"/>
                <a:gd name="T20" fmla="*/ 527 w 1221"/>
                <a:gd name="T21" fmla="*/ 1172 h 1220"/>
                <a:gd name="T22" fmla="*/ 887 w 1221"/>
                <a:gd name="T23" fmla="*/ 1204 h 1220"/>
                <a:gd name="T24" fmla="*/ 1049 w 1221"/>
                <a:gd name="T25" fmla="*/ 1215 h 1220"/>
                <a:gd name="T26" fmla="*/ 1097 w 1221"/>
                <a:gd name="T27" fmla="*/ 1219 h 1220"/>
                <a:gd name="T28" fmla="*/ 1111 w 1221"/>
                <a:gd name="T29" fmla="*/ 1212 h 1220"/>
                <a:gd name="T30" fmla="*/ 1119 w 1221"/>
                <a:gd name="T31" fmla="*/ 1142 h 1220"/>
                <a:gd name="T32" fmla="*/ 1145 w 1221"/>
                <a:gd name="T33" fmla="*/ 938 h 1220"/>
                <a:gd name="T34" fmla="*/ 1177 w 1221"/>
                <a:gd name="T35" fmla="*/ 682 h 1220"/>
                <a:gd name="T36" fmla="*/ 1199 w 1221"/>
                <a:gd name="T37" fmla="*/ 494 h 1220"/>
                <a:gd name="T38" fmla="*/ 1218 w 1221"/>
                <a:gd name="T39" fmla="*/ 367 h 1220"/>
                <a:gd name="T40" fmla="*/ 1212 w 1221"/>
                <a:gd name="T41" fmla="*/ 322 h 1220"/>
                <a:gd name="T42" fmla="*/ 1148 w 1221"/>
                <a:gd name="T43" fmla="*/ 242 h 1220"/>
                <a:gd name="T44" fmla="*/ 1002 w 1221"/>
                <a:gd name="T45" fmla="*/ 66 h 1220"/>
                <a:gd name="T46" fmla="*/ 962 w 1221"/>
                <a:gd name="T47" fmla="*/ 17 h 1220"/>
                <a:gd name="T48" fmla="*/ 955 w 1221"/>
                <a:gd name="T49" fmla="*/ 9 h 1220"/>
                <a:gd name="T50" fmla="*/ 950 w 1221"/>
                <a:gd name="T51" fmla="*/ 4 h 1220"/>
                <a:gd name="T52" fmla="*/ 947 w 1221"/>
                <a:gd name="T53" fmla="*/ 1 h 1220"/>
                <a:gd name="T54" fmla="*/ 941 w 1221"/>
                <a:gd name="T55" fmla="*/ 5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21" h="1220">
                  <a:moveTo>
                    <a:pt x="941" y="5"/>
                  </a:moveTo>
                  <a:cubicBezTo>
                    <a:pt x="937" y="10"/>
                    <a:pt x="930" y="19"/>
                    <a:pt x="779" y="149"/>
                  </a:cubicBezTo>
                  <a:cubicBezTo>
                    <a:pt x="628" y="278"/>
                    <a:pt x="333" y="527"/>
                    <a:pt x="179" y="655"/>
                  </a:cubicBezTo>
                  <a:cubicBezTo>
                    <a:pt x="25" y="784"/>
                    <a:pt x="12" y="791"/>
                    <a:pt x="6" y="797"/>
                  </a:cubicBezTo>
                  <a:cubicBezTo>
                    <a:pt x="0" y="803"/>
                    <a:pt x="0" y="806"/>
                    <a:pt x="1" y="810"/>
                  </a:cubicBezTo>
                  <a:cubicBezTo>
                    <a:pt x="3" y="815"/>
                    <a:pt x="6" y="820"/>
                    <a:pt x="28" y="847"/>
                  </a:cubicBezTo>
                  <a:cubicBezTo>
                    <a:pt x="50" y="874"/>
                    <a:pt x="91" y="922"/>
                    <a:pt x="132" y="971"/>
                  </a:cubicBezTo>
                  <a:cubicBezTo>
                    <a:pt x="174" y="1020"/>
                    <a:pt x="217" y="1069"/>
                    <a:pt x="243" y="1098"/>
                  </a:cubicBezTo>
                  <a:cubicBezTo>
                    <a:pt x="268" y="1128"/>
                    <a:pt x="277" y="1138"/>
                    <a:pt x="282" y="1143"/>
                  </a:cubicBezTo>
                  <a:cubicBezTo>
                    <a:pt x="287" y="1149"/>
                    <a:pt x="289" y="1151"/>
                    <a:pt x="322" y="1154"/>
                  </a:cubicBezTo>
                  <a:cubicBezTo>
                    <a:pt x="355" y="1157"/>
                    <a:pt x="418" y="1162"/>
                    <a:pt x="527" y="1172"/>
                  </a:cubicBezTo>
                  <a:cubicBezTo>
                    <a:pt x="636" y="1182"/>
                    <a:pt x="790" y="1196"/>
                    <a:pt x="887" y="1204"/>
                  </a:cubicBezTo>
                  <a:cubicBezTo>
                    <a:pt x="984" y="1212"/>
                    <a:pt x="1023" y="1214"/>
                    <a:pt x="1049" y="1215"/>
                  </a:cubicBezTo>
                  <a:cubicBezTo>
                    <a:pt x="1075" y="1217"/>
                    <a:pt x="1089" y="1219"/>
                    <a:pt x="1097" y="1219"/>
                  </a:cubicBezTo>
                  <a:cubicBezTo>
                    <a:pt x="1105" y="1220"/>
                    <a:pt x="1109" y="1220"/>
                    <a:pt x="1111" y="1212"/>
                  </a:cubicBezTo>
                  <a:cubicBezTo>
                    <a:pt x="1113" y="1204"/>
                    <a:pt x="1114" y="1187"/>
                    <a:pt x="1119" y="1142"/>
                  </a:cubicBezTo>
                  <a:cubicBezTo>
                    <a:pt x="1124" y="1097"/>
                    <a:pt x="1134" y="1023"/>
                    <a:pt x="1145" y="938"/>
                  </a:cubicBezTo>
                  <a:cubicBezTo>
                    <a:pt x="1155" y="854"/>
                    <a:pt x="1167" y="758"/>
                    <a:pt x="1177" y="682"/>
                  </a:cubicBezTo>
                  <a:cubicBezTo>
                    <a:pt x="1186" y="605"/>
                    <a:pt x="1192" y="547"/>
                    <a:pt x="1199" y="494"/>
                  </a:cubicBezTo>
                  <a:cubicBezTo>
                    <a:pt x="1206" y="441"/>
                    <a:pt x="1214" y="393"/>
                    <a:pt x="1218" y="367"/>
                  </a:cubicBezTo>
                  <a:cubicBezTo>
                    <a:pt x="1221" y="340"/>
                    <a:pt x="1220" y="334"/>
                    <a:pt x="1212" y="322"/>
                  </a:cubicBezTo>
                  <a:cubicBezTo>
                    <a:pt x="1204" y="310"/>
                    <a:pt x="1190" y="292"/>
                    <a:pt x="1148" y="242"/>
                  </a:cubicBezTo>
                  <a:cubicBezTo>
                    <a:pt x="1107" y="191"/>
                    <a:pt x="1038" y="108"/>
                    <a:pt x="1002" y="66"/>
                  </a:cubicBezTo>
                  <a:cubicBezTo>
                    <a:pt x="967" y="23"/>
                    <a:pt x="964" y="20"/>
                    <a:pt x="962" y="17"/>
                  </a:cubicBezTo>
                  <a:cubicBezTo>
                    <a:pt x="960" y="14"/>
                    <a:pt x="957" y="11"/>
                    <a:pt x="955" y="9"/>
                  </a:cubicBezTo>
                  <a:cubicBezTo>
                    <a:pt x="953" y="7"/>
                    <a:pt x="951" y="5"/>
                    <a:pt x="950" y="4"/>
                  </a:cubicBezTo>
                  <a:cubicBezTo>
                    <a:pt x="948" y="2"/>
                    <a:pt x="948" y="1"/>
                    <a:pt x="947" y="1"/>
                  </a:cubicBezTo>
                  <a:cubicBezTo>
                    <a:pt x="946" y="0"/>
                    <a:pt x="945" y="0"/>
                    <a:pt x="941" y="5"/>
                  </a:cubicBezTo>
                  <a:close/>
                </a:path>
              </a:pathLst>
            </a:custGeom>
            <a:solidFill>
              <a:srgbClr val="90A6B1"/>
            </a:solidFill>
            <a:ln w="0" cap="flat">
              <a:noFill/>
              <a:prstDash val="solid"/>
              <a:miter lim="800000"/>
              <a:headEnd/>
              <a:tailEnd/>
            </a:ln>
            <a:extLst/>
          </p:spPr>
          <p:txBody>
            <a:bodyPr/>
            <a:lstStyle/>
            <a:p>
              <a:endParaRPr lang="en-US"/>
            </a:p>
          </p:txBody>
        </p:sp>
        <p:sp>
          <p:nvSpPr>
            <p:cNvPr id="92" name="Freeform 91"/>
            <p:cNvSpPr>
              <a:spLocks/>
            </p:cNvSpPr>
            <p:nvPr/>
          </p:nvSpPr>
          <p:spPr bwMode="auto">
            <a:xfrm>
              <a:off x="6476234" y="2149912"/>
              <a:ext cx="106680" cy="156210"/>
            </a:xfrm>
            <a:custGeom>
              <a:avLst/>
              <a:gdLst>
                <a:gd name="T0" fmla="*/ 88 w 505"/>
                <a:gd name="T1" fmla="*/ 2 h 731"/>
                <a:gd name="T2" fmla="*/ 71 w 505"/>
                <a:gd name="T3" fmla="*/ 126 h 731"/>
                <a:gd name="T4" fmla="*/ 14 w 505"/>
                <a:gd name="T5" fmla="*/ 589 h 731"/>
                <a:gd name="T6" fmla="*/ 2 w 505"/>
                <a:gd name="T7" fmla="*/ 709 h 731"/>
                <a:gd name="T8" fmla="*/ 35 w 505"/>
                <a:gd name="T9" fmla="*/ 710 h 731"/>
                <a:gd name="T10" fmla="*/ 168 w 505"/>
                <a:gd name="T11" fmla="*/ 714 h 731"/>
                <a:gd name="T12" fmla="*/ 355 w 505"/>
                <a:gd name="T13" fmla="*/ 724 h 731"/>
                <a:gd name="T14" fmla="*/ 465 w 505"/>
                <a:gd name="T15" fmla="*/ 731 h 731"/>
                <a:gd name="T16" fmla="*/ 493 w 505"/>
                <a:gd name="T17" fmla="*/ 729 h 731"/>
                <a:gd name="T18" fmla="*/ 497 w 505"/>
                <a:gd name="T19" fmla="*/ 684 h 731"/>
                <a:gd name="T20" fmla="*/ 503 w 505"/>
                <a:gd name="T21" fmla="*/ 527 h 731"/>
                <a:gd name="T22" fmla="*/ 501 w 505"/>
                <a:gd name="T23" fmla="*/ 482 h 731"/>
                <a:gd name="T24" fmla="*/ 436 w 505"/>
                <a:gd name="T25" fmla="*/ 409 h 731"/>
                <a:gd name="T26" fmla="*/ 213 w 505"/>
                <a:gd name="T27" fmla="*/ 149 h 731"/>
                <a:gd name="T28" fmla="*/ 140 w 505"/>
                <a:gd name="T29" fmla="*/ 60 h 731"/>
                <a:gd name="T30" fmla="*/ 116 w 505"/>
                <a:gd name="T31" fmla="*/ 29 h 731"/>
                <a:gd name="T32" fmla="*/ 100 w 505"/>
                <a:gd name="T33" fmla="*/ 12 h 731"/>
                <a:gd name="T34" fmla="*/ 93 w 505"/>
                <a:gd name="T35" fmla="*/ 4 h 731"/>
                <a:gd name="T36" fmla="*/ 90 w 505"/>
                <a:gd name="T37" fmla="*/ 0 h 731"/>
                <a:gd name="T38" fmla="*/ 88 w 505"/>
                <a:gd name="T39" fmla="*/ 2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5" h="731">
                  <a:moveTo>
                    <a:pt x="88" y="2"/>
                  </a:moveTo>
                  <a:cubicBezTo>
                    <a:pt x="87" y="5"/>
                    <a:pt x="86" y="9"/>
                    <a:pt x="71" y="126"/>
                  </a:cubicBezTo>
                  <a:cubicBezTo>
                    <a:pt x="57" y="243"/>
                    <a:pt x="28" y="473"/>
                    <a:pt x="14" y="589"/>
                  </a:cubicBezTo>
                  <a:cubicBezTo>
                    <a:pt x="0" y="705"/>
                    <a:pt x="0" y="708"/>
                    <a:pt x="2" y="709"/>
                  </a:cubicBezTo>
                  <a:cubicBezTo>
                    <a:pt x="5" y="710"/>
                    <a:pt x="9" y="710"/>
                    <a:pt x="35" y="710"/>
                  </a:cubicBezTo>
                  <a:cubicBezTo>
                    <a:pt x="61" y="711"/>
                    <a:pt x="108" y="711"/>
                    <a:pt x="168" y="714"/>
                  </a:cubicBezTo>
                  <a:cubicBezTo>
                    <a:pt x="228" y="717"/>
                    <a:pt x="301" y="721"/>
                    <a:pt x="355" y="724"/>
                  </a:cubicBezTo>
                  <a:cubicBezTo>
                    <a:pt x="409" y="728"/>
                    <a:pt x="445" y="730"/>
                    <a:pt x="465" y="731"/>
                  </a:cubicBezTo>
                  <a:cubicBezTo>
                    <a:pt x="486" y="731"/>
                    <a:pt x="490" y="730"/>
                    <a:pt x="493" y="729"/>
                  </a:cubicBezTo>
                  <a:cubicBezTo>
                    <a:pt x="495" y="727"/>
                    <a:pt x="495" y="724"/>
                    <a:pt x="497" y="684"/>
                  </a:cubicBezTo>
                  <a:cubicBezTo>
                    <a:pt x="499" y="644"/>
                    <a:pt x="502" y="567"/>
                    <a:pt x="503" y="527"/>
                  </a:cubicBezTo>
                  <a:cubicBezTo>
                    <a:pt x="505" y="487"/>
                    <a:pt x="504" y="485"/>
                    <a:pt x="501" y="482"/>
                  </a:cubicBezTo>
                  <a:cubicBezTo>
                    <a:pt x="498" y="479"/>
                    <a:pt x="493" y="474"/>
                    <a:pt x="436" y="409"/>
                  </a:cubicBezTo>
                  <a:cubicBezTo>
                    <a:pt x="380" y="343"/>
                    <a:pt x="271" y="217"/>
                    <a:pt x="213" y="149"/>
                  </a:cubicBezTo>
                  <a:cubicBezTo>
                    <a:pt x="155" y="81"/>
                    <a:pt x="148" y="71"/>
                    <a:pt x="140" y="60"/>
                  </a:cubicBezTo>
                  <a:cubicBezTo>
                    <a:pt x="132" y="49"/>
                    <a:pt x="123" y="37"/>
                    <a:pt x="116" y="29"/>
                  </a:cubicBezTo>
                  <a:cubicBezTo>
                    <a:pt x="110" y="20"/>
                    <a:pt x="104" y="15"/>
                    <a:pt x="100" y="12"/>
                  </a:cubicBezTo>
                  <a:cubicBezTo>
                    <a:pt x="96" y="8"/>
                    <a:pt x="94" y="5"/>
                    <a:pt x="93" y="4"/>
                  </a:cubicBezTo>
                  <a:cubicBezTo>
                    <a:pt x="92" y="2"/>
                    <a:pt x="91" y="1"/>
                    <a:pt x="90" y="0"/>
                  </a:cubicBezTo>
                  <a:cubicBezTo>
                    <a:pt x="89" y="0"/>
                    <a:pt x="89" y="0"/>
                    <a:pt x="88" y="2"/>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93" name="Freeform 92"/>
            <p:cNvSpPr>
              <a:spLocks/>
            </p:cNvSpPr>
            <p:nvPr/>
          </p:nvSpPr>
          <p:spPr bwMode="auto">
            <a:xfrm>
              <a:off x="6030464" y="2439472"/>
              <a:ext cx="171450" cy="251460"/>
            </a:xfrm>
            <a:custGeom>
              <a:avLst/>
              <a:gdLst>
                <a:gd name="T0" fmla="*/ 37 w 810"/>
                <a:gd name="T1" fmla="*/ 13 h 1182"/>
                <a:gd name="T2" fmla="*/ 33 w 810"/>
                <a:gd name="T3" fmla="*/ 98 h 1182"/>
                <a:gd name="T4" fmla="*/ 32 w 810"/>
                <a:gd name="T5" fmla="*/ 272 h 1182"/>
                <a:gd name="T6" fmla="*/ 24 w 810"/>
                <a:gd name="T7" fmla="*/ 499 h 1182"/>
                <a:gd name="T8" fmla="*/ 4 w 810"/>
                <a:gd name="T9" fmla="*/ 949 h 1182"/>
                <a:gd name="T10" fmla="*/ 6 w 810"/>
                <a:gd name="T11" fmla="*/ 1074 h 1182"/>
                <a:gd name="T12" fmla="*/ 40 w 810"/>
                <a:gd name="T13" fmla="*/ 1103 h 1182"/>
                <a:gd name="T14" fmla="*/ 97 w 810"/>
                <a:gd name="T15" fmla="*/ 1144 h 1182"/>
                <a:gd name="T16" fmla="*/ 143 w 810"/>
                <a:gd name="T17" fmla="*/ 1160 h 1182"/>
                <a:gd name="T18" fmla="*/ 240 w 810"/>
                <a:gd name="T19" fmla="*/ 1167 h 1182"/>
                <a:gd name="T20" fmla="*/ 368 w 810"/>
                <a:gd name="T21" fmla="*/ 1174 h 1182"/>
                <a:gd name="T22" fmla="*/ 565 w 810"/>
                <a:gd name="T23" fmla="*/ 1179 h 1182"/>
                <a:gd name="T24" fmla="*/ 690 w 810"/>
                <a:gd name="T25" fmla="*/ 1181 h 1182"/>
                <a:gd name="T26" fmla="*/ 721 w 810"/>
                <a:gd name="T27" fmla="*/ 1181 h 1182"/>
                <a:gd name="T28" fmla="*/ 725 w 810"/>
                <a:gd name="T29" fmla="*/ 1170 h 1182"/>
                <a:gd name="T30" fmla="*/ 735 w 810"/>
                <a:gd name="T31" fmla="*/ 1010 h 1182"/>
                <a:gd name="T32" fmla="*/ 777 w 810"/>
                <a:gd name="T33" fmla="*/ 446 h 1182"/>
                <a:gd name="T34" fmla="*/ 795 w 810"/>
                <a:gd name="T35" fmla="*/ 228 h 1182"/>
                <a:gd name="T36" fmla="*/ 807 w 810"/>
                <a:gd name="T37" fmla="*/ 81 h 1182"/>
                <a:gd name="T38" fmla="*/ 809 w 810"/>
                <a:gd name="T39" fmla="*/ 39 h 1182"/>
                <a:gd name="T40" fmla="*/ 800 w 810"/>
                <a:gd name="T41" fmla="*/ 32 h 1182"/>
                <a:gd name="T42" fmla="*/ 744 w 810"/>
                <a:gd name="T43" fmla="*/ 28 h 1182"/>
                <a:gd name="T44" fmla="*/ 548 w 810"/>
                <a:gd name="T45" fmla="*/ 21 h 1182"/>
                <a:gd name="T46" fmla="*/ 250 w 810"/>
                <a:gd name="T47" fmla="*/ 10 h 1182"/>
                <a:gd name="T48" fmla="*/ 91 w 810"/>
                <a:gd name="T49" fmla="*/ 3 h 1182"/>
                <a:gd name="T50" fmla="*/ 52 w 810"/>
                <a:gd name="T51" fmla="*/ 1 h 1182"/>
                <a:gd name="T52" fmla="*/ 44 w 810"/>
                <a:gd name="T53" fmla="*/ 0 h 1182"/>
                <a:gd name="T54" fmla="*/ 40 w 810"/>
                <a:gd name="T55" fmla="*/ 0 h 1182"/>
                <a:gd name="T56" fmla="*/ 37 w 810"/>
                <a:gd name="T57" fmla="*/ 13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0" h="1182">
                  <a:moveTo>
                    <a:pt x="37" y="13"/>
                  </a:moveTo>
                  <a:cubicBezTo>
                    <a:pt x="36" y="26"/>
                    <a:pt x="33" y="51"/>
                    <a:pt x="33" y="98"/>
                  </a:cubicBezTo>
                  <a:cubicBezTo>
                    <a:pt x="32" y="146"/>
                    <a:pt x="33" y="216"/>
                    <a:pt x="32" y="272"/>
                  </a:cubicBezTo>
                  <a:cubicBezTo>
                    <a:pt x="32" y="328"/>
                    <a:pt x="30" y="371"/>
                    <a:pt x="24" y="499"/>
                  </a:cubicBezTo>
                  <a:cubicBezTo>
                    <a:pt x="18" y="627"/>
                    <a:pt x="9" y="839"/>
                    <a:pt x="4" y="949"/>
                  </a:cubicBezTo>
                  <a:cubicBezTo>
                    <a:pt x="0" y="1059"/>
                    <a:pt x="1" y="1066"/>
                    <a:pt x="6" y="1074"/>
                  </a:cubicBezTo>
                  <a:cubicBezTo>
                    <a:pt x="12" y="1082"/>
                    <a:pt x="23" y="1090"/>
                    <a:pt x="40" y="1103"/>
                  </a:cubicBezTo>
                  <a:cubicBezTo>
                    <a:pt x="58" y="1116"/>
                    <a:pt x="82" y="1134"/>
                    <a:pt x="97" y="1144"/>
                  </a:cubicBezTo>
                  <a:cubicBezTo>
                    <a:pt x="113" y="1154"/>
                    <a:pt x="120" y="1157"/>
                    <a:pt x="143" y="1160"/>
                  </a:cubicBezTo>
                  <a:cubicBezTo>
                    <a:pt x="166" y="1162"/>
                    <a:pt x="204" y="1165"/>
                    <a:pt x="240" y="1167"/>
                  </a:cubicBezTo>
                  <a:cubicBezTo>
                    <a:pt x="276" y="1169"/>
                    <a:pt x="311" y="1171"/>
                    <a:pt x="368" y="1174"/>
                  </a:cubicBezTo>
                  <a:cubicBezTo>
                    <a:pt x="425" y="1176"/>
                    <a:pt x="505" y="1178"/>
                    <a:pt x="565" y="1179"/>
                  </a:cubicBezTo>
                  <a:cubicBezTo>
                    <a:pt x="626" y="1181"/>
                    <a:pt x="666" y="1181"/>
                    <a:pt x="690" y="1181"/>
                  </a:cubicBezTo>
                  <a:cubicBezTo>
                    <a:pt x="713" y="1182"/>
                    <a:pt x="718" y="1182"/>
                    <a:pt x="721" y="1181"/>
                  </a:cubicBezTo>
                  <a:cubicBezTo>
                    <a:pt x="724" y="1180"/>
                    <a:pt x="725" y="1177"/>
                    <a:pt x="725" y="1170"/>
                  </a:cubicBezTo>
                  <a:cubicBezTo>
                    <a:pt x="725" y="1163"/>
                    <a:pt x="725" y="1152"/>
                    <a:pt x="735" y="1010"/>
                  </a:cubicBezTo>
                  <a:cubicBezTo>
                    <a:pt x="745" y="868"/>
                    <a:pt x="765" y="595"/>
                    <a:pt x="777" y="446"/>
                  </a:cubicBezTo>
                  <a:cubicBezTo>
                    <a:pt x="788" y="298"/>
                    <a:pt x="791" y="274"/>
                    <a:pt x="795" y="228"/>
                  </a:cubicBezTo>
                  <a:cubicBezTo>
                    <a:pt x="799" y="183"/>
                    <a:pt x="804" y="116"/>
                    <a:pt x="807" y="81"/>
                  </a:cubicBezTo>
                  <a:cubicBezTo>
                    <a:pt x="809" y="46"/>
                    <a:pt x="810" y="42"/>
                    <a:pt x="809" y="39"/>
                  </a:cubicBezTo>
                  <a:cubicBezTo>
                    <a:pt x="808" y="36"/>
                    <a:pt x="807" y="34"/>
                    <a:pt x="800" y="32"/>
                  </a:cubicBezTo>
                  <a:cubicBezTo>
                    <a:pt x="794" y="31"/>
                    <a:pt x="783" y="30"/>
                    <a:pt x="744" y="28"/>
                  </a:cubicBezTo>
                  <a:cubicBezTo>
                    <a:pt x="706" y="27"/>
                    <a:pt x="641" y="24"/>
                    <a:pt x="548" y="21"/>
                  </a:cubicBezTo>
                  <a:cubicBezTo>
                    <a:pt x="455" y="18"/>
                    <a:pt x="334" y="13"/>
                    <a:pt x="250" y="10"/>
                  </a:cubicBezTo>
                  <a:cubicBezTo>
                    <a:pt x="166" y="7"/>
                    <a:pt x="118" y="4"/>
                    <a:pt x="91" y="3"/>
                  </a:cubicBezTo>
                  <a:cubicBezTo>
                    <a:pt x="63" y="2"/>
                    <a:pt x="56" y="2"/>
                    <a:pt x="52" y="1"/>
                  </a:cubicBezTo>
                  <a:cubicBezTo>
                    <a:pt x="47" y="1"/>
                    <a:pt x="45" y="1"/>
                    <a:pt x="44" y="0"/>
                  </a:cubicBezTo>
                  <a:cubicBezTo>
                    <a:pt x="43" y="0"/>
                    <a:pt x="41" y="0"/>
                    <a:pt x="40" y="0"/>
                  </a:cubicBezTo>
                  <a:cubicBezTo>
                    <a:pt x="39" y="0"/>
                    <a:pt x="39" y="0"/>
                    <a:pt x="37" y="13"/>
                  </a:cubicBezTo>
                  <a:close/>
                </a:path>
              </a:pathLst>
            </a:custGeom>
            <a:solidFill>
              <a:srgbClr val="F6C90E"/>
            </a:solidFill>
            <a:ln w="0" cap="flat">
              <a:noFill/>
              <a:prstDash val="solid"/>
              <a:miter lim="800000"/>
              <a:headEnd/>
              <a:tailEnd/>
            </a:ln>
            <a:extLst/>
          </p:spPr>
          <p:txBody>
            <a:bodyPr/>
            <a:lstStyle/>
            <a:p>
              <a:endParaRPr lang="en-US"/>
            </a:p>
          </p:txBody>
        </p:sp>
        <p:sp>
          <p:nvSpPr>
            <p:cNvPr id="94" name="Freeform 93"/>
            <p:cNvSpPr>
              <a:spLocks/>
            </p:cNvSpPr>
            <p:nvPr/>
          </p:nvSpPr>
          <p:spPr bwMode="auto">
            <a:xfrm>
              <a:off x="6038084" y="2340412"/>
              <a:ext cx="171450" cy="106680"/>
            </a:xfrm>
            <a:custGeom>
              <a:avLst/>
              <a:gdLst>
                <a:gd name="T0" fmla="*/ 778 w 806"/>
                <a:gd name="T1" fmla="*/ 22 h 496"/>
                <a:gd name="T2" fmla="*/ 633 w 806"/>
                <a:gd name="T3" fmla="*/ 14 h 496"/>
                <a:gd name="T4" fmla="*/ 430 w 806"/>
                <a:gd name="T5" fmla="*/ 5 h 496"/>
                <a:gd name="T6" fmla="*/ 286 w 806"/>
                <a:gd name="T7" fmla="*/ 0 h 496"/>
                <a:gd name="T8" fmla="*/ 201 w 806"/>
                <a:gd name="T9" fmla="*/ 6 h 496"/>
                <a:gd name="T10" fmla="*/ 124 w 806"/>
                <a:gd name="T11" fmla="*/ 29 h 496"/>
                <a:gd name="T12" fmla="*/ 68 w 806"/>
                <a:gd name="T13" fmla="*/ 69 h 496"/>
                <a:gd name="T14" fmla="*/ 29 w 806"/>
                <a:gd name="T15" fmla="*/ 134 h 496"/>
                <a:gd name="T16" fmla="*/ 11 w 806"/>
                <a:gd name="T17" fmla="*/ 221 h 496"/>
                <a:gd name="T18" fmla="*/ 2 w 806"/>
                <a:gd name="T19" fmla="*/ 328 h 496"/>
                <a:gd name="T20" fmla="*/ 2 w 806"/>
                <a:gd name="T21" fmla="*/ 417 h 496"/>
                <a:gd name="T22" fmla="*/ 4 w 806"/>
                <a:gd name="T23" fmla="*/ 458 h 496"/>
                <a:gd name="T24" fmla="*/ 10 w 806"/>
                <a:gd name="T25" fmla="*/ 465 h 496"/>
                <a:gd name="T26" fmla="*/ 55 w 806"/>
                <a:gd name="T27" fmla="*/ 467 h 496"/>
                <a:gd name="T28" fmla="*/ 188 w 806"/>
                <a:gd name="T29" fmla="*/ 472 h 496"/>
                <a:gd name="T30" fmla="*/ 389 w 806"/>
                <a:gd name="T31" fmla="*/ 480 h 496"/>
                <a:gd name="T32" fmla="*/ 606 w 806"/>
                <a:gd name="T33" fmla="*/ 488 h 496"/>
                <a:gd name="T34" fmla="*/ 731 w 806"/>
                <a:gd name="T35" fmla="*/ 493 h 496"/>
                <a:gd name="T36" fmla="*/ 768 w 806"/>
                <a:gd name="T37" fmla="*/ 494 h 496"/>
                <a:gd name="T38" fmla="*/ 776 w 806"/>
                <a:gd name="T39" fmla="*/ 471 h 496"/>
                <a:gd name="T40" fmla="*/ 784 w 806"/>
                <a:gd name="T41" fmla="*/ 363 h 496"/>
                <a:gd name="T42" fmla="*/ 800 w 806"/>
                <a:gd name="T43" fmla="*/ 120 h 496"/>
                <a:gd name="T44" fmla="*/ 804 w 806"/>
                <a:gd name="T45" fmla="*/ 49 h 496"/>
                <a:gd name="T46" fmla="*/ 805 w 806"/>
                <a:gd name="T47" fmla="*/ 35 h 496"/>
                <a:gd name="T48" fmla="*/ 805 w 806"/>
                <a:gd name="T49" fmla="*/ 28 h 496"/>
                <a:gd name="T50" fmla="*/ 778 w 806"/>
                <a:gd name="T51" fmla="*/ 22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6" h="496">
                  <a:moveTo>
                    <a:pt x="778" y="22"/>
                  </a:moveTo>
                  <a:cubicBezTo>
                    <a:pt x="751" y="20"/>
                    <a:pt x="698" y="17"/>
                    <a:pt x="633" y="14"/>
                  </a:cubicBezTo>
                  <a:cubicBezTo>
                    <a:pt x="569" y="11"/>
                    <a:pt x="492" y="8"/>
                    <a:pt x="430" y="5"/>
                  </a:cubicBezTo>
                  <a:cubicBezTo>
                    <a:pt x="368" y="3"/>
                    <a:pt x="321" y="0"/>
                    <a:pt x="286" y="0"/>
                  </a:cubicBezTo>
                  <a:cubicBezTo>
                    <a:pt x="250" y="0"/>
                    <a:pt x="227" y="2"/>
                    <a:pt x="201" y="6"/>
                  </a:cubicBezTo>
                  <a:cubicBezTo>
                    <a:pt x="176" y="11"/>
                    <a:pt x="147" y="18"/>
                    <a:pt x="124" y="29"/>
                  </a:cubicBezTo>
                  <a:cubicBezTo>
                    <a:pt x="101" y="39"/>
                    <a:pt x="84" y="52"/>
                    <a:pt x="68" y="69"/>
                  </a:cubicBezTo>
                  <a:cubicBezTo>
                    <a:pt x="52" y="87"/>
                    <a:pt x="38" y="109"/>
                    <a:pt x="29" y="134"/>
                  </a:cubicBezTo>
                  <a:cubicBezTo>
                    <a:pt x="20" y="159"/>
                    <a:pt x="16" y="187"/>
                    <a:pt x="11" y="221"/>
                  </a:cubicBezTo>
                  <a:cubicBezTo>
                    <a:pt x="7" y="254"/>
                    <a:pt x="3" y="292"/>
                    <a:pt x="2" y="328"/>
                  </a:cubicBezTo>
                  <a:cubicBezTo>
                    <a:pt x="0" y="363"/>
                    <a:pt x="2" y="395"/>
                    <a:pt x="2" y="417"/>
                  </a:cubicBezTo>
                  <a:cubicBezTo>
                    <a:pt x="3" y="439"/>
                    <a:pt x="3" y="451"/>
                    <a:pt x="4" y="458"/>
                  </a:cubicBezTo>
                  <a:cubicBezTo>
                    <a:pt x="4" y="464"/>
                    <a:pt x="5" y="464"/>
                    <a:pt x="10" y="465"/>
                  </a:cubicBezTo>
                  <a:cubicBezTo>
                    <a:pt x="16" y="466"/>
                    <a:pt x="26" y="466"/>
                    <a:pt x="55" y="467"/>
                  </a:cubicBezTo>
                  <a:cubicBezTo>
                    <a:pt x="83" y="469"/>
                    <a:pt x="130" y="470"/>
                    <a:pt x="188" y="472"/>
                  </a:cubicBezTo>
                  <a:cubicBezTo>
                    <a:pt x="245" y="474"/>
                    <a:pt x="314" y="477"/>
                    <a:pt x="389" y="480"/>
                  </a:cubicBezTo>
                  <a:cubicBezTo>
                    <a:pt x="464" y="483"/>
                    <a:pt x="545" y="486"/>
                    <a:pt x="606" y="488"/>
                  </a:cubicBezTo>
                  <a:cubicBezTo>
                    <a:pt x="667" y="491"/>
                    <a:pt x="707" y="491"/>
                    <a:pt x="731" y="493"/>
                  </a:cubicBezTo>
                  <a:cubicBezTo>
                    <a:pt x="755" y="494"/>
                    <a:pt x="763" y="496"/>
                    <a:pt x="768" y="494"/>
                  </a:cubicBezTo>
                  <a:cubicBezTo>
                    <a:pt x="772" y="491"/>
                    <a:pt x="774" y="486"/>
                    <a:pt x="776" y="471"/>
                  </a:cubicBezTo>
                  <a:cubicBezTo>
                    <a:pt x="778" y="456"/>
                    <a:pt x="780" y="432"/>
                    <a:pt x="784" y="363"/>
                  </a:cubicBezTo>
                  <a:cubicBezTo>
                    <a:pt x="789" y="294"/>
                    <a:pt x="797" y="180"/>
                    <a:pt x="800" y="120"/>
                  </a:cubicBezTo>
                  <a:cubicBezTo>
                    <a:pt x="804" y="60"/>
                    <a:pt x="804" y="55"/>
                    <a:pt x="804" y="49"/>
                  </a:cubicBezTo>
                  <a:cubicBezTo>
                    <a:pt x="804" y="44"/>
                    <a:pt x="805" y="39"/>
                    <a:pt x="805" y="35"/>
                  </a:cubicBezTo>
                  <a:cubicBezTo>
                    <a:pt x="806" y="31"/>
                    <a:pt x="805" y="30"/>
                    <a:pt x="805" y="28"/>
                  </a:cubicBezTo>
                  <a:cubicBezTo>
                    <a:pt x="805" y="26"/>
                    <a:pt x="805" y="24"/>
                    <a:pt x="778" y="22"/>
                  </a:cubicBezTo>
                  <a:close/>
                </a:path>
              </a:pathLst>
            </a:custGeom>
            <a:solidFill>
              <a:srgbClr val="A2B827"/>
            </a:solidFill>
            <a:ln w="0" cap="flat">
              <a:noFill/>
              <a:prstDash val="solid"/>
              <a:miter lim="800000"/>
              <a:headEnd/>
              <a:tailEnd/>
            </a:ln>
            <a:extLst/>
          </p:spPr>
          <p:txBody>
            <a:bodyPr/>
            <a:lstStyle/>
            <a:p>
              <a:endParaRPr lang="en-US"/>
            </a:p>
          </p:txBody>
        </p:sp>
        <p:sp>
          <p:nvSpPr>
            <p:cNvPr id="95" name="Freeform 94"/>
            <p:cNvSpPr>
              <a:spLocks/>
            </p:cNvSpPr>
            <p:nvPr/>
          </p:nvSpPr>
          <p:spPr bwMode="auto">
            <a:xfrm>
              <a:off x="6209534" y="2348032"/>
              <a:ext cx="388620" cy="381000"/>
            </a:xfrm>
            <a:custGeom>
              <a:avLst/>
              <a:gdLst>
                <a:gd name="T0" fmla="*/ 25 w 1840"/>
                <a:gd name="T1" fmla="*/ 1624 h 1779"/>
                <a:gd name="T2" fmla="*/ 142 w 1840"/>
                <a:gd name="T3" fmla="*/ 1633 h 1779"/>
                <a:gd name="T4" fmla="*/ 546 w 1840"/>
                <a:gd name="T5" fmla="*/ 1671 h 1779"/>
                <a:gd name="T6" fmla="*/ 1086 w 1840"/>
                <a:gd name="T7" fmla="*/ 1721 h 1779"/>
                <a:gd name="T8" fmla="*/ 1541 w 1840"/>
                <a:gd name="T9" fmla="*/ 1764 h 1779"/>
                <a:gd name="T10" fmla="*/ 1659 w 1840"/>
                <a:gd name="T11" fmla="*/ 1775 h 1779"/>
                <a:gd name="T12" fmla="*/ 1683 w 1840"/>
                <a:gd name="T13" fmla="*/ 1779 h 1779"/>
                <a:gd name="T14" fmla="*/ 1695 w 1840"/>
                <a:gd name="T15" fmla="*/ 1772 h 1779"/>
                <a:gd name="T16" fmla="*/ 1696 w 1840"/>
                <a:gd name="T17" fmla="*/ 1743 h 1779"/>
                <a:gd name="T18" fmla="*/ 1702 w 1840"/>
                <a:gd name="T19" fmla="*/ 1669 h 1779"/>
                <a:gd name="T20" fmla="*/ 1716 w 1840"/>
                <a:gd name="T21" fmla="*/ 1521 h 1779"/>
                <a:gd name="T22" fmla="*/ 1749 w 1840"/>
                <a:gd name="T23" fmla="*/ 1151 h 1779"/>
                <a:gd name="T24" fmla="*/ 1822 w 1840"/>
                <a:gd name="T25" fmla="*/ 361 h 1779"/>
                <a:gd name="T26" fmla="*/ 1839 w 1840"/>
                <a:gd name="T27" fmla="*/ 159 h 1779"/>
                <a:gd name="T28" fmla="*/ 1832 w 1840"/>
                <a:gd name="T29" fmla="*/ 150 h 1779"/>
                <a:gd name="T30" fmla="*/ 1790 w 1840"/>
                <a:gd name="T31" fmla="*/ 146 h 1779"/>
                <a:gd name="T32" fmla="*/ 1564 w 1840"/>
                <a:gd name="T33" fmla="*/ 129 h 1779"/>
                <a:gd name="T34" fmla="*/ 798 w 1840"/>
                <a:gd name="T35" fmla="*/ 61 h 1779"/>
                <a:gd name="T36" fmla="*/ 313 w 1840"/>
                <a:gd name="T37" fmla="*/ 17 h 1779"/>
                <a:gd name="T38" fmla="*/ 179 w 1840"/>
                <a:gd name="T39" fmla="*/ 6 h 1779"/>
                <a:gd name="T40" fmla="*/ 138 w 1840"/>
                <a:gd name="T41" fmla="*/ 1 h 1779"/>
                <a:gd name="T42" fmla="*/ 129 w 1840"/>
                <a:gd name="T43" fmla="*/ 1 h 1779"/>
                <a:gd name="T44" fmla="*/ 108 w 1840"/>
                <a:gd name="T45" fmla="*/ 261 h 1779"/>
                <a:gd name="T46" fmla="*/ 27 w 1840"/>
                <a:gd name="T47" fmla="*/ 1290 h 1779"/>
                <a:gd name="T48" fmla="*/ 3 w 1840"/>
                <a:gd name="T49" fmla="*/ 1576 h 1779"/>
                <a:gd name="T50" fmla="*/ 1 w 1840"/>
                <a:gd name="T51" fmla="*/ 1604 h 1779"/>
                <a:gd name="T52" fmla="*/ 8 w 1840"/>
                <a:gd name="T53" fmla="*/ 1618 h 1779"/>
                <a:gd name="T54" fmla="*/ 25 w 1840"/>
                <a:gd name="T55" fmla="*/ 1624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0" h="1779">
                  <a:moveTo>
                    <a:pt x="25" y="1624"/>
                  </a:moveTo>
                  <a:cubicBezTo>
                    <a:pt x="37" y="1625"/>
                    <a:pt x="57" y="1626"/>
                    <a:pt x="142" y="1633"/>
                  </a:cubicBezTo>
                  <a:cubicBezTo>
                    <a:pt x="227" y="1641"/>
                    <a:pt x="377" y="1655"/>
                    <a:pt x="546" y="1671"/>
                  </a:cubicBezTo>
                  <a:cubicBezTo>
                    <a:pt x="715" y="1687"/>
                    <a:pt x="903" y="1704"/>
                    <a:pt x="1086" y="1721"/>
                  </a:cubicBezTo>
                  <a:cubicBezTo>
                    <a:pt x="1268" y="1738"/>
                    <a:pt x="1446" y="1755"/>
                    <a:pt x="1541" y="1764"/>
                  </a:cubicBezTo>
                  <a:cubicBezTo>
                    <a:pt x="1636" y="1772"/>
                    <a:pt x="1648" y="1774"/>
                    <a:pt x="1659" y="1775"/>
                  </a:cubicBezTo>
                  <a:cubicBezTo>
                    <a:pt x="1669" y="1777"/>
                    <a:pt x="1677" y="1779"/>
                    <a:pt x="1683" y="1779"/>
                  </a:cubicBezTo>
                  <a:cubicBezTo>
                    <a:pt x="1689" y="1779"/>
                    <a:pt x="1693" y="1777"/>
                    <a:pt x="1695" y="1772"/>
                  </a:cubicBezTo>
                  <a:cubicBezTo>
                    <a:pt x="1697" y="1767"/>
                    <a:pt x="1696" y="1758"/>
                    <a:pt x="1696" y="1743"/>
                  </a:cubicBezTo>
                  <a:cubicBezTo>
                    <a:pt x="1697" y="1727"/>
                    <a:pt x="1698" y="1704"/>
                    <a:pt x="1702" y="1669"/>
                  </a:cubicBezTo>
                  <a:cubicBezTo>
                    <a:pt x="1705" y="1634"/>
                    <a:pt x="1710" y="1585"/>
                    <a:pt x="1716" y="1521"/>
                  </a:cubicBezTo>
                  <a:cubicBezTo>
                    <a:pt x="1722" y="1457"/>
                    <a:pt x="1728" y="1377"/>
                    <a:pt x="1749" y="1151"/>
                  </a:cubicBezTo>
                  <a:cubicBezTo>
                    <a:pt x="1769" y="924"/>
                    <a:pt x="1804" y="551"/>
                    <a:pt x="1822" y="361"/>
                  </a:cubicBezTo>
                  <a:cubicBezTo>
                    <a:pt x="1839" y="171"/>
                    <a:pt x="1839" y="164"/>
                    <a:pt x="1839" y="159"/>
                  </a:cubicBezTo>
                  <a:cubicBezTo>
                    <a:pt x="1839" y="155"/>
                    <a:pt x="1840" y="152"/>
                    <a:pt x="1832" y="150"/>
                  </a:cubicBezTo>
                  <a:cubicBezTo>
                    <a:pt x="1825" y="148"/>
                    <a:pt x="1810" y="147"/>
                    <a:pt x="1790" y="146"/>
                  </a:cubicBezTo>
                  <a:cubicBezTo>
                    <a:pt x="1770" y="145"/>
                    <a:pt x="1746" y="144"/>
                    <a:pt x="1564" y="129"/>
                  </a:cubicBezTo>
                  <a:cubicBezTo>
                    <a:pt x="1382" y="114"/>
                    <a:pt x="1043" y="84"/>
                    <a:pt x="798" y="61"/>
                  </a:cubicBezTo>
                  <a:cubicBezTo>
                    <a:pt x="552" y="39"/>
                    <a:pt x="401" y="25"/>
                    <a:pt x="313" y="17"/>
                  </a:cubicBezTo>
                  <a:cubicBezTo>
                    <a:pt x="225" y="9"/>
                    <a:pt x="199" y="8"/>
                    <a:pt x="179" y="6"/>
                  </a:cubicBezTo>
                  <a:cubicBezTo>
                    <a:pt x="159" y="4"/>
                    <a:pt x="146" y="2"/>
                    <a:pt x="138" y="1"/>
                  </a:cubicBezTo>
                  <a:cubicBezTo>
                    <a:pt x="131" y="0"/>
                    <a:pt x="130" y="0"/>
                    <a:pt x="129" y="1"/>
                  </a:cubicBezTo>
                  <a:cubicBezTo>
                    <a:pt x="128" y="2"/>
                    <a:pt x="128" y="5"/>
                    <a:pt x="108" y="261"/>
                  </a:cubicBezTo>
                  <a:cubicBezTo>
                    <a:pt x="88" y="518"/>
                    <a:pt x="48" y="1029"/>
                    <a:pt x="27" y="1290"/>
                  </a:cubicBezTo>
                  <a:cubicBezTo>
                    <a:pt x="6" y="1552"/>
                    <a:pt x="5" y="1565"/>
                    <a:pt x="3" y="1576"/>
                  </a:cubicBezTo>
                  <a:cubicBezTo>
                    <a:pt x="1" y="1587"/>
                    <a:pt x="0" y="1597"/>
                    <a:pt x="1" y="1604"/>
                  </a:cubicBezTo>
                  <a:cubicBezTo>
                    <a:pt x="2" y="1611"/>
                    <a:pt x="5" y="1615"/>
                    <a:pt x="8" y="1618"/>
                  </a:cubicBezTo>
                  <a:cubicBezTo>
                    <a:pt x="11" y="1621"/>
                    <a:pt x="14" y="1623"/>
                    <a:pt x="25" y="1624"/>
                  </a:cubicBezTo>
                  <a:close/>
                </a:path>
              </a:pathLst>
            </a:custGeom>
            <a:solidFill>
              <a:srgbClr val="A2B827"/>
            </a:solidFill>
            <a:ln w="0" cap="flat">
              <a:noFill/>
              <a:prstDash val="solid"/>
              <a:miter lim="800000"/>
              <a:headEnd/>
              <a:tailEnd/>
            </a:ln>
            <a:extLst/>
          </p:spPr>
          <p:txBody>
            <a:bodyPr/>
            <a:lstStyle/>
            <a:p>
              <a:endParaRPr lang="en-US"/>
            </a:p>
          </p:txBody>
        </p:sp>
        <p:sp>
          <p:nvSpPr>
            <p:cNvPr id="96" name="Freeform 95"/>
            <p:cNvSpPr>
              <a:spLocks/>
            </p:cNvSpPr>
            <p:nvPr/>
          </p:nvSpPr>
          <p:spPr bwMode="auto">
            <a:xfrm>
              <a:off x="6567674" y="2378512"/>
              <a:ext cx="236220" cy="365760"/>
            </a:xfrm>
            <a:custGeom>
              <a:avLst/>
              <a:gdLst>
                <a:gd name="T0" fmla="*/ 11 w 1103"/>
                <a:gd name="T1" fmla="*/ 1624 h 1711"/>
                <a:gd name="T2" fmla="*/ 100 w 1103"/>
                <a:gd name="T3" fmla="*/ 1635 h 1711"/>
                <a:gd name="T4" fmla="*/ 301 w 1103"/>
                <a:gd name="T5" fmla="*/ 1654 h 1711"/>
                <a:gd name="T6" fmla="*/ 493 w 1103"/>
                <a:gd name="T7" fmla="*/ 1672 h 1711"/>
                <a:gd name="T8" fmla="*/ 768 w 1103"/>
                <a:gd name="T9" fmla="*/ 1697 h 1711"/>
                <a:gd name="T10" fmla="*/ 923 w 1103"/>
                <a:gd name="T11" fmla="*/ 1709 h 1711"/>
                <a:gd name="T12" fmla="*/ 989 w 1103"/>
                <a:gd name="T13" fmla="*/ 1708 h 1711"/>
                <a:gd name="T14" fmla="*/ 1038 w 1103"/>
                <a:gd name="T15" fmla="*/ 1687 h 1711"/>
                <a:gd name="T16" fmla="*/ 1079 w 1103"/>
                <a:gd name="T17" fmla="*/ 1649 h 1711"/>
                <a:gd name="T18" fmla="*/ 1099 w 1103"/>
                <a:gd name="T19" fmla="*/ 1606 h 1711"/>
                <a:gd name="T20" fmla="*/ 1103 w 1103"/>
                <a:gd name="T21" fmla="*/ 1555 h 1711"/>
                <a:gd name="T22" fmla="*/ 1099 w 1103"/>
                <a:gd name="T23" fmla="*/ 1458 h 1711"/>
                <a:gd name="T24" fmla="*/ 1082 w 1103"/>
                <a:gd name="T25" fmla="*/ 1315 h 1711"/>
                <a:gd name="T26" fmla="*/ 1058 w 1103"/>
                <a:gd name="T27" fmla="*/ 1127 h 1711"/>
                <a:gd name="T28" fmla="*/ 1019 w 1103"/>
                <a:gd name="T29" fmla="*/ 820 h 1711"/>
                <a:gd name="T30" fmla="*/ 984 w 1103"/>
                <a:gd name="T31" fmla="*/ 593 h 1711"/>
                <a:gd name="T32" fmla="*/ 921 w 1103"/>
                <a:gd name="T33" fmla="*/ 469 h 1711"/>
                <a:gd name="T34" fmla="*/ 746 w 1103"/>
                <a:gd name="T35" fmla="*/ 225 h 1711"/>
                <a:gd name="T36" fmla="*/ 655 w 1103"/>
                <a:gd name="T37" fmla="*/ 96 h 1711"/>
                <a:gd name="T38" fmla="*/ 600 w 1103"/>
                <a:gd name="T39" fmla="*/ 47 h 1711"/>
                <a:gd name="T40" fmla="*/ 513 w 1103"/>
                <a:gd name="T41" fmla="*/ 32 h 1711"/>
                <a:gd name="T42" fmla="*/ 352 w 1103"/>
                <a:gd name="T43" fmla="*/ 22 h 1711"/>
                <a:gd name="T44" fmla="*/ 230 w 1103"/>
                <a:gd name="T45" fmla="*/ 10 h 1711"/>
                <a:gd name="T46" fmla="*/ 175 w 1103"/>
                <a:gd name="T47" fmla="*/ 3 h 1711"/>
                <a:gd name="T48" fmla="*/ 158 w 1103"/>
                <a:gd name="T49" fmla="*/ 1 h 1711"/>
                <a:gd name="T50" fmla="*/ 148 w 1103"/>
                <a:gd name="T51" fmla="*/ 1 h 1711"/>
                <a:gd name="T52" fmla="*/ 143 w 1103"/>
                <a:gd name="T53" fmla="*/ 16 h 1711"/>
                <a:gd name="T54" fmla="*/ 140 w 1103"/>
                <a:gd name="T55" fmla="*/ 64 h 1711"/>
                <a:gd name="T56" fmla="*/ 136 w 1103"/>
                <a:gd name="T57" fmla="*/ 116 h 1711"/>
                <a:gd name="T58" fmla="*/ 124 w 1103"/>
                <a:gd name="T59" fmla="*/ 248 h 1711"/>
                <a:gd name="T60" fmla="*/ 92 w 1103"/>
                <a:gd name="T61" fmla="*/ 592 h 1711"/>
                <a:gd name="T62" fmla="*/ 23 w 1103"/>
                <a:gd name="T63" fmla="*/ 1353 h 1711"/>
                <a:gd name="T64" fmla="*/ 3 w 1103"/>
                <a:gd name="T65" fmla="*/ 1572 h 1711"/>
                <a:gd name="T66" fmla="*/ 1 w 1103"/>
                <a:gd name="T67" fmla="*/ 1600 h 1711"/>
                <a:gd name="T68" fmla="*/ 0 w 1103"/>
                <a:gd name="T69" fmla="*/ 1614 h 1711"/>
                <a:gd name="T70" fmla="*/ 11 w 1103"/>
                <a:gd name="T71" fmla="*/ 1624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03" h="1711">
                  <a:moveTo>
                    <a:pt x="11" y="1624"/>
                  </a:moveTo>
                  <a:cubicBezTo>
                    <a:pt x="23" y="1627"/>
                    <a:pt x="47" y="1630"/>
                    <a:pt x="100" y="1635"/>
                  </a:cubicBezTo>
                  <a:cubicBezTo>
                    <a:pt x="153" y="1640"/>
                    <a:pt x="236" y="1648"/>
                    <a:pt x="301" y="1654"/>
                  </a:cubicBezTo>
                  <a:cubicBezTo>
                    <a:pt x="365" y="1660"/>
                    <a:pt x="412" y="1665"/>
                    <a:pt x="493" y="1672"/>
                  </a:cubicBezTo>
                  <a:cubicBezTo>
                    <a:pt x="574" y="1680"/>
                    <a:pt x="689" y="1690"/>
                    <a:pt x="768" y="1697"/>
                  </a:cubicBezTo>
                  <a:cubicBezTo>
                    <a:pt x="848" y="1704"/>
                    <a:pt x="892" y="1708"/>
                    <a:pt x="923" y="1709"/>
                  </a:cubicBezTo>
                  <a:cubicBezTo>
                    <a:pt x="954" y="1711"/>
                    <a:pt x="972" y="1711"/>
                    <a:pt x="989" y="1708"/>
                  </a:cubicBezTo>
                  <a:cubicBezTo>
                    <a:pt x="1006" y="1705"/>
                    <a:pt x="1023" y="1698"/>
                    <a:pt x="1038" y="1687"/>
                  </a:cubicBezTo>
                  <a:cubicBezTo>
                    <a:pt x="1054" y="1677"/>
                    <a:pt x="1068" y="1663"/>
                    <a:pt x="1079" y="1649"/>
                  </a:cubicBezTo>
                  <a:cubicBezTo>
                    <a:pt x="1089" y="1634"/>
                    <a:pt x="1095" y="1620"/>
                    <a:pt x="1099" y="1606"/>
                  </a:cubicBezTo>
                  <a:cubicBezTo>
                    <a:pt x="1102" y="1592"/>
                    <a:pt x="1103" y="1579"/>
                    <a:pt x="1103" y="1555"/>
                  </a:cubicBezTo>
                  <a:cubicBezTo>
                    <a:pt x="1103" y="1532"/>
                    <a:pt x="1103" y="1499"/>
                    <a:pt x="1099" y="1458"/>
                  </a:cubicBezTo>
                  <a:cubicBezTo>
                    <a:pt x="1096" y="1416"/>
                    <a:pt x="1089" y="1366"/>
                    <a:pt x="1082" y="1315"/>
                  </a:cubicBezTo>
                  <a:cubicBezTo>
                    <a:pt x="1076" y="1265"/>
                    <a:pt x="1069" y="1213"/>
                    <a:pt x="1058" y="1127"/>
                  </a:cubicBezTo>
                  <a:cubicBezTo>
                    <a:pt x="1048" y="1041"/>
                    <a:pt x="1033" y="920"/>
                    <a:pt x="1019" y="820"/>
                  </a:cubicBezTo>
                  <a:cubicBezTo>
                    <a:pt x="1006" y="720"/>
                    <a:pt x="994" y="640"/>
                    <a:pt x="984" y="593"/>
                  </a:cubicBezTo>
                  <a:cubicBezTo>
                    <a:pt x="974" y="546"/>
                    <a:pt x="965" y="532"/>
                    <a:pt x="921" y="469"/>
                  </a:cubicBezTo>
                  <a:cubicBezTo>
                    <a:pt x="877" y="407"/>
                    <a:pt x="796" y="296"/>
                    <a:pt x="746" y="225"/>
                  </a:cubicBezTo>
                  <a:cubicBezTo>
                    <a:pt x="695" y="153"/>
                    <a:pt x="674" y="120"/>
                    <a:pt x="655" y="96"/>
                  </a:cubicBezTo>
                  <a:cubicBezTo>
                    <a:pt x="636" y="72"/>
                    <a:pt x="619" y="56"/>
                    <a:pt x="600" y="47"/>
                  </a:cubicBezTo>
                  <a:cubicBezTo>
                    <a:pt x="580" y="38"/>
                    <a:pt x="557" y="35"/>
                    <a:pt x="513" y="32"/>
                  </a:cubicBezTo>
                  <a:cubicBezTo>
                    <a:pt x="469" y="29"/>
                    <a:pt x="404" y="26"/>
                    <a:pt x="352" y="22"/>
                  </a:cubicBezTo>
                  <a:cubicBezTo>
                    <a:pt x="299" y="18"/>
                    <a:pt x="258" y="14"/>
                    <a:pt x="230" y="10"/>
                  </a:cubicBezTo>
                  <a:cubicBezTo>
                    <a:pt x="201" y="7"/>
                    <a:pt x="185" y="4"/>
                    <a:pt x="175" y="3"/>
                  </a:cubicBezTo>
                  <a:cubicBezTo>
                    <a:pt x="166" y="2"/>
                    <a:pt x="162" y="1"/>
                    <a:pt x="158" y="1"/>
                  </a:cubicBezTo>
                  <a:cubicBezTo>
                    <a:pt x="154" y="1"/>
                    <a:pt x="150" y="0"/>
                    <a:pt x="148" y="1"/>
                  </a:cubicBezTo>
                  <a:cubicBezTo>
                    <a:pt x="145" y="2"/>
                    <a:pt x="144" y="4"/>
                    <a:pt x="143" y="16"/>
                  </a:cubicBezTo>
                  <a:cubicBezTo>
                    <a:pt x="142" y="28"/>
                    <a:pt x="141" y="49"/>
                    <a:pt x="140" y="64"/>
                  </a:cubicBezTo>
                  <a:cubicBezTo>
                    <a:pt x="139" y="79"/>
                    <a:pt x="138" y="88"/>
                    <a:pt x="136" y="116"/>
                  </a:cubicBezTo>
                  <a:cubicBezTo>
                    <a:pt x="133" y="143"/>
                    <a:pt x="129" y="189"/>
                    <a:pt x="124" y="248"/>
                  </a:cubicBezTo>
                  <a:cubicBezTo>
                    <a:pt x="118" y="306"/>
                    <a:pt x="112" y="378"/>
                    <a:pt x="92" y="592"/>
                  </a:cubicBezTo>
                  <a:cubicBezTo>
                    <a:pt x="73" y="807"/>
                    <a:pt x="40" y="1165"/>
                    <a:pt x="23" y="1353"/>
                  </a:cubicBezTo>
                  <a:cubicBezTo>
                    <a:pt x="6" y="1540"/>
                    <a:pt x="4" y="1558"/>
                    <a:pt x="3" y="1572"/>
                  </a:cubicBezTo>
                  <a:cubicBezTo>
                    <a:pt x="2" y="1585"/>
                    <a:pt x="1" y="1594"/>
                    <a:pt x="1" y="1600"/>
                  </a:cubicBezTo>
                  <a:cubicBezTo>
                    <a:pt x="0" y="1607"/>
                    <a:pt x="0" y="1611"/>
                    <a:pt x="0" y="1614"/>
                  </a:cubicBezTo>
                  <a:cubicBezTo>
                    <a:pt x="0" y="1618"/>
                    <a:pt x="0" y="1621"/>
                    <a:pt x="11" y="1624"/>
                  </a:cubicBezTo>
                  <a:close/>
                </a:path>
              </a:pathLst>
            </a:custGeom>
            <a:solidFill>
              <a:srgbClr val="F6C90E"/>
            </a:solidFill>
            <a:ln w="0" cap="flat">
              <a:noFill/>
              <a:prstDash val="solid"/>
              <a:miter lim="800000"/>
              <a:headEnd/>
              <a:tailEnd/>
            </a:ln>
            <a:extLst/>
          </p:spPr>
          <p:txBody>
            <a:bodyPr/>
            <a:lstStyle/>
            <a:p>
              <a:endParaRPr lang="en-US"/>
            </a:p>
          </p:txBody>
        </p:sp>
        <p:sp>
          <p:nvSpPr>
            <p:cNvPr id="97" name="Freeform 96"/>
            <p:cNvSpPr>
              <a:spLocks/>
            </p:cNvSpPr>
            <p:nvPr/>
          </p:nvSpPr>
          <p:spPr bwMode="auto">
            <a:xfrm>
              <a:off x="3576824" y="3875842"/>
              <a:ext cx="2758440" cy="430530"/>
            </a:xfrm>
            <a:custGeom>
              <a:avLst/>
              <a:gdLst>
                <a:gd name="T0" fmla="*/ 12983 w 12983"/>
                <a:gd name="T1" fmla="*/ 2002 h 2002"/>
                <a:gd name="T2" fmla="*/ 11881 w 12983"/>
                <a:gd name="T3" fmla="*/ 1891 h 2002"/>
                <a:gd name="T4" fmla="*/ 10931 w 12983"/>
                <a:gd name="T5" fmla="*/ 1801 h 2002"/>
                <a:gd name="T6" fmla="*/ 10475 w 12983"/>
                <a:gd name="T7" fmla="*/ 1755 h 2002"/>
                <a:gd name="T8" fmla="*/ 10062 w 12983"/>
                <a:gd name="T9" fmla="*/ 1701 h 2002"/>
                <a:gd name="T10" fmla="*/ 9419 w 12983"/>
                <a:gd name="T11" fmla="*/ 1647 h 2002"/>
                <a:gd name="T12" fmla="*/ 8594 w 12983"/>
                <a:gd name="T13" fmla="*/ 1589 h 2002"/>
                <a:gd name="T14" fmla="*/ 7929 w 12983"/>
                <a:gd name="T15" fmla="*/ 1538 h 2002"/>
                <a:gd name="T16" fmla="*/ 7321 w 12983"/>
                <a:gd name="T17" fmla="*/ 1475 h 2002"/>
                <a:gd name="T18" fmla="*/ 6606 w 12983"/>
                <a:gd name="T19" fmla="*/ 1365 h 2002"/>
                <a:gd name="T20" fmla="*/ 5820 w 12983"/>
                <a:gd name="T21" fmla="*/ 1227 h 2002"/>
                <a:gd name="T22" fmla="*/ 5029 w 12983"/>
                <a:gd name="T23" fmla="*/ 1073 h 2002"/>
                <a:gd name="T24" fmla="*/ 4498 w 12983"/>
                <a:gd name="T25" fmla="*/ 943 h 2002"/>
                <a:gd name="T26" fmla="*/ 4060 w 12983"/>
                <a:gd name="T27" fmla="*/ 805 h 2002"/>
                <a:gd name="T28" fmla="*/ 3436 w 12983"/>
                <a:gd name="T29" fmla="*/ 608 h 2002"/>
                <a:gd name="T30" fmla="*/ 2947 w 12983"/>
                <a:gd name="T31" fmla="*/ 472 h 2002"/>
                <a:gd name="T32" fmla="*/ 2607 w 12983"/>
                <a:gd name="T33" fmla="*/ 409 h 2002"/>
                <a:gd name="T34" fmla="*/ 2189 w 12983"/>
                <a:gd name="T35" fmla="*/ 370 h 2002"/>
                <a:gd name="T36" fmla="*/ 1625 w 12983"/>
                <a:gd name="T37" fmla="*/ 301 h 2002"/>
                <a:gd name="T38" fmla="*/ 1002 w 12983"/>
                <a:gd name="T39" fmla="*/ 196 h 2002"/>
                <a:gd name="T40" fmla="*/ 336 w 12983"/>
                <a:gd name="T41" fmla="*/ 69 h 2002"/>
                <a:gd name="T42" fmla="*/ 0 w 12983"/>
                <a:gd name="T43" fmla="*/ 0 h 2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983" h="2002">
                  <a:moveTo>
                    <a:pt x="12983" y="2002"/>
                  </a:moveTo>
                  <a:cubicBezTo>
                    <a:pt x="12613" y="1964"/>
                    <a:pt x="12244" y="1926"/>
                    <a:pt x="11881" y="1891"/>
                  </a:cubicBezTo>
                  <a:cubicBezTo>
                    <a:pt x="11518" y="1855"/>
                    <a:pt x="11163" y="1822"/>
                    <a:pt x="10931" y="1801"/>
                  </a:cubicBezTo>
                  <a:cubicBezTo>
                    <a:pt x="10700" y="1780"/>
                    <a:pt x="10592" y="1770"/>
                    <a:pt x="10475" y="1755"/>
                  </a:cubicBezTo>
                  <a:cubicBezTo>
                    <a:pt x="10358" y="1740"/>
                    <a:pt x="10232" y="1720"/>
                    <a:pt x="10062" y="1701"/>
                  </a:cubicBezTo>
                  <a:cubicBezTo>
                    <a:pt x="9893" y="1683"/>
                    <a:pt x="9679" y="1666"/>
                    <a:pt x="9419" y="1647"/>
                  </a:cubicBezTo>
                  <a:cubicBezTo>
                    <a:pt x="9159" y="1628"/>
                    <a:pt x="8852" y="1608"/>
                    <a:pt x="8594" y="1589"/>
                  </a:cubicBezTo>
                  <a:cubicBezTo>
                    <a:pt x="8336" y="1571"/>
                    <a:pt x="8128" y="1555"/>
                    <a:pt x="7929" y="1538"/>
                  </a:cubicBezTo>
                  <a:cubicBezTo>
                    <a:pt x="7729" y="1522"/>
                    <a:pt x="7538" y="1504"/>
                    <a:pt x="7321" y="1475"/>
                  </a:cubicBezTo>
                  <a:cubicBezTo>
                    <a:pt x="7103" y="1447"/>
                    <a:pt x="6858" y="1407"/>
                    <a:pt x="6606" y="1365"/>
                  </a:cubicBezTo>
                  <a:cubicBezTo>
                    <a:pt x="6354" y="1322"/>
                    <a:pt x="6094" y="1277"/>
                    <a:pt x="5820" y="1227"/>
                  </a:cubicBezTo>
                  <a:cubicBezTo>
                    <a:pt x="5545" y="1177"/>
                    <a:pt x="5256" y="1121"/>
                    <a:pt x="5029" y="1073"/>
                  </a:cubicBezTo>
                  <a:cubicBezTo>
                    <a:pt x="4803" y="1025"/>
                    <a:pt x="4639" y="984"/>
                    <a:pt x="4498" y="943"/>
                  </a:cubicBezTo>
                  <a:cubicBezTo>
                    <a:pt x="4358" y="903"/>
                    <a:pt x="4240" y="863"/>
                    <a:pt x="4060" y="805"/>
                  </a:cubicBezTo>
                  <a:cubicBezTo>
                    <a:pt x="3880" y="746"/>
                    <a:pt x="3637" y="669"/>
                    <a:pt x="3436" y="608"/>
                  </a:cubicBezTo>
                  <a:cubicBezTo>
                    <a:pt x="3234" y="548"/>
                    <a:pt x="3075" y="504"/>
                    <a:pt x="2947" y="472"/>
                  </a:cubicBezTo>
                  <a:cubicBezTo>
                    <a:pt x="2819" y="441"/>
                    <a:pt x="2723" y="423"/>
                    <a:pt x="2607" y="409"/>
                  </a:cubicBezTo>
                  <a:cubicBezTo>
                    <a:pt x="2491" y="396"/>
                    <a:pt x="2356" y="386"/>
                    <a:pt x="2189" y="370"/>
                  </a:cubicBezTo>
                  <a:cubicBezTo>
                    <a:pt x="2022" y="353"/>
                    <a:pt x="1822" y="329"/>
                    <a:pt x="1625" y="301"/>
                  </a:cubicBezTo>
                  <a:cubicBezTo>
                    <a:pt x="1427" y="272"/>
                    <a:pt x="1231" y="238"/>
                    <a:pt x="1002" y="196"/>
                  </a:cubicBezTo>
                  <a:cubicBezTo>
                    <a:pt x="772" y="154"/>
                    <a:pt x="509" y="103"/>
                    <a:pt x="336" y="69"/>
                  </a:cubicBezTo>
                  <a:cubicBezTo>
                    <a:pt x="164" y="35"/>
                    <a:pt x="82" y="17"/>
                    <a:pt x="0" y="0"/>
                  </a:cubicBezTo>
                </a:path>
              </a:pathLst>
            </a:custGeom>
            <a:noFill/>
            <a:ln w="6350" cap="flat">
              <a:gradFill>
                <a:gsLst>
                  <a:gs pos="100000">
                    <a:srgbClr val="01B29C"/>
                  </a:gs>
                  <a:gs pos="0">
                    <a:srgbClr val="F6C90E"/>
                  </a:gs>
                </a:gsLst>
                <a:lin ang="5400000" scaled="1"/>
              </a:gra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 name="Freeform 97"/>
            <p:cNvSpPr>
              <a:spLocks/>
            </p:cNvSpPr>
            <p:nvPr/>
          </p:nvSpPr>
          <p:spPr bwMode="auto">
            <a:xfrm>
              <a:off x="5538974" y="4203502"/>
              <a:ext cx="179070" cy="38100"/>
            </a:xfrm>
            <a:custGeom>
              <a:avLst/>
              <a:gdLst>
                <a:gd name="T0" fmla="*/ 856 w 856"/>
                <a:gd name="T1" fmla="*/ 168 h 168"/>
                <a:gd name="T2" fmla="*/ 687 w 856"/>
                <a:gd name="T3" fmla="*/ 138 h 168"/>
                <a:gd name="T4" fmla="*/ 500 w 856"/>
                <a:gd name="T5" fmla="*/ 94 h 168"/>
                <a:gd name="T6" fmla="*/ 316 w 856"/>
                <a:gd name="T7" fmla="*/ 55 h 168"/>
                <a:gd name="T8" fmla="*/ 154 w 856"/>
                <a:gd name="T9" fmla="*/ 26 h 168"/>
                <a:gd name="T10" fmla="*/ 46 w 856"/>
                <a:gd name="T11" fmla="*/ 5 h 168"/>
                <a:gd name="T12" fmla="*/ 0 w 856"/>
                <a:gd name="T13" fmla="*/ 0 h 168"/>
              </a:gdLst>
              <a:ahLst/>
              <a:cxnLst>
                <a:cxn ang="0">
                  <a:pos x="T0" y="T1"/>
                </a:cxn>
                <a:cxn ang="0">
                  <a:pos x="T2" y="T3"/>
                </a:cxn>
                <a:cxn ang="0">
                  <a:pos x="T4" y="T5"/>
                </a:cxn>
                <a:cxn ang="0">
                  <a:pos x="T6" y="T7"/>
                </a:cxn>
                <a:cxn ang="0">
                  <a:pos x="T8" y="T9"/>
                </a:cxn>
                <a:cxn ang="0">
                  <a:pos x="T10" y="T11"/>
                </a:cxn>
                <a:cxn ang="0">
                  <a:pos x="T12" y="T13"/>
                </a:cxn>
              </a:cxnLst>
              <a:rect l="0" t="0" r="r" b="b"/>
              <a:pathLst>
                <a:path w="856" h="168">
                  <a:moveTo>
                    <a:pt x="856" y="168"/>
                  </a:moveTo>
                  <a:cubicBezTo>
                    <a:pt x="802" y="159"/>
                    <a:pt x="747" y="150"/>
                    <a:pt x="687" y="138"/>
                  </a:cubicBezTo>
                  <a:cubicBezTo>
                    <a:pt x="628" y="125"/>
                    <a:pt x="563" y="109"/>
                    <a:pt x="500" y="94"/>
                  </a:cubicBezTo>
                  <a:cubicBezTo>
                    <a:pt x="437" y="79"/>
                    <a:pt x="375" y="67"/>
                    <a:pt x="316" y="55"/>
                  </a:cubicBezTo>
                  <a:cubicBezTo>
                    <a:pt x="257" y="44"/>
                    <a:pt x="201" y="34"/>
                    <a:pt x="154" y="26"/>
                  </a:cubicBezTo>
                  <a:cubicBezTo>
                    <a:pt x="108" y="17"/>
                    <a:pt x="71" y="9"/>
                    <a:pt x="46" y="5"/>
                  </a:cubicBezTo>
                  <a:cubicBezTo>
                    <a:pt x="22" y="1"/>
                    <a:pt x="11" y="1"/>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 name="Freeform 98"/>
            <p:cNvSpPr>
              <a:spLocks/>
            </p:cNvSpPr>
            <p:nvPr/>
          </p:nvSpPr>
          <p:spPr bwMode="auto">
            <a:xfrm>
              <a:off x="4544564" y="4081582"/>
              <a:ext cx="1520190" cy="270510"/>
            </a:xfrm>
            <a:custGeom>
              <a:avLst/>
              <a:gdLst>
                <a:gd name="T0" fmla="*/ 0 w 7137"/>
                <a:gd name="T1" fmla="*/ 0 h 1260"/>
                <a:gd name="T2" fmla="*/ 392 w 7137"/>
                <a:gd name="T3" fmla="*/ 155 h 1260"/>
                <a:gd name="T4" fmla="*/ 846 w 7137"/>
                <a:gd name="T5" fmla="*/ 337 h 1260"/>
                <a:gd name="T6" fmla="*/ 1303 w 7137"/>
                <a:gd name="T7" fmla="*/ 510 h 1260"/>
                <a:gd name="T8" fmla="*/ 1745 w 7137"/>
                <a:gd name="T9" fmla="*/ 667 h 1260"/>
                <a:gd name="T10" fmla="*/ 2097 w 7137"/>
                <a:gd name="T11" fmla="*/ 779 h 1260"/>
                <a:gd name="T12" fmla="*/ 2511 w 7137"/>
                <a:gd name="T13" fmla="*/ 862 h 1260"/>
                <a:gd name="T14" fmla="*/ 2920 w 7137"/>
                <a:gd name="T15" fmla="*/ 919 h 1260"/>
                <a:gd name="T16" fmla="*/ 3412 w 7137"/>
                <a:gd name="T17" fmla="*/ 970 h 1260"/>
                <a:gd name="T18" fmla="*/ 3951 w 7137"/>
                <a:gd name="T19" fmla="*/ 1020 h 1260"/>
                <a:gd name="T20" fmla="*/ 4580 w 7137"/>
                <a:gd name="T21" fmla="*/ 1072 h 1260"/>
                <a:gd name="T22" fmla="*/ 5226 w 7137"/>
                <a:gd name="T23" fmla="*/ 1137 h 1260"/>
                <a:gd name="T24" fmla="*/ 5693 w 7137"/>
                <a:gd name="T25" fmla="*/ 1181 h 1260"/>
                <a:gd name="T26" fmla="*/ 6039 w 7137"/>
                <a:gd name="T27" fmla="*/ 1199 h 1260"/>
                <a:gd name="T28" fmla="*/ 6448 w 7137"/>
                <a:gd name="T29" fmla="*/ 1223 h 1260"/>
                <a:gd name="T30" fmla="*/ 6908 w 7137"/>
                <a:gd name="T31" fmla="*/ 1250 h 1260"/>
                <a:gd name="T32" fmla="*/ 7137 w 7137"/>
                <a:gd name="T33"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37" h="1260">
                  <a:moveTo>
                    <a:pt x="0" y="0"/>
                  </a:moveTo>
                  <a:cubicBezTo>
                    <a:pt x="125" y="49"/>
                    <a:pt x="250" y="98"/>
                    <a:pt x="392" y="155"/>
                  </a:cubicBezTo>
                  <a:cubicBezTo>
                    <a:pt x="534" y="212"/>
                    <a:pt x="693" y="277"/>
                    <a:pt x="846" y="337"/>
                  </a:cubicBezTo>
                  <a:cubicBezTo>
                    <a:pt x="1000" y="398"/>
                    <a:pt x="1149" y="454"/>
                    <a:pt x="1303" y="510"/>
                  </a:cubicBezTo>
                  <a:cubicBezTo>
                    <a:pt x="1457" y="566"/>
                    <a:pt x="1616" y="622"/>
                    <a:pt x="1745" y="667"/>
                  </a:cubicBezTo>
                  <a:cubicBezTo>
                    <a:pt x="1874" y="712"/>
                    <a:pt x="1972" y="747"/>
                    <a:pt x="2097" y="779"/>
                  </a:cubicBezTo>
                  <a:cubicBezTo>
                    <a:pt x="2222" y="810"/>
                    <a:pt x="2373" y="839"/>
                    <a:pt x="2511" y="862"/>
                  </a:cubicBezTo>
                  <a:cubicBezTo>
                    <a:pt x="2648" y="885"/>
                    <a:pt x="2772" y="902"/>
                    <a:pt x="2920" y="919"/>
                  </a:cubicBezTo>
                  <a:cubicBezTo>
                    <a:pt x="3067" y="936"/>
                    <a:pt x="3239" y="953"/>
                    <a:pt x="3412" y="970"/>
                  </a:cubicBezTo>
                  <a:cubicBezTo>
                    <a:pt x="3584" y="987"/>
                    <a:pt x="3757" y="1003"/>
                    <a:pt x="3951" y="1020"/>
                  </a:cubicBezTo>
                  <a:cubicBezTo>
                    <a:pt x="4144" y="1036"/>
                    <a:pt x="4357" y="1052"/>
                    <a:pt x="4580" y="1072"/>
                  </a:cubicBezTo>
                  <a:cubicBezTo>
                    <a:pt x="4803" y="1093"/>
                    <a:pt x="5035" y="1117"/>
                    <a:pt x="5226" y="1137"/>
                  </a:cubicBezTo>
                  <a:cubicBezTo>
                    <a:pt x="5417" y="1157"/>
                    <a:pt x="5567" y="1172"/>
                    <a:pt x="5693" y="1181"/>
                  </a:cubicBezTo>
                  <a:cubicBezTo>
                    <a:pt x="5819" y="1190"/>
                    <a:pt x="5922" y="1193"/>
                    <a:pt x="6039" y="1199"/>
                  </a:cubicBezTo>
                  <a:cubicBezTo>
                    <a:pt x="6157" y="1205"/>
                    <a:pt x="6290" y="1213"/>
                    <a:pt x="6448" y="1223"/>
                  </a:cubicBezTo>
                  <a:cubicBezTo>
                    <a:pt x="6606" y="1233"/>
                    <a:pt x="6789" y="1244"/>
                    <a:pt x="6908" y="1250"/>
                  </a:cubicBezTo>
                  <a:cubicBezTo>
                    <a:pt x="7027" y="1256"/>
                    <a:pt x="7082" y="1258"/>
                    <a:pt x="7137" y="1260"/>
                  </a:cubicBezTo>
                </a:path>
              </a:pathLst>
            </a:custGeom>
            <a:noFill/>
            <a:ln w="6350" cap="flat">
              <a:solidFill>
                <a:srgbClr val="FFC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 name="Freeform 99"/>
            <p:cNvSpPr>
              <a:spLocks/>
            </p:cNvSpPr>
            <p:nvPr/>
          </p:nvSpPr>
          <p:spPr bwMode="auto">
            <a:xfrm>
              <a:off x="3748274" y="3479602"/>
              <a:ext cx="3044190" cy="640080"/>
            </a:xfrm>
            <a:custGeom>
              <a:avLst/>
              <a:gdLst>
                <a:gd name="T0" fmla="*/ 0 w 14310"/>
                <a:gd name="T1" fmla="*/ 0 h 3002"/>
                <a:gd name="T2" fmla="*/ 197 w 14310"/>
                <a:gd name="T3" fmla="*/ 20 h 3002"/>
                <a:gd name="T4" fmla="*/ 452 w 14310"/>
                <a:gd name="T5" fmla="*/ 68 h 3002"/>
                <a:gd name="T6" fmla="*/ 722 w 14310"/>
                <a:gd name="T7" fmla="*/ 126 h 3002"/>
                <a:gd name="T8" fmla="*/ 971 w 14310"/>
                <a:gd name="T9" fmla="*/ 193 h 3002"/>
                <a:gd name="T10" fmla="*/ 1234 w 14310"/>
                <a:gd name="T11" fmla="*/ 289 h 3002"/>
                <a:gd name="T12" fmla="*/ 1514 w 14310"/>
                <a:gd name="T13" fmla="*/ 409 h 3002"/>
                <a:gd name="T14" fmla="*/ 1820 w 14310"/>
                <a:gd name="T15" fmla="*/ 555 h 3002"/>
                <a:gd name="T16" fmla="*/ 2055 w 14310"/>
                <a:gd name="T17" fmla="*/ 663 h 3002"/>
                <a:gd name="T18" fmla="*/ 2273 w 14310"/>
                <a:gd name="T19" fmla="*/ 776 h 3002"/>
                <a:gd name="T20" fmla="*/ 2484 w 14310"/>
                <a:gd name="T21" fmla="*/ 899 h 3002"/>
                <a:gd name="T22" fmla="*/ 2664 w 14310"/>
                <a:gd name="T23" fmla="*/ 1012 h 3002"/>
                <a:gd name="T24" fmla="*/ 2923 w 14310"/>
                <a:gd name="T25" fmla="*/ 1171 h 3002"/>
                <a:gd name="T26" fmla="*/ 3197 w 14310"/>
                <a:gd name="T27" fmla="*/ 1332 h 3002"/>
                <a:gd name="T28" fmla="*/ 3392 w 14310"/>
                <a:gd name="T29" fmla="*/ 1427 h 3002"/>
                <a:gd name="T30" fmla="*/ 3599 w 14310"/>
                <a:gd name="T31" fmla="*/ 1505 h 3002"/>
                <a:gd name="T32" fmla="*/ 3831 w 14310"/>
                <a:gd name="T33" fmla="*/ 1599 h 3002"/>
                <a:gd name="T34" fmla="*/ 4093 w 14310"/>
                <a:gd name="T35" fmla="*/ 1721 h 3002"/>
                <a:gd name="T36" fmla="*/ 4408 w 14310"/>
                <a:gd name="T37" fmla="*/ 1867 h 3002"/>
                <a:gd name="T38" fmla="*/ 4820 w 14310"/>
                <a:gd name="T39" fmla="*/ 2043 h 3002"/>
                <a:gd name="T40" fmla="*/ 5258 w 14310"/>
                <a:gd name="T41" fmla="*/ 2215 h 3002"/>
                <a:gd name="T42" fmla="*/ 5549 w 14310"/>
                <a:gd name="T43" fmla="*/ 2314 h 3002"/>
                <a:gd name="T44" fmla="*/ 5779 w 14310"/>
                <a:gd name="T45" fmla="*/ 2367 h 3002"/>
                <a:gd name="T46" fmla="*/ 6079 w 14310"/>
                <a:gd name="T47" fmla="*/ 2398 h 3002"/>
                <a:gd name="T48" fmla="*/ 6460 w 14310"/>
                <a:gd name="T49" fmla="*/ 2404 h 3002"/>
                <a:gd name="T50" fmla="*/ 6944 w 14310"/>
                <a:gd name="T51" fmla="*/ 2401 h 3002"/>
                <a:gd name="T52" fmla="*/ 7358 w 14310"/>
                <a:gd name="T53" fmla="*/ 2414 h 3002"/>
                <a:gd name="T54" fmla="*/ 7695 w 14310"/>
                <a:gd name="T55" fmla="*/ 2447 h 3002"/>
                <a:gd name="T56" fmla="*/ 8039 w 14310"/>
                <a:gd name="T57" fmla="*/ 2487 h 3002"/>
                <a:gd name="T58" fmla="*/ 8526 w 14310"/>
                <a:gd name="T59" fmla="*/ 2542 h 3002"/>
                <a:gd name="T60" fmla="*/ 9017 w 14310"/>
                <a:gd name="T61" fmla="*/ 2596 h 3002"/>
                <a:gd name="T62" fmla="*/ 9617 w 14310"/>
                <a:gd name="T63" fmla="*/ 2668 h 3002"/>
                <a:gd name="T64" fmla="*/ 10160 w 14310"/>
                <a:gd name="T65" fmla="*/ 2728 h 3002"/>
                <a:gd name="T66" fmla="*/ 10520 w 14310"/>
                <a:gd name="T67" fmla="*/ 2762 h 3002"/>
                <a:gd name="T68" fmla="*/ 10809 w 14310"/>
                <a:gd name="T69" fmla="*/ 2773 h 3002"/>
                <a:gd name="T70" fmla="*/ 11140 w 14310"/>
                <a:gd name="T71" fmla="*/ 2776 h 3002"/>
                <a:gd name="T72" fmla="*/ 11523 w 14310"/>
                <a:gd name="T73" fmla="*/ 2767 h 3002"/>
                <a:gd name="T74" fmla="*/ 11803 w 14310"/>
                <a:gd name="T75" fmla="*/ 2748 h 3002"/>
                <a:gd name="T76" fmla="*/ 12031 w 14310"/>
                <a:gd name="T77" fmla="*/ 2742 h 3002"/>
                <a:gd name="T78" fmla="*/ 12341 w 14310"/>
                <a:gd name="T79" fmla="*/ 2765 h 3002"/>
                <a:gd name="T80" fmla="*/ 12686 w 14310"/>
                <a:gd name="T81" fmla="*/ 2806 h 3002"/>
                <a:gd name="T82" fmla="*/ 13103 w 14310"/>
                <a:gd name="T83" fmla="*/ 2857 h 3002"/>
                <a:gd name="T84" fmla="*/ 13303 w 14310"/>
                <a:gd name="T85" fmla="*/ 2881 h 3002"/>
                <a:gd name="T86" fmla="*/ 13505 w 14310"/>
                <a:gd name="T87" fmla="*/ 2905 h 3002"/>
                <a:gd name="T88" fmla="*/ 13771 w 14310"/>
                <a:gd name="T89" fmla="*/ 2937 h 3002"/>
                <a:gd name="T90" fmla="*/ 14098 w 14310"/>
                <a:gd name="T91" fmla="*/ 2972 h 3002"/>
                <a:gd name="T92" fmla="*/ 14269 w 14310"/>
                <a:gd name="T93" fmla="*/ 2993 h 3002"/>
                <a:gd name="T94" fmla="*/ 14310 w 14310"/>
                <a:gd name="T95" fmla="*/ 3002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310" h="3002">
                  <a:moveTo>
                    <a:pt x="0" y="0"/>
                  </a:moveTo>
                  <a:cubicBezTo>
                    <a:pt x="61" y="4"/>
                    <a:pt x="122" y="8"/>
                    <a:pt x="197" y="20"/>
                  </a:cubicBezTo>
                  <a:cubicBezTo>
                    <a:pt x="272" y="31"/>
                    <a:pt x="361" y="49"/>
                    <a:pt x="452" y="68"/>
                  </a:cubicBezTo>
                  <a:cubicBezTo>
                    <a:pt x="543" y="87"/>
                    <a:pt x="635" y="107"/>
                    <a:pt x="722" y="126"/>
                  </a:cubicBezTo>
                  <a:cubicBezTo>
                    <a:pt x="808" y="146"/>
                    <a:pt x="887" y="167"/>
                    <a:pt x="971" y="193"/>
                  </a:cubicBezTo>
                  <a:cubicBezTo>
                    <a:pt x="1056" y="220"/>
                    <a:pt x="1144" y="253"/>
                    <a:pt x="1234" y="289"/>
                  </a:cubicBezTo>
                  <a:cubicBezTo>
                    <a:pt x="1323" y="324"/>
                    <a:pt x="1412" y="362"/>
                    <a:pt x="1514" y="409"/>
                  </a:cubicBezTo>
                  <a:cubicBezTo>
                    <a:pt x="1615" y="455"/>
                    <a:pt x="1728" y="511"/>
                    <a:pt x="1820" y="555"/>
                  </a:cubicBezTo>
                  <a:cubicBezTo>
                    <a:pt x="1912" y="598"/>
                    <a:pt x="1983" y="629"/>
                    <a:pt x="2055" y="663"/>
                  </a:cubicBezTo>
                  <a:cubicBezTo>
                    <a:pt x="2127" y="697"/>
                    <a:pt x="2199" y="735"/>
                    <a:pt x="2273" y="776"/>
                  </a:cubicBezTo>
                  <a:cubicBezTo>
                    <a:pt x="2347" y="817"/>
                    <a:pt x="2422" y="861"/>
                    <a:pt x="2484" y="899"/>
                  </a:cubicBezTo>
                  <a:cubicBezTo>
                    <a:pt x="2545" y="937"/>
                    <a:pt x="2593" y="968"/>
                    <a:pt x="2664" y="1012"/>
                  </a:cubicBezTo>
                  <a:cubicBezTo>
                    <a:pt x="2734" y="1056"/>
                    <a:pt x="2826" y="1113"/>
                    <a:pt x="2923" y="1171"/>
                  </a:cubicBezTo>
                  <a:cubicBezTo>
                    <a:pt x="3019" y="1229"/>
                    <a:pt x="3119" y="1289"/>
                    <a:pt x="3197" y="1332"/>
                  </a:cubicBezTo>
                  <a:cubicBezTo>
                    <a:pt x="3274" y="1375"/>
                    <a:pt x="3329" y="1401"/>
                    <a:pt x="3392" y="1427"/>
                  </a:cubicBezTo>
                  <a:cubicBezTo>
                    <a:pt x="3455" y="1452"/>
                    <a:pt x="3525" y="1477"/>
                    <a:pt x="3599" y="1505"/>
                  </a:cubicBezTo>
                  <a:cubicBezTo>
                    <a:pt x="3672" y="1533"/>
                    <a:pt x="3749" y="1563"/>
                    <a:pt x="3831" y="1599"/>
                  </a:cubicBezTo>
                  <a:cubicBezTo>
                    <a:pt x="3913" y="1635"/>
                    <a:pt x="4000" y="1677"/>
                    <a:pt x="4093" y="1721"/>
                  </a:cubicBezTo>
                  <a:cubicBezTo>
                    <a:pt x="4187" y="1766"/>
                    <a:pt x="4287" y="1814"/>
                    <a:pt x="4408" y="1867"/>
                  </a:cubicBezTo>
                  <a:cubicBezTo>
                    <a:pt x="4528" y="1921"/>
                    <a:pt x="4669" y="1981"/>
                    <a:pt x="4820" y="2043"/>
                  </a:cubicBezTo>
                  <a:cubicBezTo>
                    <a:pt x="4972" y="2104"/>
                    <a:pt x="5133" y="2168"/>
                    <a:pt x="5258" y="2215"/>
                  </a:cubicBezTo>
                  <a:cubicBezTo>
                    <a:pt x="5383" y="2261"/>
                    <a:pt x="5472" y="2291"/>
                    <a:pt x="5549" y="2314"/>
                  </a:cubicBezTo>
                  <a:cubicBezTo>
                    <a:pt x="5627" y="2336"/>
                    <a:pt x="5694" y="2353"/>
                    <a:pt x="5779" y="2367"/>
                  </a:cubicBezTo>
                  <a:cubicBezTo>
                    <a:pt x="5864" y="2381"/>
                    <a:pt x="5967" y="2392"/>
                    <a:pt x="6079" y="2398"/>
                  </a:cubicBezTo>
                  <a:cubicBezTo>
                    <a:pt x="6190" y="2404"/>
                    <a:pt x="6311" y="2405"/>
                    <a:pt x="6460" y="2404"/>
                  </a:cubicBezTo>
                  <a:cubicBezTo>
                    <a:pt x="6609" y="2403"/>
                    <a:pt x="6787" y="2400"/>
                    <a:pt x="6944" y="2401"/>
                  </a:cubicBezTo>
                  <a:cubicBezTo>
                    <a:pt x="7100" y="2402"/>
                    <a:pt x="7235" y="2406"/>
                    <a:pt x="7358" y="2414"/>
                  </a:cubicBezTo>
                  <a:cubicBezTo>
                    <a:pt x="7480" y="2422"/>
                    <a:pt x="7590" y="2435"/>
                    <a:pt x="7695" y="2447"/>
                  </a:cubicBezTo>
                  <a:cubicBezTo>
                    <a:pt x="7799" y="2459"/>
                    <a:pt x="7898" y="2470"/>
                    <a:pt x="8039" y="2487"/>
                  </a:cubicBezTo>
                  <a:cubicBezTo>
                    <a:pt x="8179" y="2503"/>
                    <a:pt x="8362" y="2524"/>
                    <a:pt x="8526" y="2542"/>
                  </a:cubicBezTo>
                  <a:cubicBezTo>
                    <a:pt x="8691" y="2560"/>
                    <a:pt x="8836" y="2575"/>
                    <a:pt x="9017" y="2596"/>
                  </a:cubicBezTo>
                  <a:cubicBezTo>
                    <a:pt x="9198" y="2618"/>
                    <a:pt x="9414" y="2645"/>
                    <a:pt x="9617" y="2668"/>
                  </a:cubicBezTo>
                  <a:cubicBezTo>
                    <a:pt x="9820" y="2692"/>
                    <a:pt x="10010" y="2712"/>
                    <a:pt x="10160" y="2728"/>
                  </a:cubicBezTo>
                  <a:cubicBezTo>
                    <a:pt x="10310" y="2744"/>
                    <a:pt x="10420" y="2755"/>
                    <a:pt x="10520" y="2762"/>
                  </a:cubicBezTo>
                  <a:cubicBezTo>
                    <a:pt x="10620" y="2769"/>
                    <a:pt x="10711" y="2771"/>
                    <a:pt x="10809" y="2773"/>
                  </a:cubicBezTo>
                  <a:cubicBezTo>
                    <a:pt x="10908" y="2775"/>
                    <a:pt x="11015" y="2776"/>
                    <a:pt x="11140" y="2776"/>
                  </a:cubicBezTo>
                  <a:cubicBezTo>
                    <a:pt x="11265" y="2775"/>
                    <a:pt x="11407" y="2772"/>
                    <a:pt x="11523" y="2767"/>
                  </a:cubicBezTo>
                  <a:cubicBezTo>
                    <a:pt x="11638" y="2761"/>
                    <a:pt x="11727" y="2753"/>
                    <a:pt x="11803" y="2748"/>
                  </a:cubicBezTo>
                  <a:cubicBezTo>
                    <a:pt x="11879" y="2742"/>
                    <a:pt x="11942" y="2739"/>
                    <a:pt x="12031" y="2742"/>
                  </a:cubicBezTo>
                  <a:cubicBezTo>
                    <a:pt x="12120" y="2745"/>
                    <a:pt x="12234" y="2754"/>
                    <a:pt x="12341" y="2765"/>
                  </a:cubicBezTo>
                  <a:cubicBezTo>
                    <a:pt x="12449" y="2776"/>
                    <a:pt x="12549" y="2789"/>
                    <a:pt x="12686" y="2806"/>
                  </a:cubicBezTo>
                  <a:cubicBezTo>
                    <a:pt x="12823" y="2823"/>
                    <a:pt x="12996" y="2844"/>
                    <a:pt x="13103" y="2857"/>
                  </a:cubicBezTo>
                  <a:cubicBezTo>
                    <a:pt x="13209" y="2870"/>
                    <a:pt x="13249" y="2875"/>
                    <a:pt x="13303" y="2881"/>
                  </a:cubicBezTo>
                  <a:cubicBezTo>
                    <a:pt x="13358" y="2888"/>
                    <a:pt x="13428" y="2895"/>
                    <a:pt x="13505" y="2905"/>
                  </a:cubicBezTo>
                  <a:cubicBezTo>
                    <a:pt x="13581" y="2914"/>
                    <a:pt x="13665" y="2925"/>
                    <a:pt x="13771" y="2937"/>
                  </a:cubicBezTo>
                  <a:cubicBezTo>
                    <a:pt x="13878" y="2949"/>
                    <a:pt x="14007" y="2962"/>
                    <a:pt x="14098" y="2972"/>
                  </a:cubicBezTo>
                  <a:cubicBezTo>
                    <a:pt x="14188" y="2982"/>
                    <a:pt x="14240" y="2989"/>
                    <a:pt x="14269" y="2993"/>
                  </a:cubicBezTo>
                  <a:cubicBezTo>
                    <a:pt x="14298" y="2998"/>
                    <a:pt x="14304" y="3000"/>
                    <a:pt x="14310" y="3002"/>
                  </a:cubicBezTo>
                </a:path>
              </a:pathLst>
            </a:custGeom>
            <a:noFill/>
            <a:ln w="6350" cap="flat">
              <a:solidFill>
                <a:srgbClr val="FFC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1" name="Freeform 100"/>
            <p:cNvSpPr>
              <a:spLocks/>
            </p:cNvSpPr>
            <p:nvPr/>
          </p:nvSpPr>
          <p:spPr bwMode="auto">
            <a:xfrm>
              <a:off x="4956044" y="3978712"/>
              <a:ext cx="1832610" cy="163830"/>
            </a:xfrm>
            <a:custGeom>
              <a:avLst/>
              <a:gdLst>
                <a:gd name="T0" fmla="*/ 8616 w 8616"/>
                <a:gd name="T1" fmla="*/ 760 h 760"/>
                <a:gd name="T2" fmla="*/ 7737 w 8616"/>
                <a:gd name="T3" fmla="*/ 660 h 760"/>
                <a:gd name="T4" fmla="*/ 7140 w 8616"/>
                <a:gd name="T5" fmla="*/ 592 h 760"/>
                <a:gd name="T6" fmla="*/ 6744 w 8616"/>
                <a:gd name="T7" fmla="*/ 546 h 760"/>
                <a:gd name="T8" fmla="*/ 6464 w 8616"/>
                <a:gd name="T9" fmla="*/ 526 h 760"/>
                <a:gd name="T10" fmla="*/ 6126 w 8616"/>
                <a:gd name="T11" fmla="*/ 525 h 760"/>
                <a:gd name="T12" fmla="*/ 5685 w 8616"/>
                <a:gd name="T13" fmla="*/ 531 h 760"/>
                <a:gd name="T14" fmla="*/ 5323 w 8616"/>
                <a:gd name="T15" fmla="*/ 533 h 760"/>
                <a:gd name="T16" fmla="*/ 5010 w 8616"/>
                <a:gd name="T17" fmla="*/ 506 h 760"/>
                <a:gd name="T18" fmla="*/ 4650 w 8616"/>
                <a:gd name="T19" fmla="*/ 461 h 760"/>
                <a:gd name="T20" fmla="*/ 4250 w 8616"/>
                <a:gd name="T21" fmla="*/ 418 h 760"/>
                <a:gd name="T22" fmla="*/ 3817 w 8616"/>
                <a:gd name="T23" fmla="*/ 367 h 760"/>
                <a:gd name="T24" fmla="*/ 3207 w 8616"/>
                <a:gd name="T25" fmla="*/ 297 h 760"/>
                <a:gd name="T26" fmla="*/ 2641 w 8616"/>
                <a:gd name="T27" fmla="*/ 231 h 760"/>
                <a:gd name="T28" fmla="*/ 2273 w 8616"/>
                <a:gd name="T29" fmla="*/ 192 h 760"/>
                <a:gd name="T30" fmla="*/ 1993 w 8616"/>
                <a:gd name="T31" fmla="*/ 162 h 760"/>
                <a:gd name="T32" fmla="*/ 1669 w 8616"/>
                <a:gd name="T33" fmla="*/ 134 h 760"/>
                <a:gd name="T34" fmla="*/ 1115 w 8616"/>
                <a:gd name="T35" fmla="*/ 116 h 760"/>
                <a:gd name="T36" fmla="*/ 561 w 8616"/>
                <a:gd name="T37" fmla="*/ 110 h 760"/>
                <a:gd name="T38" fmla="*/ 283 w 8616"/>
                <a:gd name="T39" fmla="*/ 75 h 760"/>
                <a:gd name="T40" fmla="*/ 91 w 8616"/>
                <a:gd name="T41" fmla="*/ 22 h 760"/>
                <a:gd name="T42" fmla="*/ 0 w 8616"/>
                <a:gd name="T43"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16" h="760">
                  <a:moveTo>
                    <a:pt x="8616" y="760"/>
                  </a:moveTo>
                  <a:cubicBezTo>
                    <a:pt x="8301" y="724"/>
                    <a:pt x="7987" y="688"/>
                    <a:pt x="7737" y="660"/>
                  </a:cubicBezTo>
                  <a:cubicBezTo>
                    <a:pt x="7486" y="632"/>
                    <a:pt x="7299" y="611"/>
                    <a:pt x="7140" y="592"/>
                  </a:cubicBezTo>
                  <a:cubicBezTo>
                    <a:pt x="6981" y="573"/>
                    <a:pt x="6850" y="557"/>
                    <a:pt x="6744" y="546"/>
                  </a:cubicBezTo>
                  <a:cubicBezTo>
                    <a:pt x="6638" y="535"/>
                    <a:pt x="6558" y="529"/>
                    <a:pt x="6464" y="526"/>
                  </a:cubicBezTo>
                  <a:cubicBezTo>
                    <a:pt x="6370" y="524"/>
                    <a:pt x="6262" y="524"/>
                    <a:pt x="6126" y="525"/>
                  </a:cubicBezTo>
                  <a:cubicBezTo>
                    <a:pt x="5990" y="526"/>
                    <a:pt x="5825" y="528"/>
                    <a:pt x="5685" y="531"/>
                  </a:cubicBezTo>
                  <a:cubicBezTo>
                    <a:pt x="5545" y="533"/>
                    <a:pt x="5429" y="537"/>
                    <a:pt x="5323" y="533"/>
                  </a:cubicBezTo>
                  <a:cubicBezTo>
                    <a:pt x="5216" y="530"/>
                    <a:pt x="5119" y="519"/>
                    <a:pt x="5010" y="506"/>
                  </a:cubicBezTo>
                  <a:cubicBezTo>
                    <a:pt x="4901" y="492"/>
                    <a:pt x="4780" y="476"/>
                    <a:pt x="4650" y="461"/>
                  </a:cubicBezTo>
                  <a:cubicBezTo>
                    <a:pt x="4520" y="446"/>
                    <a:pt x="4382" y="433"/>
                    <a:pt x="4250" y="418"/>
                  </a:cubicBezTo>
                  <a:cubicBezTo>
                    <a:pt x="4118" y="403"/>
                    <a:pt x="3992" y="387"/>
                    <a:pt x="3817" y="367"/>
                  </a:cubicBezTo>
                  <a:cubicBezTo>
                    <a:pt x="3643" y="347"/>
                    <a:pt x="3419" y="322"/>
                    <a:pt x="3207" y="297"/>
                  </a:cubicBezTo>
                  <a:cubicBezTo>
                    <a:pt x="2996" y="273"/>
                    <a:pt x="2797" y="248"/>
                    <a:pt x="2641" y="231"/>
                  </a:cubicBezTo>
                  <a:cubicBezTo>
                    <a:pt x="2486" y="213"/>
                    <a:pt x="2374" y="202"/>
                    <a:pt x="2273" y="192"/>
                  </a:cubicBezTo>
                  <a:cubicBezTo>
                    <a:pt x="2172" y="182"/>
                    <a:pt x="2083" y="172"/>
                    <a:pt x="1993" y="162"/>
                  </a:cubicBezTo>
                  <a:cubicBezTo>
                    <a:pt x="1903" y="153"/>
                    <a:pt x="1814" y="142"/>
                    <a:pt x="1669" y="134"/>
                  </a:cubicBezTo>
                  <a:cubicBezTo>
                    <a:pt x="1523" y="125"/>
                    <a:pt x="1321" y="118"/>
                    <a:pt x="1115" y="116"/>
                  </a:cubicBezTo>
                  <a:cubicBezTo>
                    <a:pt x="910" y="113"/>
                    <a:pt x="700" y="115"/>
                    <a:pt x="561" y="110"/>
                  </a:cubicBezTo>
                  <a:cubicBezTo>
                    <a:pt x="422" y="105"/>
                    <a:pt x="354" y="92"/>
                    <a:pt x="283" y="75"/>
                  </a:cubicBezTo>
                  <a:cubicBezTo>
                    <a:pt x="212" y="58"/>
                    <a:pt x="139" y="35"/>
                    <a:pt x="91" y="22"/>
                  </a:cubicBezTo>
                  <a:cubicBezTo>
                    <a:pt x="43" y="8"/>
                    <a:pt x="22" y="4"/>
                    <a:pt x="0" y="0"/>
                  </a:cubicBezTo>
                </a:path>
              </a:pathLst>
            </a:custGeom>
            <a:noFill/>
            <a:ln w="0" cap="flat">
              <a:solidFill>
                <a:srgbClr val="CED937"/>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 name="Freeform 101"/>
            <p:cNvSpPr>
              <a:spLocks/>
            </p:cNvSpPr>
            <p:nvPr/>
          </p:nvSpPr>
          <p:spPr bwMode="auto">
            <a:xfrm>
              <a:off x="5024624" y="3990142"/>
              <a:ext cx="148590" cy="15240"/>
            </a:xfrm>
            <a:custGeom>
              <a:avLst/>
              <a:gdLst>
                <a:gd name="T0" fmla="*/ 699 w 699"/>
                <a:gd name="T1" fmla="*/ 72 h 72"/>
                <a:gd name="T2" fmla="*/ 435 w 699"/>
                <a:gd name="T3" fmla="*/ 53 h 72"/>
                <a:gd name="T4" fmla="*/ 268 w 699"/>
                <a:gd name="T5" fmla="*/ 36 h 72"/>
                <a:gd name="T6" fmla="*/ 135 w 699"/>
                <a:gd name="T7" fmla="*/ 18 h 72"/>
                <a:gd name="T8" fmla="*/ 47 w 699"/>
                <a:gd name="T9" fmla="*/ 6 h 72"/>
                <a:gd name="T10" fmla="*/ 0 w 699"/>
                <a:gd name="T11" fmla="*/ 0 h 72"/>
              </a:gdLst>
              <a:ahLst/>
              <a:cxnLst>
                <a:cxn ang="0">
                  <a:pos x="T0" y="T1"/>
                </a:cxn>
                <a:cxn ang="0">
                  <a:pos x="T2" y="T3"/>
                </a:cxn>
                <a:cxn ang="0">
                  <a:pos x="T4" y="T5"/>
                </a:cxn>
                <a:cxn ang="0">
                  <a:pos x="T6" y="T7"/>
                </a:cxn>
                <a:cxn ang="0">
                  <a:pos x="T8" y="T9"/>
                </a:cxn>
                <a:cxn ang="0">
                  <a:pos x="T10" y="T11"/>
                </a:cxn>
              </a:cxnLst>
              <a:rect l="0" t="0" r="r" b="b"/>
              <a:pathLst>
                <a:path w="699" h="72">
                  <a:moveTo>
                    <a:pt x="699" y="72"/>
                  </a:moveTo>
                  <a:cubicBezTo>
                    <a:pt x="603" y="65"/>
                    <a:pt x="507" y="58"/>
                    <a:pt x="435" y="53"/>
                  </a:cubicBezTo>
                  <a:cubicBezTo>
                    <a:pt x="363" y="47"/>
                    <a:pt x="315" y="42"/>
                    <a:pt x="268" y="36"/>
                  </a:cubicBezTo>
                  <a:cubicBezTo>
                    <a:pt x="220" y="30"/>
                    <a:pt x="173" y="23"/>
                    <a:pt x="135" y="18"/>
                  </a:cubicBezTo>
                  <a:cubicBezTo>
                    <a:pt x="97" y="13"/>
                    <a:pt x="68" y="9"/>
                    <a:pt x="47" y="6"/>
                  </a:cubicBezTo>
                  <a:cubicBezTo>
                    <a:pt x="26" y="3"/>
                    <a:pt x="13" y="2"/>
                    <a:pt x="0" y="0"/>
                  </a:cubicBezTo>
                </a:path>
              </a:pathLst>
            </a:custGeom>
            <a:noFill/>
            <a:ln w="0" cap="flat">
              <a:solidFill>
                <a:srgbClr val="CED937"/>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 name="Freeform 102"/>
            <p:cNvSpPr>
              <a:spLocks/>
            </p:cNvSpPr>
            <p:nvPr/>
          </p:nvSpPr>
          <p:spPr bwMode="auto">
            <a:xfrm>
              <a:off x="6091424" y="4093012"/>
              <a:ext cx="217170" cy="26670"/>
            </a:xfrm>
            <a:custGeom>
              <a:avLst/>
              <a:gdLst>
                <a:gd name="T0" fmla="*/ 1032 w 1032"/>
                <a:gd name="T1" fmla="*/ 129 h 129"/>
                <a:gd name="T2" fmla="*/ 759 w 1032"/>
                <a:gd name="T3" fmla="*/ 100 h 129"/>
                <a:gd name="T4" fmla="*/ 393 w 1032"/>
                <a:gd name="T5" fmla="*/ 57 h 129"/>
                <a:gd name="T6" fmla="*/ 124 w 1032"/>
                <a:gd name="T7" fmla="*/ 26 h 129"/>
                <a:gd name="T8" fmla="*/ 47 w 1032"/>
                <a:gd name="T9" fmla="*/ 13 h 129"/>
                <a:gd name="T10" fmla="*/ 17 w 1032"/>
                <a:gd name="T11" fmla="*/ 3 h 129"/>
                <a:gd name="T12" fmla="*/ 0 w 1032"/>
                <a:gd name="T13" fmla="*/ 0 h 129"/>
              </a:gdLst>
              <a:ahLst/>
              <a:cxnLst>
                <a:cxn ang="0">
                  <a:pos x="T0" y="T1"/>
                </a:cxn>
                <a:cxn ang="0">
                  <a:pos x="T2" y="T3"/>
                </a:cxn>
                <a:cxn ang="0">
                  <a:pos x="T4" y="T5"/>
                </a:cxn>
                <a:cxn ang="0">
                  <a:pos x="T6" y="T7"/>
                </a:cxn>
                <a:cxn ang="0">
                  <a:pos x="T8" y="T9"/>
                </a:cxn>
                <a:cxn ang="0">
                  <a:pos x="T10" y="T11"/>
                </a:cxn>
                <a:cxn ang="0">
                  <a:pos x="T12" y="T13"/>
                </a:cxn>
              </a:cxnLst>
              <a:rect l="0" t="0" r="r" b="b"/>
              <a:pathLst>
                <a:path w="1032" h="129">
                  <a:moveTo>
                    <a:pt x="1032" y="129"/>
                  </a:moveTo>
                  <a:cubicBezTo>
                    <a:pt x="950" y="121"/>
                    <a:pt x="868" y="112"/>
                    <a:pt x="759" y="100"/>
                  </a:cubicBezTo>
                  <a:cubicBezTo>
                    <a:pt x="649" y="87"/>
                    <a:pt x="511" y="71"/>
                    <a:pt x="393" y="57"/>
                  </a:cubicBezTo>
                  <a:cubicBezTo>
                    <a:pt x="276" y="43"/>
                    <a:pt x="178" y="32"/>
                    <a:pt x="124" y="26"/>
                  </a:cubicBezTo>
                  <a:cubicBezTo>
                    <a:pt x="69" y="19"/>
                    <a:pt x="58" y="17"/>
                    <a:pt x="47" y="13"/>
                  </a:cubicBezTo>
                  <a:cubicBezTo>
                    <a:pt x="36" y="10"/>
                    <a:pt x="25" y="5"/>
                    <a:pt x="17" y="3"/>
                  </a:cubicBezTo>
                  <a:cubicBezTo>
                    <a:pt x="9" y="1"/>
                    <a:pt x="5" y="0"/>
                    <a:pt x="0" y="0"/>
                  </a:cubicBezTo>
                </a:path>
              </a:pathLst>
            </a:custGeom>
            <a:noFill/>
            <a:ln w="0" cap="flat">
              <a:solidFill>
                <a:srgbClr val="CED937"/>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 name="Freeform 103"/>
            <p:cNvSpPr>
              <a:spLocks/>
            </p:cNvSpPr>
            <p:nvPr/>
          </p:nvSpPr>
          <p:spPr bwMode="auto">
            <a:xfrm>
              <a:off x="5752334" y="4054912"/>
              <a:ext cx="167640" cy="7620"/>
            </a:xfrm>
            <a:custGeom>
              <a:avLst/>
              <a:gdLst>
                <a:gd name="T0" fmla="*/ 800 w 800"/>
                <a:gd name="T1" fmla="*/ 28 h 28"/>
                <a:gd name="T2" fmla="*/ 788 w 800"/>
                <a:gd name="T3" fmla="*/ 27 h 28"/>
                <a:gd name="T4" fmla="*/ 730 w 800"/>
                <a:gd name="T5" fmla="*/ 21 h 28"/>
                <a:gd name="T6" fmla="*/ 656 w 800"/>
                <a:gd name="T7" fmla="*/ 14 h 28"/>
                <a:gd name="T8" fmla="*/ 561 w 800"/>
                <a:gd name="T9" fmla="*/ 8 h 28"/>
                <a:gd name="T10" fmla="*/ 404 w 800"/>
                <a:gd name="T11" fmla="*/ 11 h 28"/>
                <a:gd name="T12" fmla="*/ 254 w 800"/>
                <a:gd name="T13" fmla="*/ 8 h 28"/>
                <a:gd name="T14" fmla="*/ 146 w 800"/>
                <a:gd name="T15" fmla="*/ 7 h 28"/>
                <a:gd name="T16" fmla="*/ 73 w 800"/>
                <a:gd name="T17" fmla="*/ 6 h 28"/>
                <a:gd name="T18" fmla="*/ 25 w 800"/>
                <a:gd name="T19" fmla="*/ 3 h 28"/>
                <a:gd name="T20" fmla="*/ 0 w 800"/>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0" h="28">
                  <a:moveTo>
                    <a:pt x="800" y="28"/>
                  </a:moveTo>
                  <a:cubicBezTo>
                    <a:pt x="800" y="28"/>
                    <a:pt x="800" y="28"/>
                    <a:pt x="788" y="27"/>
                  </a:cubicBezTo>
                  <a:cubicBezTo>
                    <a:pt x="777" y="26"/>
                    <a:pt x="753" y="23"/>
                    <a:pt x="730" y="21"/>
                  </a:cubicBezTo>
                  <a:cubicBezTo>
                    <a:pt x="706" y="19"/>
                    <a:pt x="682" y="16"/>
                    <a:pt x="656" y="14"/>
                  </a:cubicBezTo>
                  <a:cubicBezTo>
                    <a:pt x="631" y="11"/>
                    <a:pt x="604" y="8"/>
                    <a:pt x="561" y="8"/>
                  </a:cubicBezTo>
                  <a:cubicBezTo>
                    <a:pt x="518" y="8"/>
                    <a:pt x="459" y="11"/>
                    <a:pt x="404" y="11"/>
                  </a:cubicBezTo>
                  <a:cubicBezTo>
                    <a:pt x="349" y="12"/>
                    <a:pt x="297" y="9"/>
                    <a:pt x="254" y="8"/>
                  </a:cubicBezTo>
                  <a:cubicBezTo>
                    <a:pt x="211" y="7"/>
                    <a:pt x="176" y="7"/>
                    <a:pt x="146" y="7"/>
                  </a:cubicBezTo>
                  <a:cubicBezTo>
                    <a:pt x="117" y="7"/>
                    <a:pt x="93" y="7"/>
                    <a:pt x="73" y="6"/>
                  </a:cubicBezTo>
                  <a:cubicBezTo>
                    <a:pt x="53" y="5"/>
                    <a:pt x="37" y="4"/>
                    <a:pt x="25" y="3"/>
                  </a:cubicBezTo>
                  <a:cubicBezTo>
                    <a:pt x="14" y="2"/>
                    <a:pt x="7" y="1"/>
                    <a:pt x="0" y="0"/>
                  </a:cubicBezTo>
                </a:path>
              </a:pathLst>
            </a:custGeom>
            <a:noFill/>
            <a:ln w="0" cap="flat">
              <a:solidFill>
                <a:srgbClr val="CED937"/>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5" name="Freeform 104"/>
            <p:cNvSpPr>
              <a:spLocks/>
            </p:cNvSpPr>
            <p:nvPr/>
          </p:nvSpPr>
          <p:spPr bwMode="auto">
            <a:xfrm>
              <a:off x="4125464" y="3628192"/>
              <a:ext cx="899160" cy="342900"/>
            </a:xfrm>
            <a:custGeom>
              <a:avLst/>
              <a:gdLst>
                <a:gd name="T0" fmla="*/ 0 w 4233"/>
                <a:gd name="T1" fmla="*/ 0 h 1613"/>
                <a:gd name="T2" fmla="*/ 90 w 4233"/>
                <a:gd name="T3" fmla="*/ 42 h 1613"/>
                <a:gd name="T4" fmla="*/ 245 w 4233"/>
                <a:gd name="T5" fmla="*/ 103 h 1613"/>
                <a:gd name="T6" fmla="*/ 526 w 4233"/>
                <a:gd name="T7" fmla="*/ 206 h 1613"/>
                <a:gd name="T8" fmla="*/ 827 w 4233"/>
                <a:gd name="T9" fmla="*/ 314 h 1613"/>
                <a:gd name="T10" fmla="*/ 1448 w 4233"/>
                <a:gd name="T11" fmla="*/ 525 h 1613"/>
                <a:gd name="T12" fmla="*/ 1849 w 4233"/>
                <a:gd name="T13" fmla="*/ 661 h 1613"/>
                <a:gd name="T14" fmla="*/ 2130 w 4233"/>
                <a:gd name="T15" fmla="*/ 758 h 1613"/>
                <a:gd name="T16" fmla="*/ 2354 w 4233"/>
                <a:gd name="T17" fmla="*/ 846 h 1613"/>
                <a:gd name="T18" fmla="*/ 2595 w 4233"/>
                <a:gd name="T19" fmla="*/ 946 h 1613"/>
                <a:gd name="T20" fmla="*/ 2903 w 4233"/>
                <a:gd name="T21" fmla="*/ 1072 h 1613"/>
                <a:gd name="T22" fmla="*/ 3197 w 4233"/>
                <a:gd name="T23" fmla="*/ 1191 h 1613"/>
                <a:gd name="T24" fmla="*/ 3486 w 4233"/>
                <a:gd name="T25" fmla="*/ 1314 h 1613"/>
                <a:gd name="T26" fmla="*/ 3745 w 4233"/>
                <a:gd name="T27" fmla="*/ 1420 h 1613"/>
                <a:gd name="T28" fmla="*/ 3945 w 4233"/>
                <a:gd name="T29" fmla="*/ 1502 h 1613"/>
                <a:gd name="T30" fmla="*/ 4102 w 4233"/>
                <a:gd name="T31" fmla="*/ 1563 h 1613"/>
                <a:gd name="T32" fmla="*/ 4233 w 4233"/>
                <a:gd name="T33" fmla="*/ 1613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3" h="1613">
                  <a:moveTo>
                    <a:pt x="0" y="0"/>
                  </a:moveTo>
                  <a:cubicBezTo>
                    <a:pt x="28" y="14"/>
                    <a:pt x="56" y="27"/>
                    <a:pt x="90" y="42"/>
                  </a:cubicBezTo>
                  <a:cubicBezTo>
                    <a:pt x="125" y="57"/>
                    <a:pt x="166" y="74"/>
                    <a:pt x="245" y="103"/>
                  </a:cubicBezTo>
                  <a:cubicBezTo>
                    <a:pt x="324" y="133"/>
                    <a:pt x="441" y="175"/>
                    <a:pt x="526" y="206"/>
                  </a:cubicBezTo>
                  <a:cubicBezTo>
                    <a:pt x="612" y="238"/>
                    <a:pt x="665" y="258"/>
                    <a:pt x="827" y="314"/>
                  </a:cubicBezTo>
                  <a:cubicBezTo>
                    <a:pt x="989" y="370"/>
                    <a:pt x="1259" y="460"/>
                    <a:pt x="1448" y="525"/>
                  </a:cubicBezTo>
                  <a:cubicBezTo>
                    <a:pt x="1637" y="589"/>
                    <a:pt x="1746" y="626"/>
                    <a:pt x="1849" y="661"/>
                  </a:cubicBezTo>
                  <a:cubicBezTo>
                    <a:pt x="1951" y="696"/>
                    <a:pt x="2048" y="728"/>
                    <a:pt x="2130" y="758"/>
                  </a:cubicBezTo>
                  <a:cubicBezTo>
                    <a:pt x="2213" y="788"/>
                    <a:pt x="2282" y="816"/>
                    <a:pt x="2354" y="846"/>
                  </a:cubicBezTo>
                  <a:cubicBezTo>
                    <a:pt x="2426" y="875"/>
                    <a:pt x="2502" y="907"/>
                    <a:pt x="2595" y="946"/>
                  </a:cubicBezTo>
                  <a:cubicBezTo>
                    <a:pt x="2689" y="984"/>
                    <a:pt x="2800" y="1031"/>
                    <a:pt x="2903" y="1072"/>
                  </a:cubicBezTo>
                  <a:cubicBezTo>
                    <a:pt x="3006" y="1114"/>
                    <a:pt x="3100" y="1151"/>
                    <a:pt x="3197" y="1191"/>
                  </a:cubicBezTo>
                  <a:cubicBezTo>
                    <a:pt x="3293" y="1231"/>
                    <a:pt x="3393" y="1275"/>
                    <a:pt x="3486" y="1314"/>
                  </a:cubicBezTo>
                  <a:cubicBezTo>
                    <a:pt x="3580" y="1354"/>
                    <a:pt x="3668" y="1389"/>
                    <a:pt x="3745" y="1420"/>
                  </a:cubicBezTo>
                  <a:cubicBezTo>
                    <a:pt x="3821" y="1451"/>
                    <a:pt x="3886" y="1478"/>
                    <a:pt x="3945" y="1502"/>
                  </a:cubicBezTo>
                  <a:cubicBezTo>
                    <a:pt x="4003" y="1525"/>
                    <a:pt x="4055" y="1545"/>
                    <a:pt x="4102" y="1563"/>
                  </a:cubicBezTo>
                  <a:cubicBezTo>
                    <a:pt x="4149" y="1581"/>
                    <a:pt x="4191" y="1597"/>
                    <a:pt x="4233" y="1613"/>
                  </a:cubicBezTo>
                </a:path>
              </a:pathLst>
            </a:custGeom>
            <a:noFill/>
            <a:ln w="0" cap="flat">
              <a:solidFill>
                <a:srgbClr val="FFFF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6" name="Freeform 105"/>
            <p:cNvSpPr>
              <a:spLocks/>
            </p:cNvSpPr>
            <p:nvPr/>
          </p:nvSpPr>
          <p:spPr bwMode="auto">
            <a:xfrm>
              <a:off x="5961884" y="4066342"/>
              <a:ext cx="255270" cy="15240"/>
            </a:xfrm>
            <a:custGeom>
              <a:avLst/>
              <a:gdLst>
                <a:gd name="T0" fmla="*/ 1203 w 1203"/>
                <a:gd name="T1" fmla="*/ 0 h 69"/>
                <a:gd name="T2" fmla="*/ 1089 w 1203"/>
                <a:gd name="T3" fmla="*/ 9 h 69"/>
                <a:gd name="T4" fmla="*/ 938 w 1203"/>
                <a:gd name="T5" fmla="*/ 25 h 69"/>
                <a:gd name="T6" fmla="*/ 789 w 1203"/>
                <a:gd name="T7" fmla="*/ 43 h 69"/>
                <a:gd name="T8" fmla="*/ 637 w 1203"/>
                <a:gd name="T9" fmla="*/ 56 h 69"/>
                <a:gd name="T10" fmla="*/ 469 w 1203"/>
                <a:gd name="T11" fmla="*/ 63 h 69"/>
                <a:gd name="T12" fmla="*/ 315 w 1203"/>
                <a:gd name="T13" fmla="*/ 67 h 69"/>
                <a:gd name="T14" fmla="*/ 168 w 1203"/>
                <a:gd name="T15" fmla="*/ 68 h 69"/>
                <a:gd name="T16" fmla="*/ 53 w 1203"/>
                <a:gd name="T17" fmla="*/ 64 h 69"/>
                <a:gd name="T18" fmla="*/ 0 w 1203"/>
                <a:gd name="T19" fmla="*/ 6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3" h="69">
                  <a:moveTo>
                    <a:pt x="1203" y="0"/>
                  </a:moveTo>
                  <a:cubicBezTo>
                    <a:pt x="1168" y="2"/>
                    <a:pt x="1133" y="4"/>
                    <a:pt x="1089" y="9"/>
                  </a:cubicBezTo>
                  <a:cubicBezTo>
                    <a:pt x="1044" y="13"/>
                    <a:pt x="989" y="19"/>
                    <a:pt x="938" y="25"/>
                  </a:cubicBezTo>
                  <a:cubicBezTo>
                    <a:pt x="886" y="31"/>
                    <a:pt x="837" y="38"/>
                    <a:pt x="789" y="43"/>
                  </a:cubicBezTo>
                  <a:cubicBezTo>
                    <a:pt x="740" y="49"/>
                    <a:pt x="691" y="53"/>
                    <a:pt x="637" y="56"/>
                  </a:cubicBezTo>
                  <a:cubicBezTo>
                    <a:pt x="583" y="59"/>
                    <a:pt x="523" y="61"/>
                    <a:pt x="469" y="63"/>
                  </a:cubicBezTo>
                  <a:cubicBezTo>
                    <a:pt x="414" y="65"/>
                    <a:pt x="365" y="66"/>
                    <a:pt x="315" y="67"/>
                  </a:cubicBezTo>
                  <a:cubicBezTo>
                    <a:pt x="265" y="68"/>
                    <a:pt x="214" y="69"/>
                    <a:pt x="168" y="68"/>
                  </a:cubicBezTo>
                  <a:cubicBezTo>
                    <a:pt x="122" y="68"/>
                    <a:pt x="80" y="66"/>
                    <a:pt x="53" y="64"/>
                  </a:cubicBezTo>
                  <a:cubicBezTo>
                    <a:pt x="26" y="63"/>
                    <a:pt x="13" y="61"/>
                    <a:pt x="0" y="60"/>
                  </a:cubicBezTo>
                </a:path>
              </a:pathLst>
            </a:custGeom>
            <a:noFill/>
            <a:ln w="0" cap="flat">
              <a:solidFill>
                <a:srgbClr val="CED937"/>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7" name="Freeform 106"/>
            <p:cNvSpPr>
              <a:spLocks/>
            </p:cNvSpPr>
            <p:nvPr/>
          </p:nvSpPr>
          <p:spPr bwMode="auto">
            <a:xfrm>
              <a:off x="4395974" y="3727252"/>
              <a:ext cx="525780" cy="201930"/>
            </a:xfrm>
            <a:custGeom>
              <a:avLst/>
              <a:gdLst>
                <a:gd name="T0" fmla="*/ 2468 w 2468"/>
                <a:gd name="T1" fmla="*/ 952 h 952"/>
                <a:gd name="T2" fmla="*/ 2375 w 2468"/>
                <a:gd name="T3" fmla="*/ 918 h 952"/>
                <a:gd name="T4" fmla="*/ 2250 w 2468"/>
                <a:gd name="T5" fmla="*/ 887 h 952"/>
                <a:gd name="T6" fmla="*/ 2010 w 2468"/>
                <a:gd name="T7" fmla="*/ 829 h 952"/>
                <a:gd name="T8" fmla="*/ 1771 w 2468"/>
                <a:gd name="T9" fmla="*/ 756 h 952"/>
                <a:gd name="T10" fmla="*/ 1514 w 2468"/>
                <a:gd name="T11" fmla="*/ 656 h 952"/>
                <a:gd name="T12" fmla="*/ 1204 w 2468"/>
                <a:gd name="T13" fmla="*/ 531 h 952"/>
                <a:gd name="T14" fmla="*/ 747 w 2468"/>
                <a:gd name="T15" fmla="*/ 343 h 952"/>
                <a:gd name="T16" fmla="*/ 441 w 2468"/>
                <a:gd name="T17" fmla="*/ 208 h 952"/>
                <a:gd name="T18" fmla="*/ 249 w 2468"/>
                <a:gd name="T19" fmla="*/ 120 h 952"/>
                <a:gd name="T20" fmla="*/ 125 w 2468"/>
                <a:gd name="T21" fmla="*/ 63 h 952"/>
                <a:gd name="T22" fmla="*/ 80 w 2468"/>
                <a:gd name="T23" fmla="*/ 41 h 952"/>
                <a:gd name="T24" fmla="*/ 51 w 2468"/>
                <a:gd name="T25" fmla="*/ 25 h 952"/>
                <a:gd name="T26" fmla="*/ 22 w 2468"/>
                <a:gd name="T27" fmla="*/ 9 h 952"/>
                <a:gd name="T28" fmla="*/ 0 w 2468"/>
                <a:gd name="T29" fmla="*/ 0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8" h="952">
                  <a:moveTo>
                    <a:pt x="2468" y="952"/>
                  </a:moveTo>
                  <a:cubicBezTo>
                    <a:pt x="2437" y="940"/>
                    <a:pt x="2406" y="927"/>
                    <a:pt x="2375" y="918"/>
                  </a:cubicBezTo>
                  <a:cubicBezTo>
                    <a:pt x="2344" y="908"/>
                    <a:pt x="2313" y="902"/>
                    <a:pt x="2250" y="887"/>
                  </a:cubicBezTo>
                  <a:cubicBezTo>
                    <a:pt x="2188" y="873"/>
                    <a:pt x="2094" y="851"/>
                    <a:pt x="2010" y="829"/>
                  </a:cubicBezTo>
                  <a:cubicBezTo>
                    <a:pt x="1927" y="807"/>
                    <a:pt x="1852" y="784"/>
                    <a:pt x="1771" y="756"/>
                  </a:cubicBezTo>
                  <a:cubicBezTo>
                    <a:pt x="1690" y="727"/>
                    <a:pt x="1601" y="691"/>
                    <a:pt x="1514" y="656"/>
                  </a:cubicBezTo>
                  <a:cubicBezTo>
                    <a:pt x="1426" y="621"/>
                    <a:pt x="1340" y="586"/>
                    <a:pt x="1204" y="531"/>
                  </a:cubicBezTo>
                  <a:cubicBezTo>
                    <a:pt x="1069" y="476"/>
                    <a:pt x="884" y="401"/>
                    <a:pt x="747" y="343"/>
                  </a:cubicBezTo>
                  <a:cubicBezTo>
                    <a:pt x="609" y="284"/>
                    <a:pt x="518" y="243"/>
                    <a:pt x="441" y="208"/>
                  </a:cubicBezTo>
                  <a:cubicBezTo>
                    <a:pt x="364" y="173"/>
                    <a:pt x="302" y="144"/>
                    <a:pt x="249" y="120"/>
                  </a:cubicBezTo>
                  <a:cubicBezTo>
                    <a:pt x="196" y="95"/>
                    <a:pt x="152" y="75"/>
                    <a:pt x="125" y="63"/>
                  </a:cubicBezTo>
                  <a:cubicBezTo>
                    <a:pt x="99" y="51"/>
                    <a:pt x="89" y="46"/>
                    <a:pt x="80" y="41"/>
                  </a:cubicBezTo>
                  <a:cubicBezTo>
                    <a:pt x="70" y="37"/>
                    <a:pt x="61" y="31"/>
                    <a:pt x="51" y="25"/>
                  </a:cubicBezTo>
                  <a:cubicBezTo>
                    <a:pt x="41" y="20"/>
                    <a:pt x="31" y="13"/>
                    <a:pt x="22" y="9"/>
                  </a:cubicBezTo>
                  <a:cubicBezTo>
                    <a:pt x="14" y="4"/>
                    <a:pt x="7" y="2"/>
                    <a:pt x="0" y="0"/>
                  </a:cubicBezTo>
                </a:path>
              </a:pathLst>
            </a:custGeom>
            <a:noFill/>
            <a:ln w="0" cap="flat">
              <a:solidFill>
                <a:srgbClr val="FFFF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 name="Freeform 107"/>
            <p:cNvSpPr>
              <a:spLocks/>
            </p:cNvSpPr>
            <p:nvPr/>
          </p:nvSpPr>
          <p:spPr bwMode="auto">
            <a:xfrm>
              <a:off x="6830564" y="4294942"/>
              <a:ext cx="194310" cy="41910"/>
            </a:xfrm>
            <a:custGeom>
              <a:avLst/>
              <a:gdLst>
                <a:gd name="T0" fmla="*/ 916 w 916"/>
                <a:gd name="T1" fmla="*/ 188 h 188"/>
                <a:gd name="T2" fmla="*/ 732 w 916"/>
                <a:gd name="T3" fmla="*/ 164 h 188"/>
                <a:gd name="T4" fmla="*/ 505 w 916"/>
                <a:gd name="T5" fmla="*/ 120 h 188"/>
                <a:gd name="T6" fmla="*/ 313 w 916"/>
                <a:gd name="T7" fmla="*/ 78 h 188"/>
                <a:gd name="T8" fmla="*/ 179 w 916"/>
                <a:gd name="T9" fmla="*/ 42 h 188"/>
                <a:gd name="T10" fmla="*/ 104 w 916"/>
                <a:gd name="T11" fmla="*/ 20 h 188"/>
                <a:gd name="T12" fmla="*/ 61 w 916"/>
                <a:gd name="T13" fmla="*/ 9 h 188"/>
                <a:gd name="T14" fmla="*/ 29 w 916"/>
                <a:gd name="T15" fmla="*/ 4 h 188"/>
                <a:gd name="T16" fmla="*/ 0 w 916"/>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188">
                  <a:moveTo>
                    <a:pt x="916" y="188"/>
                  </a:moveTo>
                  <a:cubicBezTo>
                    <a:pt x="859" y="182"/>
                    <a:pt x="802" y="175"/>
                    <a:pt x="732" y="164"/>
                  </a:cubicBezTo>
                  <a:cubicBezTo>
                    <a:pt x="662" y="152"/>
                    <a:pt x="579" y="135"/>
                    <a:pt x="505" y="120"/>
                  </a:cubicBezTo>
                  <a:cubicBezTo>
                    <a:pt x="432" y="105"/>
                    <a:pt x="368" y="92"/>
                    <a:pt x="313" y="78"/>
                  </a:cubicBezTo>
                  <a:cubicBezTo>
                    <a:pt x="258" y="65"/>
                    <a:pt x="213" y="51"/>
                    <a:pt x="179" y="42"/>
                  </a:cubicBezTo>
                  <a:cubicBezTo>
                    <a:pt x="145" y="32"/>
                    <a:pt x="122" y="25"/>
                    <a:pt x="104" y="20"/>
                  </a:cubicBezTo>
                  <a:cubicBezTo>
                    <a:pt x="86" y="15"/>
                    <a:pt x="73" y="12"/>
                    <a:pt x="61" y="9"/>
                  </a:cubicBezTo>
                  <a:cubicBezTo>
                    <a:pt x="50" y="7"/>
                    <a:pt x="39" y="5"/>
                    <a:pt x="29" y="4"/>
                  </a:cubicBezTo>
                  <a:cubicBezTo>
                    <a:pt x="19" y="2"/>
                    <a:pt x="9" y="1"/>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9" name="Freeform 108"/>
            <p:cNvSpPr>
              <a:spLocks/>
            </p:cNvSpPr>
            <p:nvPr/>
          </p:nvSpPr>
          <p:spPr bwMode="auto">
            <a:xfrm>
              <a:off x="5470394" y="4321612"/>
              <a:ext cx="304800" cy="213360"/>
            </a:xfrm>
            <a:custGeom>
              <a:avLst/>
              <a:gdLst>
                <a:gd name="T0" fmla="*/ 249 w 1435"/>
                <a:gd name="T1" fmla="*/ 30 h 1002"/>
                <a:gd name="T2" fmla="*/ 177 w 1435"/>
                <a:gd name="T3" fmla="*/ 243 h 1002"/>
                <a:gd name="T4" fmla="*/ 37 w 1435"/>
                <a:gd name="T5" fmla="*/ 661 h 1002"/>
                <a:gd name="T6" fmla="*/ 2 w 1435"/>
                <a:gd name="T7" fmla="*/ 766 h 1002"/>
                <a:gd name="T8" fmla="*/ 6 w 1435"/>
                <a:gd name="T9" fmla="*/ 787 h 1002"/>
                <a:gd name="T10" fmla="*/ 47 w 1435"/>
                <a:gd name="T11" fmla="*/ 808 h 1002"/>
                <a:gd name="T12" fmla="*/ 178 w 1435"/>
                <a:gd name="T13" fmla="*/ 855 h 1002"/>
                <a:gd name="T14" fmla="*/ 505 w 1435"/>
                <a:gd name="T15" fmla="*/ 966 h 1002"/>
                <a:gd name="T16" fmla="*/ 601 w 1435"/>
                <a:gd name="T17" fmla="*/ 999 h 1002"/>
                <a:gd name="T18" fmla="*/ 688 w 1435"/>
                <a:gd name="T19" fmla="*/ 994 h 1002"/>
                <a:gd name="T20" fmla="*/ 995 w 1435"/>
                <a:gd name="T21" fmla="*/ 952 h 1002"/>
                <a:gd name="T22" fmla="*/ 1287 w 1435"/>
                <a:gd name="T23" fmla="*/ 913 h 1002"/>
                <a:gd name="T24" fmla="*/ 1350 w 1435"/>
                <a:gd name="T25" fmla="*/ 902 h 1002"/>
                <a:gd name="T26" fmla="*/ 1370 w 1435"/>
                <a:gd name="T27" fmla="*/ 768 h 1002"/>
                <a:gd name="T28" fmla="*/ 1422 w 1435"/>
                <a:gd name="T29" fmla="*/ 262 h 1002"/>
                <a:gd name="T30" fmla="*/ 1434 w 1435"/>
                <a:gd name="T31" fmla="*/ 127 h 1002"/>
                <a:gd name="T32" fmla="*/ 1431 w 1435"/>
                <a:gd name="T33" fmla="*/ 114 h 1002"/>
                <a:gd name="T34" fmla="*/ 1418 w 1435"/>
                <a:gd name="T35" fmla="*/ 109 h 1002"/>
                <a:gd name="T36" fmla="*/ 1214 w 1435"/>
                <a:gd name="T37" fmla="*/ 89 h 1002"/>
                <a:gd name="T38" fmla="*/ 460 w 1435"/>
                <a:gd name="T39" fmla="*/ 18 h 1002"/>
                <a:gd name="T40" fmla="*/ 270 w 1435"/>
                <a:gd name="T41" fmla="*/ 0 h 1002"/>
                <a:gd name="T42" fmla="*/ 265 w 1435"/>
                <a:gd name="T43" fmla="*/ 0 h 1002"/>
                <a:gd name="T44" fmla="*/ 261 w 1435"/>
                <a:gd name="T45" fmla="*/ 1 h 1002"/>
                <a:gd name="T46" fmla="*/ 259 w 1435"/>
                <a:gd name="T47" fmla="*/ 1 h 1002"/>
                <a:gd name="T48" fmla="*/ 249 w 1435"/>
                <a:gd name="T49" fmla="*/ 30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35" h="1002">
                  <a:moveTo>
                    <a:pt x="249" y="30"/>
                  </a:moveTo>
                  <a:cubicBezTo>
                    <a:pt x="239" y="59"/>
                    <a:pt x="219" y="117"/>
                    <a:pt x="177" y="243"/>
                  </a:cubicBezTo>
                  <a:cubicBezTo>
                    <a:pt x="135" y="369"/>
                    <a:pt x="70" y="563"/>
                    <a:pt x="37" y="661"/>
                  </a:cubicBezTo>
                  <a:cubicBezTo>
                    <a:pt x="4" y="759"/>
                    <a:pt x="3" y="761"/>
                    <a:pt x="2" y="766"/>
                  </a:cubicBezTo>
                  <a:cubicBezTo>
                    <a:pt x="1" y="771"/>
                    <a:pt x="0" y="780"/>
                    <a:pt x="6" y="787"/>
                  </a:cubicBezTo>
                  <a:cubicBezTo>
                    <a:pt x="13" y="794"/>
                    <a:pt x="28" y="801"/>
                    <a:pt x="47" y="808"/>
                  </a:cubicBezTo>
                  <a:cubicBezTo>
                    <a:pt x="66" y="816"/>
                    <a:pt x="88" y="824"/>
                    <a:pt x="178" y="855"/>
                  </a:cubicBezTo>
                  <a:cubicBezTo>
                    <a:pt x="267" y="885"/>
                    <a:pt x="424" y="938"/>
                    <a:pt x="505" y="966"/>
                  </a:cubicBezTo>
                  <a:cubicBezTo>
                    <a:pt x="586" y="994"/>
                    <a:pt x="593" y="997"/>
                    <a:pt x="601" y="999"/>
                  </a:cubicBezTo>
                  <a:cubicBezTo>
                    <a:pt x="610" y="1001"/>
                    <a:pt x="621" y="1002"/>
                    <a:pt x="688" y="994"/>
                  </a:cubicBezTo>
                  <a:cubicBezTo>
                    <a:pt x="754" y="986"/>
                    <a:pt x="877" y="969"/>
                    <a:pt x="995" y="952"/>
                  </a:cubicBezTo>
                  <a:cubicBezTo>
                    <a:pt x="1113" y="936"/>
                    <a:pt x="1228" y="920"/>
                    <a:pt x="1287" y="913"/>
                  </a:cubicBezTo>
                  <a:cubicBezTo>
                    <a:pt x="1345" y="905"/>
                    <a:pt x="1347" y="905"/>
                    <a:pt x="1350" y="902"/>
                  </a:cubicBezTo>
                  <a:cubicBezTo>
                    <a:pt x="1353" y="900"/>
                    <a:pt x="1356" y="896"/>
                    <a:pt x="1370" y="768"/>
                  </a:cubicBezTo>
                  <a:cubicBezTo>
                    <a:pt x="1384" y="640"/>
                    <a:pt x="1409" y="389"/>
                    <a:pt x="1422" y="262"/>
                  </a:cubicBezTo>
                  <a:cubicBezTo>
                    <a:pt x="1434" y="134"/>
                    <a:pt x="1435" y="131"/>
                    <a:pt x="1434" y="127"/>
                  </a:cubicBezTo>
                  <a:cubicBezTo>
                    <a:pt x="1434" y="123"/>
                    <a:pt x="1434" y="118"/>
                    <a:pt x="1431" y="114"/>
                  </a:cubicBezTo>
                  <a:cubicBezTo>
                    <a:pt x="1429" y="111"/>
                    <a:pt x="1424" y="110"/>
                    <a:pt x="1418" y="109"/>
                  </a:cubicBezTo>
                  <a:cubicBezTo>
                    <a:pt x="1412" y="108"/>
                    <a:pt x="1405" y="107"/>
                    <a:pt x="1214" y="89"/>
                  </a:cubicBezTo>
                  <a:cubicBezTo>
                    <a:pt x="1023" y="71"/>
                    <a:pt x="648" y="36"/>
                    <a:pt x="460" y="18"/>
                  </a:cubicBezTo>
                  <a:cubicBezTo>
                    <a:pt x="272" y="0"/>
                    <a:pt x="272" y="0"/>
                    <a:pt x="270" y="0"/>
                  </a:cubicBezTo>
                  <a:cubicBezTo>
                    <a:pt x="269" y="0"/>
                    <a:pt x="266" y="0"/>
                    <a:pt x="265" y="0"/>
                  </a:cubicBezTo>
                  <a:cubicBezTo>
                    <a:pt x="263" y="0"/>
                    <a:pt x="262" y="0"/>
                    <a:pt x="261" y="1"/>
                  </a:cubicBezTo>
                  <a:cubicBezTo>
                    <a:pt x="260" y="1"/>
                    <a:pt x="259" y="1"/>
                    <a:pt x="259" y="1"/>
                  </a:cubicBezTo>
                  <a:cubicBezTo>
                    <a:pt x="259" y="1"/>
                    <a:pt x="259" y="1"/>
                    <a:pt x="249" y="30"/>
                  </a:cubicBezTo>
                  <a:close/>
                </a:path>
              </a:pathLst>
            </a:custGeom>
            <a:solidFill>
              <a:srgbClr val="A2B827"/>
            </a:solidFill>
            <a:ln w="0" cap="flat">
              <a:noFill/>
              <a:prstDash val="solid"/>
              <a:miter lim="800000"/>
              <a:headEnd/>
              <a:tailEnd/>
            </a:ln>
            <a:extLst/>
          </p:spPr>
          <p:txBody>
            <a:bodyPr/>
            <a:lstStyle/>
            <a:p>
              <a:endParaRPr lang="en-US"/>
            </a:p>
          </p:txBody>
        </p:sp>
        <p:sp>
          <p:nvSpPr>
            <p:cNvPr id="110" name="Freeform 109"/>
            <p:cNvSpPr>
              <a:spLocks/>
            </p:cNvSpPr>
            <p:nvPr/>
          </p:nvSpPr>
          <p:spPr bwMode="auto">
            <a:xfrm>
              <a:off x="5577074" y="4325422"/>
              <a:ext cx="521970" cy="373380"/>
            </a:xfrm>
            <a:custGeom>
              <a:avLst/>
              <a:gdLst>
                <a:gd name="T0" fmla="*/ 99 w 2460"/>
                <a:gd name="T1" fmla="*/ 1075 h 1755"/>
                <a:gd name="T2" fmla="*/ 70 w 2460"/>
                <a:gd name="T3" fmla="*/ 1081 h 1755"/>
                <a:gd name="T4" fmla="*/ 46 w 2460"/>
                <a:gd name="T5" fmla="*/ 1097 h 1755"/>
                <a:gd name="T6" fmla="*/ 28 w 2460"/>
                <a:gd name="T7" fmla="*/ 1136 h 1755"/>
                <a:gd name="T8" fmla="*/ 9 w 2460"/>
                <a:gd name="T9" fmla="*/ 1189 h 1755"/>
                <a:gd name="T10" fmla="*/ 1 w 2460"/>
                <a:gd name="T11" fmla="*/ 1212 h 1755"/>
                <a:gd name="T12" fmla="*/ 0 w 2460"/>
                <a:gd name="T13" fmla="*/ 1216 h 1755"/>
                <a:gd name="T14" fmla="*/ 0 w 2460"/>
                <a:gd name="T15" fmla="*/ 1218 h 1755"/>
                <a:gd name="T16" fmla="*/ 1 w 2460"/>
                <a:gd name="T17" fmla="*/ 1220 h 1755"/>
                <a:gd name="T18" fmla="*/ 3 w 2460"/>
                <a:gd name="T19" fmla="*/ 1220 h 1755"/>
                <a:gd name="T20" fmla="*/ 267 w 2460"/>
                <a:gd name="T21" fmla="*/ 1309 h 1755"/>
                <a:gd name="T22" fmla="*/ 1318 w 2460"/>
                <a:gd name="T23" fmla="*/ 1664 h 1755"/>
                <a:gd name="T24" fmla="*/ 1585 w 2460"/>
                <a:gd name="T25" fmla="*/ 1753 h 1755"/>
                <a:gd name="T26" fmla="*/ 1591 w 2460"/>
                <a:gd name="T27" fmla="*/ 1755 h 1755"/>
                <a:gd name="T28" fmla="*/ 1596 w 2460"/>
                <a:gd name="T29" fmla="*/ 1755 h 1755"/>
                <a:gd name="T30" fmla="*/ 1601 w 2460"/>
                <a:gd name="T31" fmla="*/ 1752 h 1755"/>
                <a:gd name="T32" fmla="*/ 1646 w 2460"/>
                <a:gd name="T33" fmla="*/ 1705 h 1755"/>
                <a:gd name="T34" fmla="*/ 1809 w 2460"/>
                <a:gd name="T35" fmla="*/ 1534 h 1755"/>
                <a:gd name="T36" fmla="*/ 1852 w 2460"/>
                <a:gd name="T37" fmla="*/ 1489 h 1755"/>
                <a:gd name="T38" fmla="*/ 1859 w 2460"/>
                <a:gd name="T39" fmla="*/ 1484 h 1755"/>
                <a:gd name="T40" fmla="*/ 1871 w 2460"/>
                <a:gd name="T41" fmla="*/ 1480 h 1755"/>
                <a:gd name="T42" fmla="*/ 1955 w 2460"/>
                <a:gd name="T43" fmla="*/ 1486 h 1755"/>
                <a:gd name="T44" fmla="*/ 2235 w 2460"/>
                <a:gd name="T45" fmla="*/ 1515 h 1755"/>
                <a:gd name="T46" fmla="*/ 2309 w 2460"/>
                <a:gd name="T47" fmla="*/ 1522 h 1755"/>
                <a:gd name="T48" fmla="*/ 2313 w 2460"/>
                <a:gd name="T49" fmla="*/ 1520 h 1755"/>
                <a:gd name="T50" fmla="*/ 2316 w 2460"/>
                <a:gd name="T51" fmla="*/ 1515 h 1755"/>
                <a:gd name="T52" fmla="*/ 2325 w 2460"/>
                <a:gd name="T53" fmla="*/ 1445 h 1755"/>
                <a:gd name="T54" fmla="*/ 2364 w 2460"/>
                <a:gd name="T55" fmla="*/ 1154 h 1755"/>
                <a:gd name="T56" fmla="*/ 2391 w 2460"/>
                <a:gd name="T57" fmla="*/ 935 h 1755"/>
                <a:gd name="T58" fmla="*/ 2424 w 2460"/>
                <a:gd name="T59" fmla="*/ 689 h 1755"/>
                <a:gd name="T60" fmla="*/ 2454 w 2460"/>
                <a:gd name="T61" fmla="*/ 431 h 1755"/>
                <a:gd name="T62" fmla="*/ 2454 w 2460"/>
                <a:gd name="T63" fmla="*/ 306 h 1755"/>
                <a:gd name="T64" fmla="*/ 2428 w 2460"/>
                <a:gd name="T65" fmla="*/ 213 h 1755"/>
                <a:gd name="T66" fmla="*/ 2366 w 2460"/>
                <a:gd name="T67" fmla="*/ 132 h 1755"/>
                <a:gd name="T68" fmla="*/ 2299 w 2460"/>
                <a:gd name="T69" fmla="*/ 78 h 1755"/>
                <a:gd name="T70" fmla="*/ 2280 w 2460"/>
                <a:gd name="T71" fmla="*/ 64 h 1755"/>
                <a:gd name="T72" fmla="*/ 2265 w 2460"/>
                <a:gd name="T73" fmla="*/ 60 h 1755"/>
                <a:gd name="T74" fmla="*/ 2186 w 2460"/>
                <a:gd name="T75" fmla="*/ 58 h 1755"/>
                <a:gd name="T76" fmla="*/ 1947 w 2460"/>
                <a:gd name="T77" fmla="*/ 54 h 1755"/>
                <a:gd name="T78" fmla="*/ 1754 w 2460"/>
                <a:gd name="T79" fmla="*/ 51 h 1755"/>
                <a:gd name="T80" fmla="*/ 1405 w 2460"/>
                <a:gd name="T81" fmla="*/ 31 h 1755"/>
                <a:gd name="T82" fmla="*/ 1168 w 2460"/>
                <a:gd name="T83" fmla="*/ 15 h 1755"/>
                <a:gd name="T84" fmla="*/ 1015 w 2460"/>
                <a:gd name="T85" fmla="*/ 3 h 1755"/>
                <a:gd name="T86" fmla="*/ 961 w 2460"/>
                <a:gd name="T87" fmla="*/ 1 h 1755"/>
                <a:gd name="T88" fmla="*/ 949 w 2460"/>
                <a:gd name="T89" fmla="*/ 6 h 1755"/>
                <a:gd name="T90" fmla="*/ 945 w 2460"/>
                <a:gd name="T91" fmla="*/ 34 h 1755"/>
                <a:gd name="T92" fmla="*/ 944 w 2460"/>
                <a:gd name="T93" fmla="*/ 72 h 1755"/>
                <a:gd name="T94" fmla="*/ 947 w 2460"/>
                <a:gd name="T95" fmla="*/ 88 h 1755"/>
                <a:gd name="T96" fmla="*/ 949 w 2460"/>
                <a:gd name="T97" fmla="*/ 100 h 1755"/>
                <a:gd name="T98" fmla="*/ 936 w 2460"/>
                <a:gd name="T99" fmla="*/ 236 h 1755"/>
                <a:gd name="T100" fmla="*/ 885 w 2460"/>
                <a:gd name="T101" fmla="*/ 739 h 1755"/>
                <a:gd name="T102" fmla="*/ 871 w 2460"/>
                <a:gd name="T103" fmla="*/ 889 h 1755"/>
                <a:gd name="T104" fmla="*/ 869 w 2460"/>
                <a:gd name="T105" fmla="*/ 925 h 1755"/>
                <a:gd name="T106" fmla="*/ 868 w 2460"/>
                <a:gd name="T107" fmla="*/ 964 h 1755"/>
                <a:gd name="T108" fmla="*/ 861 w 2460"/>
                <a:gd name="T109" fmla="*/ 982 h 1755"/>
                <a:gd name="T110" fmla="*/ 838 w 2460"/>
                <a:gd name="T111" fmla="*/ 990 h 1755"/>
                <a:gd name="T112" fmla="*/ 718 w 2460"/>
                <a:gd name="T113" fmla="*/ 1004 h 1755"/>
                <a:gd name="T114" fmla="*/ 300 w 2460"/>
                <a:gd name="T115" fmla="*/ 1054 h 1755"/>
                <a:gd name="T116" fmla="*/ 161 w 2460"/>
                <a:gd name="T117" fmla="*/ 1070 h 1755"/>
                <a:gd name="T118" fmla="*/ 127 w 2460"/>
                <a:gd name="T119" fmla="*/ 1073 h 1755"/>
                <a:gd name="T120" fmla="*/ 112 w 2460"/>
                <a:gd name="T121" fmla="*/ 1074 h 1755"/>
                <a:gd name="T122" fmla="*/ 99 w 2460"/>
                <a:gd name="T123" fmla="*/ 1075 h 1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60" h="1755">
                  <a:moveTo>
                    <a:pt x="99" y="1075"/>
                  </a:moveTo>
                  <a:cubicBezTo>
                    <a:pt x="92" y="1076"/>
                    <a:pt x="80" y="1078"/>
                    <a:pt x="70" y="1081"/>
                  </a:cubicBezTo>
                  <a:cubicBezTo>
                    <a:pt x="60" y="1083"/>
                    <a:pt x="52" y="1088"/>
                    <a:pt x="46" y="1097"/>
                  </a:cubicBezTo>
                  <a:cubicBezTo>
                    <a:pt x="39" y="1105"/>
                    <a:pt x="34" y="1119"/>
                    <a:pt x="28" y="1136"/>
                  </a:cubicBezTo>
                  <a:cubicBezTo>
                    <a:pt x="21" y="1154"/>
                    <a:pt x="13" y="1176"/>
                    <a:pt x="9" y="1189"/>
                  </a:cubicBezTo>
                  <a:cubicBezTo>
                    <a:pt x="4" y="1203"/>
                    <a:pt x="2" y="1209"/>
                    <a:pt x="1" y="1212"/>
                  </a:cubicBezTo>
                  <a:cubicBezTo>
                    <a:pt x="0" y="1215"/>
                    <a:pt x="0" y="1216"/>
                    <a:pt x="0" y="1216"/>
                  </a:cubicBezTo>
                  <a:cubicBezTo>
                    <a:pt x="0" y="1217"/>
                    <a:pt x="0" y="1218"/>
                    <a:pt x="0" y="1218"/>
                  </a:cubicBezTo>
                  <a:cubicBezTo>
                    <a:pt x="0" y="1219"/>
                    <a:pt x="1" y="1219"/>
                    <a:pt x="1" y="1220"/>
                  </a:cubicBezTo>
                  <a:cubicBezTo>
                    <a:pt x="2" y="1220"/>
                    <a:pt x="3" y="1220"/>
                    <a:pt x="3" y="1220"/>
                  </a:cubicBezTo>
                  <a:cubicBezTo>
                    <a:pt x="4" y="1220"/>
                    <a:pt x="5" y="1221"/>
                    <a:pt x="267" y="1309"/>
                  </a:cubicBezTo>
                  <a:cubicBezTo>
                    <a:pt x="530" y="1398"/>
                    <a:pt x="1055" y="1575"/>
                    <a:pt x="1318" y="1664"/>
                  </a:cubicBezTo>
                  <a:cubicBezTo>
                    <a:pt x="1581" y="1752"/>
                    <a:pt x="1583" y="1753"/>
                    <a:pt x="1585" y="1753"/>
                  </a:cubicBezTo>
                  <a:cubicBezTo>
                    <a:pt x="1586" y="1754"/>
                    <a:pt x="1589" y="1754"/>
                    <a:pt x="1591" y="1755"/>
                  </a:cubicBezTo>
                  <a:cubicBezTo>
                    <a:pt x="1593" y="1755"/>
                    <a:pt x="1595" y="1755"/>
                    <a:pt x="1596" y="1755"/>
                  </a:cubicBezTo>
                  <a:cubicBezTo>
                    <a:pt x="1598" y="1754"/>
                    <a:pt x="1599" y="1753"/>
                    <a:pt x="1601" y="1752"/>
                  </a:cubicBezTo>
                  <a:cubicBezTo>
                    <a:pt x="1602" y="1751"/>
                    <a:pt x="1604" y="1749"/>
                    <a:pt x="1646" y="1705"/>
                  </a:cubicBezTo>
                  <a:cubicBezTo>
                    <a:pt x="1687" y="1662"/>
                    <a:pt x="1768" y="1577"/>
                    <a:pt x="1809" y="1534"/>
                  </a:cubicBezTo>
                  <a:cubicBezTo>
                    <a:pt x="1850" y="1491"/>
                    <a:pt x="1850" y="1490"/>
                    <a:pt x="1852" y="1489"/>
                  </a:cubicBezTo>
                  <a:cubicBezTo>
                    <a:pt x="1853" y="1487"/>
                    <a:pt x="1856" y="1486"/>
                    <a:pt x="1859" y="1484"/>
                  </a:cubicBezTo>
                  <a:cubicBezTo>
                    <a:pt x="1862" y="1482"/>
                    <a:pt x="1866" y="1481"/>
                    <a:pt x="1871" y="1480"/>
                  </a:cubicBezTo>
                  <a:cubicBezTo>
                    <a:pt x="1876" y="1479"/>
                    <a:pt x="1883" y="1479"/>
                    <a:pt x="1955" y="1486"/>
                  </a:cubicBezTo>
                  <a:cubicBezTo>
                    <a:pt x="2028" y="1493"/>
                    <a:pt x="2165" y="1508"/>
                    <a:pt x="2235" y="1515"/>
                  </a:cubicBezTo>
                  <a:cubicBezTo>
                    <a:pt x="2305" y="1522"/>
                    <a:pt x="2307" y="1522"/>
                    <a:pt x="2309" y="1522"/>
                  </a:cubicBezTo>
                  <a:cubicBezTo>
                    <a:pt x="2311" y="1522"/>
                    <a:pt x="2312" y="1522"/>
                    <a:pt x="2313" y="1520"/>
                  </a:cubicBezTo>
                  <a:cubicBezTo>
                    <a:pt x="2314" y="1519"/>
                    <a:pt x="2315" y="1517"/>
                    <a:pt x="2316" y="1515"/>
                  </a:cubicBezTo>
                  <a:cubicBezTo>
                    <a:pt x="2316" y="1513"/>
                    <a:pt x="2316" y="1511"/>
                    <a:pt x="2325" y="1445"/>
                  </a:cubicBezTo>
                  <a:cubicBezTo>
                    <a:pt x="2334" y="1379"/>
                    <a:pt x="2352" y="1248"/>
                    <a:pt x="2364" y="1154"/>
                  </a:cubicBezTo>
                  <a:cubicBezTo>
                    <a:pt x="2376" y="1061"/>
                    <a:pt x="2382" y="1005"/>
                    <a:pt x="2391" y="935"/>
                  </a:cubicBezTo>
                  <a:cubicBezTo>
                    <a:pt x="2400" y="865"/>
                    <a:pt x="2412" y="781"/>
                    <a:pt x="2424" y="689"/>
                  </a:cubicBezTo>
                  <a:cubicBezTo>
                    <a:pt x="2436" y="597"/>
                    <a:pt x="2448" y="496"/>
                    <a:pt x="2454" y="431"/>
                  </a:cubicBezTo>
                  <a:cubicBezTo>
                    <a:pt x="2460" y="366"/>
                    <a:pt x="2458" y="336"/>
                    <a:pt x="2454" y="306"/>
                  </a:cubicBezTo>
                  <a:cubicBezTo>
                    <a:pt x="2450" y="275"/>
                    <a:pt x="2442" y="243"/>
                    <a:pt x="2428" y="213"/>
                  </a:cubicBezTo>
                  <a:cubicBezTo>
                    <a:pt x="2413" y="183"/>
                    <a:pt x="2391" y="156"/>
                    <a:pt x="2366" y="132"/>
                  </a:cubicBezTo>
                  <a:cubicBezTo>
                    <a:pt x="2341" y="108"/>
                    <a:pt x="2314" y="89"/>
                    <a:pt x="2299" y="78"/>
                  </a:cubicBezTo>
                  <a:cubicBezTo>
                    <a:pt x="2284" y="68"/>
                    <a:pt x="2283" y="66"/>
                    <a:pt x="2280" y="64"/>
                  </a:cubicBezTo>
                  <a:cubicBezTo>
                    <a:pt x="2277" y="63"/>
                    <a:pt x="2272" y="61"/>
                    <a:pt x="2265" y="60"/>
                  </a:cubicBezTo>
                  <a:cubicBezTo>
                    <a:pt x="2257" y="59"/>
                    <a:pt x="2246" y="59"/>
                    <a:pt x="2186" y="58"/>
                  </a:cubicBezTo>
                  <a:cubicBezTo>
                    <a:pt x="2126" y="57"/>
                    <a:pt x="2018" y="55"/>
                    <a:pt x="1947" y="54"/>
                  </a:cubicBezTo>
                  <a:cubicBezTo>
                    <a:pt x="1877" y="54"/>
                    <a:pt x="1845" y="55"/>
                    <a:pt x="1754" y="51"/>
                  </a:cubicBezTo>
                  <a:cubicBezTo>
                    <a:pt x="1663" y="47"/>
                    <a:pt x="1513" y="38"/>
                    <a:pt x="1405" y="31"/>
                  </a:cubicBezTo>
                  <a:cubicBezTo>
                    <a:pt x="1297" y="24"/>
                    <a:pt x="1229" y="19"/>
                    <a:pt x="1168" y="15"/>
                  </a:cubicBezTo>
                  <a:cubicBezTo>
                    <a:pt x="1106" y="10"/>
                    <a:pt x="1050" y="6"/>
                    <a:pt x="1015" y="3"/>
                  </a:cubicBezTo>
                  <a:cubicBezTo>
                    <a:pt x="981" y="1"/>
                    <a:pt x="969" y="1"/>
                    <a:pt x="961" y="1"/>
                  </a:cubicBezTo>
                  <a:cubicBezTo>
                    <a:pt x="954" y="1"/>
                    <a:pt x="951" y="0"/>
                    <a:pt x="949" y="6"/>
                  </a:cubicBezTo>
                  <a:cubicBezTo>
                    <a:pt x="948" y="11"/>
                    <a:pt x="946" y="22"/>
                    <a:pt x="945" y="34"/>
                  </a:cubicBezTo>
                  <a:cubicBezTo>
                    <a:pt x="944" y="47"/>
                    <a:pt x="944" y="63"/>
                    <a:pt x="944" y="72"/>
                  </a:cubicBezTo>
                  <a:cubicBezTo>
                    <a:pt x="945" y="81"/>
                    <a:pt x="946" y="84"/>
                    <a:pt x="947" y="88"/>
                  </a:cubicBezTo>
                  <a:cubicBezTo>
                    <a:pt x="948" y="91"/>
                    <a:pt x="949" y="95"/>
                    <a:pt x="949" y="100"/>
                  </a:cubicBezTo>
                  <a:cubicBezTo>
                    <a:pt x="949" y="104"/>
                    <a:pt x="949" y="109"/>
                    <a:pt x="936" y="236"/>
                  </a:cubicBezTo>
                  <a:cubicBezTo>
                    <a:pt x="923" y="362"/>
                    <a:pt x="898" y="610"/>
                    <a:pt x="885" y="739"/>
                  </a:cubicBezTo>
                  <a:cubicBezTo>
                    <a:pt x="872" y="868"/>
                    <a:pt x="871" y="878"/>
                    <a:pt x="871" y="889"/>
                  </a:cubicBezTo>
                  <a:cubicBezTo>
                    <a:pt x="870" y="900"/>
                    <a:pt x="870" y="912"/>
                    <a:pt x="869" y="925"/>
                  </a:cubicBezTo>
                  <a:cubicBezTo>
                    <a:pt x="869" y="939"/>
                    <a:pt x="868" y="955"/>
                    <a:pt x="868" y="964"/>
                  </a:cubicBezTo>
                  <a:cubicBezTo>
                    <a:pt x="867" y="974"/>
                    <a:pt x="866" y="978"/>
                    <a:pt x="861" y="982"/>
                  </a:cubicBezTo>
                  <a:cubicBezTo>
                    <a:pt x="856" y="985"/>
                    <a:pt x="846" y="988"/>
                    <a:pt x="838" y="990"/>
                  </a:cubicBezTo>
                  <a:cubicBezTo>
                    <a:pt x="830" y="992"/>
                    <a:pt x="823" y="991"/>
                    <a:pt x="718" y="1004"/>
                  </a:cubicBezTo>
                  <a:cubicBezTo>
                    <a:pt x="613" y="1016"/>
                    <a:pt x="410" y="1041"/>
                    <a:pt x="300" y="1054"/>
                  </a:cubicBezTo>
                  <a:cubicBezTo>
                    <a:pt x="191" y="1067"/>
                    <a:pt x="175" y="1069"/>
                    <a:pt x="161" y="1070"/>
                  </a:cubicBezTo>
                  <a:cubicBezTo>
                    <a:pt x="147" y="1071"/>
                    <a:pt x="135" y="1072"/>
                    <a:pt x="127" y="1073"/>
                  </a:cubicBezTo>
                  <a:cubicBezTo>
                    <a:pt x="119" y="1074"/>
                    <a:pt x="115" y="1074"/>
                    <a:pt x="112" y="1074"/>
                  </a:cubicBezTo>
                  <a:cubicBezTo>
                    <a:pt x="109" y="1075"/>
                    <a:pt x="106" y="1075"/>
                    <a:pt x="99" y="1075"/>
                  </a:cubicBezTo>
                  <a:close/>
                </a:path>
              </a:pathLst>
            </a:custGeom>
            <a:solidFill>
              <a:srgbClr val="F6C90E"/>
            </a:solidFill>
            <a:ln w="0" cap="flat">
              <a:noFill/>
              <a:prstDash val="solid"/>
              <a:miter lim="800000"/>
              <a:headEnd/>
              <a:tailEnd/>
            </a:ln>
            <a:extLst/>
          </p:spPr>
          <p:txBody>
            <a:bodyPr/>
            <a:lstStyle/>
            <a:p>
              <a:endParaRPr lang="en-US"/>
            </a:p>
          </p:txBody>
        </p:sp>
        <p:sp>
          <p:nvSpPr>
            <p:cNvPr id="111" name="Freeform 110"/>
            <p:cNvSpPr>
              <a:spLocks/>
            </p:cNvSpPr>
            <p:nvPr/>
          </p:nvSpPr>
          <p:spPr bwMode="auto">
            <a:xfrm>
              <a:off x="6140954" y="4367332"/>
              <a:ext cx="133350" cy="160020"/>
            </a:xfrm>
            <a:custGeom>
              <a:avLst/>
              <a:gdLst>
                <a:gd name="T0" fmla="*/ 100 w 615"/>
                <a:gd name="T1" fmla="*/ 0 h 760"/>
                <a:gd name="T2" fmla="*/ 615 w 615"/>
                <a:gd name="T3" fmla="*/ 50 h 760"/>
                <a:gd name="T4" fmla="*/ 516 w 615"/>
                <a:gd name="T5" fmla="*/ 760 h 760"/>
                <a:gd name="T6" fmla="*/ 0 w 615"/>
                <a:gd name="T7" fmla="*/ 711 h 760"/>
                <a:gd name="T8" fmla="*/ 100 w 615"/>
                <a:gd name="T9" fmla="*/ 0 h 760"/>
              </a:gdLst>
              <a:ahLst/>
              <a:cxnLst>
                <a:cxn ang="0">
                  <a:pos x="T0" y="T1"/>
                </a:cxn>
                <a:cxn ang="0">
                  <a:pos x="T2" y="T3"/>
                </a:cxn>
                <a:cxn ang="0">
                  <a:pos x="T4" y="T5"/>
                </a:cxn>
                <a:cxn ang="0">
                  <a:pos x="T6" y="T7"/>
                </a:cxn>
                <a:cxn ang="0">
                  <a:pos x="T8" y="T9"/>
                </a:cxn>
              </a:cxnLst>
              <a:rect l="0" t="0" r="r" b="b"/>
              <a:pathLst>
                <a:path w="615" h="760">
                  <a:moveTo>
                    <a:pt x="100" y="0"/>
                  </a:moveTo>
                  <a:lnTo>
                    <a:pt x="615" y="50"/>
                  </a:lnTo>
                  <a:lnTo>
                    <a:pt x="516" y="760"/>
                  </a:lnTo>
                  <a:lnTo>
                    <a:pt x="0" y="711"/>
                  </a:lnTo>
                  <a:lnTo>
                    <a:pt x="100" y="0"/>
                  </a:lnTo>
                  <a:close/>
                </a:path>
              </a:pathLst>
            </a:custGeom>
            <a:solidFill>
              <a:srgbClr val="F6C90E"/>
            </a:solidFill>
            <a:ln w="0" cap="flat">
              <a:noFill/>
              <a:prstDash val="solid"/>
              <a:miter lim="800000"/>
              <a:headEnd/>
              <a:tailEnd/>
            </a:ln>
            <a:extLst/>
          </p:spPr>
          <p:txBody>
            <a:bodyPr/>
            <a:lstStyle/>
            <a:p>
              <a:endParaRPr lang="en-US"/>
            </a:p>
          </p:txBody>
        </p:sp>
        <p:sp>
          <p:nvSpPr>
            <p:cNvPr id="112" name="Freeform 111"/>
            <p:cNvSpPr>
              <a:spLocks/>
            </p:cNvSpPr>
            <p:nvPr/>
          </p:nvSpPr>
          <p:spPr bwMode="auto">
            <a:xfrm>
              <a:off x="3778754" y="2900482"/>
              <a:ext cx="1356360" cy="1085850"/>
            </a:xfrm>
            <a:custGeom>
              <a:avLst/>
              <a:gdLst>
                <a:gd name="T0" fmla="*/ 2491 w 6380"/>
                <a:gd name="T1" fmla="*/ 3524 h 5097"/>
                <a:gd name="T2" fmla="*/ 2495 w 6380"/>
                <a:gd name="T3" fmla="*/ 3551 h 5097"/>
                <a:gd name="T4" fmla="*/ 2641 w 6380"/>
                <a:gd name="T5" fmla="*/ 3732 h 5097"/>
                <a:gd name="T6" fmla="*/ 3586 w 6380"/>
                <a:gd name="T7" fmla="*/ 4065 h 5097"/>
                <a:gd name="T8" fmla="*/ 3641 w 6380"/>
                <a:gd name="T9" fmla="*/ 3948 h 5097"/>
                <a:gd name="T10" fmla="*/ 3783 w 6380"/>
                <a:gd name="T11" fmla="*/ 4001 h 5097"/>
                <a:gd name="T12" fmla="*/ 3779 w 6380"/>
                <a:gd name="T13" fmla="*/ 4048 h 5097"/>
                <a:gd name="T14" fmla="*/ 3747 w 6380"/>
                <a:gd name="T15" fmla="*/ 4116 h 5097"/>
                <a:gd name="T16" fmla="*/ 3838 w 6380"/>
                <a:gd name="T17" fmla="*/ 4166 h 5097"/>
                <a:gd name="T18" fmla="*/ 3873 w 6380"/>
                <a:gd name="T19" fmla="*/ 4160 h 5097"/>
                <a:gd name="T20" fmla="*/ 3896 w 6380"/>
                <a:gd name="T21" fmla="*/ 4183 h 5097"/>
                <a:gd name="T22" fmla="*/ 3966 w 6380"/>
                <a:gd name="T23" fmla="*/ 4220 h 5097"/>
                <a:gd name="T24" fmla="*/ 3982 w 6380"/>
                <a:gd name="T25" fmla="*/ 4203 h 5097"/>
                <a:gd name="T26" fmla="*/ 4136 w 6380"/>
                <a:gd name="T27" fmla="*/ 4263 h 5097"/>
                <a:gd name="T28" fmla="*/ 4143 w 6380"/>
                <a:gd name="T29" fmla="*/ 4323 h 5097"/>
                <a:gd name="T30" fmla="*/ 4099 w 6380"/>
                <a:gd name="T31" fmla="*/ 4430 h 5097"/>
                <a:gd name="T32" fmla="*/ 5016 w 6380"/>
                <a:gd name="T33" fmla="*/ 4821 h 5097"/>
                <a:gd name="T34" fmla="*/ 5532 w 6380"/>
                <a:gd name="T35" fmla="*/ 5007 h 5097"/>
                <a:gd name="T36" fmla="*/ 5862 w 6380"/>
                <a:gd name="T37" fmla="*/ 5097 h 5097"/>
                <a:gd name="T38" fmla="*/ 5979 w 6380"/>
                <a:gd name="T39" fmla="*/ 4695 h 5097"/>
                <a:gd name="T40" fmla="*/ 6183 w 6380"/>
                <a:gd name="T41" fmla="*/ 4156 h 5097"/>
                <a:gd name="T42" fmla="*/ 6373 w 6380"/>
                <a:gd name="T43" fmla="*/ 3773 h 5097"/>
                <a:gd name="T44" fmla="*/ 6362 w 6380"/>
                <a:gd name="T45" fmla="*/ 3739 h 5097"/>
                <a:gd name="T46" fmla="*/ 5599 w 6380"/>
                <a:gd name="T47" fmla="*/ 3419 h 5097"/>
                <a:gd name="T48" fmla="*/ 4978 w 6380"/>
                <a:gd name="T49" fmla="*/ 3073 h 5097"/>
                <a:gd name="T50" fmla="*/ 4619 w 6380"/>
                <a:gd name="T51" fmla="*/ 2870 h 5097"/>
                <a:gd name="T52" fmla="*/ 4408 w 6380"/>
                <a:gd name="T53" fmla="*/ 2848 h 5097"/>
                <a:gd name="T54" fmla="*/ 4219 w 6380"/>
                <a:gd name="T55" fmla="*/ 2985 h 5097"/>
                <a:gd name="T56" fmla="*/ 4267 w 6380"/>
                <a:gd name="T57" fmla="*/ 3157 h 5097"/>
                <a:gd name="T58" fmla="*/ 4378 w 6380"/>
                <a:gd name="T59" fmla="*/ 3244 h 5097"/>
                <a:gd name="T60" fmla="*/ 4342 w 6380"/>
                <a:gd name="T61" fmla="*/ 3341 h 5097"/>
                <a:gd name="T62" fmla="*/ 4166 w 6380"/>
                <a:gd name="T63" fmla="*/ 3294 h 5097"/>
                <a:gd name="T64" fmla="*/ 4036 w 6380"/>
                <a:gd name="T65" fmla="*/ 3212 h 5097"/>
                <a:gd name="T66" fmla="*/ 3943 w 6380"/>
                <a:gd name="T67" fmla="*/ 3029 h 5097"/>
                <a:gd name="T68" fmla="*/ 3808 w 6380"/>
                <a:gd name="T69" fmla="*/ 2973 h 5097"/>
                <a:gd name="T70" fmla="*/ 3908 w 6380"/>
                <a:gd name="T71" fmla="*/ 2895 h 5097"/>
                <a:gd name="T72" fmla="*/ 4161 w 6380"/>
                <a:gd name="T73" fmla="*/ 2768 h 5097"/>
                <a:gd name="T74" fmla="*/ 4395 w 6380"/>
                <a:gd name="T75" fmla="*/ 2720 h 5097"/>
                <a:gd name="T76" fmla="*/ 4580 w 6380"/>
                <a:gd name="T77" fmla="*/ 2718 h 5097"/>
                <a:gd name="T78" fmla="*/ 4687 w 6380"/>
                <a:gd name="T79" fmla="*/ 2722 h 5097"/>
                <a:gd name="T80" fmla="*/ 4850 w 6380"/>
                <a:gd name="T81" fmla="*/ 2363 h 5097"/>
                <a:gd name="T82" fmla="*/ 4908 w 6380"/>
                <a:gd name="T83" fmla="*/ 2257 h 5097"/>
                <a:gd name="T84" fmla="*/ 5055 w 6380"/>
                <a:gd name="T85" fmla="*/ 2304 h 5097"/>
                <a:gd name="T86" fmla="*/ 5281 w 6380"/>
                <a:gd name="T87" fmla="*/ 2021 h 5097"/>
                <a:gd name="T88" fmla="*/ 5331 w 6380"/>
                <a:gd name="T89" fmla="*/ 1879 h 5097"/>
                <a:gd name="T90" fmla="*/ 5385 w 6380"/>
                <a:gd name="T91" fmla="*/ 1539 h 5097"/>
                <a:gd name="T92" fmla="*/ 5384 w 6380"/>
                <a:gd name="T93" fmla="*/ 1039 h 5097"/>
                <a:gd name="T94" fmla="*/ 4937 w 6380"/>
                <a:gd name="T95" fmla="*/ 481 h 5097"/>
                <a:gd name="T96" fmla="*/ 4719 w 6380"/>
                <a:gd name="T97" fmla="*/ 361 h 5097"/>
                <a:gd name="T98" fmla="*/ 4520 w 6380"/>
                <a:gd name="T99" fmla="*/ 405 h 5097"/>
                <a:gd name="T100" fmla="*/ 4414 w 6380"/>
                <a:gd name="T101" fmla="*/ 515 h 5097"/>
                <a:gd name="T102" fmla="*/ 4199 w 6380"/>
                <a:gd name="T103" fmla="*/ 406 h 5097"/>
                <a:gd name="T104" fmla="*/ 3561 w 6380"/>
                <a:gd name="T105" fmla="*/ 7 h 5097"/>
                <a:gd name="T106" fmla="*/ 2479 w 6380"/>
                <a:gd name="T107" fmla="*/ 1420 h 5097"/>
                <a:gd name="T108" fmla="*/ 2181 w 6380"/>
                <a:gd name="T109" fmla="*/ 1710 h 5097"/>
                <a:gd name="T110" fmla="*/ 1948 w 6380"/>
                <a:gd name="T111" fmla="*/ 1503 h 5097"/>
                <a:gd name="T112" fmla="*/ 1625 w 6380"/>
                <a:gd name="T113" fmla="*/ 1473 h 5097"/>
                <a:gd name="T114" fmla="*/ 887 w 6380"/>
                <a:gd name="T115" fmla="*/ 2208 h 5097"/>
                <a:gd name="T116" fmla="*/ 296 w 6380"/>
                <a:gd name="T117" fmla="*/ 1889 h 5097"/>
                <a:gd name="T118" fmla="*/ 5 w 6380"/>
                <a:gd name="T119" fmla="*/ 2455 h 5097"/>
                <a:gd name="T120" fmla="*/ 416 w 6380"/>
                <a:gd name="T121" fmla="*/ 2645 h 5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80" h="5097">
                  <a:moveTo>
                    <a:pt x="416" y="2645"/>
                  </a:moveTo>
                  <a:cubicBezTo>
                    <a:pt x="831" y="2821"/>
                    <a:pt x="1660" y="3172"/>
                    <a:pt x="2075" y="3348"/>
                  </a:cubicBezTo>
                  <a:cubicBezTo>
                    <a:pt x="2490" y="3524"/>
                    <a:pt x="2491" y="3524"/>
                    <a:pt x="2491" y="3524"/>
                  </a:cubicBezTo>
                  <a:cubicBezTo>
                    <a:pt x="2492" y="3525"/>
                    <a:pt x="2494" y="3525"/>
                    <a:pt x="2496" y="3526"/>
                  </a:cubicBezTo>
                  <a:cubicBezTo>
                    <a:pt x="2498" y="3527"/>
                    <a:pt x="2500" y="3528"/>
                    <a:pt x="2502" y="3529"/>
                  </a:cubicBezTo>
                  <a:cubicBezTo>
                    <a:pt x="2503" y="3530"/>
                    <a:pt x="2503" y="3530"/>
                    <a:pt x="2495" y="3551"/>
                  </a:cubicBezTo>
                  <a:cubicBezTo>
                    <a:pt x="2487" y="3572"/>
                    <a:pt x="2472" y="3613"/>
                    <a:pt x="2464" y="3633"/>
                  </a:cubicBezTo>
                  <a:cubicBezTo>
                    <a:pt x="2457" y="3654"/>
                    <a:pt x="2456" y="3655"/>
                    <a:pt x="2456" y="3656"/>
                  </a:cubicBezTo>
                  <a:cubicBezTo>
                    <a:pt x="2456" y="3657"/>
                    <a:pt x="2456" y="3658"/>
                    <a:pt x="2641" y="3732"/>
                  </a:cubicBezTo>
                  <a:cubicBezTo>
                    <a:pt x="2826" y="3806"/>
                    <a:pt x="3196" y="3952"/>
                    <a:pt x="3382" y="4025"/>
                  </a:cubicBezTo>
                  <a:cubicBezTo>
                    <a:pt x="3567" y="4099"/>
                    <a:pt x="3569" y="4099"/>
                    <a:pt x="3571" y="4097"/>
                  </a:cubicBezTo>
                  <a:cubicBezTo>
                    <a:pt x="3573" y="4094"/>
                    <a:pt x="3577" y="4088"/>
                    <a:pt x="3586" y="4065"/>
                  </a:cubicBezTo>
                  <a:cubicBezTo>
                    <a:pt x="3596" y="4041"/>
                    <a:pt x="3612" y="4001"/>
                    <a:pt x="3621" y="3979"/>
                  </a:cubicBezTo>
                  <a:cubicBezTo>
                    <a:pt x="3630" y="3958"/>
                    <a:pt x="3631" y="3955"/>
                    <a:pt x="3633" y="3953"/>
                  </a:cubicBezTo>
                  <a:cubicBezTo>
                    <a:pt x="3634" y="3950"/>
                    <a:pt x="3637" y="3948"/>
                    <a:pt x="3641" y="3948"/>
                  </a:cubicBezTo>
                  <a:cubicBezTo>
                    <a:pt x="3646" y="3949"/>
                    <a:pt x="3653" y="3951"/>
                    <a:pt x="3675" y="3959"/>
                  </a:cubicBezTo>
                  <a:cubicBezTo>
                    <a:pt x="3697" y="3968"/>
                    <a:pt x="3733" y="3982"/>
                    <a:pt x="3754" y="3990"/>
                  </a:cubicBezTo>
                  <a:cubicBezTo>
                    <a:pt x="3774" y="3998"/>
                    <a:pt x="3780" y="4000"/>
                    <a:pt x="3783" y="4001"/>
                  </a:cubicBezTo>
                  <a:cubicBezTo>
                    <a:pt x="3787" y="4003"/>
                    <a:pt x="3790" y="4005"/>
                    <a:pt x="3791" y="4007"/>
                  </a:cubicBezTo>
                  <a:cubicBezTo>
                    <a:pt x="3793" y="4009"/>
                    <a:pt x="3793" y="4011"/>
                    <a:pt x="3791" y="4018"/>
                  </a:cubicBezTo>
                  <a:cubicBezTo>
                    <a:pt x="3790" y="4024"/>
                    <a:pt x="3786" y="4035"/>
                    <a:pt x="3779" y="4048"/>
                  </a:cubicBezTo>
                  <a:cubicBezTo>
                    <a:pt x="3773" y="4061"/>
                    <a:pt x="3764" y="4077"/>
                    <a:pt x="3758" y="4087"/>
                  </a:cubicBezTo>
                  <a:cubicBezTo>
                    <a:pt x="3752" y="4098"/>
                    <a:pt x="3750" y="4102"/>
                    <a:pt x="3748" y="4106"/>
                  </a:cubicBezTo>
                  <a:cubicBezTo>
                    <a:pt x="3747" y="4109"/>
                    <a:pt x="3746" y="4113"/>
                    <a:pt x="3747" y="4116"/>
                  </a:cubicBezTo>
                  <a:cubicBezTo>
                    <a:pt x="3748" y="4119"/>
                    <a:pt x="3751" y="4122"/>
                    <a:pt x="3758" y="4127"/>
                  </a:cubicBezTo>
                  <a:cubicBezTo>
                    <a:pt x="3766" y="4131"/>
                    <a:pt x="3778" y="4138"/>
                    <a:pt x="3794" y="4145"/>
                  </a:cubicBezTo>
                  <a:cubicBezTo>
                    <a:pt x="3809" y="4153"/>
                    <a:pt x="3827" y="4161"/>
                    <a:pt x="3838" y="4166"/>
                  </a:cubicBezTo>
                  <a:cubicBezTo>
                    <a:pt x="3849" y="4170"/>
                    <a:pt x="3852" y="4171"/>
                    <a:pt x="3855" y="4172"/>
                  </a:cubicBezTo>
                  <a:cubicBezTo>
                    <a:pt x="3858" y="4172"/>
                    <a:pt x="3861" y="4171"/>
                    <a:pt x="3864" y="4168"/>
                  </a:cubicBezTo>
                  <a:cubicBezTo>
                    <a:pt x="3866" y="4166"/>
                    <a:pt x="3869" y="4161"/>
                    <a:pt x="3873" y="4160"/>
                  </a:cubicBezTo>
                  <a:cubicBezTo>
                    <a:pt x="3877" y="4159"/>
                    <a:pt x="3883" y="4161"/>
                    <a:pt x="3887" y="4163"/>
                  </a:cubicBezTo>
                  <a:cubicBezTo>
                    <a:pt x="3891" y="4165"/>
                    <a:pt x="3895" y="4167"/>
                    <a:pt x="3896" y="4170"/>
                  </a:cubicBezTo>
                  <a:cubicBezTo>
                    <a:pt x="3897" y="4174"/>
                    <a:pt x="3897" y="4180"/>
                    <a:pt x="3896" y="4183"/>
                  </a:cubicBezTo>
                  <a:cubicBezTo>
                    <a:pt x="3896" y="4187"/>
                    <a:pt x="3895" y="4189"/>
                    <a:pt x="3901" y="4193"/>
                  </a:cubicBezTo>
                  <a:cubicBezTo>
                    <a:pt x="3907" y="4196"/>
                    <a:pt x="3920" y="4201"/>
                    <a:pt x="3933" y="4207"/>
                  </a:cubicBezTo>
                  <a:cubicBezTo>
                    <a:pt x="3945" y="4212"/>
                    <a:pt x="3958" y="4218"/>
                    <a:pt x="3966" y="4220"/>
                  </a:cubicBezTo>
                  <a:cubicBezTo>
                    <a:pt x="3973" y="4223"/>
                    <a:pt x="3975" y="4222"/>
                    <a:pt x="3976" y="4220"/>
                  </a:cubicBezTo>
                  <a:cubicBezTo>
                    <a:pt x="3977" y="4219"/>
                    <a:pt x="3978" y="4216"/>
                    <a:pt x="3979" y="4212"/>
                  </a:cubicBezTo>
                  <a:cubicBezTo>
                    <a:pt x="3980" y="4209"/>
                    <a:pt x="3981" y="4206"/>
                    <a:pt x="3982" y="4203"/>
                  </a:cubicBezTo>
                  <a:cubicBezTo>
                    <a:pt x="3983" y="4201"/>
                    <a:pt x="3984" y="4200"/>
                    <a:pt x="3987" y="4202"/>
                  </a:cubicBezTo>
                  <a:cubicBezTo>
                    <a:pt x="3991" y="4203"/>
                    <a:pt x="3998" y="4205"/>
                    <a:pt x="4028" y="4218"/>
                  </a:cubicBezTo>
                  <a:cubicBezTo>
                    <a:pt x="4057" y="4230"/>
                    <a:pt x="4109" y="4251"/>
                    <a:pt x="4136" y="4263"/>
                  </a:cubicBezTo>
                  <a:cubicBezTo>
                    <a:pt x="4162" y="4274"/>
                    <a:pt x="4163" y="4276"/>
                    <a:pt x="4162" y="4279"/>
                  </a:cubicBezTo>
                  <a:cubicBezTo>
                    <a:pt x="4162" y="4282"/>
                    <a:pt x="4160" y="4287"/>
                    <a:pt x="4158" y="4293"/>
                  </a:cubicBezTo>
                  <a:cubicBezTo>
                    <a:pt x="4155" y="4298"/>
                    <a:pt x="4151" y="4304"/>
                    <a:pt x="4143" y="4323"/>
                  </a:cubicBezTo>
                  <a:cubicBezTo>
                    <a:pt x="4135" y="4341"/>
                    <a:pt x="4122" y="4372"/>
                    <a:pt x="4114" y="4390"/>
                  </a:cubicBezTo>
                  <a:cubicBezTo>
                    <a:pt x="4106" y="4408"/>
                    <a:pt x="4104" y="4415"/>
                    <a:pt x="4102" y="4419"/>
                  </a:cubicBezTo>
                  <a:cubicBezTo>
                    <a:pt x="4100" y="4424"/>
                    <a:pt x="4100" y="4427"/>
                    <a:pt x="4099" y="4430"/>
                  </a:cubicBezTo>
                  <a:cubicBezTo>
                    <a:pt x="4099" y="4433"/>
                    <a:pt x="4099" y="4436"/>
                    <a:pt x="4099" y="4438"/>
                  </a:cubicBezTo>
                  <a:cubicBezTo>
                    <a:pt x="4100" y="4440"/>
                    <a:pt x="4100" y="4442"/>
                    <a:pt x="4282" y="4518"/>
                  </a:cubicBezTo>
                  <a:cubicBezTo>
                    <a:pt x="4464" y="4594"/>
                    <a:pt x="4829" y="4743"/>
                    <a:pt x="5016" y="4821"/>
                  </a:cubicBezTo>
                  <a:cubicBezTo>
                    <a:pt x="5204" y="4898"/>
                    <a:pt x="5216" y="4903"/>
                    <a:pt x="5245" y="4914"/>
                  </a:cubicBezTo>
                  <a:cubicBezTo>
                    <a:pt x="5274" y="4925"/>
                    <a:pt x="5321" y="4942"/>
                    <a:pt x="5372" y="4959"/>
                  </a:cubicBezTo>
                  <a:cubicBezTo>
                    <a:pt x="5424" y="4976"/>
                    <a:pt x="5481" y="4993"/>
                    <a:pt x="5532" y="5007"/>
                  </a:cubicBezTo>
                  <a:cubicBezTo>
                    <a:pt x="5582" y="5022"/>
                    <a:pt x="5625" y="5034"/>
                    <a:pt x="5677" y="5048"/>
                  </a:cubicBezTo>
                  <a:cubicBezTo>
                    <a:pt x="5728" y="5063"/>
                    <a:pt x="5788" y="5079"/>
                    <a:pt x="5820" y="5087"/>
                  </a:cubicBezTo>
                  <a:cubicBezTo>
                    <a:pt x="5852" y="5095"/>
                    <a:pt x="5857" y="5096"/>
                    <a:pt x="5862" y="5097"/>
                  </a:cubicBezTo>
                  <a:cubicBezTo>
                    <a:pt x="5867" y="5097"/>
                    <a:pt x="5871" y="5097"/>
                    <a:pt x="5874" y="5092"/>
                  </a:cubicBezTo>
                  <a:cubicBezTo>
                    <a:pt x="5878" y="5086"/>
                    <a:pt x="5881" y="5075"/>
                    <a:pt x="5900" y="5003"/>
                  </a:cubicBezTo>
                  <a:cubicBezTo>
                    <a:pt x="5918" y="4931"/>
                    <a:pt x="5953" y="4798"/>
                    <a:pt x="5979" y="4695"/>
                  </a:cubicBezTo>
                  <a:cubicBezTo>
                    <a:pt x="6006" y="4592"/>
                    <a:pt x="6025" y="4518"/>
                    <a:pt x="6041" y="4460"/>
                  </a:cubicBezTo>
                  <a:cubicBezTo>
                    <a:pt x="6056" y="4402"/>
                    <a:pt x="6068" y="4359"/>
                    <a:pt x="6091" y="4312"/>
                  </a:cubicBezTo>
                  <a:cubicBezTo>
                    <a:pt x="6113" y="4265"/>
                    <a:pt x="6147" y="4214"/>
                    <a:pt x="6183" y="4156"/>
                  </a:cubicBezTo>
                  <a:cubicBezTo>
                    <a:pt x="6219" y="4098"/>
                    <a:pt x="6257" y="4032"/>
                    <a:pt x="6285" y="3978"/>
                  </a:cubicBezTo>
                  <a:cubicBezTo>
                    <a:pt x="6312" y="3924"/>
                    <a:pt x="6329" y="3882"/>
                    <a:pt x="6343" y="3848"/>
                  </a:cubicBezTo>
                  <a:cubicBezTo>
                    <a:pt x="6357" y="3813"/>
                    <a:pt x="6367" y="3787"/>
                    <a:pt x="6373" y="3773"/>
                  </a:cubicBezTo>
                  <a:cubicBezTo>
                    <a:pt x="6379" y="3759"/>
                    <a:pt x="6379" y="3757"/>
                    <a:pt x="6380" y="3755"/>
                  </a:cubicBezTo>
                  <a:cubicBezTo>
                    <a:pt x="6380" y="3753"/>
                    <a:pt x="6380" y="3750"/>
                    <a:pt x="6377" y="3748"/>
                  </a:cubicBezTo>
                  <a:cubicBezTo>
                    <a:pt x="6374" y="3745"/>
                    <a:pt x="6368" y="3742"/>
                    <a:pt x="6362" y="3739"/>
                  </a:cubicBezTo>
                  <a:cubicBezTo>
                    <a:pt x="6356" y="3736"/>
                    <a:pt x="6349" y="3734"/>
                    <a:pt x="6249" y="3694"/>
                  </a:cubicBezTo>
                  <a:cubicBezTo>
                    <a:pt x="6149" y="3653"/>
                    <a:pt x="5956" y="3575"/>
                    <a:pt x="5840" y="3527"/>
                  </a:cubicBezTo>
                  <a:cubicBezTo>
                    <a:pt x="5723" y="3480"/>
                    <a:pt x="5684" y="3463"/>
                    <a:pt x="5599" y="3419"/>
                  </a:cubicBezTo>
                  <a:cubicBezTo>
                    <a:pt x="5514" y="3374"/>
                    <a:pt x="5384" y="3300"/>
                    <a:pt x="5313" y="3261"/>
                  </a:cubicBezTo>
                  <a:cubicBezTo>
                    <a:pt x="5242" y="3221"/>
                    <a:pt x="5230" y="3216"/>
                    <a:pt x="5180" y="3188"/>
                  </a:cubicBezTo>
                  <a:cubicBezTo>
                    <a:pt x="5130" y="3160"/>
                    <a:pt x="5042" y="3110"/>
                    <a:pt x="4978" y="3073"/>
                  </a:cubicBezTo>
                  <a:cubicBezTo>
                    <a:pt x="4914" y="3037"/>
                    <a:pt x="4875" y="3013"/>
                    <a:pt x="4835" y="2991"/>
                  </a:cubicBezTo>
                  <a:cubicBezTo>
                    <a:pt x="4796" y="2968"/>
                    <a:pt x="4757" y="2947"/>
                    <a:pt x="4719" y="2926"/>
                  </a:cubicBezTo>
                  <a:cubicBezTo>
                    <a:pt x="4681" y="2904"/>
                    <a:pt x="4643" y="2884"/>
                    <a:pt x="4619" y="2870"/>
                  </a:cubicBezTo>
                  <a:cubicBezTo>
                    <a:pt x="4594" y="2856"/>
                    <a:pt x="4583" y="2849"/>
                    <a:pt x="4567" y="2845"/>
                  </a:cubicBezTo>
                  <a:cubicBezTo>
                    <a:pt x="4550" y="2841"/>
                    <a:pt x="4528" y="2839"/>
                    <a:pt x="4499" y="2839"/>
                  </a:cubicBezTo>
                  <a:cubicBezTo>
                    <a:pt x="4470" y="2840"/>
                    <a:pt x="4436" y="2843"/>
                    <a:pt x="4408" y="2848"/>
                  </a:cubicBezTo>
                  <a:cubicBezTo>
                    <a:pt x="4381" y="2854"/>
                    <a:pt x="4360" y="2860"/>
                    <a:pt x="4336" y="2870"/>
                  </a:cubicBezTo>
                  <a:cubicBezTo>
                    <a:pt x="4312" y="2879"/>
                    <a:pt x="4285" y="2892"/>
                    <a:pt x="4263" y="2912"/>
                  </a:cubicBezTo>
                  <a:cubicBezTo>
                    <a:pt x="4242" y="2932"/>
                    <a:pt x="4227" y="2960"/>
                    <a:pt x="4219" y="2985"/>
                  </a:cubicBezTo>
                  <a:cubicBezTo>
                    <a:pt x="4211" y="3010"/>
                    <a:pt x="4210" y="3032"/>
                    <a:pt x="4213" y="3052"/>
                  </a:cubicBezTo>
                  <a:cubicBezTo>
                    <a:pt x="4216" y="3073"/>
                    <a:pt x="4222" y="3092"/>
                    <a:pt x="4232" y="3110"/>
                  </a:cubicBezTo>
                  <a:cubicBezTo>
                    <a:pt x="4241" y="3128"/>
                    <a:pt x="4254" y="3143"/>
                    <a:pt x="4267" y="3157"/>
                  </a:cubicBezTo>
                  <a:cubicBezTo>
                    <a:pt x="4281" y="3171"/>
                    <a:pt x="4295" y="3182"/>
                    <a:pt x="4310" y="3194"/>
                  </a:cubicBezTo>
                  <a:cubicBezTo>
                    <a:pt x="4325" y="3206"/>
                    <a:pt x="4340" y="3218"/>
                    <a:pt x="4352" y="3226"/>
                  </a:cubicBezTo>
                  <a:cubicBezTo>
                    <a:pt x="4365" y="3235"/>
                    <a:pt x="4374" y="3241"/>
                    <a:pt x="4378" y="3244"/>
                  </a:cubicBezTo>
                  <a:cubicBezTo>
                    <a:pt x="4383" y="3247"/>
                    <a:pt x="4383" y="3247"/>
                    <a:pt x="4382" y="3251"/>
                  </a:cubicBezTo>
                  <a:cubicBezTo>
                    <a:pt x="4382" y="3254"/>
                    <a:pt x="4380" y="3261"/>
                    <a:pt x="4372" y="3279"/>
                  </a:cubicBezTo>
                  <a:cubicBezTo>
                    <a:pt x="4364" y="3297"/>
                    <a:pt x="4350" y="3326"/>
                    <a:pt x="4342" y="3341"/>
                  </a:cubicBezTo>
                  <a:cubicBezTo>
                    <a:pt x="4334" y="3356"/>
                    <a:pt x="4332" y="3357"/>
                    <a:pt x="4327" y="3356"/>
                  </a:cubicBezTo>
                  <a:cubicBezTo>
                    <a:pt x="4323" y="3355"/>
                    <a:pt x="4316" y="3353"/>
                    <a:pt x="4286" y="3341"/>
                  </a:cubicBezTo>
                  <a:cubicBezTo>
                    <a:pt x="4256" y="3329"/>
                    <a:pt x="4202" y="3308"/>
                    <a:pt x="4166" y="3294"/>
                  </a:cubicBezTo>
                  <a:cubicBezTo>
                    <a:pt x="4130" y="3280"/>
                    <a:pt x="4111" y="3273"/>
                    <a:pt x="4096" y="3266"/>
                  </a:cubicBezTo>
                  <a:cubicBezTo>
                    <a:pt x="4081" y="3260"/>
                    <a:pt x="4071" y="3253"/>
                    <a:pt x="4062" y="3247"/>
                  </a:cubicBezTo>
                  <a:cubicBezTo>
                    <a:pt x="4053" y="3240"/>
                    <a:pt x="4047" y="3232"/>
                    <a:pt x="4036" y="3212"/>
                  </a:cubicBezTo>
                  <a:cubicBezTo>
                    <a:pt x="4025" y="3191"/>
                    <a:pt x="4009" y="3157"/>
                    <a:pt x="3996" y="3130"/>
                  </a:cubicBezTo>
                  <a:cubicBezTo>
                    <a:pt x="3983" y="3103"/>
                    <a:pt x="3974" y="3083"/>
                    <a:pt x="3966" y="3066"/>
                  </a:cubicBezTo>
                  <a:cubicBezTo>
                    <a:pt x="3958" y="3050"/>
                    <a:pt x="3952" y="3038"/>
                    <a:pt x="3943" y="3029"/>
                  </a:cubicBezTo>
                  <a:cubicBezTo>
                    <a:pt x="3934" y="3020"/>
                    <a:pt x="3922" y="3015"/>
                    <a:pt x="3901" y="3007"/>
                  </a:cubicBezTo>
                  <a:cubicBezTo>
                    <a:pt x="3881" y="3000"/>
                    <a:pt x="3853" y="2991"/>
                    <a:pt x="3835" y="2984"/>
                  </a:cubicBezTo>
                  <a:cubicBezTo>
                    <a:pt x="3818" y="2978"/>
                    <a:pt x="3811" y="2975"/>
                    <a:pt x="3808" y="2973"/>
                  </a:cubicBezTo>
                  <a:cubicBezTo>
                    <a:pt x="3804" y="2971"/>
                    <a:pt x="3803" y="2969"/>
                    <a:pt x="3808" y="2965"/>
                  </a:cubicBezTo>
                  <a:cubicBezTo>
                    <a:pt x="3812" y="2961"/>
                    <a:pt x="3823" y="2956"/>
                    <a:pt x="3840" y="2944"/>
                  </a:cubicBezTo>
                  <a:cubicBezTo>
                    <a:pt x="3857" y="2932"/>
                    <a:pt x="3880" y="2913"/>
                    <a:pt x="3908" y="2895"/>
                  </a:cubicBezTo>
                  <a:cubicBezTo>
                    <a:pt x="3935" y="2877"/>
                    <a:pt x="3967" y="2860"/>
                    <a:pt x="3997" y="2844"/>
                  </a:cubicBezTo>
                  <a:cubicBezTo>
                    <a:pt x="4027" y="2827"/>
                    <a:pt x="4056" y="2812"/>
                    <a:pt x="4082" y="2800"/>
                  </a:cubicBezTo>
                  <a:cubicBezTo>
                    <a:pt x="4108" y="2787"/>
                    <a:pt x="4133" y="2777"/>
                    <a:pt x="4161" y="2768"/>
                  </a:cubicBezTo>
                  <a:cubicBezTo>
                    <a:pt x="4190" y="2759"/>
                    <a:pt x="4223" y="2750"/>
                    <a:pt x="4251" y="2743"/>
                  </a:cubicBezTo>
                  <a:cubicBezTo>
                    <a:pt x="4279" y="2736"/>
                    <a:pt x="4302" y="2731"/>
                    <a:pt x="4324" y="2728"/>
                  </a:cubicBezTo>
                  <a:cubicBezTo>
                    <a:pt x="4346" y="2724"/>
                    <a:pt x="4368" y="2722"/>
                    <a:pt x="4395" y="2720"/>
                  </a:cubicBezTo>
                  <a:cubicBezTo>
                    <a:pt x="4422" y="2719"/>
                    <a:pt x="4454" y="2718"/>
                    <a:pt x="4480" y="2717"/>
                  </a:cubicBezTo>
                  <a:cubicBezTo>
                    <a:pt x="4505" y="2717"/>
                    <a:pt x="4524" y="2717"/>
                    <a:pt x="4539" y="2717"/>
                  </a:cubicBezTo>
                  <a:cubicBezTo>
                    <a:pt x="4554" y="2717"/>
                    <a:pt x="4565" y="2718"/>
                    <a:pt x="4580" y="2718"/>
                  </a:cubicBezTo>
                  <a:cubicBezTo>
                    <a:pt x="4595" y="2718"/>
                    <a:pt x="4613" y="2718"/>
                    <a:pt x="4628" y="2719"/>
                  </a:cubicBezTo>
                  <a:cubicBezTo>
                    <a:pt x="4642" y="2720"/>
                    <a:pt x="4652" y="2722"/>
                    <a:pt x="4661" y="2723"/>
                  </a:cubicBezTo>
                  <a:cubicBezTo>
                    <a:pt x="4671" y="2724"/>
                    <a:pt x="4679" y="2724"/>
                    <a:pt x="4687" y="2722"/>
                  </a:cubicBezTo>
                  <a:cubicBezTo>
                    <a:pt x="4695" y="2720"/>
                    <a:pt x="4701" y="2716"/>
                    <a:pt x="4708" y="2707"/>
                  </a:cubicBezTo>
                  <a:cubicBezTo>
                    <a:pt x="4714" y="2699"/>
                    <a:pt x="4720" y="2687"/>
                    <a:pt x="4748" y="2620"/>
                  </a:cubicBezTo>
                  <a:cubicBezTo>
                    <a:pt x="4775" y="2553"/>
                    <a:pt x="4824" y="2431"/>
                    <a:pt x="4850" y="2363"/>
                  </a:cubicBezTo>
                  <a:cubicBezTo>
                    <a:pt x="4876" y="2296"/>
                    <a:pt x="4879" y="2283"/>
                    <a:pt x="4882" y="2273"/>
                  </a:cubicBezTo>
                  <a:cubicBezTo>
                    <a:pt x="4885" y="2264"/>
                    <a:pt x="4887" y="2257"/>
                    <a:pt x="4889" y="2254"/>
                  </a:cubicBezTo>
                  <a:cubicBezTo>
                    <a:pt x="4890" y="2251"/>
                    <a:pt x="4891" y="2252"/>
                    <a:pt x="4908" y="2257"/>
                  </a:cubicBezTo>
                  <a:cubicBezTo>
                    <a:pt x="4924" y="2262"/>
                    <a:pt x="4955" y="2271"/>
                    <a:pt x="4977" y="2278"/>
                  </a:cubicBezTo>
                  <a:cubicBezTo>
                    <a:pt x="4999" y="2285"/>
                    <a:pt x="5012" y="2290"/>
                    <a:pt x="5025" y="2294"/>
                  </a:cubicBezTo>
                  <a:cubicBezTo>
                    <a:pt x="5037" y="2297"/>
                    <a:pt x="5048" y="2301"/>
                    <a:pt x="5055" y="2304"/>
                  </a:cubicBezTo>
                  <a:cubicBezTo>
                    <a:pt x="5063" y="2307"/>
                    <a:pt x="5066" y="2309"/>
                    <a:pt x="5070" y="2308"/>
                  </a:cubicBezTo>
                  <a:cubicBezTo>
                    <a:pt x="5075" y="2306"/>
                    <a:pt x="5082" y="2301"/>
                    <a:pt x="5123" y="2244"/>
                  </a:cubicBezTo>
                  <a:cubicBezTo>
                    <a:pt x="5165" y="2187"/>
                    <a:pt x="5242" y="2077"/>
                    <a:pt x="5281" y="2021"/>
                  </a:cubicBezTo>
                  <a:cubicBezTo>
                    <a:pt x="5320" y="1966"/>
                    <a:pt x="5322" y="1964"/>
                    <a:pt x="5324" y="1959"/>
                  </a:cubicBezTo>
                  <a:cubicBezTo>
                    <a:pt x="5326" y="1955"/>
                    <a:pt x="5328" y="1948"/>
                    <a:pt x="5329" y="1932"/>
                  </a:cubicBezTo>
                  <a:cubicBezTo>
                    <a:pt x="5330" y="1916"/>
                    <a:pt x="5330" y="1891"/>
                    <a:pt x="5331" y="1879"/>
                  </a:cubicBezTo>
                  <a:cubicBezTo>
                    <a:pt x="5331" y="1866"/>
                    <a:pt x="5331" y="1866"/>
                    <a:pt x="5336" y="1831"/>
                  </a:cubicBezTo>
                  <a:cubicBezTo>
                    <a:pt x="5342" y="1796"/>
                    <a:pt x="5353" y="1728"/>
                    <a:pt x="5362" y="1672"/>
                  </a:cubicBezTo>
                  <a:cubicBezTo>
                    <a:pt x="5371" y="1617"/>
                    <a:pt x="5379" y="1575"/>
                    <a:pt x="5385" y="1539"/>
                  </a:cubicBezTo>
                  <a:cubicBezTo>
                    <a:pt x="5392" y="1504"/>
                    <a:pt x="5397" y="1475"/>
                    <a:pt x="5398" y="1417"/>
                  </a:cubicBezTo>
                  <a:cubicBezTo>
                    <a:pt x="5399" y="1359"/>
                    <a:pt x="5396" y="1273"/>
                    <a:pt x="5393" y="1203"/>
                  </a:cubicBezTo>
                  <a:cubicBezTo>
                    <a:pt x="5390" y="1132"/>
                    <a:pt x="5386" y="1076"/>
                    <a:pt x="5384" y="1039"/>
                  </a:cubicBezTo>
                  <a:cubicBezTo>
                    <a:pt x="5382" y="1003"/>
                    <a:pt x="5382" y="985"/>
                    <a:pt x="5381" y="975"/>
                  </a:cubicBezTo>
                  <a:cubicBezTo>
                    <a:pt x="5380" y="964"/>
                    <a:pt x="5378" y="962"/>
                    <a:pt x="5290" y="866"/>
                  </a:cubicBezTo>
                  <a:cubicBezTo>
                    <a:pt x="5202" y="770"/>
                    <a:pt x="5027" y="580"/>
                    <a:pt x="4937" y="481"/>
                  </a:cubicBezTo>
                  <a:cubicBezTo>
                    <a:pt x="4847" y="383"/>
                    <a:pt x="4843" y="377"/>
                    <a:pt x="4834" y="371"/>
                  </a:cubicBezTo>
                  <a:cubicBezTo>
                    <a:pt x="4826" y="365"/>
                    <a:pt x="4813" y="360"/>
                    <a:pt x="4793" y="358"/>
                  </a:cubicBezTo>
                  <a:cubicBezTo>
                    <a:pt x="4772" y="357"/>
                    <a:pt x="4744" y="359"/>
                    <a:pt x="4719" y="361"/>
                  </a:cubicBezTo>
                  <a:cubicBezTo>
                    <a:pt x="4693" y="362"/>
                    <a:pt x="4671" y="364"/>
                    <a:pt x="4647" y="365"/>
                  </a:cubicBezTo>
                  <a:cubicBezTo>
                    <a:pt x="4622" y="366"/>
                    <a:pt x="4595" y="367"/>
                    <a:pt x="4574" y="372"/>
                  </a:cubicBezTo>
                  <a:cubicBezTo>
                    <a:pt x="4553" y="377"/>
                    <a:pt x="4539" y="386"/>
                    <a:pt x="4520" y="405"/>
                  </a:cubicBezTo>
                  <a:cubicBezTo>
                    <a:pt x="4501" y="424"/>
                    <a:pt x="4478" y="452"/>
                    <a:pt x="4463" y="470"/>
                  </a:cubicBezTo>
                  <a:cubicBezTo>
                    <a:pt x="4449" y="487"/>
                    <a:pt x="4443" y="494"/>
                    <a:pt x="4437" y="501"/>
                  </a:cubicBezTo>
                  <a:cubicBezTo>
                    <a:pt x="4432" y="507"/>
                    <a:pt x="4427" y="512"/>
                    <a:pt x="4414" y="515"/>
                  </a:cubicBezTo>
                  <a:cubicBezTo>
                    <a:pt x="4401" y="519"/>
                    <a:pt x="4379" y="520"/>
                    <a:pt x="4361" y="520"/>
                  </a:cubicBezTo>
                  <a:cubicBezTo>
                    <a:pt x="4343" y="519"/>
                    <a:pt x="4328" y="517"/>
                    <a:pt x="4316" y="510"/>
                  </a:cubicBezTo>
                  <a:cubicBezTo>
                    <a:pt x="4303" y="503"/>
                    <a:pt x="4293" y="492"/>
                    <a:pt x="4199" y="406"/>
                  </a:cubicBezTo>
                  <a:cubicBezTo>
                    <a:pt x="4106" y="320"/>
                    <a:pt x="3929" y="161"/>
                    <a:pt x="3837" y="81"/>
                  </a:cubicBezTo>
                  <a:cubicBezTo>
                    <a:pt x="3744" y="1"/>
                    <a:pt x="3735" y="0"/>
                    <a:pt x="3699" y="1"/>
                  </a:cubicBezTo>
                  <a:cubicBezTo>
                    <a:pt x="3663" y="2"/>
                    <a:pt x="3600" y="5"/>
                    <a:pt x="3561" y="7"/>
                  </a:cubicBezTo>
                  <a:cubicBezTo>
                    <a:pt x="3522" y="10"/>
                    <a:pt x="3507" y="13"/>
                    <a:pt x="3491" y="22"/>
                  </a:cubicBezTo>
                  <a:cubicBezTo>
                    <a:pt x="3475" y="31"/>
                    <a:pt x="3458" y="47"/>
                    <a:pt x="3257" y="325"/>
                  </a:cubicBezTo>
                  <a:cubicBezTo>
                    <a:pt x="3057" y="604"/>
                    <a:pt x="2673" y="1146"/>
                    <a:pt x="2479" y="1420"/>
                  </a:cubicBezTo>
                  <a:cubicBezTo>
                    <a:pt x="2284" y="1694"/>
                    <a:pt x="2279" y="1699"/>
                    <a:pt x="2270" y="1703"/>
                  </a:cubicBezTo>
                  <a:cubicBezTo>
                    <a:pt x="2261" y="1707"/>
                    <a:pt x="2249" y="1710"/>
                    <a:pt x="2232" y="1711"/>
                  </a:cubicBezTo>
                  <a:cubicBezTo>
                    <a:pt x="2216" y="1712"/>
                    <a:pt x="2197" y="1712"/>
                    <a:pt x="2181" y="1710"/>
                  </a:cubicBezTo>
                  <a:cubicBezTo>
                    <a:pt x="2165" y="1708"/>
                    <a:pt x="2153" y="1705"/>
                    <a:pt x="2127" y="1683"/>
                  </a:cubicBezTo>
                  <a:cubicBezTo>
                    <a:pt x="2101" y="1660"/>
                    <a:pt x="2061" y="1619"/>
                    <a:pt x="2028" y="1585"/>
                  </a:cubicBezTo>
                  <a:cubicBezTo>
                    <a:pt x="1994" y="1551"/>
                    <a:pt x="1968" y="1524"/>
                    <a:pt x="1948" y="1503"/>
                  </a:cubicBezTo>
                  <a:cubicBezTo>
                    <a:pt x="1929" y="1483"/>
                    <a:pt x="1916" y="1470"/>
                    <a:pt x="1908" y="1462"/>
                  </a:cubicBezTo>
                  <a:cubicBezTo>
                    <a:pt x="1900" y="1454"/>
                    <a:pt x="1897" y="1451"/>
                    <a:pt x="1842" y="1454"/>
                  </a:cubicBezTo>
                  <a:cubicBezTo>
                    <a:pt x="1787" y="1458"/>
                    <a:pt x="1680" y="1467"/>
                    <a:pt x="1625" y="1473"/>
                  </a:cubicBezTo>
                  <a:cubicBezTo>
                    <a:pt x="1571" y="1479"/>
                    <a:pt x="1568" y="1482"/>
                    <a:pt x="1473" y="1615"/>
                  </a:cubicBezTo>
                  <a:cubicBezTo>
                    <a:pt x="1379" y="1747"/>
                    <a:pt x="1193" y="2009"/>
                    <a:pt x="1099" y="2140"/>
                  </a:cubicBezTo>
                  <a:cubicBezTo>
                    <a:pt x="1005" y="2271"/>
                    <a:pt x="1004" y="2271"/>
                    <a:pt x="887" y="2208"/>
                  </a:cubicBezTo>
                  <a:cubicBezTo>
                    <a:pt x="770" y="2144"/>
                    <a:pt x="538" y="2016"/>
                    <a:pt x="421" y="1952"/>
                  </a:cubicBezTo>
                  <a:cubicBezTo>
                    <a:pt x="305" y="1888"/>
                    <a:pt x="304" y="1887"/>
                    <a:pt x="302" y="1887"/>
                  </a:cubicBezTo>
                  <a:cubicBezTo>
                    <a:pt x="300" y="1887"/>
                    <a:pt x="298" y="1887"/>
                    <a:pt x="296" y="1889"/>
                  </a:cubicBezTo>
                  <a:cubicBezTo>
                    <a:pt x="294" y="1890"/>
                    <a:pt x="292" y="1893"/>
                    <a:pt x="244" y="1986"/>
                  </a:cubicBezTo>
                  <a:cubicBezTo>
                    <a:pt x="196" y="2080"/>
                    <a:pt x="102" y="2265"/>
                    <a:pt x="55" y="2358"/>
                  </a:cubicBezTo>
                  <a:cubicBezTo>
                    <a:pt x="7" y="2451"/>
                    <a:pt x="6" y="2452"/>
                    <a:pt x="5" y="2455"/>
                  </a:cubicBezTo>
                  <a:cubicBezTo>
                    <a:pt x="3" y="2457"/>
                    <a:pt x="2" y="2461"/>
                    <a:pt x="1" y="2463"/>
                  </a:cubicBezTo>
                  <a:cubicBezTo>
                    <a:pt x="0" y="2465"/>
                    <a:pt x="0" y="2466"/>
                    <a:pt x="1" y="2467"/>
                  </a:cubicBezTo>
                  <a:cubicBezTo>
                    <a:pt x="1" y="2468"/>
                    <a:pt x="1" y="2469"/>
                    <a:pt x="416" y="2645"/>
                  </a:cubicBezTo>
                  <a:close/>
                </a:path>
              </a:pathLst>
            </a:custGeom>
            <a:solidFill>
              <a:srgbClr val="F6C90E"/>
            </a:solidFill>
            <a:ln w="6350" cap="flat">
              <a:solidFill>
                <a:srgbClr val="F6C90E"/>
              </a:solidFill>
              <a:prstDash val="solid"/>
              <a:miter lim="800000"/>
              <a:headEnd/>
              <a:tailEnd/>
            </a:ln>
            <a:extLst/>
          </p:spPr>
          <p:txBody>
            <a:bodyPr/>
            <a:lstStyle/>
            <a:p>
              <a:endParaRPr lang="en-US"/>
            </a:p>
          </p:txBody>
        </p:sp>
        <p:sp>
          <p:nvSpPr>
            <p:cNvPr id="113" name="Freeform 112"/>
            <p:cNvSpPr>
              <a:spLocks/>
            </p:cNvSpPr>
            <p:nvPr/>
          </p:nvSpPr>
          <p:spPr bwMode="auto">
            <a:xfrm>
              <a:off x="4883654" y="3338632"/>
              <a:ext cx="373380" cy="182880"/>
            </a:xfrm>
            <a:custGeom>
              <a:avLst/>
              <a:gdLst>
                <a:gd name="T0" fmla="*/ 13 w 1745"/>
                <a:gd name="T1" fmla="*/ 258 h 866"/>
                <a:gd name="T2" fmla="*/ 8 w 1745"/>
                <a:gd name="T3" fmla="*/ 268 h 866"/>
                <a:gd name="T4" fmla="*/ 1 w 1745"/>
                <a:gd name="T5" fmla="*/ 281 h 866"/>
                <a:gd name="T6" fmla="*/ 3 w 1745"/>
                <a:gd name="T7" fmla="*/ 294 h 866"/>
                <a:gd name="T8" fmla="*/ 18 w 1745"/>
                <a:gd name="T9" fmla="*/ 307 h 866"/>
                <a:gd name="T10" fmla="*/ 283 w 1745"/>
                <a:gd name="T11" fmla="*/ 405 h 866"/>
                <a:gd name="T12" fmla="*/ 1240 w 1745"/>
                <a:gd name="T13" fmla="*/ 759 h 866"/>
                <a:gd name="T14" fmla="*/ 1502 w 1745"/>
                <a:gd name="T15" fmla="*/ 852 h 866"/>
                <a:gd name="T16" fmla="*/ 1557 w 1745"/>
                <a:gd name="T17" fmla="*/ 863 h 866"/>
                <a:gd name="T18" fmla="*/ 1582 w 1745"/>
                <a:gd name="T19" fmla="*/ 853 h 866"/>
                <a:gd name="T20" fmla="*/ 1628 w 1745"/>
                <a:gd name="T21" fmla="*/ 779 h 866"/>
                <a:gd name="T22" fmla="*/ 1666 w 1745"/>
                <a:gd name="T23" fmla="*/ 668 h 866"/>
                <a:gd name="T24" fmla="*/ 1695 w 1745"/>
                <a:gd name="T25" fmla="*/ 544 h 866"/>
                <a:gd name="T26" fmla="*/ 1720 w 1745"/>
                <a:gd name="T27" fmla="*/ 380 h 866"/>
                <a:gd name="T28" fmla="*/ 1737 w 1745"/>
                <a:gd name="T29" fmla="*/ 184 h 866"/>
                <a:gd name="T30" fmla="*/ 1744 w 1745"/>
                <a:gd name="T31" fmla="*/ 38 h 866"/>
                <a:gd name="T32" fmla="*/ 1743 w 1745"/>
                <a:gd name="T33" fmla="*/ 3 h 866"/>
                <a:gd name="T34" fmla="*/ 1728 w 1745"/>
                <a:gd name="T35" fmla="*/ 2 h 866"/>
                <a:gd name="T36" fmla="*/ 1653 w 1745"/>
                <a:gd name="T37" fmla="*/ 17 h 866"/>
                <a:gd name="T38" fmla="*/ 1436 w 1745"/>
                <a:gd name="T39" fmla="*/ 48 h 866"/>
                <a:gd name="T40" fmla="*/ 1240 w 1745"/>
                <a:gd name="T41" fmla="*/ 72 h 866"/>
                <a:gd name="T42" fmla="*/ 900 w 1745"/>
                <a:gd name="T43" fmla="*/ 123 h 866"/>
                <a:gd name="T44" fmla="*/ 205 w 1745"/>
                <a:gd name="T45" fmla="*/ 222 h 866"/>
                <a:gd name="T46" fmla="*/ 34 w 1745"/>
                <a:gd name="T47" fmla="*/ 247 h 866"/>
                <a:gd name="T48" fmla="*/ 22 w 1745"/>
                <a:gd name="T49" fmla="*/ 250 h 866"/>
                <a:gd name="T50" fmla="*/ 16 w 1745"/>
                <a:gd name="T51" fmla="*/ 253 h 866"/>
                <a:gd name="T52" fmla="*/ 13 w 1745"/>
                <a:gd name="T53" fmla="*/ 258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45" h="866">
                  <a:moveTo>
                    <a:pt x="13" y="258"/>
                  </a:moveTo>
                  <a:cubicBezTo>
                    <a:pt x="12" y="260"/>
                    <a:pt x="10" y="264"/>
                    <a:pt x="8" y="268"/>
                  </a:cubicBezTo>
                  <a:cubicBezTo>
                    <a:pt x="5" y="272"/>
                    <a:pt x="2" y="277"/>
                    <a:pt x="1" y="281"/>
                  </a:cubicBezTo>
                  <a:cubicBezTo>
                    <a:pt x="0" y="285"/>
                    <a:pt x="1" y="290"/>
                    <a:pt x="3" y="294"/>
                  </a:cubicBezTo>
                  <a:cubicBezTo>
                    <a:pt x="6" y="299"/>
                    <a:pt x="9" y="303"/>
                    <a:pt x="18" y="307"/>
                  </a:cubicBezTo>
                  <a:cubicBezTo>
                    <a:pt x="27" y="312"/>
                    <a:pt x="40" y="316"/>
                    <a:pt x="283" y="405"/>
                  </a:cubicBezTo>
                  <a:cubicBezTo>
                    <a:pt x="527" y="495"/>
                    <a:pt x="1000" y="670"/>
                    <a:pt x="1240" y="759"/>
                  </a:cubicBezTo>
                  <a:cubicBezTo>
                    <a:pt x="1480" y="847"/>
                    <a:pt x="1486" y="849"/>
                    <a:pt x="1502" y="852"/>
                  </a:cubicBezTo>
                  <a:cubicBezTo>
                    <a:pt x="1518" y="856"/>
                    <a:pt x="1544" y="860"/>
                    <a:pt x="1557" y="863"/>
                  </a:cubicBezTo>
                  <a:cubicBezTo>
                    <a:pt x="1571" y="865"/>
                    <a:pt x="1572" y="866"/>
                    <a:pt x="1582" y="853"/>
                  </a:cubicBezTo>
                  <a:cubicBezTo>
                    <a:pt x="1592" y="839"/>
                    <a:pt x="1612" y="812"/>
                    <a:pt x="1628" y="779"/>
                  </a:cubicBezTo>
                  <a:cubicBezTo>
                    <a:pt x="1643" y="746"/>
                    <a:pt x="1655" y="707"/>
                    <a:pt x="1666" y="668"/>
                  </a:cubicBezTo>
                  <a:cubicBezTo>
                    <a:pt x="1677" y="629"/>
                    <a:pt x="1686" y="591"/>
                    <a:pt x="1695" y="544"/>
                  </a:cubicBezTo>
                  <a:cubicBezTo>
                    <a:pt x="1704" y="497"/>
                    <a:pt x="1712" y="443"/>
                    <a:pt x="1720" y="380"/>
                  </a:cubicBezTo>
                  <a:cubicBezTo>
                    <a:pt x="1727" y="318"/>
                    <a:pt x="1733" y="247"/>
                    <a:pt x="1737" y="184"/>
                  </a:cubicBezTo>
                  <a:cubicBezTo>
                    <a:pt x="1741" y="122"/>
                    <a:pt x="1743" y="67"/>
                    <a:pt x="1744" y="38"/>
                  </a:cubicBezTo>
                  <a:cubicBezTo>
                    <a:pt x="1745" y="8"/>
                    <a:pt x="1745" y="5"/>
                    <a:pt x="1743" y="3"/>
                  </a:cubicBezTo>
                  <a:cubicBezTo>
                    <a:pt x="1742" y="1"/>
                    <a:pt x="1737" y="0"/>
                    <a:pt x="1728" y="2"/>
                  </a:cubicBezTo>
                  <a:cubicBezTo>
                    <a:pt x="1719" y="4"/>
                    <a:pt x="1705" y="8"/>
                    <a:pt x="1653" y="17"/>
                  </a:cubicBezTo>
                  <a:cubicBezTo>
                    <a:pt x="1601" y="26"/>
                    <a:pt x="1510" y="39"/>
                    <a:pt x="1436" y="48"/>
                  </a:cubicBezTo>
                  <a:cubicBezTo>
                    <a:pt x="1362" y="58"/>
                    <a:pt x="1305" y="63"/>
                    <a:pt x="1240" y="72"/>
                  </a:cubicBezTo>
                  <a:cubicBezTo>
                    <a:pt x="1175" y="81"/>
                    <a:pt x="1101" y="94"/>
                    <a:pt x="900" y="123"/>
                  </a:cubicBezTo>
                  <a:cubicBezTo>
                    <a:pt x="699" y="152"/>
                    <a:pt x="370" y="199"/>
                    <a:pt x="205" y="222"/>
                  </a:cubicBezTo>
                  <a:cubicBezTo>
                    <a:pt x="40" y="246"/>
                    <a:pt x="37" y="246"/>
                    <a:pt x="34" y="247"/>
                  </a:cubicBezTo>
                  <a:cubicBezTo>
                    <a:pt x="30" y="247"/>
                    <a:pt x="25" y="248"/>
                    <a:pt x="22" y="250"/>
                  </a:cubicBezTo>
                  <a:cubicBezTo>
                    <a:pt x="18" y="251"/>
                    <a:pt x="17" y="252"/>
                    <a:pt x="16" y="253"/>
                  </a:cubicBezTo>
                  <a:cubicBezTo>
                    <a:pt x="15" y="254"/>
                    <a:pt x="14" y="255"/>
                    <a:pt x="13" y="258"/>
                  </a:cubicBezTo>
                  <a:close/>
                </a:path>
              </a:pathLst>
            </a:custGeom>
            <a:solidFill>
              <a:srgbClr val="A2B827"/>
            </a:solidFill>
            <a:ln w="0" cap="flat">
              <a:noFill/>
              <a:prstDash val="solid"/>
              <a:miter lim="800000"/>
              <a:headEnd/>
              <a:tailEnd/>
            </a:ln>
            <a:extLst/>
          </p:spPr>
          <p:txBody>
            <a:bodyPr/>
            <a:lstStyle/>
            <a:p>
              <a:endParaRPr lang="en-US"/>
            </a:p>
          </p:txBody>
        </p:sp>
        <p:sp>
          <p:nvSpPr>
            <p:cNvPr id="114" name="Freeform 113"/>
            <p:cNvSpPr>
              <a:spLocks/>
            </p:cNvSpPr>
            <p:nvPr/>
          </p:nvSpPr>
          <p:spPr bwMode="auto">
            <a:xfrm>
              <a:off x="4914134" y="3075742"/>
              <a:ext cx="327660" cy="220980"/>
            </a:xfrm>
            <a:custGeom>
              <a:avLst/>
              <a:gdLst>
                <a:gd name="T0" fmla="*/ 15 w 1545"/>
                <a:gd name="T1" fmla="*/ 1044 h 1046"/>
                <a:gd name="T2" fmla="*/ 292 w 1545"/>
                <a:gd name="T3" fmla="*/ 1030 h 1046"/>
                <a:gd name="T4" fmla="*/ 1281 w 1545"/>
                <a:gd name="T5" fmla="*/ 983 h 1046"/>
                <a:gd name="T6" fmla="*/ 1531 w 1545"/>
                <a:gd name="T7" fmla="*/ 970 h 1046"/>
                <a:gd name="T8" fmla="*/ 1536 w 1545"/>
                <a:gd name="T9" fmla="*/ 966 h 1046"/>
                <a:gd name="T10" fmla="*/ 1539 w 1545"/>
                <a:gd name="T11" fmla="*/ 802 h 1046"/>
                <a:gd name="T12" fmla="*/ 1543 w 1545"/>
                <a:gd name="T13" fmla="*/ 179 h 1046"/>
                <a:gd name="T14" fmla="*/ 1544 w 1545"/>
                <a:gd name="T15" fmla="*/ 20 h 1046"/>
                <a:gd name="T16" fmla="*/ 1543 w 1545"/>
                <a:gd name="T17" fmla="*/ 14 h 1046"/>
                <a:gd name="T18" fmla="*/ 1542 w 1545"/>
                <a:gd name="T19" fmla="*/ 10 h 1046"/>
                <a:gd name="T20" fmla="*/ 1333 w 1545"/>
                <a:gd name="T21" fmla="*/ 6 h 1046"/>
                <a:gd name="T22" fmla="*/ 502 w 1545"/>
                <a:gd name="T23" fmla="*/ 1 h 1046"/>
                <a:gd name="T24" fmla="*/ 289 w 1545"/>
                <a:gd name="T25" fmla="*/ 0 h 1046"/>
                <a:gd name="T26" fmla="*/ 273 w 1545"/>
                <a:gd name="T27" fmla="*/ 6 h 1046"/>
                <a:gd name="T28" fmla="*/ 228 w 1545"/>
                <a:gd name="T29" fmla="*/ 37 h 1046"/>
                <a:gd name="T30" fmla="*/ 122 w 1545"/>
                <a:gd name="T31" fmla="*/ 108 h 1046"/>
                <a:gd name="T32" fmla="*/ 70 w 1545"/>
                <a:gd name="T33" fmla="*/ 143 h 1046"/>
                <a:gd name="T34" fmla="*/ 58 w 1545"/>
                <a:gd name="T35" fmla="*/ 151 h 1046"/>
                <a:gd name="T36" fmla="*/ 55 w 1545"/>
                <a:gd name="T37" fmla="*/ 154 h 1046"/>
                <a:gd name="T38" fmla="*/ 53 w 1545"/>
                <a:gd name="T39" fmla="*/ 164 h 1046"/>
                <a:gd name="T40" fmla="*/ 53 w 1545"/>
                <a:gd name="T41" fmla="*/ 222 h 1046"/>
                <a:gd name="T42" fmla="*/ 62 w 1545"/>
                <a:gd name="T43" fmla="*/ 401 h 1046"/>
                <a:gd name="T44" fmla="*/ 65 w 1545"/>
                <a:gd name="T45" fmla="*/ 499 h 1046"/>
                <a:gd name="T46" fmla="*/ 66 w 1545"/>
                <a:gd name="T47" fmla="*/ 568 h 1046"/>
                <a:gd name="T48" fmla="*/ 63 w 1545"/>
                <a:gd name="T49" fmla="*/ 649 h 1046"/>
                <a:gd name="T50" fmla="*/ 54 w 1545"/>
                <a:gd name="T51" fmla="*/ 713 h 1046"/>
                <a:gd name="T52" fmla="*/ 43 w 1545"/>
                <a:gd name="T53" fmla="*/ 772 h 1046"/>
                <a:gd name="T54" fmla="*/ 28 w 1545"/>
                <a:gd name="T55" fmla="*/ 860 h 1046"/>
                <a:gd name="T56" fmla="*/ 15 w 1545"/>
                <a:gd name="T57" fmla="*/ 938 h 1046"/>
                <a:gd name="T58" fmla="*/ 7 w 1545"/>
                <a:gd name="T59" fmla="*/ 993 h 1046"/>
                <a:gd name="T60" fmla="*/ 1 w 1545"/>
                <a:gd name="T61" fmla="*/ 1031 h 1046"/>
                <a:gd name="T62" fmla="*/ 0 w 1545"/>
                <a:gd name="T63" fmla="*/ 1042 h 1046"/>
                <a:gd name="T64" fmla="*/ 3 w 1545"/>
                <a:gd name="T65" fmla="*/ 1045 h 1046"/>
                <a:gd name="T66" fmla="*/ 15 w 1545"/>
                <a:gd name="T67" fmla="*/ 1044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5" h="1046">
                  <a:moveTo>
                    <a:pt x="15" y="1044"/>
                  </a:moveTo>
                  <a:cubicBezTo>
                    <a:pt x="24" y="1044"/>
                    <a:pt x="39" y="1043"/>
                    <a:pt x="292" y="1030"/>
                  </a:cubicBezTo>
                  <a:cubicBezTo>
                    <a:pt x="545" y="1018"/>
                    <a:pt x="1035" y="995"/>
                    <a:pt x="1281" y="983"/>
                  </a:cubicBezTo>
                  <a:cubicBezTo>
                    <a:pt x="1528" y="971"/>
                    <a:pt x="1530" y="971"/>
                    <a:pt x="1531" y="970"/>
                  </a:cubicBezTo>
                  <a:cubicBezTo>
                    <a:pt x="1533" y="970"/>
                    <a:pt x="1535" y="969"/>
                    <a:pt x="1536" y="966"/>
                  </a:cubicBezTo>
                  <a:cubicBezTo>
                    <a:pt x="1537" y="964"/>
                    <a:pt x="1537" y="959"/>
                    <a:pt x="1539" y="802"/>
                  </a:cubicBezTo>
                  <a:cubicBezTo>
                    <a:pt x="1540" y="645"/>
                    <a:pt x="1542" y="335"/>
                    <a:pt x="1543" y="179"/>
                  </a:cubicBezTo>
                  <a:cubicBezTo>
                    <a:pt x="1545" y="23"/>
                    <a:pt x="1545" y="22"/>
                    <a:pt x="1544" y="20"/>
                  </a:cubicBezTo>
                  <a:cubicBezTo>
                    <a:pt x="1544" y="17"/>
                    <a:pt x="1543" y="15"/>
                    <a:pt x="1543" y="14"/>
                  </a:cubicBezTo>
                  <a:cubicBezTo>
                    <a:pt x="1543" y="12"/>
                    <a:pt x="1543" y="11"/>
                    <a:pt x="1542" y="10"/>
                  </a:cubicBezTo>
                  <a:cubicBezTo>
                    <a:pt x="1542" y="9"/>
                    <a:pt x="1541" y="8"/>
                    <a:pt x="1333" y="6"/>
                  </a:cubicBezTo>
                  <a:cubicBezTo>
                    <a:pt x="1125" y="4"/>
                    <a:pt x="710" y="2"/>
                    <a:pt x="502" y="1"/>
                  </a:cubicBezTo>
                  <a:cubicBezTo>
                    <a:pt x="293" y="0"/>
                    <a:pt x="292" y="0"/>
                    <a:pt x="289" y="0"/>
                  </a:cubicBezTo>
                  <a:cubicBezTo>
                    <a:pt x="286" y="1"/>
                    <a:pt x="280" y="2"/>
                    <a:pt x="273" y="6"/>
                  </a:cubicBezTo>
                  <a:cubicBezTo>
                    <a:pt x="265" y="10"/>
                    <a:pt x="256" y="17"/>
                    <a:pt x="228" y="37"/>
                  </a:cubicBezTo>
                  <a:cubicBezTo>
                    <a:pt x="200" y="56"/>
                    <a:pt x="153" y="88"/>
                    <a:pt x="122" y="108"/>
                  </a:cubicBezTo>
                  <a:cubicBezTo>
                    <a:pt x="92" y="128"/>
                    <a:pt x="79" y="138"/>
                    <a:pt x="70" y="143"/>
                  </a:cubicBezTo>
                  <a:cubicBezTo>
                    <a:pt x="62" y="148"/>
                    <a:pt x="59" y="149"/>
                    <a:pt x="58" y="151"/>
                  </a:cubicBezTo>
                  <a:cubicBezTo>
                    <a:pt x="56" y="152"/>
                    <a:pt x="56" y="153"/>
                    <a:pt x="55" y="154"/>
                  </a:cubicBezTo>
                  <a:cubicBezTo>
                    <a:pt x="55" y="156"/>
                    <a:pt x="54" y="158"/>
                    <a:pt x="53" y="164"/>
                  </a:cubicBezTo>
                  <a:cubicBezTo>
                    <a:pt x="52" y="169"/>
                    <a:pt x="51" y="177"/>
                    <a:pt x="53" y="222"/>
                  </a:cubicBezTo>
                  <a:cubicBezTo>
                    <a:pt x="55" y="267"/>
                    <a:pt x="59" y="348"/>
                    <a:pt x="62" y="401"/>
                  </a:cubicBezTo>
                  <a:cubicBezTo>
                    <a:pt x="64" y="453"/>
                    <a:pt x="65" y="477"/>
                    <a:pt x="65" y="499"/>
                  </a:cubicBezTo>
                  <a:cubicBezTo>
                    <a:pt x="65" y="521"/>
                    <a:pt x="66" y="543"/>
                    <a:pt x="66" y="568"/>
                  </a:cubicBezTo>
                  <a:cubicBezTo>
                    <a:pt x="66" y="594"/>
                    <a:pt x="65" y="624"/>
                    <a:pt x="63" y="649"/>
                  </a:cubicBezTo>
                  <a:cubicBezTo>
                    <a:pt x="60" y="674"/>
                    <a:pt x="57" y="695"/>
                    <a:pt x="54" y="713"/>
                  </a:cubicBezTo>
                  <a:cubicBezTo>
                    <a:pt x="50" y="732"/>
                    <a:pt x="48" y="748"/>
                    <a:pt x="43" y="772"/>
                  </a:cubicBezTo>
                  <a:cubicBezTo>
                    <a:pt x="39" y="797"/>
                    <a:pt x="33" y="830"/>
                    <a:pt x="28" y="860"/>
                  </a:cubicBezTo>
                  <a:cubicBezTo>
                    <a:pt x="23" y="889"/>
                    <a:pt x="19" y="916"/>
                    <a:pt x="15" y="938"/>
                  </a:cubicBezTo>
                  <a:cubicBezTo>
                    <a:pt x="12" y="960"/>
                    <a:pt x="9" y="977"/>
                    <a:pt x="7" y="993"/>
                  </a:cubicBezTo>
                  <a:cubicBezTo>
                    <a:pt x="4" y="1009"/>
                    <a:pt x="2" y="1023"/>
                    <a:pt x="1" y="1031"/>
                  </a:cubicBezTo>
                  <a:cubicBezTo>
                    <a:pt x="0" y="1039"/>
                    <a:pt x="0" y="1041"/>
                    <a:pt x="0" y="1042"/>
                  </a:cubicBezTo>
                  <a:cubicBezTo>
                    <a:pt x="0" y="1044"/>
                    <a:pt x="1" y="1045"/>
                    <a:pt x="3" y="1045"/>
                  </a:cubicBezTo>
                  <a:cubicBezTo>
                    <a:pt x="4" y="1046"/>
                    <a:pt x="6" y="1045"/>
                    <a:pt x="15" y="1044"/>
                  </a:cubicBezTo>
                  <a:close/>
                </a:path>
              </a:pathLst>
            </a:custGeom>
            <a:solidFill>
              <a:srgbClr val="A2B827"/>
            </a:solidFill>
            <a:ln w="0" cap="flat">
              <a:noFill/>
              <a:prstDash val="solid"/>
              <a:miter lim="800000"/>
              <a:headEnd/>
              <a:tailEnd/>
            </a:ln>
            <a:extLst/>
          </p:spPr>
          <p:txBody>
            <a:bodyPr/>
            <a:lstStyle/>
            <a:p>
              <a:endParaRPr lang="en-US"/>
            </a:p>
          </p:txBody>
        </p:sp>
        <p:sp>
          <p:nvSpPr>
            <p:cNvPr id="115" name="Rectangle 114"/>
            <p:cNvSpPr>
              <a:spLocks noChangeArrowheads="1"/>
            </p:cNvSpPr>
            <p:nvPr/>
          </p:nvSpPr>
          <p:spPr bwMode="auto">
            <a:xfrm>
              <a:off x="5276084" y="3018592"/>
              <a:ext cx="87630" cy="251460"/>
            </a:xfrm>
            <a:prstGeom prst="rect">
              <a:avLst/>
            </a:prstGeom>
            <a:solidFill>
              <a:srgbClr val="F6C90E"/>
            </a:solidFill>
            <a:ln w="0" cap="flat">
              <a:noFill/>
              <a:prstDash val="solid"/>
              <a:miter lim="800000"/>
              <a:headEnd/>
              <a:tailEnd/>
            </a:ln>
            <a:extLst/>
          </p:spPr>
          <p:txBody>
            <a:bodyPr/>
            <a:lstStyle/>
            <a:p>
              <a:endParaRPr lang="en-US"/>
            </a:p>
          </p:txBody>
        </p:sp>
        <p:sp>
          <p:nvSpPr>
            <p:cNvPr id="116" name="Freeform 115"/>
            <p:cNvSpPr>
              <a:spLocks/>
            </p:cNvSpPr>
            <p:nvPr/>
          </p:nvSpPr>
          <p:spPr bwMode="auto">
            <a:xfrm>
              <a:off x="6499094" y="3228142"/>
              <a:ext cx="426720" cy="278130"/>
            </a:xfrm>
            <a:custGeom>
              <a:avLst/>
              <a:gdLst>
                <a:gd name="T0" fmla="*/ 1 w 2007"/>
                <a:gd name="T1" fmla="*/ 20 h 1303"/>
                <a:gd name="T2" fmla="*/ 1 w 2007"/>
                <a:gd name="T3" fmla="*/ 64 h 1303"/>
                <a:gd name="T4" fmla="*/ 0 w 2007"/>
                <a:gd name="T5" fmla="*/ 107 h 1303"/>
                <a:gd name="T6" fmla="*/ 1 w 2007"/>
                <a:gd name="T7" fmla="*/ 124 h 1303"/>
                <a:gd name="T8" fmla="*/ 117 w 2007"/>
                <a:gd name="T9" fmla="*/ 270 h 1303"/>
                <a:gd name="T10" fmla="*/ 572 w 2007"/>
                <a:gd name="T11" fmla="*/ 821 h 1303"/>
                <a:gd name="T12" fmla="*/ 689 w 2007"/>
                <a:gd name="T13" fmla="*/ 960 h 1303"/>
                <a:gd name="T14" fmla="*/ 723 w 2007"/>
                <a:gd name="T15" fmla="*/ 951 h 1303"/>
                <a:gd name="T16" fmla="*/ 865 w 2007"/>
                <a:gd name="T17" fmla="*/ 907 h 1303"/>
                <a:gd name="T18" fmla="*/ 1054 w 2007"/>
                <a:gd name="T19" fmla="*/ 879 h 1303"/>
                <a:gd name="T20" fmla="*/ 1279 w 2007"/>
                <a:gd name="T21" fmla="*/ 891 h 1303"/>
                <a:gd name="T22" fmla="*/ 1512 w 2007"/>
                <a:gd name="T23" fmla="*/ 954 h 1303"/>
                <a:gd name="T24" fmla="*/ 1712 w 2007"/>
                <a:gd name="T25" fmla="*/ 1052 h 1303"/>
                <a:gd name="T26" fmla="*/ 1886 w 2007"/>
                <a:gd name="T27" fmla="*/ 1186 h 1303"/>
                <a:gd name="T28" fmla="*/ 1986 w 2007"/>
                <a:gd name="T29" fmla="*/ 1283 h 1303"/>
                <a:gd name="T30" fmla="*/ 2006 w 2007"/>
                <a:gd name="T31" fmla="*/ 1301 h 1303"/>
                <a:gd name="T32" fmla="*/ 2007 w 2007"/>
                <a:gd name="T33" fmla="*/ 1288 h 1303"/>
                <a:gd name="T34" fmla="*/ 1978 w 2007"/>
                <a:gd name="T35" fmla="*/ 1106 h 1303"/>
                <a:gd name="T36" fmla="*/ 1865 w 2007"/>
                <a:gd name="T37" fmla="*/ 430 h 1303"/>
                <a:gd name="T38" fmla="*/ 1826 w 2007"/>
                <a:gd name="T39" fmla="*/ 204 h 1303"/>
                <a:gd name="T40" fmla="*/ 1794 w 2007"/>
                <a:gd name="T41" fmla="*/ 121 h 1303"/>
                <a:gd name="T42" fmla="*/ 1745 w 2007"/>
                <a:gd name="T43" fmla="*/ 60 h 1303"/>
                <a:gd name="T44" fmla="*/ 1689 w 2007"/>
                <a:gd name="T45" fmla="*/ 24 h 1303"/>
                <a:gd name="T46" fmla="*/ 1633 w 2007"/>
                <a:gd name="T47" fmla="*/ 5 h 1303"/>
                <a:gd name="T48" fmla="*/ 1338 w 2007"/>
                <a:gd name="T49" fmla="*/ 1 h 1303"/>
                <a:gd name="T50" fmla="*/ 277 w 2007"/>
                <a:gd name="T51" fmla="*/ 1 h 1303"/>
                <a:gd name="T52" fmla="*/ 7 w 2007"/>
                <a:gd name="T53" fmla="*/ 1 h 1303"/>
                <a:gd name="T54" fmla="*/ 2 w 2007"/>
                <a:gd name="T55" fmla="*/ 5 h 1303"/>
                <a:gd name="T56" fmla="*/ 1 w 2007"/>
                <a:gd name="T57" fmla="*/ 20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7" h="1303">
                  <a:moveTo>
                    <a:pt x="1" y="20"/>
                  </a:moveTo>
                  <a:cubicBezTo>
                    <a:pt x="1" y="30"/>
                    <a:pt x="1" y="47"/>
                    <a:pt x="1" y="64"/>
                  </a:cubicBezTo>
                  <a:cubicBezTo>
                    <a:pt x="0" y="80"/>
                    <a:pt x="0" y="97"/>
                    <a:pt x="0" y="107"/>
                  </a:cubicBezTo>
                  <a:cubicBezTo>
                    <a:pt x="0" y="117"/>
                    <a:pt x="0" y="121"/>
                    <a:pt x="1" y="124"/>
                  </a:cubicBezTo>
                  <a:cubicBezTo>
                    <a:pt x="1" y="128"/>
                    <a:pt x="3" y="132"/>
                    <a:pt x="117" y="270"/>
                  </a:cubicBezTo>
                  <a:cubicBezTo>
                    <a:pt x="231" y="409"/>
                    <a:pt x="458" y="683"/>
                    <a:pt x="572" y="821"/>
                  </a:cubicBezTo>
                  <a:cubicBezTo>
                    <a:pt x="685" y="958"/>
                    <a:pt x="687" y="959"/>
                    <a:pt x="689" y="960"/>
                  </a:cubicBezTo>
                  <a:cubicBezTo>
                    <a:pt x="691" y="960"/>
                    <a:pt x="694" y="960"/>
                    <a:pt x="723" y="951"/>
                  </a:cubicBezTo>
                  <a:cubicBezTo>
                    <a:pt x="752" y="941"/>
                    <a:pt x="807" y="922"/>
                    <a:pt x="865" y="907"/>
                  </a:cubicBezTo>
                  <a:cubicBezTo>
                    <a:pt x="923" y="892"/>
                    <a:pt x="985" y="882"/>
                    <a:pt x="1054" y="879"/>
                  </a:cubicBezTo>
                  <a:cubicBezTo>
                    <a:pt x="1124" y="875"/>
                    <a:pt x="1200" y="878"/>
                    <a:pt x="1279" y="891"/>
                  </a:cubicBezTo>
                  <a:cubicBezTo>
                    <a:pt x="1358" y="904"/>
                    <a:pt x="1439" y="927"/>
                    <a:pt x="1512" y="954"/>
                  </a:cubicBezTo>
                  <a:cubicBezTo>
                    <a:pt x="1584" y="981"/>
                    <a:pt x="1649" y="1012"/>
                    <a:pt x="1712" y="1052"/>
                  </a:cubicBezTo>
                  <a:cubicBezTo>
                    <a:pt x="1776" y="1093"/>
                    <a:pt x="1838" y="1143"/>
                    <a:pt x="1886" y="1186"/>
                  </a:cubicBezTo>
                  <a:cubicBezTo>
                    <a:pt x="1934" y="1229"/>
                    <a:pt x="1969" y="1265"/>
                    <a:pt x="1986" y="1283"/>
                  </a:cubicBezTo>
                  <a:cubicBezTo>
                    <a:pt x="2004" y="1302"/>
                    <a:pt x="2005" y="1303"/>
                    <a:pt x="2006" y="1301"/>
                  </a:cubicBezTo>
                  <a:cubicBezTo>
                    <a:pt x="2006" y="1299"/>
                    <a:pt x="2007" y="1294"/>
                    <a:pt x="2007" y="1288"/>
                  </a:cubicBezTo>
                  <a:cubicBezTo>
                    <a:pt x="2006" y="1282"/>
                    <a:pt x="2006" y="1275"/>
                    <a:pt x="1978" y="1106"/>
                  </a:cubicBezTo>
                  <a:cubicBezTo>
                    <a:pt x="1950" y="937"/>
                    <a:pt x="1894" y="607"/>
                    <a:pt x="1865" y="430"/>
                  </a:cubicBezTo>
                  <a:cubicBezTo>
                    <a:pt x="1836" y="254"/>
                    <a:pt x="1833" y="231"/>
                    <a:pt x="1826" y="204"/>
                  </a:cubicBezTo>
                  <a:cubicBezTo>
                    <a:pt x="1819" y="178"/>
                    <a:pt x="1808" y="147"/>
                    <a:pt x="1794" y="121"/>
                  </a:cubicBezTo>
                  <a:cubicBezTo>
                    <a:pt x="1780" y="96"/>
                    <a:pt x="1763" y="76"/>
                    <a:pt x="1745" y="60"/>
                  </a:cubicBezTo>
                  <a:cubicBezTo>
                    <a:pt x="1727" y="44"/>
                    <a:pt x="1709" y="33"/>
                    <a:pt x="1689" y="24"/>
                  </a:cubicBezTo>
                  <a:cubicBezTo>
                    <a:pt x="1670" y="15"/>
                    <a:pt x="1649" y="9"/>
                    <a:pt x="1633" y="5"/>
                  </a:cubicBezTo>
                  <a:cubicBezTo>
                    <a:pt x="1617" y="1"/>
                    <a:pt x="1606" y="1"/>
                    <a:pt x="1338" y="1"/>
                  </a:cubicBezTo>
                  <a:cubicBezTo>
                    <a:pt x="1069" y="1"/>
                    <a:pt x="542" y="1"/>
                    <a:pt x="277" y="1"/>
                  </a:cubicBezTo>
                  <a:cubicBezTo>
                    <a:pt x="12" y="1"/>
                    <a:pt x="10" y="0"/>
                    <a:pt x="7" y="1"/>
                  </a:cubicBezTo>
                  <a:cubicBezTo>
                    <a:pt x="5" y="2"/>
                    <a:pt x="3" y="3"/>
                    <a:pt x="2" y="5"/>
                  </a:cubicBezTo>
                  <a:cubicBezTo>
                    <a:pt x="2" y="7"/>
                    <a:pt x="2" y="10"/>
                    <a:pt x="1" y="20"/>
                  </a:cubicBezTo>
                  <a:close/>
                </a:path>
              </a:pathLst>
            </a:custGeom>
            <a:solidFill>
              <a:srgbClr val="F6C90E"/>
            </a:solidFill>
            <a:ln w="0" cap="flat">
              <a:noFill/>
              <a:prstDash val="solid"/>
              <a:miter lim="800000"/>
              <a:headEnd/>
              <a:tailEnd/>
            </a:ln>
            <a:extLst/>
          </p:spPr>
          <p:txBody>
            <a:bodyPr/>
            <a:lstStyle/>
            <a:p>
              <a:endParaRPr lang="en-US"/>
            </a:p>
          </p:txBody>
        </p:sp>
        <p:sp>
          <p:nvSpPr>
            <p:cNvPr id="117" name="Freeform 116"/>
            <p:cNvSpPr>
              <a:spLocks/>
            </p:cNvSpPr>
            <p:nvPr/>
          </p:nvSpPr>
          <p:spPr bwMode="auto">
            <a:xfrm>
              <a:off x="1690874" y="3197662"/>
              <a:ext cx="1074420" cy="453390"/>
            </a:xfrm>
            <a:custGeom>
              <a:avLst/>
              <a:gdLst>
                <a:gd name="T0" fmla="*/ 1 w 5063"/>
                <a:gd name="T1" fmla="*/ 5 h 2125"/>
                <a:gd name="T2" fmla="*/ 0 w 5063"/>
                <a:gd name="T3" fmla="*/ 39 h 2125"/>
                <a:gd name="T4" fmla="*/ 0 w 5063"/>
                <a:gd name="T5" fmla="*/ 122 h 2125"/>
                <a:gd name="T6" fmla="*/ 0 w 5063"/>
                <a:gd name="T7" fmla="*/ 144 h 2125"/>
                <a:gd name="T8" fmla="*/ 1 w 5063"/>
                <a:gd name="T9" fmla="*/ 147 h 2125"/>
                <a:gd name="T10" fmla="*/ 838 w 5063"/>
                <a:gd name="T11" fmla="*/ 478 h 2125"/>
                <a:gd name="T12" fmla="*/ 4179 w 5063"/>
                <a:gd name="T13" fmla="*/ 1795 h 2125"/>
                <a:gd name="T14" fmla="*/ 5015 w 5063"/>
                <a:gd name="T15" fmla="*/ 2125 h 2125"/>
                <a:gd name="T16" fmla="*/ 5024 w 5063"/>
                <a:gd name="T17" fmla="*/ 2105 h 2125"/>
                <a:gd name="T18" fmla="*/ 5054 w 5063"/>
                <a:gd name="T19" fmla="*/ 2030 h 2125"/>
                <a:gd name="T20" fmla="*/ 5062 w 5063"/>
                <a:gd name="T21" fmla="*/ 2008 h 2125"/>
                <a:gd name="T22" fmla="*/ 5062 w 5063"/>
                <a:gd name="T23" fmla="*/ 2004 h 2125"/>
                <a:gd name="T24" fmla="*/ 4220 w 5063"/>
                <a:gd name="T25" fmla="*/ 1670 h 2125"/>
                <a:gd name="T26" fmla="*/ 870 w 5063"/>
                <a:gd name="T27" fmla="*/ 342 h 2125"/>
                <a:gd name="T28" fmla="*/ 20 w 5063"/>
                <a:gd name="T29" fmla="*/ 5 h 2125"/>
                <a:gd name="T30" fmla="*/ 11 w 5063"/>
                <a:gd name="T31" fmla="*/ 2 h 2125"/>
                <a:gd name="T32" fmla="*/ 5 w 5063"/>
                <a:gd name="T33" fmla="*/ 0 h 2125"/>
                <a:gd name="T34" fmla="*/ 1 w 5063"/>
                <a:gd name="T35" fmla="*/ 5 h 2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63" h="2125">
                  <a:moveTo>
                    <a:pt x="1" y="5"/>
                  </a:moveTo>
                  <a:cubicBezTo>
                    <a:pt x="0" y="9"/>
                    <a:pt x="0" y="16"/>
                    <a:pt x="0" y="39"/>
                  </a:cubicBezTo>
                  <a:cubicBezTo>
                    <a:pt x="0" y="63"/>
                    <a:pt x="0" y="102"/>
                    <a:pt x="0" y="122"/>
                  </a:cubicBezTo>
                  <a:cubicBezTo>
                    <a:pt x="0" y="142"/>
                    <a:pt x="0" y="143"/>
                    <a:pt x="0" y="144"/>
                  </a:cubicBezTo>
                  <a:cubicBezTo>
                    <a:pt x="0" y="145"/>
                    <a:pt x="0" y="146"/>
                    <a:pt x="1" y="147"/>
                  </a:cubicBezTo>
                  <a:cubicBezTo>
                    <a:pt x="1" y="148"/>
                    <a:pt x="2" y="149"/>
                    <a:pt x="838" y="478"/>
                  </a:cubicBezTo>
                  <a:cubicBezTo>
                    <a:pt x="1674" y="808"/>
                    <a:pt x="3344" y="1466"/>
                    <a:pt x="4179" y="1795"/>
                  </a:cubicBezTo>
                  <a:cubicBezTo>
                    <a:pt x="5014" y="2125"/>
                    <a:pt x="5015" y="2125"/>
                    <a:pt x="5015" y="2125"/>
                  </a:cubicBezTo>
                  <a:cubicBezTo>
                    <a:pt x="5016" y="2124"/>
                    <a:pt x="5017" y="2124"/>
                    <a:pt x="5024" y="2105"/>
                  </a:cubicBezTo>
                  <a:cubicBezTo>
                    <a:pt x="5032" y="2086"/>
                    <a:pt x="5046" y="2049"/>
                    <a:pt x="5054" y="2030"/>
                  </a:cubicBezTo>
                  <a:cubicBezTo>
                    <a:pt x="5061" y="2010"/>
                    <a:pt x="5062" y="2009"/>
                    <a:pt x="5062" y="2008"/>
                  </a:cubicBezTo>
                  <a:cubicBezTo>
                    <a:pt x="5063" y="2006"/>
                    <a:pt x="5063" y="2005"/>
                    <a:pt x="5062" y="2004"/>
                  </a:cubicBezTo>
                  <a:cubicBezTo>
                    <a:pt x="5061" y="2003"/>
                    <a:pt x="5058" y="2002"/>
                    <a:pt x="4220" y="1670"/>
                  </a:cubicBezTo>
                  <a:cubicBezTo>
                    <a:pt x="3382" y="1338"/>
                    <a:pt x="1709" y="675"/>
                    <a:pt x="870" y="342"/>
                  </a:cubicBezTo>
                  <a:cubicBezTo>
                    <a:pt x="31" y="9"/>
                    <a:pt x="24" y="7"/>
                    <a:pt x="20" y="5"/>
                  </a:cubicBezTo>
                  <a:cubicBezTo>
                    <a:pt x="16" y="3"/>
                    <a:pt x="13" y="2"/>
                    <a:pt x="11" y="2"/>
                  </a:cubicBezTo>
                  <a:cubicBezTo>
                    <a:pt x="9" y="1"/>
                    <a:pt x="7" y="0"/>
                    <a:pt x="5" y="0"/>
                  </a:cubicBezTo>
                  <a:cubicBezTo>
                    <a:pt x="4" y="0"/>
                    <a:pt x="2" y="1"/>
                    <a:pt x="1" y="5"/>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18" name="Freeform 117"/>
            <p:cNvSpPr>
              <a:spLocks/>
            </p:cNvSpPr>
            <p:nvPr/>
          </p:nvSpPr>
          <p:spPr bwMode="auto">
            <a:xfrm>
              <a:off x="2715764" y="2603302"/>
              <a:ext cx="1146810" cy="1085850"/>
            </a:xfrm>
            <a:custGeom>
              <a:avLst/>
              <a:gdLst>
                <a:gd name="T0" fmla="*/ 129 w 5387"/>
                <a:gd name="T1" fmla="*/ 5053 h 5092"/>
                <a:gd name="T2" fmla="*/ 255 w 5387"/>
                <a:gd name="T3" fmla="*/ 4713 h 5092"/>
                <a:gd name="T4" fmla="*/ 499 w 5387"/>
                <a:gd name="T5" fmla="*/ 4054 h 5092"/>
                <a:gd name="T6" fmla="*/ 654 w 5387"/>
                <a:gd name="T7" fmla="*/ 3782 h 5092"/>
                <a:gd name="T8" fmla="*/ 940 w 5387"/>
                <a:gd name="T9" fmla="*/ 3486 h 5092"/>
                <a:gd name="T10" fmla="*/ 1287 w 5387"/>
                <a:gd name="T11" fmla="*/ 3175 h 5092"/>
                <a:gd name="T12" fmla="*/ 1911 w 5387"/>
                <a:gd name="T13" fmla="*/ 2717 h 5092"/>
                <a:gd name="T14" fmla="*/ 2848 w 5387"/>
                <a:gd name="T15" fmla="*/ 2096 h 5092"/>
                <a:gd name="T16" fmla="*/ 3607 w 5387"/>
                <a:gd name="T17" fmla="*/ 1750 h 5092"/>
                <a:gd name="T18" fmla="*/ 4786 w 5387"/>
                <a:gd name="T19" fmla="*/ 1259 h 5092"/>
                <a:gd name="T20" fmla="*/ 5353 w 5387"/>
                <a:gd name="T21" fmla="*/ 1036 h 5092"/>
                <a:gd name="T22" fmla="*/ 5386 w 5387"/>
                <a:gd name="T23" fmla="*/ 1021 h 5092"/>
                <a:gd name="T24" fmla="*/ 5343 w 5387"/>
                <a:gd name="T25" fmla="*/ 928 h 5092"/>
                <a:gd name="T26" fmla="*/ 5177 w 5387"/>
                <a:gd name="T27" fmla="*/ 976 h 5092"/>
                <a:gd name="T28" fmla="*/ 4265 w 5387"/>
                <a:gd name="T29" fmla="*/ 1321 h 5092"/>
                <a:gd name="T30" fmla="*/ 3779 w 5387"/>
                <a:gd name="T31" fmla="*/ 1443 h 5092"/>
                <a:gd name="T32" fmla="*/ 3688 w 5387"/>
                <a:gd name="T33" fmla="*/ 1458 h 5092"/>
                <a:gd name="T34" fmla="*/ 3629 w 5387"/>
                <a:gd name="T35" fmla="*/ 1397 h 5092"/>
                <a:gd name="T36" fmla="*/ 3622 w 5387"/>
                <a:gd name="T37" fmla="*/ 1324 h 5092"/>
                <a:gd name="T38" fmla="*/ 3868 w 5387"/>
                <a:gd name="T39" fmla="*/ 1191 h 5092"/>
                <a:gd name="T40" fmla="*/ 3985 w 5387"/>
                <a:gd name="T41" fmla="*/ 1119 h 5092"/>
                <a:gd name="T42" fmla="*/ 4023 w 5387"/>
                <a:gd name="T43" fmla="*/ 974 h 5092"/>
                <a:gd name="T44" fmla="*/ 3899 w 5387"/>
                <a:gd name="T45" fmla="*/ 845 h 5092"/>
                <a:gd name="T46" fmla="*/ 3356 w 5387"/>
                <a:gd name="T47" fmla="*/ 484 h 5092"/>
                <a:gd name="T48" fmla="*/ 2877 w 5387"/>
                <a:gd name="T49" fmla="*/ 158 h 5092"/>
                <a:gd name="T50" fmla="*/ 2675 w 5387"/>
                <a:gd name="T51" fmla="*/ 23 h 5092"/>
                <a:gd name="T52" fmla="*/ 2576 w 5387"/>
                <a:gd name="T53" fmla="*/ 1 h 5092"/>
                <a:gd name="T54" fmla="*/ 2443 w 5387"/>
                <a:gd name="T55" fmla="*/ 22 h 5092"/>
                <a:gd name="T56" fmla="*/ 722 w 5387"/>
                <a:gd name="T57" fmla="*/ 1287 h 5092"/>
                <a:gd name="T58" fmla="*/ 346 w 5387"/>
                <a:gd name="T59" fmla="*/ 1582 h 5092"/>
                <a:gd name="T60" fmla="*/ 439 w 5387"/>
                <a:gd name="T61" fmla="*/ 1944 h 5092"/>
                <a:gd name="T62" fmla="*/ 794 w 5387"/>
                <a:gd name="T63" fmla="*/ 2995 h 5092"/>
                <a:gd name="T64" fmla="*/ 821 w 5387"/>
                <a:gd name="T65" fmla="*/ 3178 h 5092"/>
                <a:gd name="T66" fmla="*/ 771 w 5387"/>
                <a:gd name="T67" fmla="*/ 3340 h 5092"/>
                <a:gd name="T68" fmla="*/ 612 w 5387"/>
                <a:gd name="T69" fmla="*/ 3573 h 5092"/>
                <a:gd name="T70" fmla="*/ 475 w 5387"/>
                <a:gd name="T71" fmla="*/ 3786 h 5092"/>
                <a:gd name="T72" fmla="*/ 400 w 5387"/>
                <a:gd name="T73" fmla="*/ 3936 h 5092"/>
                <a:gd name="T74" fmla="*/ 223 w 5387"/>
                <a:gd name="T75" fmla="*/ 4413 h 5092"/>
                <a:gd name="T76" fmla="*/ 30 w 5387"/>
                <a:gd name="T77" fmla="*/ 4962 h 5092"/>
                <a:gd name="T78" fmla="*/ 1 w 5387"/>
                <a:gd name="T79" fmla="*/ 5047 h 5092"/>
                <a:gd name="T80" fmla="*/ 38 w 5387"/>
                <a:gd name="T81" fmla="*/ 5065 h 5092"/>
                <a:gd name="T82" fmla="*/ 109 w 5387"/>
                <a:gd name="T83" fmla="*/ 5089 h 5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87" h="5092">
                  <a:moveTo>
                    <a:pt x="115" y="5090"/>
                  </a:moveTo>
                  <a:cubicBezTo>
                    <a:pt x="116" y="5088"/>
                    <a:pt x="118" y="5084"/>
                    <a:pt x="129" y="5053"/>
                  </a:cubicBezTo>
                  <a:cubicBezTo>
                    <a:pt x="140" y="5022"/>
                    <a:pt x="162" y="4965"/>
                    <a:pt x="180" y="4917"/>
                  </a:cubicBezTo>
                  <a:cubicBezTo>
                    <a:pt x="198" y="4868"/>
                    <a:pt x="213" y="4829"/>
                    <a:pt x="255" y="4713"/>
                  </a:cubicBezTo>
                  <a:cubicBezTo>
                    <a:pt x="298" y="4597"/>
                    <a:pt x="367" y="4404"/>
                    <a:pt x="412" y="4281"/>
                  </a:cubicBezTo>
                  <a:cubicBezTo>
                    <a:pt x="457" y="4157"/>
                    <a:pt x="479" y="4103"/>
                    <a:pt x="499" y="4054"/>
                  </a:cubicBezTo>
                  <a:cubicBezTo>
                    <a:pt x="520" y="4005"/>
                    <a:pt x="539" y="3960"/>
                    <a:pt x="565" y="3915"/>
                  </a:cubicBezTo>
                  <a:cubicBezTo>
                    <a:pt x="590" y="3870"/>
                    <a:pt x="622" y="3825"/>
                    <a:pt x="654" y="3782"/>
                  </a:cubicBezTo>
                  <a:cubicBezTo>
                    <a:pt x="687" y="3740"/>
                    <a:pt x="721" y="3699"/>
                    <a:pt x="769" y="3651"/>
                  </a:cubicBezTo>
                  <a:cubicBezTo>
                    <a:pt x="816" y="3602"/>
                    <a:pt x="876" y="3546"/>
                    <a:pt x="940" y="3486"/>
                  </a:cubicBezTo>
                  <a:cubicBezTo>
                    <a:pt x="1003" y="3427"/>
                    <a:pt x="1071" y="3365"/>
                    <a:pt x="1128" y="3313"/>
                  </a:cubicBezTo>
                  <a:cubicBezTo>
                    <a:pt x="1185" y="3261"/>
                    <a:pt x="1232" y="3218"/>
                    <a:pt x="1287" y="3175"/>
                  </a:cubicBezTo>
                  <a:cubicBezTo>
                    <a:pt x="1342" y="3131"/>
                    <a:pt x="1406" y="3086"/>
                    <a:pt x="1504" y="3014"/>
                  </a:cubicBezTo>
                  <a:cubicBezTo>
                    <a:pt x="1602" y="2942"/>
                    <a:pt x="1736" y="2842"/>
                    <a:pt x="1911" y="2717"/>
                  </a:cubicBezTo>
                  <a:cubicBezTo>
                    <a:pt x="2086" y="2592"/>
                    <a:pt x="2302" y="2442"/>
                    <a:pt x="2465" y="2334"/>
                  </a:cubicBezTo>
                  <a:cubicBezTo>
                    <a:pt x="2627" y="2225"/>
                    <a:pt x="2736" y="2159"/>
                    <a:pt x="2848" y="2096"/>
                  </a:cubicBezTo>
                  <a:cubicBezTo>
                    <a:pt x="2961" y="2034"/>
                    <a:pt x="3077" y="1975"/>
                    <a:pt x="3198" y="1921"/>
                  </a:cubicBezTo>
                  <a:cubicBezTo>
                    <a:pt x="3319" y="1867"/>
                    <a:pt x="3444" y="1817"/>
                    <a:pt x="3607" y="1750"/>
                  </a:cubicBezTo>
                  <a:cubicBezTo>
                    <a:pt x="3769" y="1684"/>
                    <a:pt x="3969" y="1600"/>
                    <a:pt x="4177" y="1513"/>
                  </a:cubicBezTo>
                  <a:cubicBezTo>
                    <a:pt x="4386" y="1425"/>
                    <a:pt x="4602" y="1334"/>
                    <a:pt x="4786" y="1259"/>
                  </a:cubicBezTo>
                  <a:cubicBezTo>
                    <a:pt x="4969" y="1184"/>
                    <a:pt x="5119" y="1125"/>
                    <a:pt x="5211" y="1090"/>
                  </a:cubicBezTo>
                  <a:cubicBezTo>
                    <a:pt x="5302" y="1055"/>
                    <a:pt x="5335" y="1043"/>
                    <a:pt x="5353" y="1036"/>
                  </a:cubicBezTo>
                  <a:cubicBezTo>
                    <a:pt x="5372" y="1030"/>
                    <a:pt x="5376" y="1028"/>
                    <a:pt x="5380" y="1026"/>
                  </a:cubicBezTo>
                  <a:cubicBezTo>
                    <a:pt x="5383" y="1024"/>
                    <a:pt x="5385" y="1023"/>
                    <a:pt x="5386" y="1021"/>
                  </a:cubicBezTo>
                  <a:cubicBezTo>
                    <a:pt x="5387" y="1020"/>
                    <a:pt x="5387" y="1018"/>
                    <a:pt x="5378" y="1000"/>
                  </a:cubicBezTo>
                  <a:cubicBezTo>
                    <a:pt x="5369" y="981"/>
                    <a:pt x="5352" y="945"/>
                    <a:pt x="5343" y="928"/>
                  </a:cubicBezTo>
                  <a:cubicBezTo>
                    <a:pt x="5334" y="911"/>
                    <a:pt x="5333" y="911"/>
                    <a:pt x="5332" y="913"/>
                  </a:cubicBezTo>
                  <a:cubicBezTo>
                    <a:pt x="5331" y="914"/>
                    <a:pt x="5329" y="916"/>
                    <a:pt x="5177" y="976"/>
                  </a:cubicBezTo>
                  <a:cubicBezTo>
                    <a:pt x="5025" y="1035"/>
                    <a:pt x="4722" y="1151"/>
                    <a:pt x="4550" y="1217"/>
                  </a:cubicBezTo>
                  <a:cubicBezTo>
                    <a:pt x="4377" y="1284"/>
                    <a:pt x="4336" y="1300"/>
                    <a:pt x="4265" y="1321"/>
                  </a:cubicBezTo>
                  <a:cubicBezTo>
                    <a:pt x="4194" y="1342"/>
                    <a:pt x="4094" y="1367"/>
                    <a:pt x="4002" y="1389"/>
                  </a:cubicBezTo>
                  <a:cubicBezTo>
                    <a:pt x="3910" y="1412"/>
                    <a:pt x="3826" y="1432"/>
                    <a:pt x="3779" y="1443"/>
                  </a:cubicBezTo>
                  <a:cubicBezTo>
                    <a:pt x="3731" y="1455"/>
                    <a:pt x="3719" y="1458"/>
                    <a:pt x="3710" y="1459"/>
                  </a:cubicBezTo>
                  <a:cubicBezTo>
                    <a:pt x="3700" y="1460"/>
                    <a:pt x="3692" y="1460"/>
                    <a:pt x="3688" y="1458"/>
                  </a:cubicBezTo>
                  <a:cubicBezTo>
                    <a:pt x="3683" y="1456"/>
                    <a:pt x="3680" y="1452"/>
                    <a:pt x="3669" y="1441"/>
                  </a:cubicBezTo>
                  <a:cubicBezTo>
                    <a:pt x="3658" y="1430"/>
                    <a:pt x="3639" y="1411"/>
                    <a:pt x="3629" y="1397"/>
                  </a:cubicBezTo>
                  <a:cubicBezTo>
                    <a:pt x="3619" y="1384"/>
                    <a:pt x="3619" y="1375"/>
                    <a:pt x="3619" y="1363"/>
                  </a:cubicBezTo>
                  <a:cubicBezTo>
                    <a:pt x="3619" y="1350"/>
                    <a:pt x="3619" y="1334"/>
                    <a:pt x="3622" y="1324"/>
                  </a:cubicBezTo>
                  <a:cubicBezTo>
                    <a:pt x="3624" y="1315"/>
                    <a:pt x="3629" y="1312"/>
                    <a:pt x="3677" y="1288"/>
                  </a:cubicBezTo>
                  <a:cubicBezTo>
                    <a:pt x="3725" y="1264"/>
                    <a:pt x="3816" y="1218"/>
                    <a:pt x="3868" y="1191"/>
                  </a:cubicBezTo>
                  <a:cubicBezTo>
                    <a:pt x="3920" y="1165"/>
                    <a:pt x="3931" y="1158"/>
                    <a:pt x="3944" y="1150"/>
                  </a:cubicBezTo>
                  <a:cubicBezTo>
                    <a:pt x="3958" y="1142"/>
                    <a:pt x="3972" y="1133"/>
                    <a:pt x="3985" y="1119"/>
                  </a:cubicBezTo>
                  <a:cubicBezTo>
                    <a:pt x="3998" y="1105"/>
                    <a:pt x="4009" y="1086"/>
                    <a:pt x="4016" y="1060"/>
                  </a:cubicBezTo>
                  <a:cubicBezTo>
                    <a:pt x="4023" y="1034"/>
                    <a:pt x="4028" y="1001"/>
                    <a:pt x="4023" y="974"/>
                  </a:cubicBezTo>
                  <a:cubicBezTo>
                    <a:pt x="4018" y="946"/>
                    <a:pt x="4004" y="923"/>
                    <a:pt x="3989" y="907"/>
                  </a:cubicBezTo>
                  <a:cubicBezTo>
                    <a:pt x="3973" y="891"/>
                    <a:pt x="3955" y="882"/>
                    <a:pt x="3899" y="845"/>
                  </a:cubicBezTo>
                  <a:cubicBezTo>
                    <a:pt x="3843" y="809"/>
                    <a:pt x="3749" y="744"/>
                    <a:pt x="3652" y="681"/>
                  </a:cubicBezTo>
                  <a:cubicBezTo>
                    <a:pt x="3556" y="617"/>
                    <a:pt x="3458" y="553"/>
                    <a:pt x="3356" y="484"/>
                  </a:cubicBezTo>
                  <a:cubicBezTo>
                    <a:pt x="3255" y="416"/>
                    <a:pt x="3149" y="341"/>
                    <a:pt x="3067" y="285"/>
                  </a:cubicBezTo>
                  <a:cubicBezTo>
                    <a:pt x="2985" y="229"/>
                    <a:pt x="2927" y="192"/>
                    <a:pt x="2877" y="158"/>
                  </a:cubicBezTo>
                  <a:cubicBezTo>
                    <a:pt x="2827" y="125"/>
                    <a:pt x="2785" y="96"/>
                    <a:pt x="2752" y="73"/>
                  </a:cubicBezTo>
                  <a:cubicBezTo>
                    <a:pt x="2719" y="50"/>
                    <a:pt x="2694" y="34"/>
                    <a:pt x="2675" y="23"/>
                  </a:cubicBezTo>
                  <a:cubicBezTo>
                    <a:pt x="2657" y="12"/>
                    <a:pt x="2644" y="6"/>
                    <a:pt x="2629" y="4"/>
                  </a:cubicBezTo>
                  <a:cubicBezTo>
                    <a:pt x="2615" y="1"/>
                    <a:pt x="2598" y="0"/>
                    <a:pt x="2576" y="1"/>
                  </a:cubicBezTo>
                  <a:cubicBezTo>
                    <a:pt x="2554" y="1"/>
                    <a:pt x="2526" y="3"/>
                    <a:pt x="2504" y="6"/>
                  </a:cubicBezTo>
                  <a:cubicBezTo>
                    <a:pt x="2481" y="9"/>
                    <a:pt x="2462" y="13"/>
                    <a:pt x="2443" y="22"/>
                  </a:cubicBezTo>
                  <a:cubicBezTo>
                    <a:pt x="2423" y="31"/>
                    <a:pt x="2402" y="45"/>
                    <a:pt x="2061" y="296"/>
                  </a:cubicBezTo>
                  <a:cubicBezTo>
                    <a:pt x="1719" y="548"/>
                    <a:pt x="1058" y="1038"/>
                    <a:pt x="722" y="1287"/>
                  </a:cubicBezTo>
                  <a:cubicBezTo>
                    <a:pt x="387" y="1535"/>
                    <a:pt x="377" y="1543"/>
                    <a:pt x="368" y="1551"/>
                  </a:cubicBezTo>
                  <a:cubicBezTo>
                    <a:pt x="359" y="1560"/>
                    <a:pt x="351" y="1568"/>
                    <a:pt x="346" y="1582"/>
                  </a:cubicBezTo>
                  <a:cubicBezTo>
                    <a:pt x="340" y="1595"/>
                    <a:pt x="337" y="1614"/>
                    <a:pt x="347" y="1657"/>
                  </a:cubicBezTo>
                  <a:cubicBezTo>
                    <a:pt x="357" y="1701"/>
                    <a:pt x="380" y="1770"/>
                    <a:pt x="439" y="1944"/>
                  </a:cubicBezTo>
                  <a:cubicBezTo>
                    <a:pt x="498" y="2119"/>
                    <a:pt x="592" y="2398"/>
                    <a:pt x="660" y="2599"/>
                  </a:cubicBezTo>
                  <a:cubicBezTo>
                    <a:pt x="728" y="2801"/>
                    <a:pt x="770" y="2925"/>
                    <a:pt x="794" y="2995"/>
                  </a:cubicBezTo>
                  <a:cubicBezTo>
                    <a:pt x="818" y="3064"/>
                    <a:pt x="824" y="3079"/>
                    <a:pt x="826" y="3100"/>
                  </a:cubicBezTo>
                  <a:cubicBezTo>
                    <a:pt x="827" y="3121"/>
                    <a:pt x="825" y="3148"/>
                    <a:pt x="821" y="3178"/>
                  </a:cubicBezTo>
                  <a:cubicBezTo>
                    <a:pt x="817" y="3208"/>
                    <a:pt x="811" y="3242"/>
                    <a:pt x="805" y="3267"/>
                  </a:cubicBezTo>
                  <a:cubicBezTo>
                    <a:pt x="799" y="3292"/>
                    <a:pt x="791" y="3308"/>
                    <a:pt x="771" y="3340"/>
                  </a:cubicBezTo>
                  <a:cubicBezTo>
                    <a:pt x="750" y="3372"/>
                    <a:pt x="716" y="3420"/>
                    <a:pt x="687" y="3461"/>
                  </a:cubicBezTo>
                  <a:cubicBezTo>
                    <a:pt x="659" y="3503"/>
                    <a:pt x="635" y="3538"/>
                    <a:pt x="612" y="3573"/>
                  </a:cubicBezTo>
                  <a:cubicBezTo>
                    <a:pt x="590" y="3607"/>
                    <a:pt x="570" y="3640"/>
                    <a:pt x="546" y="3678"/>
                  </a:cubicBezTo>
                  <a:cubicBezTo>
                    <a:pt x="521" y="3715"/>
                    <a:pt x="492" y="3758"/>
                    <a:pt x="475" y="3786"/>
                  </a:cubicBezTo>
                  <a:cubicBezTo>
                    <a:pt x="457" y="3814"/>
                    <a:pt x="451" y="3828"/>
                    <a:pt x="440" y="3848"/>
                  </a:cubicBezTo>
                  <a:cubicBezTo>
                    <a:pt x="430" y="3868"/>
                    <a:pt x="416" y="3895"/>
                    <a:pt x="400" y="3936"/>
                  </a:cubicBezTo>
                  <a:cubicBezTo>
                    <a:pt x="383" y="3978"/>
                    <a:pt x="364" y="4035"/>
                    <a:pt x="332" y="4122"/>
                  </a:cubicBezTo>
                  <a:cubicBezTo>
                    <a:pt x="300" y="4208"/>
                    <a:pt x="256" y="4325"/>
                    <a:pt x="223" y="4413"/>
                  </a:cubicBezTo>
                  <a:cubicBezTo>
                    <a:pt x="191" y="4502"/>
                    <a:pt x="170" y="4564"/>
                    <a:pt x="136" y="4661"/>
                  </a:cubicBezTo>
                  <a:cubicBezTo>
                    <a:pt x="102" y="4759"/>
                    <a:pt x="55" y="4892"/>
                    <a:pt x="30" y="4962"/>
                  </a:cubicBezTo>
                  <a:cubicBezTo>
                    <a:pt x="6" y="5032"/>
                    <a:pt x="4" y="5037"/>
                    <a:pt x="3" y="5041"/>
                  </a:cubicBezTo>
                  <a:cubicBezTo>
                    <a:pt x="2" y="5044"/>
                    <a:pt x="1" y="5045"/>
                    <a:pt x="1" y="5047"/>
                  </a:cubicBezTo>
                  <a:cubicBezTo>
                    <a:pt x="0" y="5049"/>
                    <a:pt x="0" y="5051"/>
                    <a:pt x="6" y="5054"/>
                  </a:cubicBezTo>
                  <a:cubicBezTo>
                    <a:pt x="11" y="5057"/>
                    <a:pt x="23" y="5060"/>
                    <a:pt x="38" y="5065"/>
                  </a:cubicBezTo>
                  <a:cubicBezTo>
                    <a:pt x="52" y="5069"/>
                    <a:pt x="69" y="5075"/>
                    <a:pt x="82" y="5079"/>
                  </a:cubicBezTo>
                  <a:cubicBezTo>
                    <a:pt x="95" y="5083"/>
                    <a:pt x="104" y="5087"/>
                    <a:pt x="109" y="5089"/>
                  </a:cubicBezTo>
                  <a:cubicBezTo>
                    <a:pt x="113" y="5091"/>
                    <a:pt x="114" y="5092"/>
                    <a:pt x="115" y="5090"/>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19" name="Freeform 118"/>
            <p:cNvSpPr>
              <a:spLocks/>
            </p:cNvSpPr>
            <p:nvPr/>
          </p:nvSpPr>
          <p:spPr bwMode="auto">
            <a:xfrm>
              <a:off x="2513834" y="2500432"/>
              <a:ext cx="1531620" cy="1085850"/>
            </a:xfrm>
            <a:custGeom>
              <a:avLst/>
              <a:gdLst>
                <a:gd name="T0" fmla="*/ 619 w 7198"/>
                <a:gd name="T1" fmla="*/ 4924 h 5096"/>
                <a:gd name="T2" fmla="*/ 362 w 7198"/>
                <a:gd name="T3" fmla="*/ 4228 h 5096"/>
                <a:gd name="T4" fmla="*/ 528 w 7198"/>
                <a:gd name="T5" fmla="*/ 3919 h 5096"/>
                <a:gd name="T6" fmla="*/ 926 w 7198"/>
                <a:gd name="T7" fmla="*/ 3613 h 5096"/>
                <a:gd name="T8" fmla="*/ 1201 w 7198"/>
                <a:gd name="T9" fmla="*/ 3056 h 5096"/>
                <a:gd name="T10" fmla="*/ 1114 w 7198"/>
                <a:gd name="T11" fmla="*/ 2389 h 5096"/>
                <a:gd name="T12" fmla="*/ 1152 w 7198"/>
                <a:gd name="T13" fmla="*/ 2039 h 5096"/>
                <a:gd name="T14" fmla="*/ 1557 w 7198"/>
                <a:gd name="T15" fmla="*/ 1656 h 5096"/>
                <a:gd name="T16" fmla="*/ 2773 w 7198"/>
                <a:gd name="T17" fmla="*/ 781 h 5096"/>
                <a:gd name="T18" fmla="*/ 3376 w 7198"/>
                <a:gd name="T19" fmla="*/ 363 h 5096"/>
                <a:gd name="T20" fmla="*/ 3672 w 7198"/>
                <a:gd name="T21" fmla="*/ 438 h 5096"/>
                <a:gd name="T22" fmla="*/ 4767 w 7198"/>
                <a:gd name="T23" fmla="*/ 1160 h 5096"/>
                <a:gd name="T24" fmla="*/ 5512 w 7198"/>
                <a:gd name="T25" fmla="*/ 1178 h 5096"/>
                <a:gd name="T26" fmla="*/ 6181 w 7198"/>
                <a:gd name="T27" fmla="*/ 1196 h 5096"/>
                <a:gd name="T28" fmla="*/ 6295 w 7198"/>
                <a:gd name="T29" fmla="*/ 1372 h 5096"/>
                <a:gd name="T30" fmla="*/ 6328 w 7198"/>
                <a:gd name="T31" fmla="*/ 1479 h 5096"/>
                <a:gd name="T32" fmla="*/ 6357 w 7198"/>
                <a:gd name="T33" fmla="*/ 1508 h 5096"/>
                <a:gd name="T34" fmla="*/ 5193 w 7198"/>
                <a:gd name="T35" fmla="*/ 2421 h 5096"/>
                <a:gd name="T36" fmla="*/ 5253 w 7198"/>
                <a:gd name="T37" fmla="*/ 2472 h 5096"/>
                <a:gd name="T38" fmla="*/ 6346 w 7198"/>
                <a:gd name="T39" fmla="*/ 1623 h 5096"/>
                <a:gd name="T40" fmla="*/ 6493 w 7198"/>
                <a:gd name="T41" fmla="*/ 1464 h 5096"/>
                <a:gd name="T42" fmla="*/ 7197 w 7198"/>
                <a:gd name="T43" fmla="*/ 1155 h 5096"/>
                <a:gd name="T44" fmla="*/ 7152 w 7198"/>
                <a:gd name="T45" fmla="*/ 1069 h 5096"/>
                <a:gd name="T46" fmla="*/ 6450 w 7198"/>
                <a:gd name="T47" fmla="*/ 1330 h 5096"/>
                <a:gd name="T48" fmla="*/ 6029 w 7198"/>
                <a:gd name="T49" fmla="*/ 953 h 5096"/>
                <a:gd name="T50" fmla="*/ 5978 w 7198"/>
                <a:gd name="T51" fmla="*/ 981 h 5096"/>
                <a:gd name="T52" fmla="*/ 6039 w 7198"/>
                <a:gd name="T53" fmla="*/ 1057 h 5096"/>
                <a:gd name="T54" fmla="*/ 5723 w 7198"/>
                <a:gd name="T55" fmla="*/ 1090 h 5096"/>
                <a:gd name="T56" fmla="*/ 5179 w 7198"/>
                <a:gd name="T57" fmla="*/ 1184 h 5096"/>
                <a:gd name="T58" fmla="*/ 4757 w 7198"/>
                <a:gd name="T59" fmla="*/ 1101 h 5096"/>
                <a:gd name="T60" fmla="*/ 3736 w 7198"/>
                <a:gd name="T61" fmla="*/ 420 h 5096"/>
                <a:gd name="T62" fmla="*/ 3463 w 7198"/>
                <a:gd name="T63" fmla="*/ 292 h 5096"/>
                <a:gd name="T64" fmla="*/ 3272 w 7198"/>
                <a:gd name="T65" fmla="*/ 208 h 5096"/>
                <a:gd name="T66" fmla="*/ 3122 w 7198"/>
                <a:gd name="T67" fmla="*/ 11 h 5096"/>
                <a:gd name="T68" fmla="*/ 3175 w 7198"/>
                <a:gd name="T69" fmla="*/ 143 h 5096"/>
                <a:gd name="T70" fmla="*/ 3239 w 7198"/>
                <a:gd name="T71" fmla="*/ 337 h 5096"/>
                <a:gd name="T72" fmla="*/ 3047 w 7198"/>
                <a:gd name="T73" fmla="*/ 481 h 5096"/>
                <a:gd name="T74" fmla="*/ 2042 w 7198"/>
                <a:gd name="T75" fmla="*/ 1246 h 5096"/>
                <a:gd name="T76" fmla="*/ 1093 w 7198"/>
                <a:gd name="T77" fmla="*/ 1805 h 5096"/>
                <a:gd name="T78" fmla="*/ 727 w 7198"/>
                <a:gd name="T79" fmla="*/ 1800 h 5096"/>
                <a:gd name="T80" fmla="*/ 755 w 7198"/>
                <a:gd name="T81" fmla="*/ 1838 h 5096"/>
                <a:gd name="T82" fmla="*/ 1089 w 7198"/>
                <a:gd name="T83" fmla="*/ 1893 h 5096"/>
                <a:gd name="T84" fmla="*/ 1084 w 7198"/>
                <a:gd name="T85" fmla="*/ 2034 h 5096"/>
                <a:gd name="T86" fmla="*/ 1051 w 7198"/>
                <a:gd name="T87" fmla="*/ 2373 h 5096"/>
                <a:gd name="T88" fmla="*/ 1136 w 7198"/>
                <a:gd name="T89" fmla="*/ 2887 h 5096"/>
                <a:gd name="T90" fmla="*/ 1034 w 7198"/>
                <a:gd name="T91" fmla="*/ 3354 h 5096"/>
                <a:gd name="T92" fmla="*/ 639 w 7198"/>
                <a:gd name="T93" fmla="*/ 3796 h 5096"/>
                <a:gd name="T94" fmla="*/ 169 w 7198"/>
                <a:gd name="T95" fmla="*/ 3890 h 5096"/>
                <a:gd name="T96" fmla="*/ 2 w 7198"/>
                <a:gd name="T97" fmla="*/ 3903 h 5096"/>
                <a:gd name="T98" fmla="*/ 11 w 7198"/>
                <a:gd name="T99" fmla="*/ 3952 h 5096"/>
                <a:gd name="T100" fmla="*/ 224 w 7198"/>
                <a:gd name="T101" fmla="*/ 3927 h 5096"/>
                <a:gd name="T102" fmla="*/ 361 w 7198"/>
                <a:gd name="T103" fmla="*/ 3997 h 5096"/>
                <a:gd name="T104" fmla="*/ 314 w 7198"/>
                <a:gd name="T105" fmla="*/ 4340 h 5096"/>
                <a:gd name="T106" fmla="*/ 576 w 7198"/>
                <a:gd name="T107" fmla="*/ 4970 h 5096"/>
                <a:gd name="T108" fmla="*/ 687 w 7198"/>
                <a:gd name="T109" fmla="*/ 5075 h 5096"/>
                <a:gd name="T110" fmla="*/ 742 w 7198"/>
                <a:gd name="T111" fmla="*/ 5096 h 5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98" h="5096">
                  <a:moveTo>
                    <a:pt x="738" y="5091"/>
                  </a:moveTo>
                  <a:cubicBezTo>
                    <a:pt x="733" y="5087"/>
                    <a:pt x="723" y="5079"/>
                    <a:pt x="712" y="5068"/>
                  </a:cubicBezTo>
                  <a:cubicBezTo>
                    <a:pt x="701" y="5056"/>
                    <a:pt x="688" y="5042"/>
                    <a:pt x="674" y="5022"/>
                  </a:cubicBezTo>
                  <a:cubicBezTo>
                    <a:pt x="661" y="5003"/>
                    <a:pt x="648" y="4979"/>
                    <a:pt x="619" y="4924"/>
                  </a:cubicBezTo>
                  <a:cubicBezTo>
                    <a:pt x="591" y="4868"/>
                    <a:pt x="548" y="4781"/>
                    <a:pt x="513" y="4705"/>
                  </a:cubicBezTo>
                  <a:cubicBezTo>
                    <a:pt x="477" y="4628"/>
                    <a:pt x="449" y="4563"/>
                    <a:pt x="427" y="4501"/>
                  </a:cubicBezTo>
                  <a:cubicBezTo>
                    <a:pt x="404" y="4439"/>
                    <a:pt x="388" y="4380"/>
                    <a:pt x="377" y="4336"/>
                  </a:cubicBezTo>
                  <a:cubicBezTo>
                    <a:pt x="367" y="4292"/>
                    <a:pt x="363" y="4263"/>
                    <a:pt x="362" y="4228"/>
                  </a:cubicBezTo>
                  <a:cubicBezTo>
                    <a:pt x="361" y="4194"/>
                    <a:pt x="363" y="4153"/>
                    <a:pt x="369" y="4118"/>
                  </a:cubicBezTo>
                  <a:cubicBezTo>
                    <a:pt x="376" y="4083"/>
                    <a:pt x="386" y="4052"/>
                    <a:pt x="402" y="4026"/>
                  </a:cubicBezTo>
                  <a:cubicBezTo>
                    <a:pt x="419" y="3999"/>
                    <a:pt x="442" y="3976"/>
                    <a:pt x="463" y="3960"/>
                  </a:cubicBezTo>
                  <a:cubicBezTo>
                    <a:pt x="484" y="3943"/>
                    <a:pt x="502" y="3933"/>
                    <a:pt x="528" y="3919"/>
                  </a:cubicBezTo>
                  <a:cubicBezTo>
                    <a:pt x="554" y="3905"/>
                    <a:pt x="588" y="3889"/>
                    <a:pt x="621" y="3873"/>
                  </a:cubicBezTo>
                  <a:cubicBezTo>
                    <a:pt x="654" y="3857"/>
                    <a:pt x="687" y="3841"/>
                    <a:pt x="718" y="3822"/>
                  </a:cubicBezTo>
                  <a:cubicBezTo>
                    <a:pt x="749" y="3802"/>
                    <a:pt x="778" y="3778"/>
                    <a:pt x="811" y="3744"/>
                  </a:cubicBezTo>
                  <a:cubicBezTo>
                    <a:pt x="845" y="3710"/>
                    <a:pt x="883" y="3666"/>
                    <a:pt x="926" y="3613"/>
                  </a:cubicBezTo>
                  <a:cubicBezTo>
                    <a:pt x="968" y="3559"/>
                    <a:pt x="1015" y="3497"/>
                    <a:pt x="1049" y="3451"/>
                  </a:cubicBezTo>
                  <a:cubicBezTo>
                    <a:pt x="1082" y="3405"/>
                    <a:pt x="1102" y="3376"/>
                    <a:pt x="1122" y="3335"/>
                  </a:cubicBezTo>
                  <a:cubicBezTo>
                    <a:pt x="1143" y="3295"/>
                    <a:pt x="1164" y="3242"/>
                    <a:pt x="1179" y="3195"/>
                  </a:cubicBezTo>
                  <a:cubicBezTo>
                    <a:pt x="1193" y="3148"/>
                    <a:pt x="1200" y="3106"/>
                    <a:pt x="1201" y="3056"/>
                  </a:cubicBezTo>
                  <a:cubicBezTo>
                    <a:pt x="1201" y="3006"/>
                    <a:pt x="1196" y="2948"/>
                    <a:pt x="1190" y="2894"/>
                  </a:cubicBezTo>
                  <a:cubicBezTo>
                    <a:pt x="1183" y="2839"/>
                    <a:pt x="1177" y="2788"/>
                    <a:pt x="1168" y="2730"/>
                  </a:cubicBezTo>
                  <a:cubicBezTo>
                    <a:pt x="1159" y="2673"/>
                    <a:pt x="1148" y="2609"/>
                    <a:pt x="1138" y="2549"/>
                  </a:cubicBezTo>
                  <a:cubicBezTo>
                    <a:pt x="1128" y="2489"/>
                    <a:pt x="1120" y="2433"/>
                    <a:pt x="1114" y="2389"/>
                  </a:cubicBezTo>
                  <a:cubicBezTo>
                    <a:pt x="1108" y="2345"/>
                    <a:pt x="1105" y="2314"/>
                    <a:pt x="1104" y="2289"/>
                  </a:cubicBezTo>
                  <a:cubicBezTo>
                    <a:pt x="1104" y="2265"/>
                    <a:pt x="1106" y="2247"/>
                    <a:pt x="1107" y="2221"/>
                  </a:cubicBezTo>
                  <a:cubicBezTo>
                    <a:pt x="1109" y="2195"/>
                    <a:pt x="1110" y="2160"/>
                    <a:pt x="1116" y="2129"/>
                  </a:cubicBezTo>
                  <a:cubicBezTo>
                    <a:pt x="1123" y="2098"/>
                    <a:pt x="1134" y="2071"/>
                    <a:pt x="1152" y="2039"/>
                  </a:cubicBezTo>
                  <a:cubicBezTo>
                    <a:pt x="1169" y="2007"/>
                    <a:pt x="1194" y="1970"/>
                    <a:pt x="1223" y="1938"/>
                  </a:cubicBezTo>
                  <a:cubicBezTo>
                    <a:pt x="1252" y="1906"/>
                    <a:pt x="1286" y="1878"/>
                    <a:pt x="1326" y="1843"/>
                  </a:cubicBezTo>
                  <a:cubicBezTo>
                    <a:pt x="1366" y="1809"/>
                    <a:pt x="1412" y="1768"/>
                    <a:pt x="1450" y="1737"/>
                  </a:cubicBezTo>
                  <a:cubicBezTo>
                    <a:pt x="1488" y="1706"/>
                    <a:pt x="1517" y="1683"/>
                    <a:pt x="1557" y="1656"/>
                  </a:cubicBezTo>
                  <a:cubicBezTo>
                    <a:pt x="1597" y="1629"/>
                    <a:pt x="1647" y="1598"/>
                    <a:pt x="1731" y="1541"/>
                  </a:cubicBezTo>
                  <a:cubicBezTo>
                    <a:pt x="1814" y="1483"/>
                    <a:pt x="1931" y="1400"/>
                    <a:pt x="2052" y="1311"/>
                  </a:cubicBezTo>
                  <a:cubicBezTo>
                    <a:pt x="2173" y="1222"/>
                    <a:pt x="2297" y="1127"/>
                    <a:pt x="2422" y="1036"/>
                  </a:cubicBezTo>
                  <a:cubicBezTo>
                    <a:pt x="2547" y="944"/>
                    <a:pt x="2672" y="856"/>
                    <a:pt x="2773" y="781"/>
                  </a:cubicBezTo>
                  <a:cubicBezTo>
                    <a:pt x="2875" y="707"/>
                    <a:pt x="2953" y="646"/>
                    <a:pt x="3021" y="593"/>
                  </a:cubicBezTo>
                  <a:cubicBezTo>
                    <a:pt x="3089" y="541"/>
                    <a:pt x="3148" y="497"/>
                    <a:pt x="3193" y="466"/>
                  </a:cubicBezTo>
                  <a:cubicBezTo>
                    <a:pt x="3237" y="436"/>
                    <a:pt x="3267" y="417"/>
                    <a:pt x="3295" y="401"/>
                  </a:cubicBezTo>
                  <a:cubicBezTo>
                    <a:pt x="3324" y="385"/>
                    <a:pt x="3351" y="372"/>
                    <a:pt x="3376" y="363"/>
                  </a:cubicBezTo>
                  <a:cubicBezTo>
                    <a:pt x="3401" y="355"/>
                    <a:pt x="3423" y="352"/>
                    <a:pt x="3443" y="351"/>
                  </a:cubicBezTo>
                  <a:cubicBezTo>
                    <a:pt x="3462" y="350"/>
                    <a:pt x="3478" y="350"/>
                    <a:pt x="3499" y="355"/>
                  </a:cubicBezTo>
                  <a:cubicBezTo>
                    <a:pt x="3521" y="360"/>
                    <a:pt x="3549" y="369"/>
                    <a:pt x="3577" y="383"/>
                  </a:cubicBezTo>
                  <a:cubicBezTo>
                    <a:pt x="3606" y="396"/>
                    <a:pt x="3636" y="414"/>
                    <a:pt x="3672" y="438"/>
                  </a:cubicBezTo>
                  <a:cubicBezTo>
                    <a:pt x="3708" y="462"/>
                    <a:pt x="3751" y="492"/>
                    <a:pt x="3879" y="582"/>
                  </a:cubicBezTo>
                  <a:cubicBezTo>
                    <a:pt x="4008" y="672"/>
                    <a:pt x="4223" y="821"/>
                    <a:pt x="4359" y="913"/>
                  </a:cubicBezTo>
                  <a:cubicBezTo>
                    <a:pt x="4494" y="1005"/>
                    <a:pt x="4551" y="1039"/>
                    <a:pt x="4606" y="1071"/>
                  </a:cubicBezTo>
                  <a:cubicBezTo>
                    <a:pt x="4662" y="1104"/>
                    <a:pt x="4718" y="1135"/>
                    <a:pt x="4767" y="1160"/>
                  </a:cubicBezTo>
                  <a:cubicBezTo>
                    <a:pt x="4815" y="1185"/>
                    <a:pt x="4856" y="1204"/>
                    <a:pt x="4900" y="1219"/>
                  </a:cubicBezTo>
                  <a:cubicBezTo>
                    <a:pt x="4943" y="1234"/>
                    <a:pt x="4988" y="1245"/>
                    <a:pt x="5031" y="1248"/>
                  </a:cubicBezTo>
                  <a:cubicBezTo>
                    <a:pt x="5075" y="1252"/>
                    <a:pt x="5116" y="1249"/>
                    <a:pt x="5198" y="1235"/>
                  </a:cubicBezTo>
                  <a:cubicBezTo>
                    <a:pt x="5280" y="1221"/>
                    <a:pt x="5402" y="1196"/>
                    <a:pt x="5512" y="1178"/>
                  </a:cubicBezTo>
                  <a:cubicBezTo>
                    <a:pt x="5622" y="1161"/>
                    <a:pt x="5720" y="1151"/>
                    <a:pt x="5798" y="1143"/>
                  </a:cubicBezTo>
                  <a:cubicBezTo>
                    <a:pt x="5876" y="1135"/>
                    <a:pt x="5935" y="1130"/>
                    <a:pt x="5980" y="1131"/>
                  </a:cubicBezTo>
                  <a:cubicBezTo>
                    <a:pt x="6024" y="1132"/>
                    <a:pt x="6055" y="1140"/>
                    <a:pt x="6086" y="1152"/>
                  </a:cubicBezTo>
                  <a:cubicBezTo>
                    <a:pt x="6118" y="1164"/>
                    <a:pt x="6151" y="1181"/>
                    <a:pt x="6181" y="1196"/>
                  </a:cubicBezTo>
                  <a:cubicBezTo>
                    <a:pt x="6210" y="1212"/>
                    <a:pt x="6236" y="1227"/>
                    <a:pt x="6254" y="1241"/>
                  </a:cubicBezTo>
                  <a:cubicBezTo>
                    <a:pt x="6271" y="1256"/>
                    <a:pt x="6280" y="1270"/>
                    <a:pt x="6285" y="1287"/>
                  </a:cubicBezTo>
                  <a:cubicBezTo>
                    <a:pt x="6291" y="1305"/>
                    <a:pt x="6294" y="1324"/>
                    <a:pt x="6295" y="1340"/>
                  </a:cubicBezTo>
                  <a:cubicBezTo>
                    <a:pt x="6296" y="1355"/>
                    <a:pt x="6296" y="1365"/>
                    <a:pt x="6295" y="1372"/>
                  </a:cubicBezTo>
                  <a:cubicBezTo>
                    <a:pt x="6294" y="1378"/>
                    <a:pt x="6293" y="1381"/>
                    <a:pt x="6291" y="1384"/>
                  </a:cubicBezTo>
                  <a:cubicBezTo>
                    <a:pt x="6290" y="1387"/>
                    <a:pt x="6287" y="1390"/>
                    <a:pt x="6286" y="1392"/>
                  </a:cubicBezTo>
                  <a:cubicBezTo>
                    <a:pt x="6285" y="1393"/>
                    <a:pt x="6285" y="1394"/>
                    <a:pt x="6294" y="1411"/>
                  </a:cubicBezTo>
                  <a:cubicBezTo>
                    <a:pt x="6302" y="1428"/>
                    <a:pt x="6320" y="1462"/>
                    <a:pt x="6328" y="1479"/>
                  </a:cubicBezTo>
                  <a:cubicBezTo>
                    <a:pt x="6337" y="1497"/>
                    <a:pt x="6338" y="1498"/>
                    <a:pt x="6338" y="1499"/>
                  </a:cubicBezTo>
                  <a:cubicBezTo>
                    <a:pt x="6339" y="1500"/>
                    <a:pt x="6339" y="1501"/>
                    <a:pt x="6342" y="1502"/>
                  </a:cubicBezTo>
                  <a:cubicBezTo>
                    <a:pt x="6345" y="1502"/>
                    <a:pt x="6349" y="1503"/>
                    <a:pt x="6352" y="1504"/>
                  </a:cubicBezTo>
                  <a:cubicBezTo>
                    <a:pt x="6355" y="1505"/>
                    <a:pt x="6357" y="1506"/>
                    <a:pt x="6357" y="1508"/>
                  </a:cubicBezTo>
                  <a:cubicBezTo>
                    <a:pt x="6358" y="1510"/>
                    <a:pt x="6358" y="1513"/>
                    <a:pt x="6358" y="1515"/>
                  </a:cubicBezTo>
                  <a:cubicBezTo>
                    <a:pt x="6357" y="1518"/>
                    <a:pt x="6357" y="1520"/>
                    <a:pt x="6163" y="1670"/>
                  </a:cubicBezTo>
                  <a:cubicBezTo>
                    <a:pt x="5969" y="1820"/>
                    <a:pt x="5582" y="2118"/>
                    <a:pt x="5388" y="2268"/>
                  </a:cubicBezTo>
                  <a:cubicBezTo>
                    <a:pt x="5194" y="2418"/>
                    <a:pt x="5194" y="2419"/>
                    <a:pt x="5193" y="2421"/>
                  </a:cubicBezTo>
                  <a:cubicBezTo>
                    <a:pt x="5193" y="2423"/>
                    <a:pt x="5193" y="2424"/>
                    <a:pt x="5194" y="2426"/>
                  </a:cubicBezTo>
                  <a:cubicBezTo>
                    <a:pt x="5194" y="2428"/>
                    <a:pt x="5196" y="2430"/>
                    <a:pt x="5205" y="2437"/>
                  </a:cubicBezTo>
                  <a:cubicBezTo>
                    <a:pt x="5214" y="2445"/>
                    <a:pt x="5232" y="2458"/>
                    <a:pt x="5241" y="2465"/>
                  </a:cubicBezTo>
                  <a:cubicBezTo>
                    <a:pt x="5250" y="2472"/>
                    <a:pt x="5251" y="2473"/>
                    <a:pt x="5253" y="2472"/>
                  </a:cubicBezTo>
                  <a:cubicBezTo>
                    <a:pt x="5254" y="2472"/>
                    <a:pt x="5256" y="2471"/>
                    <a:pt x="5258" y="2470"/>
                  </a:cubicBezTo>
                  <a:cubicBezTo>
                    <a:pt x="5260" y="2468"/>
                    <a:pt x="5261" y="2466"/>
                    <a:pt x="5430" y="2337"/>
                  </a:cubicBezTo>
                  <a:cubicBezTo>
                    <a:pt x="5599" y="2207"/>
                    <a:pt x="5935" y="1950"/>
                    <a:pt x="6116" y="1811"/>
                  </a:cubicBezTo>
                  <a:cubicBezTo>
                    <a:pt x="6296" y="1671"/>
                    <a:pt x="6320" y="1649"/>
                    <a:pt x="6346" y="1623"/>
                  </a:cubicBezTo>
                  <a:cubicBezTo>
                    <a:pt x="6372" y="1597"/>
                    <a:pt x="6399" y="1567"/>
                    <a:pt x="6420" y="1544"/>
                  </a:cubicBezTo>
                  <a:cubicBezTo>
                    <a:pt x="6441" y="1522"/>
                    <a:pt x="6457" y="1506"/>
                    <a:pt x="6468" y="1496"/>
                  </a:cubicBezTo>
                  <a:cubicBezTo>
                    <a:pt x="6478" y="1486"/>
                    <a:pt x="6484" y="1481"/>
                    <a:pt x="6487" y="1477"/>
                  </a:cubicBezTo>
                  <a:cubicBezTo>
                    <a:pt x="6490" y="1473"/>
                    <a:pt x="6491" y="1469"/>
                    <a:pt x="6493" y="1464"/>
                  </a:cubicBezTo>
                  <a:cubicBezTo>
                    <a:pt x="6494" y="1459"/>
                    <a:pt x="6495" y="1453"/>
                    <a:pt x="6499" y="1448"/>
                  </a:cubicBezTo>
                  <a:cubicBezTo>
                    <a:pt x="6502" y="1443"/>
                    <a:pt x="6508" y="1440"/>
                    <a:pt x="6624" y="1392"/>
                  </a:cubicBezTo>
                  <a:cubicBezTo>
                    <a:pt x="6739" y="1344"/>
                    <a:pt x="6966" y="1250"/>
                    <a:pt x="7080" y="1203"/>
                  </a:cubicBezTo>
                  <a:cubicBezTo>
                    <a:pt x="7194" y="1157"/>
                    <a:pt x="7196" y="1156"/>
                    <a:pt x="7197" y="1155"/>
                  </a:cubicBezTo>
                  <a:cubicBezTo>
                    <a:pt x="7197" y="1155"/>
                    <a:pt x="7198" y="1155"/>
                    <a:pt x="7190" y="1141"/>
                  </a:cubicBezTo>
                  <a:cubicBezTo>
                    <a:pt x="7183" y="1126"/>
                    <a:pt x="7169" y="1098"/>
                    <a:pt x="7161" y="1084"/>
                  </a:cubicBezTo>
                  <a:cubicBezTo>
                    <a:pt x="7154" y="1069"/>
                    <a:pt x="7154" y="1069"/>
                    <a:pt x="7153" y="1069"/>
                  </a:cubicBezTo>
                  <a:cubicBezTo>
                    <a:pt x="7153" y="1069"/>
                    <a:pt x="7153" y="1069"/>
                    <a:pt x="7152" y="1069"/>
                  </a:cubicBezTo>
                  <a:cubicBezTo>
                    <a:pt x="7152" y="1069"/>
                    <a:pt x="7151" y="1070"/>
                    <a:pt x="7044" y="1112"/>
                  </a:cubicBezTo>
                  <a:cubicBezTo>
                    <a:pt x="6938" y="1154"/>
                    <a:pt x="6725" y="1237"/>
                    <a:pt x="6614" y="1281"/>
                  </a:cubicBezTo>
                  <a:cubicBezTo>
                    <a:pt x="6503" y="1324"/>
                    <a:pt x="6493" y="1328"/>
                    <a:pt x="6482" y="1330"/>
                  </a:cubicBezTo>
                  <a:cubicBezTo>
                    <a:pt x="6472" y="1332"/>
                    <a:pt x="6461" y="1332"/>
                    <a:pt x="6450" y="1330"/>
                  </a:cubicBezTo>
                  <a:cubicBezTo>
                    <a:pt x="6439" y="1327"/>
                    <a:pt x="6429" y="1322"/>
                    <a:pt x="6410" y="1307"/>
                  </a:cubicBezTo>
                  <a:cubicBezTo>
                    <a:pt x="6391" y="1293"/>
                    <a:pt x="6364" y="1269"/>
                    <a:pt x="6301" y="1210"/>
                  </a:cubicBezTo>
                  <a:cubicBezTo>
                    <a:pt x="6238" y="1152"/>
                    <a:pt x="6141" y="1058"/>
                    <a:pt x="6089" y="1009"/>
                  </a:cubicBezTo>
                  <a:cubicBezTo>
                    <a:pt x="6038" y="960"/>
                    <a:pt x="6033" y="955"/>
                    <a:pt x="6029" y="953"/>
                  </a:cubicBezTo>
                  <a:cubicBezTo>
                    <a:pt x="6025" y="951"/>
                    <a:pt x="6022" y="951"/>
                    <a:pt x="6017" y="953"/>
                  </a:cubicBezTo>
                  <a:cubicBezTo>
                    <a:pt x="6013" y="955"/>
                    <a:pt x="6008" y="958"/>
                    <a:pt x="6002" y="962"/>
                  </a:cubicBezTo>
                  <a:cubicBezTo>
                    <a:pt x="5996" y="966"/>
                    <a:pt x="5989" y="970"/>
                    <a:pt x="5984" y="973"/>
                  </a:cubicBezTo>
                  <a:cubicBezTo>
                    <a:pt x="5980" y="977"/>
                    <a:pt x="5978" y="979"/>
                    <a:pt x="5978" y="981"/>
                  </a:cubicBezTo>
                  <a:cubicBezTo>
                    <a:pt x="5977" y="984"/>
                    <a:pt x="5977" y="985"/>
                    <a:pt x="5988" y="996"/>
                  </a:cubicBezTo>
                  <a:cubicBezTo>
                    <a:pt x="5998" y="1006"/>
                    <a:pt x="6020" y="1024"/>
                    <a:pt x="6031" y="1035"/>
                  </a:cubicBezTo>
                  <a:cubicBezTo>
                    <a:pt x="6042" y="1045"/>
                    <a:pt x="6042" y="1047"/>
                    <a:pt x="6042" y="1050"/>
                  </a:cubicBezTo>
                  <a:cubicBezTo>
                    <a:pt x="6042" y="1053"/>
                    <a:pt x="6042" y="1056"/>
                    <a:pt x="6039" y="1057"/>
                  </a:cubicBezTo>
                  <a:cubicBezTo>
                    <a:pt x="6035" y="1059"/>
                    <a:pt x="6029" y="1059"/>
                    <a:pt x="6024" y="1060"/>
                  </a:cubicBezTo>
                  <a:cubicBezTo>
                    <a:pt x="6019" y="1061"/>
                    <a:pt x="6015" y="1063"/>
                    <a:pt x="5998" y="1065"/>
                  </a:cubicBezTo>
                  <a:cubicBezTo>
                    <a:pt x="5981" y="1067"/>
                    <a:pt x="5951" y="1070"/>
                    <a:pt x="5903" y="1074"/>
                  </a:cubicBezTo>
                  <a:cubicBezTo>
                    <a:pt x="5854" y="1078"/>
                    <a:pt x="5786" y="1083"/>
                    <a:pt x="5723" y="1090"/>
                  </a:cubicBezTo>
                  <a:cubicBezTo>
                    <a:pt x="5659" y="1096"/>
                    <a:pt x="5600" y="1103"/>
                    <a:pt x="5549" y="1111"/>
                  </a:cubicBezTo>
                  <a:cubicBezTo>
                    <a:pt x="5497" y="1118"/>
                    <a:pt x="5452" y="1126"/>
                    <a:pt x="5409" y="1136"/>
                  </a:cubicBezTo>
                  <a:cubicBezTo>
                    <a:pt x="5366" y="1145"/>
                    <a:pt x="5325" y="1157"/>
                    <a:pt x="5286" y="1165"/>
                  </a:cubicBezTo>
                  <a:cubicBezTo>
                    <a:pt x="5247" y="1174"/>
                    <a:pt x="5211" y="1179"/>
                    <a:pt x="5179" y="1184"/>
                  </a:cubicBezTo>
                  <a:cubicBezTo>
                    <a:pt x="5147" y="1188"/>
                    <a:pt x="5119" y="1190"/>
                    <a:pt x="5086" y="1191"/>
                  </a:cubicBezTo>
                  <a:cubicBezTo>
                    <a:pt x="5053" y="1191"/>
                    <a:pt x="5013" y="1189"/>
                    <a:pt x="4971" y="1181"/>
                  </a:cubicBezTo>
                  <a:cubicBezTo>
                    <a:pt x="4929" y="1174"/>
                    <a:pt x="4884" y="1161"/>
                    <a:pt x="4852" y="1149"/>
                  </a:cubicBezTo>
                  <a:cubicBezTo>
                    <a:pt x="4821" y="1137"/>
                    <a:pt x="4802" y="1126"/>
                    <a:pt x="4757" y="1101"/>
                  </a:cubicBezTo>
                  <a:cubicBezTo>
                    <a:pt x="4711" y="1076"/>
                    <a:pt x="4638" y="1036"/>
                    <a:pt x="4543" y="978"/>
                  </a:cubicBezTo>
                  <a:cubicBezTo>
                    <a:pt x="4449" y="920"/>
                    <a:pt x="4334" y="843"/>
                    <a:pt x="4220" y="764"/>
                  </a:cubicBezTo>
                  <a:cubicBezTo>
                    <a:pt x="4106" y="685"/>
                    <a:pt x="3994" y="604"/>
                    <a:pt x="3912" y="546"/>
                  </a:cubicBezTo>
                  <a:cubicBezTo>
                    <a:pt x="3829" y="487"/>
                    <a:pt x="3778" y="451"/>
                    <a:pt x="3736" y="420"/>
                  </a:cubicBezTo>
                  <a:cubicBezTo>
                    <a:pt x="3695" y="389"/>
                    <a:pt x="3663" y="365"/>
                    <a:pt x="3639" y="346"/>
                  </a:cubicBezTo>
                  <a:cubicBezTo>
                    <a:pt x="3614" y="328"/>
                    <a:pt x="3596" y="316"/>
                    <a:pt x="3578" y="308"/>
                  </a:cubicBezTo>
                  <a:cubicBezTo>
                    <a:pt x="3559" y="299"/>
                    <a:pt x="3540" y="293"/>
                    <a:pt x="3520" y="291"/>
                  </a:cubicBezTo>
                  <a:cubicBezTo>
                    <a:pt x="3500" y="289"/>
                    <a:pt x="3480" y="291"/>
                    <a:pt x="3463" y="292"/>
                  </a:cubicBezTo>
                  <a:cubicBezTo>
                    <a:pt x="3446" y="293"/>
                    <a:pt x="3431" y="294"/>
                    <a:pt x="3415" y="295"/>
                  </a:cubicBezTo>
                  <a:cubicBezTo>
                    <a:pt x="3398" y="295"/>
                    <a:pt x="3380" y="295"/>
                    <a:pt x="3366" y="293"/>
                  </a:cubicBezTo>
                  <a:cubicBezTo>
                    <a:pt x="3352" y="291"/>
                    <a:pt x="3343" y="287"/>
                    <a:pt x="3331" y="277"/>
                  </a:cubicBezTo>
                  <a:cubicBezTo>
                    <a:pt x="3319" y="267"/>
                    <a:pt x="3303" y="253"/>
                    <a:pt x="3272" y="208"/>
                  </a:cubicBezTo>
                  <a:cubicBezTo>
                    <a:pt x="3241" y="162"/>
                    <a:pt x="3194" y="87"/>
                    <a:pt x="3170" y="47"/>
                  </a:cubicBezTo>
                  <a:cubicBezTo>
                    <a:pt x="3146" y="8"/>
                    <a:pt x="3144" y="5"/>
                    <a:pt x="3142" y="3"/>
                  </a:cubicBezTo>
                  <a:cubicBezTo>
                    <a:pt x="3141" y="1"/>
                    <a:pt x="3139" y="0"/>
                    <a:pt x="3136" y="1"/>
                  </a:cubicBezTo>
                  <a:cubicBezTo>
                    <a:pt x="3132" y="3"/>
                    <a:pt x="3127" y="7"/>
                    <a:pt x="3122" y="11"/>
                  </a:cubicBezTo>
                  <a:cubicBezTo>
                    <a:pt x="3117" y="14"/>
                    <a:pt x="3111" y="18"/>
                    <a:pt x="3108" y="22"/>
                  </a:cubicBezTo>
                  <a:cubicBezTo>
                    <a:pt x="3104" y="26"/>
                    <a:pt x="3103" y="30"/>
                    <a:pt x="3104" y="34"/>
                  </a:cubicBezTo>
                  <a:cubicBezTo>
                    <a:pt x="3104" y="37"/>
                    <a:pt x="3106" y="41"/>
                    <a:pt x="3119" y="61"/>
                  </a:cubicBezTo>
                  <a:cubicBezTo>
                    <a:pt x="3132" y="80"/>
                    <a:pt x="3157" y="115"/>
                    <a:pt x="3175" y="143"/>
                  </a:cubicBezTo>
                  <a:cubicBezTo>
                    <a:pt x="3194" y="170"/>
                    <a:pt x="3207" y="190"/>
                    <a:pt x="3216" y="208"/>
                  </a:cubicBezTo>
                  <a:cubicBezTo>
                    <a:pt x="3226" y="227"/>
                    <a:pt x="3232" y="244"/>
                    <a:pt x="3237" y="258"/>
                  </a:cubicBezTo>
                  <a:cubicBezTo>
                    <a:pt x="3242" y="273"/>
                    <a:pt x="3245" y="284"/>
                    <a:pt x="3245" y="297"/>
                  </a:cubicBezTo>
                  <a:cubicBezTo>
                    <a:pt x="3246" y="310"/>
                    <a:pt x="3244" y="324"/>
                    <a:pt x="3239" y="337"/>
                  </a:cubicBezTo>
                  <a:cubicBezTo>
                    <a:pt x="3234" y="350"/>
                    <a:pt x="3225" y="362"/>
                    <a:pt x="3215" y="372"/>
                  </a:cubicBezTo>
                  <a:cubicBezTo>
                    <a:pt x="3205" y="383"/>
                    <a:pt x="3192" y="392"/>
                    <a:pt x="3172" y="405"/>
                  </a:cubicBezTo>
                  <a:cubicBezTo>
                    <a:pt x="3152" y="417"/>
                    <a:pt x="3125" y="433"/>
                    <a:pt x="3103" y="446"/>
                  </a:cubicBezTo>
                  <a:cubicBezTo>
                    <a:pt x="3082" y="459"/>
                    <a:pt x="3066" y="468"/>
                    <a:pt x="3047" y="481"/>
                  </a:cubicBezTo>
                  <a:cubicBezTo>
                    <a:pt x="3029" y="494"/>
                    <a:pt x="3007" y="511"/>
                    <a:pt x="2980" y="534"/>
                  </a:cubicBezTo>
                  <a:cubicBezTo>
                    <a:pt x="2952" y="557"/>
                    <a:pt x="2919" y="587"/>
                    <a:pt x="2857" y="637"/>
                  </a:cubicBezTo>
                  <a:cubicBezTo>
                    <a:pt x="2795" y="686"/>
                    <a:pt x="2705" y="755"/>
                    <a:pt x="2558" y="865"/>
                  </a:cubicBezTo>
                  <a:cubicBezTo>
                    <a:pt x="2410" y="976"/>
                    <a:pt x="2205" y="1127"/>
                    <a:pt x="2042" y="1246"/>
                  </a:cubicBezTo>
                  <a:cubicBezTo>
                    <a:pt x="1879" y="1364"/>
                    <a:pt x="1758" y="1450"/>
                    <a:pt x="1658" y="1519"/>
                  </a:cubicBezTo>
                  <a:cubicBezTo>
                    <a:pt x="1558" y="1588"/>
                    <a:pt x="1479" y="1641"/>
                    <a:pt x="1421" y="1678"/>
                  </a:cubicBezTo>
                  <a:cubicBezTo>
                    <a:pt x="1363" y="1716"/>
                    <a:pt x="1326" y="1738"/>
                    <a:pt x="1274" y="1758"/>
                  </a:cubicBezTo>
                  <a:cubicBezTo>
                    <a:pt x="1222" y="1778"/>
                    <a:pt x="1155" y="1796"/>
                    <a:pt x="1093" y="1805"/>
                  </a:cubicBezTo>
                  <a:cubicBezTo>
                    <a:pt x="1031" y="1814"/>
                    <a:pt x="974" y="1813"/>
                    <a:pt x="917" y="1810"/>
                  </a:cubicBezTo>
                  <a:cubicBezTo>
                    <a:pt x="861" y="1806"/>
                    <a:pt x="804" y="1800"/>
                    <a:pt x="774" y="1796"/>
                  </a:cubicBezTo>
                  <a:cubicBezTo>
                    <a:pt x="743" y="1793"/>
                    <a:pt x="738" y="1793"/>
                    <a:pt x="735" y="1794"/>
                  </a:cubicBezTo>
                  <a:cubicBezTo>
                    <a:pt x="731" y="1795"/>
                    <a:pt x="728" y="1797"/>
                    <a:pt x="727" y="1800"/>
                  </a:cubicBezTo>
                  <a:cubicBezTo>
                    <a:pt x="725" y="1803"/>
                    <a:pt x="725" y="1807"/>
                    <a:pt x="725" y="1812"/>
                  </a:cubicBezTo>
                  <a:cubicBezTo>
                    <a:pt x="724" y="1816"/>
                    <a:pt x="723" y="1822"/>
                    <a:pt x="724" y="1826"/>
                  </a:cubicBezTo>
                  <a:cubicBezTo>
                    <a:pt x="724" y="1831"/>
                    <a:pt x="725" y="1833"/>
                    <a:pt x="728" y="1835"/>
                  </a:cubicBezTo>
                  <a:cubicBezTo>
                    <a:pt x="730" y="1836"/>
                    <a:pt x="734" y="1836"/>
                    <a:pt x="755" y="1838"/>
                  </a:cubicBezTo>
                  <a:cubicBezTo>
                    <a:pt x="775" y="1840"/>
                    <a:pt x="813" y="1843"/>
                    <a:pt x="852" y="1847"/>
                  </a:cubicBezTo>
                  <a:cubicBezTo>
                    <a:pt x="891" y="1851"/>
                    <a:pt x="932" y="1857"/>
                    <a:pt x="963" y="1861"/>
                  </a:cubicBezTo>
                  <a:cubicBezTo>
                    <a:pt x="994" y="1866"/>
                    <a:pt x="1016" y="1869"/>
                    <a:pt x="1036" y="1874"/>
                  </a:cubicBezTo>
                  <a:cubicBezTo>
                    <a:pt x="1056" y="1879"/>
                    <a:pt x="1074" y="1885"/>
                    <a:pt x="1089" y="1893"/>
                  </a:cubicBezTo>
                  <a:cubicBezTo>
                    <a:pt x="1104" y="1900"/>
                    <a:pt x="1115" y="1909"/>
                    <a:pt x="1122" y="1916"/>
                  </a:cubicBezTo>
                  <a:cubicBezTo>
                    <a:pt x="1129" y="1923"/>
                    <a:pt x="1132" y="1930"/>
                    <a:pt x="1131" y="1938"/>
                  </a:cubicBezTo>
                  <a:cubicBezTo>
                    <a:pt x="1130" y="1945"/>
                    <a:pt x="1125" y="1955"/>
                    <a:pt x="1116" y="1971"/>
                  </a:cubicBezTo>
                  <a:cubicBezTo>
                    <a:pt x="1107" y="1987"/>
                    <a:pt x="1094" y="2011"/>
                    <a:pt x="1084" y="2034"/>
                  </a:cubicBezTo>
                  <a:cubicBezTo>
                    <a:pt x="1074" y="2058"/>
                    <a:pt x="1067" y="2083"/>
                    <a:pt x="1063" y="2106"/>
                  </a:cubicBezTo>
                  <a:cubicBezTo>
                    <a:pt x="1058" y="2128"/>
                    <a:pt x="1056" y="2149"/>
                    <a:pt x="1054" y="2171"/>
                  </a:cubicBezTo>
                  <a:cubicBezTo>
                    <a:pt x="1052" y="2192"/>
                    <a:pt x="1050" y="2215"/>
                    <a:pt x="1048" y="2248"/>
                  </a:cubicBezTo>
                  <a:cubicBezTo>
                    <a:pt x="1047" y="2281"/>
                    <a:pt x="1046" y="2326"/>
                    <a:pt x="1051" y="2373"/>
                  </a:cubicBezTo>
                  <a:cubicBezTo>
                    <a:pt x="1056" y="2421"/>
                    <a:pt x="1066" y="2471"/>
                    <a:pt x="1074" y="2514"/>
                  </a:cubicBezTo>
                  <a:cubicBezTo>
                    <a:pt x="1082" y="2557"/>
                    <a:pt x="1088" y="2592"/>
                    <a:pt x="1093" y="2628"/>
                  </a:cubicBezTo>
                  <a:cubicBezTo>
                    <a:pt x="1099" y="2665"/>
                    <a:pt x="1105" y="2704"/>
                    <a:pt x="1112" y="2749"/>
                  </a:cubicBezTo>
                  <a:cubicBezTo>
                    <a:pt x="1120" y="2794"/>
                    <a:pt x="1129" y="2845"/>
                    <a:pt x="1136" y="2887"/>
                  </a:cubicBezTo>
                  <a:cubicBezTo>
                    <a:pt x="1143" y="2929"/>
                    <a:pt x="1147" y="2961"/>
                    <a:pt x="1149" y="2992"/>
                  </a:cubicBezTo>
                  <a:cubicBezTo>
                    <a:pt x="1150" y="3023"/>
                    <a:pt x="1150" y="3052"/>
                    <a:pt x="1145" y="3086"/>
                  </a:cubicBezTo>
                  <a:cubicBezTo>
                    <a:pt x="1140" y="3120"/>
                    <a:pt x="1130" y="3159"/>
                    <a:pt x="1114" y="3202"/>
                  </a:cubicBezTo>
                  <a:cubicBezTo>
                    <a:pt x="1098" y="3245"/>
                    <a:pt x="1075" y="3292"/>
                    <a:pt x="1034" y="3354"/>
                  </a:cubicBezTo>
                  <a:cubicBezTo>
                    <a:pt x="992" y="3416"/>
                    <a:pt x="932" y="3494"/>
                    <a:pt x="885" y="3551"/>
                  </a:cubicBezTo>
                  <a:cubicBezTo>
                    <a:pt x="838" y="3608"/>
                    <a:pt x="806" y="3646"/>
                    <a:pt x="777" y="3679"/>
                  </a:cubicBezTo>
                  <a:cubicBezTo>
                    <a:pt x="748" y="3712"/>
                    <a:pt x="724" y="3740"/>
                    <a:pt x="703" y="3758"/>
                  </a:cubicBezTo>
                  <a:cubicBezTo>
                    <a:pt x="682" y="3777"/>
                    <a:pt x="666" y="3785"/>
                    <a:pt x="639" y="3796"/>
                  </a:cubicBezTo>
                  <a:cubicBezTo>
                    <a:pt x="612" y="3807"/>
                    <a:pt x="575" y="3819"/>
                    <a:pt x="526" y="3831"/>
                  </a:cubicBezTo>
                  <a:cubicBezTo>
                    <a:pt x="478" y="3843"/>
                    <a:pt x="417" y="3853"/>
                    <a:pt x="369" y="3861"/>
                  </a:cubicBezTo>
                  <a:cubicBezTo>
                    <a:pt x="320" y="3870"/>
                    <a:pt x="284" y="3876"/>
                    <a:pt x="252" y="3881"/>
                  </a:cubicBezTo>
                  <a:cubicBezTo>
                    <a:pt x="221" y="3885"/>
                    <a:pt x="196" y="3888"/>
                    <a:pt x="169" y="3890"/>
                  </a:cubicBezTo>
                  <a:cubicBezTo>
                    <a:pt x="143" y="3892"/>
                    <a:pt x="115" y="3894"/>
                    <a:pt x="90" y="3895"/>
                  </a:cubicBezTo>
                  <a:cubicBezTo>
                    <a:pt x="65" y="3897"/>
                    <a:pt x="42" y="3899"/>
                    <a:pt x="29" y="3900"/>
                  </a:cubicBezTo>
                  <a:cubicBezTo>
                    <a:pt x="16" y="3901"/>
                    <a:pt x="14" y="3901"/>
                    <a:pt x="11" y="3901"/>
                  </a:cubicBezTo>
                  <a:cubicBezTo>
                    <a:pt x="8" y="3901"/>
                    <a:pt x="4" y="3901"/>
                    <a:pt x="2" y="3903"/>
                  </a:cubicBezTo>
                  <a:cubicBezTo>
                    <a:pt x="0" y="3906"/>
                    <a:pt x="0" y="3910"/>
                    <a:pt x="0" y="3915"/>
                  </a:cubicBezTo>
                  <a:cubicBezTo>
                    <a:pt x="0" y="3920"/>
                    <a:pt x="1" y="3926"/>
                    <a:pt x="2" y="3931"/>
                  </a:cubicBezTo>
                  <a:cubicBezTo>
                    <a:pt x="3" y="3937"/>
                    <a:pt x="3" y="3942"/>
                    <a:pt x="4" y="3946"/>
                  </a:cubicBezTo>
                  <a:cubicBezTo>
                    <a:pt x="5" y="3949"/>
                    <a:pt x="6" y="3952"/>
                    <a:pt x="11" y="3952"/>
                  </a:cubicBezTo>
                  <a:cubicBezTo>
                    <a:pt x="16" y="3953"/>
                    <a:pt x="25" y="3951"/>
                    <a:pt x="32" y="3950"/>
                  </a:cubicBezTo>
                  <a:cubicBezTo>
                    <a:pt x="40" y="3948"/>
                    <a:pt x="46" y="3948"/>
                    <a:pt x="57" y="3947"/>
                  </a:cubicBezTo>
                  <a:cubicBezTo>
                    <a:pt x="68" y="3946"/>
                    <a:pt x="85" y="3944"/>
                    <a:pt x="115" y="3940"/>
                  </a:cubicBezTo>
                  <a:cubicBezTo>
                    <a:pt x="145" y="3936"/>
                    <a:pt x="190" y="3930"/>
                    <a:pt x="224" y="3927"/>
                  </a:cubicBezTo>
                  <a:cubicBezTo>
                    <a:pt x="259" y="3924"/>
                    <a:pt x="284" y="3924"/>
                    <a:pt x="303" y="3926"/>
                  </a:cubicBezTo>
                  <a:cubicBezTo>
                    <a:pt x="323" y="3928"/>
                    <a:pt x="337" y="3932"/>
                    <a:pt x="347" y="3937"/>
                  </a:cubicBezTo>
                  <a:cubicBezTo>
                    <a:pt x="357" y="3942"/>
                    <a:pt x="364" y="3948"/>
                    <a:pt x="366" y="3957"/>
                  </a:cubicBezTo>
                  <a:cubicBezTo>
                    <a:pt x="368" y="3966"/>
                    <a:pt x="367" y="3979"/>
                    <a:pt x="361" y="3997"/>
                  </a:cubicBezTo>
                  <a:cubicBezTo>
                    <a:pt x="354" y="4015"/>
                    <a:pt x="344" y="4038"/>
                    <a:pt x="334" y="4064"/>
                  </a:cubicBezTo>
                  <a:cubicBezTo>
                    <a:pt x="325" y="4089"/>
                    <a:pt x="316" y="4116"/>
                    <a:pt x="310" y="4142"/>
                  </a:cubicBezTo>
                  <a:cubicBezTo>
                    <a:pt x="303" y="4169"/>
                    <a:pt x="298" y="4196"/>
                    <a:pt x="299" y="4229"/>
                  </a:cubicBezTo>
                  <a:cubicBezTo>
                    <a:pt x="300" y="4262"/>
                    <a:pt x="306" y="4302"/>
                    <a:pt x="314" y="4340"/>
                  </a:cubicBezTo>
                  <a:cubicBezTo>
                    <a:pt x="321" y="4377"/>
                    <a:pt x="330" y="4412"/>
                    <a:pt x="342" y="4445"/>
                  </a:cubicBezTo>
                  <a:cubicBezTo>
                    <a:pt x="354" y="4477"/>
                    <a:pt x="367" y="4507"/>
                    <a:pt x="397" y="4574"/>
                  </a:cubicBezTo>
                  <a:cubicBezTo>
                    <a:pt x="426" y="4640"/>
                    <a:pt x="471" y="4742"/>
                    <a:pt x="504" y="4816"/>
                  </a:cubicBezTo>
                  <a:cubicBezTo>
                    <a:pt x="538" y="4890"/>
                    <a:pt x="560" y="4937"/>
                    <a:pt x="576" y="4970"/>
                  </a:cubicBezTo>
                  <a:cubicBezTo>
                    <a:pt x="591" y="5003"/>
                    <a:pt x="600" y="5022"/>
                    <a:pt x="605" y="5033"/>
                  </a:cubicBezTo>
                  <a:cubicBezTo>
                    <a:pt x="610" y="5044"/>
                    <a:pt x="612" y="5045"/>
                    <a:pt x="613" y="5047"/>
                  </a:cubicBezTo>
                  <a:cubicBezTo>
                    <a:pt x="615" y="5048"/>
                    <a:pt x="616" y="5048"/>
                    <a:pt x="629" y="5053"/>
                  </a:cubicBezTo>
                  <a:cubicBezTo>
                    <a:pt x="642" y="5058"/>
                    <a:pt x="668" y="5068"/>
                    <a:pt x="687" y="5075"/>
                  </a:cubicBezTo>
                  <a:cubicBezTo>
                    <a:pt x="706" y="5083"/>
                    <a:pt x="718" y="5087"/>
                    <a:pt x="726" y="5090"/>
                  </a:cubicBezTo>
                  <a:cubicBezTo>
                    <a:pt x="733" y="5093"/>
                    <a:pt x="736" y="5095"/>
                    <a:pt x="738" y="5095"/>
                  </a:cubicBezTo>
                  <a:cubicBezTo>
                    <a:pt x="740" y="5096"/>
                    <a:pt x="741" y="5096"/>
                    <a:pt x="741" y="5096"/>
                  </a:cubicBezTo>
                  <a:cubicBezTo>
                    <a:pt x="742" y="5096"/>
                    <a:pt x="742" y="5096"/>
                    <a:pt x="742" y="5096"/>
                  </a:cubicBezTo>
                  <a:cubicBezTo>
                    <a:pt x="742" y="5096"/>
                    <a:pt x="742" y="5096"/>
                    <a:pt x="742" y="5096"/>
                  </a:cubicBezTo>
                  <a:cubicBezTo>
                    <a:pt x="742" y="5096"/>
                    <a:pt x="742" y="5096"/>
                    <a:pt x="738" y="5091"/>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20" name="Freeform 119"/>
            <p:cNvSpPr>
              <a:spLocks/>
            </p:cNvSpPr>
            <p:nvPr/>
          </p:nvSpPr>
          <p:spPr bwMode="auto">
            <a:xfrm>
              <a:off x="3645404" y="3679627"/>
              <a:ext cx="415290" cy="121920"/>
            </a:xfrm>
            <a:custGeom>
              <a:avLst/>
              <a:gdLst>
                <a:gd name="T0" fmla="*/ 27 w 1953"/>
                <a:gd name="T1" fmla="*/ 0 h 581"/>
                <a:gd name="T2" fmla="*/ 126 w 1953"/>
                <a:gd name="T3" fmla="*/ 12 h 581"/>
                <a:gd name="T4" fmla="*/ 573 w 1953"/>
                <a:gd name="T5" fmla="*/ 69 h 581"/>
                <a:gd name="T6" fmla="*/ 920 w 1953"/>
                <a:gd name="T7" fmla="*/ 116 h 581"/>
                <a:gd name="T8" fmla="*/ 1129 w 1953"/>
                <a:gd name="T9" fmla="*/ 152 h 581"/>
                <a:gd name="T10" fmla="*/ 1330 w 1953"/>
                <a:gd name="T11" fmla="*/ 205 h 581"/>
                <a:gd name="T12" fmla="*/ 1565 w 1953"/>
                <a:gd name="T13" fmla="*/ 299 h 581"/>
                <a:gd name="T14" fmla="*/ 1795 w 1953"/>
                <a:gd name="T15" fmla="*/ 401 h 581"/>
                <a:gd name="T16" fmla="*/ 1925 w 1953"/>
                <a:gd name="T17" fmla="*/ 463 h 581"/>
                <a:gd name="T18" fmla="*/ 1949 w 1953"/>
                <a:gd name="T19" fmla="*/ 475 h 581"/>
                <a:gd name="T20" fmla="*/ 1952 w 1953"/>
                <a:gd name="T21" fmla="*/ 479 h 581"/>
                <a:gd name="T22" fmla="*/ 1945 w 1953"/>
                <a:gd name="T23" fmla="*/ 498 h 581"/>
                <a:gd name="T24" fmla="*/ 1916 w 1953"/>
                <a:gd name="T25" fmla="*/ 562 h 581"/>
                <a:gd name="T26" fmla="*/ 1907 w 1953"/>
                <a:gd name="T27" fmla="*/ 579 h 581"/>
                <a:gd name="T28" fmla="*/ 1835 w 1953"/>
                <a:gd name="T29" fmla="*/ 550 h 581"/>
                <a:gd name="T30" fmla="*/ 1556 w 1953"/>
                <a:gd name="T31" fmla="*/ 418 h 581"/>
                <a:gd name="T32" fmla="*/ 1438 w 1953"/>
                <a:gd name="T33" fmla="*/ 366 h 581"/>
                <a:gd name="T34" fmla="*/ 1344 w 1953"/>
                <a:gd name="T35" fmla="*/ 335 h 581"/>
                <a:gd name="T36" fmla="*/ 1264 w 1953"/>
                <a:gd name="T37" fmla="*/ 312 h 581"/>
                <a:gd name="T38" fmla="*/ 1173 w 1953"/>
                <a:gd name="T39" fmla="*/ 283 h 581"/>
                <a:gd name="T40" fmla="*/ 1046 w 1953"/>
                <a:gd name="T41" fmla="*/ 255 h 581"/>
                <a:gd name="T42" fmla="*/ 866 w 1953"/>
                <a:gd name="T43" fmla="*/ 225 h 581"/>
                <a:gd name="T44" fmla="*/ 691 w 1953"/>
                <a:gd name="T45" fmla="*/ 203 h 581"/>
                <a:gd name="T46" fmla="*/ 433 w 1953"/>
                <a:gd name="T47" fmla="*/ 169 h 581"/>
                <a:gd name="T48" fmla="*/ 202 w 1953"/>
                <a:gd name="T49" fmla="*/ 140 h 581"/>
                <a:gd name="T50" fmla="*/ 78 w 1953"/>
                <a:gd name="T51" fmla="*/ 123 h 581"/>
                <a:gd name="T52" fmla="*/ 36 w 1953"/>
                <a:gd name="T53" fmla="*/ 118 h 581"/>
                <a:gd name="T54" fmla="*/ 17 w 1953"/>
                <a:gd name="T55" fmla="*/ 116 h 581"/>
                <a:gd name="T56" fmla="*/ 7 w 1953"/>
                <a:gd name="T57" fmla="*/ 115 h 581"/>
                <a:gd name="T58" fmla="*/ 4 w 1953"/>
                <a:gd name="T59" fmla="*/ 114 h 581"/>
                <a:gd name="T60" fmla="*/ 1 w 1953"/>
                <a:gd name="T61" fmla="*/ 111 h 581"/>
                <a:gd name="T62" fmla="*/ 1 w 1953"/>
                <a:gd name="T63" fmla="*/ 107 h 581"/>
                <a:gd name="T64" fmla="*/ 4 w 1953"/>
                <a:gd name="T65" fmla="*/ 94 h 581"/>
                <a:gd name="T66" fmla="*/ 13 w 1953"/>
                <a:gd name="T67" fmla="*/ 57 h 581"/>
                <a:gd name="T68" fmla="*/ 22 w 1953"/>
                <a:gd name="T69" fmla="*/ 14 h 581"/>
                <a:gd name="T70" fmla="*/ 25 w 1953"/>
                <a:gd name="T71" fmla="*/ 2 h 581"/>
                <a:gd name="T72" fmla="*/ 25 w 1953"/>
                <a:gd name="T73" fmla="*/ 1 h 581"/>
                <a:gd name="T74" fmla="*/ 27 w 1953"/>
                <a:gd name="T75"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3" h="581">
                  <a:moveTo>
                    <a:pt x="27" y="0"/>
                  </a:moveTo>
                  <a:cubicBezTo>
                    <a:pt x="27" y="0"/>
                    <a:pt x="28" y="0"/>
                    <a:pt x="126" y="12"/>
                  </a:cubicBezTo>
                  <a:cubicBezTo>
                    <a:pt x="224" y="24"/>
                    <a:pt x="420" y="49"/>
                    <a:pt x="573" y="69"/>
                  </a:cubicBezTo>
                  <a:cubicBezTo>
                    <a:pt x="725" y="88"/>
                    <a:pt x="835" y="103"/>
                    <a:pt x="920" y="116"/>
                  </a:cubicBezTo>
                  <a:cubicBezTo>
                    <a:pt x="1005" y="129"/>
                    <a:pt x="1066" y="139"/>
                    <a:pt x="1129" y="152"/>
                  </a:cubicBezTo>
                  <a:cubicBezTo>
                    <a:pt x="1192" y="165"/>
                    <a:pt x="1257" y="180"/>
                    <a:pt x="1330" y="205"/>
                  </a:cubicBezTo>
                  <a:cubicBezTo>
                    <a:pt x="1403" y="229"/>
                    <a:pt x="1483" y="264"/>
                    <a:pt x="1565" y="299"/>
                  </a:cubicBezTo>
                  <a:cubicBezTo>
                    <a:pt x="1647" y="335"/>
                    <a:pt x="1731" y="372"/>
                    <a:pt x="1795" y="401"/>
                  </a:cubicBezTo>
                  <a:cubicBezTo>
                    <a:pt x="1858" y="431"/>
                    <a:pt x="1902" y="452"/>
                    <a:pt x="1925" y="463"/>
                  </a:cubicBezTo>
                  <a:cubicBezTo>
                    <a:pt x="1947" y="474"/>
                    <a:pt x="1948" y="474"/>
                    <a:pt x="1949" y="475"/>
                  </a:cubicBezTo>
                  <a:cubicBezTo>
                    <a:pt x="1950" y="476"/>
                    <a:pt x="1952" y="477"/>
                    <a:pt x="1952" y="479"/>
                  </a:cubicBezTo>
                  <a:cubicBezTo>
                    <a:pt x="1953" y="480"/>
                    <a:pt x="1953" y="482"/>
                    <a:pt x="1945" y="498"/>
                  </a:cubicBezTo>
                  <a:cubicBezTo>
                    <a:pt x="1938" y="515"/>
                    <a:pt x="1924" y="546"/>
                    <a:pt x="1916" y="562"/>
                  </a:cubicBezTo>
                  <a:cubicBezTo>
                    <a:pt x="1909" y="578"/>
                    <a:pt x="1908" y="578"/>
                    <a:pt x="1907" y="579"/>
                  </a:cubicBezTo>
                  <a:cubicBezTo>
                    <a:pt x="1905" y="580"/>
                    <a:pt x="1903" y="581"/>
                    <a:pt x="1835" y="550"/>
                  </a:cubicBezTo>
                  <a:cubicBezTo>
                    <a:pt x="1766" y="518"/>
                    <a:pt x="1631" y="454"/>
                    <a:pt x="1556" y="418"/>
                  </a:cubicBezTo>
                  <a:cubicBezTo>
                    <a:pt x="1481" y="383"/>
                    <a:pt x="1465" y="376"/>
                    <a:pt x="1438" y="366"/>
                  </a:cubicBezTo>
                  <a:cubicBezTo>
                    <a:pt x="1411" y="357"/>
                    <a:pt x="1374" y="344"/>
                    <a:pt x="1344" y="335"/>
                  </a:cubicBezTo>
                  <a:cubicBezTo>
                    <a:pt x="1314" y="325"/>
                    <a:pt x="1291" y="320"/>
                    <a:pt x="1264" y="312"/>
                  </a:cubicBezTo>
                  <a:cubicBezTo>
                    <a:pt x="1237" y="303"/>
                    <a:pt x="1208" y="293"/>
                    <a:pt x="1173" y="283"/>
                  </a:cubicBezTo>
                  <a:cubicBezTo>
                    <a:pt x="1139" y="274"/>
                    <a:pt x="1100" y="266"/>
                    <a:pt x="1046" y="255"/>
                  </a:cubicBezTo>
                  <a:cubicBezTo>
                    <a:pt x="992" y="245"/>
                    <a:pt x="923" y="233"/>
                    <a:pt x="866" y="225"/>
                  </a:cubicBezTo>
                  <a:cubicBezTo>
                    <a:pt x="808" y="217"/>
                    <a:pt x="762" y="212"/>
                    <a:pt x="691" y="203"/>
                  </a:cubicBezTo>
                  <a:cubicBezTo>
                    <a:pt x="620" y="194"/>
                    <a:pt x="522" y="181"/>
                    <a:pt x="433" y="169"/>
                  </a:cubicBezTo>
                  <a:cubicBezTo>
                    <a:pt x="344" y="158"/>
                    <a:pt x="262" y="148"/>
                    <a:pt x="202" y="140"/>
                  </a:cubicBezTo>
                  <a:cubicBezTo>
                    <a:pt x="141" y="132"/>
                    <a:pt x="102" y="126"/>
                    <a:pt x="78" y="123"/>
                  </a:cubicBezTo>
                  <a:cubicBezTo>
                    <a:pt x="54" y="120"/>
                    <a:pt x="44" y="119"/>
                    <a:pt x="36" y="118"/>
                  </a:cubicBezTo>
                  <a:cubicBezTo>
                    <a:pt x="28" y="117"/>
                    <a:pt x="21" y="116"/>
                    <a:pt x="17" y="116"/>
                  </a:cubicBezTo>
                  <a:cubicBezTo>
                    <a:pt x="12" y="115"/>
                    <a:pt x="9" y="115"/>
                    <a:pt x="7" y="115"/>
                  </a:cubicBezTo>
                  <a:cubicBezTo>
                    <a:pt x="6" y="115"/>
                    <a:pt x="5" y="114"/>
                    <a:pt x="4" y="114"/>
                  </a:cubicBezTo>
                  <a:cubicBezTo>
                    <a:pt x="3" y="113"/>
                    <a:pt x="2" y="113"/>
                    <a:pt x="1" y="111"/>
                  </a:cubicBezTo>
                  <a:cubicBezTo>
                    <a:pt x="0" y="110"/>
                    <a:pt x="1" y="109"/>
                    <a:pt x="1" y="107"/>
                  </a:cubicBezTo>
                  <a:cubicBezTo>
                    <a:pt x="1" y="105"/>
                    <a:pt x="2" y="103"/>
                    <a:pt x="4" y="94"/>
                  </a:cubicBezTo>
                  <a:cubicBezTo>
                    <a:pt x="6" y="86"/>
                    <a:pt x="9" y="73"/>
                    <a:pt x="13" y="57"/>
                  </a:cubicBezTo>
                  <a:cubicBezTo>
                    <a:pt x="16" y="41"/>
                    <a:pt x="20" y="23"/>
                    <a:pt x="22" y="14"/>
                  </a:cubicBezTo>
                  <a:cubicBezTo>
                    <a:pt x="24" y="4"/>
                    <a:pt x="24" y="3"/>
                    <a:pt x="25" y="2"/>
                  </a:cubicBezTo>
                  <a:cubicBezTo>
                    <a:pt x="25" y="2"/>
                    <a:pt x="25" y="1"/>
                    <a:pt x="25" y="1"/>
                  </a:cubicBezTo>
                  <a:cubicBezTo>
                    <a:pt x="25" y="0"/>
                    <a:pt x="26" y="0"/>
                    <a:pt x="27" y="0"/>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21" name="Freeform 120"/>
            <p:cNvSpPr>
              <a:spLocks/>
            </p:cNvSpPr>
            <p:nvPr/>
          </p:nvSpPr>
          <p:spPr bwMode="auto">
            <a:xfrm>
              <a:off x="3633974" y="3712012"/>
              <a:ext cx="3211830" cy="685800"/>
            </a:xfrm>
            <a:custGeom>
              <a:avLst/>
              <a:gdLst>
                <a:gd name="T0" fmla="*/ 316 w 15088"/>
                <a:gd name="T1" fmla="*/ 193 h 3201"/>
                <a:gd name="T2" fmla="*/ 2602 w 15088"/>
                <a:gd name="T3" fmla="*/ 1133 h 3201"/>
                <a:gd name="T4" fmla="*/ 5378 w 15088"/>
                <a:gd name="T5" fmla="*/ 2096 h 3201"/>
                <a:gd name="T6" fmla="*/ 6596 w 15088"/>
                <a:gd name="T7" fmla="*/ 2416 h 3201"/>
                <a:gd name="T8" fmla="*/ 8909 w 15088"/>
                <a:gd name="T9" fmla="*/ 2701 h 3201"/>
                <a:gd name="T10" fmla="*/ 11416 w 15088"/>
                <a:gd name="T11" fmla="*/ 2908 h 3201"/>
                <a:gd name="T12" fmla="*/ 12805 w 15088"/>
                <a:gd name="T13" fmla="*/ 2947 h 3201"/>
                <a:gd name="T14" fmla="*/ 13782 w 15088"/>
                <a:gd name="T15" fmla="*/ 2843 h 3201"/>
                <a:gd name="T16" fmla="*/ 13993 w 15088"/>
                <a:gd name="T17" fmla="*/ 2858 h 3201"/>
                <a:gd name="T18" fmla="*/ 13939 w 15088"/>
                <a:gd name="T19" fmla="*/ 2966 h 3201"/>
                <a:gd name="T20" fmla="*/ 13913 w 15088"/>
                <a:gd name="T21" fmla="*/ 3070 h 3201"/>
                <a:gd name="T22" fmla="*/ 14110 w 15088"/>
                <a:gd name="T23" fmla="*/ 2966 h 3201"/>
                <a:gd name="T24" fmla="*/ 14383 w 15088"/>
                <a:gd name="T25" fmla="*/ 3151 h 3201"/>
                <a:gd name="T26" fmla="*/ 14805 w 15088"/>
                <a:gd name="T27" fmla="*/ 3144 h 3201"/>
                <a:gd name="T28" fmla="*/ 14901 w 15088"/>
                <a:gd name="T29" fmla="*/ 2649 h 3201"/>
                <a:gd name="T30" fmla="*/ 14591 w 15088"/>
                <a:gd name="T31" fmla="*/ 2335 h 3201"/>
                <a:gd name="T32" fmla="*/ 14469 w 15088"/>
                <a:gd name="T33" fmla="*/ 2253 h 3201"/>
                <a:gd name="T34" fmla="*/ 14878 w 15088"/>
                <a:gd name="T35" fmla="*/ 2197 h 3201"/>
                <a:gd name="T36" fmla="*/ 15083 w 15088"/>
                <a:gd name="T37" fmla="*/ 1889 h 3201"/>
                <a:gd name="T38" fmla="*/ 14796 w 15088"/>
                <a:gd name="T39" fmla="*/ 1679 h 3201"/>
                <a:gd name="T40" fmla="*/ 14392 w 15088"/>
                <a:gd name="T41" fmla="*/ 1188 h 3201"/>
                <a:gd name="T42" fmla="*/ 14135 w 15088"/>
                <a:gd name="T43" fmla="*/ 1379 h 3201"/>
                <a:gd name="T44" fmla="*/ 14138 w 15088"/>
                <a:gd name="T45" fmla="*/ 1498 h 3201"/>
                <a:gd name="T46" fmla="*/ 14355 w 15088"/>
                <a:gd name="T47" fmla="*/ 1546 h 3201"/>
                <a:gd name="T48" fmla="*/ 14452 w 15088"/>
                <a:gd name="T49" fmla="*/ 1658 h 3201"/>
                <a:gd name="T50" fmla="*/ 13769 w 15088"/>
                <a:gd name="T51" fmla="*/ 1475 h 3201"/>
                <a:gd name="T52" fmla="*/ 13709 w 15088"/>
                <a:gd name="T53" fmla="*/ 1328 h 3201"/>
                <a:gd name="T54" fmla="*/ 13607 w 15088"/>
                <a:gd name="T55" fmla="*/ 1543 h 3201"/>
                <a:gd name="T56" fmla="*/ 13230 w 15088"/>
                <a:gd name="T57" fmla="*/ 1533 h 3201"/>
                <a:gd name="T58" fmla="*/ 13226 w 15088"/>
                <a:gd name="T59" fmla="*/ 1794 h 3201"/>
                <a:gd name="T60" fmla="*/ 13306 w 15088"/>
                <a:gd name="T61" fmla="*/ 1660 h 3201"/>
                <a:gd name="T62" fmla="*/ 14579 w 15088"/>
                <a:gd name="T63" fmla="*/ 1762 h 3201"/>
                <a:gd name="T64" fmla="*/ 14934 w 15088"/>
                <a:gd name="T65" fmla="*/ 1974 h 3201"/>
                <a:gd name="T66" fmla="*/ 14098 w 15088"/>
                <a:gd name="T67" fmla="*/ 2196 h 3201"/>
                <a:gd name="T68" fmla="*/ 13129 w 15088"/>
                <a:gd name="T69" fmla="*/ 2025 h 3201"/>
                <a:gd name="T70" fmla="*/ 10225 w 15088"/>
                <a:gd name="T71" fmla="*/ 1709 h 3201"/>
                <a:gd name="T72" fmla="*/ 7719 w 15088"/>
                <a:gd name="T73" fmla="*/ 1428 h 3201"/>
                <a:gd name="T74" fmla="*/ 7706 w 15088"/>
                <a:gd name="T75" fmla="*/ 1539 h 3201"/>
                <a:gd name="T76" fmla="*/ 10471 w 15088"/>
                <a:gd name="T77" fmla="*/ 1842 h 3201"/>
                <a:gd name="T78" fmla="*/ 13559 w 15088"/>
                <a:gd name="T79" fmla="*/ 2232 h 3201"/>
                <a:gd name="T80" fmla="*/ 14154 w 15088"/>
                <a:gd name="T81" fmla="*/ 2314 h 3201"/>
                <a:gd name="T82" fmla="*/ 14754 w 15088"/>
                <a:gd name="T83" fmla="*/ 2574 h 3201"/>
                <a:gd name="T84" fmla="*/ 14702 w 15088"/>
                <a:gd name="T85" fmla="*/ 3010 h 3201"/>
                <a:gd name="T86" fmla="*/ 14177 w 15088"/>
                <a:gd name="T87" fmla="*/ 2805 h 3201"/>
                <a:gd name="T88" fmla="*/ 12720 w 15088"/>
                <a:gd name="T89" fmla="*/ 2845 h 3201"/>
                <a:gd name="T90" fmla="*/ 11193 w 15088"/>
                <a:gd name="T91" fmla="*/ 2789 h 3201"/>
                <a:gd name="T92" fmla="*/ 8697 w 15088"/>
                <a:gd name="T93" fmla="*/ 2562 h 3201"/>
                <a:gd name="T94" fmla="*/ 6250 w 15088"/>
                <a:gd name="T95" fmla="*/ 2278 h 3201"/>
                <a:gd name="T96" fmla="*/ 5258 w 15088"/>
                <a:gd name="T97" fmla="*/ 1919 h 3201"/>
                <a:gd name="T98" fmla="*/ 3062 w 15088"/>
                <a:gd name="T99" fmla="*/ 1158 h 3201"/>
                <a:gd name="T100" fmla="*/ 1414 w 15088"/>
                <a:gd name="T101" fmla="*/ 550 h 3201"/>
                <a:gd name="T102" fmla="*/ 335 w 15088"/>
                <a:gd name="T103" fmla="*/ 96 h 3201"/>
                <a:gd name="T104" fmla="*/ 27 w 15088"/>
                <a:gd name="T105" fmla="*/ 2 h 3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88" h="3201">
                  <a:moveTo>
                    <a:pt x="2" y="80"/>
                  </a:moveTo>
                  <a:cubicBezTo>
                    <a:pt x="1" y="81"/>
                    <a:pt x="1" y="82"/>
                    <a:pt x="1" y="83"/>
                  </a:cubicBezTo>
                  <a:cubicBezTo>
                    <a:pt x="1" y="84"/>
                    <a:pt x="0" y="85"/>
                    <a:pt x="2" y="86"/>
                  </a:cubicBezTo>
                  <a:cubicBezTo>
                    <a:pt x="3" y="87"/>
                    <a:pt x="6" y="89"/>
                    <a:pt x="36" y="100"/>
                  </a:cubicBezTo>
                  <a:cubicBezTo>
                    <a:pt x="66" y="110"/>
                    <a:pt x="124" y="128"/>
                    <a:pt x="169" y="143"/>
                  </a:cubicBezTo>
                  <a:cubicBezTo>
                    <a:pt x="215" y="158"/>
                    <a:pt x="248" y="169"/>
                    <a:pt x="316" y="193"/>
                  </a:cubicBezTo>
                  <a:cubicBezTo>
                    <a:pt x="383" y="218"/>
                    <a:pt x="484" y="256"/>
                    <a:pt x="547" y="280"/>
                  </a:cubicBezTo>
                  <a:cubicBezTo>
                    <a:pt x="611" y="304"/>
                    <a:pt x="637" y="313"/>
                    <a:pt x="707" y="337"/>
                  </a:cubicBezTo>
                  <a:cubicBezTo>
                    <a:pt x="776" y="361"/>
                    <a:pt x="889" y="401"/>
                    <a:pt x="1003" y="453"/>
                  </a:cubicBezTo>
                  <a:cubicBezTo>
                    <a:pt x="1118" y="505"/>
                    <a:pt x="1234" y="570"/>
                    <a:pt x="1386" y="648"/>
                  </a:cubicBezTo>
                  <a:cubicBezTo>
                    <a:pt x="1537" y="726"/>
                    <a:pt x="1724" y="816"/>
                    <a:pt x="1929" y="899"/>
                  </a:cubicBezTo>
                  <a:cubicBezTo>
                    <a:pt x="2134" y="981"/>
                    <a:pt x="2356" y="1057"/>
                    <a:pt x="2602" y="1133"/>
                  </a:cubicBezTo>
                  <a:cubicBezTo>
                    <a:pt x="2848" y="1209"/>
                    <a:pt x="3118" y="1285"/>
                    <a:pt x="3397" y="1369"/>
                  </a:cubicBezTo>
                  <a:cubicBezTo>
                    <a:pt x="3675" y="1452"/>
                    <a:pt x="3963" y="1544"/>
                    <a:pt x="4158" y="1608"/>
                  </a:cubicBezTo>
                  <a:cubicBezTo>
                    <a:pt x="4353" y="1672"/>
                    <a:pt x="4456" y="1708"/>
                    <a:pt x="4544" y="1740"/>
                  </a:cubicBezTo>
                  <a:cubicBezTo>
                    <a:pt x="4632" y="1773"/>
                    <a:pt x="4706" y="1801"/>
                    <a:pt x="4800" y="1839"/>
                  </a:cubicBezTo>
                  <a:cubicBezTo>
                    <a:pt x="4894" y="1877"/>
                    <a:pt x="5008" y="1924"/>
                    <a:pt x="5108" y="1969"/>
                  </a:cubicBezTo>
                  <a:cubicBezTo>
                    <a:pt x="5208" y="2015"/>
                    <a:pt x="5294" y="2057"/>
                    <a:pt x="5378" y="2096"/>
                  </a:cubicBezTo>
                  <a:cubicBezTo>
                    <a:pt x="5462" y="2134"/>
                    <a:pt x="5544" y="2167"/>
                    <a:pt x="5625" y="2202"/>
                  </a:cubicBezTo>
                  <a:cubicBezTo>
                    <a:pt x="5705" y="2236"/>
                    <a:pt x="5785" y="2272"/>
                    <a:pt x="5856" y="2300"/>
                  </a:cubicBezTo>
                  <a:cubicBezTo>
                    <a:pt x="5928" y="2329"/>
                    <a:pt x="5991" y="2349"/>
                    <a:pt x="6039" y="2362"/>
                  </a:cubicBezTo>
                  <a:cubicBezTo>
                    <a:pt x="6087" y="2375"/>
                    <a:pt x="6120" y="2381"/>
                    <a:pt x="6165" y="2384"/>
                  </a:cubicBezTo>
                  <a:cubicBezTo>
                    <a:pt x="6211" y="2388"/>
                    <a:pt x="6269" y="2390"/>
                    <a:pt x="6339" y="2395"/>
                  </a:cubicBezTo>
                  <a:cubicBezTo>
                    <a:pt x="6409" y="2399"/>
                    <a:pt x="6490" y="2406"/>
                    <a:pt x="6596" y="2416"/>
                  </a:cubicBezTo>
                  <a:cubicBezTo>
                    <a:pt x="6701" y="2427"/>
                    <a:pt x="6830" y="2441"/>
                    <a:pt x="6957" y="2455"/>
                  </a:cubicBezTo>
                  <a:cubicBezTo>
                    <a:pt x="7084" y="2468"/>
                    <a:pt x="7210" y="2482"/>
                    <a:pt x="7322" y="2496"/>
                  </a:cubicBezTo>
                  <a:cubicBezTo>
                    <a:pt x="7434" y="2509"/>
                    <a:pt x="7532" y="2522"/>
                    <a:pt x="7650" y="2536"/>
                  </a:cubicBezTo>
                  <a:cubicBezTo>
                    <a:pt x="7768" y="2550"/>
                    <a:pt x="7906" y="2565"/>
                    <a:pt x="8042" y="2583"/>
                  </a:cubicBezTo>
                  <a:cubicBezTo>
                    <a:pt x="8177" y="2600"/>
                    <a:pt x="8309" y="2620"/>
                    <a:pt x="8446" y="2639"/>
                  </a:cubicBezTo>
                  <a:cubicBezTo>
                    <a:pt x="8583" y="2658"/>
                    <a:pt x="8724" y="2677"/>
                    <a:pt x="8909" y="2701"/>
                  </a:cubicBezTo>
                  <a:cubicBezTo>
                    <a:pt x="9094" y="2725"/>
                    <a:pt x="9323" y="2754"/>
                    <a:pt x="9533" y="2779"/>
                  </a:cubicBezTo>
                  <a:cubicBezTo>
                    <a:pt x="9743" y="2805"/>
                    <a:pt x="9936" y="2827"/>
                    <a:pt x="10100" y="2843"/>
                  </a:cubicBezTo>
                  <a:cubicBezTo>
                    <a:pt x="10264" y="2860"/>
                    <a:pt x="10400" y="2870"/>
                    <a:pt x="10518" y="2877"/>
                  </a:cubicBezTo>
                  <a:cubicBezTo>
                    <a:pt x="10636" y="2883"/>
                    <a:pt x="10737" y="2886"/>
                    <a:pt x="10844" y="2889"/>
                  </a:cubicBezTo>
                  <a:cubicBezTo>
                    <a:pt x="10951" y="2891"/>
                    <a:pt x="11064" y="2894"/>
                    <a:pt x="11163" y="2897"/>
                  </a:cubicBezTo>
                  <a:cubicBezTo>
                    <a:pt x="11261" y="2900"/>
                    <a:pt x="11345" y="2904"/>
                    <a:pt x="11416" y="2908"/>
                  </a:cubicBezTo>
                  <a:cubicBezTo>
                    <a:pt x="11487" y="2912"/>
                    <a:pt x="11546" y="2916"/>
                    <a:pt x="11626" y="2923"/>
                  </a:cubicBezTo>
                  <a:cubicBezTo>
                    <a:pt x="11705" y="2930"/>
                    <a:pt x="11806" y="2939"/>
                    <a:pt x="11910" y="2948"/>
                  </a:cubicBezTo>
                  <a:cubicBezTo>
                    <a:pt x="12013" y="2958"/>
                    <a:pt x="12118" y="2968"/>
                    <a:pt x="12197" y="2974"/>
                  </a:cubicBezTo>
                  <a:cubicBezTo>
                    <a:pt x="12276" y="2980"/>
                    <a:pt x="12328" y="2983"/>
                    <a:pt x="12390" y="2982"/>
                  </a:cubicBezTo>
                  <a:cubicBezTo>
                    <a:pt x="12452" y="2981"/>
                    <a:pt x="12524" y="2975"/>
                    <a:pt x="12596" y="2968"/>
                  </a:cubicBezTo>
                  <a:cubicBezTo>
                    <a:pt x="12668" y="2961"/>
                    <a:pt x="12740" y="2954"/>
                    <a:pt x="12805" y="2947"/>
                  </a:cubicBezTo>
                  <a:cubicBezTo>
                    <a:pt x="12870" y="2941"/>
                    <a:pt x="12927" y="2935"/>
                    <a:pt x="13020" y="2925"/>
                  </a:cubicBezTo>
                  <a:cubicBezTo>
                    <a:pt x="13113" y="2915"/>
                    <a:pt x="13242" y="2901"/>
                    <a:pt x="13366" y="2891"/>
                  </a:cubicBezTo>
                  <a:cubicBezTo>
                    <a:pt x="13491" y="2880"/>
                    <a:pt x="13611" y="2872"/>
                    <a:pt x="13676" y="2869"/>
                  </a:cubicBezTo>
                  <a:cubicBezTo>
                    <a:pt x="13741" y="2865"/>
                    <a:pt x="13750" y="2865"/>
                    <a:pt x="13757" y="2863"/>
                  </a:cubicBezTo>
                  <a:cubicBezTo>
                    <a:pt x="13763" y="2861"/>
                    <a:pt x="13767" y="2857"/>
                    <a:pt x="13770" y="2853"/>
                  </a:cubicBezTo>
                  <a:cubicBezTo>
                    <a:pt x="13773" y="2850"/>
                    <a:pt x="13775" y="2847"/>
                    <a:pt x="13782" y="2843"/>
                  </a:cubicBezTo>
                  <a:cubicBezTo>
                    <a:pt x="13788" y="2839"/>
                    <a:pt x="13798" y="2833"/>
                    <a:pt x="13807" y="2829"/>
                  </a:cubicBezTo>
                  <a:cubicBezTo>
                    <a:pt x="13817" y="2826"/>
                    <a:pt x="13827" y="2823"/>
                    <a:pt x="13847" y="2822"/>
                  </a:cubicBezTo>
                  <a:cubicBezTo>
                    <a:pt x="13867" y="2820"/>
                    <a:pt x="13899" y="2820"/>
                    <a:pt x="13918" y="2820"/>
                  </a:cubicBezTo>
                  <a:cubicBezTo>
                    <a:pt x="13937" y="2821"/>
                    <a:pt x="13943" y="2823"/>
                    <a:pt x="13951" y="2825"/>
                  </a:cubicBezTo>
                  <a:cubicBezTo>
                    <a:pt x="13959" y="2828"/>
                    <a:pt x="13968" y="2831"/>
                    <a:pt x="13975" y="2837"/>
                  </a:cubicBezTo>
                  <a:cubicBezTo>
                    <a:pt x="13983" y="2842"/>
                    <a:pt x="13989" y="2850"/>
                    <a:pt x="13993" y="2858"/>
                  </a:cubicBezTo>
                  <a:cubicBezTo>
                    <a:pt x="13998" y="2865"/>
                    <a:pt x="14000" y="2873"/>
                    <a:pt x="14000" y="2882"/>
                  </a:cubicBezTo>
                  <a:cubicBezTo>
                    <a:pt x="14000" y="2890"/>
                    <a:pt x="13998" y="2899"/>
                    <a:pt x="13997" y="2905"/>
                  </a:cubicBezTo>
                  <a:cubicBezTo>
                    <a:pt x="13995" y="2912"/>
                    <a:pt x="13994" y="2917"/>
                    <a:pt x="13992" y="2921"/>
                  </a:cubicBezTo>
                  <a:cubicBezTo>
                    <a:pt x="13991" y="2925"/>
                    <a:pt x="13988" y="2929"/>
                    <a:pt x="13984" y="2933"/>
                  </a:cubicBezTo>
                  <a:cubicBezTo>
                    <a:pt x="13980" y="2937"/>
                    <a:pt x="13974" y="2941"/>
                    <a:pt x="13965" y="2947"/>
                  </a:cubicBezTo>
                  <a:cubicBezTo>
                    <a:pt x="13957" y="2954"/>
                    <a:pt x="13946" y="2961"/>
                    <a:pt x="13939" y="2966"/>
                  </a:cubicBezTo>
                  <a:cubicBezTo>
                    <a:pt x="13932" y="2971"/>
                    <a:pt x="13929" y="2973"/>
                    <a:pt x="13927" y="2975"/>
                  </a:cubicBezTo>
                  <a:cubicBezTo>
                    <a:pt x="13926" y="2976"/>
                    <a:pt x="13925" y="2978"/>
                    <a:pt x="13924" y="2981"/>
                  </a:cubicBezTo>
                  <a:cubicBezTo>
                    <a:pt x="13923" y="2985"/>
                    <a:pt x="13922" y="2990"/>
                    <a:pt x="13921" y="2996"/>
                  </a:cubicBezTo>
                  <a:cubicBezTo>
                    <a:pt x="13920" y="3002"/>
                    <a:pt x="13918" y="3009"/>
                    <a:pt x="13916" y="3016"/>
                  </a:cubicBezTo>
                  <a:cubicBezTo>
                    <a:pt x="13914" y="3024"/>
                    <a:pt x="13912" y="3032"/>
                    <a:pt x="13912" y="3041"/>
                  </a:cubicBezTo>
                  <a:cubicBezTo>
                    <a:pt x="13911" y="3051"/>
                    <a:pt x="13912" y="3062"/>
                    <a:pt x="13913" y="3070"/>
                  </a:cubicBezTo>
                  <a:cubicBezTo>
                    <a:pt x="13913" y="3078"/>
                    <a:pt x="13913" y="3085"/>
                    <a:pt x="13914" y="3089"/>
                  </a:cubicBezTo>
                  <a:cubicBezTo>
                    <a:pt x="13914" y="3093"/>
                    <a:pt x="13914" y="3096"/>
                    <a:pt x="13915" y="3097"/>
                  </a:cubicBezTo>
                  <a:cubicBezTo>
                    <a:pt x="13915" y="3098"/>
                    <a:pt x="13916" y="3097"/>
                    <a:pt x="13924" y="3092"/>
                  </a:cubicBezTo>
                  <a:cubicBezTo>
                    <a:pt x="13933" y="3086"/>
                    <a:pt x="13948" y="3076"/>
                    <a:pt x="13974" y="3057"/>
                  </a:cubicBezTo>
                  <a:cubicBezTo>
                    <a:pt x="14001" y="3038"/>
                    <a:pt x="14038" y="3009"/>
                    <a:pt x="14063" y="2992"/>
                  </a:cubicBezTo>
                  <a:cubicBezTo>
                    <a:pt x="14087" y="2975"/>
                    <a:pt x="14098" y="2970"/>
                    <a:pt x="14110" y="2966"/>
                  </a:cubicBezTo>
                  <a:cubicBezTo>
                    <a:pt x="14122" y="2962"/>
                    <a:pt x="14135" y="2960"/>
                    <a:pt x="14149" y="2960"/>
                  </a:cubicBezTo>
                  <a:cubicBezTo>
                    <a:pt x="14163" y="2960"/>
                    <a:pt x="14178" y="2964"/>
                    <a:pt x="14189" y="2969"/>
                  </a:cubicBezTo>
                  <a:cubicBezTo>
                    <a:pt x="14201" y="2974"/>
                    <a:pt x="14210" y="2981"/>
                    <a:pt x="14222" y="2994"/>
                  </a:cubicBezTo>
                  <a:cubicBezTo>
                    <a:pt x="14235" y="3008"/>
                    <a:pt x="14253" y="3028"/>
                    <a:pt x="14270" y="3048"/>
                  </a:cubicBezTo>
                  <a:cubicBezTo>
                    <a:pt x="14288" y="3067"/>
                    <a:pt x="14307" y="3087"/>
                    <a:pt x="14326" y="3105"/>
                  </a:cubicBezTo>
                  <a:cubicBezTo>
                    <a:pt x="14344" y="3123"/>
                    <a:pt x="14363" y="3139"/>
                    <a:pt x="14383" y="3151"/>
                  </a:cubicBezTo>
                  <a:cubicBezTo>
                    <a:pt x="14402" y="3164"/>
                    <a:pt x="14423" y="3172"/>
                    <a:pt x="14442" y="3179"/>
                  </a:cubicBezTo>
                  <a:cubicBezTo>
                    <a:pt x="14461" y="3185"/>
                    <a:pt x="14478" y="3190"/>
                    <a:pt x="14504" y="3193"/>
                  </a:cubicBezTo>
                  <a:cubicBezTo>
                    <a:pt x="14530" y="3197"/>
                    <a:pt x="14565" y="3199"/>
                    <a:pt x="14600" y="3200"/>
                  </a:cubicBezTo>
                  <a:cubicBezTo>
                    <a:pt x="14635" y="3201"/>
                    <a:pt x="14671" y="3201"/>
                    <a:pt x="14699" y="3200"/>
                  </a:cubicBezTo>
                  <a:cubicBezTo>
                    <a:pt x="14726" y="3199"/>
                    <a:pt x="14745" y="3198"/>
                    <a:pt x="14761" y="3190"/>
                  </a:cubicBezTo>
                  <a:cubicBezTo>
                    <a:pt x="14777" y="3182"/>
                    <a:pt x="14790" y="3166"/>
                    <a:pt x="14805" y="3144"/>
                  </a:cubicBezTo>
                  <a:cubicBezTo>
                    <a:pt x="14820" y="3121"/>
                    <a:pt x="14837" y="3091"/>
                    <a:pt x="14848" y="3063"/>
                  </a:cubicBezTo>
                  <a:cubicBezTo>
                    <a:pt x="14859" y="3035"/>
                    <a:pt x="14865" y="3009"/>
                    <a:pt x="14869" y="2988"/>
                  </a:cubicBezTo>
                  <a:cubicBezTo>
                    <a:pt x="14874" y="2968"/>
                    <a:pt x="14877" y="2952"/>
                    <a:pt x="14879" y="2926"/>
                  </a:cubicBezTo>
                  <a:cubicBezTo>
                    <a:pt x="14881" y="2901"/>
                    <a:pt x="14881" y="2865"/>
                    <a:pt x="14883" y="2834"/>
                  </a:cubicBezTo>
                  <a:cubicBezTo>
                    <a:pt x="14886" y="2803"/>
                    <a:pt x="14890" y="2777"/>
                    <a:pt x="14893" y="2747"/>
                  </a:cubicBezTo>
                  <a:cubicBezTo>
                    <a:pt x="14897" y="2717"/>
                    <a:pt x="14898" y="2683"/>
                    <a:pt x="14901" y="2649"/>
                  </a:cubicBezTo>
                  <a:cubicBezTo>
                    <a:pt x="14903" y="2616"/>
                    <a:pt x="14907" y="2584"/>
                    <a:pt x="14907" y="2556"/>
                  </a:cubicBezTo>
                  <a:cubicBezTo>
                    <a:pt x="14907" y="2527"/>
                    <a:pt x="14904" y="2502"/>
                    <a:pt x="14898" y="2484"/>
                  </a:cubicBezTo>
                  <a:cubicBezTo>
                    <a:pt x="14892" y="2467"/>
                    <a:pt x="14883" y="2456"/>
                    <a:pt x="14868" y="2447"/>
                  </a:cubicBezTo>
                  <a:cubicBezTo>
                    <a:pt x="14853" y="2438"/>
                    <a:pt x="14831" y="2430"/>
                    <a:pt x="14802" y="2419"/>
                  </a:cubicBezTo>
                  <a:cubicBezTo>
                    <a:pt x="14774" y="2407"/>
                    <a:pt x="14738" y="2393"/>
                    <a:pt x="14700" y="2378"/>
                  </a:cubicBezTo>
                  <a:cubicBezTo>
                    <a:pt x="14663" y="2363"/>
                    <a:pt x="14624" y="2348"/>
                    <a:pt x="14591" y="2335"/>
                  </a:cubicBezTo>
                  <a:cubicBezTo>
                    <a:pt x="14557" y="2323"/>
                    <a:pt x="14530" y="2313"/>
                    <a:pt x="14510" y="2306"/>
                  </a:cubicBezTo>
                  <a:cubicBezTo>
                    <a:pt x="14490" y="2298"/>
                    <a:pt x="14476" y="2293"/>
                    <a:pt x="14467" y="2289"/>
                  </a:cubicBezTo>
                  <a:cubicBezTo>
                    <a:pt x="14457" y="2284"/>
                    <a:pt x="14451" y="2281"/>
                    <a:pt x="14447" y="2277"/>
                  </a:cubicBezTo>
                  <a:cubicBezTo>
                    <a:pt x="14443" y="2274"/>
                    <a:pt x="14442" y="2269"/>
                    <a:pt x="14442" y="2265"/>
                  </a:cubicBezTo>
                  <a:cubicBezTo>
                    <a:pt x="14442" y="2261"/>
                    <a:pt x="14445" y="2258"/>
                    <a:pt x="14448" y="2256"/>
                  </a:cubicBezTo>
                  <a:cubicBezTo>
                    <a:pt x="14452" y="2254"/>
                    <a:pt x="14457" y="2254"/>
                    <a:pt x="14469" y="2253"/>
                  </a:cubicBezTo>
                  <a:cubicBezTo>
                    <a:pt x="14480" y="2252"/>
                    <a:pt x="14498" y="2251"/>
                    <a:pt x="14514" y="2249"/>
                  </a:cubicBezTo>
                  <a:cubicBezTo>
                    <a:pt x="14530" y="2248"/>
                    <a:pt x="14544" y="2245"/>
                    <a:pt x="14559" y="2243"/>
                  </a:cubicBezTo>
                  <a:cubicBezTo>
                    <a:pt x="14574" y="2242"/>
                    <a:pt x="14590" y="2241"/>
                    <a:pt x="14611" y="2238"/>
                  </a:cubicBezTo>
                  <a:cubicBezTo>
                    <a:pt x="14632" y="2236"/>
                    <a:pt x="14657" y="2232"/>
                    <a:pt x="14686" y="2227"/>
                  </a:cubicBezTo>
                  <a:cubicBezTo>
                    <a:pt x="14715" y="2223"/>
                    <a:pt x="14748" y="2217"/>
                    <a:pt x="14780" y="2212"/>
                  </a:cubicBezTo>
                  <a:cubicBezTo>
                    <a:pt x="14813" y="2206"/>
                    <a:pt x="14846" y="2201"/>
                    <a:pt x="14878" y="2197"/>
                  </a:cubicBezTo>
                  <a:cubicBezTo>
                    <a:pt x="14909" y="2193"/>
                    <a:pt x="14939" y="2191"/>
                    <a:pt x="14964" y="2189"/>
                  </a:cubicBezTo>
                  <a:cubicBezTo>
                    <a:pt x="14989" y="2186"/>
                    <a:pt x="15009" y="2184"/>
                    <a:pt x="15021" y="2182"/>
                  </a:cubicBezTo>
                  <a:cubicBezTo>
                    <a:pt x="15034" y="2180"/>
                    <a:pt x="15039" y="2178"/>
                    <a:pt x="15043" y="2176"/>
                  </a:cubicBezTo>
                  <a:cubicBezTo>
                    <a:pt x="15047" y="2175"/>
                    <a:pt x="15051" y="2174"/>
                    <a:pt x="15053" y="2170"/>
                  </a:cubicBezTo>
                  <a:cubicBezTo>
                    <a:pt x="15055" y="2166"/>
                    <a:pt x="15055" y="2160"/>
                    <a:pt x="15061" y="2106"/>
                  </a:cubicBezTo>
                  <a:cubicBezTo>
                    <a:pt x="15067" y="2052"/>
                    <a:pt x="15078" y="1949"/>
                    <a:pt x="15083" y="1889"/>
                  </a:cubicBezTo>
                  <a:cubicBezTo>
                    <a:pt x="15088" y="1829"/>
                    <a:pt x="15088" y="1810"/>
                    <a:pt x="15084" y="1792"/>
                  </a:cubicBezTo>
                  <a:cubicBezTo>
                    <a:pt x="15080" y="1775"/>
                    <a:pt x="15074" y="1758"/>
                    <a:pt x="15063" y="1744"/>
                  </a:cubicBezTo>
                  <a:cubicBezTo>
                    <a:pt x="15053" y="1729"/>
                    <a:pt x="15040" y="1718"/>
                    <a:pt x="15023" y="1711"/>
                  </a:cubicBezTo>
                  <a:cubicBezTo>
                    <a:pt x="15006" y="1704"/>
                    <a:pt x="14986" y="1700"/>
                    <a:pt x="14961" y="1698"/>
                  </a:cubicBezTo>
                  <a:cubicBezTo>
                    <a:pt x="14937" y="1696"/>
                    <a:pt x="14908" y="1695"/>
                    <a:pt x="14880" y="1693"/>
                  </a:cubicBezTo>
                  <a:cubicBezTo>
                    <a:pt x="14852" y="1691"/>
                    <a:pt x="14824" y="1688"/>
                    <a:pt x="14796" y="1679"/>
                  </a:cubicBezTo>
                  <a:cubicBezTo>
                    <a:pt x="14768" y="1670"/>
                    <a:pt x="14740" y="1655"/>
                    <a:pt x="14718" y="1639"/>
                  </a:cubicBezTo>
                  <a:cubicBezTo>
                    <a:pt x="14697" y="1622"/>
                    <a:pt x="14683" y="1603"/>
                    <a:pt x="14671" y="1582"/>
                  </a:cubicBezTo>
                  <a:cubicBezTo>
                    <a:pt x="14659" y="1562"/>
                    <a:pt x="14648" y="1540"/>
                    <a:pt x="14616" y="1476"/>
                  </a:cubicBezTo>
                  <a:cubicBezTo>
                    <a:pt x="14583" y="1412"/>
                    <a:pt x="14529" y="1307"/>
                    <a:pt x="14500" y="1254"/>
                  </a:cubicBezTo>
                  <a:cubicBezTo>
                    <a:pt x="14471" y="1200"/>
                    <a:pt x="14468" y="1199"/>
                    <a:pt x="14460" y="1197"/>
                  </a:cubicBezTo>
                  <a:cubicBezTo>
                    <a:pt x="14452" y="1195"/>
                    <a:pt x="14438" y="1193"/>
                    <a:pt x="14392" y="1188"/>
                  </a:cubicBezTo>
                  <a:cubicBezTo>
                    <a:pt x="14346" y="1182"/>
                    <a:pt x="14268" y="1172"/>
                    <a:pt x="14227" y="1167"/>
                  </a:cubicBezTo>
                  <a:cubicBezTo>
                    <a:pt x="14186" y="1162"/>
                    <a:pt x="14182" y="1162"/>
                    <a:pt x="14179" y="1162"/>
                  </a:cubicBezTo>
                  <a:cubicBezTo>
                    <a:pt x="14176" y="1163"/>
                    <a:pt x="14173" y="1164"/>
                    <a:pt x="14169" y="1192"/>
                  </a:cubicBezTo>
                  <a:cubicBezTo>
                    <a:pt x="14165" y="1219"/>
                    <a:pt x="14159" y="1272"/>
                    <a:pt x="14155" y="1307"/>
                  </a:cubicBezTo>
                  <a:cubicBezTo>
                    <a:pt x="14151" y="1342"/>
                    <a:pt x="14148" y="1359"/>
                    <a:pt x="14145" y="1368"/>
                  </a:cubicBezTo>
                  <a:cubicBezTo>
                    <a:pt x="14143" y="1377"/>
                    <a:pt x="14140" y="1379"/>
                    <a:pt x="14135" y="1379"/>
                  </a:cubicBezTo>
                  <a:cubicBezTo>
                    <a:pt x="14131" y="1379"/>
                    <a:pt x="14124" y="1377"/>
                    <a:pt x="14120" y="1377"/>
                  </a:cubicBezTo>
                  <a:cubicBezTo>
                    <a:pt x="14116" y="1378"/>
                    <a:pt x="14113" y="1381"/>
                    <a:pt x="14111" y="1390"/>
                  </a:cubicBezTo>
                  <a:cubicBezTo>
                    <a:pt x="14109" y="1399"/>
                    <a:pt x="14109" y="1414"/>
                    <a:pt x="14108" y="1430"/>
                  </a:cubicBezTo>
                  <a:cubicBezTo>
                    <a:pt x="14107" y="1445"/>
                    <a:pt x="14106" y="1461"/>
                    <a:pt x="14106" y="1472"/>
                  </a:cubicBezTo>
                  <a:cubicBezTo>
                    <a:pt x="14106" y="1483"/>
                    <a:pt x="14107" y="1488"/>
                    <a:pt x="14112" y="1492"/>
                  </a:cubicBezTo>
                  <a:cubicBezTo>
                    <a:pt x="14117" y="1495"/>
                    <a:pt x="14126" y="1497"/>
                    <a:pt x="14138" y="1498"/>
                  </a:cubicBezTo>
                  <a:cubicBezTo>
                    <a:pt x="14150" y="1498"/>
                    <a:pt x="14164" y="1498"/>
                    <a:pt x="14172" y="1500"/>
                  </a:cubicBezTo>
                  <a:cubicBezTo>
                    <a:pt x="14181" y="1501"/>
                    <a:pt x="14184" y="1505"/>
                    <a:pt x="14185" y="1509"/>
                  </a:cubicBezTo>
                  <a:cubicBezTo>
                    <a:pt x="14186" y="1514"/>
                    <a:pt x="14186" y="1518"/>
                    <a:pt x="14187" y="1521"/>
                  </a:cubicBezTo>
                  <a:cubicBezTo>
                    <a:pt x="14189" y="1524"/>
                    <a:pt x="14192" y="1526"/>
                    <a:pt x="14202" y="1527"/>
                  </a:cubicBezTo>
                  <a:cubicBezTo>
                    <a:pt x="14212" y="1528"/>
                    <a:pt x="14228" y="1529"/>
                    <a:pt x="14255" y="1533"/>
                  </a:cubicBezTo>
                  <a:cubicBezTo>
                    <a:pt x="14283" y="1536"/>
                    <a:pt x="14321" y="1543"/>
                    <a:pt x="14355" y="1546"/>
                  </a:cubicBezTo>
                  <a:cubicBezTo>
                    <a:pt x="14390" y="1549"/>
                    <a:pt x="14420" y="1549"/>
                    <a:pt x="14441" y="1549"/>
                  </a:cubicBezTo>
                  <a:cubicBezTo>
                    <a:pt x="14462" y="1549"/>
                    <a:pt x="14473" y="1550"/>
                    <a:pt x="14482" y="1554"/>
                  </a:cubicBezTo>
                  <a:cubicBezTo>
                    <a:pt x="14492" y="1558"/>
                    <a:pt x="14499" y="1563"/>
                    <a:pt x="14505" y="1573"/>
                  </a:cubicBezTo>
                  <a:cubicBezTo>
                    <a:pt x="14511" y="1582"/>
                    <a:pt x="14514" y="1594"/>
                    <a:pt x="14513" y="1607"/>
                  </a:cubicBezTo>
                  <a:cubicBezTo>
                    <a:pt x="14513" y="1620"/>
                    <a:pt x="14508" y="1634"/>
                    <a:pt x="14498" y="1643"/>
                  </a:cubicBezTo>
                  <a:cubicBezTo>
                    <a:pt x="14488" y="1653"/>
                    <a:pt x="14473" y="1658"/>
                    <a:pt x="14452" y="1658"/>
                  </a:cubicBezTo>
                  <a:cubicBezTo>
                    <a:pt x="14432" y="1658"/>
                    <a:pt x="14406" y="1653"/>
                    <a:pt x="14311" y="1643"/>
                  </a:cubicBezTo>
                  <a:cubicBezTo>
                    <a:pt x="14216" y="1632"/>
                    <a:pt x="14052" y="1615"/>
                    <a:pt x="13963" y="1604"/>
                  </a:cubicBezTo>
                  <a:cubicBezTo>
                    <a:pt x="13873" y="1593"/>
                    <a:pt x="13857" y="1587"/>
                    <a:pt x="13844" y="1581"/>
                  </a:cubicBezTo>
                  <a:cubicBezTo>
                    <a:pt x="13831" y="1575"/>
                    <a:pt x="13822" y="1569"/>
                    <a:pt x="13811" y="1560"/>
                  </a:cubicBezTo>
                  <a:cubicBezTo>
                    <a:pt x="13800" y="1551"/>
                    <a:pt x="13789" y="1539"/>
                    <a:pt x="13781" y="1524"/>
                  </a:cubicBezTo>
                  <a:cubicBezTo>
                    <a:pt x="13774" y="1509"/>
                    <a:pt x="13770" y="1490"/>
                    <a:pt x="13769" y="1475"/>
                  </a:cubicBezTo>
                  <a:cubicBezTo>
                    <a:pt x="13768" y="1461"/>
                    <a:pt x="13768" y="1451"/>
                    <a:pt x="13770" y="1436"/>
                  </a:cubicBezTo>
                  <a:cubicBezTo>
                    <a:pt x="13771" y="1421"/>
                    <a:pt x="13774" y="1402"/>
                    <a:pt x="13775" y="1385"/>
                  </a:cubicBezTo>
                  <a:cubicBezTo>
                    <a:pt x="13777" y="1368"/>
                    <a:pt x="13777" y="1352"/>
                    <a:pt x="13776" y="1343"/>
                  </a:cubicBezTo>
                  <a:cubicBezTo>
                    <a:pt x="13775" y="1334"/>
                    <a:pt x="13773" y="1332"/>
                    <a:pt x="13767" y="1330"/>
                  </a:cubicBezTo>
                  <a:cubicBezTo>
                    <a:pt x="13760" y="1328"/>
                    <a:pt x="13748" y="1328"/>
                    <a:pt x="13737" y="1328"/>
                  </a:cubicBezTo>
                  <a:cubicBezTo>
                    <a:pt x="13726" y="1327"/>
                    <a:pt x="13716" y="1327"/>
                    <a:pt x="13709" y="1328"/>
                  </a:cubicBezTo>
                  <a:cubicBezTo>
                    <a:pt x="13702" y="1328"/>
                    <a:pt x="13697" y="1329"/>
                    <a:pt x="13695" y="1336"/>
                  </a:cubicBezTo>
                  <a:cubicBezTo>
                    <a:pt x="13693" y="1343"/>
                    <a:pt x="13694" y="1358"/>
                    <a:pt x="13692" y="1377"/>
                  </a:cubicBezTo>
                  <a:cubicBezTo>
                    <a:pt x="13691" y="1397"/>
                    <a:pt x="13687" y="1422"/>
                    <a:pt x="13681" y="1445"/>
                  </a:cubicBezTo>
                  <a:cubicBezTo>
                    <a:pt x="13674" y="1468"/>
                    <a:pt x="13666" y="1489"/>
                    <a:pt x="13659" y="1503"/>
                  </a:cubicBezTo>
                  <a:cubicBezTo>
                    <a:pt x="13651" y="1518"/>
                    <a:pt x="13645" y="1525"/>
                    <a:pt x="13637" y="1531"/>
                  </a:cubicBezTo>
                  <a:cubicBezTo>
                    <a:pt x="13629" y="1537"/>
                    <a:pt x="13620" y="1541"/>
                    <a:pt x="13607" y="1543"/>
                  </a:cubicBezTo>
                  <a:cubicBezTo>
                    <a:pt x="13594" y="1545"/>
                    <a:pt x="13579" y="1544"/>
                    <a:pt x="13544" y="1542"/>
                  </a:cubicBezTo>
                  <a:cubicBezTo>
                    <a:pt x="13508" y="1539"/>
                    <a:pt x="13453" y="1535"/>
                    <a:pt x="13414" y="1531"/>
                  </a:cubicBezTo>
                  <a:cubicBezTo>
                    <a:pt x="13375" y="1526"/>
                    <a:pt x="13354" y="1520"/>
                    <a:pt x="13329" y="1516"/>
                  </a:cubicBezTo>
                  <a:cubicBezTo>
                    <a:pt x="13305" y="1513"/>
                    <a:pt x="13278" y="1510"/>
                    <a:pt x="13262" y="1508"/>
                  </a:cubicBezTo>
                  <a:cubicBezTo>
                    <a:pt x="13245" y="1506"/>
                    <a:pt x="13238" y="1505"/>
                    <a:pt x="13235" y="1507"/>
                  </a:cubicBezTo>
                  <a:cubicBezTo>
                    <a:pt x="13231" y="1510"/>
                    <a:pt x="13231" y="1515"/>
                    <a:pt x="13230" y="1533"/>
                  </a:cubicBezTo>
                  <a:cubicBezTo>
                    <a:pt x="13228" y="1551"/>
                    <a:pt x="13226" y="1580"/>
                    <a:pt x="13223" y="1603"/>
                  </a:cubicBezTo>
                  <a:cubicBezTo>
                    <a:pt x="13221" y="1625"/>
                    <a:pt x="13219" y="1641"/>
                    <a:pt x="13217" y="1662"/>
                  </a:cubicBezTo>
                  <a:cubicBezTo>
                    <a:pt x="13214" y="1683"/>
                    <a:pt x="13212" y="1710"/>
                    <a:pt x="13211" y="1729"/>
                  </a:cubicBezTo>
                  <a:cubicBezTo>
                    <a:pt x="13209" y="1747"/>
                    <a:pt x="13208" y="1758"/>
                    <a:pt x="13208" y="1766"/>
                  </a:cubicBezTo>
                  <a:cubicBezTo>
                    <a:pt x="13207" y="1774"/>
                    <a:pt x="13207" y="1779"/>
                    <a:pt x="13209" y="1783"/>
                  </a:cubicBezTo>
                  <a:cubicBezTo>
                    <a:pt x="13212" y="1788"/>
                    <a:pt x="13216" y="1792"/>
                    <a:pt x="13226" y="1794"/>
                  </a:cubicBezTo>
                  <a:cubicBezTo>
                    <a:pt x="13235" y="1796"/>
                    <a:pt x="13249" y="1797"/>
                    <a:pt x="13261" y="1798"/>
                  </a:cubicBezTo>
                  <a:cubicBezTo>
                    <a:pt x="13272" y="1799"/>
                    <a:pt x="13282" y="1800"/>
                    <a:pt x="13287" y="1799"/>
                  </a:cubicBezTo>
                  <a:cubicBezTo>
                    <a:pt x="13293" y="1799"/>
                    <a:pt x="13294" y="1795"/>
                    <a:pt x="13294" y="1785"/>
                  </a:cubicBezTo>
                  <a:cubicBezTo>
                    <a:pt x="13295" y="1775"/>
                    <a:pt x="13294" y="1760"/>
                    <a:pt x="13294" y="1743"/>
                  </a:cubicBezTo>
                  <a:cubicBezTo>
                    <a:pt x="13294" y="1727"/>
                    <a:pt x="13295" y="1711"/>
                    <a:pt x="13297" y="1696"/>
                  </a:cubicBezTo>
                  <a:cubicBezTo>
                    <a:pt x="13299" y="1682"/>
                    <a:pt x="13302" y="1670"/>
                    <a:pt x="13306" y="1660"/>
                  </a:cubicBezTo>
                  <a:cubicBezTo>
                    <a:pt x="13310" y="1649"/>
                    <a:pt x="13314" y="1640"/>
                    <a:pt x="13319" y="1634"/>
                  </a:cubicBezTo>
                  <a:cubicBezTo>
                    <a:pt x="13324" y="1627"/>
                    <a:pt x="13329" y="1623"/>
                    <a:pt x="13340" y="1621"/>
                  </a:cubicBezTo>
                  <a:cubicBezTo>
                    <a:pt x="13350" y="1620"/>
                    <a:pt x="13366" y="1620"/>
                    <a:pt x="13381" y="1622"/>
                  </a:cubicBezTo>
                  <a:cubicBezTo>
                    <a:pt x="13396" y="1624"/>
                    <a:pt x="13410" y="1627"/>
                    <a:pt x="13462" y="1634"/>
                  </a:cubicBezTo>
                  <a:cubicBezTo>
                    <a:pt x="13515" y="1640"/>
                    <a:pt x="13605" y="1650"/>
                    <a:pt x="13825" y="1675"/>
                  </a:cubicBezTo>
                  <a:cubicBezTo>
                    <a:pt x="14045" y="1701"/>
                    <a:pt x="14395" y="1741"/>
                    <a:pt x="14579" y="1762"/>
                  </a:cubicBezTo>
                  <a:cubicBezTo>
                    <a:pt x="14763" y="1783"/>
                    <a:pt x="14780" y="1784"/>
                    <a:pt x="14799" y="1786"/>
                  </a:cubicBezTo>
                  <a:cubicBezTo>
                    <a:pt x="14817" y="1788"/>
                    <a:pt x="14837" y="1791"/>
                    <a:pt x="14857" y="1796"/>
                  </a:cubicBezTo>
                  <a:cubicBezTo>
                    <a:pt x="14876" y="1801"/>
                    <a:pt x="14895" y="1807"/>
                    <a:pt x="14912" y="1817"/>
                  </a:cubicBezTo>
                  <a:cubicBezTo>
                    <a:pt x="14929" y="1827"/>
                    <a:pt x="14944" y="1840"/>
                    <a:pt x="14953" y="1856"/>
                  </a:cubicBezTo>
                  <a:cubicBezTo>
                    <a:pt x="14963" y="1872"/>
                    <a:pt x="14966" y="1890"/>
                    <a:pt x="14964" y="1910"/>
                  </a:cubicBezTo>
                  <a:cubicBezTo>
                    <a:pt x="14961" y="1930"/>
                    <a:pt x="14952" y="1952"/>
                    <a:pt x="14934" y="1974"/>
                  </a:cubicBezTo>
                  <a:cubicBezTo>
                    <a:pt x="14916" y="1997"/>
                    <a:pt x="14890" y="2019"/>
                    <a:pt x="14860" y="2037"/>
                  </a:cubicBezTo>
                  <a:cubicBezTo>
                    <a:pt x="14830" y="2056"/>
                    <a:pt x="14796" y="2071"/>
                    <a:pt x="14747" y="2087"/>
                  </a:cubicBezTo>
                  <a:cubicBezTo>
                    <a:pt x="14698" y="2103"/>
                    <a:pt x="14633" y="2122"/>
                    <a:pt x="14574" y="2137"/>
                  </a:cubicBezTo>
                  <a:cubicBezTo>
                    <a:pt x="14514" y="2153"/>
                    <a:pt x="14459" y="2167"/>
                    <a:pt x="14408" y="2176"/>
                  </a:cubicBezTo>
                  <a:cubicBezTo>
                    <a:pt x="14356" y="2185"/>
                    <a:pt x="14308" y="2189"/>
                    <a:pt x="14254" y="2191"/>
                  </a:cubicBezTo>
                  <a:cubicBezTo>
                    <a:pt x="14200" y="2194"/>
                    <a:pt x="14142" y="2196"/>
                    <a:pt x="14098" y="2196"/>
                  </a:cubicBezTo>
                  <a:cubicBezTo>
                    <a:pt x="14053" y="2196"/>
                    <a:pt x="14023" y="2195"/>
                    <a:pt x="13990" y="2192"/>
                  </a:cubicBezTo>
                  <a:cubicBezTo>
                    <a:pt x="13956" y="2189"/>
                    <a:pt x="13919" y="2186"/>
                    <a:pt x="13885" y="2179"/>
                  </a:cubicBezTo>
                  <a:cubicBezTo>
                    <a:pt x="13850" y="2172"/>
                    <a:pt x="13819" y="2163"/>
                    <a:pt x="13761" y="2148"/>
                  </a:cubicBezTo>
                  <a:cubicBezTo>
                    <a:pt x="13703" y="2133"/>
                    <a:pt x="13617" y="2114"/>
                    <a:pt x="13540" y="2098"/>
                  </a:cubicBezTo>
                  <a:cubicBezTo>
                    <a:pt x="13464" y="2082"/>
                    <a:pt x="13396" y="2070"/>
                    <a:pt x="13330" y="2058"/>
                  </a:cubicBezTo>
                  <a:cubicBezTo>
                    <a:pt x="13264" y="2046"/>
                    <a:pt x="13200" y="2034"/>
                    <a:pt x="13129" y="2025"/>
                  </a:cubicBezTo>
                  <a:cubicBezTo>
                    <a:pt x="13057" y="2015"/>
                    <a:pt x="12979" y="2007"/>
                    <a:pt x="12851" y="1995"/>
                  </a:cubicBezTo>
                  <a:cubicBezTo>
                    <a:pt x="12723" y="1983"/>
                    <a:pt x="12545" y="1967"/>
                    <a:pt x="12338" y="1946"/>
                  </a:cubicBezTo>
                  <a:cubicBezTo>
                    <a:pt x="12131" y="1924"/>
                    <a:pt x="11893" y="1897"/>
                    <a:pt x="11690" y="1874"/>
                  </a:cubicBezTo>
                  <a:cubicBezTo>
                    <a:pt x="11486" y="1850"/>
                    <a:pt x="11317" y="1831"/>
                    <a:pt x="11155" y="1813"/>
                  </a:cubicBezTo>
                  <a:cubicBezTo>
                    <a:pt x="10994" y="1795"/>
                    <a:pt x="10841" y="1779"/>
                    <a:pt x="10678" y="1761"/>
                  </a:cubicBezTo>
                  <a:cubicBezTo>
                    <a:pt x="10515" y="1742"/>
                    <a:pt x="10341" y="1722"/>
                    <a:pt x="10225" y="1709"/>
                  </a:cubicBezTo>
                  <a:cubicBezTo>
                    <a:pt x="10109" y="1695"/>
                    <a:pt x="10050" y="1688"/>
                    <a:pt x="9919" y="1673"/>
                  </a:cubicBezTo>
                  <a:cubicBezTo>
                    <a:pt x="9788" y="1658"/>
                    <a:pt x="9586" y="1634"/>
                    <a:pt x="9439" y="1619"/>
                  </a:cubicBezTo>
                  <a:cubicBezTo>
                    <a:pt x="9292" y="1603"/>
                    <a:pt x="9200" y="1595"/>
                    <a:pt x="8973" y="1571"/>
                  </a:cubicBezTo>
                  <a:cubicBezTo>
                    <a:pt x="8746" y="1547"/>
                    <a:pt x="8383" y="1505"/>
                    <a:pt x="8156" y="1479"/>
                  </a:cubicBezTo>
                  <a:cubicBezTo>
                    <a:pt x="7930" y="1453"/>
                    <a:pt x="7838" y="1443"/>
                    <a:pt x="7788" y="1437"/>
                  </a:cubicBezTo>
                  <a:cubicBezTo>
                    <a:pt x="7737" y="1431"/>
                    <a:pt x="7727" y="1429"/>
                    <a:pt x="7719" y="1428"/>
                  </a:cubicBezTo>
                  <a:cubicBezTo>
                    <a:pt x="7711" y="1427"/>
                    <a:pt x="7706" y="1427"/>
                    <a:pt x="7702" y="1427"/>
                  </a:cubicBezTo>
                  <a:cubicBezTo>
                    <a:pt x="7699" y="1428"/>
                    <a:pt x="7698" y="1430"/>
                    <a:pt x="7696" y="1447"/>
                  </a:cubicBezTo>
                  <a:cubicBezTo>
                    <a:pt x="7694" y="1464"/>
                    <a:pt x="7691" y="1495"/>
                    <a:pt x="7690" y="1512"/>
                  </a:cubicBezTo>
                  <a:cubicBezTo>
                    <a:pt x="7688" y="1528"/>
                    <a:pt x="7688" y="1531"/>
                    <a:pt x="7689" y="1532"/>
                  </a:cubicBezTo>
                  <a:cubicBezTo>
                    <a:pt x="7689" y="1534"/>
                    <a:pt x="7690" y="1535"/>
                    <a:pt x="7692" y="1537"/>
                  </a:cubicBezTo>
                  <a:cubicBezTo>
                    <a:pt x="7695" y="1538"/>
                    <a:pt x="7698" y="1539"/>
                    <a:pt x="7706" y="1539"/>
                  </a:cubicBezTo>
                  <a:cubicBezTo>
                    <a:pt x="7714" y="1539"/>
                    <a:pt x="7726" y="1539"/>
                    <a:pt x="7771" y="1542"/>
                  </a:cubicBezTo>
                  <a:cubicBezTo>
                    <a:pt x="7817" y="1546"/>
                    <a:pt x="7895" y="1554"/>
                    <a:pt x="8012" y="1566"/>
                  </a:cubicBezTo>
                  <a:cubicBezTo>
                    <a:pt x="8129" y="1579"/>
                    <a:pt x="8284" y="1596"/>
                    <a:pt x="8444" y="1614"/>
                  </a:cubicBezTo>
                  <a:cubicBezTo>
                    <a:pt x="8603" y="1632"/>
                    <a:pt x="8767" y="1650"/>
                    <a:pt x="9008" y="1678"/>
                  </a:cubicBezTo>
                  <a:cubicBezTo>
                    <a:pt x="9250" y="1706"/>
                    <a:pt x="9568" y="1743"/>
                    <a:pt x="9813" y="1770"/>
                  </a:cubicBezTo>
                  <a:cubicBezTo>
                    <a:pt x="10057" y="1798"/>
                    <a:pt x="10229" y="1815"/>
                    <a:pt x="10471" y="1842"/>
                  </a:cubicBezTo>
                  <a:cubicBezTo>
                    <a:pt x="10713" y="1868"/>
                    <a:pt x="11025" y="1903"/>
                    <a:pt x="11269" y="1931"/>
                  </a:cubicBezTo>
                  <a:cubicBezTo>
                    <a:pt x="11514" y="1959"/>
                    <a:pt x="11691" y="1980"/>
                    <a:pt x="11893" y="2003"/>
                  </a:cubicBezTo>
                  <a:cubicBezTo>
                    <a:pt x="12095" y="2026"/>
                    <a:pt x="12323" y="2051"/>
                    <a:pt x="12533" y="2072"/>
                  </a:cubicBezTo>
                  <a:cubicBezTo>
                    <a:pt x="12743" y="2093"/>
                    <a:pt x="12935" y="2110"/>
                    <a:pt x="13071" y="2127"/>
                  </a:cubicBezTo>
                  <a:cubicBezTo>
                    <a:pt x="13208" y="2144"/>
                    <a:pt x="13288" y="2161"/>
                    <a:pt x="13363" y="2180"/>
                  </a:cubicBezTo>
                  <a:cubicBezTo>
                    <a:pt x="13437" y="2198"/>
                    <a:pt x="13505" y="2218"/>
                    <a:pt x="13559" y="2232"/>
                  </a:cubicBezTo>
                  <a:cubicBezTo>
                    <a:pt x="13614" y="2246"/>
                    <a:pt x="13655" y="2253"/>
                    <a:pt x="13692" y="2259"/>
                  </a:cubicBezTo>
                  <a:cubicBezTo>
                    <a:pt x="13730" y="2265"/>
                    <a:pt x="13762" y="2270"/>
                    <a:pt x="13801" y="2276"/>
                  </a:cubicBezTo>
                  <a:cubicBezTo>
                    <a:pt x="13839" y="2281"/>
                    <a:pt x="13883" y="2287"/>
                    <a:pt x="13915" y="2291"/>
                  </a:cubicBezTo>
                  <a:cubicBezTo>
                    <a:pt x="13947" y="2295"/>
                    <a:pt x="13967" y="2298"/>
                    <a:pt x="13984" y="2299"/>
                  </a:cubicBezTo>
                  <a:cubicBezTo>
                    <a:pt x="14002" y="2300"/>
                    <a:pt x="14016" y="2299"/>
                    <a:pt x="14043" y="2301"/>
                  </a:cubicBezTo>
                  <a:cubicBezTo>
                    <a:pt x="14069" y="2303"/>
                    <a:pt x="14108" y="2308"/>
                    <a:pt x="14154" y="2314"/>
                  </a:cubicBezTo>
                  <a:cubicBezTo>
                    <a:pt x="14200" y="2320"/>
                    <a:pt x="14254" y="2327"/>
                    <a:pt x="14290" y="2335"/>
                  </a:cubicBezTo>
                  <a:cubicBezTo>
                    <a:pt x="14326" y="2344"/>
                    <a:pt x="14345" y="2353"/>
                    <a:pt x="14381" y="2368"/>
                  </a:cubicBezTo>
                  <a:cubicBezTo>
                    <a:pt x="14417" y="2382"/>
                    <a:pt x="14469" y="2402"/>
                    <a:pt x="14514" y="2421"/>
                  </a:cubicBezTo>
                  <a:cubicBezTo>
                    <a:pt x="14560" y="2441"/>
                    <a:pt x="14599" y="2460"/>
                    <a:pt x="14631" y="2477"/>
                  </a:cubicBezTo>
                  <a:cubicBezTo>
                    <a:pt x="14662" y="2495"/>
                    <a:pt x="14687" y="2510"/>
                    <a:pt x="14706" y="2526"/>
                  </a:cubicBezTo>
                  <a:cubicBezTo>
                    <a:pt x="14726" y="2541"/>
                    <a:pt x="14741" y="2556"/>
                    <a:pt x="14754" y="2574"/>
                  </a:cubicBezTo>
                  <a:cubicBezTo>
                    <a:pt x="14766" y="2592"/>
                    <a:pt x="14776" y="2612"/>
                    <a:pt x="14782" y="2630"/>
                  </a:cubicBezTo>
                  <a:cubicBezTo>
                    <a:pt x="14788" y="2648"/>
                    <a:pt x="14790" y="2664"/>
                    <a:pt x="14790" y="2686"/>
                  </a:cubicBezTo>
                  <a:cubicBezTo>
                    <a:pt x="14790" y="2707"/>
                    <a:pt x="14788" y="2732"/>
                    <a:pt x="14785" y="2762"/>
                  </a:cubicBezTo>
                  <a:cubicBezTo>
                    <a:pt x="14782" y="2793"/>
                    <a:pt x="14778" y="2828"/>
                    <a:pt x="14775" y="2855"/>
                  </a:cubicBezTo>
                  <a:cubicBezTo>
                    <a:pt x="14771" y="2881"/>
                    <a:pt x="14769" y="2900"/>
                    <a:pt x="14757" y="2926"/>
                  </a:cubicBezTo>
                  <a:cubicBezTo>
                    <a:pt x="14745" y="2953"/>
                    <a:pt x="14724" y="2987"/>
                    <a:pt x="14702" y="3010"/>
                  </a:cubicBezTo>
                  <a:cubicBezTo>
                    <a:pt x="14680" y="3033"/>
                    <a:pt x="14658" y="3045"/>
                    <a:pt x="14631" y="3051"/>
                  </a:cubicBezTo>
                  <a:cubicBezTo>
                    <a:pt x="14605" y="3058"/>
                    <a:pt x="14574" y="3060"/>
                    <a:pt x="14547" y="3057"/>
                  </a:cubicBezTo>
                  <a:cubicBezTo>
                    <a:pt x="14519" y="3054"/>
                    <a:pt x="14495" y="3046"/>
                    <a:pt x="14469" y="3033"/>
                  </a:cubicBezTo>
                  <a:cubicBezTo>
                    <a:pt x="14444" y="3019"/>
                    <a:pt x="14419" y="3000"/>
                    <a:pt x="14385" y="2973"/>
                  </a:cubicBezTo>
                  <a:cubicBezTo>
                    <a:pt x="14351" y="2945"/>
                    <a:pt x="14308" y="2910"/>
                    <a:pt x="14272" y="2880"/>
                  </a:cubicBezTo>
                  <a:cubicBezTo>
                    <a:pt x="14236" y="2850"/>
                    <a:pt x="14206" y="2825"/>
                    <a:pt x="14177" y="2805"/>
                  </a:cubicBezTo>
                  <a:cubicBezTo>
                    <a:pt x="14148" y="2786"/>
                    <a:pt x="14121" y="2772"/>
                    <a:pt x="14092" y="2764"/>
                  </a:cubicBezTo>
                  <a:cubicBezTo>
                    <a:pt x="14064" y="2756"/>
                    <a:pt x="14035" y="2754"/>
                    <a:pt x="14009" y="2754"/>
                  </a:cubicBezTo>
                  <a:cubicBezTo>
                    <a:pt x="13984" y="2753"/>
                    <a:pt x="13962" y="2754"/>
                    <a:pt x="13910" y="2754"/>
                  </a:cubicBezTo>
                  <a:cubicBezTo>
                    <a:pt x="13858" y="2754"/>
                    <a:pt x="13776" y="2753"/>
                    <a:pt x="13719" y="2753"/>
                  </a:cubicBezTo>
                  <a:cubicBezTo>
                    <a:pt x="13663" y="2753"/>
                    <a:pt x="13633" y="2754"/>
                    <a:pt x="13445" y="2773"/>
                  </a:cubicBezTo>
                  <a:cubicBezTo>
                    <a:pt x="13258" y="2791"/>
                    <a:pt x="12912" y="2825"/>
                    <a:pt x="12720" y="2845"/>
                  </a:cubicBezTo>
                  <a:cubicBezTo>
                    <a:pt x="12528" y="2865"/>
                    <a:pt x="12490" y="2869"/>
                    <a:pt x="12452" y="2873"/>
                  </a:cubicBezTo>
                  <a:cubicBezTo>
                    <a:pt x="12414" y="2877"/>
                    <a:pt x="12376" y="2881"/>
                    <a:pt x="12319" y="2881"/>
                  </a:cubicBezTo>
                  <a:cubicBezTo>
                    <a:pt x="12263" y="2880"/>
                    <a:pt x="12189" y="2875"/>
                    <a:pt x="12098" y="2865"/>
                  </a:cubicBezTo>
                  <a:cubicBezTo>
                    <a:pt x="12007" y="2856"/>
                    <a:pt x="11900" y="2842"/>
                    <a:pt x="11782" y="2829"/>
                  </a:cubicBezTo>
                  <a:cubicBezTo>
                    <a:pt x="11665" y="2815"/>
                    <a:pt x="11538" y="2801"/>
                    <a:pt x="11441" y="2795"/>
                  </a:cubicBezTo>
                  <a:cubicBezTo>
                    <a:pt x="11345" y="2789"/>
                    <a:pt x="11278" y="2790"/>
                    <a:pt x="11193" y="2789"/>
                  </a:cubicBezTo>
                  <a:cubicBezTo>
                    <a:pt x="11108" y="2788"/>
                    <a:pt x="11005" y="2784"/>
                    <a:pt x="10915" y="2781"/>
                  </a:cubicBezTo>
                  <a:cubicBezTo>
                    <a:pt x="10825" y="2778"/>
                    <a:pt x="10748" y="2776"/>
                    <a:pt x="10645" y="2770"/>
                  </a:cubicBezTo>
                  <a:cubicBezTo>
                    <a:pt x="10542" y="2764"/>
                    <a:pt x="10412" y="2755"/>
                    <a:pt x="10281" y="2745"/>
                  </a:cubicBezTo>
                  <a:cubicBezTo>
                    <a:pt x="10149" y="2735"/>
                    <a:pt x="10016" y="2723"/>
                    <a:pt x="9880" y="2709"/>
                  </a:cubicBezTo>
                  <a:cubicBezTo>
                    <a:pt x="9744" y="2696"/>
                    <a:pt x="9607" y="2681"/>
                    <a:pt x="9405" y="2655"/>
                  </a:cubicBezTo>
                  <a:cubicBezTo>
                    <a:pt x="9204" y="2630"/>
                    <a:pt x="8938" y="2594"/>
                    <a:pt x="8697" y="2562"/>
                  </a:cubicBezTo>
                  <a:cubicBezTo>
                    <a:pt x="8455" y="2530"/>
                    <a:pt x="8237" y="2501"/>
                    <a:pt x="8015" y="2473"/>
                  </a:cubicBezTo>
                  <a:cubicBezTo>
                    <a:pt x="7793" y="2444"/>
                    <a:pt x="7568" y="2415"/>
                    <a:pt x="7373" y="2390"/>
                  </a:cubicBezTo>
                  <a:cubicBezTo>
                    <a:pt x="7179" y="2364"/>
                    <a:pt x="7016" y="2342"/>
                    <a:pt x="6907" y="2327"/>
                  </a:cubicBezTo>
                  <a:cubicBezTo>
                    <a:pt x="6799" y="2313"/>
                    <a:pt x="6743" y="2307"/>
                    <a:pt x="6677" y="2302"/>
                  </a:cubicBezTo>
                  <a:cubicBezTo>
                    <a:pt x="6610" y="2297"/>
                    <a:pt x="6532" y="2294"/>
                    <a:pt x="6456" y="2289"/>
                  </a:cubicBezTo>
                  <a:cubicBezTo>
                    <a:pt x="6381" y="2285"/>
                    <a:pt x="6307" y="2280"/>
                    <a:pt x="6250" y="2278"/>
                  </a:cubicBezTo>
                  <a:cubicBezTo>
                    <a:pt x="6194" y="2275"/>
                    <a:pt x="6154" y="2274"/>
                    <a:pt x="6121" y="2271"/>
                  </a:cubicBezTo>
                  <a:cubicBezTo>
                    <a:pt x="6089" y="2268"/>
                    <a:pt x="6064" y="2264"/>
                    <a:pt x="6007" y="2242"/>
                  </a:cubicBezTo>
                  <a:cubicBezTo>
                    <a:pt x="5949" y="2220"/>
                    <a:pt x="5860" y="2180"/>
                    <a:pt x="5788" y="2149"/>
                  </a:cubicBezTo>
                  <a:cubicBezTo>
                    <a:pt x="5716" y="2117"/>
                    <a:pt x="5661" y="2093"/>
                    <a:pt x="5616" y="2074"/>
                  </a:cubicBezTo>
                  <a:cubicBezTo>
                    <a:pt x="5571" y="2055"/>
                    <a:pt x="5536" y="2040"/>
                    <a:pt x="5473" y="2013"/>
                  </a:cubicBezTo>
                  <a:cubicBezTo>
                    <a:pt x="5410" y="1986"/>
                    <a:pt x="5320" y="1946"/>
                    <a:pt x="5258" y="1919"/>
                  </a:cubicBezTo>
                  <a:cubicBezTo>
                    <a:pt x="5197" y="1892"/>
                    <a:pt x="5165" y="1877"/>
                    <a:pt x="5083" y="1842"/>
                  </a:cubicBezTo>
                  <a:cubicBezTo>
                    <a:pt x="5000" y="1807"/>
                    <a:pt x="4868" y="1751"/>
                    <a:pt x="4738" y="1699"/>
                  </a:cubicBezTo>
                  <a:cubicBezTo>
                    <a:pt x="4608" y="1647"/>
                    <a:pt x="4481" y="1600"/>
                    <a:pt x="4340" y="1549"/>
                  </a:cubicBezTo>
                  <a:cubicBezTo>
                    <a:pt x="4199" y="1499"/>
                    <a:pt x="4045" y="1447"/>
                    <a:pt x="3928" y="1409"/>
                  </a:cubicBezTo>
                  <a:cubicBezTo>
                    <a:pt x="3811" y="1371"/>
                    <a:pt x="3731" y="1348"/>
                    <a:pt x="3581" y="1305"/>
                  </a:cubicBezTo>
                  <a:cubicBezTo>
                    <a:pt x="3432" y="1263"/>
                    <a:pt x="3213" y="1201"/>
                    <a:pt x="3062" y="1158"/>
                  </a:cubicBezTo>
                  <a:cubicBezTo>
                    <a:pt x="2911" y="1115"/>
                    <a:pt x="2827" y="1092"/>
                    <a:pt x="2732" y="1062"/>
                  </a:cubicBezTo>
                  <a:cubicBezTo>
                    <a:pt x="2637" y="1033"/>
                    <a:pt x="2531" y="998"/>
                    <a:pt x="2422" y="962"/>
                  </a:cubicBezTo>
                  <a:cubicBezTo>
                    <a:pt x="2314" y="925"/>
                    <a:pt x="2203" y="887"/>
                    <a:pt x="2103" y="851"/>
                  </a:cubicBezTo>
                  <a:cubicBezTo>
                    <a:pt x="2003" y="815"/>
                    <a:pt x="1913" y="782"/>
                    <a:pt x="1835" y="751"/>
                  </a:cubicBezTo>
                  <a:cubicBezTo>
                    <a:pt x="1757" y="721"/>
                    <a:pt x="1692" y="694"/>
                    <a:pt x="1627" y="662"/>
                  </a:cubicBezTo>
                  <a:cubicBezTo>
                    <a:pt x="1561" y="631"/>
                    <a:pt x="1495" y="595"/>
                    <a:pt x="1414" y="550"/>
                  </a:cubicBezTo>
                  <a:cubicBezTo>
                    <a:pt x="1332" y="505"/>
                    <a:pt x="1234" y="451"/>
                    <a:pt x="1157" y="410"/>
                  </a:cubicBezTo>
                  <a:cubicBezTo>
                    <a:pt x="1080" y="368"/>
                    <a:pt x="1024" y="339"/>
                    <a:pt x="969" y="313"/>
                  </a:cubicBezTo>
                  <a:cubicBezTo>
                    <a:pt x="914" y="288"/>
                    <a:pt x="859" y="266"/>
                    <a:pt x="813" y="251"/>
                  </a:cubicBezTo>
                  <a:cubicBezTo>
                    <a:pt x="766" y="235"/>
                    <a:pt x="726" y="225"/>
                    <a:pt x="678" y="211"/>
                  </a:cubicBezTo>
                  <a:cubicBezTo>
                    <a:pt x="629" y="197"/>
                    <a:pt x="572" y="178"/>
                    <a:pt x="513" y="157"/>
                  </a:cubicBezTo>
                  <a:cubicBezTo>
                    <a:pt x="453" y="137"/>
                    <a:pt x="391" y="115"/>
                    <a:pt x="335" y="96"/>
                  </a:cubicBezTo>
                  <a:cubicBezTo>
                    <a:pt x="278" y="76"/>
                    <a:pt x="227" y="60"/>
                    <a:pt x="185" y="46"/>
                  </a:cubicBezTo>
                  <a:cubicBezTo>
                    <a:pt x="142" y="32"/>
                    <a:pt x="109" y="21"/>
                    <a:pt x="89" y="14"/>
                  </a:cubicBezTo>
                  <a:cubicBezTo>
                    <a:pt x="70" y="7"/>
                    <a:pt x="63" y="4"/>
                    <a:pt x="57" y="2"/>
                  </a:cubicBezTo>
                  <a:cubicBezTo>
                    <a:pt x="52" y="1"/>
                    <a:pt x="47" y="0"/>
                    <a:pt x="43" y="0"/>
                  </a:cubicBezTo>
                  <a:cubicBezTo>
                    <a:pt x="39" y="0"/>
                    <a:pt x="36" y="0"/>
                    <a:pt x="34" y="0"/>
                  </a:cubicBezTo>
                  <a:cubicBezTo>
                    <a:pt x="31" y="0"/>
                    <a:pt x="28" y="1"/>
                    <a:pt x="27" y="2"/>
                  </a:cubicBezTo>
                  <a:cubicBezTo>
                    <a:pt x="25" y="3"/>
                    <a:pt x="24" y="6"/>
                    <a:pt x="23" y="11"/>
                  </a:cubicBezTo>
                  <a:cubicBezTo>
                    <a:pt x="21" y="17"/>
                    <a:pt x="18" y="26"/>
                    <a:pt x="15" y="37"/>
                  </a:cubicBezTo>
                  <a:cubicBezTo>
                    <a:pt x="12" y="48"/>
                    <a:pt x="8" y="62"/>
                    <a:pt x="6" y="70"/>
                  </a:cubicBezTo>
                  <a:cubicBezTo>
                    <a:pt x="3" y="77"/>
                    <a:pt x="3" y="77"/>
                    <a:pt x="3" y="78"/>
                  </a:cubicBezTo>
                  <a:cubicBezTo>
                    <a:pt x="2" y="79"/>
                    <a:pt x="2" y="79"/>
                    <a:pt x="2" y="80"/>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22" name="Freeform 121"/>
            <p:cNvSpPr>
              <a:spLocks/>
            </p:cNvSpPr>
            <p:nvPr/>
          </p:nvSpPr>
          <p:spPr bwMode="auto">
            <a:xfrm>
              <a:off x="4590284" y="2321362"/>
              <a:ext cx="1200150" cy="1718310"/>
            </a:xfrm>
            <a:custGeom>
              <a:avLst/>
              <a:gdLst>
                <a:gd name="T0" fmla="*/ 2753 w 5655"/>
                <a:gd name="T1" fmla="*/ 8007 h 8070"/>
                <a:gd name="T2" fmla="*/ 2636 w 5655"/>
                <a:gd name="T3" fmla="*/ 7814 h 8070"/>
                <a:gd name="T4" fmla="*/ 2284 w 5655"/>
                <a:gd name="T5" fmla="*/ 7246 h 8070"/>
                <a:gd name="T6" fmla="*/ 2869 w 5655"/>
                <a:gd name="T7" fmla="*/ 6361 h 8070"/>
                <a:gd name="T8" fmla="*/ 1650 w 5655"/>
                <a:gd name="T9" fmla="*/ 5790 h 8070"/>
                <a:gd name="T10" fmla="*/ 593 w 5655"/>
                <a:gd name="T11" fmla="*/ 5566 h 8070"/>
                <a:gd name="T12" fmla="*/ 459 w 5655"/>
                <a:gd name="T13" fmla="*/ 5872 h 8070"/>
                <a:gd name="T14" fmla="*/ 539 w 5655"/>
                <a:gd name="T15" fmla="*/ 6054 h 8070"/>
                <a:gd name="T16" fmla="*/ 250 w 5655"/>
                <a:gd name="T17" fmla="*/ 5957 h 8070"/>
                <a:gd name="T18" fmla="*/ 13 w 5655"/>
                <a:gd name="T19" fmla="*/ 5695 h 8070"/>
                <a:gd name="T20" fmla="*/ 329 w 5655"/>
                <a:gd name="T21" fmla="*/ 5494 h 8070"/>
                <a:gd name="T22" fmla="*/ 836 w 5655"/>
                <a:gd name="T23" fmla="*/ 5439 h 8070"/>
                <a:gd name="T24" fmla="*/ 2999 w 5655"/>
                <a:gd name="T25" fmla="*/ 6078 h 8070"/>
                <a:gd name="T26" fmla="*/ 3604 w 5655"/>
                <a:gd name="T27" fmla="*/ 5036 h 8070"/>
                <a:gd name="T28" fmla="*/ 3263 w 5655"/>
                <a:gd name="T29" fmla="*/ 4725 h 8070"/>
                <a:gd name="T30" fmla="*/ 1486 w 5655"/>
                <a:gd name="T31" fmla="*/ 4721 h 8070"/>
                <a:gd name="T32" fmla="*/ 3413 w 5655"/>
                <a:gd name="T33" fmla="*/ 4608 h 8070"/>
                <a:gd name="T34" fmla="*/ 3433 w 5655"/>
                <a:gd name="T35" fmla="*/ 4473 h 8070"/>
                <a:gd name="T36" fmla="*/ 3635 w 5655"/>
                <a:gd name="T37" fmla="*/ 4487 h 8070"/>
                <a:gd name="T38" fmla="*/ 3661 w 5655"/>
                <a:gd name="T39" fmla="*/ 3410 h 8070"/>
                <a:gd name="T40" fmla="*/ 3669 w 5655"/>
                <a:gd name="T41" fmla="*/ 3252 h 8070"/>
                <a:gd name="T42" fmla="*/ 3557 w 5655"/>
                <a:gd name="T43" fmla="*/ 2782 h 8070"/>
                <a:gd name="T44" fmla="*/ 3146 w 5655"/>
                <a:gd name="T45" fmla="*/ 2679 h 8070"/>
                <a:gd name="T46" fmla="*/ 3709 w 5655"/>
                <a:gd name="T47" fmla="*/ 2382 h 8070"/>
                <a:gd name="T48" fmla="*/ 3386 w 5655"/>
                <a:gd name="T49" fmla="*/ 999 h 8070"/>
                <a:gd name="T50" fmla="*/ 3073 w 5655"/>
                <a:gd name="T51" fmla="*/ 1109 h 8070"/>
                <a:gd name="T52" fmla="*/ 3301 w 5655"/>
                <a:gd name="T53" fmla="*/ 918 h 8070"/>
                <a:gd name="T54" fmla="*/ 3273 w 5655"/>
                <a:gd name="T55" fmla="*/ 479 h 8070"/>
                <a:gd name="T56" fmla="*/ 3446 w 5655"/>
                <a:gd name="T57" fmla="*/ 28 h 8070"/>
                <a:gd name="T58" fmla="*/ 3544 w 5655"/>
                <a:gd name="T59" fmla="*/ 100 h 8070"/>
                <a:gd name="T60" fmla="*/ 3400 w 5655"/>
                <a:gd name="T61" fmla="*/ 427 h 8070"/>
                <a:gd name="T62" fmla="*/ 3754 w 5655"/>
                <a:gd name="T63" fmla="*/ 1154 h 8070"/>
                <a:gd name="T64" fmla="*/ 3809 w 5655"/>
                <a:gd name="T65" fmla="*/ 2923 h 8070"/>
                <a:gd name="T66" fmla="*/ 3345 w 5655"/>
                <a:gd name="T67" fmla="*/ 6070 h 8070"/>
                <a:gd name="T68" fmla="*/ 2442 w 5655"/>
                <a:gd name="T69" fmla="*/ 7215 h 8070"/>
                <a:gd name="T70" fmla="*/ 2560 w 5655"/>
                <a:gd name="T71" fmla="*/ 7191 h 8070"/>
                <a:gd name="T72" fmla="*/ 3703 w 5655"/>
                <a:gd name="T73" fmla="*/ 6888 h 8070"/>
                <a:gd name="T74" fmla="*/ 3916 w 5655"/>
                <a:gd name="T75" fmla="*/ 6402 h 8070"/>
                <a:gd name="T76" fmla="*/ 4081 w 5655"/>
                <a:gd name="T77" fmla="*/ 6434 h 8070"/>
                <a:gd name="T78" fmla="*/ 3894 w 5655"/>
                <a:gd name="T79" fmla="*/ 6626 h 8070"/>
                <a:gd name="T80" fmla="*/ 4903 w 5655"/>
                <a:gd name="T81" fmla="*/ 6810 h 8070"/>
                <a:gd name="T82" fmla="*/ 5496 w 5655"/>
                <a:gd name="T83" fmla="*/ 4645 h 8070"/>
                <a:gd name="T84" fmla="*/ 5026 w 5655"/>
                <a:gd name="T85" fmla="*/ 4211 h 8070"/>
                <a:gd name="T86" fmla="*/ 4837 w 5655"/>
                <a:gd name="T87" fmla="*/ 4985 h 8070"/>
                <a:gd name="T88" fmla="*/ 4586 w 5655"/>
                <a:gd name="T89" fmla="*/ 4979 h 8070"/>
                <a:gd name="T90" fmla="*/ 4100 w 5655"/>
                <a:gd name="T91" fmla="*/ 4501 h 8070"/>
                <a:gd name="T92" fmla="*/ 4311 w 5655"/>
                <a:gd name="T93" fmla="*/ 4319 h 8070"/>
                <a:gd name="T94" fmla="*/ 4530 w 5655"/>
                <a:gd name="T95" fmla="*/ 4597 h 8070"/>
                <a:gd name="T96" fmla="*/ 4751 w 5655"/>
                <a:gd name="T97" fmla="*/ 4325 h 8070"/>
                <a:gd name="T98" fmla="*/ 5454 w 5655"/>
                <a:gd name="T99" fmla="*/ 4126 h 8070"/>
                <a:gd name="T100" fmla="*/ 5626 w 5655"/>
                <a:gd name="T101" fmla="*/ 4191 h 8070"/>
                <a:gd name="T102" fmla="*/ 5304 w 5655"/>
                <a:gd name="T103" fmla="*/ 6819 h 8070"/>
                <a:gd name="T104" fmla="*/ 2673 w 5655"/>
                <a:gd name="T105" fmla="*/ 7200 h 8070"/>
                <a:gd name="T106" fmla="*/ 2909 w 5655"/>
                <a:gd name="T107" fmla="*/ 7800 h 8070"/>
                <a:gd name="T108" fmla="*/ 2943 w 5655"/>
                <a:gd name="T109" fmla="*/ 7891 h 8070"/>
                <a:gd name="T110" fmla="*/ 3202 w 5655"/>
                <a:gd name="T111" fmla="*/ 7954 h 8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655" h="8070">
                  <a:moveTo>
                    <a:pt x="3202" y="8051"/>
                  </a:moveTo>
                  <a:cubicBezTo>
                    <a:pt x="3195" y="8070"/>
                    <a:pt x="3183" y="8070"/>
                    <a:pt x="3167" y="8069"/>
                  </a:cubicBezTo>
                  <a:cubicBezTo>
                    <a:pt x="3150" y="8068"/>
                    <a:pt x="3128" y="8066"/>
                    <a:pt x="3109" y="8065"/>
                  </a:cubicBezTo>
                  <a:cubicBezTo>
                    <a:pt x="3091" y="8064"/>
                    <a:pt x="3076" y="8064"/>
                    <a:pt x="3061" y="8063"/>
                  </a:cubicBezTo>
                  <a:cubicBezTo>
                    <a:pt x="3046" y="8062"/>
                    <a:pt x="3031" y="8060"/>
                    <a:pt x="2983" y="8054"/>
                  </a:cubicBezTo>
                  <a:cubicBezTo>
                    <a:pt x="2935" y="8049"/>
                    <a:pt x="2853" y="8040"/>
                    <a:pt x="2810" y="8033"/>
                  </a:cubicBezTo>
                  <a:cubicBezTo>
                    <a:pt x="2767" y="8027"/>
                    <a:pt x="2764" y="8024"/>
                    <a:pt x="2753" y="8007"/>
                  </a:cubicBezTo>
                  <a:cubicBezTo>
                    <a:pt x="2743" y="7991"/>
                    <a:pt x="2726" y="7961"/>
                    <a:pt x="2714" y="7946"/>
                  </a:cubicBezTo>
                  <a:cubicBezTo>
                    <a:pt x="2703" y="7931"/>
                    <a:pt x="2696" y="7930"/>
                    <a:pt x="2690" y="7930"/>
                  </a:cubicBezTo>
                  <a:cubicBezTo>
                    <a:pt x="2684" y="7929"/>
                    <a:pt x="2678" y="7929"/>
                    <a:pt x="2672" y="7929"/>
                  </a:cubicBezTo>
                  <a:cubicBezTo>
                    <a:pt x="2666" y="7928"/>
                    <a:pt x="2660" y="7927"/>
                    <a:pt x="2655" y="7926"/>
                  </a:cubicBezTo>
                  <a:cubicBezTo>
                    <a:pt x="2651" y="7925"/>
                    <a:pt x="2648" y="7924"/>
                    <a:pt x="2643" y="7906"/>
                  </a:cubicBezTo>
                  <a:cubicBezTo>
                    <a:pt x="2638" y="7888"/>
                    <a:pt x="2630" y="7854"/>
                    <a:pt x="2629" y="7836"/>
                  </a:cubicBezTo>
                  <a:cubicBezTo>
                    <a:pt x="2627" y="7818"/>
                    <a:pt x="2631" y="7815"/>
                    <a:pt x="2636" y="7814"/>
                  </a:cubicBezTo>
                  <a:cubicBezTo>
                    <a:pt x="2640" y="7813"/>
                    <a:pt x="2644" y="7813"/>
                    <a:pt x="2647" y="7811"/>
                  </a:cubicBezTo>
                  <a:cubicBezTo>
                    <a:pt x="2649" y="7810"/>
                    <a:pt x="2651" y="7807"/>
                    <a:pt x="2641" y="7797"/>
                  </a:cubicBezTo>
                  <a:cubicBezTo>
                    <a:pt x="2631" y="7787"/>
                    <a:pt x="2610" y="7770"/>
                    <a:pt x="2570" y="7731"/>
                  </a:cubicBezTo>
                  <a:cubicBezTo>
                    <a:pt x="2529" y="7692"/>
                    <a:pt x="2469" y="7632"/>
                    <a:pt x="2426" y="7589"/>
                  </a:cubicBezTo>
                  <a:cubicBezTo>
                    <a:pt x="2383" y="7546"/>
                    <a:pt x="2357" y="7520"/>
                    <a:pt x="2337" y="7488"/>
                  </a:cubicBezTo>
                  <a:cubicBezTo>
                    <a:pt x="2317" y="7455"/>
                    <a:pt x="2302" y="7416"/>
                    <a:pt x="2294" y="7372"/>
                  </a:cubicBezTo>
                  <a:cubicBezTo>
                    <a:pt x="2286" y="7328"/>
                    <a:pt x="2283" y="7280"/>
                    <a:pt x="2284" y="7246"/>
                  </a:cubicBezTo>
                  <a:cubicBezTo>
                    <a:pt x="2284" y="7213"/>
                    <a:pt x="2287" y="7195"/>
                    <a:pt x="2304" y="7147"/>
                  </a:cubicBezTo>
                  <a:cubicBezTo>
                    <a:pt x="2320" y="7099"/>
                    <a:pt x="2350" y="7021"/>
                    <a:pt x="2383" y="6958"/>
                  </a:cubicBezTo>
                  <a:cubicBezTo>
                    <a:pt x="2415" y="6895"/>
                    <a:pt x="2450" y="6847"/>
                    <a:pt x="2493" y="6795"/>
                  </a:cubicBezTo>
                  <a:cubicBezTo>
                    <a:pt x="2536" y="6744"/>
                    <a:pt x="2586" y="6690"/>
                    <a:pt x="2634" y="6638"/>
                  </a:cubicBezTo>
                  <a:cubicBezTo>
                    <a:pt x="2682" y="6586"/>
                    <a:pt x="2727" y="6537"/>
                    <a:pt x="2759" y="6501"/>
                  </a:cubicBezTo>
                  <a:cubicBezTo>
                    <a:pt x="2791" y="6465"/>
                    <a:pt x="2810" y="6443"/>
                    <a:pt x="2827" y="6422"/>
                  </a:cubicBezTo>
                  <a:cubicBezTo>
                    <a:pt x="2844" y="6402"/>
                    <a:pt x="2860" y="6384"/>
                    <a:pt x="2869" y="6361"/>
                  </a:cubicBezTo>
                  <a:cubicBezTo>
                    <a:pt x="2878" y="6339"/>
                    <a:pt x="2880" y="6311"/>
                    <a:pt x="2878" y="6287"/>
                  </a:cubicBezTo>
                  <a:cubicBezTo>
                    <a:pt x="2875" y="6262"/>
                    <a:pt x="2867" y="6241"/>
                    <a:pt x="2856" y="6222"/>
                  </a:cubicBezTo>
                  <a:cubicBezTo>
                    <a:pt x="2844" y="6204"/>
                    <a:pt x="2829" y="6188"/>
                    <a:pt x="2806" y="6176"/>
                  </a:cubicBezTo>
                  <a:cubicBezTo>
                    <a:pt x="2783" y="6163"/>
                    <a:pt x="2751" y="6154"/>
                    <a:pt x="2703" y="6138"/>
                  </a:cubicBezTo>
                  <a:cubicBezTo>
                    <a:pt x="2656" y="6121"/>
                    <a:pt x="2593" y="6098"/>
                    <a:pt x="2521" y="6073"/>
                  </a:cubicBezTo>
                  <a:cubicBezTo>
                    <a:pt x="2448" y="6049"/>
                    <a:pt x="2366" y="6023"/>
                    <a:pt x="2217" y="5975"/>
                  </a:cubicBezTo>
                  <a:cubicBezTo>
                    <a:pt x="2067" y="5926"/>
                    <a:pt x="1850" y="5855"/>
                    <a:pt x="1650" y="5790"/>
                  </a:cubicBezTo>
                  <a:cubicBezTo>
                    <a:pt x="1450" y="5725"/>
                    <a:pt x="1268" y="5666"/>
                    <a:pt x="1154" y="5631"/>
                  </a:cubicBezTo>
                  <a:cubicBezTo>
                    <a:pt x="1040" y="5596"/>
                    <a:pt x="994" y="5585"/>
                    <a:pt x="954" y="5578"/>
                  </a:cubicBezTo>
                  <a:cubicBezTo>
                    <a:pt x="914" y="5571"/>
                    <a:pt x="879" y="5568"/>
                    <a:pt x="853" y="5565"/>
                  </a:cubicBezTo>
                  <a:cubicBezTo>
                    <a:pt x="827" y="5562"/>
                    <a:pt x="809" y="5560"/>
                    <a:pt x="791" y="5558"/>
                  </a:cubicBezTo>
                  <a:cubicBezTo>
                    <a:pt x="772" y="5556"/>
                    <a:pt x="752" y="5554"/>
                    <a:pt x="734" y="5553"/>
                  </a:cubicBezTo>
                  <a:cubicBezTo>
                    <a:pt x="715" y="5552"/>
                    <a:pt x="698" y="5552"/>
                    <a:pt x="674" y="5554"/>
                  </a:cubicBezTo>
                  <a:cubicBezTo>
                    <a:pt x="650" y="5556"/>
                    <a:pt x="620" y="5560"/>
                    <a:pt x="593" y="5566"/>
                  </a:cubicBezTo>
                  <a:cubicBezTo>
                    <a:pt x="566" y="5572"/>
                    <a:pt x="543" y="5579"/>
                    <a:pt x="522" y="5587"/>
                  </a:cubicBezTo>
                  <a:cubicBezTo>
                    <a:pt x="502" y="5596"/>
                    <a:pt x="485" y="5605"/>
                    <a:pt x="471" y="5616"/>
                  </a:cubicBezTo>
                  <a:cubicBezTo>
                    <a:pt x="457" y="5627"/>
                    <a:pt x="445" y="5639"/>
                    <a:pt x="435" y="5655"/>
                  </a:cubicBezTo>
                  <a:cubicBezTo>
                    <a:pt x="425" y="5671"/>
                    <a:pt x="416" y="5691"/>
                    <a:pt x="410" y="5709"/>
                  </a:cubicBezTo>
                  <a:cubicBezTo>
                    <a:pt x="405" y="5727"/>
                    <a:pt x="403" y="5744"/>
                    <a:pt x="406" y="5762"/>
                  </a:cubicBezTo>
                  <a:cubicBezTo>
                    <a:pt x="408" y="5780"/>
                    <a:pt x="414" y="5801"/>
                    <a:pt x="423" y="5820"/>
                  </a:cubicBezTo>
                  <a:cubicBezTo>
                    <a:pt x="432" y="5838"/>
                    <a:pt x="443" y="5856"/>
                    <a:pt x="459" y="5872"/>
                  </a:cubicBezTo>
                  <a:cubicBezTo>
                    <a:pt x="474" y="5889"/>
                    <a:pt x="493" y="5904"/>
                    <a:pt x="512" y="5918"/>
                  </a:cubicBezTo>
                  <a:cubicBezTo>
                    <a:pt x="530" y="5932"/>
                    <a:pt x="547" y="5944"/>
                    <a:pt x="557" y="5950"/>
                  </a:cubicBezTo>
                  <a:cubicBezTo>
                    <a:pt x="567" y="5957"/>
                    <a:pt x="569" y="5958"/>
                    <a:pt x="571" y="5960"/>
                  </a:cubicBezTo>
                  <a:cubicBezTo>
                    <a:pt x="573" y="5962"/>
                    <a:pt x="574" y="5965"/>
                    <a:pt x="573" y="5970"/>
                  </a:cubicBezTo>
                  <a:cubicBezTo>
                    <a:pt x="573" y="5975"/>
                    <a:pt x="571" y="5982"/>
                    <a:pt x="568" y="5992"/>
                  </a:cubicBezTo>
                  <a:cubicBezTo>
                    <a:pt x="564" y="6001"/>
                    <a:pt x="560" y="6012"/>
                    <a:pt x="555" y="6023"/>
                  </a:cubicBezTo>
                  <a:cubicBezTo>
                    <a:pt x="550" y="6035"/>
                    <a:pt x="544" y="6046"/>
                    <a:pt x="539" y="6054"/>
                  </a:cubicBezTo>
                  <a:cubicBezTo>
                    <a:pt x="534" y="6062"/>
                    <a:pt x="530" y="6067"/>
                    <a:pt x="527" y="6069"/>
                  </a:cubicBezTo>
                  <a:cubicBezTo>
                    <a:pt x="524" y="6072"/>
                    <a:pt x="522" y="6073"/>
                    <a:pt x="519" y="6073"/>
                  </a:cubicBezTo>
                  <a:cubicBezTo>
                    <a:pt x="517" y="6073"/>
                    <a:pt x="513" y="6072"/>
                    <a:pt x="496" y="6065"/>
                  </a:cubicBezTo>
                  <a:cubicBezTo>
                    <a:pt x="479" y="6059"/>
                    <a:pt x="448" y="6047"/>
                    <a:pt x="422" y="6036"/>
                  </a:cubicBezTo>
                  <a:cubicBezTo>
                    <a:pt x="395" y="6026"/>
                    <a:pt x="373" y="6017"/>
                    <a:pt x="350" y="6008"/>
                  </a:cubicBezTo>
                  <a:cubicBezTo>
                    <a:pt x="326" y="5998"/>
                    <a:pt x="302" y="5988"/>
                    <a:pt x="285" y="5980"/>
                  </a:cubicBezTo>
                  <a:cubicBezTo>
                    <a:pt x="268" y="5972"/>
                    <a:pt x="259" y="5966"/>
                    <a:pt x="250" y="5957"/>
                  </a:cubicBezTo>
                  <a:cubicBezTo>
                    <a:pt x="242" y="5948"/>
                    <a:pt x="234" y="5935"/>
                    <a:pt x="220" y="5908"/>
                  </a:cubicBezTo>
                  <a:cubicBezTo>
                    <a:pt x="207" y="5882"/>
                    <a:pt x="188" y="5841"/>
                    <a:pt x="175" y="5814"/>
                  </a:cubicBezTo>
                  <a:cubicBezTo>
                    <a:pt x="162" y="5787"/>
                    <a:pt x="156" y="5773"/>
                    <a:pt x="150" y="5762"/>
                  </a:cubicBezTo>
                  <a:cubicBezTo>
                    <a:pt x="144" y="5752"/>
                    <a:pt x="139" y="5745"/>
                    <a:pt x="129" y="5739"/>
                  </a:cubicBezTo>
                  <a:cubicBezTo>
                    <a:pt x="120" y="5733"/>
                    <a:pt x="107" y="5728"/>
                    <a:pt x="91" y="5722"/>
                  </a:cubicBezTo>
                  <a:cubicBezTo>
                    <a:pt x="76" y="5717"/>
                    <a:pt x="57" y="5711"/>
                    <a:pt x="43" y="5706"/>
                  </a:cubicBezTo>
                  <a:cubicBezTo>
                    <a:pt x="29" y="5701"/>
                    <a:pt x="19" y="5698"/>
                    <a:pt x="13" y="5695"/>
                  </a:cubicBezTo>
                  <a:cubicBezTo>
                    <a:pt x="6" y="5692"/>
                    <a:pt x="3" y="5690"/>
                    <a:pt x="1" y="5689"/>
                  </a:cubicBezTo>
                  <a:cubicBezTo>
                    <a:pt x="0" y="5687"/>
                    <a:pt x="0" y="5685"/>
                    <a:pt x="2" y="5682"/>
                  </a:cubicBezTo>
                  <a:cubicBezTo>
                    <a:pt x="4" y="5679"/>
                    <a:pt x="8" y="5676"/>
                    <a:pt x="21" y="5667"/>
                  </a:cubicBezTo>
                  <a:cubicBezTo>
                    <a:pt x="33" y="5658"/>
                    <a:pt x="54" y="5644"/>
                    <a:pt x="73" y="5632"/>
                  </a:cubicBezTo>
                  <a:cubicBezTo>
                    <a:pt x="91" y="5620"/>
                    <a:pt x="107" y="5609"/>
                    <a:pt x="140" y="5590"/>
                  </a:cubicBezTo>
                  <a:cubicBezTo>
                    <a:pt x="174" y="5571"/>
                    <a:pt x="224" y="5544"/>
                    <a:pt x="258" y="5526"/>
                  </a:cubicBezTo>
                  <a:cubicBezTo>
                    <a:pt x="292" y="5509"/>
                    <a:pt x="309" y="5502"/>
                    <a:pt x="329" y="5494"/>
                  </a:cubicBezTo>
                  <a:cubicBezTo>
                    <a:pt x="349" y="5487"/>
                    <a:pt x="373" y="5480"/>
                    <a:pt x="395" y="5473"/>
                  </a:cubicBezTo>
                  <a:cubicBezTo>
                    <a:pt x="418" y="5466"/>
                    <a:pt x="439" y="5461"/>
                    <a:pt x="465" y="5455"/>
                  </a:cubicBezTo>
                  <a:cubicBezTo>
                    <a:pt x="491" y="5450"/>
                    <a:pt x="522" y="5445"/>
                    <a:pt x="548" y="5441"/>
                  </a:cubicBezTo>
                  <a:cubicBezTo>
                    <a:pt x="573" y="5438"/>
                    <a:pt x="594" y="5436"/>
                    <a:pt x="621" y="5435"/>
                  </a:cubicBezTo>
                  <a:cubicBezTo>
                    <a:pt x="648" y="5434"/>
                    <a:pt x="681" y="5434"/>
                    <a:pt x="708" y="5434"/>
                  </a:cubicBezTo>
                  <a:cubicBezTo>
                    <a:pt x="735" y="5434"/>
                    <a:pt x="756" y="5434"/>
                    <a:pt x="777" y="5435"/>
                  </a:cubicBezTo>
                  <a:cubicBezTo>
                    <a:pt x="798" y="5436"/>
                    <a:pt x="819" y="5438"/>
                    <a:pt x="836" y="5439"/>
                  </a:cubicBezTo>
                  <a:cubicBezTo>
                    <a:pt x="852" y="5440"/>
                    <a:pt x="865" y="5440"/>
                    <a:pt x="893" y="5446"/>
                  </a:cubicBezTo>
                  <a:cubicBezTo>
                    <a:pt x="922" y="5451"/>
                    <a:pt x="967" y="5462"/>
                    <a:pt x="1016" y="5474"/>
                  </a:cubicBezTo>
                  <a:cubicBezTo>
                    <a:pt x="1066" y="5487"/>
                    <a:pt x="1119" y="5502"/>
                    <a:pt x="1181" y="5520"/>
                  </a:cubicBezTo>
                  <a:cubicBezTo>
                    <a:pt x="1243" y="5539"/>
                    <a:pt x="1313" y="5561"/>
                    <a:pt x="1578" y="5648"/>
                  </a:cubicBezTo>
                  <a:cubicBezTo>
                    <a:pt x="1844" y="5734"/>
                    <a:pt x="2305" y="5886"/>
                    <a:pt x="2552" y="5965"/>
                  </a:cubicBezTo>
                  <a:cubicBezTo>
                    <a:pt x="2799" y="6044"/>
                    <a:pt x="2833" y="6051"/>
                    <a:pt x="2872" y="6059"/>
                  </a:cubicBezTo>
                  <a:cubicBezTo>
                    <a:pt x="2911" y="6067"/>
                    <a:pt x="2955" y="6076"/>
                    <a:pt x="2999" y="6078"/>
                  </a:cubicBezTo>
                  <a:cubicBezTo>
                    <a:pt x="3043" y="6079"/>
                    <a:pt x="3086" y="6072"/>
                    <a:pt x="3127" y="6058"/>
                  </a:cubicBezTo>
                  <a:cubicBezTo>
                    <a:pt x="3168" y="6044"/>
                    <a:pt x="3207" y="6023"/>
                    <a:pt x="3244" y="5992"/>
                  </a:cubicBezTo>
                  <a:cubicBezTo>
                    <a:pt x="3280" y="5960"/>
                    <a:pt x="3315" y="5918"/>
                    <a:pt x="3344" y="5876"/>
                  </a:cubicBezTo>
                  <a:cubicBezTo>
                    <a:pt x="3373" y="5834"/>
                    <a:pt x="3397" y="5792"/>
                    <a:pt x="3419" y="5738"/>
                  </a:cubicBezTo>
                  <a:cubicBezTo>
                    <a:pt x="3441" y="5684"/>
                    <a:pt x="3463" y="5616"/>
                    <a:pt x="3483" y="5541"/>
                  </a:cubicBezTo>
                  <a:cubicBezTo>
                    <a:pt x="3504" y="5466"/>
                    <a:pt x="3524" y="5384"/>
                    <a:pt x="3546" y="5291"/>
                  </a:cubicBezTo>
                  <a:cubicBezTo>
                    <a:pt x="3568" y="5199"/>
                    <a:pt x="3590" y="5097"/>
                    <a:pt x="3604" y="5036"/>
                  </a:cubicBezTo>
                  <a:cubicBezTo>
                    <a:pt x="3618" y="4975"/>
                    <a:pt x="3623" y="4956"/>
                    <a:pt x="3627" y="4938"/>
                  </a:cubicBezTo>
                  <a:cubicBezTo>
                    <a:pt x="3631" y="4920"/>
                    <a:pt x="3635" y="4903"/>
                    <a:pt x="3631" y="4881"/>
                  </a:cubicBezTo>
                  <a:cubicBezTo>
                    <a:pt x="3628" y="4860"/>
                    <a:pt x="3616" y="4834"/>
                    <a:pt x="3607" y="4814"/>
                  </a:cubicBezTo>
                  <a:cubicBezTo>
                    <a:pt x="3597" y="4795"/>
                    <a:pt x="3589" y="4782"/>
                    <a:pt x="3572" y="4768"/>
                  </a:cubicBezTo>
                  <a:cubicBezTo>
                    <a:pt x="3554" y="4754"/>
                    <a:pt x="3528" y="4738"/>
                    <a:pt x="3501" y="4729"/>
                  </a:cubicBezTo>
                  <a:cubicBezTo>
                    <a:pt x="3474" y="4720"/>
                    <a:pt x="3445" y="4719"/>
                    <a:pt x="3405" y="4720"/>
                  </a:cubicBezTo>
                  <a:cubicBezTo>
                    <a:pt x="3365" y="4720"/>
                    <a:pt x="3313" y="4723"/>
                    <a:pt x="3263" y="4725"/>
                  </a:cubicBezTo>
                  <a:cubicBezTo>
                    <a:pt x="3212" y="4728"/>
                    <a:pt x="3163" y="4729"/>
                    <a:pt x="2861" y="4743"/>
                  </a:cubicBezTo>
                  <a:cubicBezTo>
                    <a:pt x="2558" y="4757"/>
                    <a:pt x="2003" y="4784"/>
                    <a:pt x="1724" y="4797"/>
                  </a:cubicBezTo>
                  <a:cubicBezTo>
                    <a:pt x="1445" y="4810"/>
                    <a:pt x="1442" y="4810"/>
                    <a:pt x="1438" y="4810"/>
                  </a:cubicBezTo>
                  <a:cubicBezTo>
                    <a:pt x="1435" y="4810"/>
                    <a:pt x="1431" y="4810"/>
                    <a:pt x="1429" y="4810"/>
                  </a:cubicBezTo>
                  <a:cubicBezTo>
                    <a:pt x="1427" y="4809"/>
                    <a:pt x="1426" y="4807"/>
                    <a:pt x="1427" y="4805"/>
                  </a:cubicBezTo>
                  <a:cubicBezTo>
                    <a:pt x="1428" y="4803"/>
                    <a:pt x="1429" y="4800"/>
                    <a:pt x="1441" y="4784"/>
                  </a:cubicBezTo>
                  <a:cubicBezTo>
                    <a:pt x="1452" y="4767"/>
                    <a:pt x="1474" y="4737"/>
                    <a:pt x="1486" y="4721"/>
                  </a:cubicBezTo>
                  <a:cubicBezTo>
                    <a:pt x="1497" y="4705"/>
                    <a:pt x="1499" y="4704"/>
                    <a:pt x="1500" y="4703"/>
                  </a:cubicBezTo>
                  <a:cubicBezTo>
                    <a:pt x="1501" y="4702"/>
                    <a:pt x="1502" y="4701"/>
                    <a:pt x="1504" y="4701"/>
                  </a:cubicBezTo>
                  <a:cubicBezTo>
                    <a:pt x="1507" y="4701"/>
                    <a:pt x="1510" y="4702"/>
                    <a:pt x="1798" y="4688"/>
                  </a:cubicBezTo>
                  <a:cubicBezTo>
                    <a:pt x="2086" y="4674"/>
                    <a:pt x="2659" y="4646"/>
                    <a:pt x="2960" y="4631"/>
                  </a:cubicBezTo>
                  <a:cubicBezTo>
                    <a:pt x="3262" y="4617"/>
                    <a:pt x="3292" y="4617"/>
                    <a:pt x="3314" y="4617"/>
                  </a:cubicBezTo>
                  <a:cubicBezTo>
                    <a:pt x="3337" y="4616"/>
                    <a:pt x="3353" y="4615"/>
                    <a:pt x="3368" y="4613"/>
                  </a:cubicBezTo>
                  <a:cubicBezTo>
                    <a:pt x="3383" y="4612"/>
                    <a:pt x="3399" y="4611"/>
                    <a:pt x="3413" y="4608"/>
                  </a:cubicBezTo>
                  <a:cubicBezTo>
                    <a:pt x="3427" y="4605"/>
                    <a:pt x="3439" y="4600"/>
                    <a:pt x="3448" y="4593"/>
                  </a:cubicBezTo>
                  <a:cubicBezTo>
                    <a:pt x="3457" y="4586"/>
                    <a:pt x="3463" y="4575"/>
                    <a:pt x="3467" y="4567"/>
                  </a:cubicBezTo>
                  <a:cubicBezTo>
                    <a:pt x="3472" y="4559"/>
                    <a:pt x="3475" y="4553"/>
                    <a:pt x="3476" y="4545"/>
                  </a:cubicBezTo>
                  <a:cubicBezTo>
                    <a:pt x="3477" y="4537"/>
                    <a:pt x="3475" y="4527"/>
                    <a:pt x="3472" y="4518"/>
                  </a:cubicBezTo>
                  <a:cubicBezTo>
                    <a:pt x="3469" y="4509"/>
                    <a:pt x="3464" y="4501"/>
                    <a:pt x="3458" y="4494"/>
                  </a:cubicBezTo>
                  <a:cubicBezTo>
                    <a:pt x="3452" y="4487"/>
                    <a:pt x="3445" y="4483"/>
                    <a:pt x="3440" y="4479"/>
                  </a:cubicBezTo>
                  <a:cubicBezTo>
                    <a:pt x="3436" y="4476"/>
                    <a:pt x="3434" y="4475"/>
                    <a:pt x="3433" y="4473"/>
                  </a:cubicBezTo>
                  <a:cubicBezTo>
                    <a:pt x="3431" y="4472"/>
                    <a:pt x="3430" y="4470"/>
                    <a:pt x="3430" y="4468"/>
                  </a:cubicBezTo>
                  <a:cubicBezTo>
                    <a:pt x="3429" y="4466"/>
                    <a:pt x="3430" y="4465"/>
                    <a:pt x="3431" y="4464"/>
                  </a:cubicBezTo>
                  <a:cubicBezTo>
                    <a:pt x="3432" y="4463"/>
                    <a:pt x="3433" y="4463"/>
                    <a:pt x="3462" y="4463"/>
                  </a:cubicBezTo>
                  <a:cubicBezTo>
                    <a:pt x="3491" y="4464"/>
                    <a:pt x="3547" y="4464"/>
                    <a:pt x="3575" y="4465"/>
                  </a:cubicBezTo>
                  <a:cubicBezTo>
                    <a:pt x="3603" y="4466"/>
                    <a:pt x="3604" y="4467"/>
                    <a:pt x="3606" y="4470"/>
                  </a:cubicBezTo>
                  <a:cubicBezTo>
                    <a:pt x="3609" y="4472"/>
                    <a:pt x="3613" y="4475"/>
                    <a:pt x="3618" y="4478"/>
                  </a:cubicBezTo>
                  <a:cubicBezTo>
                    <a:pt x="3624" y="4482"/>
                    <a:pt x="3630" y="4485"/>
                    <a:pt x="3635" y="4487"/>
                  </a:cubicBezTo>
                  <a:cubicBezTo>
                    <a:pt x="3641" y="4489"/>
                    <a:pt x="3646" y="4489"/>
                    <a:pt x="3650" y="4489"/>
                  </a:cubicBezTo>
                  <a:cubicBezTo>
                    <a:pt x="3655" y="4489"/>
                    <a:pt x="3658" y="4489"/>
                    <a:pt x="3660" y="4488"/>
                  </a:cubicBezTo>
                  <a:cubicBezTo>
                    <a:pt x="3662" y="4487"/>
                    <a:pt x="3662" y="4486"/>
                    <a:pt x="3665" y="4309"/>
                  </a:cubicBezTo>
                  <a:cubicBezTo>
                    <a:pt x="3669" y="4133"/>
                    <a:pt x="3675" y="3781"/>
                    <a:pt x="3678" y="3605"/>
                  </a:cubicBezTo>
                  <a:cubicBezTo>
                    <a:pt x="3681" y="3428"/>
                    <a:pt x="3681" y="3427"/>
                    <a:pt x="3681" y="3425"/>
                  </a:cubicBezTo>
                  <a:cubicBezTo>
                    <a:pt x="3680" y="3423"/>
                    <a:pt x="3678" y="3420"/>
                    <a:pt x="3674" y="3417"/>
                  </a:cubicBezTo>
                  <a:cubicBezTo>
                    <a:pt x="3671" y="3414"/>
                    <a:pt x="3666" y="3411"/>
                    <a:pt x="3661" y="3410"/>
                  </a:cubicBezTo>
                  <a:cubicBezTo>
                    <a:pt x="3656" y="3409"/>
                    <a:pt x="3651" y="3410"/>
                    <a:pt x="3647" y="3410"/>
                  </a:cubicBezTo>
                  <a:cubicBezTo>
                    <a:pt x="3643" y="3410"/>
                    <a:pt x="3641" y="3410"/>
                    <a:pt x="3640" y="3410"/>
                  </a:cubicBezTo>
                  <a:cubicBezTo>
                    <a:pt x="3639" y="3410"/>
                    <a:pt x="3639" y="3410"/>
                    <a:pt x="3639" y="3390"/>
                  </a:cubicBezTo>
                  <a:cubicBezTo>
                    <a:pt x="3639" y="3370"/>
                    <a:pt x="3638" y="3331"/>
                    <a:pt x="3638" y="3311"/>
                  </a:cubicBezTo>
                  <a:cubicBezTo>
                    <a:pt x="3638" y="3291"/>
                    <a:pt x="3639" y="3291"/>
                    <a:pt x="3640" y="3290"/>
                  </a:cubicBezTo>
                  <a:cubicBezTo>
                    <a:pt x="3642" y="3289"/>
                    <a:pt x="3645" y="3287"/>
                    <a:pt x="3650" y="3280"/>
                  </a:cubicBezTo>
                  <a:cubicBezTo>
                    <a:pt x="3655" y="3273"/>
                    <a:pt x="3663" y="3262"/>
                    <a:pt x="3669" y="3252"/>
                  </a:cubicBezTo>
                  <a:cubicBezTo>
                    <a:pt x="3674" y="3243"/>
                    <a:pt x="3678" y="3236"/>
                    <a:pt x="3681" y="3231"/>
                  </a:cubicBezTo>
                  <a:cubicBezTo>
                    <a:pt x="3684" y="3226"/>
                    <a:pt x="3685" y="3221"/>
                    <a:pt x="3686" y="3201"/>
                  </a:cubicBezTo>
                  <a:cubicBezTo>
                    <a:pt x="3687" y="3180"/>
                    <a:pt x="3688" y="3144"/>
                    <a:pt x="3690" y="3095"/>
                  </a:cubicBezTo>
                  <a:cubicBezTo>
                    <a:pt x="3692" y="3046"/>
                    <a:pt x="3696" y="2985"/>
                    <a:pt x="3694" y="2948"/>
                  </a:cubicBezTo>
                  <a:cubicBezTo>
                    <a:pt x="3693" y="2911"/>
                    <a:pt x="3687" y="2898"/>
                    <a:pt x="3681" y="2885"/>
                  </a:cubicBezTo>
                  <a:cubicBezTo>
                    <a:pt x="3676" y="2873"/>
                    <a:pt x="3671" y="2860"/>
                    <a:pt x="3651" y="2840"/>
                  </a:cubicBezTo>
                  <a:cubicBezTo>
                    <a:pt x="3631" y="2821"/>
                    <a:pt x="3595" y="2794"/>
                    <a:pt x="3557" y="2782"/>
                  </a:cubicBezTo>
                  <a:cubicBezTo>
                    <a:pt x="3520" y="2769"/>
                    <a:pt x="3481" y="2770"/>
                    <a:pt x="3400" y="2770"/>
                  </a:cubicBezTo>
                  <a:cubicBezTo>
                    <a:pt x="3318" y="2770"/>
                    <a:pt x="3194" y="2768"/>
                    <a:pt x="3132" y="2766"/>
                  </a:cubicBezTo>
                  <a:cubicBezTo>
                    <a:pt x="3070" y="2765"/>
                    <a:pt x="3070" y="2765"/>
                    <a:pt x="3070" y="2752"/>
                  </a:cubicBezTo>
                  <a:cubicBezTo>
                    <a:pt x="3070" y="2739"/>
                    <a:pt x="3071" y="2714"/>
                    <a:pt x="3071" y="2701"/>
                  </a:cubicBezTo>
                  <a:cubicBezTo>
                    <a:pt x="3071" y="2687"/>
                    <a:pt x="3071" y="2686"/>
                    <a:pt x="3071" y="2684"/>
                  </a:cubicBezTo>
                  <a:cubicBezTo>
                    <a:pt x="3072" y="2683"/>
                    <a:pt x="3073" y="2680"/>
                    <a:pt x="3079" y="2679"/>
                  </a:cubicBezTo>
                  <a:cubicBezTo>
                    <a:pt x="3084" y="2678"/>
                    <a:pt x="3094" y="2678"/>
                    <a:pt x="3146" y="2679"/>
                  </a:cubicBezTo>
                  <a:cubicBezTo>
                    <a:pt x="3198" y="2679"/>
                    <a:pt x="3293" y="2680"/>
                    <a:pt x="3362" y="2680"/>
                  </a:cubicBezTo>
                  <a:cubicBezTo>
                    <a:pt x="3431" y="2680"/>
                    <a:pt x="3474" y="2679"/>
                    <a:pt x="3504" y="2680"/>
                  </a:cubicBezTo>
                  <a:cubicBezTo>
                    <a:pt x="3533" y="2680"/>
                    <a:pt x="3548" y="2683"/>
                    <a:pt x="3564" y="2680"/>
                  </a:cubicBezTo>
                  <a:cubicBezTo>
                    <a:pt x="3579" y="2677"/>
                    <a:pt x="3595" y="2669"/>
                    <a:pt x="3610" y="2658"/>
                  </a:cubicBezTo>
                  <a:cubicBezTo>
                    <a:pt x="3626" y="2647"/>
                    <a:pt x="3641" y="2634"/>
                    <a:pt x="3655" y="2616"/>
                  </a:cubicBezTo>
                  <a:cubicBezTo>
                    <a:pt x="3670" y="2598"/>
                    <a:pt x="3684" y="2577"/>
                    <a:pt x="3693" y="2560"/>
                  </a:cubicBezTo>
                  <a:cubicBezTo>
                    <a:pt x="3702" y="2543"/>
                    <a:pt x="3705" y="2530"/>
                    <a:pt x="3709" y="2382"/>
                  </a:cubicBezTo>
                  <a:cubicBezTo>
                    <a:pt x="3714" y="2235"/>
                    <a:pt x="3719" y="1951"/>
                    <a:pt x="3723" y="1781"/>
                  </a:cubicBezTo>
                  <a:cubicBezTo>
                    <a:pt x="3726" y="1610"/>
                    <a:pt x="3728" y="1553"/>
                    <a:pt x="3723" y="1498"/>
                  </a:cubicBezTo>
                  <a:cubicBezTo>
                    <a:pt x="3717" y="1443"/>
                    <a:pt x="3705" y="1391"/>
                    <a:pt x="3693" y="1346"/>
                  </a:cubicBezTo>
                  <a:cubicBezTo>
                    <a:pt x="3681" y="1300"/>
                    <a:pt x="3670" y="1260"/>
                    <a:pt x="3647" y="1210"/>
                  </a:cubicBezTo>
                  <a:cubicBezTo>
                    <a:pt x="3624" y="1160"/>
                    <a:pt x="3590" y="1100"/>
                    <a:pt x="3561" y="1065"/>
                  </a:cubicBezTo>
                  <a:cubicBezTo>
                    <a:pt x="3532" y="1029"/>
                    <a:pt x="3509" y="1017"/>
                    <a:pt x="3480" y="1009"/>
                  </a:cubicBezTo>
                  <a:cubicBezTo>
                    <a:pt x="3451" y="1001"/>
                    <a:pt x="3417" y="996"/>
                    <a:pt x="3386" y="999"/>
                  </a:cubicBezTo>
                  <a:cubicBezTo>
                    <a:pt x="3356" y="1002"/>
                    <a:pt x="3330" y="1014"/>
                    <a:pt x="3296" y="1028"/>
                  </a:cubicBezTo>
                  <a:cubicBezTo>
                    <a:pt x="3263" y="1043"/>
                    <a:pt x="3223" y="1060"/>
                    <a:pt x="3192" y="1074"/>
                  </a:cubicBezTo>
                  <a:cubicBezTo>
                    <a:pt x="3161" y="1088"/>
                    <a:pt x="3140" y="1098"/>
                    <a:pt x="3123" y="1105"/>
                  </a:cubicBezTo>
                  <a:cubicBezTo>
                    <a:pt x="3106" y="1113"/>
                    <a:pt x="3093" y="1118"/>
                    <a:pt x="3086" y="1121"/>
                  </a:cubicBezTo>
                  <a:cubicBezTo>
                    <a:pt x="3079" y="1123"/>
                    <a:pt x="3078" y="1124"/>
                    <a:pt x="3076" y="1124"/>
                  </a:cubicBezTo>
                  <a:cubicBezTo>
                    <a:pt x="3075" y="1124"/>
                    <a:pt x="3074" y="1124"/>
                    <a:pt x="3074" y="1124"/>
                  </a:cubicBezTo>
                  <a:cubicBezTo>
                    <a:pt x="3073" y="1123"/>
                    <a:pt x="3073" y="1123"/>
                    <a:pt x="3073" y="1109"/>
                  </a:cubicBezTo>
                  <a:cubicBezTo>
                    <a:pt x="3073" y="1096"/>
                    <a:pt x="3073" y="1071"/>
                    <a:pt x="3073" y="1058"/>
                  </a:cubicBezTo>
                  <a:cubicBezTo>
                    <a:pt x="3073" y="1044"/>
                    <a:pt x="3073" y="1043"/>
                    <a:pt x="3074" y="1042"/>
                  </a:cubicBezTo>
                  <a:cubicBezTo>
                    <a:pt x="3075" y="1041"/>
                    <a:pt x="3076" y="1039"/>
                    <a:pt x="3078" y="1038"/>
                  </a:cubicBezTo>
                  <a:cubicBezTo>
                    <a:pt x="3080" y="1037"/>
                    <a:pt x="3083" y="1036"/>
                    <a:pt x="3105" y="1027"/>
                  </a:cubicBezTo>
                  <a:cubicBezTo>
                    <a:pt x="3127" y="1019"/>
                    <a:pt x="3168" y="1002"/>
                    <a:pt x="3196" y="992"/>
                  </a:cubicBezTo>
                  <a:cubicBezTo>
                    <a:pt x="3224" y="981"/>
                    <a:pt x="3239" y="976"/>
                    <a:pt x="3255" y="965"/>
                  </a:cubicBezTo>
                  <a:cubicBezTo>
                    <a:pt x="3271" y="953"/>
                    <a:pt x="3289" y="936"/>
                    <a:pt x="3301" y="918"/>
                  </a:cubicBezTo>
                  <a:cubicBezTo>
                    <a:pt x="3313" y="901"/>
                    <a:pt x="3321" y="885"/>
                    <a:pt x="3327" y="862"/>
                  </a:cubicBezTo>
                  <a:cubicBezTo>
                    <a:pt x="3333" y="840"/>
                    <a:pt x="3338" y="811"/>
                    <a:pt x="3341" y="793"/>
                  </a:cubicBezTo>
                  <a:cubicBezTo>
                    <a:pt x="3344" y="775"/>
                    <a:pt x="3344" y="767"/>
                    <a:pt x="3341" y="758"/>
                  </a:cubicBezTo>
                  <a:cubicBezTo>
                    <a:pt x="3338" y="749"/>
                    <a:pt x="3330" y="740"/>
                    <a:pt x="3324" y="725"/>
                  </a:cubicBezTo>
                  <a:cubicBezTo>
                    <a:pt x="3317" y="710"/>
                    <a:pt x="3311" y="690"/>
                    <a:pt x="3303" y="663"/>
                  </a:cubicBezTo>
                  <a:cubicBezTo>
                    <a:pt x="3295" y="637"/>
                    <a:pt x="3285" y="604"/>
                    <a:pt x="3280" y="575"/>
                  </a:cubicBezTo>
                  <a:cubicBezTo>
                    <a:pt x="3275" y="545"/>
                    <a:pt x="3273" y="519"/>
                    <a:pt x="3273" y="479"/>
                  </a:cubicBezTo>
                  <a:cubicBezTo>
                    <a:pt x="3273" y="439"/>
                    <a:pt x="3275" y="386"/>
                    <a:pt x="3282" y="343"/>
                  </a:cubicBezTo>
                  <a:cubicBezTo>
                    <a:pt x="3289" y="300"/>
                    <a:pt x="3301" y="268"/>
                    <a:pt x="3312" y="242"/>
                  </a:cubicBezTo>
                  <a:cubicBezTo>
                    <a:pt x="3322" y="215"/>
                    <a:pt x="3331" y="195"/>
                    <a:pt x="3340" y="176"/>
                  </a:cubicBezTo>
                  <a:cubicBezTo>
                    <a:pt x="3349" y="157"/>
                    <a:pt x="3360" y="140"/>
                    <a:pt x="3369" y="126"/>
                  </a:cubicBezTo>
                  <a:cubicBezTo>
                    <a:pt x="3379" y="112"/>
                    <a:pt x="3388" y="101"/>
                    <a:pt x="3397" y="89"/>
                  </a:cubicBezTo>
                  <a:cubicBezTo>
                    <a:pt x="3407" y="77"/>
                    <a:pt x="3417" y="64"/>
                    <a:pt x="3425" y="54"/>
                  </a:cubicBezTo>
                  <a:cubicBezTo>
                    <a:pt x="3433" y="43"/>
                    <a:pt x="3439" y="36"/>
                    <a:pt x="3446" y="28"/>
                  </a:cubicBezTo>
                  <a:cubicBezTo>
                    <a:pt x="3453" y="20"/>
                    <a:pt x="3460" y="11"/>
                    <a:pt x="3464" y="7"/>
                  </a:cubicBezTo>
                  <a:cubicBezTo>
                    <a:pt x="3468" y="2"/>
                    <a:pt x="3469" y="1"/>
                    <a:pt x="3470" y="0"/>
                  </a:cubicBezTo>
                  <a:cubicBezTo>
                    <a:pt x="3471" y="0"/>
                    <a:pt x="3472" y="0"/>
                    <a:pt x="3473" y="0"/>
                  </a:cubicBezTo>
                  <a:cubicBezTo>
                    <a:pt x="3474" y="0"/>
                    <a:pt x="3474" y="2"/>
                    <a:pt x="3477" y="4"/>
                  </a:cubicBezTo>
                  <a:cubicBezTo>
                    <a:pt x="3479" y="7"/>
                    <a:pt x="3482" y="12"/>
                    <a:pt x="3493" y="27"/>
                  </a:cubicBezTo>
                  <a:cubicBezTo>
                    <a:pt x="3505" y="43"/>
                    <a:pt x="3524" y="70"/>
                    <a:pt x="3534" y="84"/>
                  </a:cubicBezTo>
                  <a:cubicBezTo>
                    <a:pt x="3544" y="98"/>
                    <a:pt x="3544" y="99"/>
                    <a:pt x="3544" y="100"/>
                  </a:cubicBezTo>
                  <a:cubicBezTo>
                    <a:pt x="3545" y="101"/>
                    <a:pt x="3545" y="102"/>
                    <a:pt x="3544" y="104"/>
                  </a:cubicBezTo>
                  <a:cubicBezTo>
                    <a:pt x="3544" y="105"/>
                    <a:pt x="3543" y="108"/>
                    <a:pt x="3535" y="116"/>
                  </a:cubicBezTo>
                  <a:cubicBezTo>
                    <a:pt x="3528" y="124"/>
                    <a:pt x="3514" y="138"/>
                    <a:pt x="3500" y="156"/>
                  </a:cubicBezTo>
                  <a:cubicBezTo>
                    <a:pt x="3486" y="174"/>
                    <a:pt x="3473" y="197"/>
                    <a:pt x="3462" y="219"/>
                  </a:cubicBezTo>
                  <a:cubicBezTo>
                    <a:pt x="3450" y="241"/>
                    <a:pt x="3441" y="262"/>
                    <a:pt x="3434" y="283"/>
                  </a:cubicBezTo>
                  <a:cubicBezTo>
                    <a:pt x="3426" y="304"/>
                    <a:pt x="3419" y="324"/>
                    <a:pt x="3413" y="349"/>
                  </a:cubicBezTo>
                  <a:cubicBezTo>
                    <a:pt x="3407" y="373"/>
                    <a:pt x="3402" y="401"/>
                    <a:pt x="3400" y="427"/>
                  </a:cubicBezTo>
                  <a:cubicBezTo>
                    <a:pt x="3397" y="453"/>
                    <a:pt x="3396" y="476"/>
                    <a:pt x="3399" y="502"/>
                  </a:cubicBezTo>
                  <a:cubicBezTo>
                    <a:pt x="3402" y="528"/>
                    <a:pt x="3409" y="556"/>
                    <a:pt x="3421" y="596"/>
                  </a:cubicBezTo>
                  <a:cubicBezTo>
                    <a:pt x="3434" y="636"/>
                    <a:pt x="3453" y="688"/>
                    <a:pt x="3477" y="735"/>
                  </a:cubicBezTo>
                  <a:cubicBezTo>
                    <a:pt x="3501" y="782"/>
                    <a:pt x="3530" y="825"/>
                    <a:pt x="3557" y="860"/>
                  </a:cubicBezTo>
                  <a:cubicBezTo>
                    <a:pt x="3584" y="894"/>
                    <a:pt x="3608" y="920"/>
                    <a:pt x="3633" y="954"/>
                  </a:cubicBezTo>
                  <a:cubicBezTo>
                    <a:pt x="3659" y="988"/>
                    <a:pt x="3687" y="1031"/>
                    <a:pt x="3707" y="1066"/>
                  </a:cubicBezTo>
                  <a:cubicBezTo>
                    <a:pt x="3728" y="1101"/>
                    <a:pt x="3742" y="1129"/>
                    <a:pt x="3754" y="1154"/>
                  </a:cubicBezTo>
                  <a:cubicBezTo>
                    <a:pt x="3766" y="1179"/>
                    <a:pt x="3777" y="1203"/>
                    <a:pt x="3789" y="1240"/>
                  </a:cubicBezTo>
                  <a:cubicBezTo>
                    <a:pt x="3800" y="1277"/>
                    <a:pt x="3813" y="1328"/>
                    <a:pt x="3820" y="1365"/>
                  </a:cubicBezTo>
                  <a:cubicBezTo>
                    <a:pt x="3827" y="1402"/>
                    <a:pt x="3829" y="1426"/>
                    <a:pt x="3830" y="1485"/>
                  </a:cubicBezTo>
                  <a:cubicBezTo>
                    <a:pt x="3831" y="1544"/>
                    <a:pt x="3831" y="1640"/>
                    <a:pt x="3830" y="1712"/>
                  </a:cubicBezTo>
                  <a:cubicBezTo>
                    <a:pt x="3830" y="1783"/>
                    <a:pt x="3830" y="1832"/>
                    <a:pt x="3830" y="1869"/>
                  </a:cubicBezTo>
                  <a:cubicBezTo>
                    <a:pt x="3829" y="1907"/>
                    <a:pt x="3828" y="1934"/>
                    <a:pt x="3825" y="2085"/>
                  </a:cubicBezTo>
                  <a:cubicBezTo>
                    <a:pt x="3822" y="2236"/>
                    <a:pt x="3817" y="2512"/>
                    <a:pt x="3809" y="2923"/>
                  </a:cubicBezTo>
                  <a:cubicBezTo>
                    <a:pt x="3802" y="3334"/>
                    <a:pt x="3791" y="3880"/>
                    <a:pt x="3786" y="4196"/>
                  </a:cubicBezTo>
                  <a:cubicBezTo>
                    <a:pt x="3780" y="4512"/>
                    <a:pt x="3779" y="4599"/>
                    <a:pt x="3771" y="4680"/>
                  </a:cubicBezTo>
                  <a:cubicBezTo>
                    <a:pt x="3764" y="4762"/>
                    <a:pt x="3750" y="4839"/>
                    <a:pt x="3736" y="4921"/>
                  </a:cubicBezTo>
                  <a:cubicBezTo>
                    <a:pt x="3722" y="5003"/>
                    <a:pt x="3707" y="5091"/>
                    <a:pt x="3687" y="5197"/>
                  </a:cubicBezTo>
                  <a:cubicBezTo>
                    <a:pt x="3666" y="5302"/>
                    <a:pt x="3639" y="5426"/>
                    <a:pt x="3608" y="5534"/>
                  </a:cubicBezTo>
                  <a:cubicBezTo>
                    <a:pt x="3577" y="5641"/>
                    <a:pt x="3542" y="5731"/>
                    <a:pt x="3498" y="5820"/>
                  </a:cubicBezTo>
                  <a:cubicBezTo>
                    <a:pt x="3453" y="5909"/>
                    <a:pt x="3399" y="5996"/>
                    <a:pt x="3345" y="6070"/>
                  </a:cubicBezTo>
                  <a:cubicBezTo>
                    <a:pt x="3292" y="6145"/>
                    <a:pt x="3238" y="6206"/>
                    <a:pt x="3164" y="6287"/>
                  </a:cubicBezTo>
                  <a:cubicBezTo>
                    <a:pt x="3089" y="6368"/>
                    <a:pt x="2993" y="6469"/>
                    <a:pt x="2908" y="6560"/>
                  </a:cubicBezTo>
                  <a:cubicBezTo>
                    <a:pt x="2823" y="6650"/>
                    <a:pt x="2748" y="6730"/>
                    <a:pt x="2689" y="6794"/>
                  </a:cubicBezTo>
                  <a:cubicBezTo>
                    <a:pt x="2630" y="6859"/>
                    <a:pt x="2586" y="6908"/>
                    <a:pt x="2556" y="6950"/>
                  </a:cubicBezTo>
                  <a:cubicBezTo>
                    <a:pt x="2525" y="6993"/>
                    <a:pt x="2506" y="7029"/>
                    <a:pt x="2492" y="7059"/>
                  </a:cubicBezTo>
                  <a:cubicBezTo>
                    <a:pt x="2477" y="7089"/>
                    <a:pt x="2467" y="7113"/>
                    <a:pt x="2459" y="7138"/>
                  </a:cubicBezTo>
                  <a:cubicBezTo>
                    <a:pt x="2451" y="7162"/>
                    <a:pt x="2445" y="7188"/>
                    <a:pt x="2442" y="7215"/>
                  </a:cubicBezTo>
                  <a:cubicBezTo>
                    <a:pt x="2440" y="7242"/>
                    <a:pt x="2442" y="7270"/>
                    <a:pt x="2443" y="7292"/>
                  </a:cubicBezTo>
                  <a:cubicBezTo>
                    <a:pt x="2445" y="7314"/>
                    <a:pt x="2447" y="7330"/>
                    <a:pt x="2449" y="7340"/>
                  </a:cubicBezTo>
                  <a:cubicBezTo>
                    <a:pt x="2452" y="7349"/>
                    <a:pt x="2456" y="7353"/>
                    <a:pt x="2464" y="7353"/>
                  </a:cubicBezTo>
                  <a:cubicBezTo>
                    <a:pt x="2472" y="7353"/>
                    <a:pt x="2485" y="7350"/>
                    <a:pt x="2494" y="7348"/>
                  </a:cubicBezTo>
                  <a:cubicBezTo>
                    <a:pt x="2502" y="7345"/>
                    <a:pt x="2507" y="7343"/>
                    <a:pt x="2511" y="7336"/>
                  </a:cubicBezTo>
                  <a:cubicBezTo>
                    <a:pt x="2514" y="7329"/>
                    <a:pt x="2516" y="7316"/>
                    <a:pt x="2524" y="7289"/>
                  </a:cubicBezTo>
                  <a:cubicBezTo>
                    <a:pt x="2532" y="7262"/>
                    <a:pt x="2547" y="7221"/>
                    <a:pt x="2560" y="7191"/>
                  </a:cubicBezTo>
                  <a:cubicBezTo>
                    <a:pt x="2573" y="7161"/>
                    <a:pt x="2584" y="7142"/>
                    <a:pt x="2593" y="7128"/>
                  </a:cubicBezTo>
                  <a:cubicBezTo>
                    <a:pt x="2602" y="7114"/>
                    <a:pt x="2609" y="7106"/>
                    <a:pt x="2633" y="7097"/>
                  </a:cubicBezTo>
                  <a:cubicBezTo>
                    <a:pt x="2657" y="7089"/>
                    <a:pt x="2699" y="7081"/>
                    <a:pt x="2768" y="7062"/>
                  </a:cubicBezTo>
                  <a:cubicBezTo>
                    <a:pt x="2837" y="7043"/>
                    <a:pt x="2933" y="7014"/>
                    <a:pt x="3027" y="6991"/>
                  </a:cubicBezTo>
                  <a:cubicBezTo>
                    <a:pt x="3121" y="6968"/>
                    <a:pt x="3212" y="6952"/>
                    <a:pt x="3304" y="6939"/>
                  </a:cubicBezTo>
                  <a:cubicBezTo>
                    <a:pt x="3396" y="6927"/>
                    <a:pt x="3488" y="6919"/>
                    <a:pt x="3558" y="6910"/>
                  </a:cubicBezTo>
                  <a:cubicBezTo>
                    <a:pt x="3627" y="6902"/>
                    <a:pt x="3674" y="6894"/>
                    <a:pt x="3703" y="6888"/>
                  </a:cubicBezTo>
                  <a:cubicBezTo>
                    <a:pt x="3733" y="6882"/>
                    <a:pt x="3746" y="6877"/>
                    <a:pt x="3761" y="6865"/>
                  </a:cubicBezTo>
                  <a:cubicBezTo>
                    <a:pt x="3776" y="6854"/>
                    <a:pt x="3793" y="6835"/>
                    <a:pt x="3804" y="6816"/>
                  </a:cubicBezTo>
                  <a:cubicBezTo>
                    <a:pt x="3816" y="6797"/>
                    <a:pt x="3821" y="6779"/>
                    <a:pt x="3826" y="6748"/>
                  </a:cubicBezTo>
                  <a:cubicBezTo>
                    <a:pt x="3831" y="6717"/>
                    <a:pt x="3835" y="6673"/>
                    <a:pt x="3838" y="6642"/>
                  </a:cubicBezTo>
                  <a:cubicBezTo>
                    <a:pt x="3840" y="6611"/>
                    <a:pt x="3842" y="6591"/>
                    <a:pt x="3847" y="6563"/>
                  </a:cubicBezTo>
                  <a:cubicBezTo>
                    <a:pt x="3852" y="6535"/>
                    <a:pt x="3862" y="6497"/>
                    <a:pt x="3874" y="6468"/>
                  </a:cubicBezTo>
                  <a:cubicBezTo>
                    <a:pt x="3886" y="6438"/>
                    <a:pt x="3900" y="6416"/>
                    <a:pt x="3916" y="6402"/>
                  </a:cubicBezTo>
                  <a:cubicBezTo>
                    <a:pt x="3932" y="6388"/>
                    <a:pt x="3950" y="6382"/>
                    <a:pt x="3970" y="6378"/>
                  </a:cubicBezTo>
                  <a:cubicBezTo>
                    <a:pt x="3989" y="6374"/>
                    <a:pt x="4009" y="6373"/>
                    <a:pt x="4026" y="6372"/>
                  </a:cubicBezTo>
                  <a:cubicBezTo>
                    <a:pt x="4043" y="6371"/>
                    <a:pt x="4056" y="6371"/>
                    <a:pt x="4065" y="6371"/>
                  </a:cubicBezTo>
                  <a:cubicBezTo>
                    <a:pt x="4073" y="6371"/>
                    <a:pt x="4077" y="6371"/>
                    <a:pt x="4079" y="6371"/>
                  </a:cubicBezTo>
                  <a:cubicBezTo>
                    <a:pt x="4081" y="6372"/>
                    <a:pt x="4081" y="6373"/>
                    <a:pt x="4082" y="6375"/>
                  </a:cubicBezTo>
                  <a:cubicBezTo>
                    <a:pt x="4082" y="6378"/>
                    <a:pt x="4082" y="6381"/>
                    <a:pt x="4082" y="6393"/>
                  </a:cubicBezTo>
                  <a:cubicBezTo>
                    <a:pt x="4081" y="6404"/>
                    <a:pt x="4081" y="6424"/>
                    <a:pt x="4081" y="6434"/>
                  </a:cubicBezTo>
                  <a:cubicBezTo>
                    <a:pt x="4080" y="6444"/>
                    <a:pt x="4080" y="6445"/>
                    <a:pt x="4078" y="6446"/>
                  </a:cubicBezTo>
                  <a:cubicBezTo>
                    <a:pt x="4077" y="6447"/>
                    <a:pt x="4074" y="6448"/>
                    <a:pt x="4064" y="6448"/>
                  </a:cubicBezTo>
                  <a:cubicBezTo>
                    <a:pt x="4055" y="6448"/>
                    <a:pt x="4040" y="6448"/>
                    <a:pt x="4022" y="6449"/>
                  </a:cubicBezTo>
                  <a:cubicBezTo>
                    <a:pt x="4005" y="6449"/>
                    <a:pt x="3986" y="6451"/>
                    <a:pt x="3970" y="6456"/>
                  </a:cubicBezTo>
                  <a:cubicBezTo>
                    <a:pt x="3953" y="6461"/>
                    <a:pt x="3940" y="6470"/>
                    <a:pt x="3930" y="6482"/>
                  </a:cubicBezTo>
                  <a:cubicBezTo>
                    <a:pt x="3920" y="6495"/>
                    <a:pt x="3912" y="6510"/>
                    <a:pt x="3907" y="6534"/>
                  </a:cubicBezTo>
                  <a:cubicBezTo>
                    <a:pt x="3901" y="6557"/>
                    <a:pt x="3897" y="6588"/>
                    <a:pt x="3894" y="6626"/>
                  </a:cubicBezTo>
                  <a:cubicBezTo>
                    <a:pt x="3890" y="6664"/>
                    <a:pt x="3887" y="6710"/>
                    <a:pt x="3888" y="6741"/>
                  </a:cubicBezTo>
                  <a:cubicBezTo>
                    <a:pt x="3888" y="6772"/>
                    <a:pt x="3893" y="6788"/>
                    <a:pt x="3902" y="6804"/>
                  </a:cubicBezTo>
                  <a:cubicBezTo>
                    <a:pt x="3912" y="6819"/>
                    <a:pt x="3926" y="6834"/>
                    <a:pt x="3940" y="6845"/>
                  </a:cubicBezTo>
                  <a:cubicBezTo>
                    <a:pt x="3955" y="6856"/>
                    <a:pt x="3971" y="6864"/>
                    <a:pt x="4014" y="6866"/>
                  </a:cubicBezTo>
                  <a:cubicBezTo>
                    <a:pt x="4056" y="6869"/>
                    <a:pt x="4126" y="6866"/>
                    <a:pt x="4228" y="6860"/>
                  </a:cubicBezTo>
                  <a:cubicBezTo>
                    <a:pt x="4331" y="6854"/>
                    <a:pt x="4466" y="6844"/>
                    <a:pt x="4589" y="6835"/>
                  </a:cubicBezTo>
                  <a:cubicBezTo>
                    <a:pt x="4711" y="6826"/>
                    <a:pt x="4820" y="6817"/>
                    <a:pt x="4903" y="6810"/>
                  </a:cubicBezTo>
                  <a:cubicBezTo>
                    <a:pt x="4986" y="6802"/>
                    <a:pt x="5044" y="6796"/>
                    <a:pt x="5087" y="6784"/>
                  </a:cubicBezTo>
                  <a:cubicBezTo>
                    <a:pt x="5131" y="6772"/>
                    <a:pt x="5160" y="6756"/>
                    <a:pt x="5192" y="6729"/>
                  </a:cubicBezTo>
                  <a:cubicBezTo>
                    <a:pt x="5225" y="6702"/>
                    <a:pt x="5261" y="6666"/>
                    <a:pt x="5289" y="6625"/>
                  </a:cubicBezTo>
                  <a:cubicBezTo>
                    <a:pt x="5317" y="6585"/>
                    <a:pt x="5338" y="6540"/>
                    <a:pt x="5349" y="6496"/>
                  </a:cubicBezTo>
                  <a:cubicBezTo>
                    <a:pt x="5361" y="6451"/>
                    <a:pt x="5364" y="6407"/>
                    <a:pt x="5380" y="6192"/>
                  </a:cubicBezTo>
                  <a:cubicBezTo>
                    <a:pt x="5396" y="5976"/>
                    <a:pt x="5425" y="5589"/>
                    <a:pt x="5447" y="5287"/>
                  </a:cubicBezTo>
                  <a:cubicBezTo>
                    <a:pt x="5470" y="4986"/>
                    <a:pt x="5486" y="4770"/>
                    <a:pt x="5496" y="4645"/>
                  </a:cubicBezTo>
                  <a:cubicBezTo>
                    <a:pt x="5506" y="4520"/>
                    <a:pt x="5510" y="4486"/>
                    <a:pt x="5511" y="4449"/>
                  </a:cubicBezTo>
                  <a:cubicBezTo>
                    <a:pt x="5512" y="4412"/>
                    <a:pt x="5510" y="4371"/>
                    <a:pt x="5503" y="4341"/>
                  </a:cubicBezTo>
                  <a:cubicBezTo>
                    <a:pt x="5497" y="4311"/>
                    <a:pt x="5485" y="4293"/>
                    <a:pt x="5467" y="4274"/>
                  </a:cubicBezTo>
                  <a:cubicBezTo>
                    <a:pt x="5449" y="4255"/>
                    <a:pt x="5425" y="4236"/>
                    <a:pt x="5391" y="4225"/>
                  </a:cubicBezTo>
                  <a:cubicBezTo>
                    <a:pt x="5358" y="4214"/>
                    <a:pt x="5314" y="4212"/>
                    <a:pt x="5265" y="4210"/>
                  </a:cubicBezTo>
                  <a:cubicBezTo>
                    <a:pt x="5216" y="4209"/>
                    <a:pt x="5160" y="4208"/>
                    <a:pt x="5120" y="4207"/>
                  </a:cubicBezTo>
                  <a:cubicBezTo>
                    <a:pt x="5079" y="4206"/>
                    <a:pt x="5054" y="4206"/>
                    <a:pt x="5026" y="4211"/>
                  </a:cubicBezTo>
                  <a:cubicBezTo>
                    <a:pt x="4998" y="4216"/>
                    <a:pt x="4966" y="4227"/>
                    <a:pt x="4936" y="4242"/>
                  </a:cubicBezTo>
                  <a:cubicBezTo>
                    <a:pt x="4906" y="4258"/>
                    <a:pt x="4878" y="4278"/>
                    <a:pt x="4861" y="4302"/>
                  </a:cubicBezTo>
                  <a:cubicBezTo>
                    <a:pt x="4844" y="4325"/>
                    <a:pt x="4839" y="4353"/>
                    <a:pt x="4837" y="4438"/>
                  </a:cubicBezTo>
                  <a:cubicBezTo>
                    <a:pt x="4835" y="4523"/>
                    <a:pt x="4835" y="4666"/>
                    <a:pt x="4835" y="4765"/>
                  </a:cubicBezTo>
                  <a:cubicBezTo>
                    <a:pt x="4836" y="4864"/>
                    <a:pt x="4837" y="4919"/>
                    <a:pt x="4837" y="4948"/>
                  </a:cubicBezTo>
                  <a:cubicBezTo>
                    <a:pt x="4838" y="4977"/>
                    <a:pt x="4838" y="4979"/>
                    <a:pt x="4838" y="4981"/>
                  </a:cubicBezTo>
                  <a:cubicBezTo>
                    <a:pt x="4837" y="4983"/>
                    <a:pt x="4837" y="4984"/>
                    <a:pt x="4837" y="4985"/>
                  </a:cubicBezTo>
                  <a:cubicBezTo>
                    <a:pt x="4836" y="4986"/>
                    <a:pt x="4834" y="4986"/>
                    <a:pt x="4833" y="4986"/>
                  </a:cubicBezTo>
                  <a:cubicBezTo>
                    <a:pt x="4831" y="4986"/>
                    <a:pt x="4829" y="4986"/>
                    <a:pt x="4790" y="4986"/>
                  </a:cubicBezTo>
                  <a:cubicBezTo>
                    <a:pt x="4750" y="4985"/>
                    <a:pt x="4673" y="4985"/>
                    <a:pt x="4634" y="4984"/>
                  </a:cubicBezTo>
                  <a:cubicBezTo>
                    <a:pt x="4595" y="4984"/>
                    <a:pt x="4594" y="4984"/>
                    <a:pt x="4593" y="4984"/>
                  </a:cubicBezTo>
                  <a:cubicBezTo>
                    <a:pt x="4592" y="4984"/>
                    <a:pt x="4591" y="4984"/>
                    <a:pt x="4589" y="4984"/>
                  </a:cubicBezTo>
                  <a:cubicBezTo>
                    <a:pt x="4588" y="4984"/>
                    <a:pt x="4587" y="4983"/>
                    <a:pt x="4587" y="4983"/>
                  </a:cubicBezTo>
                  <a:cubicBezTo>
                    <a:pt x="4586" y="4982"/>
                    <a:pt x="4586" y="4980"/>
                    <a:pt x="4586" y="4979"/>
                  </a:cubicBezTo>
                  <a:cubicBezTo>
                    <a:pt x="4586" y="4977"/>
                    <a:pt x="4586" y="4974"/>
                    <a:pt x="4586" y="4938"/>
                  </a:cubicBezTo>
                  <a:cubicBezTo>
                    <a:pt x="4586" y="4901"/>
                    <a:pt x="4587" y="4829"/>
                    <a:pt x="4587" y="4793"/>
                  </a:cubicBezTo>
                  <a:cubicBezTo>
                    <a:pt x="4587" y="4757"/>
                    <a:pt x="4587" y="4756"/>
                    <a:pt x="4586" y="4754"/>
                  </a:cubicBezTo>
                  <a:cubicBezTo>
                    <a:pt x="4585" y="4753"/>
                    <a:pt x="4584" y="4751"/>
                    <a:pt x="4581" y="4749"/>
                  </a:cubicBezTo>
                  <a:cubicBezTo>
                    <a:pt x="4578" y="4747"/>
                    <a:pt x="4573" y="4745"/>
                    <a:pt x="4493" y="4704"/>
                  </a:cubicBezTo>
                  <a:cubicBezTo>
                    <a:pt x="4413" y="4663"/>
                    <a:pt x="4259" y="4583"/>
                    <a:pt x="4181" y="4542"/>
                  </a:cubicBezTo>
                  <a:cubicBezTo>
                    <a:pt x="4103" y="4502"/>
                    <a:pt x="4101" y="4501"/>
                    <a:pt x="4100" y="4501"/>
                  </a:cubicBezTo>
                  <a:cubicBezTo>
                    <a:pt x="4098" y="4500"/>
                    <a:pt x="4096" y="4499"/>
                    <a:pt x="4096" y="4498"/>
                  </a:cubicBezTo>
                  <a:cubicBezTo>
                    <a:pt x="4095" y="4496"/>
                    <a:pt x="4094" y="4495"/>
                    <a:pt x="4094" y="4466"/>
                  </a:cubicBezTo>
                  <a:cubicBezTo>
                    <a:pt x="4094" y="4438"/>
                    <a:pt x="4094" y="4383"/>
                    <a:pt x="4095" y="4356"/>
                  </a:cubicBezTo>
                  <a:cubicBezTo>
                    <a:pt x="4095" y="4328"/>
                    <a:pt x="4095" y="4327"/>
                    <a:pt x="4095" y="4325"/>
                  </a:cubicBezTo>
                  <a:cubicBezTo>
                    <a:pt x="4095" y="4324"/>
                    <a:pt x="4095" y="4321"/>
                    <a:pt x="4095" y="4320"/>
                  </a:cubicBezTo>
                  <a:cubicBezTo>
                    <a:pt x="4095" y="4318"/>
                    <a:pt x="4096" y="4318"/>
                    <a:pt x="4139" y="4318"/>
                  </a:cubicBezTo>
                  <a:cubicBezTo>
                    <a:pt x="4182" y="4318"/>
                    <a:pt x="4268" y="4319"/>
                    <a:pt x="4311" y="4319"/>
                  </a:cubicBezTo>
                  <a:cubicBezTo>
                    <a:pt x="4354" y="4319"/>
                    <a:pt x="4354" y="4319"/>
                    <a:pt x="4354" y="4320"/>
                  </a:cubicBezTo>
                  <a:cubicBezTo>
                    <a:pt x="4354" y="4321"/>
                    <a:pt x="4355" y="4322"/>
                    <a:pt x="4367" y="4357"/>
                  </a:cubicBezTo>
                  <a:cubicBezTo>
                    <a:pt x="4378" y="4392"/>
                    <a:pt x="4401" y="4461"/>
                    <a:pt x="4413" y="4498"/>
                  </a:cubicBezTo>
                  <a:cubicBezTo>
                    <a:pt x="4425" y="4534"/>
                    <a:pt x="4427" y="4538"/>
                    <a:pt x="4429" y="4540"/>
                  </a:cubicBezTo>
                  <a:cubicBezTo>
                    <a:pt x="4430" y="4542"/>
                    <a:pt x="4432" y="4544"/>
                    <a:pt x="4435" y="4545"/>
                  </a:cubicBezTo>
                  <a:cubicBezTo>
                    <a:pt x="4438" y="4546"/>
                    <a:pt x="4442" y="4548"/>
                    <a:pt x="4458" y="4556"/>
                  </a:cubicBezTo>
                  <a:cubicBezTo>
                    <a:pt x="4474" y="4565"/>
                    <a:pt x="4503" y="4581"/>
                    <a:pt x="4530" y="4597"/>
                  </a:cubicBezTo>
                  <a:cubicBezTo>
                    <a:pt x="4558" y="4613"/>
                    <a:pt x="4583" y="4628"/>
                    <a:pt x="4603" y="4639"/>
                  </a:cubicBezTo>
                  <a:cubicBezTo>
                    <a:pt x="4623" y="4649"/>
                    <a:pt x="4638" y="4656"/>
                    <a:pt x="4655" y="4657"/>
                  </a:cubicBezTo>
                  <a:cubicBezTo>
                    <a:pt x="4671" y="4659"/>
                    <a:pt x="4690" y="4655"/>
                    <a:pt x="4704" y="4646"/>
                  </a:cubicBezTo>
                  <a:cubicBezTo>
                    <a:pt x="4717" y="4637"/>
                    <a:pt x="4725" y="4624"/>
                    <a:pt x="4731" y="4608"/>
                  </a:cubicBezTo>
                  <a:cubicBezTo>
                    <a:pt x="4738" y="4591"/>
                    <a:pt x="4743" y="4571"/>
                    <a:pt x="4744" y="4542"/>
                  </a:cubicBezTo>
                  <a:cubicBezTo>
                    <a:pt x="4745" y="4512"/>
                    <a:pt x="4743" y="4473"/>
                    <a:pt x="4743" y="4434"/>
                  </a:cubicBezTo>
                  <a:cubicBezTo>
                    <a:pt x="4743" y="4394"/>
                    <a:pt x="4745" y="4355"/>
                    <a:pt x="4751" y="4325"/>
                  </a:cubicBezTo>
                  <a:cubicBezTo>
                    <a:pt x="4756" y="4294"/>
                    <a:pt x="4764" y="4273"/>
                    <a:pt x="4776" y="4253"/>
                  </a:cubicBezTo>
                  <a:cubicBezTo>
                    <a:pt x="4787" y="4233"/>
                    <a:pt x="4802" y="4215"/>
                    <a:pt x="4824" y="4196"/>
                  </a:cubicBezTo>
                  <a:cubicBezTo>
                    <a:pt x="4846" y="4177"/>
                    <a:pt x="4875" y="4156"/>
                    <a:pt x="4908" y="4143"/>
                  </a:cubicBezTo>
                  <a:cubicBezTo>
                    <a:pt x="4941" y="4130"/>
                    <a:pt x="4976" y="4124"/>
                    <a:pt x="5014" y="4120"/>
                  </a:cubicBezTo>
                  <a:cubicBezTo>
                    <a:pt x="5051" y="4117"/>
                    <a:pt x="5090" y="4117"/>
                    <a:pt x="5137" y="4118"/>
                  </a:cubicBezTo>
                  <a:cubicBezTo>
                    <a:pt x="5184" y="4118"/>
                    <a:pt x="5240" y="4121"/>
                    <a:pt x="5298" y="4122"/>
                  </a:cubicBezTo>
                  <a:cubicBezTo>
                    <a:pt x="5356" y="4124"/>
                    <a:pt x="5417" y="4125"/>
                    <a:pt x="5454" y="4126"/>
                  </a:cubicBezTo>
                  <a:cubicBezTo>
                    <a:pt x="5492" y="4127"/>
                    <a:pt x="5506" y="4127"/>
                    <a:pt x="5527" y="4128"/>
                  </a:cubicBezTo>
                  <a:cubicBezTo>
                    <a:pt x="5549" y="4130"/>
                    <a:pt x="5579" y="4132"/>
                    <a:pt x="5598" y="4133"/>
                  </a:cubicBezTo>
                  <a:cubicBezTo>
                    <a:pt x="5618" y="4135"/>
                    <a:pt x="5628" y="4135"/>
                    <a:pt x="5636" y="4135"/>
                  </a:cubicBezTo>
                  <a:cubicBezTo>
                    <a:pt x="5644" y="4135"/>
                    <a:pt x="5650" y="4135"/>
                    <a:pt x="5652" y="4136"/>
                  </a:cubicBezTo>
                  <a:cubicBezTo>
                    <a:pt x="5655" y="4137"/>
                    <a:pt x="5655" y="4138"/>
                    <a:pt x="5652" y="4140"/>
                  </a:cubicBezTo>
                  <a:cubicBezTo>
                    <a:pt x="5650" y="4143"/>
                    <a:pt x="5645" y="4147"/>
                    <a:pt x="5640" y="4156"/>
                  </a:cubicBezTo>
                  <a:cubicBezTo>
                    <a:pt x="5635" y="4164"/>
                    <a:pt x="5630" y="4177"/>
                    <a:pt x="5626" y="4191"/>
                  </a:cubicBezTo>
                  <a:cubicBezTo>
                    <a:pt x="5621" y="4206"/>
                    <a:pt x="5618" y="4222"/>
                    <a:pt x="5614" y="4264"/>
                  </a:cubicBezTo>
                  <a:cubicBezTo>
                    <a:pt x="5610" y="4305"/>
                    <a:pt x="5606" y="4373"/>
                    <a:pt x="5587" y="4633"/>
                  </a:cubicBezTo>
                  <a:cubicBezTo>
                    <a:pt x="5569" y="4894"/>
                    <a:pt x="5537" y="5347"/>
                    <a:pt x="5511" y="5696"/>
                  </a:cubicBezTo>
                  <a:cubicBezTo>
                    <a:pt x="5485" y="6046"/>
                    <a:pt x="5465" y="6292"/>
                    <a:pt x="5455" y="6426"/>
                  </a:cubicBezTo>
                  <a:cubicBezTo>
                    <a:pt x="5446" y="6560"/>
                    <a:pt x="5447" y="6583"/>
                    <a:pt x="5441" y="6616"/>
                  </a:cubicBezTo>
                  <a:cubicBezTo>
                    <a:pt x="5435" y="6649"/>
                    <a:pt x="5422" y="6692"/>
                    <a:pt x="5399" y="6729"/>
                  </a:cubicBezTo>
                  <a:cubicBezTo>
                    <a:pt x="5377" y="6766"/>
                    <a:pt x="5345" y="6796"/>
                    <a:pt x="5304" y="6819"/>
                  </a:cubicBezTo>
                  <a:cubicBezTo>
                    <a:pt x="5263" y="6842"/>
                    <a:pt x="5213" y="6859"/>
                    <a:pt x="5136" y="6871"/>
                  </a:cubicBezTo>
                  <a:cubicBezTo>
                    <a:pt x="5059" y="6882"/>
                    <a:pt x="4955" y="6888"/>
                    <a:pt x="4752" y="6901"/>
                  </a:cubicBezTo>
                  <a:cubicBezTo>
                    <a:pt x="4550" y="6913"/>
                    <a:pt x="4249" y="6931"/>
                    <a:pt x="4003" y="6948"/>
                  </a:cubicBezTo>
                  <a:cubicBezTo>
                    <a:pt x="3758" y="6965"/>
                    <a:pt x="3569" y="6981"/>
                    <a:pt x="3424" y="6996"/>
                  </a:cubicBezTo>
                  <a:cubicBezTo>
                    <a:pt x="3278" y="7012"/>
                    <a:pt x="3177" y="7027"/>
                    <a:pt x="3078" y="7049"/>
                  </a:cubicBezTo>
                  <a:cubicBezTo>
                    <a:pt x="2980" y="7072"/>
                    <a:pt x="2884" y="7101"/>
                    <a:pt x="2815" y="7125"/>
                  </a:cubicBezTo>
                  <a:cubicBezTo>
                    <a:pt x="2746" y="7150"/>
                    <a:pt x="2704" y="7170"/>
                    <a:pt x="2673" y="7200"/>
                  </a:cubicBezTo>
                  <a:cubicBezTo>
                    <a:pt x="2642" y="7230"/>
                    <a:pt x="2622" y="7270"/>
                    <a:pt x="2607" y="7313"/>
                  </a:cubicBezTo>
                  <a:cubicBezTo>
                    <a:pt x="2592" y="7356"/>
                    <a:pt x="2582" y="7402"/>
                    <a:pt x="2583" y="7445"/>
                  </a:cubicBezTo>
                  <a:cubicBezTo>
                    <a:pt x="2584" y="7488"/>
                    <a:pt x="2596" y="7527"/>
                    <a:pt x="2613" y="7557"/>
                  </a:cubicBezTo>
                  <a:cubicBezTo>
                    <a:pt x="2630" y="7587"/>
                    <a:pt x="2652" y="7607"/>
                    <a:pt x="2685" y="7634"/>
                  </a:cubicBezTo>
                  <a:cubicBezTo>
                    <a:pt x="2719" y="7661"/>
                    <a:pt x="2764" y="7694"/>
                    <a:pt x="2801" y="7721"/>
                  </a:cubicBezTo>
                  <a:cubicBezTo>
                    <a:pt x="2838" y="7749"/>
                    <a:pt x="2867" y="7769"/>
                    <a:pt x="2884" y="7782"/>
                  </a:cubicBezTo>
                  <a:cubicBezTo>
                    <a:pt x="2900" y="7794"/>
                    <a:pt x="2905" y="7798"/>
                    <a:pt x="2909" y="7800"/>
                  </a:cubicBezTo>
                  <a:cubicBezTo>
                    <a:pt x="2913" y="7802"/>
                    <a:pt x="2917" y="7803"/>
                    <a:pt x="2920" y="7803"/>
                  </a:cubicBezTo>
                  <a:cubicBezTo>
                    <a:pt x="2923" y="7803"/>
                    <a:pt x="2926" y="7802"/>
                    <a:pt x="2928" y="7803"/>
                  </a:cubicBezTo>
                  <a:cubicBezTo>
                    <a:pt x="2931" y="7803"/>
                    <a:pt x="2933" y="7804"/>
                    <a:pt x="2934" y="7806"/>
                  </a:cubicBezTo>
                  <a:cubicBezTo>
                    <a:pt x="2935" y="7808"/>
                    <a:pt x="2935" y="7811"/>
                    <a:pt x="2935" y="7822"/>
                  </a:cubicBezTo>
                  <a:cubicBezTo>
                    <a:pt x="2935" y="7833"/>
                    <a:pt x="2935" y="7852"/>
                    <a:pt x="2935" y="7862"/>
                  </a:cubicBezTo>
                  <a:cubicBezTo>
                    <a:pt x="2936" y="7872"/>
                    <a:pt x="2936" y="7874"/>
                    <a:pt x="2937" y="7878"/>
                  </a:cubicBezTo>
                  <a:cubicBezTo>
                    <a:pt x="2939" y="7881"/>
                    <a:pt x="2942" y="7885"/>
                    <a:pt x="2943" y="7891"/>
                  </a:cubicBezTo>
                  <a:cubicBezTo>
                    <a:pt x="2944" y="7896"/>
                    <a:pt x="2943" y="7904"/>
                    <a:pt x="2942" y="7909"/>
                  </a:cubicBezTo>
                  <a:cubicBezTo>
                    <a:pt x="2942" y="7915"/>
                    <a:pt x="2942" y="7917"/>
                    <a:pt x="2942" y="7918"/>
                  </a:cubicBezTo>
                  <a:cubicBezTo>
                    <a:pt x="2942" y="7920"/>
                    <a:pt x="2942" y="7920"/>
                    <a:pt x="2945" y="7921"/>
                  </a:cubicBezTo>
                  <a:cubicBezTo>
                    <a:pt x="2948" y="7922"/>
                    <a:pt x="2953" y="7924"/>
                    <a:pt x="2989" y="7928"/>
                  </a:cubicBezTo>
                  <a:cubicBezTo>
                    <a:pt x="3024" y="7933"/>
                    <a:pt x="3089" y="7940"/>
                    <a:pt x="3126" y="7944"/>
                  </a:cubicBezTo>
                  <a:cubicBezTo>
                    <a:pt x="3162" y="7949"/>
                    <a:pt x="3169" y="7950"/>
                    <a:pt x="3178" y="7951"/>
                  </a:cubicBezTo>
                  <a:cubicBezTo>
                    <a:pt x="3187" y="7952"/>
                    <a:pt x="3197" y="7954"/>
                    <a:pt x="3202" y="7954"/>
                  </a:cubicBezTo>
                  <a:cubicBezTo>
                    <a:pt x="3207" y="7955"/>
                    <a:pt x="3208" y="7955"/>
                    <a:pt x="3210" y="7955"/>
                  </a:cubicBezTo>
                  <a:cubicBezTo>
                    <a:pt x="3212" y="7956"/>
                    <a:pt x="3214" y="7956"/>
                    <a:pt x="3215" y="7956"/>
                  </a:cubicBezTo>
                  <a:cubicBezTo>
                    <a:pt x="3216" y="7957"/>
                    <a:pt x="3216" y="7957"/>
                    <a:pt x="3215" y="7976"/>
                  </a:cubicBezTo>
                  <a:cubicBezTo>
                    <a:pt x="3213" y="7995"/>
                    <a:pt x="3210" y="8032"/>
                    <a:pt x="3202" y="8051"/>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23" name="Freeform 122"/>
            <p:cNvSpPr>
              <a:spLocks/>
            </p:cNvSpPr>
            <p:nvPr/>
          </p:nvSpPr>
          <p:spPr bwMode="auto">
            <a:xfrm>
              <a:off x="5725664" y="2797612"/>
              <a:ext cx="864870" cy="1135380"/>
            </a:xfrm>
            <a:custGeom>
              <a:avLst/>
              <a:gdLst>
                <a:gd name="T0" fmla="*/ 3702 w 4054"/>
                <a:gd name="T1" fmla="*/ 5319 h 5331"/>
                <a:gd name="T2" fmla="*/ 3745 w 4054"/>
                <a:gd name="T3" fmla="*/ 5325 h 5331"/>
                <a:gd name="T4" fmla="*/ 3919 w 4054"/>
                <a:gd name="T5" fmla="*/ 4805 h 5331"/>
                <a:gd name="T6" fmla="*/ 3973 w 4054"/>
                <a:gd name="T7" fmla="*/ 4748 h 5331"/>
                <a:gd name="T8" fmla="*/ 4036 w 4054"/>
                <a:gd name="T9" fmla="*/ 4749 h 5331"/>
                <a:gd name="T10" fmla="*/ 4046 w 4054"/>
                <a:gd name="T11" fmla="*/ 4732 h 5331"/>
                <a:gd name="T12" fmla="*/ 4045 w 4054"/>
                <a:gd name="T13" fmla="*/ 4646 h 5331"/>
                <a:gd name="T14" fmla="*/ 3992 w 4054"/>
                <a:gd name="T15" fmla="*/ 4573 h 5331"/>
                <a:gd name="T16" fmla="*/ 4013 w 4054"/>
                <a:gd name="T17" fmla="*/ 4364 h 5331"/>
                <a:gd name="T18" fmla="*/ 4013 w 4054"/>
                <a:gd name="T19" fmla="*/ 4086 h 5331"/>
                <a:gd name="T20" fmla="*/ 3915 w 4054"/>
                <a:gd name="T21" fmla="*/ 3850 h 5331"/>
                <a:gd name="T22" fmla="*/ 3926 w 4054"/>
                <a:gd name="T23" fmla="*/ 3801 h 5331"/>
                <a:gd name="T24" fmla="*/ 3982 w 4054"/>
                <a:gd name="T25" fmla="*/ 3783 h 5331"/>
                <a:gd name="T26" fmla="*/ 3984 w 4054"/>
                <a:gd name="T27" fmla="*/ 3749 h 5331"/>
                <a:gd name="T28" fmla="*/ 3966 w 4054"/>
                <a:gd name="T29" fmla="*/ 3697 h 5331"/>
                <a:gd name="T30" fmla="*/ 3863 w 4054"/>
                <a:gd name="T31" fmla="*/ 3694 h 5331"/>
                <a:gd name="T32" fmla="*/ 3673 w 4054"/>
                <a:gd name="T33" fmla="*/ 3616 h 5331"/>
                <a:gd name="T34" fmla="*/ 3089 w 4054"/>
                <a:gd name="T35" fmla="*/ 3136 h 5331"/>
                <a:gd name="T36" fmla="*/ 2134 w 4054"/>
                <a:gd name="T37" fmla="*/ 2536 h 5331"/>
                <a:gd name="T38" fmla="*/ 798 w 4054"/>
                <a:gd name="T39" fmla="*/ 1930 h 5331"/>
                <a:gd name="T40" fmla="*/ 405 w 4054"/>
                <a:gd name="T41" fmla="*/ 1750 h 5331"/>
                <a:gd name="T42" fmla="*/ 305 w 4054"/>
                <a:gd name="T43" fmla="*/ 1644 h 5331"/>
                <a:gd name="T44" fmla="*/ 313 w 4054"/>
                <a:gd name="T45" fmla="*/ 262 h 5331"/>
                <a:gd name="T46" fmla="*/ 297 w 4054"/>
                <a:gd name="T47" fmla="*/ 2 h 5331"/>
                <a:gd name="T48" fmla="*/ 214 w 4054"/>
                <a:gd name="T49" fmla="*/ 0 h 5331"/>
                <a:gd name="T50" fmla="*/ 215 w 4054"/>
                <a:gd name="T51" fmla="*/ 428 h 5331"/>
                <a:gd name="T52" fmla="*/ 152 w 4054"/>
                <a:gd name="T53" fmla="*/ 654 h 5331"/>
                <a:gd name="T54" fmla="*/ 13 w 4054"/>
                <a:gd name="T55" fmla="*/ 693 h 5331"/>
                <a:gd name="T56" fmla="*/ 1 w 4054"/>
                <a:gd name="T57" fmla="*/ 708 h 5331"/>
                <a:gd name="T58" fmla="*/ 2 w 4054"/>
                <a:gd name="T59" fmla="*/ 771 h 5331"/>
                <a:gd name="T60" fmla="*/ 63 w 4054"/>
                <a:gd name="T61" fmla="*/ 772 h 5331"/>
                <a:gd name="T62" fmla="*/ 162 w 4054"/>
                <a:gd name="T63" fmla="*/ 827 h 5331"/>
                <a:gd name="T64" fmla="*/ 200 w 4054"/>
                <a:gd name="T65" fmla="*/ 1294 h 5331"/>
                <a:gd name="T66" fmla="*/ 185 w 4054"/>
                <a:gd name="T67" fmla="*/ 1846 h 5331"/>
                <a:gd name="T68" fmla="*/ 138 w 4054"/>
                <a:gd name="T69" fmla="*/ 1893 h 5331"/>
                <a:gd name="T70" fmla="*/ 204 w 4054"/>
                <a:gd name="T71" fmla="*/ 1898 h 5331"/>
                <a:gd name="T72" fmla="*/ 294 w 4054"/>
                <a:gd name="T73" fmla="*/ 1903 h 5331"/>
                <a:gd name="T74" fmla="*/ 319 w 4054"/>
                <a:gd name="T75" fmla="*/ 1891 h 5331"/>
                <a:gd name="T76" fmla="*/ 417 w 4054"/>
                <a:gd name="T77" fmla="*/ 1881 h 5331"/>
                <a:gd name="T78" fmla="*/ 1730 w 4054"/>
                <a:gd name="T79" fmla="*/ 2454 h 5331"/>
                <a:gd name="T80" fmla="*/ 2085 w 4054"/>
                <a:gd name="T81" fmla="*/ 2609 h 5331"/>
                <a:gd name="T82" fmla="*/ 2086 w 4054"/>
                <a:gd name="T83" fmla="*/ 2809 h 5331"/>
                <a:gd name="T84" fmla="*/ 1960 w 4054"/>
                <a:gd name="T85" fmla="*/ 2901 h 5331"/>
                <a:gd name="T86" fmla="*/ 2186 w 4054"/>
                <a:gd name="T87" fmla="*/ 2950 h 5331"/>
                <a:gd name="T88" fmla="*/ 2261 w 4054"/>
                <a:gd name="T89" fmla="*/ 2937 h 5331"/>
                <a:gd name="T90" fmla="*/ 2212 w 4054"/>
                <a:gd name="T91" fmla="*/ 2801 h 5331"/>
                <a:gd name="T92" fmla="*/ 2258 w 4054"/>
                <a:gd name="T93" fmla="*/ 2694 h 5331"/>
                <a:gd name="T94" fmla="*/ 2975 w 4054"/>
                <a:gd name="T95" fmla="*/ 3158 h 5331"/>
                <a:gd name="T96" fmla="*/ 3258 w 4054"/>
                <a:gd name="T97" fmla="*/ 3347 h 5331"/>
                <a:gd name="T98" fmla="*/ 3256 w 4054"/>
                <a:gd name="T99" fmla="*/ 3406 h 5331"/>
                <a:gd name="T100" fmla="*/ 3420 w 4054"/>
                <a:gd name="T101" fmla="*/ 3555 h 5331"/>
                <a:gd name="T102" fmla="*/ 3501 w 4054"/>
                <a:gd name="T103" fmla="*/ 3578 h 5331"/>
                <a:gd name="T104" fmla="*/ 3562 w 4054"/>
                <a:gd name="T105" fmla="*/ 3602 h 5331"/>
                <a:gd name="T106" fmla="*/ 3889 w 4054"/>
                <a:gd name="T107" fmla="*/ 3947 h 5331"/>
                <a:gd name="T108" fmla="*/ 3928 w 4054"/>
                <a:gd name="T109" fmla="*/ 4425 h 5331"/>
                <a:gd name="T110" fmla="*/ 3757 w 4054"/>
                <a:gd name="T111" fmla="*/ 4970 h 5331"/>
                <a:gd name="T112" fmla="*/ 3625 w 4054"/>
                <a:gd name="T113" fmla="*/ 5088 h 5331"/>
                <a:gd name="T114" fmla="*/ 3676 w 4054"/>
                <a:gd name="T115" fmla="*/ 5134 h 5331"/>
                <a:gd name="T116" fmla="*/ 3703 w 4054"/>
                <a:gd name="T117" fmla="*/ 5158 h 5331"/>
                <a:gd name="T118" fmla="*/ 3655 w 4054"/>
                <a:gd name="T119" fmla="*/ 5281 h 5331"/>
                <a:gd name="T120" fmla="*/ 3653 w 4054"/>
                <a:gd name="T121" fmla="*/ 5301 h 5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54" h="5331">
                  <a:moveTo>
                    <a:pt x="3653" y="5301"/>
                  </a:moveTo>
                  <a:cubicBezTo>
                    <a:pt x="3655" y="5303"/>
                    <a:pt x="3660" y="5305"/>
                    <a:pt x="3668" y="5308"/>
                  </a:cubicBezTo>
                  <a:cubicBezTo>
                    <a:pt x="3677" y="5311"/>
                    <a:pt x="3690" y="5315"/>
                    <a:pt x="3702" y="5319"/>
                  </a:cubicBezTo>
                  <a:cubicBezTo>
                    <a:pt x="3714" y="5323"/>
                    <a:pt x="3724" y="5326"/>
                    <a:pt x="3730" y="5328"/>
                  </a:cubicBezTo>
                  <a:cubicBezTo>
                    <a:pt x="3736" y="5330"/>
                    <a:pt x="3739" y="5331"/>
                    <a:pt x="3741" y="5331"/>
                  </a:cubicBezTo>
                  <a:cubicBezTo>
                    <a:pt x="3742" y="5330"/>
                    <a:pt x="3744" y="5328"/>
                    <a:pt x="3745" y="5325"/>
                  </a:cubicBezTo>
                  <a:cubicBezTo>
                    <a:pt x="3746" y="5322"/>
                    <a:pt x="3748" y="5317"/>
                    <a:pt x="3775" y="5238"/>
                  </a:cubicBezTo>
                  <a:cubicBezTo>
                    <a:pt x="3802" y="5159"/>
                    <a:pt x="3854" y="5006"/>
                    <a:pt x="3882" y="4921"/>
                  </a:cubicBezTo>
                  <a:cubicBezTo>
                    <a:pt x="3910" y="4836"/>
                    <a:pt x="3915" y="4819"/>
                    <a:pt x="3919" y="4805"/>
                  </a:cubicBezTo>
                  <a:cubicBezTo>
                    <a:pt x="3923" y="4790"/>
                    <a:pt x="3928" y="4779"/>
                    <a:pt x="3934" y="4771"/>
                  </a:cubicBezTo>
                  <a:cubicBezTo>
                    <a:pt x="3939" y="4762"/>
                    <a:pt x="3946" y="4758"/>
                    <a:pt x="3952" y="4754"/>
                  </a:cubicBezTo>
                  <a:cubicBezTo>
                    <a:pt x="3959" y="4751"/>
                    <a:pt x="3965" y="4749"/>
                    <a:pt x="3973" y="4748"/>
                  </a:cubicBezTo>
                  <a:cubicBezTo>
                    <a:pt x="3981" y="4746"/>
                    <a:pt x="3991" y="4746"/>
                    <a:pt x="4000" y="4746"/>
                  </a:cubicBezTo>
                  <a:cubicBezTo>
                    <a:pt x="4009" y="4747"/>
                    <a:pt x="4017" y="4748"/>
                    <a:pt x="4023" y="4748"/>
                  </a:cubicBezTo>
                  <a:cubicBezTo>
                    <a:pt x="4029" y="4749"/>
                    <a:pt x="4033" y="4749"/>
                    <a:pt x="4036" y="4749"/>
                  </a:cubicBezTo>
                  <a:cubicBezTo>
                    <a:pt x="4038" y="4749"/>
                    <a:pt x="4038" y="4749"/>
                    <a:pt x="4039" y="4749"/>
                  </a:cubicBezTo>
                  <a:cubicBezTo>
                    <a:pt x="4041" y="4749"/>
                    <a:pt x="4042" y="4749"/>
                    <a:pt x="4043" y="4749"/>
                  </a:cubicBezTo>
                  <a:cubicBezTo>
                    <a:pt x="4044" y="4748"/>
                    <a:pt x="4044" y="4748"/>
                    <a:pt x="4046" y="4732"/>
                  </a:cubicBezTo>
                  <a:cubicBezTo>
                    <a:pt x="4047" y="4717"/>
                    <a:pt x="4051" y="4686"/>
                    <a:pt x="4052" y="4670"/>
                  </a:cubicBezTo>
                  <a:cubicBezTo>
                    <a:pt x="4054" y="4654"/>
                    <a:pt x="4054" y="4653"/>
                    <a:pt x="4053" y="4652"/>
                  </a:cubicBezTo>
                  <a:cubicBezTo>
                    <a:pt x="4052" y="4651"/>
                    <a:pt x="4050" y="4650"/>
                    <a:pt x="4045" y="4646"/>
                  </a:cubicBezTo>
                  <a:cubicBezTo>
                    <a:pt x="4039" y="4642"/>
                    <a:pt x="4030" y="4636"/>
                    <a:pt x="4022" y="4628"/>
                  </a:cubicBezTo>
                  <a:cubicBezTo>
                    <a:pt x="4014" y="4619"/>
                    <a:pt x="4007" y="4610"/>
                    <a:pt x="4002" y="4600"/>
                  </a:cubicBezTo>
                  <a:cubicBezTo>
                    <a:pt x="3997" y="4591"/>
                    <a:pt x="3994" y="4582"/>
                    <a:pt x="3992" y="4573"/>
                  </a:cubicBezTo>
                  <a:cubicBezTo>
                    <a:pt x="3990" y="4563"/>
                    <a:pt x="3989" y="4553"/>
                    <a:pt x="3989" y="4543"/>
                  </a:cubicBezTo>
                  <a:cubicBezTo>
                    <a:pt x="3988" y="4532"/>
                    <a:pt x="3987" y="4522"/>
                    <a:pt x="3992" y="4489"/>
                  </a:cubicBezTo>
                  <a:cubicBezTo>
                    <a:pt x="3997" y="4457"/>
                    <a:pt x="4007" y="4403"/>
                    <a:pt x="4013" y="4364"/>
                  </a:cubicBezTo>
                  <a:cubicBezTo>
                    <a:pt x="4019" y="4324"/>
                    <a:pt x="4021" y="4299"/>
                    <a:pt x="4023" y="4273"/>
                  </a:cubicBezTo>
                  <a:cubicBezTo>
                    <a:pt x="4025" y="4246"/>
                    <a:pt x="4028" y="4218"/>
                    <a:pt x="4027" y="4188"/>
                  </a:cubicBezTo>
                  <a:cubicBezTo>
                    <a:pt x="4026" y="4157"/>
                    <a:pt x="4023" y="4123"/>
                    <a:pt x="4013" y="4086"/>
                  </a:cubicBezTo>
                  <a:cubicBezTo>
                    <a:pt x="4004" y="4049"/>
                    <a:pt x="3988" y="4009"/>
                    <a:pt x="3973" y="3974"/>
                  </a:cubicBezTo>
                  <a:cubicBezTo>
                    <a:pt x="3959" y="3939"/>
                    <a:pt x="3945" y="3911"/>
                    <a:pt x="3935" y="3891"/>
                  </a:cubicBezTo>
                  <a:cubicBezTo>
                    <a:pt x="3925" y="3870"/>
                    <a:pt x="3919" y="3858"/>
                    <a:pt x="3915" y="3850"/>
                  </a:cubicBezTo>
                  <a:cubicBezTo>
                    <a:pt x="3912" y="3843"/>
                    <a:pt x="3912" y="3839"/>
                    <a:pt x="3912" y="3834"/>
                  </a:cubicBezTo>
                  <a:cubicBezTo>
                    <a:pt x="3912" y="3829"/>
                    <a:pt x="3913" y="3823"/>
                    <a:pt x="3915" y="3817"/>
                  </a:cubicBezTo>
                  <a:cubicBezTo>
                    <a:pt x="3917" y="3811"/>
                    <a:pt x="3921" y="3806"/>
                    <a:pt x="3926" y="3801"/>
                  </a:cubicBezTo>
                  <a:cubicBezTo>
                    <a:pt x="3930" y="3797"/>
                    <a:pt x="3936" y="3794"/>
                    <a:pt x="3943" y="3791"/>
                  </a:cubicBezTo>
                  <a:cubicBezTo>
                    <a:pt x="3950" y="3788"/>
                    <a:pt x="3958" y="3786"/>
                    <a:pt x="3964" y="3785"/>
                  </a:cubicBezTo>
                  <a:cubicBezTo>
                    <a:pt x="3971" y="3784"/>
                    <a:pt x="3977" y="3783"/>
                    <a:pt x="3982" y="3783"/>
                  </a:cubicBezTo>
                  <a:cubicBezTo>
                    <a:pt x="3987" y="3782"/>
                    <a:pt x="3991" y="3781"/>
                    <a:pt x="3993" y="3780"/>
                  </a:cubicBezTo>
                  <a:cubicBezTo>
                    <a:pt x="3995" y="3779"/>
                    <a:pt x="3995" y="3777"/>
                    <a:pt x="3994" y="3772"/>
                  </a:cubicBezTo>
                  <a:cubicBezTo>
                    <a:pt x="3992" y="3767"/>
                    <a:pt x="3988" y="3758"/>
                    <a:pt x="3984" y="3749"/>
                  </a:cubicBezTo>
                  <a:cubicBezTo>
                    <a:pt x="3981" y="3741"/>
                    <a:pt x="3979" y="3733"/>
                    <a:pt x="3976" y="3726"/>
                  </a:cubicBezTo>
                  <a:cubicBezTo>
                    <a:pt x="3974" y="3718"/>
                    <a:pt x="3971" y="3711"/>
                    <a:pt x="3970" y="3706"/>
                  </a:cubicBezTo>
                  <a:cubicBezTo>
                    <a:pt x="3968" y="3701"/>
                    <a:pt x="3968" y="3699"/>
                    <a:pt x="3966" y="3697"/>
                  </a:cubicBezTo>
                  <a:cubicBezTo>
                    <a:pt x="3964" y="3696"/>
                    <a:pt x="3962" y="3696"/>
                    <a:pt x="3957" y="3696"/>
                  </a:cubicBezTo>
                  <a:cubicBezTo>
                    <a:pt x="3952" y="3695"/>
                    <a:pt x="3945" y="3695"/>
                    <a:pt x="3929" y="3696"/>
                  </a:cubicBezTo>
                  <a:cubicBezTo>
                    <a:pt x="3913" y="3697"/>
                    <a:pt x="3887" y="3698"/>
                    <a:pt x="3863" y="3694"/>
                  </a:cubicBezTo>
                  <a:cubicBezTo>
                    <a:pt x="3838" y="3691"/>
                    <a:pt x="3814" y="3684"/>
                    <a:pt x="3791" y="3676"/>
                  </a:cubicBezTo>
                  <a:cubicBezTo>
                    <a:pt x="3768" y="3669"/>
                    <a:pt x="3746" y="3661"/>
                    <a:pt x="3730" y="3654"/>
                  </a:cubicBezTo>
                  <a:cubicBezTo>
                    <a:pt x="3713" y="3646"/>
                    <a:pt x="3702" y="3639"/>
                    <a:pt x="3673" y="3616"/>
                  </a:cubicBezTo>
                  <a:cubicBezTo>
                    <a:pt x="3645" y="3593"/>
                    <a:pt x="3598" y="3553"/>
                    <a:pt x="3535" y="3500"/>
                  </a:cubicBezTo>
                  <a:cubicBezTo>
                    <a:pt x="3472" y="3446"/>
                    <a:pt x="3393" y="3379"/>
                    <a:pt x="3321" y="3318"/>
                  </a:cubicBezTo>
                  <a:cubicBezTo>
                    <a:pt x="3249" y="3257"/>
                    <a:pt x="3184" y="3204"/>
                    <a:pt x="3089" y="3136"/>
                  </a:cubicBezTo>
                  <a:cubicBezTo>
                    <a:pt x="2994" y="3069"/>
                    <a:pt x="2870" y="2989"/>
                    <a:pt x="2762" y="2920"/>
                  </a:cubicBezTo>
                  <a:cubicBezTo>
                    <a:pt x="2654" y="2850"/>
                    <a:pt x="2563" y="2791"/>
                    <a:pt x="2468" y="2731"/>
                  </a:cubicBezTo>
                  <a:cubicBezTo>
                    <a:pt x="2372" y="2670"/>
                    <a:pt x="2272" y="2609"/>
                    <a:pt x="2134" y="2536"/>
                  </a:cubicBezTo>
                  <a:cubicBezTo>
                    <a:pt x="1995" y="2462"/>
                    <a:pt x="1817" y="2377"/>
                    <a:pt x="1633" y="2292"/>
                  </a:cubicBezTo>
                  <a:cubicBezTo>
                    <a:pt x="1448" y="2208"/>
                    <a:pt x="1257" y="2125"/>
                    <a:pt x="1115" y="2065"/>
                  </a:cubicBezTo>
                  <a:cubicBezTo>
                    <a:pt x="974" y="2004"/>
                    <a:pt x="882" y="1966"/>
                    <a:pt x="798" y="1930"/>
                  </a:cubicBezTo>
                  <a:cubicBezTo>
                    <a:pt x="715" y="1895"/>
                    <a:pt x="639" y="1862"/>
                    <a:pt x="581" y="1834"/>
                  </a:cubicBezTo>
                  <a:cubicBezTo>
                    <a:pt x="523" y="1806"/>
                    <a:pt x="481" y="1782"/>
                    <a:pt x="455" y="1769"/>
                  </a:cubicBezTo>
                  <a:cubicBezTo>
                    <a:pt x="430" y="1756"/>
                    <a:pt x="419" y="1754"/>
                    <a:pt x="405" y="1750"/>
                  </a:cubicBezTo>
                  <a:cubicBezTo>
                    <a:pt x="391" y="1747"/>
                    <a:pt x="372" y="1743"/>
                    <a:pt x="358" y="1734"/>
                  </a:cubicBezTo>
                  <a:cubicBezTo>
                    <a:pt x="343" y="1725"/>
                    <a:pt x="333" y="1712"/>
                    <a:pt x="324" y="1696"/>
                  </a:cubicBezTo>
                  <a:cubicBezTo>
                    <a:pt x="315" y="1679"/>
                    <a:pt x="309" y="1661"/>
                    <a:pt x="305" y="1644"/>
                  </a:cubicBezTo>
                  <a:cubicBezTo>
                    <a:pt x="302" y="1628"/>
                    <a:pt x="302" y="1615"/>
                    <a:pt x="303" y="1596"/>
                  </a:cubicBezTo>
                  <a:cubicBezTo>
                    <a:pt x="304" y="1576"/>
                    <a:pt x="307" y="1551"/>
                    <a:pt x="309" y="1285"/>
                  </a:cubicBezTo>
                  <a:cubicBezTo>
                    <a:pt x="311" y="1020"/>
                    <a:pt x="312" y="515"/>
                    <a:pt x="313" y="262"/>
                  </a:cubicBezTo>
                  <a:cubicBezTo>
                    <a:pt x="314" y="9"/>
                    <a:pt x="314" y="7"/>
                    <a:pt x="314" y="6"/>
                  </a:cubicBezTo>
                  <a:cubicBezTo>
                    <a:pt x="314" y="5"/>
                    <a:pt x="314" y="4"/>
                    <a:pt x="314" y="3"/>
                  </a:cubicBezTo>
                  <a:cubicBezTo>
                    <a:pt x="314" y="3"/>
                    <a:pt x="313" y="3"/>
                    <a:pt x="297" y="2"/>
                  </a:cubicBezTo>
                  <a:cubicBezTo>
                    <a:pt x="281" y="2"/>
                    <a:pt x="250" y="1"/>
                    <a:pt x="233" y="0"/>
                  </a:cubicBezTo>
                  <a:cubicBezTo>
                    <a:pt x="217" y="0"/>
                    <a:pt x="216" y="0"/>
                    <a:pt x="216" y="0"/>
                  </a:cubicBezTo>
                  <a:cubicBezTo>
                    <a:pt x="215" y="0"/>
                    <a:pt x="214" y="0"/>
                    <a:pt x="214" y="0"/>
                  </a:cubicBezTo>
                  <a:cubicBezTo>
                    <a:pt x="214" y="1"/>
                    <a:pt x="214" y="2"/>
                    <a:pt x="214" y="16"/>
                  </a:cubicBezTo>
                  <a:cubicBezTo>
                    <a:pt x="214" y="31"/>
                    <a:pt x="215" y="59"/>
                    <a:pt x="215" y="140"/>
                  </a:cubicBezTo>
                  <a:cubicBezTo>
                    <a:pt x="215" y="220"/>
                    <a:pt x="215" y="352"/>
                    <a:pt x="215" y="428"/>
                  </a:cubicBezTo>
                  <a:cubicBezTo>
                    <a:pt x="214" y="503"/>
                    <a:pt x="213" y="522"/>
                    <a:pt x="209" y="542"/>
                  </a:cubicBezTo>
                  <a:cubicBezTo>
                    <a:pt x="206" y="562"/>
                    <a:pt x="199" y="582"/>
                    <a:pt x="190" y="602"/>
                  </a:cubicBezTo>
                  <a:cubicBezTo>
                    <a:pt x="180" y="622"/>
                    <a:pt x="166" y="640"/>
                    <a:pt x="152" y="654"/>
                  </a:cubicBezTo>
                  <a:cubicBezTo>
                    <a:pt x="139" y="668"/>
                    <a:pt x="125" y="677"/>
                    <a:pt x="107" y="683"/>
                  </a:cubicBezTo>
                  <a:cubicBezTo>
                    <a:pt x="89" y="690"/>
                    <a:pt x="66" y="693"/>
                    <a:pt x="49" y="694"/>
                  </a:cubicBezTo>
                  <a:cubicBezTo>
                    <a:pt x="32" y="695"/>
                    <a:pt x="20" y="694"/>
                    <a:pt x="13" y="693"/>
                  </a:cubicBezTo>
                  <a:cubicBezTo>
                    <a:pt x="6" y="693"/>
                    <a:pt x="5" y="693"/>
                    <a:pt x="4" y="693"/>
                  </a:cubicBezTo>
                  <a:cubicBezTo>
                    <a:pt x="3" y="693"/>
                    <a:pt x="2" y="693"/>
                    <a:pt x="2" y="694"/>
                  </a:cubicBezTo>
                  <a:cubicBezTo>
                    <a:pt x="1" y="694"/>
                    <a:pt x="1" y="695"/>
                    <a:pt x="1" y="708"/>
                  </a:cubicBezTo>
                  <a:cubicBezTo>
                    <a:pt x="0" y="720"/>
                    <a:pt x="0" y="744"/>
                    <a:pt x="0" y="756"/>
                  </a:cubicBezTo>
                  <a:cubicBezTo>
                    <a:pt x="0" y="768"/>
                    <a:pt x="0" y="769"/>
                    <a:pt x="1" y="769"/>
                  </a:cubicBezTo>
                  <a:cubicBezTo>
                    <a:pt x="1" y="770"/>
                    <a:pt x="1" y="771"/>
                    <a:pt x="2" y="771"/>
                  </a:cubicBezTo>
                  <a:cubicBezTo>
                    <a:pt x="2" y="772"/>
                    <a:pt x="4" y="772"/>
                    <a:pt x="10" y="772"/>
                  </a:cubicBezTo>
                  <a:cubicBezTo>
                    <a:pt x="16" y="771"/>
                    <a:pt x="27" y="771"/>
                    <a:pt x="36" y="771"/>
                  </a:cubicBezTo>
                  <a:cubicBezTo>
                    <a:pt x="46" y="771"/>
                    <a:pt x="54" y="771"/>
                    <a:pt x="63" y="772"/>
                  </a:cubicBezTo>
                  <a:cubicBezTo>
                    <a:pt x="72" y="773"/>
                    <a:pt x="81" y="773"/>
                    <a:pt x="93" y="776"/>
                  </a:cubicBezTo>
                  <a:cubicBezTo>
                    <a:pt x="104" y="780"/>
                    <a:pt x="117" y="785"/>
                    <a:pt x="129" y="793"/>
                  </a:cubicBezTo>
                  <a:cubicBezTo>
                    <a:pt x="140" y="802"/>
                    <a:pt x="151" y="813"/>
                    <a:pt x="162" y="827"/>
                  </a:cubicBezTo>
                  <a:cubicBezTo>
                    <a:pt x="172" y="841"/>
                    <a:pt x="183" y="858"/>
                    <a:pt x="191" y="872"/>
                  </a:cubicBezTo>
                  <a:cubicBezTo>
                    <a:pt x="198" y="887"/>
                    <a:pt x="202" y="900"/>
                    <a:pt x="203" y="968"/>
                  </a:cubicBezTo>
                  <a:cubicBezTo>
                    <a:pt x="204" y="1035"/>
                    <a:pt x="201" y="1158"/>
                    <a:pt x="200" y="1294"/>
                  </a:cubicBezTo>
                  <a:cubicBezTo>
                    <a:pt x="199" y="1431"/>
                    <a:pt x="199" y="1581"/>
                    <a:pt x="199" y="1669"/>
                  </a:cubicBezTo>
                  <a:cubicBezTo>
                    <a:pt x="199" y="1758"/>
                    <a:pt x="200" y="1785"/>
                    <a:pt x="197" y="1805"/>
                  </a:cubicBezTo>
                  <a:cubicBezTo>
                    <a:pt x="195" y="1824"/>
                    <a:pt x="190" y="1836"/>
                    <a:pt x="185" y="1846"/>
                  </a:cubicBezTo>
                  <a:cubicBezTo>
                    <a:pt x="180" y="1857"/>
                    <a:pt x="174" y="1866"/>
                    <a:pt x="167" y="1872"/>
                  </a:cubicBezTo>
                  <a:cubicBezTo>
                    <a:pt x="161" y="1878"/>
                    <a:pt x="153" y="1880"/>
                    <a:pt x="148" y="1883"/>
                  </a:cubicBezTo>
                  <a:cubicBezTo>
                    <a:pt x="142" y="1887"/>
                    <a:pt x="139" y="1891"/>
                    <a:pt x="138" y="1893"/>
                  </a:cubicBezTo>
                  <a:cubicBezTo>
                    <a:pt x="138" y="1895"/>
                    <a:pt x="140" y="1896"/>
                    <a:pt x="144" y="1896"/>
                  </a:cubicBezTo>
                  <a:cubicBezTo>
                    <a:pt x="148" y="1896"/>
                    <a:pt x="154" y="1896"/>
                    <a:pt x="164" y="1896"/>
                  </a:cubicBezTo>
                  <a:cubicBezTo>
                    <a:pt x="174" y="1896"/>
                    <a:pt x="187" y="1897"/>
                    <a:pt x="204" y="1898"/>
                  </a:cubicBezTo>
                  <a:cubicBezTo>
                    <a:pt x="221" y="1899"/>
                    <a:pt x="241" y="1900"/>
                    <a:pt x="254" y="1901"/>
                  </a:cubicBezTo>
                  <a:cubicBezTo>
                    <a:pt x="267" y="1902"/>
                    <a:pt x="272" y="1902"/>
                    <a:pt x="278" y="1902"/>
                  </a:cubicBezTo>
                  <a:cubicBezTo>
                    <a:pt x="284" y="1902"/>
                    <a:pt x="290" y="1903"/>
                    <a:pt x="294" y="1903"/>
                  </a:cubicBezTo>
                  <a:cubicBezTo>
                    <a:pt x="298" y="1904"/>
                    <a:pt x="300" y="1904"/>
                    <a:pt x="302" y="1903"/>
                  </a:cubicBezTo>
                  <a:cubicBezTo>
                    <a:pt x="304" y="1903"/>
                    <a:pt x="306" y="1901"/>
                    <a:pt x="308" y="1899"/>
                  </a:cubicBezTo>
                  <a:cubicBezTo>
                    <a:pt x="310" y="1897"/>
                    <a:pt x="313" y="1894"/>
                    <a:pt x="319" y="1891"/>
                  </a:cubicBezTo>
                  <a:cubicBezTo>
                    <a:pt x="324" y="1888"/>
                    <a:pt x="332" y="1885"/>
                    <a:pt x="340" y="1882"/>
                  </a:cubicBezTo>
                  <a:cubicBezTo>
                    <a:pt x="347" y="1879"/>
                    <a:pt x="353" y="1877"/>
                    <a:pt x="363" y="1875"/>
                  </a:cubicBezTo>
                  <a:cubicBezTo>
                    <a:pt x="373" y="1873"/>
                    <a:pt x="386" y="1871"/>
                    <a:pt x="417" y="1881"/>
                  </a:cubicBezTo>
                  <a:cubicBezTo>
                    <a:pt x="448" y="1890"/>
                    <a:pt x="497" y="1912"/>
                    <a:pt x="602" y="1959"/>
                  </a:cubicBezTo>
                  <a:cubicBezTo>
                    <a:pt x="708" y="2006"/>
                    <a:pt x="870" y="2078"/>
                    <a:pt x="1085" y="2173"/>
                  </a:cubicBezTo>
                  <a:cubicBezTo>
                    <a:pt x="1300" y="2267"/>
                    <a:pt x="1568" y="2384"/>
                    <a:pt x="1730" y="2454"/>
                  </a:cubicBezTo>
                  <a:cubicBezTo>
                    <a:pt x="1893" y="2525"/>
                    <a:pt x="1951" y="2549"/>
                    <a:pt x="1989" y="2564"/>
                  </a:cubicBezTo>
                  <a:cubicBezTo>
                    <a:pt x="2028" y="2579"/>
                    <a:pt x="2047" y="2585"/>
                    <a:pt x="2060" y="2589"/>
                  </a:cubicBezTo>
                  <a:cubicBezTo>
                    <a:pt x="2073" y="2594"/>
                    <a:pt x="2079" y="2598"/>
                    <a:pt x="2085" y="2609"/>
                  </a:cubicBezTo>
                  <a:cubicBezTo>
                    <a:pt x="2092" y="2619"/>
                    <a:pt x="2098" y="2636"/>
                    <a:pt x="2102" y="2658"/>
                  </a:cubicBezTo>
                  <a:cubicBezTo>
                    <a:pt x="2106" y="2681"/>
                    <a:pt x="2108" y="2710"/>
                    <a:pt x="2105" y="2736"/>
                  </a:cubicBezTo>
                  <a:cubicBezTo>
                    <a:pt x="2103" y="2763"/>
                    <a:pt x="2097" y="2788"/>
                    <a:pt x="2086" y="2809"/>
                  </a:cubicBezTo>
                  <a:cubicBezTo>
                    <a:pt x="2076" y="2830"/>
                    <a:pt x="2061" y="2847"/>
                    <a:pt x="2044" y="2860"/>
                  </a:cubicBezTo>
                  <a:cubicBezTo>
                    <a:pt x="2028" y="2874"/>
                    <a:pt x="2010" y="2884"/>
                    <a:pt x="1995" y="2890"/>
                  </a:cubicBezTo>
                  <a:cubicBezTo>
                    <a:pt x="1981" y="2896"/>
                    <a:pt x="1969" y="2899"/>
                    <a:pt x="1960" y="2901"/>
                  </a:cubicBezTo>
                  <a:cubicBezTo>
                    <a:pt x="1952" y="2903"/>
                    <a:pt x="1947" y="2904"/>
                    <a:pt x="1954" y="2907"/>
                  </a:cubicBezTo>
                  <a:cubicBezTo>
                    <a:pt x="1962" y="2909"/>
                    <a:pt x="1981" y="2913"/>
                    <a:pt x="2025" y="2921"/>
                  </a:cubicBezTo>
                  <a:cubicBezTo>
                    <a:pt x="2069" y="2929"/>
                    <a:pt x="2137" y="2941"/>
                    <a:pt x="2186" y="2950"/>
                  </a:cubicBezTo>
                  <a:cubicBezTo>
                    <a:pt x="2235" y="2960"/>
                    <a:pt x="2264" y="2967"/>
                    <a:pt x="2277" y="2969"/>
                  </a:cubicBezTo>
                  <a:cubicBezTo>
                    <a:pt x="2291" y="2970"/>
                    <a:pt x="2289" y="2967"/>
                    <a:pt x="2284" y="2962"/>
                  </a:cubicBezTo>
                  <a:cubicBezTo>
                    <a:pt x="2279" y="2956"/>
                    <a:pt x="2270" y="2949"/>
                    <a:pt x="2261" y="2937"/>
                  </a:cubicBezTo>
                  <a:cubicBezTo>
                    <a:pt x="2251" y="2925"/>
                    <a:pt x="2242" y="2908"/>
                    <a:pt x="2234" y="2889"/>
                  </a:cubicBezTo>
                  <a:cubicBezTo>
                    <a:pt x="2226" y="2869"/>
                    <a:pt x="2220" y="2848"/>
                    <a:pt x="2216" y="2835"/>
                  </a:cubicBezTo>
                  <a:cubicBezTo>
                    <a:pt x="2212" y="2821"/>
                    <a:pt x="2211" y="2816"/>
                    <a:pt x="2212" y="2801"/>
                  </a:cubicBezTo>
                  <a:cubicBezTo>
                    <a:pt x="2213" y="2786"/>
                    <a:pt x="2217" y="2762"/>
                    <a:pt x="2220" y="2744"/>
                  </a:cubicBezTo>
                  <a:cubicBezTo>
                    <a:pt x="2223" y="2725"/>
                    <a:pt x="2225" y="2712"/>
                    <a:pt x="2231" y="2704"/>
                  </a:cubicBezTo>
                  <a:cubicBezTo>
                    <a:pt x="2237" y="2695"/>
                    <a:pt x="2246" y="2692"/>
                    <a:pt x="2258" y="2694"/>
                  </a:cubicBezTo>
                  <a:cubicBezTo>
                    <a:pt x="2271" y="2696"/>
                    <a:pt x="2287" y="2703"/>
                    <a:pt x="2320" y="2724"/>
                  </a:cubicBezTo>
                  <a:cubicBezTo>
                    <a:pt x="2352" y="2745"/>
                    <a:pt x="2401" y="2779"/>
                    <a:pt x="2525" y="2862"/>
                  </a:cubicBezTo>
                  <a:cubicBezTo>
                    <a:pt x="2649" y="2944"/>
                    <a:pt x="2847" y="3074"/>
                    <a:pt x="2975" y="3158"/>
                  </a:cubicBezTo>
                  <a:cubicBezTo>
                    <a:pt x="3103" y="3243"/>
                    <a:pt x="3159" y="3282"/>
                    <a:pt x="3194" y="3305"/>
                  </a:cubicBezTo>
                  <a:cubicBezTo>
                    <a:pt x="3229" y="3328"/>
                    <a:pt x="3242" y="3336"/>
                    <a:pt x="3249" y="3340"/>
                  </a:cubicBezTo>
                  <a:cubicBezTo>
                    <a:pt x="3256" y="3344"/>
                    <a:pt x="3258" y="3346"/>
                    <a:pt x="3258" y="3347"/>
                  </a:cubicBezTo>
                  <a:cubicBezTo>
                    <a:pt x="3259" y="3349"/>
                    <a:pt x="3258" y="3351"/>
                    <a:pt x="3258" y="3354"/>
                  </a:cubicBezTo>
                  <a:cubicBezTo>
                    <a:pt x="3257" y="3357"/>
                    <a:pt x="3257" y="3360"/>
                    <a:pt x="3257" y="3370"/>
                  </a:cubicBezTo>
                  <a:cubicBezTo>
                    <a:pt x="3257" y="3380"/>
                    <a:pt x="3256" y="3397"/>
                    <a:pt x="3256" y="3406"/>
                  </a:cubicBezTo>
                  <a:cubicBezTo>
                    <a:pt x="3255" y="3415"/>
                    <a:pt x="3255" y="3416"/>
                    <a:pt x="3257" y="3418"/>
                  </a:cubicBezTo>
                  <a:cubicBezTo>
                    <a:pt x="3259" y="3419"/>
                    <a:pt x="3263" y="3422"/>
                    <a:pt x="3296" y="3449"/>
                  </a:cubicBezTo>
                  <a:cubicBezTo>
                    <a:pt x="3328" y="3477"/>
                    <a:pt x="3389" y="3529"/>
                    <a:pt x="3420" y="3555"/>
                  </a:cubicBezTo>
                  <a:cubicBezTo>
                    <a:pt x="3451" y="3582"/>
                    <a:pt x="3453" y="3582"/>
                    <a:pt x="3457" y="3582"/>
                  </a:cubicBezTo>
                  <a:cubicBezTo>
                    <a:pt x="3461" y="3582"/>
                    <a:pt x="3469" y="3582"/>
                    <a:pt x="3477" y="3582"/>
                  </a:cubicBezTo>
                  <a:cubicBezTo>
                    <a:pt x="3485" y="3581"/>
                    <a:pt x="3494" y="3580"/>
                    <a:pt x="3501" y="3578"/>
                  </a:cubicBezTo>
                  <a:cubicBezTo>
                    <a:pt x="3508" y="3576"/>
                    <a:pt x="3513" y="3573"/>
                    <a:pt x="3518" y="3572"/>
                  </a:cubicBezTo>
                  <a:cubicBezTo>
                    <a:pt x="3522" y="3571"/>
                    <a:pt x="3525" y="3572"/>
                    <a:pt x="3528" y="3573"/>
                  </a:cubicBezTo>
                  <a:cubicBezTo>
                    <a:pt x="3530" y="3574"/>
                    <a:pt x="3532" y="3576"/>
                    <a:pt x="3562" y="3602"/>
                  </a:cubicBezTo>
                  <a:cubicBezTo>
                    <a:pt x="3592" y="3628"/>
                    <a:pt x="3649" y="3677"/>
                    <a:pt x="3693" y="3719"/>
                  </a:cubicBezTo>
                  <a:cubicBezTo>
                    <a:pt x="3737" y="3761"/>
                    <a:pt x="3766" y="3795"/>
                    <a:pt x="3798" y="3832"/>
                  </a:cubicBezTo>
                  <a:cubicBezTo>
                    <a:pt x="3830" y="3869"/>
                    <a:pt x="3865" y="3908"/>
                    <a:pt x="3889" y="3947"/>
                  </a:cubicBezTo>
                  <a:cubicBezTo>
                    <a:pt x="3914" y="3986"/>
                    <a:pt x="3929" y="4025"/>
                    <a:pt x="3940" y="4069"/>
                  </a:cubicBezTo>
                  <a:cubicBezTo>
                    <a:pt x="3950" y="4113"/>
                    <a:pt x="3956" y="4163"/>
                    <a:pt x="3953" y="4227"/>
                  </a:cubicBezTo>
                  <a:cubicBezTo>
                    <a:pt x="3950" y="4291"/>
                    <a:pt x="3938" y="4368"/>
                    <a:pt x="3928" y="4425"/>
                  </a:cubicBezTo>
                  <a:cubicBezTo>
                    <a:pt x="3917" y="4482"/>
                    <a:pt x="3908" y="4519"/>
                    <a:pt x="3882" y="4605"/>
                  </a:cubicBezTo>
                  <a:cubicBezTo>
                    <a:pt x="3856" y="4690"/>
                    <a:pt x="3812" y="4825"/>
                    <a:pt x="3790" y="4893"/>
                  </a:cubicBezTo>
                  <a:cubicBezTo>
                    <a:pt x="3767" y="4962"/>
                    <a:pt x="3766" y="4963"/>
                    <a:pt x="3757" y="4970"/>
                  </a:cubicBezTo>
                  <a:cubicBezTo>
                    <a:pt x="3747" y="4976"/>
                    <a:pt x="3730" y="4987"/>
                    <a:pt x="3711" y="5001"/>
                  </a:cubicBezTo>
                  <a:cubicBezTo>
                    <a:pt x="3692" y="5015"/>
                    <a:pt x="3671" y="5033"/>
                    <a:pt x="3656" y="5048"/>
                  </a:cubicBezTo>
                  <a:cubicBezTo>
                    <a:pt x="3641" y="5063"/>
                    <a:pt x="3631" y="5077"/>
                    <a:pt x="3625" y="5088"/>
                  </a:cubicBezTo>
                  <a:cubicBezTo>
                    <a:pt x="3619" y="5100"/>
                    <a:pt x="3617" y="5109"/>
                    <a:pt x="3622" y="5116"/>
                  </a:cubicBezTo>
                  <a:cubicBezTo>
                    <a:pt x="3628" y="5123"/>
                    <a:pt x="3642" y="5126"/>
                    <a:pt x="3652" y="5128"/>
                  </a:cubicBezTo>
                  <a:cubicBezTo>
                    <a:pt x="3663" y="5131"/>
                    <a:pt x="3670" y="5133"/>
                    <a:pt x="3676" y="5134"/>
                  </a:cubicBezTo>
                  <a:cubicBezTo>
                    <a:pt x="3683" y="5136"/>
                    <a:pt x="3689" y="5137"/>
                    <a:pt x="3695" y="5138"/>
                  </a:cubicBezTo>
                  <a:cubicBezTo>
                    <a:pt x="3700" y="5139"/>
                    <a:pt x="3704" y="5141"/>
                    <a:pt x="3706" y="5142"/>
                  </a:cubicBezTo>
                  <a:cubicBezTo>
                    <a:pt x="3708" y="5144"/>
                    <a:pt x="3707" y="5146"/>
                    <a:pt x="3703" y="5158"/>
                  </a:cubicBezTo>
                  <a:cubicBezTo>
                    <a:pt x="3699" y="5169"/>
                    <a:pt x="3691" y="5190"/>
                    <a:pt x="3683" y="5209"/>
                  </a:cubicBezTo>
                  <a:cubicBezTo>
                    <a:pt x="3676" y="5229"/>
                    <a:pt x="3669" y="5246"/>
                    <a:pt x="3664" y="5258"/>
                  </a:cubicBezTo>
                  <a:cubicBezTo>
                    <a:pt x="3660" y="5270"/>
                    <a:pt x="3657" y="5276"/>
                    <a:pt x="3655" y="5281"/>
                  </a:cubicBezTo>
                  <a:cubicBezTo>
                    <a:pt x="3653" y="5285"/>
                    <a:pt x="3652" y="5287"/>
                    <a:pt x="3651" y="5289"/>
                  </a:cubicBezTo>
                  <a:cubicBezTo>
                    <a:pt x="3650" y="5291"/>
                    <a:pt x="3650" y="5293"/>
                    <a:pt x="3650" y="5295"/>
                  </a:cubicBezTo>
                  <a:cubicBezTo>
                    <a:pt x="3650" y="5297"/>
                    <a:pt x="3650" y="5300"/>
                    <a:pt x="3653" y="5301"/>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24" name="Freeform 123"/>
            <p:cNvSpPr>
              <a:spLocks/>
            </p:cNvSpPr>
            <p:nvPr/>
          </p:nvSpPr>
          <p:spPr bwMode="auto">
            <a:xfrm>
              <a:off x="5618984" y="2504242"/>
              <a:ext cx="106680" cy="457200"/>
            </a:xfrm>
            <a:custGeom>
              <a:avLst/>
              <a:gdLst>
                <a:gd name="T0" fmla="*/ 500 w 501"/>
                <a:gd name="T1" fmla="*/ 2129 h 2141"/>
                <a:gd name="T2" fmla="*/ 492 w 501"/>
                <a:gd name="T3" fmla="*/ 2141 h 2141"/>
                <a:gd name="T4" fmla="*/ 465 w 501"/>
                <a:gd name="T5" fmla="*/ 2141 h 2141"/>
                <a:gd name="T6" fmla="*/ 411 w 501"/>
                <a:gd name="T7" fmla="*/ 2140 h 2141"/>
                <a:gd name="T8" fmla="*/ 310 w 501"/>
                <a:gd name="T9" fmla="*/ 2133 h 2141"/>
                <a:gd name="T10" fmla="*/ 221 w 501"/>
                <a:gd name="T11" fmla="*/ 2121 h 2141"/>
                <a:gd name="T12" fmla="*/ 134 w 501"/>
                <a:gd name="T13" fmla="*/ 2084 h 2141"/>
                <a:gd name="T14" fmla="*/ 58 w 501"/>
                <a:gd name="T15" fmla="*/ 2009 h 2141"/>
                <a:gd name="T16" fmla="*/ 17 w 501"/>
                <a:gd name="T17" fmla="*/ 1929 h 2141"/>
                <a:gd name="T18" fmla="*/ 2 w 501"/>
                <a:gd name="T19" fmla="*/ 1574 h 2141"/>
                <a:gd name="T20" fmla="*/ 2 w 501"/>
                <a:gd name="T21" fmla="*/ 320 h 2141"/>
                <a:gd name="T22" fmla="*/ 3 w 501"/>
                <a:gd name="T23" fmla="*/ 5 h 2141"/>
                <a:gd name="T24" fmla="*/ 4 w 501"/>
                <a:gd name="T25" fmla="*/ 1 h 2141"/>
                <a:gd name="T26" fmla="*/ 17 w 501"/>
                <a:gd name="T27" fmla="*/ 0 h 2141"/>
                <a:gd name="T28" fmla="*/ 60 w 501"/>
                <a:gd name="T29" fmla="*/ 0 h 2141"/>
                <a:gd name="T30" fmla="*/ 73 w 501"/>
                <a:gd name="T31" fmla="*/ 1 h 2141"/>
                <a:gd name="T32" fmla="*/ 74 w 501"/>
                <a:gd name="T33" fmla="*/ 8 h 2141"/>
                <a:gd name="T34" fmla="*/ 76 w 501"/>
                <a:gd name="T35" fmla="*/ 308 h 2141"/>
                <a:gd name="T36" fmla="*/ 77 w 501"/>
                <a:gd name="T37" fmla="*/ 1448 h 2141"/>
                <a:gd name="T38" fmla="*/ 81 w 501"/>
                <a:gd name="T39" fmla="*/ 1846 h 2141"/>
                <a:gd name="T40" fmla="*/ 115 w 501"/>
                <a:gd name="T41" fmla="*/ 1951 h 2141"/>
                <a:gd name="T42" fmla="*/ 221 w 501"/>
                <a:gd name="T43" fmla="*/ 2031 h 2141"/>
                <a:gd name="T44" fmla="*/ 373 w 501"/>
                <a:gd name="T45" fmla="*/ 2059 h 2141"/>
                <a:gd name="T46" fmla="*/ 468 w 501"/>
                <a:gd name="T47" fmla="*/ 2064 h 2141"/>
                <a:gd name="T48" fmla="*/ 494 w 501"/>
                <a:gd name="T49" fmla="*/ 2065 h 2141"/>
                <a:gd name="T50" fmla="*/ 500 w 501"/>
                <a:gd name="T51" fmla="*/ 2065 h 2141"/>
                <a:gd name="T52" fmla="*/ 501 w 501"/>
                <a:gd name="T53" fmla="*/ 2078 h 2141"/>
                <a:gd name="T54" fmla="*/ 500 w 501"/>
                <a:gd name="T55" fmla="*/ 2129 h 2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1" h="2141">
                  <a:moveTo>
                    <a:pt x="500" y="2129"/>
                  </a:moveTo>
                  <a:cubicBezTo>
                    <a:pt x="500" y="2141"/>
                    <a:pt x="498" y="2141"/>
                    <a:pt x="492" y="2141"/>
                  </a:cubicBezTo>
                  <a:cubicBezTo>
                    <a:pt x="486" y="2141"/>
                    <a:pt x="477" y="2141"/>
                    <a:pt x="465" y="2141"/>
                  </a:cubicBezTo>
                  <a:cubicBezTo>
                    <a:pt x="453" y="2141"/>
                    <a:pt x="438" y="2141"/>
                    <a:pt x="411" y="2140"/>
                  </a:cubicBezTo>
                  <a:cubicBezTo>
                    <a:pt x="384" y="2139"/>
                    <a:pt x="344" y="2136"/>
                    <a:pt x="310" y="2133"/>
                  </a:cubicBezTo>
                  <a:cubicBezTo>
                    <a:pt x="277" y="2131"/>
                    <a:pt x="250" y="2128"/>
                    <a:pt x="221" y="2121"/>
                  </a:cubicBezTo>
                  <a:cubicBezTo>
                    <a:pt x="193" y="2114"/>
                    <a:pt x="163" y="2103"/>
                    <a:pt x="134" y="2084"/>
                  </a:cubicBezTo>
                  <a:cubicBezTo>
                    <a:pt x="105" y="2065"/>
                    <a:pt x="77" y="2037"/>
                    <a:pt x="58" y="2009"/>
                  </a:cubicBezTo>
                  <a:cubicBezTo>
                    <a:pt x="38" y="1980"/>
                    <a:pt x="26" y="1951"/>
                    <a:pt x="17" y="1929"/>
                  </a:cubicBezTo>
                  <a:cubicBezTo>
                    <a:pt x="9" y="1908"/>
                    <a:pt x="3" y="1893"/>
                    <a:pt x="2" y="1574"/>
                  </a:cubicBezTo>
                  <a:cubicBezTo>
                    <a:pt x="0" y="1255"/>
                    <a:pt x="1" y="632"/>
                    <a:pt x="2" y="320"/>
                  </a:cubicBezTo>
                  <a:cubicBezTo>
                    <a:pt x="3" y="8"/>
                    <a:pt x="3" y="6"/>
                    <a:pt x="3" y="5"/>
                  </a:cubicBezTo>
                  <a:cubicBezTo>
                    <a:pt x="3" y="3"/>
                    <a:pt x="3" y="2"/>
                    <a:pt x="4" y="1"/>
                  </a:cubicBezTo>
                  <a:cubicBezTo>
                    <a:pt x="4" y="1"/>
                    <a:pt x="5" y="1"/>
                    <a:pt x="17" y="0"/>
                  </a:cubicBezTo>
                  <a:cubicBezTo>
                    <a:pt x="28" y="0"/>
                    <a:pt x="49" y="0"/>
                    <a:pt x="60" y="0"/>
                  </a:cubicBezTo>
                  <a:cubicBezTo>
                    <a:pt x="71" y="0"/>
                    <a:pt x="73" y="0"/>
                    <a:pt x="73" y="1"/>
                  </a:cubicBezTo>
                  <a:cubicBezTo>
                    <a:pt x="74" y="1"/>
                    <a:pt x="74" y="2"/>
                    <a:pt x="74" y="8"/>
                  </a:cubicBezTo>
                  <a:cubicBezTo>
                    <a:pt x="75" y="14"/>
                    <a:pt x="76" y="25"/>
                    <a:pt x="76" y="308"/>
                  </a:cubicBezTo>
                  <a:cubicBezTo>
                    <a:pt x="77" y="590"/>
                    <a:pt x="77" y="1145"/>
                    <a:pt x="77" y="1448"/>
                  </a:cubicBezTo>
                  <a:cubicBezTo>
                    <a:pt x="77" y="1752"/>
                    <a:pt x="77" y="1804"/>
                    <a:pt x="81" y="1846"/>
                  </a:cubicBezTo>
                  <a:cubicBezTo>
                    <a:pt x="85" y="1888"/>
                    <a:pt x="92" y="1920"/>
                    <a:pt x="115" y="1951"/>
                  </a:cubicBezTo>
                  <a:cubicBezTo>
                    <a:pt x="137" y="1982"/>
                    <a:pt x="173" y="2012"/>
                    <a:pt x="221" y="2031"/>
                  </a:cubicBezTo>
                  <a:cubicBezTo>
                    <a:pt x="268" y="2049"/>
                    <a:pt x="328" y="2056"/>
                    <a:pt x="373" y="2059"/>
                  </a:cubicBezTo>
                  <a:cubicBezTo>
                    <a:pt x="419" y="2063"/>
                    <a:pt x="450" y="2064"/>
                    <a:pt x="468" y="2064"/>
                  </a:cubicBezTo>
                  <a:cubicBezTo>
                    <a:pt x="486" y="2065"/>
                    <a:pt x="490" y="2065"/>
                    <a:pt x="494" y="2065"/>
                  </a:cubicBezTo>
                  <a:cubicBezTo>
                    <a:pt x="497" y="2065"/>
                    <a:pt x="499" y="2065"/>
                    <a:pt x="500" y="2065"/>
                  </a:cubicBezTo>
                  <a:cubicBezTo>
                    <a:pt x="501" y="2065"/>
                    <a:pt x="501" y="2066"/>
                    <a:pt x="501" y="2078"/>
                  </a:cubicBezTo>
                  <a:cubicBezTo>
                    <a:pt x="501" y="2091"/>
                    <a:pt x="501" y="2116"/>
                    <a:pt x="500" y="2129"/>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25" name="Freeform 124"/>
            <p:cNvSpPr>
              <a:spLocks/>
            </p:cNvSpPr>
            <p:nvPr/>
          </p:nvSpPr>
          <p:spPr bwMode="auto">
            <a:xfrm>
              <a:off x="5771384" y="2462332"/>
              <a:ext cx="224790" cy="335280"/>
            </a:xfrm>
            <a:custGeom>
              <a:avLst/>
              <a:gdLst>
                <a:gd name="T0" fmla="*/ 96 w 1053"/>
                <a:gd name="T1" fmla="*/ 1571 h 1572"/>
                <a:gd name="T2" fmla="*/ 101 w 1053"/>
                <a:gd name="T3" fmla="*/ 1570 h 1572"/>
                <a:gd name="T4" fmla="*/ 107 w 1053"/>
                <a:gd name="T5" fmla="*/ 1543 h 1572"/>
                <a:gd name="T6" fmla="*/ 117 w 1053"/>
                <a:gd name="T7" fmla="*/ 1434 h 1572"/>
                <a:gd name="T8" fmla="*/ 142 w 1053"/>
                <a:gd name="T9" fmla="*/ 1337 h 1572"/>
                <a:gd name="T10" fmla="*/ 197 w 1053"/>
                <a:gd name="T11" fmla="*/ 1227 h 1572"/>
                <a:gd name="T12" fmla="*/ 235 w 1053"/>
                <a:gd name="T13" fmla="*/ 1177 h 1572"/>
                <a:gd name="T14" fmla="*/ 258 w 1053"/>
                <a:gd name="T15" fmla="*/ 1161 h 1572"/>
                <a:gd name="T16" fmla="*/ 368 w 1053"/>
                <a:gd name="T17" fmla="*/ 1161 h 1572"/>
                <a:gd name="T18" fmla="*/ 758 w 1053"/>
                <a:gd name="T19" fmla="*/ 1167 h 1572"/>
                <a:gd name="T20" fmla="*/ 878 w 1053"/>
                <a:gd name="T21" fmla="*/ 1164 h 1572"/>
                <a:gd name="T22" fmla="*/ 915 w 1053"/>
                <a:gd name="T23" fmla="*/ 1150 h 1572"/>
                <a:gd name="T24" fmla="*/ 969 w 1053"/>
                <a:gd name="T25" fmla="*/ 1110 h 1572"/>
                <a:gd name="T26" fmla="*/ 1018 w 1053"/>
                <a:gd name="T27" fmla="*/ 1028 h 1572"/>
                <a:gd name="T28" fmla="*/ 1038 w 1053"/>
                <a:gd name="T29" fmla="*/ 819 h 1572"/>
                <a:gd name="T30" fmla="*/ 1051 w 1053"/>
                <a:gd name="T31" fmla="*/ 178 h 1572"/>
                <a:gd name="T32" fmla="*/ 1053 w 1053"/>
                <a:gd name="T33" fmla="*/ 15 h 1572"/>
                <a:gd name="T34" fmla="*/ 1051 w 1053"/>
                <a:gd name="T35" fmla="*/ 9 h 1572"/>
                <a:gd name="T36" fmla="*/ 936 w 1053"/>
                <a:gd name="T37" fmla="*/ 6 h 1572"/>
                <a:gd name="T38" fmla="*/ 492 w 1053"/>
                <a:gd name="T39" fmla="*/ 1 h 1572"/>
                <a:gd name="T40" fmla="*/ 374 w 1053"/>
                <a:gd name="T41" fmla="*/ 0 h 1572"/>
                <a:gd name="T42" fmla="*/ 371 w 1053"/>
                <a:gd name="T43" fmla="*/ 3 h 1572"/>
                <a:gd name="T44" fmla="*/ 371 w 1053"/>
                <a:gd name="T45" fmla="*/ 26 h 1572"/>
                <a:gd name="T46" fmla="*/ 369 w 1053"/>
                <a:gd name="T47" fmla="*/ 102 h 1572"/>
                <a:gd name="T48" fmla="*/ 370 w 1053"/>
                <a:gd name="T49" fmla="*/ 121 h 1572"/>
                <a:gd name="T50" fmla="*/ 413 w 1053"/>
                <a:gd name="T51" fmla="*/ 121 h 1572"/>
                <a:gd name="T52" fmla="*/ 584 w 1053"/>
                <a:gd name="T53" fmla="*/ 124 h 1572"/>
                <a:gd name="T54" fmla="*/ 706 w 1053"/>
                <a:gd name="T55" fmla="*/ 157 h 1572"/>
                <a:gd name="T56" fmla="*/ 783 w 1053"/>
                <a:gd name="T57" fmla="*/ 227 h 1572"/>
                <a:gd name="T58" fmla="*/ 826 w 1053"/>
                <a:gd name="T59" fmla="*/ 313 h 1572"/>
                <a:gd name="T60" fmla="*/ 837 w 1053"/>
                <a:gd name="T61" fmla="*/ 392 h 1572"/>
                <a:gd name="T62" fmla="*/ 813 w 1053"/>
                <a:gd name="T63" fmla="*/ 497 h 1572"/>
                <a:gd name="T64" fmla="*/ 765 w 1053"/>
                <a:gd name="T65" fmla="*/ 569 h 1572"/>
                <a:gd name="T66" fmla="*/ 697 w 1053"/>
                <a:gd name="T67" fmla="*/ 617 h 1572"/>
                <a:gd name="T68" fmla="*/ 600 w 1053"/>
                <a:gd name="T69" fmla="*/ 644 h 1572"/>
                <a:gd name="T70" fmla="*/ 455 w 1053"/>
                <a:gd name="T71" fmla="*/ 650 h 1572"/>
                <a:gd name="T72" fmla="*/ 363 w 1053"/>
                <a:gd name="T73" fmla="*/ 647 h 1572"/>
                <a:gd name="T74" fmla="*/ 343 w 1053"/>
                <a:gd name="T75" fmla="*/ 646 h 1572"/>
                <a:gd name="T76" fmla="*/ 332 w 1053"/>
                <a:gd name="T77" fmla="*/ 645 h 1572"/>
                <a:gd name="T78" fmla="*/ 286 w 1053"/>
                <a:gd name="T79" fmla="*/ 630 h 1572"/>
                <a:gd name="T80" fmla="*/ 232 w 1053"/>
                <a:gd name="T81" fmla="*/ 601 h 1572"/>
                <a:gd name="T82" fmla="*/ 188 w 1053"/>
                <a:gd name="T83" fmla="*/ 563 h 1572"/>
                <a:gd name="T84" fmla="*/ 157 w 1053"/>
                <a:gd name="T85" fmla="*/ 510 h 1572"/>
                <a:gd name="T86" fmla="*/ 140 w 1053"/>
                <a:gd name="T87" fmla="*/ 434 h 1572"/>
                <a:gd name="T88" fmla="*/ 139 w 1053"/>
                <a:gd name="T89" fmla="*/ 329 h 1572"/>
                <a:gd name="T90" fmla="*/ 147 w 1053"/>
                <a:gd name="T91" fmla="*/ 280 h 1572"/>
                <a:gd name="T92" fmla="*/ 153 w 1053"/>
                <a:gd name="T93" fmla="*/ 256 h 1572"/>
                <a:gd name="T94" fmla="*/ 153 w 1053"/>
                <a:gd name="T95" fmla="*/ 249 h 1572"/>
                <a:gd name="T96" fmla="*/ 127 w 1053"/>
                <a:gd name="T97" fmla="*/ 247 h 1572"/>
                <a:gd name="T98" fmla="*/ 38 w 1053"/>
                <a:gd name="T99" fmla="*/ 248 h 1572"/>
                <a:gd name="T100" fmla="*/ 13 w 1053"/>
                <a:gd name="T101" fmla="*/ 248 h 1572"/>
                <a:gd name="T102" fmla="*/ 10 w 1053"/>
                <a:gd name="T103" fmla="*/ 250 h 1572"/>
                <a:gd name="T104" fmla="*/ 8 w 1053"/>
                <a:gd name="T105" fmla="*/ 464 h 1572"/>
                <a:gd name="T106" fmla="*/ 3 w 1053"/>
                <a:gd name="T107" fmla="*/ 1303 h 1572"/>
                <a:gd name="T108" fmla="*/ 0 w 1053"/>
                <a:gd name="T109" fmla="*/ 1537 h 1572"/>
                <a:gd name="T110" fmla="*/ 1 w 1053"/>
                <a:gd name="T111" fmla="*/ 1558 h 1572"/>
                <a:gd name="T112" fmla="*/ 2 w 1053"/>
                <a:gd name="T113" fmla="*/ 1566 h 1572"/>
                <a:gd name="T114" fmla="*/ 10 w 1053"/>
                <a:gd name="T115" fmla="*/ 1568 h 1572"/>
                <a:gd name="T116" fmla="*/ 44 w 1053"/>
                <a:gd name="T117" fmla="*/ 1570 h 1572"/>
                <a:gd name="T118" fmla="*/ 81 w 1053"/>
                <a:gd name="T119" fmla="*/ 1572 h 1572"/>
                <a:gd name="T120" fmla="*/ 92 w 1053"/>
                <a:gd name="T121" fmla="*/ 1572 h 1572"/>
                <a:gd name="T122" fmla="*/ 96 w 1053"/>
                <a:gd name="T123" fmla="*/ 1571 h 1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53" h="1572">
                  <a:moveTo>
                    <a:pt x="96" y="1571"/>
                  </a:moveTo>
                  <a:cubicBezTo>
                    <a:pt x="98" y="1571"/>
                    <a:pt x="99" y="1571"/>
                    <a:pt x="101" y="1570"/>
                  </a:cubicBezTo>
                  <a:cubicBezTo>
                    <a:pt x="103" y="1569"/>
                    <a:pt x="104" y="1568"/>
                    <a:pt x="107" y="1543"/>
                  </a:cubicBezTo>
                  <a:cubicBezTo>
                    <a:pt x="109" y="1518"/>
                    <a:pt x="113" y="1470"/>
                    <a:pt x="117" y="1434"/>
                  </a:cubicBezTo>
                  <a:cubicBezTo>
                    <a:pt x="122" y="1397"/>
                    <a:pt x="127" y="1372"/>
                    <a:pt x="142" y="1337"/>
                  </a:cubicBezTo>
                  <a:cubicBezTo>
                    <a:pt x="156" y="1301"/>
                    <a:pt x="179" y="1256"/>
                    <a:pt x="197" y="1227"/>
                  </a:cubicBezTo>
                  <a:cubicBezTo>
                    <a:pt x="214" y="1198"/>
                    <a:pt x="226" y="1185"/>
                    <a:pt x="235" y="1177"/>
                  </a:cubicBezTo>
                  <a:cubicBezTo>
                    <a:pt x="245" y="1168"/>
                    <a:pt x="252" y="1163"/>
                    <a:pt x="258" y="1161"/>
                  </a:cubicBezTo>
                  <a:cubicBezTo>
                    <a:pt x="265" y="1158"/>
                    <a:pt x="269" y="1159"/>
                    <a:pt x="368" y="1161"/>
                  </a:cubicBezTo>
                  <a:cubicBezTo>
                    <a:pt x="466" y="1162"/>
                    <a:pt x="657" y="1166"/>
                    <a:pt x="758" y="1167"/>
                  </a:cubicBezTo>
                  <a:cubicBezTo>
                    <a:pt x="858" y="1168"/>
                    <a:pt x="868" y="1166"/>
                    <a:pt x="878" y="1164"/>
                  </a:cubicBezTo>
                  <a:cubicBezTo>
                    <a:pt x="889" y="1161"/>
                    <a:pt x="900" y="1157"/>
                    <a:pt x="915" y="1150"/>
                  </a:cubicBezTo>
                  <a:cubicBezTo>
                    <a:pt x="930" y="1143"/>
                    <a:pt x="950" y="1132"/>
                    <a:pt x="969" y="1110"/>
                  </a:cubicBezTo>
                  <a:cubicBezTo>
                    <a:pt x="988" y="1087"/>
                    <a:pt x="1007" y="1054"/>
                    <a:pt x="1018" y="1028"/>
                  </a:cubicBezTo>
                  <a:cubicBezTo>
                    <a:pt x="1029" y="1003"/>
                    <a:pt x="1033" y="986"/>
                    <a:pt x="1038" y="819"/>
                  </a:cubicBezTo>
                  <a:cubicBezTo>
                    <a:pt x="1043" y="653"/>
                    <a:pt x="1048" y="337"/>
                    <a:pt x="1051" y="178"/>
                  </a:cubicBezTo>
                  <a:cubicBezTo>
                    <a:pt x="1053" y="19"/>
                    <a:pt x="1053" y="17"/>
                    <a:pt x="1053" y="15"/>
                  </a:cubicBezTo>
                  <a:cubicBezTo>
                    <a:pt x="1053" y="13"/>
                    <a:pt x="1052" y="10"/>
                    <a:pt x="1051" y="9"/>
                  </a:cubicBezTo>
                  <a:cubicBezTo>
                    <a:pt x="1050" y="7"/>
                    <a:pt x="1048" y="7"/>
                    <a:pt x="936" y="6"/>
                  </a:cubicBezTo>
                  <a:cubicBezTo>
                    <a:pt x="825" y="4"/>
                    <a:pt x="604" y="2"/>
                    <a:pt x="492" y="1"/>
                  </a:cubicBezTo>
                  <a:cubicBezTo>
                    <a:pt x="379" y="0"/>
                    <a:pt x="376" y="0"/>
                    <a:pt x="374" y="0"/>
                  </a:cubicBezTo>
                  <a:cubicBezTo>
                    <a:pt x="372" y="0"/>
                    <a:pt x="371" y="1"/>
                    <a:pt x="371" y="3"/>
                  </a:cubicBezTo>
                  <a:cubicBezTo>
                    <a:pt x="371" y="5"/>
                    <a:pt x="371" y="7"/>
                    <a:pt x="371" y="26"/>
                  </a:cubicBezTo>
                  <a:cubicBezTo>
                    <a:pt x="371" y="46"/>
                    <a:pt x="370" y="83"/>
                    <a:pt x="369" y="102"/>
                  </a:cubicBezTo>
                  <a:cubicBezTo>
                    <a:pt x="369" y="120"/>
                    <a:pt x="369" y="121"/>
                    <a:pt x="370" y="121"/>
                  </a:cubicBezTo>
                  <a:cubicBezTo>
                    <a:pt x="371" y="121"/>
                    <a:pt x="373" y="121"/>
                    <a:pt x="413" y="121"/>
                  </a:cubicBezTo>
                  <a:cubicBezTo>
                    <a:pt x="452" y="121"/>
                    <a:pt x="529" y="120"/>
                    <a:pt x="584" y="124"/>
                  </a:cubicBezTo>
                  <a:cubicBezTo>
                    <a:pt x="640" y="129"/>
                    <a:pt x="675" y="140"/>
                    <a:pt x="706" y="157"/>
                  </a:cubicBezTo>
                  <a:cubicBezTo>
                    <a:pt x="736" y="175"/>
                    <a:pt x="763" y="199"/>
                    <a:pt x="783" y="227"/>
                  </a:cubicBezTo>
                  <a:cubicBezTo>
                    <a:pt x="804" y="255"/>
                    <a:pt x="817" y="287"/>
                    <a:pt x="826" y="313"/>
                  </a:cubicBezTo>
                  <a:cubicBezTo>
                    <a:pt x="834" y="340"/>
                    <a:pt x="839" y="361"/>
                    <a:pt x="837" y="392"/>
                  </a:cubicBezTo>
                  <a:cubicBezTo>
                    <a:pt x="834" y="423"/>
                    <a:pt x="826" y="465"/>
                    <a:pt x="813" y="497"/>
                  </a:cubicBezTo>
                  <a:cubicBezTo>
                    <a:pt x="801" y="528"/>
                    <a:pt x="785" y="550"/>
                    <a:pt x="765" y="569"/>
                  </a:cubicBezTo>
                  <a:cubicBezTo>
                    <a:pt x="746" y="588"/>
                    <a:pt x="722" y="604"/>
                    <a:pt x="697" y="617"/>
                  </a:cubicBezTo>
                  <a:cubicBezTo>
                    <a:pt x="671" y="630"/>
                    <a:pt x="643" y="639"/>
                    <a:pt x="600" y="644"/>
                  </a:cubicBezTo>
                  <a:cubicBezTo>
                    <a:pt x="557" y="650"/>
                    <a:pt x="500" y="650"/>
                    <a:pt x="455" y="650"/>
                  </a:cubicBezTo>
                  <a:cubicBezTo>
                    <a:pt x="411" y="649"/>
                    <a:pt x="380" y="648"/>
                    <a:pt x="363" y="647"/>
                  </a:cubicBezTo>
                  <a:cubicBezTo>
                    <a:pt x="347" y="646"/>
                    <a:pt x="345" y="646"/>
                    <a:pt x="343" y="646"/>
                  </a:cubicBezTo>
                  <a:cubicBezTo>
                    <a:pt x="342" y="647"/>
                    <a:pt x="342" y="647"/>
                    <a:pt x="332" y="645"/>
                  </a:cubicBezTo>
                  <a:cubicBezTo>
                    <a:pt x="323" y="642"/>
                    <a:pt x="305" y="637"/>
                    <a:pt x="286" y="630"/>
                  </a:cubicBezTo>
                  <a:cubicBezTo>
                    <a:pt x="268" y="622"/>
                    <a:pt x="248" y="612"/>
                    <a:pt x="232" y="601"/>
                  </a:cubicBezTo>
                  <a:cubicBezTo>
                    <a:pt x="215" y="590"/>
                    <a:pt x="201" y="578"/>
                    <a:pt x="188" y="563"/>
                  </a:cubicBezTo>
                  <a:cubicBezTo>
                    <a:pt x="176" y="548"/>
                    <a:pt x="166" y="530"/>
                    <a:pt x="157" y="510"/>
                  </a:cubicBezTo>
                  <a:cubicBezTo>
                    <a:pt x="149" y="490"/>
                    <a:pt x="143" y="467"/>
                    <a:pt x="140" y="434"/>
                  </a:cubicBezTo>
                  <a:cubicBezTo>
                    <a:pt x="137" y="400"/>
                    <a:pt x="137" y="356"/>
                    <a:pt x="139" y="329"/>
                  </a:cubicBezTo>
                  <a:cubicBezTo>
                    <a:pt x="141" y="301"/>
                    <a:pt x="145" y="290"/>
                    <a:pt x="147" y="280"/>
                  </a:cubicBezTo>
                  <a:cubicBezTo>
                    <a:pt x="150" y="270"/>
                    <a:pt x="152" y="261"/>
                    <a:pt x="153" y="256"/>
                  </a:cubicBezTo>
                  <a:cubicBezTo>
                    <a:pt x="154" y="251"/>
                    <a:pt x="154" y="250"/>
                    <a:pt x="153" y="249"/>
                  </a:cubicBezTo>
                  <a:cubicBezTo>
                    <a:pt x="152" y="247"/>
                    <a:pt x="150" y="247"/>
                    <a:pt x="127" y="247"/>
                  </a:cubicBezTo>
                  <a:cubicBezTo>
                    <a:pt x="104" y="247"/>
                    <a:pt x="61" y="247"/>
                    <a:pt x="38" y="248"/>
                  </a:cubicBezTo>
                  <a:cubicBezTo>
                    <a:pt x="16" y="248"/>
                    <a:pt x="15" y="248"/>
                    <a:pt x="13" y="248"/>
                  </a:cubicBezTo>
                  <a:cubicBezTo>
                    <a:pt x="12" y="248"/>
                    <a:pt x="11" y="249"/>
                    <a:pt x="10" y="250"/>
                  </a:cubicBezTo>
                  <a:cubicBezTo>
                    <a:pt x="9" y="252"/>
                    <a:pt x="9" y="254"/>
                    <a:pt x="8" y="464"/>
                  </a:cubicBezTo>
                  <a:cubicBezTo>
                    <a:pt x="7" y="673"/>
                    <a:pt x="4" y="1090"/>
                    <a:pt x="3" y="1303"/>
                  </a:cubicBezTo>
                  <a:cubicBezTo>
                    <a:pt x="1" y="1517"/>
                    <a:pt x="1" y="1527"/>
                    <a:pt x="0" y="1537"/>
                  </a:cubicBezTo>
                  <a:cubicBezTo>
                    <a:pt x="0" y="1546"/>
                    <a:pt x="1" y="1553"/>
                    <a:pt x="1" y="1558"/>
                  </a:cubicBezTo>
                  <a:cubicBezTo>
                    <a:pt x="1" y="1563"/>
                    <a:pt x="1" y="1565"/>
                    <a:pt x="2" y="1566"/>
                  </a:cubicBezTo>
                  <a:cubicBezTo>
                    <a:pt x="2" y="1567"/>
                    <a:pt x="3" y="1568"/>
                    <a:pt x="10" y="1568"/>
                  </a:cubicBezTo>
                  <a:cubicBezTo>
                    <a:pt x="17" y="1569"/>
                    <a:pt x="30" y="1569"/>
                    <a:pt x="44" y="1570"/>
                  </a:cubicBezTo>
                  <a:cubicBezTo>
                    <a:pt x="58" y="1570"/>
                    <a:pt x="73" y="1571"/>
                    <a:pt x="81" y="1572"/>
                  </a:cubicBezTo>
                  <a:cubicBezTo>
                    <a:pt x="89" y="1572"/>
                    <a:pt x="91" y="1572"/>
                    <a:pt x="92" y="1572"/>
                  </a:cubicBezTo>
                  <a:cubicBezTo>
                    <a:pt x="94" y="1572"/>
                    <a:pt x="95" y="1571"/>
                    <a:pt x="96" y="1571"/>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26" name="Freeform 125"/>
            <p:cNvSpPr>
              <a:spLocks/>
            </p:cNvSpPr>
            <p:nvPr/>
          </p:nvSpPr>
          <p:spPr bwMode="auto">
            <a:xfrm>
              <a:off x="5489444" y="2428042"/>
              <a:ext cx="361950" cy="87630"/>
            </a:xfrm>
            <a:custGeom>
              <a:avLst/>
              <a:gdLst>
                <a:gd name="T0" fmla="*/ 1697 w 1707"/>
                <a:gd name="T1" fmla="*/ 156 h 405"/>
                <a:gd name="T2" fmla="*/ 1614 w 1707"/>
                <a:gd name="T3" fmla="*/ 149 h 405"/>
                <a:gd name="T4" fmla="*/ 1564 w 1707"/>
                <a:gd name="T5" fmla="*/ 122 h 405"/>
                <a:gd name="T6" fmla="*/ 1545 w 1707"/>
                <a:gd name="T7" fmla="*/ 72 h 405"/>
                <a:gd name="T8" fmla="*/ 1548 w 1707"/>
                <a:gd name="T9" fmla="*/ 29 h 405"/>
                <a:gd name="T10" fmla="*/ 1521 w 1707"/>
                <a:gd name="T11" fmla="*/ 18 h 405"/>
                <a:gd name="T12" fmla="*/ 1389 w 1707"/>
                <a:gd name="T13" fmla="*/ 20 h 405"/>
                <a:gd name="T14" fmla="*/ 1352 w 1707"/>
                <a:gd name="T15" fmla="*/ 69 h 405"/>
                <a:gd name="T16" fmla="*/ 1268 w 1707"/>
                <a:gd name="T17" fmla="*/ 105 h 405"/>
                <a:gd name="T18" fmla="*/ 640 w 1707"/>
                <a:gd name="T19" fmla="*/ 108 h 405"/>
                <a:gd name="T20" fmla="*/ 274 w 1707"/>
                <a:gd name="T21" fmla="*/ 108 h 405"/>
                <a:gd name="T22" fmla="*/ 264 w 1707"/>
                <a:gd name="T23" fmla="*/ 89 h 405"/>
                <a:gd name="T24" fmla="*/ 255 w 1707"/>
                <a:gd name="T25" fmla="*/ 0 h 405"/>
                <a:gd name="T26" fmla="*/ 184 w 1707"/>
                <a:gd name="T27" fmla="*/ 3 h 405"/>
                <a:gd name="T28" fmla="*/ 10 w 1707"/>
                <a:gd name="T29" fmla="*/ 3 h 405"/>
                <a:gd name="T30" fmla="*/ 0 w 1707"/>
                <a:gd name="T31" fmla="*/ 11 h 405"/>
                <a:gd name="T32" fmla="*/ 0 w 1707"/>
                <a:gd name="T33" fmla="*/ 259 h 405"/>
                <a:gd name="T34" fmla="*/ 34 w 1707"/>
                <a:gd name="T35" fmla="*/ 309 h 405"/>
                <a:gd name="T36" fmla="*/ 190 w 1707"/>
                <a:gd name="T37" fmla="*/ 307 h 405"/>
                <a:gd name="T38" fmla="*/ 189 w 1707"/>
                <a:gd name="T39" fmla="*/ 209 h 405"/>
                <a:gd name="T40" fmla="*/ 200 w 1707"/>
                <a:gd name="T41" fmla="*/ 181 h 405"/>
                <a:gd name="T42" fmla="*/ 467 w 1707"/>
                <a:gd name="T43" fmla="*/ 183 h 405"/>
                <a:gd name="T44" fmla="*/ 578 w 1707"/>
                <a:gd name="T45" fmla="*/ 227 h 405"/>
                <a:gd name="T46" fmla="*/ 622 w 1707"/>
                <a:gd name="T47" fmla="*/ 322 h 405"/>
                <a:gd name="T48" fmla="*/ 625 w 1707"/>
                <a:gd name="T49" fmla="*/ 351 h 405"/>
                <a:gd name="T50" fmla="*/ 638 w 1707"/>
                <a:gd name="T51" fmla="*/ 357 h 405"/>
                <a:gd name="T52" fmla="*/ 689 w 1707"/>
                <a:gd name="T53" fmla="*/ 356 h 405"/>
                <a:gd name="T54" fmla="*/ 693 w 1707"/>
                <a:gd name="T55" fmla="*/ 354 h 405"/>
                <a:gd name="T56" fmla="*/ 704 w 1707"/>
                <a:gd name="T57" fmla="*/ 314 h 405"/>
                <a:gd name="T58" fmla="*/ 750 w 1707"/>
                <a:gd name="T59" fmla="*/ 242 h 405"/>
                <a:gd name="T60" fmla="*/ 835 w 1707"/>
                <a:gd name="T61" fmla="*/ 200 h 405"/>
                <a:gd name="T62" fmla="*/ 1157 w 1707"/>
                <a:gd name="T63" fmla="*/ 202 h 405"/>
                <a:gd name="T64" fmla="*/ 1296 w 1707"/>
                <a:gd name="T65" fmla="*/ 265 h 405"/>
                <a:gd name="T66" fmla="*/ 1344 w 1707"/>
                <a:gd name="T67" fmla="*/ 366 h 405"/>
                <a:gd name="T68" fmla="*/ 1348 w 1707"/>
                <a:gd name="T69" fmla="*/ 395 h 405"/>
                <a:gd name="T70" fmla="*/ 1348 w 1707"/>
                <a:gd name="T71" fmla="*/ 403 h 405"/>
                <a:gd name="T72" fmla="*/ 1372 w 1707"/>
                <a:gd name="T73" fmla="*/ 405 h 405"/>
                <a:gd name="T74" fmla="*/ 1487 w 1707"/>
                <a:gd name="T75" fmla="*/ 405 h 405"/>
                <a:gd name="T76" fmla="*/ 1493 w 1707"/>
                <a:gd name="T77" fmla="*/ 401 h 405"/>
                <a:gd name="T78" fmla="*/ 1520 w 1707"/>
                <a:gd name="T79" fmla="*/ 355 h 405"/>
                <a:gd name="T80" fmla="*/ 1594 w 1707"/>
                <a:gd name="T81" fmla="*/ 289 h 405"/>
                <a:gd name="T82" fmla="*/ 1682 w 1707"/>
                <a:gd name="T83" fmla="*/ 277 h 405"/>
                <a:gd name="T84" fmla="*/ 1705 w 1707"/>
                <a:gd name="T85" fmla="*/ 253 h 405"/>
                <a:gd name="T86" fmla="*/ 1707 w 1707"/>
                <a:gd name="T87" fmla="*/ 16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7" h="405">
                  <a:moveTo>
                    <a:pt x="1707" y="158"/>
                  </a:moveTo>
                  <a:cubicBezTo>
                    <a:pt x="1706" y="157"/>
                    <a:pt x="1704" y="157"/>
                    <a:pt x="1697" y="156"/>
                  </a:cubicBezTo>
                  <a:cubicBezTo>
                    <a:pt x="1691" y="155"/>
                    <a:pt x="1679" y="153"/>
                    <a:pt x="1663" y="152"/>
                  </a:cubicBezTo>
                  <a:cubicBezTo>
                    <a:pt x="1647" y="151"/>
                    <a:pt x="1628" y="151"/>
                    <a:pt x="1614" y="149"/>
                  </a:cubicBezTo>
                  <a:cubicBezTo>
                    <a:pt x="1600" y="147"/>
                    <a:pt x="1592" y="144"/>
                    <a:pt x="1584" y="139"/>
                  </a:cubicBezTo>
                  <a:cubicBezTo>
                    <a:pt x="1576" y="135"/>
                    <a:pt x="1569" y="129"/>
                    <a:pt x="1564" y="122"/>
                  </a:cubicBezTo>
                  <a:cubicBezTo>
                    <a:pt x="1558" y="115"/>
                    <a:pt x="1554" y="107"/>
                    <a:pt x="1551" y="98"/>
                  </a:cubicBezTo>
                  <a:cubicBezTo>
                    <a:pt x="1548" y="90"/>
                    <a:pt x="1546" y="81"/>
                    <a:pt x="1545" y="72"/>
                  </a:cubicBezTo>
                  <a:cubicBezTo>
                    <a:pt x="1544" y="63"/>
                    <a:pt x="1544" y="55"/>
                    <a:pt x="1545" y="47"/>
                  </a:cubicBezTo>
                  <a:cubicBezTo>
                    <a:pt x="1545" y="40"/>
                    <a:pt x="1547" y="34"/>
                    <a:pt x="1548" y="29"/>
                  </a:cubicBezTo>
                  <a:cubicBezTo>
                    <a:pt x="1550" y="24"/>
                    <a:pt x="1551" y="21"/>
                    <a:pt x="1551" y="19"/>
                  </a:cubicBezTo>
                  <a:cubicBezTo>
                    <a:pt x="1550" y="18"/>
                    <a:pt x="1547" y="18"/>
                    <a:pt x="1521" y="18"/>
                  </a:cubicBezTo>
                  <a:cubicBezTo>
                    <a:pt x="1495" y="19"/>
                    <a:pt x="1445" y="19"/>
                    <a:pt x="1419" y="19"/>
                  </a:cubicBezTo>
                  <a:cubicBezTo>
                    <a:pt x="1393" y="19"/>
                    <a:pt x="1391" y="19"/>
                    <a:pt x="1389" y="20"/>
                  </a:cubicBezTo>
                  <a:cubicBezTo>
                    <a:pt x="1388" y="20"/>
                    <a:pt x="1386" y="21"/>
                    <a:pt x="1380" y="30"/>
                  </a:cubicBezTo>
                  <a:cubicBezTo>
                    <a:pt x="1373" y="39"/>
                    <a:pt x="1363" y="56"/>
                    <a:pt x="1352" y="69"/>
                  </a:cubicBezTo>
                  <a:cubicBezTo>
                    <a:pt x="1341" y="81"/>
                    <a:pt x="1328" y="90"/>
                    <a:pt x="1317" y="96"/>
                  </a:cubicBezTo>
                  <a:cubicBezTo>
                    <a:pt x="1305" y="102"/>
                    <a:pt x="1295" y="104"/>
                    <a:pt x="1268" y="105"/>
                  </a:cubicBezTo>
                  <a:cubicBezTo>
                    <a:pt x="1242" y="107"/>
                    <a:pt x="1199" y="107"/>
                    <a:pt x="1085" y="108"/>
                  </a:cubicBezTo>
                  <a:cubicBezTo>
                    <a:pt x="971" y="108"/>
                    <a:pt x="786" y="108"/>
                    <a:pt x="640" y="108"/>
                  </a:cubicBezTo>
                  <a:cubicBezTo>
                    <a:pt x="494" y="108"/>
                    <a:pt x="387" y="108"/>
                    <a:pt x="333" y="108"/>
                  </a:cubicBezTo>
                  <a:cubicBezTo>
                    <a:pt x="279" y="108"/>
                    <a:pt x="276" y="108"/>
                    <a:pt x="274" y="108"/>
                  </a:cubicBezTo>
                  <a:cubicBezTo>
                    <a:pt x="272" y="108"/>
                    <a:pt x="270" y="108"/>
                    <a:pt x="269" y="108"/>
                  </a:cubicBezTo>
                  <a:cubicBezTo>
                    <a:pt x="267" y="107"/>
                    <a:pt x="265" y="107"/>
                    <a:pt x="264" y="89"/>
                  </a:cubicBezTo>
                  <a:cubicBezTo>
                    <a:pt x="264" y="71"/>
                    <a:pt x="264" y="35"/>
                    <a:pt x="263" y="17"/>
                  </a:cubicBezTo>
                  <a:cubicBezTo>
                    <a:pt x="262" y="0"/>
                    <a:pt x="260" y="0"/>
                    <a:pt x="255" y="0"/>
                  </a:cubicBezTo>
                  <a:cubicBezTo>
                    <a:pt x="250" y="0"/>
                    <a:pt x="242" y="0"/>
                    <a:pt x="234" y="1"/>
                  </a:cubicBezTo>
                  <a:cubicBezTo>
                    <a:pt x="227" y="1"/>
                    <a:pt x="220" y="2"/>
                    <a:pt x="184" y="3"/>
                  </a:cubicBezTo>
                  <a:cubicBezTo>
                    <a:pt x="147" y="3"/>
                    <a:pt x="82" y="3"/>
                    <a:pt x="48" y="3"/>
                  </a:cubicBezTo>
                  <a:cubicBezTo>
                    <a:pt x="14" y="3"/>
                    <a:pt x="12" y="3"/>
                    <a:pt x="10" y="3"/>
                  </a:cubicBezTo>
                  <a:cubicBezTo>
                    <a:pt x="7" y="3"/>
                    <a:pt x="4" y="4"/>
                    <a:pt x="3" y="5"/>
                  </a:cubicBezTo>
                  <a:cubicBezTo>
                    <a:pt x="1" y="6"/>
                    <a:pt x="0" y="8"/>
                    <a:pt x="0" y="11"/>
                  </a:cubicBezTo>
                  <a:cubicBezTo>
                    <a:pt x="0" y="13"/>
                    <a:pt x="0" y="16"/>
                    <a:pt x="0" y="65"/>
                  </a:cubicBezTo>
                  <a:cubicBezTo>
                    <a:pt x="0" y="115"/>
                    <a:pt x="0" y="211"/>
                    <a:pt x="0" y="259"/>
                  </a:cubicBezTo>
                  <a:cubicBezTo>
                    <a:pt x="0" y="308"/>
                    <a:pt x="0" y="308"/>
                    <a:pt x="1" y="309"/>
                  </a:cubicBezTo>
                  <a:cubicBezTo>
                    <a:pt x="2" y="309"/>
                    <a:pt x="3" y="309"/>
                    <a:pt x="34" y="309"/>
                  </a:cubicBezTo>
                  <a:cubicBezTo>
                    <a:pt x="66" y="308"/>
                    <a:pt x="128" y="308"/>
                    <a:pt x="159" y="308"/>
                  </a:cubicBezTo>
                  <a:cubicBezTo>
                    <a:pt x="190" y="308"/>
                    <a:pt x="190" y="308"/>
                    <a:pt x="190" y="307"/>
                  </a:cubicBezTo>
                  <a:cubicBezTo>
                    <a:pt x="190" y="307"/>
                    <a:pt x="191" y="307"/>
                    <a:pt x="190" y="287"/>
                  </a:cubicBezTo>
                  <a:cubicBezTo>
                    <a:pt x="190" y="268"/>
                    <a:pt x="189" y="230"/>
                    <a:pt x="189" y="209"/>
                  </a:cubicBezTo>
                  <a:cubicBezTo>
                    <a:pt x="189" y="188"/>
                    <a:pt x="189" y="185"/>
                    <a:pt x="191" y="183"/>
                  </a:cubicBezTo>
                  <a:cubicBezTo>
                    <a:pt x="192" y="181"/>
                    <a:pt x="195" y="181"/>
                    <a:pt x="200" y="181"/>
                  </a:cubicBezTo>
                  <a:cubicBezTo>
                    <a:pt x="205" y="181"/>
                    <a:pt x="213" y="181"/>
                    <a:pt x="265" y="181"/>
                  </a:cubicBezTo>
                  <a:cubicBezTo>
                    <a:pt x="317" y="181"/>
                    <a:pt x="413" y="182"/>
                    <a:pt x="467" y="183"/>
                  </a:cubicBezTo>
                  <a:cubicBezTo>
                    <a:pt x="521" y="185"/>
                    <a:pt x="534" y="188"/>
                    <a:pt x="546" y="196"/>
                  </a:cubicBezTo>
                  <a:cubicBezTo>
                    <a:pt x="558" y="203"/>
                    <a:pt x="569" y="216"/>
                    <a:pt x="578" y="227"/>
                  </a:cubicBezTo>
                  <a:cubicBezTo>
                    <a:pt x="588" y="238"/>
                    <a:pt x="597" y="248"/>
                    <a:pt x="605" y="265"/>
                  </a:cubicBezTo>
                  <a:cubicBezTo>
                    <a:pt x="612" y="282"/>
                    <a:pt x="619" y="307"/>
                    <a:pt x="622" y="322"/>
                  </a:cubicBezTo>
                  <a:cubicBezTo>
                    <a:pt x="625" y="337"/>
                    <a:pt x="625" y="343"/>
                    <a:pt x="625" y="346"/>
                  </a:cubicBezTo>
                  <a:cubicBezTo>
                    <a:pt x="626" y="349"/>
                    <a:pt x="625" y="350"/>
                    <a:pt x="625" y="351"/>
                  </a:cubicBezTo>
                  <a:cubicBezTo>
                    <a:pt x="625" y="352"/>
                    <a:pt x="626" y="355"/>
                    <a:pt x="626" y="356"/>
                  </a:cubicBezTo>
                  <a:cubicBezTo>
                    <a:pt x="627" y="357"/>
                    <a:pt x="628" y="357"/>
                    <a:pt x="638" y="357"/>
                  </a:cubicBezTo>
                  <a:cubicBezTo>
                    <a:pt x="648" y="357"/>
                    <a:pt x="666" y="356"/>
                    <a:pt x="675" y="356"/>
                  </a:cubicBezTo>
                  <a:cubicBezTo>
                    <a:pt x="685" y="356"/>
                    <a:pt x="687" y="356"/>
                    <a:pt x="689" y="356"/>
                  </a:cubicBezTo>
                  <a:cubicBezTo>
                    <a:pt x="690" y="356"/>
                    <a:pt x="692" y="356"/>
                    <a:pt x="692" y="356"/>
                  </a:cubicBezTo>
                  <a:cubicBezTo>
                    <a:pt x="693" y="356"/>
                    <a:pt x="693" y="355"/>
                    <a:pt x="693" y="354"/>
                  </a:cubicBezTo>
                  <a:cubicBezTo>
                    <a:pt x="693" y="352"/>
                    <a:pt x="693" y="350"/>
                    <a:pt x="695" y="343"/>
                  </a:cubicBezTo>
                  <a:cubicBezTo>
                    <a:pt x="696" y="337"/>
                    <a:pt x="699" y="327"/>
                    <a:pt x="704" y="314"/>
                  </a:cubicBezTo>
                  <a:cubicBezTo>
                    <a:pt x="709" y="302"/>
                    <a:pt x="716" y="287"/>
                    <a:pt x="723" y="275"/>
                  </a:cubicBezTo>
                  <a:cubicBezTo>
                    <a:pt x="730" y="263"/>
                    <a:pt x="737" y="253"/>
                    <a:pt x="750" y="242"/>
                  </a:cubicBezTo>
                  <a:cubicBezTo>
                    <a:pt x="762" y="232"/>
                    <a:pt x="779" y="220"/>
                    <a:pt x="794" y="213"/>
                  </a:cubicBezTo>
                  <a:cubicBezTo>
                    <a:pt x="809" y="206"/>
                    <a:pt x="821" y="202"/>
                    <a:pt x="835" y="200"/>
                  </a:cubicBezTo>
                  <a:cubicBezTo>
                    <a:pt x="849" y="198"/>
                    <a:pt x="864" y="198"/>
                    <a:pt x="926" y="198"/>
                  </a:cubicBezTo>
                  <a:cubicBezTo>
                    <a:pt x="988" y="198"/>
                    <a:pt x="1096" y="198"/>
                    <a:pt x="1157" y="202"/>
                  </a:cubicBezTo>
                  <a:cubicBezTo>
                    <a:pt x="1218" y="206"/>
                    <a:pt x="1231" y="214"/>
                    <a:pt x="1247" y="225"/>
                  </a:cubicBezTo>
                  <a:cubicBezTo>
                    <a:pt x="1262" y="235"/>
                    <a:pt x="1281" y="249"/>
                    <a:pt x="1296" y="265"/>
                  </a:cubicBezTo>
                  <a:cubicBezTo>
                    <a:pt x="1310" y="281"/>
                    <a:pt x="1319" y="300"/>
                    <a:pt x="1327" y="318"/>
                  </a:cubicBezTo>
                  <a:cubicBezTo>
                    <a:pt x="1335" y="337"/>
                    <a:pt x="1341" y="355"/>
                    <a:pt x="1344" y="366"/>
                  </a:cubicBezTo>
                  <a:cubicBezTo>
                    <a:pt x="1348" y="377"/>
                    <a:pt x="1348" y="380"/>
                    <a:pt x="1348" y="384"/>
                  </a:cubicBezTo>
                  <a:cubicBezTo>
                    <a:pt x="1348" y="388"/>
                    <a:pt x="1348" y="392"/>
                    <a:pt x="1348" y="395"/>
                  </a:cubicBezTo>
                  <a:cubicBezTo>
                    <a:pt x="1348" y="398"/>
                    <a:pt x="1348" y="399"/>
                    <a:pt x="1348" y="400"/>
                  </a:cubicBezTo>
                  <a:cubicBezTo>
                    <a:pt x="1348" y="401"/>
                    <a:pt x="1348" y="403"/>
                    <a:pt x="1348" y="403"/>
                  </a:cubicBezTo>
                  <a:cubicBezTo>
                    <a:pt x="1348" y="404"/>
                    <a:pt x="1348" y="405"/>
                    <a:pt x="1348" y="405"/>
                  </a:cubicBezTo>
                  <a:cubicBezTo>
                    <a:pt x="1349" y="405"/>
                    <a:pt x="1350" y="405"/>
                    <a:pt x="1372" y="405"/>
                  </a:cubicBezTo>
                  <a:cubicBezTo>
                    <a:pt x="1395" y="405"/>
                    <a:pt x="1440" y="405"/>
                    <a:pt x="1462" y="405"/>
                  </a:cubicBezTo>
                  <a:cubicBezTo>
                    <a:pt x="1485" y="405"/>
                    <a:pt x="1486" y="405"/>
                    <a:pt x="1487" y="405"/>
                  </a:cubicBezTo>
                  <a:cubicBezTo>
                    <a:pt x="1488" y="404"/>
                    <a:pt x="1489" y="404"/>
                    <a:pt x="1490" y="404"/>
                  </a:cubicBezTo>
                  <a:cubicBezTo>
                    <a:pt x="1491" y="403"/>
                    <a:pt x="1492" y="403"/>
                    <a:pt x="1493" y="401"/>
                  </a:cubicBezTo>
                  <a:cubicBezTo>
                    <a:pt x="1495" y="399"/>
                    <a:pt x="1496" y="396"/>
                    <a:pt x="1500" y="388"/>
                  </a:cubicBezTo>
                  <a:cubicBezTo>
                    <a:pt x="1504" y="380"/>
                    <a:pt x="1510" y="368"/>
                    <a:pt x="1520" y="355"/>
                  </a:cubicBezTo>
                  <a:cubicBezTo>
                    <a:pt x="1530" y="342"/>
                    <a:pt x="1544" y="329"/>
                    <a:pt x="1556" y="318"/>
                  </a:cubicBezTo>
                  <a:cubicBezTo>
                    <a:pt x="1568" y="306"/>
                    <a:pt x="1579" y="296"/>
                    <a:pt x="1594" y="289"/>
                  </a:cubicBezTo>
                  <a:cubicBezTo>
                    <a:pt x="1608" y="283"/>
                    <a:pt x="1626" y="279"/>
                    <a:pt x="1642" y="278"/>
                  </a:cubicBezTo>
                  <a:cubicBezTo>
                    <a:pt x="1658" y="277"/>
                    <a:pt x="1672" y="277"/>
                    <a:pt x="1682" y="277"/>
                  </a:cubicBezTo>
                  <a:cubicBezTo>
                    <a:pt x="1692" y="278"/>
                    <a:pt x="1699" y="277"/>
                    <a:pt x="1702" y="276"/>
                  </a:cubicBezTo>
                  <a:cubicBezTo>
                    <a:pt x="1705" y="274"/>
                    <a:pt x="1705" y="271"/>
                    <a:pt x="1705" y="253"/>
                  </a:cubicBezTo>
                  <a:cubicBezTo>
                    <a:pt x="1705" y="234"/>
                    <a:pt x="1706" y="200"/>
                    <a:pt x="1707" y="182"/>
                  </a:cubicBezTo>
                  <a:cubicBezTo>
                    <a:pt x="1707" y="164"/>
                    <a:pt x="1707" y="163"/>
                    <a:pt x="1707" y="162"/>
                  </a:cubicBezTo>
                  <a:cubicBezTo>
                    <a:pt x="1707" y="160"/>
                    <a:pt x="1707" y="159"/>
                    <a:pt x="1707" y="158"/>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27" name="Freeform 126"/>
            <p:cNvSpPr>
              <a:spLocks/>
            </p:cNvSpPr>
            <p:nvPr/>
          </p:nvSpPr>
          <p:spPr bwMode="auto">
            <a:xfrm>
              <a:off x="5325614" y="2268022"/>
              <a:ext cx="1367790" cy="464820"/>
            </a:xfrm>
            <a:custGeom>
              <a:avLst/>
              <a:gdLst>
                <a:gd name="T0" fmla="*/ 17 w 6425"/>
                <a:gd name="T1" fmla="*/ 222 h 2183"/>
                <a:gd name="T2" fmla="*/ 367 w 6425"/>
                <a:gd name="T3" fmla="*/ 64 h 2183"/>
                <a:gd name="T4" fmla="*/ 868 w 6425"/>
                <a:gd name="T5" fmla="*/ 3 h 2183"/>
                <a:gd name="T6" fmla="*/ 2766 w 6425"/>
                <a:gd name="T7" fmla="*/ 44 h 2183"/>
                <a:gd name="T8" fmla="*/ 3408 w 6425"/>
                <a:gd name="T9" fmla="*/ 79 h 2183"/>
                <a:gd name="T10" fmla="*/ 3645 w 6425"/>
                <a:gd name="T11" fmla="*/ 171 h 2183"/>
                <a:gd name="T12" fmla="*/ 4747 w 6425"/>
                <a:gd name="T13" fmla="*/ 234 h 2183"/>
                <a:gd name="T14" fmla="*/ 5574 w 6425"/>
                <a:gd name="T15" fmla="*/ 305 h 2183"/>
                <a:gd name="T16" fmla="*/ 5629 w 6425"/>
                <a:gd name="T17" fmla="*/ 250 h 2183"/>
                <a:gd name="T18" fmla="*/ 5642 w 6425"/>
                <a:gd name="T19" fmla="*/ 171 h 2183"/>
                <a:gd name="T20" fmla="*/ 5699 w 6425"/>
                <a:gd name="T21" fmla="*/ 169 h 2183"/>
                <a:gd name="T22" fmla="*/ 5710 w 6425"/>
                <a:gd name="T23" fmla="*/ 200 h 2183"/>
                <a:gd name="T24" fmla="*/ 5703 w 6425"/>
                <a:gd name="T25" fmla="*/ 290 h 2183"/>
                <a:gd name="T26" fmla="*/ 5848 w 6425"/>
                <a:gd name="T27" fmla="*/ 333 h 2183"/>
                <a:gd name="T28" fmla="*/ 6239 w 6425"/>
                <a:gd name="T29" fmla="*/ 363 h 2183"/>
                <a:gd name="T30" fmla="*/ 6422 w 6425"/>
                <a:gd name="T31" fmla="*/ 396 h 2183"/>
                <a:gd name="T32" fmla="*/ 6404 w 6425"/>
                <a:gd name="T33" fmla="*/ 561 h 2183"/>
                <a:gd name="T34" fmla="*/ 6199 w 6425"/>
                <a:gd name="T35" fmla="*/ 547 h 2183"/>
                <a:gd name="T36" fmla="*/ 6000 w 6425"/>
                <a:gd name="T37" fmla="*/ 527 h 2183"/>
                <a:gd name="T38" fmla="*/ 5978 w 6425"/>
                <a:gd name="T39" fmla="*/ 478 h 2183"/>
                <a:gd name="T40" fmla="*/ 5871 w 6425"/>
                <a:gd name="T41" fmla="*/ 436 h 2183"/>
                <a:gd name="T42" fmla="*/ 5712 w 6425"/>
                <a:gd name="T43" fmla="*/ 442 h 2183"/>
                <a:gd name="T44" fmla="*/ 5691 w 6425"/>
                <a:gd name="T45" fmla="*/ 495 h 2183"/>
                <a:gd name="T46" fmla="*/ 5638 w 6425"/>
                <a:gd name="T47" fmla="*/ 497 h 2183"/>
                <a:gd name="T48" fmla="*/ 5615 w 6425"/>
                <a:gd name="T49" fmla="*/ 452 h 2183"/>
                <a:gd name="T50" fmla="*/ 5153 w 6425"/>
                <a:gd name="T51" fmla="*/ 380 h 2183"/>
                <a:gd name="T52" fmla="*/ 3903 w 6425"/>
                <a:gd name="T53" fmla="*/ 300 h 2183"/>
                <a:gd name="T54" fmla="*/ 3478 w 6425"/>
                <a:gd name="T55" fmla="*/ 341 h 2183"/>
                <a:gd name="T56" fmla="*/ 3379 w 6425"/>
                <a:gd name="T57" fmla="*/ 462 h 2183"/>
                <a:gd name="T58" fmla="*/ 3332 w 6425"/>
                <a:gd name="T59" fmla="*/ 886 h 2183"/>
                <a:gd name="T60" fmla="*/ 3315 w 6425"/>
                <a:gd name="T61" fmla="*/ 1923 h 2183"/>
                <a:gd name="T62" fmla="*/ 3904 w 6425"/>
                <a:gd name="T63" fmla="*/ 2019 h 2183"/>
                <a:gd name="T64" fmla="*/ 4345 w 6425"/>
                <a:gd name="T65" fmla="*/ 2070 h 2183"/>
                <a:gd name="T66" fmla="*/ 4339 w 6425"/>
                <a:gd name="T67" fmla="*/ 2136 h 2183"/>
                <a:gd name="T68" fmla="*/ 4319 w 6425"/>
                <a:gd name="T69" fmla="*/ 2181 h 2183"/>
                <a:gd name="T70" fmla="*/ 3762 w 6425"/>
                <a:gd name="T71" fmla="*/ 2107 h 2183"/>
                <a:gd name="T72" fmla="*/ 3404 w 6425"/>
                <a:gd name="T73" fmla="*/ 2082 h 2183"/>
                <a:gd name="T74" fmla="*/ 3287 w 6425"/>
                <a:gd name="T75" fmla="*/ 2159 h 2183"/>
                <a:gd name="T76" fmla="*/ 3198 w 6425"/>
                <a:gd name="T77" fmla="*/ 2144 h 2183"/>
                <a:gd name="T78" fmla="*/ 3226 w 6425"/>
                <a:gd name="T79" fmla="*/ 790 h 2183"/>
                <a:gd name="T80" fmla="*/ 3046 w 6425"/>
                <a:gd name="T81" fmla="*/ 719 h 2183"/>
                <a:gd name="T82" fmla="*/ 2448 w 6425"/>
                <a:gd name="T83" fmla="*/ 725 h 2183"/>
                <a:gd name="T84" fmla="*/ 2313 w 6425"/>
                <a:gd name="T85" fmla="*/ 762 h 2183"/>
                <a:gd name="T86" fmla="*/ 2173 w 6425"/>
                <a:gd name="T87" fmla="*/ 768 h 2183"/>
                <a:gd name="T88" fmla="*/ 2151 w 6425"/>
                <a:gd name="T89" fmla="*/ 701 h 2183"/>
                <a:gd name="T90" fmla="*/ 2155 w 6425"/>
                <a:gd name="T91" fmla="*/ 414 h 2183"/>
                <a:gd name="T92" fmla="*/ 1299 w 6425"/>
                <a:gd name="T93" fmla="*/ 391 h 2183"/>
                <a:gd name="T94" fmla="*/ 1048 w 6425"/>
                <a:gd name="T95" fmla="*/ 389 h 2183"/>
                <a:gd name="T96" fmla="*/ 1044 w 6425"/>
                <a:gd name="T97" fmla="*/ 438 h 2183"/>
                <a:gd name="T98" fmla="*/ 1033 w 6425"/>
                <a:gd name="T99" fmla="*/ 449 h 2183"/>
                <a:gd name="T100" fmla="*/ 1017 w 6425"/>
                <a:gd name="T101" fmla="*/ 502 h 2183"/>
                <a:gd name="T102" fmla="*/ 1019 w 6425"/>
                <a:gd name="T103" fmla="*/ 744 h 2183"/>
                <a:gd name="T104" fmla="*/ 980 w 6425"/>
                <a:gd name="T105" fmla="*/ 749 h 2183"/>
                <a:gd name="T106" fmla="*/ 977 w 6425"/>
                <a:gd name="T107" fmla="*/ 498 h 2183"/>
                <a:gd name="T108" fmla="*/ 968 w 6425"/>
                <a:gd name="T109" fmla="*/ 438 h 2183"/>
                <a:gd name="T110" fmla="*/ 880 w 6425"/>
                <a:gd name="T111" fmla="*/ 382 h 2183"/>
                <a:gd name="T112" fmla="*/ 459 w 6425"/>
                <a:gd name="T113" fmla="*/ 359 h 2183"/>
                <a:gd name="T114" fmla="*/ 429 w 6425"/>
                <a:gd name="T115" fmla="*/ 207 h 2183"/>
                <a:gd name="T116" fmla="*/ 238 w 6425"/>
                <a:gd name="T117" fmla="*/ 232 h 2183"/>
                <a:gd name="T118" fmla="*/ 83 w 6425"/>
                <a:gd name="T119" fmla="*/ 331 h 2183"/>
                <a:gd name="T120" fmla="*/ 58 w 6425"/>
                <a:gd name="T121" fmla="*/ 323 h 2183"/>
                <a:gd name="T122" fmla="*/ 0 w 6425"/>
                <a:gd name="T123" fmla="*/ 242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25" h="2183">
                  <a:moveTo>
                    <a:pt x="0" y="242"/>
                  </a:moveTo>
                  <a:cubicBezTo>
                    <a:pt x="1" y="241"/>
                    <a:pt x="1" y="241"/>
                    <a:pt x="2" y="239"/>
                  </a:cubicBezTo>
                  <a:cubicBezTo>
                    <a:pt x="4" y="237"/>
                    <a:pt x="6" y="233"/>
                    <a:pt x="17" y="222"/>
                  </a:cubicBezTo>
                  <a:cubicBezTo>
                    <a:pt x="28" y="212"/>
                    <a:pt x="47" y="193"/>
                    <a:pt x="79" y="174"/>
                  </a:cubicBezTo>
                  <a:cubicBezTo>
                    <a:pt x="110" y="154"/>
                    <a:pt x="153" y="133"/>
                    <a:pt x="205" y="113"/>
                  </a:cubicBezTo>
                  <a:cubicBezTo>
                    <a:pt x="257" y="94"/>
                    <a:pt x="319" y="77"/>
                    <a:pt x="367" y="64"/>
                  </a:cubicBezTo>
                  <a:cubicBezTo>
                    <a:pt x="416" y="52"/>
                    <a:pt x="450" y="44"/>
                    <a:pt x="486" y="34"/>
                  </a:cubicBezTo>
                  <a:cubicBezTo>
                    <a:pt x="523" y="25"/>
                    <a:pt x="561" y="16"/>
                    <a:pt x="589" y="9"/>
                  </a:cubicBezTo>
                  <a:cubicBezTo>
                    <a:pt x="618" y="3"/>
                    <a:pt x="636" y="0"/>
                    <a:pt x="868" y="3"/>
                  </a:cubicBezTo>
                  <a:cubicBezTo>
                    <a:pt x="1100" y="5"/>
                    <a:pt x="1544" y="13"/>
                    <a:pt x="1770" y="16"/>
                  </a:cubicBezTo>
                  <a:cubicBezTo>
                    <a:pt x="1996" y="20"/>
                    <a:pt x="2003" y="20"/>
                    <a:pt x="2141" y="25"/>
                  </a:cubicBezTo>
                  <a:cubicBezTo>
                    <a:pt x="2279" y="29"/>
                    <a:pt x="2548" y="38"/>
                    <a:pt x="2766" y="44"/>
                  </a:cubicBezTo>
                  <a:cubicBezTo>
                    <a:pt x="2983" y="49"/>
                    <a:pt x="3150" y="52"/>
                    <a:pt x="3240" y="54"/>
                  </a:cubicBezTo>
                  <a:cubicBezTo>
                    <a:pt x="3331" y="55"/>
                    <a:pt x="3347" y="56"/>
                    <a:pt x="3360" y="59"/>
                  </a:cubicBezTo>
                  <a:cubicBezTo>
                    <a:pt x="3372" y="61"/>
                    <a:pt x="3382" y="64"/>
                    <a:pt x="3408" y="79"/>
                  </a:cubicBezTo>
                  <a:cubicBezTo>
                    <a:pt x="3433" y="94"/>
                    <a:pt x="3474" y="120"/>
                    <a:pt x="3503" y="136"/>
                  </a:cubicBezTo>
                  <a:cubicBezTo>
                    <a:pt x="3533" y="152"/>
                    <a:pt x="3551" y="159"/>
                    <a:pt x="3563" y="163"/>
                  </a:cubicBezTo>
                  <a:cubicBezTo>
                    <a:pt x="3575" y="166"/>
                    <a:pt x="3580" y="167"/>
                    <a:pt x="3645" y="171"/>
                  </a:cubicBezTo>
                  <a:cubicBezTo>
                    <a:pt x="3710" y="174"/>
                    <a:pt x="3834" y="182"/>
                    <a:pt x="3979" y="189"/>
                  </a:cubicBezTo>
                  <a:cubicBezTo>
                    <a:pt x="4124" y="197"/>
                    <a:pt x="4289" y="204"/>
                    <a:pt x="4413" y="210"/>
                  </a:cubicBezTo>
                  <a:cubicBezTo>
                    <a:pt x="4537" y="217"/>
                    <a:pt x="4621" y="223"/>
                    <a:pt x="4747" y="234"/>
                  </a:cubicBezTo>
                  <a:cubicBezTo>
                    <a:pt x="4872" y="245"/>
                    <a:pt x="5039" y="261"/>
                    <a:pt x="5171" y="273"/>
                  </a:cubicBezTo>
                  <a:cubicBezTo>
                    <a:pt x="5302" y="285"/>
                    <a:pt x="5399" y="293"/>
                    <a:pt x="5462" y="298"/>
                  </a:cubicBezTo>
                  <a:cubicBezTo>
                    <a:pt x="5525" y="302"/>
                    <a:pt x="5555" y="304"/>
                    <a:pt x="5574" y="305"/>
                  </a:cubicBezTo>
                  <a:cubicBezTo>
                    <a:pt x="5594" y="306"/>
                    <a:pt x="5603" y="307"/>
                    <a:pt x="5610" y="304"/>
                  </a:cubicBezTo>
                  <a:cubicBezTo>
                    <a:pt x="5618" y="301"/>
                    <a:pt x="5623" y="294"/>
                    <a:pt x="5626" y="284"/>
                  </a:cubicBezTo>
                  <a:cubicBezTo>
                    <a:pt x="5628" y="275"/>
                    <a:pt x="5628" y="263"/>
                    <a:pt x="5629" y="250"/>
                  </a:cubicBezTo>
                  <a:cubicBezTo>
                    <a:pt x="5630" y="237"/>
                    <a:pt x="5631" y="224"/>
                    <a:pt x="5633" y="212"/>
                  </a:cubicBezTo>
                  <a:cubicBezTo>
                    <a:pt x="5635" y="200"/>
                    <a:pt x="5638" y="189"/>
                    <a:pt x="5640" y="182"/>
                  </a:cubicBezTo>
                  <a:cubicBezTo>
                    <a:pt x="5642" y="176"/>
                    <a:pt x="5642" y="173"/>
                    <a:pt x="5642" y="171"/>
                  </a:cubicBezTo>
                  <a:cubicBezTo>
                    <a:pt x="5643" y="170"/>
                    <a:pt x="5643" y="168"/>
                    <a:pt x="5645" y="167"/>
                  </a:cubicBezTo>
                  <a:cubicBezTo>
                    <a:pt x="5647" y="167"/>
                    <a:pt x="5650" y="167"/>
                    <a:pt x="5661" y="167"/>
                  </a:cubicBezTo>
                  <a:cubicBezTo>
                    <a:pt x="5671" y="167"/>
                    <a:pt x="5689" y="168"/>
                    <a:pt x="5699" y="169"/>
                  </a:cubicBezTo>
                  <a:cubicBezTo>
                    <a:pt x="5708" y="169"/>
                    <a:pt x="5710" y="169"/>
                    <a:pt x="5711" y="171"/>
                  </a:cubicBezTo>
                  <a:cubicBezTo>
                    <a:pt x="5712" y="172"/>
                    <a:pt x="5712" y="174"/>
                    <a:pt x="5712" y="178"/>
                  </a:cubicBezTo>
                  <a:cubicBezTo>
                    <a:pt x="5711" y="183"/>
                    <a:pt x="5711" y="191"/>
                    <a:pt x="5710" y="200"/>
                  </a:cubicBezTo>
                  <a:cubicBezTo>
                    <a:pt x="5708" y="208"/>
                    <a:pt x="5706" y="218"/>
                    <a:pt x="5705" y="228"/>
                  </a:cubicBezTo>
                  <a:cubicBezTo>
                    <a:pt x="5703" y="238"/>
                    <a:pt x="5703" y="248"/>
                    <a:pt x="5703" y="259"/>
                  </a:cubicBezTo>
                  <a:cubicBezTo>
                    <a:pt x="5702" y="270"/>
                    <a:pt x="5702" y="281"/>
                    <a:pt x="5703" y="290"/>
                  </a:cubicBezTo>
                  <a:cubicBezTo>
                    <a:pt x="5704" y="298"/>
                    <a:pt x="5706" y="305"/>
                    <a:pt x="5711" y="310"/>
                  </a:cubicBezTo>
                  <a:cubicBezTo>
                    <a:pt x="5716" y="314"/>
                    <a:pt x="5725" y="318"/>
                    <a:pt x="5744" y="321"/>
                  </a:cubicBezTo>
                  <a:cubicBezTo>
                    <a:pt x="5764" y="325"/>
                    <a:pt x="5796" y="328"/>
                    <a:pt x="5848" y="333"/>
                  </a:cubicBezTo>
                  <a:cubicBezTo>
                    <a:pt x="5899" y="338"/>
                    <a:pt x="5971" y="344"/>
                    <a:pt x="6014" y="348"/>
                  </a:cubicBezTo>
                  <a:cubicBezTo>
                    <a:pt x="6057" y="351"/>
                    <a:pt x="6070" y="351"/>
                    <a:pt x="6103" y="353"/>
                  </a:cubicBezTo>
                  <a:cubicBezTo>
                    <a:pt x="6136" y="355"/>
                    <a:pt x="6189" y="359"/>
                    <a:pt x="6239" y="363"/>
                  </a:cubicBezTo>
                  <a:cubicBezTo>
                    <a:pt x="6288" y="368"/>
                    <a:pt x="6333" y="371"/>
                    <a:pt x="6362" y="374"/>
                  </a:cubicBezTo>
                  <a:cubicBezTo>
                    <a:pt x="6390" y="377"/>
                    <a:pt x="6401" y="378"/>
                    <a:pt x="6409" y="382"/>
                  </a:cubicBezTo>
                  <a:cubicBezTo>
                    <a:pt x="6416" y="385"/>
                    <a:pt x="6420" y="391"/>
                    <a:pt x="6422" y="396"/>
                  </a:cubicBezTo>
                  <a:cubicBezTo>
                    <a:pt x="6424" y="401"/>
                    <a:pt x="6425" y="406"/>
                    <a:pt x="6423" y="432"/>
                  </a:cubicBezTo>
                  <a:cubicBezTo>
                    <a:pt x="6420" y="458"/>
                    <a:pt x="6415" y="506"/>
                    <a:pt x="6412" y="531"/>
                  </a:cubicBezTo>
                  <a:cubicBezTo>
                    <a:pt x="6409" y="557"/>
                    <a:pt x="6409" y="560"/>
                    <a:pt x="6404" y="561"/>
                  </a:cubicBezTo>
                  <a:cubicBezTo>
                    <a:pt x="6399" y="562"/>
                    <a:pt x="6390" y="562"/>
                    <a:pt x="6375" y="560"/>
                  </a:cubicBezTo>
                  <a:cubicBezTo>
                    <a:pt x="6361" y="559"/>
                    <a:pt x="6341" y="557"/>
                    <a:pt x="6309" y="555"/>
                  </a:cubicBezTo>
                  <a:cubicBezTo>
                    <a:pt x="6278" y="552"/>
                    <a:pt x="6234" y="550"/>
                    <a:pt x="6199" y="547"/>
                  </a:cubicBezTo>
                  <a:cubicBezTo>
                    <a:pt x="6163" y="544"/>
                    <a:pt x="6136" y="542"/>
                    <a:pt x="6110" y="539"/>
                  </a:cubicBezTo>
                  <a:cubicBezTo>
                    <a:pt x="6085" y="536"/>
                    <a:pt x="6062" y="534"/>
                    <a:pt x="6043" y="532"/>
                  </a:cubicBezTo>
                  <a:cubicBezTo>
                    <a:pt x="6024" y="530"/>
                    <a:pt x="6009" y="528"/>
                    <a:pt x="6000" y="527"/>
                  </a:cubicBezTo>
                  <a:cubicBezTo>
                    <a:pt x="5992" y="525"/>
                    <a:pt x="5990" y="523"/>
                    <a:pt x="5988" y="519"/>
                  </a:cubicBezTo>
                  <a:cubicBezTo>
                    <a:pt x="5986" y="515"/>
                    <a:pt x="5984" y="509"/>
                    <a:pt x="5983" y="502"/>
                  </a:cubicBezTo>
                  <a:cubicBezTo>
                    <a:pt x="5981" y="495"/>
                    <a:pt x="5980" y="487"/>
                    <a:pt x="5978" y="478"/>
                  </a:cubicBezTo>
                  <a:cubicBezTo>
                    <a:pt x="5976" y="469"/>
                    <a:pt x="5973" y="460"/>
                    <a:pt x="5964" y="453"/>
                  </a:cubicBezTo>
                  <a:cubicBezTo>
                    <a:pt x="5956" y="446"/>
                    <a:pt x="5941" y="442"/>
                    <a:pt x="5925" y="440"/>
                  </a:cubicBezTo>
                  <a:cubicBezTo>
                    <a:pt x="5908" y="437"/>
                    <a:pt x="5891" y="437"/>
                    <a:pt x="5871" y="436"/>
                  </a:cubicBezTo>
                  <a:cubicBezTo>
                    <a:pt x="5851" y="435"/>
                    <a:pt x="5829" y="433"/>
                    <a:pt x="5807" y="431"/>
                  </a:cubicBezTo>
                  <a:cubicBezTo>
                    <a:pt x="5786" y="429"/>
                    <a:pt x="5767" y="427"/>
                    <a:pt x="5750" y="429"/>
                  </a:cubicBezTo>
                  <a:cubicBezTo>
                    <a:pt x="5734" y="430"/>
                    <a:pt x="5721" y="436"/>
                    <a:pt x="5712" y="442"/>
                  </a:cubicBezTo>
                  <a:cubicBezTo>
                    <a:pt x="5704" y="448"/>
                    <a:pt x="5699" y="455"/>
                    <a:pt x="5696" y="462"/>
                  </a:cubicBezTo>
                  <a:cubicBezTo>
                    <a:pt x="5694" y="470"/>
                    <a:pt x="5693" y="478"/>
                    <a:pt x="5692" y="484"/>
                  </a:cubicBezTo>
                  <a:cubicBezTo>
                    <a:pt x="5692" y="490"/>
                    <a:pt x="5691" y="492"/>
                    <a:pt x="5691" y="495"/>
                  </a:cubicBezTo>
                  <a:cubicBezTo>
                    <a:pt x="5691" y="497"/>
                    <a:pt x="5691" y="499"/>
                    <a:pt x="5688" y="500"/>
                  </a:cubicBezTo>
                  <a:cubicBezTo>
                    <a:pt x="5685" y="501"/>
                    <a:pt x="5678" y="501"/>
                    <a:pt x="5669" y="500"/>
                  </a:cubicBezTo>
                  <a:cubicBezTo>
                    <a:pt x="5659" y="499"/>
                    <a:pt x="5647" y="498"/>
                    <a:pt x="5638" y="497"/>
                  </a:cubicBezTo>
                  <a:cubicBezTo>
                    <a:pt x="5629" y="496"/>
                    <a:pt x="5624" y="496"/>
                    <a:pt x="5621" y="494"/>
                  </a:cubicBezTo>
                  <a:cubicBezTo>
                    <a:pt x="5618" y="491"/>
                    <a:pt x="5618" y="487"/>
                    <a:pt x="5617" y="479"/>
                  </a:cubicBezTo>
                  <a:cubicBezTo>
                    <a:pt x="5617" y="472"/>
                    <a:pt x="5617" y="461"/>
                    <a:pt x="5615" y="452"/>
                  </a:cubicBezTo>
                  <a:cubicBezTo>
                    <a:pt x="5614" y="444"/>
                    <a:pt x="5612" y="438"/>
                    <a:pt x="5608" y="433"/>
                  </a:cubicBezTo>
                  <a:cubicBezTo>
                    <a:pt x="5603" y="427"/>
                    <a:pt x="5596" y="421"/>
                    <a:pt x="5521" y="412"/>
                  </a:cubicBezTo>
                  <a:cubicBezTo>
                    <a:pt x="5446" y="404"/>
                    <a:pt x="5303" y="392"/>
                    <a:pt x="5153" y="380"/>
                  </a:cubicBezTo>
                  <a:cubicBezTo>
                    <a:pt x="5002" y="368"/>
                    <a:pt x="4844" y="355"/>
                    <a:pt x="4710" y="343"/>
                  </a:cubicBezTo>
                  <a:cubicBezTo>
                    <a:pt x="4576" y="332"/>
                    <a:pt x="4468" y="322"/>
                    <a:pt x="4331" y="315"/>
                  </a:cubicBezTo>
                  <a:cubicBezTo>
                    <a:pt x="4195" y="307"/>
                    <a:pt x="4031" y="303"/>
                    <a:pt x="3903" y="300"/>
                  </a:cubicBezTo>
                  <a:cubicBezTo>
                    <a:pt x="3776" y="298"/>
                    <a:pt x="3685" y="297"/>
                    <a:pt x="3629" y="299"/>
                  </a:cubicBezTo>
                  <a:cubicBezTo>
                    <a:pt x="3573" y="302"/>
                    <a:pt x="3553" y="308"/>
                    <a:pt x="3533" y="316"/>
                  </a:cubicBezTo>
                  <a:cubicBezTo>
                    <a:pt x="3513" y="323"/>
                    <a:pt x="3494" y="332"/>
                    <a:pt x="3478" y="341"/>
                  </a:cubicBezTo>
                  <a:cubicBezTo>
                    <a:pt x="3462" y="349"/>
                    <a:pt x="3449" y="358"/>
                    <a:pt x="3438" y="370"/>
                  </a:cubicBezTo>
                  <a:cubicBezTo>
                    <a:pt x="3427" y="382"/>
                    <a:pt x="3418" y="396"/>
                    <a:pt x="3408" y="411"/>
                  </a:cubicBezTo>
                  <a:cubicBezTo>
                    <a:pt x="3399" y="425"/>
                    <a:pt x="3388" y="441"/>
                    <a:pt x="3379" y="462"/>
                  </a:cubicBezTo>
                  <a:cubicBezTo>
                    <a:pt x="3370" y="483"/>
                    <a:pt x="3363" y="508"/>
                    <a:pt x="3357" y="540"/>
                  </a:cubicBezTo>
                  <a:cubicBezTo>
                    <a:pt x="3351" y="572"/>
                    <a:pt x="3347" y="610"/>
                    <a:pt x="3344" y="639"/>
                  </a:cubicBezTo>
                  <a:cubicBezTo>
                    <a:pt x="3342" y="668"/>
                    <a:pt x="3342" y="687"/>
                    <a:pt x="3332" y="886"/>
                  </a:cubicBezTo>
                  <a:cubicBezTo>
                    <a:pt x="3323" y="1085"/>
                    <a:pt x="3305" y="1463"/>
                    <a:pt x="3295" y="1657"/>
                  </a:cubicBezTo>
                  <a:cubicBezTo>
                    <a:pt x="3285" y="1851"/>
                    <a:pt x="3284" y="1862"/>
                    <a:pt x="3288" y="1876"/>
                  </a:cubicBezTo>
                  <a:cubicBezTo>
                    <a:pt x="3292" y="1890"/>
                    <a:pt x="3302" y="1907"/>
                    <a:pt x="3315" y="1923"/>
                  </a:cubicBezTo>
                  <a:cubicBezTo>
                    <a:pt x="3328" y="1939"/>
                    <a:pt x="3345" y="1953"/>
                    <a:pt x="3363" y="1961"/>
                  </a:cubicBezTo>
                  <a:cubicBezTo>
                    <a:pt x="3382" y="1969"/>
                    <a:pt x="3403" y="1970"/>
                    <a:pt x="3500" y="1980"/>
                  </a:cubicBezTo>
                  <a:cubicBezTo>
                    <a:pt x="3597" y="1989"/>
                    <a:pt x="3770" y="2005"/>
                    <a:pt x="3904" y="2019"/>
                  </a:cubicBezTo>
                  <a:cubicBezTo>
                    <a:pt x="4039" y="2033"/>
                    <a:pt x="4134" y="2045"/>
                    <a:pt x="4200" y="2053"/>
                  </a:cubicBezTo>
                  <a:cubicBezTo>
                    <a:pt x="4265" y="2061"/>
                    <a:pt x="4301" y="2065"/>
                    <a:pt x="4321" y="2067"/>
                  </a:cubicBezTo>
                  <a:cubicBezTo>
                    <a:pt x="4340" y="2069"/>
                    <a:pt x="4343" y="2070"/>
                    <a:pt x="4345" y="2070"/>
                  </a:cubicBezTo>
                  <a:cubicBezTo>
                    <a:pt x="4347" y="2071"/>
                    <a:pt x="4348" y="2072"/>
                    <a:pt x="4349" y="2074"/>
                  </a:cubicBezTo>
                  <a:cubicBezTo>
                    <a:pt x="4349" y="2076"/>
                    <a:pt x="4348" y="2079"/>
                    <a:pt x="4346" y="2090"/>
                  </a:cubicBezTo>
                  <a:cubicBezTo>
                    <a:pt x="4345" y="2101"/>
                    <a:pt x="4342" y="2120"/>
                    <a:pt x="4339" y="2136"/>
                  </a:cubicBezTo>
                  <a:cubicBezTo>
                    <a:pt x="4336" y="2153"/>
                    <a:pt x="4333" y="2166"/>
                    <a:pt x="4331" y="2174"/>
                  </a:cubicBezTo>
                  <a:cubicBezTo>
                    <a:pt x="4328" y="2181"/>
                    <a:pt x="4328" y="2182"/>
                    <a:pt x="4326" y="2183"/>
                  </a:cubicBezTo>
                  <a:cubicBezTo>
                    <a:pt x="4324" y="2183"/>
                    <a:pt x="4322" y="2183"/>
                    <a:pt x="4319" y="2181"/>
                  </a:cubicBezTo>
                  <a:cubicBezTo>
                    <a:pt x="4317" y="2179"/>
                    <a:pt x="4315" y="2176"/>
                    <a:pt x="4256" y="2167"/>
                  </a:cubicBezTo>
                  <a:cubicBezTo>
                    <a:pt x="4197" y="2158"/>
                    <a:pt x="4082" y="2142"/>
                    <a:pt x="3989" y="2131"/>
                  </a:cubicBezTo>
                  <a:cubicBezTo>
                    <a:pt x="3896" y="2120"/>
                    <a:pt x="3824" y="2113"/>
                    <a:pt x="3762" y="2107"/>
                  </a:cubicBezTo>
                  <a:cubicBezTo>
                    <a:pt x="3700" y="2101"/>
                    <a:pt x="3648" y="2096"/>
                    <a:pt x="3602" y="2093"/>
                  </a:cubicBezTo>
                  <a:cubicBezTo>
                    <a:pt x="3556" y="2090"/>
                    <a:pt x="3517" y="2089"/>
                    <a:pt x="3484" y="2087"/>
                  </a:cubicBezTo>
                  <a:cubicBezTo>
                    <a:pt x="3451" y="2086"/>
                    <a:pt x="3425" y="2083"/>
                    <a:pt x="3404" y="2082"/>
                  </a:cubicBezTo>
                  <a:cubicBezTo>
                    <a:pt x="3382" y="2082"/>
                    <a:pt x="3367" y="2083"/>
                    <a:pt x="3352" y="2093"/>
                  </a:cubicBezTo>
                  <a:cubicBezTo>
                    <a:pt x="3337" y="2103"/>
                    <a:pt x="3324" y="2121"/>
                    <a:pt x="3314" y="2134"/>
                  </a:cubicBezTo>
                  <a:cubicBezTo>
                    <a:pt x="3303" y="2147"/>
                    <a:pt x="3296" y="2155"/>
                    <a:pt x="3287" y="2159"/>
                  </a:cubicBezTo>
                  <a:cubicBezTo>
                    <a:pt x="3277" y="2163"/>
                    <a:pt x="3266" y="2163"/>
                    <a:pt x="3255" y="2164"/>
                  </a:cubicBezTo>
                  <a:cubicBezTo>
                    <a:pt x="3243" y="2164"/>
                    <a:pt x="3230" y="2165"/>
                    <a:pt x="3220" y="2162"/>
                  </a:cubicBezTo>
                  <a:cubicBezTo>
                    <a:pt x="3210" y="2159"/>
                    <a:pt x="3202" y="2153"/>
                    <a:pt x="3198" y="2144"/>
                  </a:cubicBezTo>
                  <a:cubicBezTo>
                    <a:pt x="3195" y="2136"/>
                    <a:pt x="3195" y="2126"/>
                    <a:pt x="3201" y="1904"/>
                  </a:cubicBezTo>
                  <a:cubicBezTo>
                    <a:pt x="3207" y="1682"/>
                    <a:pt x="3219" y="1250"/>
                    <a:pt x="3225" y="1029"/>
                  </a:cubicBezTo>
                  <a:cubicBezTo>
                    <a:pt x="3230" y="809"/>
                    <a:pt x="3229" y="801"/>
                    <a:pt x="3226" y="790"/>
                  </a:cubicBezTo>
                  <a:cubicBezTo>
                    <a:pt x="3223" y="779"/>
                    <a:pt x="3218" y="767"/>
                    <a:pt x="3210" y="756"/>
                  </a:cubicBezTo>
                  <a:cubicBezTo>
                    <a:pt x="3203" y="745"/>
                    <a:pt x="3193" y="737"/>
                    <a:pt x="3179" y="731"/>
                  </a:cubicBezTo>
                  <a:cubicBezTo>
                    <a:pt x="3165" y="725"/>
                    <a:pt x="3147" y="721"/>
                    <a:pt x="3046" y="719"/>
                  </a:cubicBezTo>
                  <a:cubicBezTo>
                    <a:pt x="2944" y="717"/>
                    <a:pt x="2760" y="717"/>
                    <a:pt x="2658" y="717"/>
                  </a:cubicBezTo>
                  <a:cubicBezTo>
                    <a:pt x="2556" y="717"/>
                    <a:pt x="2536" y="718"/>
                    <a:pt x="2516" y="720"/>
                  </a:cubicBezTo>
                  <a:cubicBezTo>
                    <a:pt x="2495" y="721"/>
                    <a:pt x="2474" y="724"/>
                    <a:pt x="2448" y="725"/>
                  </a:cubicBezTo>
                  <a:cubicBezTo>
                    <a:pt x="2422" y="727"/>
                    <a:pt x="2390" y="727"/>
                    <a:pt x="2368" y="731"/>
                  </a:cubicBezTo>
                  <a:cubicBezTo>
                    <a:pt x="2347" y="734"/>
                    <a:pt x="2335" y="741"/>
                    <a:pt x="2327" y="748"/>
                  </a:cubicBezTo>
                  <a:cubicBezTo>
                    <a:pt x="2320" y="754"/>
                    <a:pt x="2317" y="759"/>
                    <a:pt x="2313" y="762"/>
                  </a:cubicBezTo>
                  <a:cubicBezTo>
                    <a:pt x="2310" y="765"/>
                    <a:pt x="2306" y="766"/>
                    <a:pt x="2302" y="767"/>
                  </a:cubicBezTo>
                  <a:cubicBezTo>
                    <a:pt x="2298" y="768"/>
                    <a:pt x="2294" y="768"/>
                    <a:pt x="2269" y="768"/>
                  </a:cubicBezTo>
                  <a:cubicBezTo>
                    <a:pt x="2243" y="768"/>
                    <a:pt x="2197" y="768"/>
                    <a:pt x="2173" y="768"/>
                  </a:cubicBezTo>
                  <a:cubicBezTo>
                    <a:pt x="2149" y="768"/>
                    <a:pt x="2148" y="768"/>
                    <a:pt x="2148" y="767"/>
                  </a:cubicBezTo>
                  <a:cubicBezTo>
                    <a:pt x="2148" y="766"/>
                    <a:pt x="2148" y="765"/>
                    <a:pt x="2148" y="763"/>
                  </a:cubicBezTo>
                  <a:cubicBezTo>
                    <a:pt x="2149" y="760"/>
                    <a:pt x="2149" y="757"/>
                    <a:pt x="2151" y="701"/>
                  </a:cubicBezTo>
                  <a:cubicBezTo>
                    <a:pt x="2153" y="644"/>
                    <a:pt x="2156" y="534"/>
                    <a:pt x="2157" y="478"/>
                  </a:cubicBezTo>
                  <a:cubicBezTo>
                    <a:pt x="2159" y="422"/>
                    <a:pt x="2159" y="420"/>
                    <a:pt x="2158" y="418"/>
                  </a:cubicBezTo>
                  <a:cubicBezTo>
                    <a:pt x="2158" y="417"/>
                    <a:pt x="2158" y="415"/>
                    <a:pt x="2155" y="414"/>
                  </a:cubicBezTo>
                  <a:cubicBezTo>
                    <a:pt x="2152" y="413"/>
                    <a:pt x="2146" y="413"/>
                    <a:pt x="2084" y="412"/>
                  </a:cubicBezTo>
                  <a:cubicBezTo>
                    <a:pt x="2021" y="411"/>
                    <a:pt x="1900" y="410"/>
                    <a:pt x="1748" y="406"/>
                  </a:cubicBezTo>
                  <a:cubicBezTo>
                    <a:pt x="1596" y="401"/>
                    <a:pt x="1413" y="395"/>
                    <a:pt x="1299" y="391"/>
                  </a:cubicBezTo>
                  <a:cubicBezTo>
                    <a:pt x="1185" y="388"/>
                    <a:pt x="1141" y="387"/>
                    <a:pt x="1114" y="388"/>
                  </a:cubicBezTo>
                  <a:cubicBezTo>
                    <a:pt x="1086" y="388"/>
                    <a:pt x="1075" y="389"/>
                    <a:pt x="1066" y="389"/>
                  </a:cubicBezTo>
                  <a:cubicBezTo>
                    <a:pt x="1058" y="389"/>
                    <a:pt x="1051" y="388"/>
                    <a:pt x="1048" y="389"/>
                  </a:cubicBezTo>
                  <a:cubicBezTo>
                    <a:pt x="1044" y="391"/>
                    <a:pt x="1044" y="394"/>
                    <a:pt x="1044" y="397"/>
                  </a:cubicBezTo>
                  <a:cubicBezTo>
                    <a:pt x="1044" y="401"/>
                    <a:pt x="1044" y="405"/>
                    <a:pt x="1044" y="412"/>
                  </a:cubicBezTo>
                  <a:cubicBezTo>
                    <a:pt x="1044" y="420"/>
                    <a:pt x="1044" y="431"/>
                    <a:pt x="1044" y="438"/>
                  </a:cubicBezTo>
                  <a:cubicBezTo>
                    <a:pt x="1044" y="444"/>
                    <a:pt x="1044" y="446"/>
                    <a:pt x="1044" y="447"/>
                  </a:cubicBezTo>
                  <a:cubicBezTo>
                    <a:pt x="1044" y="448"/>
                    <a:pt x="1044" y="449"/>
                    <a:pt x="1042" y="449"/>
                  </a:cubicBezTo>
                  <a:cubicBezTo>
                    <a:pt x="1040" y="450"/>
                    <a:pt x="1036" y="449"/>
                    <a:pt x="1033" y="449"/>
                  </a:cubicBezTo>
                  <a:cubicBezTo>
                    <a:pt x="1030" y="449"/>
                    <a:pt x="1028" y="449"/>
                    <a:pt x="1025" y="449"/>
                  </a:cubicBezTo>
                  <a:cubicBezTo>
                    <a:pt x="1023" y="449"/>
                    <a:pt x="1021" y="449"/>
                    <a:pt x="1019" y="451"/>
                  </a:cubicBezTo>
                  <a:cubicBezTo>
                    <a:pt x="1018" y="452"/>
                    <a:pt x="1017" y="455"/>
                    <a:pt x="1017" y="502"/>
                  </a:cubicBezTo>
                  <a:cubicBezTo>
                    <a:pt x="1017" y="549"/>
                    <a:pt x="1019" y="640"/>
                    <a:pt x="1019" y="687"/>
                  </a:cubicBezTo>
                  <a:cubicBezTo>
                    <a:pt x="1020" y="734"/>
                    <a:pt x="1019" y="737"/>
                    <a:pt x="1019" y="739"/>
                  </a:cubicBezTo>
                  <a:cubicBezTo>
                    <a:pt x="1019" y="742"/>
                    <a:pt x="1019" y="743"/>
                    <a:pt x="1019" y="744"/>
                  </a:cubicBezTo>
                  <a:cubicBezTo>
                    <a:pt x="1019" y="746"/>
                    <a:pt x="1019" y="747"/>
                    <a:pt x="1015" y="747"/>
                  </a:cubicBezTo>
                  <a:cubicBezTo>
                    <a:pt x="1010" y="748"/>
                    <a:pt x="1001" y="749"/>
                    <a:pt x="995" y="749"/>
                  </a:cubicBezTo>
                  <a:cubicBezTo>
                    <a:pt x="988" y="749"/>
                    <a:pt x="983" y="749"/>
                    <a:pt x="980" y="749"/>
                  </a:cubicBezTo>
                  <a:cubicBezTo>
                    <a:pt x="977" y="749"/>
                    <a:pt x="976" y="748"/>
                    <a:pt x="976" y="745"/>
                  </a:cubicBezTo>
                  <a:cubicBezTo>
                    <a:pt x="975" y="742"/>
                    <a:pt x="976" y="737"/>
                    <a:pt x="976" y="688"/>
                  </a:cubicBezTo>
                  <a:cubicBezTo>
                    <a:pt x="977" y="638"/>
                    <a:pt x="977" y="545"/>
                    <a:pt x="977" y="498"/>
                  </a:cubicBezTo>
                  <a:cubicBezTo>
                    <a:pt x="977" y="451"/>
                    <a:pt x="977" y="450"/>
                    <a:pt x="975" y="450"/>
                  </a:cubicBezTo>
                  <a:cubicBezTo>
                    <a:pt x="974" y="450"/>
                    <a:pt x="972" y="450"/>
                    <a:pt x="970" y="450"/>
                  </a:cubicBezTo>
                  <a:cubicBezTo>
                    <a:pt x="969" y="450"/>
                    <a:pt x="968" y="449"/>
                    <a:pt x="968" y="438"/>
                  </a:cubicBezTo>
                  <a:cubicBezTo>
                    <a:pt x="967" y="427"/>
                    <a:pt x="968" y="406"/>
                    <a:pt x="967" y="394"/>
                  </a:cubicBezTo>
                  <a:cubicBezTo>
                    <a:pt x="967" y="383"/>
                    <a:pt x="966" y="382"/>
                    <a:pt x="960" y="382"/>
                  </a:cubicBezTo>
                  <a:cubicBezTo>
                    <a:pt x="954" y="381"/>
                    <a:pt x="943" y="382"/>
                    <a:pt x="880" y="382"/>
                  </a:cubicBezTo>
                  <a:cubicBezTo>
                    <a:pt x="817" y="382"/>
                    <a:pt x="703" y="383"/>
                    <a:pt x="624" y="383"/>
                  </a:cubicBezTo>
                  <a:cubicBezTo>
                    <a:pt x="545" y="383"/>
                    <a:pt x="501" y="383"/>
                    <a:pt x="480" y="383"/>
                  </a:cubicBezTo>
                  <a:cubicBezTo>
                    <a:pt x="458" y="382"/>
                    <a:pt x="458" y="382"/>
                    <a:pt x="459" y="359"/>
                  </a:cubicBezTo>
                  <a:cubicBezTo>
                    <a:pt x="459" y="337"/>
                    <a:pt x="461" y="292"/>
                    <a:pt x="461" y="267"/>
                  </a:cubicBezTo>
                  <a:cubicBezTo>
                    <a:pt x="461" y="243"/>
                    <a:pt x="459" y="238"/>
                    <a:pt x="454" y="231"/>
                  </a:cubicBezTo>
                  <a:cubicBezTo>
                    <a:pt x="449" y="224"/>
                    <a:pt x="441" y="215"/>
                    <a:pt x="429" y="207"/>
                  </a:cubicBezTo>
                  <a:cubicBezTo>
                    <a:pt x="417" y="200"/>
                    <a:pt x="401" y="196"/>
                    <a:pt x="383" y="195"/>
                  </a:cubicBezTo>
                  <a:cubicBezTo>
                    <a:pt x="365" y="194"/>
                    <a:pt x="344" y="197"/>
                    <a:pt x="319" y="204"/>
                  </a:cubicBezTo>
                  <a:cubicBezTo>
                    <a:pt x="293" y="211"/>
                    <a:pt x="263" y="222"/>
                    <a:pt x="238" y="232"/>
                  </a:cubicBezTo>
                  <a:cubicBezTo>
                    <a:pt x="213" y="242"/>
                    <a:pt x="192" y="250"/>
                    <a:pt x="172" y="262"/>
                  </a:cubicBezTo>
                  <a:cubicBezTo>
                    <a:pt x="151" y="274"/>
                    <a:pt x="130" y="289"/>
                    <a:pt x="114" y="302"/>
                  </a:cubicBezTo>
                  <a:cubicBezTo>
                    <a:pt x="99" y="314"/>
                    <a:pt x="89" y="325"/>
                    <a:pt x="83" y="331"/>
                  </a:cubicBezTo>
                  <a:cubicBezTo>
                    <a:pt x="77" y="337"/>
                    <a:pt x="75" y="338"/>
                    <a:pt x="74" y="339"/>
                  </a:cubicBezTo>
                  <a:cubicBezTo>
                    <a:pt x="73" y="340"/>
                    <a:pt x="72" y="341"/>
                    <a:pt x="71" y="341"/>
                  </a:cubicBezTo>
                  <a:cubicBezTo>
                    <a:pt x="71" y="340"/>
                    <a:pt x="69" y="339"/>
                    <a:pt x="58" y="323"/>
                  </a:cubicBezTo>
                  <a:cubicBezTo>
                    <a:pt x="46" y="307"/>
                    <a:pt x="24" y="276"/>
                    <a:pt x="13" y="260"/>
                  </a:cubicBezTo>
                  <a:cubicBezTo>
                    <a:pt x="1" y="245"/>
                    <a:pt x="1" y="244"/>
                    <a:pt x="0" y="243"/>
                  </a:cubicBezTo>
                  <a:cubicBezTo>
                    <a:pt x="0" y="243"/>
                    <a:pt x="0" y="242"/>
                    <a:pt x="0" y="242"/>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28" name="Freeform 127"/>
            <p:cNvSpPr>
              <a:spLocks/>
            </p:cNvSpPr>
            <p:nvPr/>
          </p:nvSpPr>
          <p:spPr bwMode="auto">
            <a:xfrm>
              <a:off x="6689594" y="2351842"/>
              <a:ext cx="262890" cy="1165860"/>
            </a:xfrm>
            <a:custGeom>
              <a:avLst/>
              <a:gdLst>
                <a:gd name="T0" fmla="*/ 101 w 1229"/>
                <a:gd name="T1" fmla="*/ 113 h 5465"/>
                <a:gd name="T2" fmla="*/ 436 w 1229"/>
                <a:gd name="T3" fmla="*/ 585 h 5465"/>
                <a:gd name="T4" fmla="*/ 609 w 1229"/>
                <a:gd name="T5" fmla="*/ 1457 h 5465"/>
                <a:gd name="T6" fmla="*/ 1221 w 1229"/>
                <a:gd name="T7" fmla="*/ 5448 h 5465"/>
                <a:gd name="T8" fmla="*/ 1145 w 1229"/>
                <a:gd name="T9" fmla="*/ 5464 h 5465"/>
                <a:gd name="T10" fmla="*/ 1114 w 1229"/>
                <a:gd name="T11" fmla="*/ 5454 h 5465"/>
                <a:gd name="T12" fmla="*/ 1107 w 1229"/>
                <a:gd name="T13" fmla="*/ 5405 h 5465"/>
                <a:gd name="T14" fmla="*/ 958 w 1229"/>
                <a:gd name="T15" fmla="*/ 4496 h 5465"/>
                <a:gd name="T16" fmla="*/ 846 w 1229"/>
                <a:gd name="T17" fmla="*/ 4163 h 5465"/>
                <a:gd name="T18" fmla="*/ 730 w 1229"/>
                <a:gd name="T19" fmla="*/ 4103 h 5465"/>
                <a:gd name="T20" fmla="*/ 709 w 1229"/>
                <a:gd name="T21" fmla="*/ 4100 h 5465"/>
                <a:gd name="T22" fmla="*/ 707 w 1229"/>
                <a:gd name="T23" fmla="*/ 4029 h 5465"/>
                <a:gd name="T24" fmla="*/ 707 w 1229"/>
                <a:gd name="T25" fmla="*/ 4009 h 5465"/>
                <a:gd name="T26" fmla="*/ 715 w 1229"/>
                <a:gd name="T27" fmla="*/ 4005 h 5465"/>
                <a:gd name="T28" fmla="*/ 776 w 1229"/>
                <a:gd name="T29" fmla="*/ 3959 h 5465"/>
                <a:gd name="T30" fmla="*/ 833 w 1229"/>
                <a:gd name="T31" fmla="*/ 3844 h 5465"/>
                <a:gd name="T32" fmla="*/ 787 w 1229"/>
                <a:gd name="T33" fmla="*/ 3461 h 5465"/>
                <a:gd name="T34" fmla="*/ 565 w 1229"/>
                <a:gd name="T35" fmla="*/ 2138 h 5465"/>
                <a:gd name="T36" fmla="*/ 452 w 1229"/>
                <a:gd name="T37" fmla="*/ 2009 h 5465"/>
                <a:gd name="T38" fmla="*/ 382 w 1229"/>
                <a:gd name="T39" fmla="*/ 1990 h 5465"/>
                <a:gd name="T40" fmla="*/ 366 w 1229"/>
                <a:gd name="T41" fmla="*/ 1970 h 5465"/>
                <a:gd name="T42" fmla="*/ 370 w 1229"/>
                <a:gd name="T43" fmla="*/ 1877 h 5465"/>
                <a:gd name="T44" fmla="*/ 390 w 1229"/>
                <a:gd name="T45" fmla="*/ 1870 h 5465"/>
                <a:gd name="T46" fmla="*/ 434 w 1229"/>
                <a:gd name="T47" fmla="*/ 1864 h 5465"/>
                <a:gd name="T48" fmla="*/ 497 w 1229"/>
                <a:gd name="T49" fmla="*/ 1831 h 5465"/>
                <a:gd name="T50" fmla="*/ 545 w 1229"/>
                <a:gd name="T51" fmla="*/ 1755 h 5465"/>
                <a:gd name="T52" fmla="*/ 544 w 1229"/>
                <a:gd name="T53" fmla="*/ 1571 h 5465"/>
                <a:gd name="T54" fmla="*/ 428 w 1229"/>
                <a:gd name="T55" fmla="*/ 745 h 5465"/>
                <a:gd name="T56" fmla="*/ 116 w 1229"/>
                <a:gd name="T57" fmla="*/ 263 h 5465"/>
                <a:gd name="T58" fmla="*/ 12 w 1229"/>
                <a:gd name="T59" fmla="*/ 166 h 5465"/>
                <a:gd name="T60" fmla="*/ 0 w 1229"/>
                <a:gd name="T61" fmla="*/ 160 h 5465"/>
                <a:gd name="T62" fmla="*/ 14 w 1229"/>
                <a:gd name="T63" fmla="*/ 35 h 5465"/>
                <a:gd name="T64" fmla="*/ 17 w 1229"/>
                <a:gd name="T65" fmla="*/ 3 h 5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9" h="5465">
                  <a:moveTo>
                    <a:pt x="22" y="6"/>
                  </a:moveTo>
                  <a:cubicBezTo>
                    <a:pt x="27" y="12"/>
                    <a:pt x="38" y="25"/>
                    <a:pt x="101" y="113"/>
                  </a:cubicBezTo>
                  <a:cubicBezTo>
                    <a:pt x="163" y="201"/>
                    <a:pt x="278" y="364"/>
                    <a:pt x="343" y="456"/>
                  </a:cubicBezTo>
                  <a:cubicBezTo>
                    <a:pt x="408" y="547"/>
                    <a:pt x="423" y="568"/>
                    <a:pt x="436" y="585"/>
                  </a:cubicBezTo>
                  <a:cubicBezTo>
                    <a:pt x="449" y="601"/>
                    <a:pt x="459" y="614"/>
                    <a:pt x="467" y="628"/>
                  </a:cubicBezTo>
                  <a:cubicBezTo>
                    <a:pt x="475" y="641"/>
                    <a:pt x="482" y="655"/>
                    <a:pt x="609" y="1457"/>
                  </a:cubicBezTo>
                  <a:cubicBezTo>
                    <a:pt x="736" y="2259"/>
                    <a:pt x="983" y="3850"/>
                    <a:pt x="1106" y="4647"/>
                  </a:cubicBezTo>
                  <a:cubicBezTo>
                    <a:pt x="1229" y="5444"/>
                    <a:pt x="1228" y="5446"/>
                    <a:pt x="1221" y="5448"/>
                  </a:cubicBezTo>
                  <a:cubicBezTo>
                    <a:pt x="1214" y="5450"/>
                    <a:pt x="1202" y="5453"/>
                    <a:pt x="1188" y="5455"/>
                  </a:cubicBezTo>
                  <a:cubicBezTo>
                    <a:pt x="1173" y="5458"/>
                    <a:pt x="1157" y="5462"/>
                    <a:pt x="1145" y="5464"/>
                  </a:cubicBezTo>
                  <a:cubicBezTo>
                    <a:pt x="1134" y="5465"/>
                    <a:pt x="1128" y="5465"/>
                    <a:pt x="1124" y="5464"/>
                  </a:cubicBezTo>
                  <a:cubicBezTo>
                    <a:pt x="1119" y="5463"/>
                    <a:pt x="1116" y="5461"/>
                    <a:pt x="1114" y="5454"/>
                  </a:cubicBezTo>
                  <a:cubicBezTo>
                    <a:pt x="1112" y="5446"/>
                    <a:pt x="1111" y="5434"/>
                    <a:pt x="1110" y="5425"/>
                  </a:cubicBezTo>
                  <a:cubicBezTo>
                    <a:pt x="1109" y="5416"/>
                    <a:pt x="1108" y="5410"/>
                    <a:pt x="1107" y="5405"/>
                  </a:cubicBezTo>
                  <a:cubicBezTo>
                    <a:pt x="1106" y="5400"/>
                    <a:pt x="1106" y="5396"/>
                    <a:pt x="1077" y="5218"/>
                  </a:cubicBezTo>
                  <a:cubicBezTo>
                    <a:pt x="1049" y="5040"/>
                    <a:pt x="992" y="4690"/>
                    <a:pt x="958" y="4496"/>
                  </a:cubicBezTo>
                  <a:cubicBezTo>
                    <a:pt x="925" y="4302"/>
                    <a:pt x="915" y="4265"/>
                    <a:pt x="900" y="4235"/>
                  </a:cubicBezTo>
                  <a:cubicBezTo>
                    <a:pt x="886" y="4205"/>
                    <a:pt x="868" y="4181"/>
                    <a:pt x="846" y="4163"/>
                  </a:cubicBezTo>
                  <a:cubicBezTo>
                    <a:pt x="824" y="4144"/>
                    <a:pt x="798" y="4130"/>
                    <a:pt x="777" y="4120"/>
                  </a:cubicBezTo>
                  <a:cubicBezTo>
                    <a:pt x="756" y="4110"/>
                    <a:pt x="740" y="4105"/>
                    <a:pt x="730" y="4103"/>
                  </a:cubicBezTo>
                  <a:cubicBezTo>
                    <a:pt x="721" y="4101"/>
                    <a:pt x="717" y="4101"/>
                    <a:pt x="714" y="4101"/>
                  </a:cubicBezTo>
                  <a:cubicBezTo>
                    <a:pt x="711" y="4101"/>
                    <a:pt x="710" y="4101"/>
                    <a:pt x="709" y="4100"/>
                  </a:cubicBezTo>
                  <a:cubicBezTo>
                    <a:pt x="708" y="4099"/>
                    <a:pt x="708" y="4097"/>
                    <a:pt x="708" y="4083"/>
                  </a:cubicBezTo>
                  <a:cubicBezTo>
                    <a:pt x="708" y="4069"/>
                    <a:pt x="707" y="4043"/>
                    <a:pt x="707" y="4029"/>
                  </a:cubicBezTo>
                  <a:cubicBezTo>
                    <a:pt x="707" y="4015"/>
                    <a:pt x="707" y="4014"/>
                    <a:pt x="707" y="4013"/>
                  </a:cubicBezTo>
                  <a:cubicBezTo>
                    <a:pt x="707" y="4011"/>
                    <a:pt x="707" y="4009"/>
                    <a:pt x="707" y="4009"/>
                  </a:cubicBezTo>
                  <a:cubicBezTo>
                    <a:pt x="707" y="4008"/>
                    <a:pt x="708" y="4008"/>
                    <a:pt x="709" y="4007"/>
                  </a:cubicBezTo>
                  <a:cubicBezTo>
                    <a:pt x="710" y="4007"/>
                    <a:pt x="711" y="4007"/>
                    <a:pt x="715" y="4005"/>
                  </a:cubicBezTo>
                  <a:cubicBezTo>
                    <a:pt x="719" y="4004"/>
                    <a:pt x="724" y="4001"/>
                    <a:pt x="735" y="3994"/>
                  </a:cubicBezTo>
                  <a:cubicBezTo>
                    <a:pt x="746" y="3987"/>
                    <a:pt x="761" y="3976"/>
                    <a:pt x="776" y="3959"/>
                  </a:cubicBezTo>
                  <a:cubicBezTo>
                    <a:pt x="791" y="3942"/>
                    <a:pt x="805" y="3920"/>
                    <a:pt x="814" y="3900"/>
                  </a:cubicBezTo>
                  <a:cubicBezTo>
                    <a:pt x="824" y="3880"/>
                    <a:pt x="829" y="3862"/>
                    <a:pt x="833" y="3844"/>
                  </a:cubicBezTo>
                  <a:cubicBezTo>
                    <a:pt x="836" y="3826"/>
                    <a:pt x="838" y="3809"/>
                    <a:pt x="836" y="3780"/>
                  </a:cubicBezTo>
                  <a:cubicBezTo>
                    <a:pt x="834" y="3752"/>
                    <a:pt x="828" y="3713"/>
                    <a:pt x="787" y="3461"/>
                  </a:cubicBezTo>
                  <a:cubicBezTo>
                    <a:pt x="747" y="3209"/>
                    <a:pt x="671" y="2744"/>
                    <a:pt x="629" y="2486"/>
                  </a:cubicBezTo>
                  <a:cubicBezTo>
                    <a:pt x="587" y="2228"/>
                    <a:pt x="578" y="2177"/>
                    <a:pt x="565" y="2138"/>
                  </a:cubicBezTo>
                  <a:cubicBezTo>
                    <a:pt x="552" y="2100"/>
                    <a:pt x="535" y="2074"/>
                    <a:pt x="514" y="2053"/>
                  </a:cubicBezTo>
                  <a:cubicBezTo>
                    <a:pt x="493" y="2033"/>
                    <a:pt x="469" y="2018"/>
                    <a:pt x="452" y="2009"/>
                  </a:cubicBezTo>
                  <a:cubicBezTo>
                    <a:pt x="435" y="2000"/>
                    <a:pt x="426" y="1997"/>
                    <a:pt x="415" y="1995"/>
                  </a:cubicBezTo>
                  <a:cubicBezTo>
                    <a:pt x="403" y="1992"/>
                    <a:pt x="390" y="1991"/>
                    <a:pt x="382" y="1990"/>
                  </a:cubicBezTo>
                  <a:cubicBezTo>
                    <a:pt x="374" y="1989"/>
                    <a:pt x="371" y="1989"/>
                    <a:pt x="369" y="1989"/>
                  </a:cubicBezTo>
                  <a:cubicBezTo>
                    <a:pt x="367" y="1988"/>
                    <a:pt x="366" y="1988"/>
                    <a:pt x="366" y="1970"/>
                  </a:cubicBezTo>
                  <a:cubicBezTo>
                    <a:pt x="367" y="1952"/>
                    <a:pt x="368" y="1917"/>
                    <a:pt x="369" y="1898"/>
                  </a:cubicBezTo>
                  <a:cubicBezTo>
                    <a:pt x="370" y="1880"/>
                    <a:pt x="370" y="1878"/>
                    <a:pt x="370" y="1877"/>
                  </a:cubicBezTo>
                  <a:cubicBezTo>
                    <a:pt x="371" y="1875"/>
                    <a:pt x="372" y="1874"/>
                    <a:pt x="375" y="1873"/>
                  </a:cubicBezTo>
                  <a:cubicBezTo>
                    <a:pt x="378" y="1872"/>
                    <a:pt x="384" y="1871"/>
                    <a:pt x="390" y="1870"/>
                  </a:cubicBezTo>
                  <a:cubicBezTo>
                    <a:pt x="396" y="1870"/>
                    <a:pt x="403" y="1870"/>
                    <a:pt x="410" y="1870"/>
                  </a:cubicBezTo>
                  <a:cubicBezTo>
                    <a:pt x="417" y="1869"/>
                    <a:pt x="424" y="1867"/>
                    <a:pt x="434" y="1864"/>
                  </a:cubicBezTo>
                  <a:cubicBezTo>
                    <a:pt x="444" y="1862"/>
                    <a:pt x="456" y="1857"/>
                    <a:pt x="467" y="1852"/>
                  </a:cubicBezTo>
                  <a:cubicBezTo>
                    <a:pt x="478" y="1847"/>
                    <a:pt x="488" y="1840"/>
                    <a:pt x="497" y="1831"/>
                  </a:cubicBezTo>
                  <a:cubicBezTo>
                    <a:pt x="506" y="1822"/>
                    <a:pt x="515" y="1810"/>
                    <a:pt x="523" y="1797"/>
                  </a:cubicBezTo>
                  <a:cubicBezTo>
                    <a:pt x="532" y="1784"/>
                    <a:pt x="539" y="1769"/>
                    <a:pt x="545" y="1755"/>
                  </a:cubicBezTo>
                  <a:cubicBezTo>
                    <a:pt x="551" y="1741"/>
                    <a:pt x="556" y="1728"/>
                    <a:pt x="557" y="1712"/>
                  </a:cubicBezTo>
                  <a:cubicBezTo>
                    <a:pt x="559" y="1697"/>
                    <a:pt x="557" y="1679"/>
                    <a:pt x="544" y="1571"/>
                  </a:cubicBezTo>
                  <a:cubicBezTo>
                    <a:pt x="531" y="1462"/>
                    <a:pt x="506" y="1261"/>
                    <a:pt x="483" y="1099"/>
                  </a:cubicBezTo>
                  <a:cubicBezTo>
                    <a:pt x="461" y="936"/>
                    <a:pt x="440" y="812"/>
                    <a:pt x="428" y="745"/>
                  </a:cubicBezTo>
                  <a:cubicBezTo>
                    <a:pt x="415" y="677"/>
                    <a:pt x="410" y="666"/>
                    <a:pt x="350" y="583"/>
                  </a:cubicBezTo>
                  <a:cubicBezTo>
                    <a:pt x="290" y="499"/>
                    <a:pt x="176" y="343"/>
                    <a:pt x="116" y="263"/>
                  </a:cubicBezTo>
                  <a:cubicBezTo>
                    <a:pt x="56" y="183"/>
                    <a:pt x="50" y="179"/>
                    <a:pt x="41" y="176"/>
                  </a:cubicBezTo>
                  <a:cubicBezTo>
                    <a:pt x="32" y="172"/>
                    <a:pt x="19" y="168"/>
                    <a:pt x="12" y="166"/>
                  </a:cubicBezTo>
                  <a:cubicBezTo>
                    <a:pt x="5" y="164"/>
                    <a:pt x="3" y="164"/>
                    <a:pt x="2" y="163"/>
                  </a:cubicBezTo>
                  <a:cubicBezTo>
                    <a:pt x="1" y="163"/>
                    <a:pt x="0" y="162"/>
                    <a:pt x="0" y="160"/>
                  </a:cubicBezTo>
                  <a:cubicBezTo>
                    <a:pt x="0" y="157"/>
                    <a:pt x="1" y="154"/>
                    <a:pt x="4" y="129"/>
                  </a:cubicBezTo>
                  <a:cubicBezTo>
                    <a:pt x="7" y="104"/>
                    <a:pt x="12" y="58"/>
                    <a:pt x="14" y="35"/>
                  </a:cubicBezTo>
                  <a:cubicBezTo>
                    <a:pt x="17" y="11"/>
                    <a:pt x="17" y="10"/>
                    <a:pt x="17" y="8"/>
                  </a:cubicBezTo>
                  <a:cubicBezTo>
                    <a:pt x="17" y="6"/>
                    <a:pt x="17" y="5"/>
                    <a:pt x="17" y="3"/>
                  </a:cubicBezTo>
                  <a:cubicBezTo>
                    <a:pt x="17" y="1"/>
                    <a:pt x="17" y="0"/>
                    <a:pt x="22" y="6"/>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29" name="Freeform 128"/>
            <p:cNvSpPr>
              <a:spLocks/>
            </p:cNvSpPr>
            <p:nvPr/>
          </p:nvSpPr>
          <p:spPr bwMode="auto">
            <a:xfrm>
              <a:off x="6236204" y="2709982"/>
              <a:ext cx="605790" cy="518160"/>
            </a:xfrm>
            <a:custGeom>
              <a:avLst/>
              <a:gdLst>
                <a:gd name="T0" fmla="*/ 2520 w 2836"/>
                <a:gd name="T1" fmla="*/ 2429 h 2429"/>
                <a:gd name="T2" fmla="*/ 1167 w 2836"/>
                <a:gd name="T3" fmla="*/ 2424 h 2429"/>
                <a:gd name="T4" fmla="*/ 208 w 2836"/>
                <a:gd name="T5" fmla="*/ 1475 h 2429"/>
                <a:gd name="T6" fmla="*/ 1 w 2836"/>
                <a:gd name="T7" fmla="*/ 1217 h 2429"/>
                <a:gd name="T8" fmla="*/ 75 w 2836"/>
                <a:gd name="T9" fmla="*/ 381 h 2429"/>
                <a:gd name="T10" fmla="*/ 79 w 2836"/>
                <a:gd name="T11" fmla="*/ 153 h 2429"/>
                <a:gd name="T12" fmla="*/ 51 w 2836"/>
                <a:gd name="T13" fmla="*/ 119 h 2429"/>
                <a:gd name="T14" fmla="*/ 48 w 2836"/>
                <a:gd name="T15" fmla="*/ 97 h 2429"/>
                <a:gd name="T16" fmla="*/ 65 w 2836"/>
                <a:gd name="T17" fmla="*/ 12 h 2429"/>
                <a:gd name="T18" fmla="*/ 82 w 2836"/>
                <a:gd name="T19" fmla="*/ 1 h 2429"/>
                <a:gd name="T20" fmla="*/ 1600 w 2836"/>
                <a:gd name="T21" fmla="*/ 135 h 2429"/>
                <a:gd name="T22" fmla="*/ 2166 w 2836"/>
                <a:gd name="T23" fmla="*/ 182 h 2429"/>
                <a:gd name="T24" fmla="*/ 2223 w 2836"/>
                <a:gd name="T25" fmla="*/ 160 h 2429"/>
                <a:gd name="T26" fmla="*/ 2258 w 2836"/>
                <a:gd name="T27" fmla="*/ 146 h 2429"/>
                <a:gd name="T28" fmla="*/ 2339 w 2836"/>
                <a:gd name="T29" fmla="*/ 155 h 2429"/>
                <a:gd name="T30" fmla="*/ 2371 w 2836"/>
                <a:gd name="T31" fmla="*/ 174 h 2429"/>
                <a:gd name="T32" fmla="*/ 2418 w 2836"/>
                <a:gd name="T33" fmla="*/ 195 h 2429"/>
                <a:gd name="T34" fmla="*/ 2494 w 2836"/>
                <a:gd name="T35" fmla="*/ 200 h 2429"/>
                <a:gd name="T36" fmla="*/ 2495 w 2836"/>
                <a:gd name="T37" fmla="*/ 229 h 2429"/>
                <a:gd name="T38" fmla="*/ 2491 w 2836"/>
                <a:gd name="T39" fmla="*/ 316 h 2429"/>
                <a:gd name="T40" fmla="*/ 2451 w 2836"/>
                <a:gd name="T41" fmla="*/ 313 h 2429"/>
                <a:gd name="T42" fmla="*/ 2131 w 2836"/>
                <a:gd name="T43" fmla="*/ 284 h 2429"/>
                <a:gd name="T44" fmla="*/ 1597 w 2836"/>
                <a:gd name="T45" fmla="*/ 237 h 2429"/>
                <a:gd name="T46" fmla="*/ 416 w 2836"/>
                <a:gd name="T47" fmla="*/ 140 h 2429"/>
                <a:gd name="T48" fmla="*/ 193 w 2836"/>
                <a:gd name="T49" fmla="*/ 145 h 2429"/>
                <a:gd name="T50" fmla="*/ 158 w 2836"/>
                <a:gd name="T51" fmla="*/ 311 h 2429"/>
                <a:gd name="T52" fmla="*/ 84 w 2836"/>
                <a:gd name="T53" fmla="*/ 1073 h 2429"/>
                <a:gd name="T54" fmla="*/ 89 w 2836"/>
                <a:gd name="T55" fmla="*/ 1233 h 2429"/>
                <a:gd name="T56" fmla="*/ 967 w 2836"/>
                <a:gd name="T57" fmla="*/ 2139 h 2429"/>
                <a:gd name="T58" fmla="*/ 1236 w 2836"/>
                <a:gd name="T59" fmla="*/ 2353 h 2429"/>
                <a:gd name="T60" fmla="*/ 2555 w 2836"/>
                <a:gd name="T61" fmla="*/ 2349 h 2429"/>
                <a:gd name="T62" fmla="*/ 2819 w 2836"/>
                <a:gd name="T63" fmla="*/ 2339 h 2429"/>
                <a:gd name="T64" fmla="*/ 2834 w 2836"/>
                <a:gd name="T65" fmla="*/ 2351 h 2429"/>
                <a:gd name="T66" fmla="*/ 2835 w 2836"/>
                <a:gd name="T67" fmla="*/ 2420 h 2429"/>
                <a:gd name="T68" fmla="*/ 2836 w 2836"/>
                <a:gd name="T69" fmla="*/ 2428 h 2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6" h="2429">
                  <a:moveTo>
                    <a:pt x="2825" y="2429"/>
                  </a:moveTo>
                  <a:cubicBezTo>
                    <a:pt x="2814" y="2429"/>
                    <a:pt x="2792" y="2429"/>
                    <a:pt x="2520" y="2429"/>
                  </a:cubicBezTo>
                  <a:cubicBezTo>
                    <a:pt x="2247" y="2429"/>
                    <a:pt x="1725" y="2429"/>
                    <a:pt x="1459" y="2429"/>
                  </a:cubicBezTo>
                  <a:cubicBezTo>
                    <a:pt x="1193" y="2428"/>
                    <a:pt x="1183" y="2428"/>
                    <a:pt x="1167" y="2424"/>
                  </a:cubicBezTo>
                  <a:cubicBezTo>
                    <a:pt x="1152" y="2420"/>
                    <a:pt x="1130" y="2412"/>
                    <a:pt x="940" y="2223"/>
                  </a:cubicBezTo>
                  <a:cubicBezTo>
                    <a:pt x="749" y="2035"/>
                    <a:pt x="391" y="1665"/>
                    <a:pt x="208" y="1475"/>
                  </a:cubicBezTo>
                  <a:cubicBezTo>
                    <a:pt x="25" y="1285"/>
                    <a:pt x="19" y="1273"/>
                    <a:pt x="13" y="1261"/>
                  </a:cubicBezTo>
                  <a:cubicBezTo>
                    <a:pt x="7" y="1249"/>
                    <a:pt x="2" y="1237"/>
                    <a:pt x="1" y="1217"/>
                  </a:cubicBezTo>
                  <a:cubicBezTo>
                    <a:pt x="0" y="1196"/>
                    <a:pt x="4" y="1167"/>
                    <a:pt x="19" y="1003"/>
                  </a:cubicBezTo>
                  <a:cubicBezTo>
                    <a:pt x="35" y="838"/>
                    <a:pt x="61" y="539"/>
                    <a:pt x="75" y="381"/>
                  </a:cubicBezTo>
                  <a:cubicBezTo>
                    <a:pt x="89" y="224"/>
                    <a:pt x="90" y="209"/>
                    <a:pt x="89" y="194"/>
                  </a:cubicBezTo>
                  <a:cubicBezTo>
                    <a:pt x="88" y="179"/>
                    <a:pt x="85" y="164"/>
                    <a:pt x="79" y="153"/>
                  </a:cubicBezTo>
                  <a:cubicBezTo>
                    <a:pt x="74" y="142"/>
                    <a:pt x="67" y="134"/>
                    <a:pt x="62" y="128"/>
                  </a:cubicBezTo>
                  <a:cubicBezTo>
                    <a:pt x="57" y="123"/>
                    <a:pt x="54" y="121"/>
                    <a:pt x="51" y="119"/>
                  </a:cubicBezTo>
                  <a:cubicBezTo>
                    <a:pt x="49" y="117"/>
                    <a:pt x="47" y="115"/>
                    <a:pt x="46" y="113"/>
                  </a:cubicBezTo>
                  <a:cubicBezTo>
                    <a:pt x="45" y="112"/>
                    <a:pt x="45" y="110"/>
                    <a:pt x="48" y="97"/>
                  </a:cubicBezTo>
                  <a:cubicBezTo>
                    <a:pt x="51" y="84"/>
                    <a:pt x="57" y="59"/>
                    <a:pt x="61" y="43"/>
                  </a:cubicBezTo>
                  <a:cubicBezTo>
                    <a:pt x="64" y="26"/>
                    <a:pt x="64" y="17"/>
                    <a:pt x="65" y="12"/>
                  </a:cubicBezTo>
                  <a:cubicBezTo>
                    <a:pt x="66" y="6"/>
                    <a:pt x="67" y="3"/>
                    <a:pt x="68" y="1"/>
                  </a:cubicBezTo>
                  <a:cubicBezTo>
                    <a:pt x="70" y="0"/>
                    <a:pt x="72" y="0"/>
                    <a:pt x="82" y="1"/>
                  </a:cubicBezTo>
                  <a:cubicBezTo>
                    <a:pt x="92" y="2"/>
                    <a:pt x="111" y="4"/>
                    <a:pt x="405" y="30"/>
                  </a:cubicBezTo>
                  <a:cubicBezTo>
                    <a:pt x="700" y="57"/>
                    <a:pt x="1271" y="107"/>
                    <a:pt x="1600" y="135"/>
                  </a:cubicBezTo>
                  <a:cubicBezTo>
                    <a:pt x="1928" y="164"/>
                    <a:pt x="2014" y="172"/>
                    <a:pt x="2069" y="176"/>
                  </a:cubicBezTo>
                  <a:cubicBezTo>
                    <a:pt x="2124" y="180"/>
                    <a:pt x="2148" y="182"/>
                    <a:pt x="2166" y="182"/>
                  </a:cubicBezTo>
                  <a:cubicBezTo>
                    <a:pt x="2184" y="182"/>
                    <a:pt x="2195" y="180"/>
                    <a:pt x="2204" y="176"/>
                  </a:cubicBezTo>
                  <a:cubicBezTo>
                    <a:pt x="2212" y="172"/>
                    <a:pt x="2218" y="165"/>
                    <a:pt x="2223" y="160"/>
                  </a:cubicBezTo>
                  <a:cubicBezTo>
                    <a:pt x="2228" y="154"/>
                    <a:pt x="2232" y="149"/>
                    <a:pt x="2237" y="147"/>
                  </a:cubicBezTo>
                  <a:cubicBezTo>
                    <a:pt x="2242" y="144"/>
                    <a:pt x="2248" y="145"/>
                    <a:pt x="2258" y="146"/>
                  </a:cubicBezTo>
                  <a:cubicBezTo>
                    <a:pt x="2268" y="147"/>
                    <a:pt x="2283" y="149"/>
                    <a:pt x="2298" y="151"/>
                  </a:cubicBezTo>
                  <a:cubicBezTo>
                    <a:pt x="2313" y="153"/>
                    <a:pt x="2329" y="154"/>
                    <a:pt x="2339" y="155"/>
                  </a:cubicBezTo>
                  <a:cubicBezTo>
                    <a:pt x="2348" y="157"/>
                    <a:pt x="2351" y="158"/>
                    <a:pt x="2355" y="162"/>
                  </a:cubicBezTo>
                  <a:cubicBezTo>
                    <a:pt x="2360" y="165"/>
                    <a:pt x="2365" y="169"/>
                    <a:pt x="2371" y="174"/>
                  </a:cubicBezTo>
                  <a:cubicBezTo>
                    <a:pt x="2376" y="179"/>
                    <a:pt x="2381" y="185"/>
                    <a:pt x="2388" y="188"/>
                  </a:cubicBezTo>
                  <a:cubicBezTo>
                    <a:pt x="2394" y="192"/>
                    <a:pt x="2402" y="193"/>
                    <a:pt x="2418" y="195"/>
                  </a:cubicBezTo>
                  <a:cubicBezTo>
                    <a:pt x="2435" y="196"/>
                    <a:pt x="2460" y="198"/>
                    <a:pt x="2475" y="198"/>
                  </a:cubicBezTo>
                  <a:cubicBezTo>
                    <a:pt x="2489" y="199"/>
                    <a:pt x="2493" y="199"/>
                    <a:pt x="2494" y="200"/>
                  </a:cubicBezTo>
                  <a:cubicBezTo>
                    <a:pt x="2496" y="201"/>
                    <a:pt x="2496" y="202"/>
                    <a:pt x="2496" y="204"/>
                  </a:cubicBezTo>
                  <a:cubicBezTo>
                    <a:pt x="2496" y="207"/>
                    <a:pt x="2496" y="211"/>
                    <a:pt x="2495" y="229"/>
                  </a:cubicBezTo>
                  <a:cubicBezTo>
                    <a:pt x="2494" y="247"/>
                    <a:pt x="2493" y="279"/>
                    <a:pt x="2493" y="296"/>
                  </a:cubicBezTo>
                  <a:cubicBezTo>
                    <a:pt x="2492" y="314"/>
                    <a:pt x="2492" y="316"/>
                    <a:pt x="2491" y="316"/>
                  </a:cubicBezTo>
                  <a:cubicBezTo>
                    <a:pt x="2490" y="317"/>
                    <a:pt x="2488" y="317"/>
                    <a:pt x="2485" y="317"/>
                  </a:cubicBezTo>
                  <a:cubicBezTo>
                    <a:pt x="2481" y="316"/>
                    <a:pt x="2475" y="315"/>
                    <a:pt x="2451" y="313"/>
                  </a:cubicBezTo>
                  <a:cubicBezTo>
                    <a:pt x="2427" y="311"/>
                    <a:pt x="2385" y="307"/>
                    <a:pt x="2327" y="302"/>
                  </a:cubicBezTo>
                  <a:cubicBezTo>
                    <a:pt x="2268" y="297"/>
                    <a:pt x="2195" y="290"/>
                    <a:pt x="2131" y="284"/>
                  </a:cubicBezTo>
                  <a:cubicBezTo>
                    <a:pt x="2066" y="278"/>
                    <a:pt x="2012" y="274"/>
                    <a:pt x="1928" y="266"/>
                  </a:cubicBezTo>
                  <a:cubicBezTo>
                    <a:pt x="1844" y="259"/>
                    <a:pt x="1732" y="249"/>
                    <a:pt x="1597" y="237"/>
                  </a:cubicBezTo>
                  <a:cubicBezTo>
                    <a:pt x="1461" y="226"/>
                    <a:pt x="1303" y="214"/>
                    <a:pt x="1079" y="195"/>
                  </a:cubicBezTo>
                  <a:cubicBezTo>
                    <a:pt x="856" y="177"/>
                    <a:pt x="567" y="152"/>
                    <a:pt x="416" y="140"/>
                  </a:cubicBezTo>
                  <a:cubicBezTo>
                    <a:pt x="264" y="128"/>
                    <a:pt x="250" y="128"/>
                    <a:pt x="234" y="130"/>
                  </a:cubicBezTo>
                  <a:cubicBezTo>
                    <a:pt x="219" y="132"/>
                    <a:pt x="203" y="136"/>
                    <a:pt x="193" y="145"/>
                  </a:cubicBezTo>
                  <a:cubicBezTo>
                    <a:pt x="182" y="154"/>
                    <a:pt x="176" y="169"/>
                    <a:pt x="172" y="189"/>
                  </a:cubicBezTo>
                  <a:cubicBezTo>
                    <a:pt x="168" y="209"/>
                    <a:pt x="165" y="235"/>
                    <a:pt x="158" y="311"/>
                  </a:cubicBezTo>
                  <a:cubicBezTo>
                    <a:pt x="150" y="388"/>
                    <a:pt x="138" y="516"/>
                    <a:pt x="124" y="664"/>
                  </a:cubicBezTo>
                  <a:cubicBezTo>
                    <a:pt x="109" y="812"/>
                    <a:pt x="92" y="981"/>
                    <a:pt x="84" y="1073"/>
                  </a:cubicBezTo>
                  <a:cubicBezTo>
                    <a:pt x="75" y="1165"/>
                    <a:pt x="74" y="1180"/>
                    <a:pt x="76" y="1194"/>
                  </a:cubicBezTo>
                  <a:cubicBezTo>
                    <a:pt x="78" y="1208"/>
                    <a:pt x="82" y="1221"/>
                    <a:pt x="89" y="1233"/>
                  </a:cubicBezTo>
                  <a:cubicBezTo>
                    <a:pt x="96" y="1245"/>
                    <a:pt x="106" y="1256"/>
                    <a:pt x="280" y="1435"/>
                  </a:cubicBezTo>
                  <a:cubicBezTo>
                    <a:pt x="454" y="1614"/>
                    <a:pt x="792" y="1960"/>
                    <a:pt x="967" y="2139"/>
                  </a:cubicBezTo>
                  <a:cubicBezTo>
                    <a:pt x="1141" y="2319"/>
                    <a:pt x="1152" y="2331"/>
                    <a:pt x="1163" y="2339"/>
                  </a:cubicBezTo>
                  <a:cubicBezTo>
                    <a:pt x="1173" y="2347"/>
                    <a:pt x="1183" y="2352"/>
                    <a:pt x="1236" y="2353"/>
                  </a:cubicBezTo>
                  <a:cubicBezTo>
                    <a:pt x="1289" y="2355"/>
                    <a:pt x="1385" y="2354"/>
                    <a:pt x="1647" y="2353"/>
                  </a:cubicBezTo>
                  <a:cubicBezTo>
                    <a:pt x="1909" y="2352"/>
                    <a:pt x="2336" y="2351"/>
                    <a:pt x="2555" y="2349"/>
                  </a:cubicBezTo>
                  <a:cubicBezTo>
                    <a:pt x="2775" y="2348"/>
                    <a:pt x="2786" y="2347"/>
                    <a:pt x="2796" y="2345"/>
                  </a:cubicBezTo>
                  <a:cubicBezTo>
                    <a:pt x="2805" y="2343"/>
                    <a:pt x="2813" y="2340"/>
                    <a:pt x="2819" y="2339"/>
                  </a:cubicBezTo>
                  <a:cubicBezTo>
                    <a:pt x="2826" y="2337"/>
                    <a:pt x="2830" y="2337"/>
                    <a:pt x="2832" y="2337"/>
                  </a:cubicBezTo>
                  <a:cubicBezTo>
                    <a:pt x="2834" y="2338"/>
                    <a:pt x="2834" y="2339"/>
                    <a:pt x="2834" y="2351"/>
                  </a:cubicBezTo>
                  <a:cubicBezTo>
                    <a:pt x="2834" y="2362"/>
                    <a:pt x="2834" y="2384"/>
                    <a:pt x="2834" y="2398"/>
                  </a:cubicBezTo>
                  <a:cubicBezTo>
                    <a:pt x="2834" y="2412"/>
                    <a:pt x="2835" y="2417"/>
                    <a:pt x="2835" y="2420"/>
                  </a:cubicBezTo>
                  <a:cubicBezTo>
                    <a:pt x="2836" y="2423"/>
                    <a:pt x="2835" y="2425"/>
                    <a:pt x="2836" y="2426"/>
                  </a:cubicBezTo>
                  <a:cubicBezTo>
                    <a:pt x="2836" y="2427"/>
                    <a:pt x="2836" y="2427"/>
                    <a:pt x="2836" y="2428"/>
                  </a:cubicBezTo>
                  <a:cubicBezTo>
                    <a:pt x="2836" y="2428"/>
                    <a:pt x="2836" y="2429"/>
                    <a:pt x="2825" y="2429"/>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30" name="Freeform 129"/>
            <p:cNvSpPr>
              <a:spLocks/>
            </p:cNvSpPr>
            <p:nvPr/>
          </p:nvSpPr>
          <p:spPr bwMode="auto">
            <a:xfrm>
              <a:off x="5748524" y="1974652"/>
              <a:ext cx="388620" cy="300990"/>
            </a:xfrm>
            <a:custGeom>
              <a:avLst/>
              <a:gdLst>
                <a:gd name="T0" fmla="*/ 11 w 1825"/>
                <a:gd name="T1" fmla="*/ 1388 h 1401"/>
                <a:gd name="T2" fmla="*/ 29 w 1825"/>
                <a:gd name="T3" fmla="*/ 1382 h 1401"/>
                <a:gd name="T4" fmla="*/ 51 w 1825"/>
                <a:gd name="T5" fmla="*/ 1367 h 1401"/>
                <a:gd name="T6" fmla="*/ 89 w 1825"/>
                <a:gd name="T7" fmla="*/ 1299 h 1401"/>
                <a:gd name="T8" fmla="*/ 168 w 1825"/>
                <a:gd name="T9" fmla="*/ 1183 h 1401"/>
                <a:gd name="T10" fmla="*/ 285 w 1825"/>
                <a:gd name="T11" fmla="*/ 1071 h 1401"/>
                <a:gd name="T12" fmla="*/ 518 w 1825"/>
                <a:gd name="T13" fmla="*/ 899 h 1401"/>
                <a:gd name="T14" fmla="*/ 824 w 1825"/>
                <a:gd name="T15" fmla="*/ 685 h 1401"/>
                <a:gd name="T16" fmla="*/ 1413 w 1825"/>
                <a:gd name="T17" fmla="*/ 266 h 1401"/>
                <a:gd name="T18" fmla="*/ 1628 w 1825"/>
                <a:gd name="T19" fmla="*/ 111 h 1401"/>
                <a:gd name="T20" fmla="*/ 1677 w 1825"/>
                <a:gd name="T21" fmla="*/ 54 h 1401"/>
                <a:gd name="T22" fmla="*/ 1696 w 1825"/>
                <a:gd name="T23" fmla="*/ 13 h 1401"/>
                <a:gd name="T24" fmla="*/ 1701 w 1825"/>
                <a:gd name="T25" fmla="*/ 1 h 1401"/>
                <a:gd name="T26" fmla="*/ 1722 w 1825"/>
                <a:gd name="T27" fmla="*/ 16 h 1401"/>
                <a:gd name="T28" fmla="*/ 1804 w 1825"/>
                <a:gd name="T29" fmla="*/ 81 h 1401"/>
                <a:gd name="T30" fmla="*/ 1825 w 1825"/>
                <a:gd name="T31" fmla="*/ 99 h 1401"/>
                <a:gd name="T32" fmla="*/ 1824 w 1825"/>
                <a:gd name="T33" fmla="*/ 102 h 1401"/>
                <a:gd name="T34" fmla="*/ 1779 w 1825"/>
                <a:gd name="T35" fmla="*/ 139 h 1401"/>
                <a:gd name="T36" fmla="*/ 1512 w 1825"/>
                <a:gd name="T37" fmla="*/ 346 h 1401"/>
                <a:gd name="T38" fmla="*/ 1016 w 1825"/>
                <a:gd name="T39" fmla="*/ 696 h 1401"/>
                <a:gd name="T40" fmla="*/ 687 w 1825"/>
                <a:gd name="T41" fmla="*/ 924 h 1401"/>
                <a:gd name="T42" fmla="*/ 539 w 1825"/>
                <a:gd name="T43" fmla="*/ 1039 h 1401"/>
                <a:gd name="T44" fmla="*/ 445 w 1825"/>
                <a:gd name="T45" fmla="*/ 1149 h 1401"/>
                <a:gd name="T46" fmla="*/ 365 w 1825"/>
                <a:gd name="T47" fmla="*/ 1281 h 1401"/>
                <a:gd name="T48" fmla="*/ 337 w 1825"/>
                <a:gd name="T49" fmla="*/ 1347 h 1401"/>
                <a:gd name="T50" fmla="*/ 338 w 1825"/>
                <a:gd name="T51" fmla="*/ 1371 h 1401"/>
                <a:gd name="T52" fmla="*/ 349 w 1825"/>
                <a:gd name="T53" fmla="*/ 1381 h 1401"/>
                <a:gd name="T54" fmla="*/ 361 w 1825"/>
                <a:gd name="T55" fmla="*/ 1389 h 1401"/>
                <a:gd name="T56" fmla="*/ 366 w 1825"/>
                <a:gd name="T57" fmla="*/ 1392 h 1401"/>
                <a:gd name="T58" fmla="*/ 372 w 1825"/>
                <a:gd name="T59" fmla="*/ 1394 h 1401"/>
                <a:gd name="T60" fmla="*/ 377 w 1825"/>
                <a:gd name="T61" fmla="*/ 1397 h 1401"/>
                <a:gd name="T62" fmla="*/ 383 w 1825"/>
                <a:gd name="T63" fmla="*/ 1400 h 1401"/>
                <a:gd name="T64" fmla="*/ 386 w 1825"/>
                <a:gd name="T65" fmla="*/ 1401 h 1401"/>
                <a:gd name="T66" fmla="*/ 319 w 1825"/>
                <a:gd name="T67" fmla="*/ 1400 h 1401"/>
                <a:gd name="T68" fmla="*/ 72 w 1825"/>
                <a:gd name="T69" fmla="*/ 1392 h 1401"/>
                <a:gd name="T70" fmla="*/ 6 w 1825"/>
                <a:gd name="T71" fmla="*/ 1390 h 1401"/>
                <a:gd name="T72" fmla="*/ 2 w 1825"/>
                <a:gd name="T73" fmla="*/ 1390 h 1401"/>
                <a:gd name="T74" fmla="*/ 0 w 1825"/>
                <a:gd name="T75" fmla="*/ 1390 h 1401"/>
                <a:gd name="T76" fmla="*/ 2 w 1825"/>
                <a:gd name="T77" fmla="*/ 1390 h 1401"/>
                <a:gd name="T78" fmla="*/ 5 w 1825"/>
                <a:gd name="T79" fmla="*/ 1390 h 1401"/>
                <a:gd name="T80" fmla="*/ 11 w 1825"/>
                <a:gd name="T81" fmla="*/ 1388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25" h="1401">
                  <a:moveTo>
                    <a:pt x="11" y="1388"/>
                  </a:moveTo>
                  <a:cubicBezTo>
                    <a:pt x="15" y="1387"/>
                    <a:pt x="22" y="1384"/>
                    <a:pt x="29" y="1382"/>
                  </a:cubicBezTo>
                  <a:cubicBezTo>
                    <a:pt x="35" y="1380"/>
                    <a:pt x="42" y="1379"/>
                    <a:pt x="51" y="1367"/>
                  </a:cubicBezTo>
                  <a:cubicBezTo>
                    <a:pt x="59" y="1355"/>
                    <a:pt x="69" y="1333"/>
                    <a:pt x="89" y="1299"/>
                  </a:cubicBezTo>
                  <a:cubicBezTo>
                    <a:pt x="109" y="1266"/>
                    <a:pt x="139" y="1220"/>
                    <a:pt x="168" y="1183"/>
                  </a:cubicBezTo>
                  <a:cubicBezTo>
                    <a:pt x="197" y="1146"/>
                    <a:pt x="225" y="1119"/>
                    <a:pt x="285" y="1071"/>
                  </a:cubicBezTo>
                  <a:cubicBezTo>
                    <a:pt x="346" y="1023"/>
                    <a:pt x="440" y="954"/>
                    <a:pt x="518" y="899"/>
                  </a:cubicBezTo>
                  <a:cubicBezTo>
                    <a:pt x="596" y="844"/>
                    <a:pt x="658" y="802"/>
                    <a:pt x="824" y="685"/>
                  </a:cubicBezTo>
                  <a:cubicBezTo>
                    <a:pt x="990" y="568"/>
                    <a:pt x="1260" y="375"/>
                    <a:pt x="1413" y="266"/>
                  </a:cubicBezTo>
                  <a:cubicBezTo>
                    <a:pt x="1567" y="157"/>
                    <a:pt x="1603" y="133"/>
                    <a:pt x="1628" y="111"/>
                  </a:cubicBezTo>
                  <a:cubicBezTo>
                    <a:pt x="1653" y="89"/>
                    <a:pt x="1668" y="71"/>
                    <a:pt x="1677" y="54"/>
                  </a:cubicBezTo>
                  <a:cubicBezTo>
                    <a:pt x="1687" y="37"/>
                    <a:pt x="1693" y="21"/>
                    <a:pt x="1696" y="13"/>
                  </a:cubicBezTo>
                  <a:cubicBezTo>
                    <a:pt x="1699" y="4"/>
                    <a:pt x="1700" y="2"/>
                    <a:pt x="1701" y="1"/>
                  </a:cubicBezTo>
                  <a:cubicBezTo>
                    <a:pt x="1701" y="0"/>
                    <a:pt x="1702" y="0"/>
                    <a:pt x="1722" y="16"/>
                  </a:cubicBezTo>
                  <a:cubicBezTo>
                    <a:pt x="1743" y="32"/>
                    <a:pt x="1784" y="65"/>
                    <a:pt x="1804" y="81"/>
                  </a:cubicBezTo>
                  <a:cubicBezTo>
                    <a:pt x="1825" y="98"/>
                    <a:pt x="1825" y="99"/>
                    <a:pt x="1825" y="99"/>
                  </a:cubicBezTo>
                  <a:cubicBezTo>
                    <a:pt x="1825" y="100"/>
                    <a:pt x="1825" y="101"/>
                    <a:pt x="1824" y="102"/>
                  </a:cubicBezTo>
                  <a:cubicBezTo>
                    <a:pt x="1823" y="103"/>
                    <a:pt x="1821" y="104"/>
                    <a:pt x="1779" y="139"/>
                  </a:cubicBezTo>
                  <a:cubicBezTo>
                    <a:pt x="1737" y="173"/>
                    <a:pt x="1654" y="241"/>
                    <a:pt x="1512" y="346"/>
                  </a:cubicBezTo>
                  <a:cubicBezTo>
                    <a:pt x="1370" y="450"/>
                    <a:pt x="1169" y="590"/>
                    <a:pt x="1016" y="696"/>
                  </a:cubicBezTo>
                  <a:cubicBezTo>
                    <a:pt x="864" y="802"/>
                    <a:pt x="759" y="873"/>
                    <a:pt x="687" y="924"/>
                  </a:cubicBezTo>
                  <a:cubicBezTo>
                    <a:pt x="614" y="975"/>
                    <a:pt x="574" y="1006"/>
                    <a:pt x="539" y="1039"/>
                  </a:cubicBezTo>
                  <a:cubicBezTo>
                    <a:pt x="505" y="1071"/>
                    <a:pt x="475" y="1106"/>
                    <a:pt x="445" y="1149"/>
                  </a:cubicBezTo>
                  <a:cubicBezTo>
                    <a:pt x="415" y="1193"/>
                    <a:pt x="384" y="1245"/>
                    <a:pt x="365" y="1281"/>
                  </a:cubicBezTo>
                  <a:cubicBezTo>
                    <a:pt x="346" y="1316"/>
                    <a:pt x="340" y="1334"/>
                    <a:pt x="337" y="1347"/>
                  </a:cubicBezTo>
                  <a:cubicBezTo>
                    <a:pt x="334" y="1360"/>
                    <a:pt x="336" y="1367"/>
                    <a:pt x="338" y="1371"/>
                  </a:cubicBezTo>
                  <a:cubicBezTo>
                    <a:pt x="341" y="1376"/>
                    <a:pt x="345" y="1379"/>
                    <a:pt x="349" y="1381"/>
                  </a:cubicBezTo>
                  <a:cubicBezTo>
                    <a:pt x="353" y="1384"/>
                    <a:pt x="358" y="1388"/>
                    <a:pt x="361" y="1389"/>
                  </a:cubicBezTo>
                  <a:cubicBezTo>
                    <a:pt x="363" y="1391"/>
                    <a:pt x="364" y="1391"/>
                    <a:pt x="366" y="1392"/>
                  </a:cubicBezTo>
                  <a:cubicBezTo>
                    <a:pt x="368" y="1392"/>
                    <a:pt x="370" y="1393"/>
                    <a:pt x="372" y="1394"/>
                  </a:cubicBezTo>
                  <a:cubicBezTo>
                    <a:pt x="374" y="1395"/>
                    <a:pt x="375" y="1396"/>
                    <a:pt x="377" y="1397"/>
                  </a:cubicBezTo>
                  <a:cubicBezTo>
                    <a:pt x="379" y="1398"/>
                    <a:pt x="381" y="1399"/>
                    <a:pt x="383" y="1400"/>
                  </a:cubicBezTo>
                  <a:cubicBezTo>
                    <a:pt x="384" y="1400"/>
                    <a:pt x="386" y="1401"/>
                    <a:pt x="386" y="1401"/>
                  </a:cubicBezTo>
                  <a:cubicBezTo>
                    <a:pt x="385" y="1401"/>
                    <a:pt x="382" y="1401"/>
                    <a:pt x="319" y="1400"/>
                  </a:cubicBezTo>
                  <a:cubicBezTo>
                    <a:pt x="257" y="1398"/>
                    <a:pt x="134" y="1394"/>
                    <a:pt x="72" y="1392"/>
                  </a:cubicBezTo>
                  <a:cubicBezTo>
                    <a:pt x="10" y="1391"/>
                    <a:pt x="8" y="1391"/>
                    <a:pt x="6" y="1390"/>
                  </a:cubicBezTo>
                  <a:cubicBezTo>
                    <a:pt x="5" y="1390"/>
                    <a:pt x="3" y="1390"/>
                    <a:pt x="2" y="1390"/>
                  </a:cubicBezTo>
                  <a:cubicBezTo>
                    <a:pt x="0" y="1390"/>
                    <a:pt x="0" y="1390"/>
                    <a:pt x="0" y="1390"/>
                  </a:cubicBezTo>
                  <a:cubicBezTo>
                    <a:pt x="0" y="1389"/>
                    <a:pt x="1" y="1390"/>
                    <a:pt x="2" y="1390"/>
                  </a:cubicBezTo>
                  <a:cubicBezTo>
                    <a:pt x="3" y="1390"/>
                    <a:pt x="4" y="1390"/>
                    <a:pt x="5" y="1390"/>
                  </a:cubicBezTo>
                  <a:cubicBezTo>
                    <a:pt x="6" y="1389"/>
                    <a:pt x="7" y="1389"/>
                    <a:pt x="11" y="1388"/>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31" name="Freeform 130"/>
            <p:cNvSpPr>
              <a:spLocks/>
            </p:cNvSpPr>
            <p:nvPr/>
          </p:nvSpPr>
          <p:spPr bwMode="auto">
            <a:xfrm>
              <a:off x="4034024" y="1467922"/>
              <a:ext cx="1992630" cy="1306830"/>
            </a:xfrm>
            <a:custGeom>
              <a:avLst/>
              <a:gdLst>
                <a:gd name="T0" fmla="*/ 115 w 9372"/>
                <a:gd name="T1" fmla="*/ 5871 h 6139"/>
                <a:gd name="T2" fmla="*/ 1792 w 9372"/>
                <a:gd name="T3" fmla="*/ 5172 h 6139"/>
                <a:gd name="T4" fmla="*/ 3507 w 9372"/>
                <a:gd name="T5" fmla="*/ 4423 h 6139"/>
                <a:gd name="T6" fmla="*/ 4189 w 9372"/>
                <a:gd name="T7" fmla="*/ 3216 h 6139"/>
                <a:gd name="T8" fmla="*/ 6005 w 9372"/>
                <a:gd name="T9" fmla="*/ 3 h 6139"/>
                <a:gd name="T10" fmla="*/ 6078 w 9372"/>
                <a:gd name="T11" fmla="*/ 33 h 6139"/>
                <a:gd name="T12" fmla="*/ 6094 w 9372"/>
                <a:gd name="T13" fmla="*/ 41 h 6139"/>
                <a:gd name="T14" fmla="*/ 4233 w 9372"/>
                <a:gd name="T15" fmla="*/ 3378 h 6139"/>
                <a:gd name="T16" fmla="*/ 3859 w 9372"/>
                <a:gd name="T17" fmla="*/ 4149 h 6139"/>
                <a:gd name="T18" fmla="*/ 3935 w 9372"/>
                <a:gd name="T19" fmla="*/ 4222 h 6139"/>
                <a:gd name="T20" fmla="*/ 4485 w 9372"/>
                <a:gd name="T21" fmla="*/ 4043 h 6139"/>
                <a:gd name="T22" fmla="*/ 6783 w 9372"/>
                <a:gd name="T23" fmla="*/ 3069 h 6139"/>
                <a:gd name="T24" fmla="*/ 6954 w 9372"/>
                <a:gd name="T25" fmla="*/ 2932 h 6139"/>
                <a:gd name="T26" fmla="*/ 7009 w 9372"/>
                <a:gd name="T27" fmla="*/ 2698 h 6139"/>
                <a:gd name="T28" fmla="*/ 6879 w 9372"/>
                <a:gd name="T29" fmla="*/ 2251 h 6139"/>
                <a:gd name="T30" fmla="*/ 7001 w 9372"/>
                <a:gd name="T31" fmla="*/ 2110 h 6139"/>
                <a:gd name="T32" fmla="*/ 7953 w 9372"/>
                <a:gd name="T33" fmla="*/ 2430 h 6139"/>
                <a:gd name="T34" fmla="*/ 8391 w 9372"/>
                <a:gd name="T35" fmla="*/ 2407 h 6139"/>
                <a:gd name="T36" fmla="*/ 9317 w 9372"/>
                <a:gd name="T37" fmla="*/ 2018 h 6139"/>
                <a:gd name="T38" fmla="*/ 9362 w 9372"/>
                <a:gd name="T39" fmla="*/ 2143 h 6139"/>
                <a:gd name="T40" fmla="*/ 9347 w 9372"/>
                <a:gd name="T41" fmla="*/ 2178 h 6139"/>
                <a:gd name="T42" fmla="*/ 9060 w 9372"/>
                <a:gd name="T43" fmla="*/ 2259 h 6139"/>
                <a:gd name="T44" fmla="*/ 7686 w 9372"/>
                <a:gd name="T45" fmla="*/ 2824 h 6139"/>
                <a:gd name="T46" fmla="*/ 4219 w 9372"/>
                <a:gd name="T47" fmla="*/ 4279 h 6139"/>
                <a:gd name="T48" fmla="*/ 1969 w 9372"/>
                <a:gd name="T49" fmla="*/ 5227 h 6139"/>
                <a:gd name="T50" fmla="*/ 1612 w 9372"/>
                <a:gd name="T51" fmla="*/ 5456 h 6139"/>
                <a:gd name="T52" fmla="*/ 1467 w 9372"/>
                <a:gd name="T53" fmla="*/ 5770 h 6139"/>
                <a:gd name="T54" fmla="*/ 1352 w 9372"/>
                <a:gd name="T55" fmla="*/ 5886 h 6139"/>
                <a:gd name="T56" fmla="*/ 1446 w 9372"/>
                <a:gd name="T57" fmla="*/ 5994 h 6139"/>
                <a:gd name="T58" fmla="*/ 1367 w 9372"/>
                <a:gd name="T59" fmla="*/ 6111 h 6139"/>
                <a:gd name="T60" fmla="*/ 1293 w 9372"/>
                <a:gd name="T61" fmla="*/ 6105 h 6139"/>
                <a:gd name="T62" fmla="*/ 1022 w 9372"/>
                <a:gd name="T63" fmla="*/ 5875 h 6139"/>
                <a:gd name="T64" fmla="*/ 610 w 9372"/>
                <a:gd name="T65" fmla="*/ 5801 h 6139"/>
                <a:gd name="T66" fmla="*/ 135 w 9372"/>
                <a:gd name="T67" fmla="*/ 5969 h 6139"/>
                <a:gd name="T68" fmla="*/ 61 w 9372"/>
                <a:gd name="T69" fmla="*/ 6000 h 6139"/>
                <a:gd name="T70" fmla="*/ 47 w 9372"/>
                <a:gd name="T71" fmla="*/ 6005 h 6139"/>
                <a:gd name="T72" fmla="*/ 9 w 9372"/>
                <a:gd name="T73" fmla="*/ 5937 h 6139"/>
                <a:gd name="T74" fmla="*/ 0 w 9372"/>
                <a:gd name="T75" fmla="*/ 5920 h 6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72" h="6139">
                  <a:moveTo>
                    <a:pt x="2" y="5918"/>
                  </a:moveTo>
                  <a:cubicBezTo>
                    <a:pt x="3" y="5918"/>
                    <a:pt x="6" y="5916"/>
                    <a:pt x="115" y="5871"/>
                  </a:cubicBezTo>
                  <a:cubicBezTo>
                    <a:pt x="225" y="5826"/>
                    <a:pt x="442" y="5737"/>
                    <a:pt x="717" y="5622"/>
                  </a:cubicBezTo>
                  <a:cubicBezTo>
                    <a:pt x="992" y="5507"/>
                    <a:pt x="1326" y="5367"/>
                    <a:pt x="1792" y="5172"/>
                  </a:cubicBezTo>
                  <a:cubicBezTo>
                    <a:pt x="2258" y="4977"/>
                    <a:pt x="2857" y="4728"/>
                    <a:pt x="3165" y="4595"/>
                  </a:cubicBezTo>
                  <a:cubicBezTo>
                    <a:pt x="3472" y="4462"/>
                    <a:pt x="3489" y="4446"/>
                    <a:pt x="3507" y="4423"/>
                  </a:cubicBezTo>
                  <a:cubicBezTo>
                    <a:pt x="3526" y="4400"/>
                    <a:pt x="3546" y="4370"/>
                    <a:pt x="3610" y="4254"/>
                  </a:cubicBezTo>
                  <a:cubicBezTo>
                    <a:pt x="3674" y="4139"/>
                    <a:pt x="3783" y="3938"/>
                    <a:pt x="4189" y="3216"/>
                  </a:cubicBezTo>
                  <a:cubicBezTo>
                    <a:pt x="4595" y="2494"/>
                    <a:pt x="5297" y="1251"/>
                    <a:pt x="5649" y="628"/>
                  </a:cubicBezTo>
                  <a:cubicBezTo>
                    <a:pt x="6001" y="6"/>
                    <a:pt x="6003" y="4"/>
                    <a:pt x="6005" y="3"/>
                  </a:cubicBezTo>
                  <a:cubicBezTo>
                    <a:pt x="6006" y="1"/>
                    <a:pt x="6007" y="0"/>
                    <a:pt x="6022" y="7"/>
                  </a:cubicBezTo>
                  <a:cubicBezTo>
                    <a:pt x="6036" y="13"/>
                    <a:pt x="6063" y="26"/>
                    <a:pt x="6078" y="33"/>
                  </a:cubicBezTo>
                  <a:cubicBezTo>
                    <a:pt x="6092" y="39"/>
                    <a:pt x="6093" y="39"/>
                    <a:pt x="6093" y="40"/>
                  </a:cubicBezTo>
                  <a:cubicBezTo>
                    <a:pt x="6094" y="40"/>
                    <a:pt x="6094" y="40"/>
                    <a:pt x="6094" y="41"/>
                  </a:cubicBezTo>
                  <a:cubicBezTo>
                    <a:pt x="6094" y="42"/>
                    <a:pt x="6093" y="43"/>
                    <a:pt x="5721" y="708"/>
                  </a:cubicBezTo>
                  <a:cubicBezTo>
                    <a:pt x="5350" y="1373"/>
                    <a:pt x="4607" y="2702"/>
                    <a:pt x="4233" y="3378"/>
                  </a:cubicBezTo>
                  <a:cubicBezTo>
                    <a:pt x="3859" y="4053"/>
                    <a:pt x="3854" y="4075"/>
                    <a:pt x="3852" y="4095"/>
                  </a:cubicBezTo>
                  <a:cubicBezTo>
                    <a:pt x="3850" y="4115"/>
                    <a:pt x="3852" y="4132"/>
                    <a:pt x="3859" y="4149"/>
                  </a:cubicBezTo>
                  <a:cubicBezTo>
                    <a:pt x="3865" y="4166"/>
                    <a:pt x="3877" y="4182"/>
                    <a:pt x="3890" y="4194"/>
                  </a:cubicBezTo>
                  <a:cubicBezTo>
                    <a:pt x="3902" y="4207"/>
                    <a:pt x="3917" y="4215"/>
                    <a:pt x="3935" y="4222"/>
                  </a:cubicBezTo>
                  <a:cubicBezTo>
                    <a:pt x="3954" y="4228"/>
                    <a:pt x="3976" y="4231"/>
                    <a:pt x="3997" y="4232"/>
                  </a:cubicBezTo>
                  <a:cubicBezTo>
                    <a:pt x="4017" y="4232"/>
                    <a:pt x="4035" y="4229"/>
                    <a:pt x="4485" y="4043"/>
                  </a:cubicBezTo>
                  <a:cubicBezTo>
                    <a:pt x="4935" y="3857"/>
                    <a:pt x="5818" y="3488"/>
                    <a:pt x="6273" y="3296"/>
                  </a:cubicBezTo>
                  <a:cubicBezTo>
                    <a:pt x="6727" y="3104"/>
                    <a:pt x="6754" y="3090"/>
                    <a:pt x="6783" y="3069"/>
                  </a:cubicBezTo>
                  <a:cubicBezTo>
                    <a:pt x="6812" y="3049"/>
                    <a:pt x="6844" y="3021"/>
                    <a:pt x="6874" y="2998"/>
                  </a:cubicBezTo>
                  <a:cubicBezTo>
                    <a:pt x="6904" y="2974"/>
                    <a:pt x="6932" y="2955"/>
                    <a:pt x="6954" y="2932"/>
                  </a:cubicBezTo>
                  <a:cubicBezTo>
                    <a:pt x="6976" y="2909"/>
                    <a:pt x="6992" y="2883"/>
                    <a:pt x="7006" y="2854"/>
                  </a:cubicBezTo>
                  <a:cubicBezTo>
                    <a:pt x="7021" y="2825"/>
                    <a:pt x="7034" y="2793"/>
                    <a:pt x="7009" y="2698"/>
                  </a:cubicBezTo>
                  <a:cubicBezTo>
                    <a:pt x="6983" y="2602"/>
                    <a:pt x="6919" y="2444"/>
                    <a:pt x="6887" y="2363"/>
                  </a:cubicBezTo>
                  <a:cubicBezTo>
                    <a:pt x="6855" y="2282"/>
                    <a:pt x="6855" y="2279"/>
                    <a:pt x="6879" y="2251"/>
                  </a:cubicBezTo>
                  <a:cubicBezTo>
                    <a:pt x="6902" y="2223"/>
                    <a:pt x="6949" y="2170"/>
                    <a:pt x="6973" y="2142"/>
                  </a:cubicBezTo>
                  <a:cubicBezTo>
                    <a:pt x="6997" y="2114"/>
                    <a:pt x="6998" y="2112"/>
                    <a:pt x="7001" y="2110"/>
                  </a:cubicBezTo>
                  <a:cubicBezTo>
                    <a:pt x="7004" y="2109"/>
                    <a:pt x="7009" y="2109"/>
                    <a:pt x="7198" y="2173"/>
                  </a:cubicBezTo>
                  <a:cubicBezTo>
                    <a:pt x="7387" y="2237"/>
                    <a:pt x="7761" y="2365"/>
                    <a:pt x="7953" y="2430"/>
                  </a:cubicBezTo>
                  <a:cubicBezTo>
                    <a:pt x="8145" y="2494"/>
                    <a:pt x="8155" y="2495"/>
                    <a:pt x="8169" y="2493"/>
                  </a:cubicBezTo>
                  <a:cubicBezTo>
                    <a:pt x="8183" y="2491"/>
                    <a:pt x="8201" y="2486"/>
                    <a:pt x="8391" y="2407"/>
                  </a:cubicBezTo>
                  <a:cubicBezTo>
                    <a:pt x="8581" y="2328"/>
                    <a:pt x="8944" y="2174"/>
                    <a:pt x="9127" y="2096"/>
                  </a:cubicBezTo>
                  <a:cubicBezTo>
                    <a:pt x="9310" y="2019"/>
                    <a:pt x="9314" y="2018"/>
                    <a:pt x="9317" y="2018"/>
                  </a:cubicBezTo>
                  <a:cubicBezTo>
                    <a:pt x="9319" y="2019"/>
                    <a:pt x="9319" y="2021"/>
                    <a:pt x="9328" y="2046"/>
                  </a:cubicBezTo>
                  <a:cubicBezTo>
                    <a:pt x="9336" y="2071"/>
                    <a:pt x="9353" y="2118"/>
                    <a:pt x="9362" y="2143"/>
                  </a:cubicBezTo>
                  <a:cubicBezTo>
                    <a:pt x="9371" y="2168"/>
                    <a:pt x="9372" y="2170"/>
                    <a:pt x="9372" y="2171"/>
                  </a:cubicBezTo>
                  <a:cubicBezTo>
                    <a:pt x="9372" y="2172"/>
                    <a:pt x="9371" y="2172"/>
                    <a:pt x="9347" y="2178"/>
                  </a:cubicBezTo>
                  <a:cubicBezTo>
                    <a:pt x="9323" y="2185"/>
                    <a:pt x="9275" y="2197"/>
                    <a:pt x="9227" y="2209"/>
                  </a:cubicBezTo>
                  <a:cubicBezTo>
                    <a:pt x="9179" y="2221"/>
                    <a:pt x="9130" y="2233"/>
                    <a:pt x="9060" y="2259"/>
                  </a:cubicBezTo>
                  <a:cubicBezTo>
                    <a:pt x="8990" y="2285"/>
                    <a:pt x="8898" y="2325"/>
                    <a:pt x="8697" y="2407"/>
                  </a:cubicBezTo>
                  <a:cubicBezTo>
                    <a:pt x="8496" y="2490"/>
                    <a:pt x="8186" y="2616"/>
                    <a:pt x="7686" y="2824"/>
                  </a:cubicBezTo>
                  <a:cubicBezTo>
                    <a:pt x="7186" y="3032"/>
                    <a:pt x="6496" y="3323"/>
                    <a:pt x="5859" y="3590"/>
                  </a:cubicBezTo>
                  <a:cubicBezTo>
                    <a:pt x="5222" y="3858"/>
                    <a:pt x="4637" y="4103"/>
                    <a:pt x="4219" y="4279"/>
                  </a:cubicBezTo>
                  <a:cubicBezTo>
                    <a:pt x="3802" y="4455"/>
                    <a:pt x="3551" y="4562"/>
                    <a:pt x="3161" y="4727"/>
                  </a:cubicBezTo>
                  <a:cubicBezTo>
                    <a:pt x="2771" y="4891"/>
                    <a:pt x="2241" y="5113"/>
                    <a:pt x="1969" y="5227"/>
                  </a:cubicBezTo>
                  <a:cubicBezTo>
                    <a:pt x="1697" y="5340"/>
                    <a:pt x="1682" y="5345"/>
                    <a:pt x="1668" y="5358"/>
                  </a:cubicBezTo>
                  <a:cubicBezTo>
                    <a:pt x="1654" y="5370"/>
                    <a:pt x="1640" y="5391"/>
                    <a:pt x="1612" y="5456"/>
                  </a:cubicBezTo>
                  <a:cubicBezTo>
                    <a:pt x="1583" y="5521"/>
                    <a:pt x="1538" y="5631"/>
                    <a:pt x="1515" y="5687"/>
                  </a:cubicBezTo>
                  <a:cubicBezTo>
                    <a:pt x="1492" y="5744"/>
                    <a:pt x="1490" y="5747"/>
                    <a:pt x="1467" y="5770"/>
                  </a:cubicBezTo>
                  <a:cubicBezTo>
                    <a:pt x="1445" y="5793"/>
                    <a:pt x="1401" y="5836"/>
                    <a:pt x="1378" y="5858"/>
                  </a:cubicBezTo>
                  <a:cubicBezTo>
                    <a:pt x="1355" y="5881"/>
                    <a:pt x="1353" y="5883"/>
                    <a:pt x="1352" y="5886"/>
                  </a:cubicBezTo>
                  <a:cubicBezTo>
                    <a:pt x="1350" y="5888"/>
                    <a:pt x="1350" y="5890"/>
                    <a:pt x="1369" y="5911"/>
                  </a:cubicBezTo>
                  <a:cubicBezTo>
                    <a:pt x="1389" y="5933"/>
                    <a:pt x="1428" y="5973"/>
                    <a:pt x="1446" y="5994"/>
                  </a:cubicBezTo>
                  <a:cubicBezTo>
                    <a:pt x="1465" y="6016"/>
                    <a:pt x="1463" y="6019"/>
                    <a:pt x="1443" y="6038"/>
                  </a:cubicBezTo>
                  <a:cubicBezTo>
                    <a:pt x="1424" y="6057"/>
                    <a:pt x="1387" y="6092"/>
                    <a:pt x="1367" y="6111"/>
                  </a:cubicBezTo>
                  <a:cubicBezTo>
                    <a:pt x="1346" y="6131"/>
                    <a:pt x="1342" y="6136"/>
                    <a:pt x="1339" y="6138"/>
                  </a:cubicBezTo>
                  <a:cubicBezTo>
                    <a:pt x="1335" y="6139"/>
                    <a:pt x="1333" y="6139"/>
                    <a:pt x="1293" y="6105"/>
                  </a:cubicBezTo>
                  <a:cubicBezTo>
                    <a:pt x="1252" y="6072"/>
                    <a:pt x="1174" y="6005"/>
                    <a:pt x="1122" y="5959"/>
                  </a:cubicBezTo>
                  <a:cubicBezTo>
                    <a:pt x="1071" y="5914"/>
                    <a:pt x="1047" y="5890"/>
                    <a:pt x="1022" y="5875"/>
                  </a:cubicBezTo>
                  <a:cubicBezTo>
                    <a:pt x="997" y="5861"/>
                    <a:pt x="971" y="5855"/>
                    <a:pt x="900" y="5839"/>
                  </a:cubicBezTo>
                  <a:cubicBezTo>
                    <a:pt x="828" y="5823"/>
                    <a:pt x="710" y="5796"/>
                    <a:pt x="610" y="5801"/>
                  </a:cubicBezTo>
                  <a:cubicBezTo>
                    <a:pt x="511" y="5806"/>
                    <a:pt x="429" y="5843"/>
                    <a:pt x="346" y="5879"/>
                  </a:cubicBezTo>
                  <a:cubicBezTo>
                    <a:pt x="263" y="5915"/>
                    <a:pt x="180" y="5950"/>
                    <a:pt x="135" y="5969"/>
                  </a:cubicBezTo>
                  <a:cubicBezTo>
                    <a:pt x="89" y="5988"/>
                    <a:pt x="82" y="5991"/>
                    <a:pt x="76" y="5993"/>
                  </a:cubicBezTo>
                  <a:cubicBezTo>
                    <a:pt x="70" y="5996"/>
                    <a:pt x="65" y="5998"/>
                    <a:pt x="61" y="6000"/>
                  </a:cubicBezTo>
                  <a:cubicBezTo>
                    <a:pt x="57" y="6001"/>
                    <a:pt x="55" y="6002"/>
                    <a:pt x="53" y="6003"/>
                  </a:cubicBezTo>
                  <a:cubicBezTo>
                    <a:pt x="50" y="6004"/>
                    <a:pt x="48" y="6005"/>
                    <a:pt x="47" y="6005"/>
                  </a:cubicBezTo>
                  <a:cubicBezTo>
                    <a:pt x="45" y="6006"/>
                    <a:pt x="45" y="6005"/>
                    <a:pt x="38" y="5991"/>
                  </a:cubicBezTo>
                  <a:cubicBezTo>
                    <a:pt x="30" y="5977"/>
                    <a:pt x="16" y="5950"/>
                    <a:pt x="9" y="5937"/>
                  </a:cubicBezTo>
                  <a:cubicBezTo>
                    <a:pt x="1" y="5923"/>
                    <a:pt x="1" y="5922"/>
                    <a:pt x="0" y="5921"/>
                  </a:cubicBezTo>
                  <a:cubicBezTo>
                    <a:pt x="0" y="5921"/>
                    <a:pt x="0" y="5920"/>
                    <a:pt x="0" y="5920"/>
                  </a:cubicBezTo>
                  <a:cubicBezTo>
                    <a:pt x="0" y="5920"/>
                    <a:pt x="0" y="5919"/>
                    <a:pt x="2" y="5918"/>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32" name="Freeform 131"/>
            <p:cNvSpPr>
              <a:spLocks/>
            </p:cNvSpPr>
            <p:nvPr/>
          </p:nvSpPr>
          <p:spPr bwMode="auto">
            <a:xfrm>
              <a:off x="4072124" y="130612"/>
              <a:ext cx="6236970" cy="1866900"/>
            </a:xfrm>
            <a:custGeom>
              <a:avLst/>
              <a:gdLst>
                <a:gd name="T0" fmla="*/ 9587 w 29336"/>
                <a:gd name="T1" fmla="*/ 8109 h 8764"/>
                <a:gd name="T2" fmla="*/ 9812 w 29336"/>
                <a:gd name="T3" fmla="*/ 7963 h 8764"/>
                <a:gd name="T4" fmla="*/ 9701 w 29336"/>
                <a:gd name="T5" fmla="*/ 7779 h 8764"/>
                <a:gd name="T6" fmla="*/ 5895 w 29336"/>
                <a:gd name="T7" fmla="*/ 6303 h 8764"/>
                <a:gd name="T8" fmla="*/ 4448 w 29336"/>
                <a:gd name="T9" fmla="*/ 5773 h 8764"/>
                <a:gd name="T10" fmla="*/ 2486 w 29336"/>
                <a:gd name="T11" fmla="*/ 5064 h 8764"/>
                <a:gd name="T12" fmla="*/ 911 w 29336"/>
                <a:gd name="T13" fmla="*/ 4400 h 8764"/>
                <a:gd name="T14" fmla="*/ 1 w 29336"/>
                <a:gd name="T15" fmla="*/ 3992 h 8764"/>
                <a:gd name="T16" fmla="*/ 21 w 29336"/>
                <a:gd name="T17" fmla="*/ 3963 h 8764"/>
                <a:gd name="T18" fmla="*/ 35 w 29336"/>
                <a:gd name="T19" fmla="*/ 3929 h 8764"/>
                <a:gd name="T20" fmla="*/ 48 w 29336"/>
                <a:gd name="T21" fmla="*/ 3899 h 8764"/>
                <a:gd name="T22" fmla="*/ 775 w 29336"/>
                <a:gd name="T23" fmla="*/ 4221 h 8764"/>
                <a:gd name="T24" fmla="*/ 2920 w 29336"/>
                <a:gd name="T25" fmla="*/ 5108 h 8764"/>
                <a:gd name="T26" fmla="*/ 5791 w 29336"/>
                <a:gd name="T27" fmla="*/ 6147 h 8764"/>
                <a:gd name="T28" fmla="*/ 9542 w 29336"/>
                <a:gd name="T29" fmla="*/ 7579 h 8764"/>
                <a:gd name="T30" fmla="*/ 10238 w 29336"/>
                <a:gd name="T31" fmla="*/ 7762 h 8764"/>
                <a:gd name="T32" fmla="*/ 12326 w 29336"/>
                <a:gd name="T33" fmla="*/ 6981 h 8764"/>
                <a:gd name="T34" fmla="*/ 21728 w 29336"/>
                <a:gd name="T35" fmla="*/ 3088 h 8764"/>
                <a:gd name="T36" fmla="*/ 25704 w 29336"/>
                <a:gd name="T37" fmla="*/ 1505 h 8764"/>
                <a:gd name="T38" fmla="*/ 26285 w 29336"/>
                <a:gd name="T39" fmla="*/ 1256 h 8764"/>
                <a:gd name="T40" fmla="*/ 26402 w 29336"/>
                <a:gd name="T41" fmla="*/ 889 h 8764"/>
                <a:gd name="T42" fmla="*/ 26493 w 29336"/>
                <a:gd name="T43" fmla="*/ 487 h 8764"/>
                <a:gd name="T44" fmla="*/ 27802 w 29336"/>
                <a:gd name="T45" fmla="*/ 84 h 8764"/>
                <a:gd name="T46" fmla="*/ 28133 w 29336"/>
                <a:gd name="T47" fmla="*/ 63 h 8764"/>
                <a:gd name="T48" fmla="*/ 28491 w 29336"/>
                <a:gd name="T49" fmla="*/ 572 h 8764"/>
                <a:gd name="T50" fmla="*/ 29145 w 29336"/>
                <a:gd name="T51" fmla="*/ 555 h 8764"/>
                <a:gd name="T52" fmla="*/ 29322 w 29336"/>
                <a:gd name="T53" fmla="*/ 596 h 8764"/>
                <a:gd name="T54" fmla="*/ 29328 w 29336"/>
                <a:gd name="T55" fmla="*/ 675 h 8764"/>
                <a:gd name="T56" fmla="*/ 28972 w 29336"/>
                <a:gd name="T57" fmla="*/ 716 h 8764"/>
                <a:gd name="T58" fmla="*/ 27586 w 29336"/>
                <a:gd name="T59" fmla="*/ 1046 h 8764"/>
                <a:gd name="T60" fmla="*/ 25859 w 29336"/>
                <a:gd name="T61" fmla="*/ 1627 h 8764"/>
                <a:gd name="T62" fmla="*/ 24147 w 29336"/>
                <a:gd name="T63" fmla="*/ 2245 h 8764"/>
                <a:gd name="T64" fmla="*/ 18487 w 29336"/>
                <a:gd name="T65" fmla="*/ 4563 h 8764"/>
                <a:gd name="T66" fmla="*/ 11607 w 29336"/>
                <a:gd name="T67" fmla="*/ 7396 h 8764"/>
                <a:gd name="T68" fmla="*/ 10360 w 29336"/>
                <a:gd name="T69" fmla="*/ 7952 h 8764"/>
                <a:gd name="T70" fmla="*/ 9881 w 29336"/>
                <a:gd name="T71" fmla="*/ 8205 h 8764"/>
                <a:gd name="T72" fmla="*/ 9754 w 29336"/>
                <a:gd name="T73" fmla="*/ 8528 h 8764"/>
                <a:gd name="T74" fmla="*/ 9754 w 29336"/>
                <a:gd name="T75" fmla="*/ 8653 h 8764"/>
                <a:gd name="T76" fmla="*/ 9792 w 29336"/>
                <a:gd name="T77" fmla="*/ 8714 h 8764"/>
                <a:gd name="T78" fmla="*/ 9723 w 29336"/>
                <a:gd name="T79" fmla="*/ 8763 h 8764"/>
                <a:gd name="T80" fmla="*/ 9611 w 29336"/>
                <a:gd name="T81" fmla="*/ 8676 h 8764"/>
                <a:gd name="T82" fmla="*/ 9575 w 29336"/>
                <a:gd name="T83" fmla="*/ 8576 h 8764"/>
                <a:gd name="T84" fmla="*/ 9368 w 29336"/>
                <a:gd name="T85" fmla="*/ 8419 h 8764"/>
                <a:gd name="T86" fmla="*/ 9209 w 29336"/>
                <a:gd name="T87" fmla="*/ 8445 h 8764"/>
                <a:gd name="T88" fmla="*/ 9157 w 29336"/>
                <a:gd name="T89" fmla="*/ 8322 h 8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36" h="8764">
                  <a:moveTo>
                    <a:pt x="9147" y="8294"/>
                  </a:moveTo>
                  <a:cubicBezTo>
                    <a:pt x="9148" y="8293"/>
                    <a:pt x="9149" y="8291"/>
                    <a:pt x="9233" y="8256"/>
                  </a:cubicBezTo>
                  <a:cubicBezTo>
                    <a:pt x="9317" y="8221"/>
                    <a:pt x="9482" y="8153"/>
                    <a:pt x="9587" y="8109"/>
                  </a:cubicBezTo>
                  <a:cubicBezTo>
                    <a:pt x="9693" y="8065"/>
                    <a:pt x="9738" y="8045"/>
                    <a:pt x="9763" y="8033"/>
                  </a:cubicBezTo>
                  <a:cubicBezTo>
                    <a:pt x="9787" y="8021"/>
                    <a:pt x="9791" y="8016"/>
                    <a:pt x="9796" y="8006"/>
                  </a:cubicBezTo>
                  <a:cubicBezTo>
                    <a:pt x="9801" y="7997"/>
                    <a:pt x="9808" y="7982"/>
                    <a:pt x="9812" y="7963"/>
                  </a:cubicBezTo>
                  <a:cubicBezTo>
                    <a:pt x="9817" y="7943"/>
                    <a:pt x="9820" y="7920"/>
                    <a:pt x="9820" y="7902"/>
                  </a:cubicBezTo>
                  <a:cubicBezTo>
                    <a:pt x="9820" y="7884"/>
                    <a:pt x="9817" y="7872"/>
                    <a:pt x="9803" y="7854"/>
                  </a:cubicBezTo>
                  <a:cubicBezTo>
                    <a:pt x="9788" y="7836"/>
                    <a:pt x="9762" y="7811"/>
                    <a:pt x="9701" y="7779"/>
                  </a:cubicBezTo>
                  <a:cubicBezTo>
                    <a:pt x="9639" y="7747"/>
                    <a:pt x="9542" y="7709"/>
                    <a:pt x="8907" y="7463"/>
                  </a:cubicBezTo>
                  <a:cubicBezTo>
                    <a:pt x="8271" y="7218"/>
                    <a:pt x="7097" y="6767"/>
                    <a:pt x="6507" y="6540"/>
                  </a:cubicBezTo>
                  <a:cubicBezTo>
                    <a:pt x="5916" y="6312"/>
                    <a:pt x="5909" y="6309"/>
                    <a:pt x="5895" y="6303"/>
                  </a:cubicBezTo>
                  <a:cubicBezTo>
                    <a:pt x="5881" y="6297"/>
                    <a:pt x="5860" y="6288"/>
                    <a:pt x="5848" y="6283"/>
                  </a:cubicBezTo>
                  <a:cubicBezTo>
                    <a:pt x="5836" y="6278"/>
                    <a:pt x="5834" y="6278"/>
                    <a:pt x="5590" y="6189"/>
                  </a:cubicBezTo>
                  <a:cubicBezTo>
                    <a:pt x="5346" y="6100"/>
                    <a:pt x="4859" y="5923"/>
                    <a:pt x="4448" y="5773"/>
                  </a:cubicBezTo>
                  <a:cubicBezTo>
                    <a:pt x="4037" y="5623"/>
                    <a:pt x="3700" y="5499"/>
                    <a:pt x="3511" y="5429"/>
                  </a:cubicBezTo>
                  <a:cubicBezTo>
                    <a:pt x="3322" y="5359"/>
                    <a:pt x="3280" y="5344"/>
                    <a:pt x="3112" y="5284"/>
                  </a:cubicBezTo>
                  <a:cubicBezTo>
                    <a:pt x="2943" y="5224"/>
                    <a:pt x="2649" y="5120"/>
                    <a:pt x="2486" y="5064"/>
                  </a:cubicBezTo>
                  <a:cubicBezTo>
                    <a:pt x="2323" y="5008"/>
                    <a:pt x="2293" y="5000"/>
                    <a:pt x="2125" y="4929"/>
                  </a:cubicBezTo>
                  <a:cubicBezTo>
                    <a:pt x="1957" y="4858"/>
                    <a:pt x="1653" y="4723"/>
                    <a:pt x="1434" y="4627"/>
                  </a:cubicBezTo>
                  <a:cubicBezTo>
                    <a:pt x="1216" y="4531"/>
                    <a:pt x="1083" y="4475"/>
                    <a:pt x="911" y="4400"/>
                  </a:cubicBezTo>
                  <a:cubicBezTo>
                    <a:pt x="739" y="4326"/>
                    <a:pt x="528" y="4233"/>
                    <a:pt x="371" y="4163"/>
                  </a:cubicBezTo>
                  <a:cubicBezTo>
                    <a:pt x="214" y="4093"/>
                    <a:pt x="111" y="4045"/>
                    <a:pt x="58" y="4021"/>
                  </a:cubicBezTo>
                  <a:cubicBezTo>
                    <a:pt x="5" y="3996"/>
                    <a:pt x="3" y="3994"/>
                    <a:pt x="1" y="3992"/>
                  </a:cubicBezTo>
                  <a:cubicBezTo>
                    <a:pt x="0" y="3991"/>
                    <a:pt x="0" y="3989"/>
                    <a:pt x="2" y="3984"/>
                  </a:cubicBezTo>
                  <a:cubicBezTo>
                    <a:pt x="4" y="3980"/>
                    <a:pt x="9" y="3972"/>
                    <a:pt x="13" y="3968"/>
                  </a:cubicBezTo>
                  <a:cubicBezTo>
                    <a:pt x="17" y="3964"/>
                    <a:pt x="19" y="3965"/>
                    <a:pt x="21" y="3963"/>
                  </a:cubicBezTo>
                  <a:cubicBezTo>
                    <a:pt x="22" y="3961"/>
                    <a:pt x="23" y="3958"/>
                    <a:pt x="23" y="3953"/>
                  </a:cubicBezTo>
                  <a:cubicBezTo>
                    <a:pt x="24" y="3949"/>
                    <a:pt x="24" y="3944"/>
                    <a:pt x="26" y="3940"/>
                  </a:cubicBezTo>
                  <a:cubicBezTo>
                    <a:pt x="28" y="3936"/>
                    <a:pt x="32" y="3933"/>
                    <a:pt x="35" y="3929"/>
                  </a:cubicBezTo>
                  <a:cubicBezTo>
                    <a:pt x="38" y="3925"/>
                    <a:pt x="40" y="3920"/>
                    <a:pt x="41" y="3916"/>
                  </a:cubicBezTo>
                  <a:cubicBezTo>
                    <a:pt x="42" y="3912"/>
                    <a:pt x="41" y="3909"/>
                    <a:pt x="42" y="3906"/>
                  </a:cubicBezTo>
                  <a:cubicBezTo>
                    <a:pt x="43" y="3904"/>
                    <a:pt x="46" y="3901"/>
                    <a:pt x="48" y="3899"/>
                  </a:cubicBezTo>
                  <a:cubicBezTo>
                    <a:pt x="50" y="3897"/>
                    <a:pt x="51" y="3897"/>
                    <a:pt x="55" y="3898"/>
                  </a:cubicBezTo>
                  <a:cubicBezTo>
                    <a:pt x="59" y="3900"/>
                    <a:pt x="65" y="3904"/>
                    <a:pt x="183" y="3957"/>
                  </a:cubicBezTo>
                  <a:cubicBezTo>
                    <a:pt x="301" y="4011"/>
                    <a:pt x="531" y="4114"/>
                    <a:pt x="775" y="4221"/>
                  </a:cubicBezTo>
                  <a:cubicBezTo>
                    <a:pt x="1018" y="4329"/>
                    <a:pt x="1276" y="4441"/>
                    <a:pt x="1536" y="4554"/>
                  </a:cubicBezTo>
                  <a:cubicBezTo>
                    <a:pt x="1797" y="4668"/>
                    <a:pt x="2061" y="4784"/>
                    <a:pt x="2293" y="4877"/>
                  </a:cubicBezTo>
                  <a:cubicBezTo>
                    <a:pt x="2526" y="4970"/>
                    <a:pt x="2727" y="5040"/>
                    <a:pt x="2920" y="5108"/>
                  </a:cubicBezTo>
                  <a:cubicBezTo>
                    <a:pt x="3113" y="5176"/>
                    <a:pt x="3298" y="5241"/>
                    <a:pt x="3624" y="5359"/>
                  </a:cubicBezTo>
                  <a:cubicBezTo>
                    <a:pt x="3949" y="5477"/>
                    <a:pt x="4415" y="5647"/>
                    <a:pt x="4804" y="5788"/>
                  </a:cubicBezTo>
                  <a:cubicBezTo>
                    <a:pt x="5193" y="5929"/>
                    <a:pt x="5505" y="6041"/>
                    <a:pt x="5791" y="6147"/>
                  </a:cubicBezTo>
                  <a:cubicBezTo>
                    <a:pt x="6076" y="6253"/>
                    <a:pt x="6336" y="6353"/>
                    <a:pt x="6728" y="6504"/>
                  </a:cubicBezTo>
                  <a:cubicBezTo>
                    <a:pt x="7120" y="6656"/>
                    <a:pt x="7646" y="6860"/>
                    <a:pt x="8179" y="7063"/>
                  </a:cubicBezTo>
                  <a:cubicBezTo>
                    <a:pt x="8711" y="7267"/>
                    <a:pt x="9250" y="7470"/>
                    <a:pt x="9542" y="7579"/>
                  </a:cubicBezTo>
                  <a:cubicBezTo>
                    <a:pt x="9833" y="7688"/>
                    <a:pt x="9877" y="7703"/>
                    <a:pt x="9930" y="7719"/>
                  </a:cubicBezTo>
                  <a:cubicBezTo>
                    <a:pt x="9984" y="7735"/>
                    <a:pt x="10047" y="7752"/>
                    <a:pt x="10100" y="7759"/>
                  </a:cubicBezTo>
                  <a:cubicBezTo>
                    <a:pt x="10153" y="7767"/>
                    <a:pt x="10195" y="7765"/>
                    <a:pt x="10238" y="7762"/>
                  </a:cubicBezTo>
                  <a:cubicBezTo>
                    <a:pt x="10280" y="7760"/>
                    <a:pt x="10321" y="7756"/>
                    <a:pt x="10385" y="7741"/>
                  </a:cubicBezTo>
                  <a:cubicBezTo>
                    <a:pt x="10449" y="7726"/>
                    <a:pt x="10535" y="7699"/>
                    <a:pt x="10836" y="7582"/>
                  </a:cubicBezTo>
                  <a:cubicBezTo>
                    <a:pt x="11136" y="7465"/>
                    <a:pt x="11650" y="7258"/>
                    <a:pt x="12326" y="6981"/>
                  </a:cubicBezTo>
                  <a:cubicBezTo>
                    <a:pt x="13002" y="6705"/>
                    <a:pt x="13840" y="6361"/>
                    <a:pt x="14831" y="5949"/>
                  </a:cubicBezTo>
                  <a:cubicBezTo>
                    <a:pt x="15823" y="5538"/>
                    <a:pt x="16967" y="5060"/>
                    <a:pt x="18166" y="4561"/>
                  </a:cubicBezTo>
                  <a:cubicBezTo>
                    <a:pt x="19365" y="4061"/>
                    <a:pt x="20617" y="3541"/>
                    <a:pt x="21728" y="3088"/>
                  </a:cubicBezTo>
                  <a:cubicBezTo>
                    <a:pt x="22839" y="2634"/>
                    <a:pt x="23810" y="2248"/>
                    <a:pt x="24377" y="2024"/>
                  </a:cubicBezTo>
                  <a:cubicBezTo>
                    <a:pt x="24944" y="1800"/>
                    <a:pt x="25108" y="1738"/>
                    <a:pt x="25264" y="1677"/>
                  </a:cubicBezTo>
                  <a:cubicBezTo>
                    <a:pt x="25420" y="1617"/>
                    <a:pt x="25568" y="1557"/>
                    <a:pt x="25704" y="1505"/>
                  </a:cubicBezTo>
                  <a:cubicBezTo>
                    <a:pt x="25840" y="1453"/>
                    <a:pt x="25963" y="1408"/>
                    <a:pt x="26051" y="1376"/>
                  </a:cubicBezTo>
                  <a:cubicBezTo>
                    <a:pt x="26138" y="1343"/>
                    <a:pt x="26189" y="1322"/>
                    <a:pt x="26222" y="1304"/>
                  </a:cubicBezTo>
                  <a:cubicBezTo>
                    <a:pt x="26255" y="1285"/>
                    <a:pt x="26270" y="1269"/>
                    <a:pt x="26285" y="1256"/>
                  </a:cubicBezTo>
                  <a:cubicBezTo>
                    <a:pt x="26300" y="1243"/>
                    <a:pt x="26314" y="1232"/>
                    <a:pt x="26327" y="1204"/>
                  </a:cubicBezTo>
                  <a:cubicBezTo>
                    <a:pt x="26340" y="1176"/>
                    <a:pt x="26352" y="1130"/>
                    <a:pt x="26363" y="1075"/>
                  </a:cubicBezTo>
                  <a:cubicBezTo>
                    <a:pt x="26375" y="1020"/>
                    <a:pt x="26387" y="957"/>
                    <a:pt x="26402" y="889"/>
                  </a:cubicBezTo>
                  <a:cubicBezTo>
                    <a:pt x="26417" y="821"/>
                    <a:pt x="26436" y="749"/>
                    <a:pt x="26450" y="689"/>
                  </a:cubicBezTo>
                  <a:cubicBezTo>
                    <a:pt x="26463" y="629"/>
                    <a:pt x="26472" y="582"/>
                    <a:pt x="26479" y="550"/>
                  </a:cubicBezTo>
                  <a:cubicBezTo>
                    <a:pt x="26485" y="517"/>
                    <a:pt x="26489" y="500"/>
                    <a:pt x="26493" y="487"/>
                  </a:cubicBezTo>
                  <a:cubicBezTo>
                    <a:pt x="26498" y="475"/>
                    <a:pt x="26503" y="468"/>
                    <a:pt x="26517" y="462"/>
                  </a:cubicBezTo>
                  <a:cubicBezTo>
                    <a:pt x="26531" y="456"/>
                    <a:pt x="26555" y="451"/>
                    <a:pt x="26811" y="377"/>
                  </a:cubicBezTo>
                  <a:cubicBezTo>
                    <a:pt x="27066" y="302"/>
                    <a:pt x="27553" y="158"/>
                    <a:pt x="27802" y="84"/>
                  </a:cubicBezTo>
                  <a:cubicBezTo>
                    <a:pt x="28050" y="11"/>
                    <a:pt x="28059" y="7"/>
                    <a:pt x="28068" y="5"/>
                  </a:cubicBezTo>
                  <a:cubicBezTo>
                    <a:pt x="28078" y="2"/>
                    <a:pt x="28087" y="0"/>
                    <a:pt x="28093" y="1"/>
                  </a:cubicBezTo>
                  <a:cubicBezTo>
                    <a:pt x="28100" y="2"/>
                    <a:pt x="28103" y="7"/>
                    <a:pt x="28133" y="63"/>
                  </a:cubicBezTo>
                  <a:cubicBezTo>
                    <a:pt x="28162" y="120"/>
                    <a:pt x="28217" y="229"/>
                    <a:pt x="28259" y="308"/>
                  </a:cubicBezTo>
                  <a:cubicBezTo>
                    <a:pt x="28301" y="386"/>
                    <a:pt x="28330" y="435"/>
                    <a:pt x="28366" y="477"/>
                  </a:cubicBezTo>
                  <a:cubicBezTo>
                    <a:pt x="28402" y="519"/>
                    <a:pt x="28444" y="554"/>
                    <a:pt x="28491" y="572"/>
                  </a:cubicBezTo>
                  <a:cubicBezTo>
                    <a:pt x="28539" y="591"/>
                    <a:pt x="28591" y="593"/>
                    <a:pt x="28666" y="589"/>
                  </a:cubicBezTo>
                  <a:cubicBezTo>
                    <a:pt x="28741" y="586"/>
                    <a:pt x="28838" y="577"/>
                    <a:pt x="28923" y="570"/>
                  </a:cubicBezTo>
                  <a:cubicBezTo>
                    <a:pt x="29008" y="564"/>
                    <a:pt x="29079" y="559"/>
                    <a:pt x="29145" y="555"/>
                  </a:cubicBezTo>
                  <a:cubicBezTo>
                    <a:pt x="29211" y="550"/>
                    <a:pt x="29272" y="546"/>
                    <a:pt x="29303" y="550"/>
                  </a:cubicBezTo>
                  <a:cubicBezTo>
                    <a:pt x="29333" y="554"/>
                    <a:pt x="29333" y="566"/>
                    <a:pt x="29330" y="575"/>
                  </a:cubicBezTo>
                  <a:cubicBezTo>
                    <a:pt x="29327" y="583"/>
                    <a:pt x="29321" y="587"/>
                    <a:pt x="29322" y="596"/>
                  </a:cubicBezTo>
                  <a:cubicBezTo>
                    <a:pt x="29323" y="604"/>
                    <a:pt x="29332" y="616"/>
                    <a:pt x="29334" y="627"/>
                  </a:cubicBezTo>
                  <a:cubicBezTo>
                    <a:pt x="29336" y="637"/>
                    <a:pt x="29331" y="645"/>
                    <a:pt x="29329" y="653"/>
                  </a:cubicBezTo>
                  <a:cubicBezTo>
                    <a:pt x="29327" y="662"/>
                    <a:pt x="29328" y="671"/>
                    <a:pt x="29328" y="675"/>
                  </a:cubicBezTo>
                  <a:cubicBezTo>
                    <a:pt x="29328" y="680"/>
                    <a:pt x="29326" y="681"/>
                    <a:pt x="29318" y="681"/>
                  </a:cubicBezTo>
                  <a:cubicBezTo>
                    <a:pt x="29310" y="682"/>
                    <a:pt x="29295" y="683"/>
                    <a:pt x="29242" y="687"/>
                  </a:cubicBezTo>
                  <a:cubicBezTo>
                    <a:pt x="29188" y="690"/>
                    <a:pt x="29096" y="696"/>
                    <a:pt x="28972" y="716"/>
                  </a:cubicBezTo>
                  <a:cubicBezTo>
                    <a:pt x="28847" y="736"/>
                    <a:pt x="28690" y="770"/>
                    <a:pt x="28519" y="807"/>
                  </a:cubicBezTo>
                  <a:cubicBezTo>
                    <a:pt x="28347" y="843"/>
                    <a:pt x="28161" y="881"/>
                    <a:pt x="28008" y="920"/>
                  </a:cubicBezTo>
                  <a:cubicBezTo>
                    <a:pt x="27855" y="959"/>
                    <a:pt x="27734" y="999"/>
                    <a:pt x="27586" y="1046"/>
                  </a:cubicBezTo>
                  <a:cubicBezTo>
                    <a:pt x="27438" y="1092"/>
                    <a:pt x="27262" y="1145"/>
                    <a:pt x="27082" y="1207"/>
                  </a:cubicBezTo>
                  <a:cubicBezTo>
                    <a:pt x="26902" y="1269"/>
                    <a:pt x="26718" y="1342"/>
                    <a:pt x="26506" y="1416"/>
                  </a:cubicBezTo>
                  <a:cubicBezTo>
                    <a:pt x="26295" y="1490"/>
                    <a:pt x="26057" y="1566"/>
                    <a:pt x="25859" y="1627"/>
                  </a:cubicBezTo>
                  <a:cubicBezTo>
                    <a:pt x="25661" y="1687"/>
                    <a:pt x="25503" y="1733"/>
                    <a:pt x="25380" y="1770"/>
                  </a:cubicBezTo>
                  <a:cubicBezTo>
                    <a:pt x="25256" y="1807"/>
                    <a:pt x="25167" y="1836"/>
                    <a:pt x="24993" y="1903"/>
                  </a:cubicBezTo>
                  <a:cubicBezTo>
                    <a:pt x="24820" y="1970"/>
                    <a:pt x="24561" y="2077"/>
                    <a:pt x="24147" y="2245"/>
                  </a:cubicBezTo>
                  <a:cubicBezTo>
                    <a:pt x="23732" y="2413"/>
                    <a:pt x="23162" y="2643"/>
                    <a:pt x="22571" y="2882"/>
                  </a:cubicBezTo>
                  <a:cubicBezTo>
                    <a:pt x="21981" y="3121"/>
                    <a:pt x="21370" y="3369"/>
                    <a:pt x="20701" y="3644"/>
                  </a:cubicBezTo>
                  <a:cubicBezTo>
                    <a:pt x="20031" y="3920"/>
                    <a:pt x="19303" y="4221"/>
                    <a:pt x="18487" y="4563"/>
                  </a:cubicBezTo>
                  <a:cubicBezTo>
                    <a:pt x="17671" y="4904"/>
                    <a:pt x="16768" y="5285"/>
                    <a:pt x="15939" y="5630"/>
                  </a:cubicBezTo>
                  <a:cubicBezTo>
                    <a:pt x="15110" y="5975"/>
                    <a:pt x="14355" y="6283"/>
                    <a:pt x="13611" y="6586"/>
                  </a:cubicBezTo>
                  <a:cubicBezTo>
                    <a:pt x="12867" y="6888"/>
                    <a:pt x="12133" y="7185"/>
                    <a:pt x="11607" y="7396"/>
                  </a:cubicBezTo>
                  <a:cubicBezTo>
                    <a:pt x="11081" y="7608"/>
                    <a:pt x="10763" y="7735"/>
                    <a:pt x="10603" y="7802"/>
                  </a:cubicBezTo>
                  <a:cubicBezTo>
                    <a:pt x="10442" y="7868"/>
                    <a:pt x="10439" y="7875"/>
                    <a:pt x="10432" y="7889"/>
                  </a:cubicBezTo>
                  <a:cubicBezTo>
                    <a:pt x="10425" y="7902"/>
                    <a:pt x="10415" y="7922"/>
                    <a:pt x="10360" y="7952"/>
                  </a:cubicBezTo>
                  <a:cubicBezTo>
                    <a:pt x="10305" y="7982"/>
                    <a:pt x="10207" y="8021"/>
                    <a:pt x="10137" y="8049"/>
                  </a:cubicBezTo>
                  <a:cubicBezTo>
                    <a:pt x="10068" y="8078"/>
                    <a:pt x="10028" y="8095"/>
                    <a:pt x="9989" y="8119"/>
                  </a:cubicBezTo>
                  <a:cubicBezTo>
                    <a:pt x="9949" y="8143"/>
                    <a:pt x="9909" y="8174"/>
                    <a:pt x="9881" y="8205"/>
                  </a:cubicBezTo>
                  <a:cubicBezTo>
                    <a:pt x="9853" y="8235"/>
                    <a:pt x="9835" y="8266"/>
                    <a:pt x="9821" y="8299"/>
                  </a:cubicBezTo>
                  <a:cubicBezTo>
                    <a:pt x="9808" y="8332"/>
                    <a:pt x="9797" y="8366"/>
                    <a:pt x="9785" y="8407"/>
                  </a:cubicBezTo>
                  <a:cubicBezTo>
                    <a:pt x="9774" y="8448"/>
                    <a:pt x="9762" y="8496"/>
                    <a:pt x="9754" y="8528"/>
                  </a:cubicBezTo>
                  <a:cubicBezTo>
                    <a:pt x="9746" y="8560"/>
                    <a:pt x="9743" y="8575"/>
                    <a:pt x="9740" y="8588"/>
                  </a:cubicBezTo>
                  <a:cubicBezTo>
                    <a:pt x="9738" y="8602"/>
                    <a:pt x="9736" y="8615"/>
                    <a:pt x="9738" y="8625"/>
                  </a:cubicBezTo>
                  <a:cubicBezTo>
                    <a:pt x="9740" y="8635"/>
                    <a:pt x="9746" y="8643"/>
                    <a:pt x="9754" y="8653"/>
                  </a:cubicBezTo>
                  <a:cubicBezTo>
                    <a:pt x="9763" y="8662"/>
                    <a:pt x="9773" y="8674"/>
                    <a:pt x="9780" y="8684"/>
                  </a:cubicBezTo>
                  <a:cubicBezTo>
                    <a:pt x="9788" y="8693"/>
                    <a:pt x="9792" y="8700"/>
                    <a:pt x="9794" y="8704"/>
                  </a:cubicBezTo>
                  <a:cubicBezTo>
                    <a:pt x="9796" y="8709"/>
                    <a:pt x="9796" y="8710"/>
                    <a:pt x="9792" y="8714"/>
                  </a:cubicBezTo>
                  <a:cubicBezTo>
                    <a:pt x="9788" y="8719"/>
                    <a:pt x="9780" y="8726"/>
                    <a:pt x="9768" y="8734"/>
                  </a:cubicBezTo>
                  <a:cubicBezTo>
                    <a:pt x="9757" y="8743"/>
                    <a:pt x="9742" y="8752"/>
                    <a:pt x="9734" y="8757"/>
                  </a:cubicBezTo>
                  <a:cubicBezTo>
                    <a:pt x="9725" y="8762"/>
                    <a:pt x="9724" y="8762"/>
                    <a:pt x="9723" y="8763"/>
                  </a:cubicBezTo>
                  <a:cubicBezTo>
                    <a:pt x="9722" y="8763"/>
                    <a:pt x="9721" y="8764"/>
                    <a:pt x="9717" y="8761"/>
                  </a:cubicBezTo>
                  <a:cubicBezTo>
                    <a:pt x="9712" y="8758"/>
                    <a:pt x="9705" y="8751"/>
                    <a:pt x="9684" y="8735"/>
                  </a:cubicBezTo>
                  <a:cubicBezTo>
                    <a:pt x="9663" y="8718"/>
                    <a:pt x="9628" y="8691"/>
                    <a:pt x="9611" y="8676"/>
                  </a:cubicBezTo>
                  <a:cubicBezTo>
                    <a:pt x="9593" y="8661"/>
                    <a:pt x="9593" y="8659"/>
                    <a:pt x="9592" y="8654"/>
                  </a:cubicBezTo>
                  <a:cubicBezTo>
                    <a:pt x="9592" y="8648"/>
                    <a:pt x="9592" y="8641"/>
                    <a:pt x="9590" y="8628"/>
                  </a:cubicBezTo>
                  <a:cubicBezTo>
                    <a:pt x="9588" y="8616"/>
                    <a:pt x="9585" y="8598"/>
                    <a:pt x="9575" y="8576"/>
                  </a:cubicBezTo>
                  <a:cubicBezTo>
                    <a:pt x="9566" y="8554"/>
                    <a:pt x="9549" y="8527"/>
                    <a:pt x="9528" y="8504"/>
                  </a:cubicBezTo>
                  <a:cubicBezTo>
                    <a:pt x="9507" y="8480"/>
                    <a:pt x="9481" y="8460"/>
                    <a:pt x="9452" y="8446"/>
                  </a:cubicBezTo>
                  <a:cubicBezTo>
                    <a:pt x="9423" y="8432"/>
                    <a:pt x="9392" y="8424"/>
                    <a:pt x="9368" y="8419"/>
                  </a:cubicBezTo>
                  <a:cubicBezTo>
                    <a:pt x="9343" y="8414"/>
                    <a:pt x="9326" y="8413"/>
                    <a:pt x="9303" y="8417"/>
                  </a:cubicBezTo>
                  <a:cubicBezTo>
                    <a:pt x="9281" y="8420"/>
                    <a:pt x="9253" y="8430"/>
                    <a:pt x="9236" y="8436"/>
                  </a:cubicBezTo>
                  <a:cubicBezTo>
                    <a:pt x="9219" y="8442"/>
                    <a:pt x="9212" y="8444"/>
                    <a:pt x="9209" y="8445"/>
                  </a:cubicBezTo>
                  <a:cubicBezTo>
                    <a:pt x="9205" y="8447"/>
                    <a:pt x="9204" y="8447"/>
                    <a:pt x="9203" y="8447"/>
                  </a:cubicBezTo>
                  <a:cubicBezTo>
                    <a:pt x="9203" y="8447"/>
                    <a:pt x="9202" y="8446"/>
                    <a:pt x="9193" y="8421"/>
                  </a:cubicBezTo>
                  <a:cubicBezTo>
                    <a:pt x="9184" y="8396"/>
                    <a:pt x="9166" y="8347"/>
                    <a:pt x="9157" y="8322"/>
                  </a:cubicBezTo>
                  <a:cubicBezTo>
                    <a:pt x="9148" y="8297"/>
                    <a:pt x="9148" y="8296"/>
                    <a:pt x="9147" y="8296"/>
                  </a:cubicBezTo>
                  <a:cubicBezTo>
                    <a:pt x="9147" y="8295"/>
                    <a:pt x="9147" y="8295"/>
                    <a:pt x="9147" y="8294"/>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33" name="Freeform 132"/>
            <p:cNvSpPr>
              <a:spLocks/>
            </p:cNvSpPr>
            <p:nvPr/>
          </p:nvSpPr>
          <p:spPr bwMode="auto">
            <a:xfrm>
              <a:off x="4034024" y="1265992"/>
              <a:ext cx="754380" cy="1463040"/>
            </a:xfrm>
            <a:custGeom>
              <a:avLst/>
              <a:gdLst>
                <a:gd name="T0" fmla="*/ 4 w 3536"/>
                <a:gd name="T1" fmla="*/ 6859 h 6864"/>
                <a:gd name="T2" fmla="*/ 35 w 3536"/>
                <a:gd name="T3" fmla="*/ 6804 h 6864"/>
                <a:gd name="T4" fmla="*/ 145 w 3536"/>
                <a:gd name="T5" fmla="*/ 6580 h 6864"/>
                <a:gd name="T6" fmla="*/ 394 w 3536"/>
                <a:gd name="T7" fmla="*/ 6022 h 6864"/>
                <a:gd name="T8" fmla="*/ 875 w 3536"/>
                <a:gd name="T9" fmla="*/ 4978 h 6864"/>
                <a:gd name="T10" fmla="*/ 1252 w 3536"/>
                <a:gd name="T11" fmla="*/ 4198 h 6864"/>
                <a:gd name="T12" fmla="*/ 1650 w 3536"/>
                <a:gd name="T13" fmla="*/ 3425 h 6864"/>
                <a:gd name="T14" fmla="*/ 2016 w 3536"/>
                <a:gd name="T15" fmla="*/ 2714 h 6864"/>
                <a:gd name="T16" fmla="*/ 2517 w 3536"/>
                <a:gd name="T17" fmla="*/ 1742 h 6864"/>
                <a:gd name="T18" fmla="*/ 2864 w 3536"/>
                <a:gd name="T19" fmla="*/ 1079 h 6864"/>
                <a:gd name="T20" fmla="*/ 3264 w 3536"/>
                <a:gd name="T21" fmla="*/ 304 h 6864"/>
                <a:gd name="T22" fmla="*/ 3393 w 3536"/>
                <a:gd name="T23" fmla="*/ 57 h 6864"/>
                <a:gd name="T24" fmla="*/ 3413 w 3536"/>
                <a:gd name="T25" fmla="*/ 15 h 6864"/>
                <a:gd name="T26" fmla="*/ 3418 w 3536"/>
                <a:gd name="T27" fmla="*/ 6 h 6864"/>
                <a:gd name="T28" fmla="*/ 3420 w 3536"/>
                <a:gd name="T29" fmla="*/ 2 h 6864"/>
                <a:gd name="T30" fmla="*/ 3423 w 3536"/>
                <a:gd name="T31" fmla="*/ 0 h 6864"/>
                <a:gd name="T32" fmla="*/ 3443 w 3536"/>
                <a:gd name="T33" fmla="*/ 7 h 6864"/>
                <a:gd name="T34" fmla="*/ 3514 w 3536"/>
                <a:gd name="T35" fmla="*/ 33 h 6864"/>
                <a:gd name="T36" fmla="*/ 3534 w 3536"/>
                <a:gd name="T37" fmla="*/ 41 h 6864"/>
                <a:gd name="T38" fmla="*/ 3535 w 3536"/>
                <a:gd name="T39" fmla="*/ 43 h 6864"/>
                <a:gd name="T40" fmla="*/ 3534 w 3536"/>
                <a:gd name="T41" fmla="*/ 47 h 6864"/>
                <a:gd name="T42" fmla="*/ 3464 w 3536"/>
                <a:gd name="T43" fmla="*/ 183 h 6864"/>
                <a:gd name="T44" fmla="*/ 3173 w 3536"/>
                <a:gd name="T45" fmla="*/ 746 h 6864"/>
                <a:gd name="T46" fmla="*/ 2978 w 3536"/>
                <a:gd name="T47" fmla="*/ 1127 h 6864"/>
                <a:gd name="T48" fmla="*/ 2799 w 3536"/>
                <a:gd name="T49" fmla="*/ 1467 h 6864"/>
                <a:gd name="T50" fmla="*/ 2560 w 3536"/>
                <a:gd name="T51" fmla="*/ 1919 h 6864"/>
                <a:gd name="T52" fmla="*/ 2399 w 3536"/>
                <a:gd name="T53" fmla="*/ 2232 h 6864"/>
                <a:gd name="T54" fmla="*/ 2220 w 3536"/>
                <a:gd name="T55" fmla="*/ 2577 h 6864"/>
                <a:gd name="T56" fmla="*/ 1983 w 3536"/>
                <a:gd name="T57" fmla="*/ 3029 h 6864"/>
                <a:gd name="T58" fmla="*/ 1788 w 3536"/>
                <a:gd name="T59" fmla="*/ 3410 h 6864"/>
                <a:gd name="T60" fmla="*/ 1624 w 3536"/>
                <a:gd name="T61" fmla="*/ 3732 h 6864"/>
                <a:gd name="T62" fmla="*/ 1441 w 3536"/>
                <a:gd name="T63" fmla="*/ 4072 h 6864"/>
                <a:gd name="T64" fmla="*/ 1271 w 3536"/>
                <a:gd name="T65" fmla="*/ 4404 h 6864"/>
                <a:gd name="T66" fmla="*/ 1097 w 3536"/>
                <a:gd name="T67" fmla="*/ 4775 h 6864"/>
                <a:gd name="T68" fmla="*/ 976 w 3536"/>
                <a:gd name="T69" fmla="*/ 5048 h 6864"/>
                <a:gd name="T70" fmla="*/ 850 w 3536"/>
                <a:gd name="T71" fmla="*/ 5329 h 6864"/>
                <a:gd name="T72" fmla="*/ 715 w 3536"/>
                <a:gd name="T73" fmla="*/ 5631 h 6864"/>
                <a:gd name="T74" fmla="*/ 478 w 3536"/>
                <a:gd name="T75" fmla="*/ 6153 h 6864"/>
                <a:gd name="T76" fmla="*/ 395 w 3536"/>
                <a:gd name="T77" fmla="*/ 6336 h 6864"/>
                <a:gd name="T78" fmla="*/ 376 w 3536"/>
                <a:gd name="T79" fmla="*/ 6422 h 6864"/>
                <a:gd name="T80" fmla="*/ 381 w 3536"/>
                <a:gd name="T81" fmla="*/ 6499 h 6864"/>
                <a:gd name="T82" fmla="*/ 405 w 3536"/>
                <a:gd name="T83" fmla="*/ 6571 h 6864"/>
                <a:gd name="T84" fmla="*/ 436 w 3536"/>
                <a:gd name="T85" fmla="*/ 6625 h 6864"/>
                <a:gd name="T86" fmla="*/ 450 w 3536"/>
                <a:gd name="T87" fmla="*/ 6649 h 6864"/>
                <a:gd name="T88" fmla="*/ 456 w 3536"/>
                <a:gd name="T89" fmla="*/ 6657 h 6864"/>
                <a:gd name="T90" fmla="*/ 461 w 3536"/>
                <a:gd name="T91" fmla="*/ 6661 h 6864"/>
                <a:gd name="T92" fmla="*/ 469 w 3536"/>
                <a:gd name="T93" fmla="*/ 6662 h 6864"/>
                <a:gd name="T94" fmla="*/ 477 w 3536"/>
                <a:gd name="T95" fmla="*/ 6660 h 6864"/>
                <a:gd name="T96" fmla="*/ 481 w 3536"/>
                <a:gd name="T97" fmla="*/ 6661 h 6864"/>
                <a:gd name="T98" fmla="*/ 480 w 3536"/>
                <a:gd name="T99" fmla="*/ 6663 h 6864"/>
                <a:gd name="T100" fmla="*/ 396 w 3536"/>
                <a:gd name="T101" fmla="*/ 6698 h 6864"/>
                <a:gd name="T102" fmla="*/ 85 w 3536"/>
                <a:gd name="T103" fmla="*/ 6828 h 6864"/>
                <a:gd name="T104" fmla="*/ 4 w 3536"/>
                <a:gd name="T105" fmla="*/ 6862 h 6864"/>
                <a:gd name="T106" fmla="*/ 1 w 3536"/>
                <a:gd name="T107" fmla="*/ 6863 h 6864"/>
                <a:gd name="T108" fmla="*/ 0 w 3536"/>
                <a:gd name="T109" fmla="*/ 6864 h 6864"/>
                <a:gd name="T110" fmla="*/ 4 w 3536"/>
                <a:gd name="T111" fmla="*/ 6859 h 6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36" h="6864">
                  <a:moveTo>
                    <a:pt x="4" y="6859"/>
                  </a:moveTo>
                  <a:cubicBezTo>
                    <a:pt x="7" y="6854"/>
                    <a:pt x="14" y="6845"/>
                    <a:pt x="35" y="6804"/>
                  </a:cubicBezTo>
                  <a:cubicBezTo>
                    <a:pt x="57" y="6764"/>
                    <a:pt x="94" y="6693"/>
                    <a:pt x="145" y="6580"/>
                  </a:cubicBezTo>
                  <a:cubicBezTo>
                    <a:pt x="197" y="6468"/>
                    <a:pt x="262" y="6314"/>
                    <a:pt x="394" y="6022"/>
                  </a:cubicBezTo>
                  <a:cubicBezTo>
                    <a:pt x="526" y="5729"/>
                    <a:pt x="725" y="5298"/>
                    <a:pt x="875" y="4978"/>
                  </a:cubicBezTo>
                  <a:cubicBezTo>
                    <a:pt x="1025" y="4657"/>
                    <a:pt x="1127" y="4447"/>
                    <a:pt x="1252" y="4198"/>
                  </a:cubicBezTo>
                  <a:cubicBezTo>
                    <a:pt x="1378" y="3949"/>
                    <a:pt x="1528" y="3660"/>
                    <a:pt x="1650" y="3425"/>
                  </a:cubicBezTo>
                  <a:cubicBezTo>
                    <a:pt x="1771" y="3189"/>
                    <a:pt x="1865" y="3007"/>
                    <a:pt x="2016" y="2714"/>
                  </a:cubicBezTo>
                  <a:cubicBezTo>
                    <a:pt x="2166" y="2420"/>
                    <a:pt x="2375" y="2016"/>
                    <a:pt x="2517" y="1742"/>
                  </a:cubicBezTo>
                  <a:cubicBezTo>
                    <a:pt x="2660" y="1468"/>
                    <a:pt x="2738" y="1323"/>
                    <a:pt x="2864" y="1079"/>
                  </a:cubicBezTo>
                  <a:cubicBezTo>
                    <a:pt x="2991" y="836"/>
                    <a:pt x="3167" y="493"/>
                    <a:pt x="3264" y="304"/>
                  </a:cubicBezTo>
                  <a:cubicBezTo>
                    <a:pt x="3361" y="115"/>
                    <a:pt x="3380" y="80"/>
                    <a:pt x="3393" y="57"/>
                  </a:cubicBezTo>
                  <a:cubicBezTo>
                    <a:pt x="3405" y="34"/>
                    <a:pt x="3410" y="22"/>
                    <a:pt x="3413" y="15"/>
                  </a:cubicBezTo>
                  <a:cubicBezTo>
                    <a:pt x="3416" y="9"/>
                    <a:pt x="3417" y="7"/>
                    <a:pt x="3418" y="6"/>
                  </a:cubicBezTo>
                  <a:cubicBezTo>
                    <a:pt x="3419" y="5"/>
                    <a:pt x="3420" y="3"/>
                    <a:pt x="3420" y="2"/>
                  </a:cubicBezTo>
                  <a:cubicBezTo>
                    <a:pt x="3421" y="1"/>
                    <a:pt x="3422" y="1"/>
                    <a:pt x="3423" y="0"/>
                  </a:cubicBezTo>
                  <a:cubicBezTo>
                    <a:pt x="3423" y="0"/>
                    <a:pt x="3425" y="0"/>
                    <a:pt x="3443" y="7"/>
                  </a:cubicBezTo>
                  <a:cubicBezTo>
                    <a:pt x="3461" y="14"/>
                    <a:pt x="3496" y="27"/>
                    <a:pt x="3514" y="33"/>
                  </a:cubicBezTo>
                  <a:cubicBezTo>
                    <a:pt x="3532" y="40"/>
                    <a:pt x="3533" y="40"/>
                    <a:pt x="3534" y="41"/>
                  </a:cubicBezTo>
                  <a:cubicBezTo>
                    <a:pt x="3535" y="41"/>
                    <a:pt x="3535" y="42"/>
                    <a:pt x="3535" y="43"/>
                  </a:cubicBezTo>
                  <a:cubicBezTo>
                    <a:pt x="3536" y="44"/>
                    <a:pt x="3535" y="44"/>
                    <a:pt x="3534" y="47"/>
                  </a:cubicBezTo>
                  <a:cubicBezTo>
                    <a:pt x="3533" y="49"/>
                    <a:pt x="3531" y="54"/>
                    <a:pt x="3464" y="183"/>
                  </a:cubicBezTo>
                  <a:cubicBezTo>
                    <a:pt x="3397" y="313"/>
                    <a:pt x="3265" y="567"/>
                    <a:pt x="3173" y="746"/>
                  </a:cubicBezTo>
                  <a:cubicBezTo>
                    <a:pt x="3082" y="924"/>
                    <a:pt x="3031" y="1026"/>
                    <a:pt x="2978" y="1127"/>
                  </a:cubicBezTo>
                  <a:cubicBezTo>
                    <a:pt x="2926" y="1227"/>
                    <a:pt x="2873" y="1327"/>
                    <a:pt x="2799" y="1467"/>
                  </a:cubicBezTo>
                  <a:cubicBezTo>
                    <a:pt x="2724" y="1607"/>
                    <a:pt x="2629" y="1787"/>
                    <a:pt x="2560" y="1919"/>
                  </a:cubicBezTo>
                  <a:cubicBezTo>
                    <a:pt x="2491" y="2052"/>
                    <a:pt x="2449" y="2135"/>
                    <a:pt x="2399" y="2232"/>
                  </a:cubicBezTo>
                  <a:cubicBezTo>
                    <a:pt x="2350" y="2328"/>
                    <a:pt x="2293" y="2438"/>
                    <a:pt x="2220" y="2577"/>
                  </a:cubicBezTo>
                  <a:cubicBezTo>
                    <a:pt x="2147" y="2715"/>
                    <a:pt x="2059" y="2883"/>
                    <a:pt x="1983" y="3029"/>
                  </a:cubicBezTo>
                  <a:cubicBezTo>
                    <a:pt x="1907" y="3175"/>
                    <a:pt x="1844" y="3298"/>
                    <a:pt x="1788" y="3410"/>
                  </a:cubicBezTo>
                  <a:cubicBezTo>
                    <a:pt x="1731" y="3522"/>
                    <a:pt x="1681" y="3622"/>
                    <a:pt x="1624" y="3732"/>
                  </a:cubicBezTo>
                  <a:cubicBezTo>
                    <a:pt x="1566" y="3842"/>
                    <a:pt x="1500" y="3962"/>
                    <a:pt x="1441" y="4072"/>
                  </a:cubicBezTo>
                  <a:cubicBezTo>
                    <a:pt x="1382" y="4182"/>
                    <a:pt x="1330" y="4283"/>
                    <a:pt x="1271" y="4404"/>
                  </a:cubicBezTo>
                  <a:cubicBezTo>
                    <a:pt x="1212" y="4525"/>
                    <a:pt x="1146" y="4667"/>
                    <a:pt x="1097" y="4775"/>
                  </a:cubicBezTo>
                  <a:cubicBezTo>
                    <a:pt x="1048" y="4883"/>
                    <a:pt x="1015" y="4958"/>
                    <a:pt x="976" y="5048"/>
                  </a:cubicBezTo>
                  <a:cubicBezTo>
                    <a:pt x="936" y="5138"/>
                    <a:pt x="888" y="5244"/>
                    <a:pt x="850" y="5329"/>
                  </a:cubicBezTo>
                  <a:cubicBezTo>
                    <a:pt x="812" y="5414"/>
                    <a:pt x="784" y="5479"/>
                    <a:pt x="715" y="5631"/>
                  </a:cubicBezTo>
                  <a:cubicBezTo>
                    <a:pt x="647" y="5782"/>
                    <a:pt x="538" y="6021"/>
                    <a:pt x="478" y="6153"/>
                  </a:cubicBezTo>
                  <a:cubicBezTo>
                    <a:pt x="417" y="6284"/>
                    <a:pt x="404" y="6309"/>
                    <a:pt x="395" y="6336"/>
                  </a:cubicBezTo>
                  <a:cubicBezTo>
                    <a:pt x="385" y="6364"/>
                    <a:pt x="379" y="6394"/>
                    <a:pt x="376" y="6422"/>
                  </a:cubicBezTo>
                  <a:cubicBezTo>
                    <a:pt x="374" y="6449"/>
                    <a:pt x="376" y="6474"/>
                    <a:pt x="381" y="6499"/>
                  </a:cubicBezTo>
                  <a:cubicBezTo>
                    <a:pt x="386" y="6524"/>
                    <a:pt x="394" y="6549"/>
                    <a:pt x="405" y="6571"/>
                  </a:cubicBezTo>
                  <a:cubicBezTo>
                    <a:pt x="415" y="6593"/>
                    <a:pt x="428" y="6612"/>
                    <a:pt x="436" y="6625"/>
                  </a:cubicBezTo>
                  <a:cubicBezTo>
                    <a:pt x="444" y="6638"/>
                    <a:pt x="447" y="6645"/>
                    <a:pt x="450" y="6649"/>
                  </a:cubicBezTo>
                  <a:cubicBezTo>
                    <a:pt x="452" y="6654"/>
                    <a:pt x="454" y="6656"/>
                    <a:pt x="456" y="6657"/>
                  </a:cubicBezTo>
                  <a:cubicBezTo>
                    <a:pt x="458" y="6659"/>
                    <a:pt x="459" y="6661"/>
                    <a:pt x="461" y="6661"/>
                  </a:cubicBezTo>
                  <a:cubicBezTo>
                    <a:pt x="463" y="6662"/>
                    <a:pt x="466" y="6662"/>
                    <a:pt x="469" y="6662"/>
                  </a:cubicBezTo>
                  <a:cubicBezTo>
                    <a:pt x="472" y="6661"/>
                    <a:pt x="475" y="6661"/>
                    <a:pt x="477" y="6660"/>
                  </a:cubicBezTo>
                  <a:cubicBezTo>
                    <a:pt x="479" y="6660"/>
                    <a:pt x="480" y="6660"/>
                    <a:pt x="481" y="6661"/>
                  </a:cubicBezTo>
                  <a:cubicBezTo>
                    <a:pt x="482" y="6661"/>
                    <a:pt x="482" y="6662"/>
                    <a:pt x="480" y="6663"/>
                  </a:cubicBezTo>
                  <a:cubicBezTo>
                    <a:pt x="478" y="6664"/>
                    <a:pt x="475" y="6666"/>
                    <a:pt x="396" y="6698"/>
                  </a:cubicBezTo>
                  <a:cubicBezTo>
                    <a:pt x="317" y="6731"/>
                    <a:pt x="162" y="6796"/>
                    <a:pt x="85" y="6828"/>
                  </a:cubicBezTo>
                  <a:cubicBezTo>
                    <a:pt x="7" y="6861"/>
                    <a:pt x="5" y="6861"/>
                    <a:pt x="4" y="6862"/>
                  </a:cubicBezTo>
                  <a:cubicBezTo>
                    <a:pt x="3" y="6862"/>
                    <a:pt x="2" y="6863"/>
                    <a:pt x="1" y="6863"/>
                  </a:cubicBezTo>
                  <a:cubicBezTo>
                    <a:pt x="1" y="6863"/>
                    <a:pt x="0" y="6864"/>
                    <a:pt x="0" y="6864"/>
                  </a:cubicBezTo>
                  <a:cubicBezTo>
                    <a:pt x="0" y="6864"/>
                    <a:pt x="0" y="6863"/>
                    <a:pt x="4" y="6859"/>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34" name="Freeform 133"/>
            <p:cNvSpPr>
              <a:spLocks/>
            </p:cNvSpPr>
            <p:nvPr/>
          </p:nvSpPr>
          <p:spPr bwMode="auto">
            <a:xfrm>
              <a:off x="3980684" y="2309932"/>
              <a:ext cx="1337310" cy="1066800"/>
            </a:xfrm>
            <a:custGeom>
              <a:avLst/>
              <a:gdLst>
                <a:gd name="T0" fmla="*/ 6131 w 6284"/>
                <a:gd name="T1" fmla="*/ 107 h 5003"/>
                <a:gd name="T2" fmla="*/ 5959 w 6284"/>
                <a:gd name="T3" fmla="*/ 141 h 5003"/>
                <a:gd name="T4" fmla="*/ 5714 w 6284"/>
                <a:gd name="T5" fmla="*/ 5 h 5003"/>
                <a:gd name="T6" fmla="*/ 3417 w 6284"/>
                <a:gd name="T7" fmla="*/ 957 h 5003"/>
                <a:gd name="T8" fmla="*/ 3847 w 6284"/>
                <a:gd name="T9" fmla="*/ 1664 h 5003"/>
                <a:gd name="T10" fmla="*/ 4113 w 6284"/>
                <a:gd name="T11" fmla="*/ 2126 h 5003"/>
                <a:gd name="T12" fmla="*/ 4440 w 6284"/>
                <a:gd name="T13" fmla="*/ 2816 h 5003"/>
                <a:gd name="T14" fmla="*/ 4607 w 6284"/>
                <a:gd name="T15" fmla="*/ 3399 h 5003"/>
                <a:gd name="T16" fmla="*/ 4465 w 6284"/>
                <a:gd name="T17" fmla="*/ 3584 h 5003"/>
                <a:gd name="T18" fmla="*/ 4217 w 6284"/>
                <a:gd name="T19" fmla="*/ 3411 h 5003"/>
                <a:gd name="T20" fmla="*/ 3712 w 6284"/>
                <a:gd name="T21" fmla="*/ 2913 h 5003"/>
                <a:gd name="T22" fmla="*/ 3455 w 6284"/>
                <a:gd name="T23" fmla="*/ 3185 h 5003"/>
                <a:gd name="T24" fmla="*/ 3214 w 6284"/>
                <a:gd name="T25" fmla="*/ 3051 h 5003"/>
                <a:gd name="T26" fmla="*/ 2645 w 6284"/>
                <a:gd name="T27" fmla="*/ 2520 h 5003"/>
                <a:gd name="T28" fmla="*/ 1752 w 6284"/>
                <a:gd name="T29" fmla="*/ 3735 h 5003"/>
                <a:gd name="T30" fmla="*/ 1262 w 6284"/>
                <a:gd name="T31" fmla="*/ 4404 h 5003"/>
                <a:gd name="T32" fmla="*/ 923 w 6284"/>
                <a:gd name="T33" fmla="*/ 4117 h 5003"/>
                <a:gd name="T34" fmla="*/ 745 w 6284"/>
                <a:gd name="T35" fmla="*/ 3968 h 5003"/>
                <a:gd name="T36" fmla="*/ 152 w 6284"/>
                <a:gd name="T37" fmla="*/ 4781 h 5003"/>
                <a:gd name="T38" fmla="*/ 1 w 6284"/>
                <a:gd name="T39" fmla="*/ 4993 h 5003"/>
                <a:gd name="T40" fmla="*/ 43 w 6284"/>
                <a:gd name="T41" fmla="*/ 5002 h 5003"/>
                <a:gd name="T42" fmla="*/ 104 w 6284"/>
                <a:gd name="T43" fmla="*/ 4942 h 5003"/>
                <a:gd name="T44" fmla="*/ 617 w 6284"/>
                <a:gd name="T45" fmla="*/ 4226 h 5003"/>
                <a:gd name="T46" fmla="*/ 816 w 6284"/>
                <a:gd name="T47" fmla="*/ 4180 h 5003"/>
                <a:gd name="T48" fmla="*/ 1015 w 6284"/>
                <a:gd name="T49" fmla="*/ 4262 h 5003"/>
                <a:gd name="T50" fmla="*/ 1264 w 6284"/>
                <a:gd name="T51" fmla="*/ 4454 h 5003"/>
                <a:gd name="T52" fmla="*/ 1468 w 6284"/>
                <a:gd name="T53" fmla="*/ 4236 h 5003"/>
                <a:gd name="T54" fmla="*/ 2479 w 6284"/>
                <a:gd name="T55" fmla="*/ 2811 h 5003"/>
                <a:gd name="T56" fmla="*/ 2750 w 6284"/>
                <a:gd name="T57" fmla="*/ 2732 h 5003"/>
                <a:gd name="T58" fmla="*/ 3292 w 6284"/>
                <a:gd name="T59" fmla="*/ 3178 h 5003"/>
                <a:gd name="T60" fmla="*/ 3475 w 6284"/>
                <a:gd name="T61" fmla="*/ 3240 h 5003"/>
                <a:gd name="T62" fmla="*/ 3626 w 6284"/>
                <a:gd name="T63" fmla="*/ 3112 h 5003"/>
                <a:gd name="T64" fmla="*/ 3882 w 6284"/>
                <a:gd name="T65" fmla="*/ 3116 h 5003"/>
                <a:gd name="T66" fmla="*/ 4355 w 6284"/>
                <a:gd name="T67" fmla="*/ 3625 h 5003"/>
                <a:gd name="T68" fmla="*/ 4468 w 6284"/>
                <a:gd name="T69" fmla="*/ 3684 h 5003"/>
                <a:gd name="T70" fmla="*/ 4670 w 6284"/>
                <a:gd name="T71" fmla="*/ 3554 h 5003"/>
                <a:gd name="T72" fmla="*/ 4692 w 6284"/>
                <a:gd name="T73" fmla="*/ 3500 h 5003"/>
                <a:gd name="T74" fmla="*/ 4416 w 6284"/>
                <a:gd name="T75" fmla="*/ 2625 h 5003"/>
                <a:gd name="T76" fmla="*/ 3987 w 6284"/>
                <a:gd name="T77" fmla="*/ 1790 h 5003"/>
                <a:gd name="T78" fmla="*/ 3624 w 6284"/>
                <a:gd name="T79" fmla="*/ 1199 h 5003"/>
                <a:gd name="T80" fmla="*/ 3707 w 6284"/>
                <a:gd name="T81" fmla="*/ 899 h 5003"/>
                <a:gd name="T82" fmla="*/ 4688 w 6284"/>
                <a:gd name="T83" fmla="*/ 476 h 5003"/>
                <a:gd name="T84" fmla="*/ 5713 w 6284"/>
                <a:gd name="T85" fmla="*/ 52 h 5003"/>
                <a:gd name="T86" fmla="*/ 5868 w 6284"/>
                <a:gd name="T87" fmla="*/ 142 h 5003"/>
                <a:gd name="T88" fmla="*/ 5932 w 6284"/>
                <a:gd name="T89" fmla="*/ 219 h 5003"/>
                <a:gd name="T90" fmla="*/ 5957 w 6284"/>
                <a:gd name="T91" fmla="*/ 234 h 5003"/>
                <a:gd name="T92" fmla="*/ 6105 w 6284"/>
                <a:gd name="T93" fmla="*/ 188 h 5003"/>
                <a:gd name="T94" fmla="*/ 6171 w 6284"/>
                <a:gd name="T95" fmla="*/ 239 h 5003"/>
                <a:gd name="T96" fmla="*/ 6176 w 6284"/>
                <a:gd name="T97" fmla="*/ 254 h 5003"/>
                <a:gd name="T98" fmla="*/ 6244 w 6284"/>
                <a:gd name="T99" fmla="*/ 133 h 5003"/>
                <a:gd name="T100" fmla="*/ 6283 w 6284"/>
                <a:gd name="T101" fmla="*/ 87 h 5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84" h="5003">
                  <a:moveTo>
                    <a:pt x="6277" y="87"/>
                  </a:moveTo>
                  <a:cubicBezTo>
                    <a:pt x="6270" y="89"/>
                    <a:pt x="6255" y="94"/>
                    <a:pt x="6228" y="98"/>
                  </a:cubicBezTo>
                  <a:cubicBezTo>
                    <a:pt x="6201" y="102"/>
                    <a:pt x="6162" y="105"/>
                    <a:pt x="6131" y="107"/>
                  </a:cubicBezTo>
                  <a:cubicBezTo>
                    <a:pt x="6099" y="108"/>
                    <a:pt x="6075" y="108"/>
                    <a:pt x="6054" y="114"/>
                  </a:cubicBezTo>
                  <a:cubicBezTo>
                    <a:pt x="6032" y="120"/>
                    <a:pt x="6012" y="131"/>
                    <a:pt x="5997" y="138"/>
                  </a:cubicBezTo>
                  <a:cubicBezTo>
                    <a:pt x="5983" y="145"/>
                    <a:pt x="5973" y="147"/>
                    <a:pt x="5959" y="141"/>
                  </a:cubicBezTo>
                  <a:cubicBezTo>
                    <a:pt x="5945" y="136"/>
                    <a:pt x="5927" y="123"/>
                    <a:pt x="5894" y="101"/>
                  </a:cubicBezTo>
                  <a:cubicBezTo>
                    <a:pt x="5861" y="79"/>
                    <a:pt x="5813" y="46"/>
                    <a:pt x="5783" y="27"/>
                  </a:cubicBezTo>
                  <a:cubicBezTo>
                    <a:pt x="5754" y="7"/>
                    <a:pt x="5743" y="0"/>
                    <a:pt x="5714" y="5"/>
                  </a:cubicBezTo>
                  <a:cubicBezTo>
                    <a:pt x="5686" y="11"/>
                    <a:pt x="5640" y="29"/>
                    <a:pt x="5255" y="190"/>
                  </a:cubicBezTo>
                  <a:cubicBezTo>
                    <a:pt x="4869" y="350"/>
                    <a:pt x="4144" y="653"/>
                    <a:pt x="3781" y="804"/>
                  </a:cubicBezTo>
                  <a:cubicBezTo>
                    <a:pt x="3418" y="956"/>
                    <a:pt x="3417" y="956"/>
                    <a:pt x="3417" y="957"/>
                  </a:cubicBezTo>
                  <a:cubicBezTo>
                    <a:pt x="3416" y="957"/>
                    <a:pt x="3416" y="958"/>
                    <a:pt x="3416" y="959"/>
                  </a:cubicBezTo>
                  <a:cubicBezTo>
                    <a:pt x="3417" y="960"/>
                    <a:pt x="3417" y="961"/>
                    <a:pt x="3501" y="1098"/>
                  </a:cubicBezTo>
                  <a:cubicBezTo>
                    <a:pt x="3586" y="1236"/>
                    <a:pt x="3754" y="1511"/>
                    <a:pt x="3847" y="1664"/>
                  </a:cubicBezTo>
                  <a:cubicBezTo>
                    <a:pt x="3941" y="1817"/>
                    <a:pt x="3959" y="1849"/>
                    <a:pt x="3974" y="1872"/>
                  </a:cubicBezTo>
                  <a:cubicBezTo>
                    <a:pt x="3988" y="1895"/>
                    <a:pt x="4000" y="1909"/>
                    <a:pt x="4021" y="1946"/>
                  </a:cubicBezTo>
                  <a:cubicBezTo>
                    <a:pt x="4042" y="1983"/>
                    <a:pt x="4073" y="2044"/>
                    <a:pt x="4113" y="2126"/>
                  </a:cubicBezTo>
                  <a:cubicBezTo>
                    <a:pt x="4153" y="2207"/>
                    <a:pt x="4203" y="2310"/>
                    <a:pt x="4247" y="2402"/>
                  </a:cubicBezTo>
                  <a:cubicBezTo>
                    <a:pt x="4291" y="2494"/>
                    <a:pt x="4330" y="2575"/>
                    <a:pt x="4362" y="2641"/>
                  </a:cubicBezTo>
                  <a:cubicBezTo>
                    <a:pt x="4393" y="2707"/>
                    <a:pt x="4417" y="2758"/>
                    <a:pt x="4440" y="2816"/>
                  </a:cubicBezTo>
                  <a:cubicBezTo>
                    <a:pt x="4463" y="2875"/>
                    <a:pt x="4486" y="2941"/>
                    <a:pt x="4504" y="3006"/>
                  </a:cubicBezTo>
                  <a:cubicBezTo>
                    <a:pt x="4523" y="3071"/>
                    <a:pt x="4539" y="3134"/>
                    <a:pt x="4557" y="3205"/>
                  </a:cubicBezTo>
                  <a:cubicBezTo>
                    <a:pt x="4575" y="3275"/>
                    <a:pt x="4596" y="3352"/>
                    <a:pt x="4607" y="3399"/>
                  </a:cubicBezTo>
                  <a:cubicBezTo>
                    <a:pt x="4618" y="3446"/>
                    <a:pt x="4619" y="3462"/>
                    <a:pt x="4609" y="3478"/>
                  </a:cubicBezTo>
                  <a:cubicBezTo>
                    <a:pt x="4599" y="3495"/>
                    <a:pt x="4577" y="3512"/>
                    <a:pt x="4550" y="3530"/>
                  </a:cubicBezTo>
                  <a:cubicBezTo>
                    <a:pt x="4522" y="3549"/>
                    <a:pt x="4489" y="3569"/>
                    <a:pt x="4465" y="3584"/>
                  </a:cubicBezTo>
                  <a:cubicBezTo>
                    <a:pt x="4442" y="3599"/>
                    <a:pt x="4429" y="3608"/>
                    <a:pt x="4415" y="3608"/>
                  </a:cubicBezTo>
                  <a:cubicBezTo>
                    <a:pt x="4400" y="3609"/>
                    <a:pt x="4385" y="3600"/>
                    <a:pt x="4358" y="3572"/>
                  </a:cubicBezTo>
                  <a:cubicBezTo>
                    <a:pt x="4330" y="3543"/>
                    <a:pt x="4290" y="3494"/>
                    <a:pt x="4217" y="3411"/>
                  </a:cubicBezTo>
                  <a:cubicBezTo>
                    <a:pt x="4143" y="3328"/>
                    <a:pt x="4037" y="3211"/>
                    <a:pt x="3951" y="3118"/>
                  </a:cubicBezTo>
                  <a:cubicBezTo>
                    <a:pt x="3865" y="3026"/>
                    <a:pt x="3799" y="2958"/>
                    <a:pt x="3765" y="2926"/>
                  </a:cubicBezTo>
                  <a:cubicBezTo>
                    <a:pt x="3731" y="2894"/>
                    <a:pt x="3728" y="2897"/>
                    <a:pt x="3712" y="2913"/>
                  </a:cubicBezTo>
                  <a:cubicBezTo>
                    <a:pt x="3695" y="2929"/>
                    <a:pt x="3666" y="2957"/>
                    <a:pt x="3629" y="2997"/>
                  </a:cubicBezTo>
                  <a:cubicBezTo>
                    <a:pt x="3593" y="3037"/>
                    <a:pt x="3550" y="3088"/>
                    <a:pt x="3519" y="3123"/>
                  </a:cubicBezTo>
                  <a:cubicBezTo>
                    <a:pt x="3489" y="3157"/>
                    <a:pt x="3471" y="3174"/>
                    <a:pt x="3455" y="3185"/>
                  </a:cubicBezTo>
                  <a:cubicBezTo>
                    <a:pt x="3439" y="3196"/>
                    <a:pt x="3424" y="3200"/>
                    <a:pt x="3407" y="3199"/>
                  </a:cubicBezTo>
                  <a:cubicBezTo>
                    <a:pt x="3390" y="3198"/>
                    <a:pt x="3372" y="3191"/>
                    <a:pt x="3350" y="3176"/>
                  </a:cubicBezTo>
                  <a:cubicBezTo>
                    <a:pt x="3328" y="3160"/>
                    <a:pt x="3303" y="3135"/>
                    <a:pt x="3214" y="3051"/>
                  </a:cubicBezTo>
                  <a:cubicBezTo>
                    <a:pt x="3126" y="2967"/>
                    <a:pt x="2973" y="2823"/>
                    <a:pt x="2871" y="2727"/>
                  </a:cubicBezTo>
                  <a:cubicBezTo>
                    <a:pt x="2768" y="2631"/>
                    <a:pt x="2715" y="2583"/>
                    <a:pt x="2685" y="2556"/>
                  </a:cubicBezTo>
                  <a:cubicBezTo>
                    <a:pt x="2656" y="2529"/>
                    <a:pt x="2651" y="2524"/>
                    <a:pt x="2645" y="2520"/>
                  </a:cubicBezTo>
                  <a:cubicBezTo>
                    <a:pt x="2639" y="2516"/>
                    <a:pt x="2633" y="2513"/>
                    <a:pt x="2623" y="2522"/>
                  </a:cubicBezTo>
                  <a:cubicBezTo>
                    <a:pt x="2614" y="2530"/>
                    <a:pt x="2601" y="2548"/>
                    <a:pt x="2437" y="2778"/>
                  </a:cubicBezTo>
                  <a:cubicBezTo>
                    <a:pt x="2272" y="3007"/>
                    <a:pt x="1956" y="3447"/>
                    <a:pt x="1752" y="3735"/>
                  </a:cubicBezTo>
                  <a:cubicBezTo>
                    <a:pt x="1547" y="4024"/>
                    <a:pt x="1455" y="4160"/>
                    <a:pt x="1397" y="4244"/>
                  </a:cubicBezTo>
                  <a:cubicBezTo>
                    <a:pt x="1340" y="4328"/>
                    <a:pt x="1318" y="4359"/>
                    <a:pt x="1302" y="4378"/>
                  </a:cubicBezTo>
                  <a:cubicBezTo>
                    <a:pt x="1285" y="4396"/>
                    <a:pt x="1274" y="4403"/>
                    <a:pt x="1262" y="4404"/>
                  </a:cubicBezTo>
                  <a:cubicBezTo>
                    <a:pt x="1249" y="4405"/>
                    <a:pt x="1235" y="4400"/>
                    <a:pt x="1223" y="4393"/>
                  </a:cubicBezTo>
                  <a:cubicBezTo>
                    <a:pt x="1210" y="4386"/>
                    <a:pt x="1200" y="4377"/>
                    <a:pt x="1144" y="4324"/>
                  </a:cubicBezTo>
                  <a:cubicBezTo>
                    <a:pt x="1087" y="4271"/>
                    <a:pt x="984" y="4173"/>
                    <a:pt x="923" y="4117"/>
                  </a:cubicBezTo>
                  <a:cubicBezTo>
                    <a:pt x="862" y="4060"/>
                    <a:pt x="844" y="4045"/>
                    <a:pt x="825" y="4029"/>
                  </a:cubicBezTo>
                  <a:cubicBezTo>
                    <a:pt x="806" y="4013"/>
                    <a:pt x="787" y="3995"/>
                    <a:pt x="773" y="3984"/>
                  </a:cubicBezTo>
                  <a:cubicBezTo>
                    <a:pt x="760" y="3972"/>
                    <a:pt x="752" y="3966"/>
                    <a:pt x="745" y="3968"/>
                  </a:cubicBezTo>
                  <a:cubicBezTo>
                    <a:pt x="739" y="3969"/>
                    <a:pt x="733" y="3978"/>
                    <a:pt x="720" y="3997"/>
                  </a:cubicBezTo>
                  <a:cubicBezTo>
                    <a:pt x="707" y="4015"/>
                    <a:pt x="687" y="4044"/>
                    <a:pt x="576" y="4198"/>
                  </a:cubicBezTo>
                  <a:cubicBezTo>
                    <a:pt x="464" y="4352"/>
                    <a:pt x="261" y="4632"/>
                    <a:pt x="152" y="4781"/>
                  </a:cubicBezTo>
                  <a:cubicBezTo>
                    <a:pt x="43" y="4930"/>
                    <a:pt x="29" y="4949"/>
                    <a:pt x="20" y="4961"/>
                  </a:cubicBezTo>
                  <a:cubicBezTo>
                    <a:pt x="11" y="4973"/>
                    <a:pt x="8" y="4978"/>
                    <a:pt x="5" y="4983"/>
                  </a:cubicBezTo>
                  <a:cubicBezTo>
                    <a:pt x="3" y="4987"/>
                    <a:pt x="0" y="4990"/>
                    <a:pt x="1" y="4993"/>
                  </a:cubicBezTo>
                  <a:cubicBezTo>
                    <a:pt x="1" y="4995"/>
                    <a:pt x="4" y="4997"/>
                    <a:pt x="9" y="4998"/>
                  </a:cubicBezTo>
                  <a:cubicBezTo>
                    <a:pt x="13" y="5000"/>
                    <a:pt x="19" y="5001"/>
                    <a:pt x="25" y="5002"/>
                  </a:cubicBezTo>
                  <a:cubicBezTo>
                    <a:pt x="31" y="5003"/>
                    <a:pt x="37" y="5003"/>
                    <a:pt x="43" y="5002"/>
                  </a:cubicBezTo>
                  <a:cubicBezTo>
                    <a:pt x="49" y="5001"/>
                    <a:pt x="54" y="4999"/>
                    <a:pt x="59" y="4996"/>
                  </a:cubicBezTo>
                  <a:cubicBezTo>
                    <a:pt x="63" y="4994"/>
                    <a:pt x="67" y="4991"/>
                    <a:pt x="72" y="4986"/>
                  </a:cubicBezTo>
                  <a:cubicBezTo>
                    <a:pt x="76" y="4982"/>
                    <a:pt x="80" y="4976"/>
                    <a:pt x="104" y="4942"/>
                  </a:cubicBezTo>
                  <a:cubicBezTo>
                    <a:pt x="128" y="4908"/>
                    <a:pt x="171" y="4845"/>
                    <a:pt x="247" y="4736"/>
                  </a:cubicBezTo>
                  <a:cubicBezTo>
                    <a:pt x="324" y="4627"/>
                    <a:pt x="435" y="4472"/>
                    <a:pt x="503" y="4377"/>
                  </a:cubicBezTo>
                  <a:cubicBezTo>
                    <a:pt x="572" y="4282"/>
                    <a:pt x="598" y="4246"/>
                    <a:pt x="617" y="4226"/>
                  </a:cubicBezTo>
                  <a:cubicBezTo>
                    <a:pt x="636" y="4205"/>
                    <a:pt x="648" y="4199"/>
                    <a:pt x="664" y="4195"/>
                  </a:cubicBezTo>
                  <a:cubicBezTo>
                    <a:pt x="680" y="4191"/>
                    <a:pt x="700" y="4189"/>
                    <a:pt x="726" y="4187"/>
                  </a:cubicBezTo>
                  <a:cubicBezTo>
                    <a:pt x="753" y="4185"/>
                    <a:pt x="786" y="4182"/>
                    <a:pt x="816" y="4180"/>
                  </a:cubicBezTo>
                  <a:cubicBezTo>
                    <a:pt x="846" y="4178"/>
                    <a:pt x="873" y="4178"/>
                    <a:pt x="892" y="4179"/>
                  </a:cubicBezTo>
                  <a:cubicBezTo>
                    <a:pt x="912" y="4181"/>
                    <a:pt x="924" y="4186"/>
                    <a:pt x="940" y="4196"/>
                  </a:cubicBezTo>
                  <a:cubicBezTo>
                    <a:pt x="955" y="4206"/>
                    <a:pt x="974" y="4223"/>
                    <a:pt x="1015" y="4262"/>
                  </a:cubicBezTo>
                  <a:cubicBezTo>
                    <a:pt x="1057" y="4302"/>
                    <a:pt x="1121" y="4365"/>
                    <a:pt x="1158" y="4400"/>
                  </a:cubicBezTo>
                  <a:cubicBezTo>
                    <a:pt x="1195" y="4435"/>
                    <a:pt x="1205" y="4442"/>
                    <a:pt x="1218" y="4447"/>
                  </a:cubicBezTo>
                  <a:cubicBezTo>
                    <a:pt x="1231" y="4452"/>
                    <a:pt x="1248" y="4455"/>
                    <a:pt x="1264" y="4454"/>
                  </a:cubicBezTo>
                  <a:cubicBezTo>
                    <a:pt x="1279" y="4452"/>
                    <a:pt x="1294" y="4445"/>
                    <a:pt x="1306" y="4440"/>
                  </a:cubicBezTo>
                  <a:cubicBezTo>
                    <a:pt x="1319" y="4434"/>
                    <a:pt x="1329" y="4430"/>
                    <a:pt x="1346" y="4410"/>
                  </a:cubicBezTo>
                  <a:cubicBezTo>
                    <a:pt x="1363" y="4390"/>
                    <a:pt x="1387" y="4355"/>
                    <a:pt x="1468" y="4236"/>
                  </a:cubicBezTo>
                  <a:cubicBezTo>
                    <a:pt x="1549" y="4118"/>
                    <a:pt x="1687" y="3916"/>
                    <a:pt x="1842" y="3696"/>
                  </a:cubicBezTo>
                  <a:cubicBezTo>
                    <a:pt x="1996" y="3477"/>
                    <a:pt x="2166" y="3240"/>
                    <a:pt x="2279" y="3084"/>
                  </a:cubicBezTo>
                  <a:cubicBezTo>
                    <a:pt x="2391" y="2928"/>
                    <a:pt x="2446" y="2853"/>
                    <a:pt x="2479" y="2811"/>
                  </a:cubicBezTo>
                  <a:cubicBezTo>
                    <a:pt x="2512" y="2768"/>
                    <a:pt x="2523" y="2757"/>
                    <a:pt x="2548" y="2749"/>
                  </a:cubicBezTo>
                  <a:cubicBezTo>
                    <a:pt x="2572" y="2741"/>
                    <a:pt x="2609" y="2736"/>
                    <a:pt x="2646" y="2733"/>
                  </a:cubicBezTo>
                  <a:cubicBezTo>
                    <a:pt x="2683" y="2730"/>
                    <a:pt x="2720" y="2729"/>
                    <a:pt x="2750" y="2732"/>
                  </a:cubicBezTo>
                  <a:cubicBezTo>
                    <a:pt x="2780" y="2735"/>
                    <a:pt x="2803" y="2741"/>
                    <a:pt x="2833" y="2762"/>
                  </a:cubicBezTo>
                  <a:cubicBezTo>
                    <a:pt x="2862" y="2783"/>
                    <a:pt x="2898" y="2818"/>
                    <a:pt x="2987" y="2900"/>
                  </a:cubicBezTo>
                  <a:cubicBezTo>
                    <a:pt x="3075" y="2982"/>
                    <a:pt x="3217" y="3111"/>
                    <a:pt x="3292" y="3178"/>
                  </a:cubicBezTo>
                  <a:cubicBezTo>
                    <a:pt x="3367" y="3244"/>
                    <a:pt x="3376" y="3249"/>
                    <a:pt x="3387" y="3252"/>
                  </a:cubicBezTo>
                  <a:cubicBezTo>
                    <a:pt x="3398" y="3255"/>
                    <a:pt x="3410" y="3258"/>
                    <a:pt x="3426" y="3257"/>
                  </a:cubicBezTo>
                  <a:cubicBezTo>
                    <a:pt x="3441" y="3255"/>
                    <a:pt x="3460" y="3251"/>
                    <a:pt x="3475" y="3240"/>
                  </a:cubicBezTo>
                  <a:cubicBezTo>
                    <a:pt x="3491" y="3230"/>
                    <a:pt x="3504" y="3213"/>
                    <a:pt x="3516" y="3196"/>
                  </a:cubicBezTo>
                  <a:cubicBezTo>
                    <a:pt x="3527" y="3178"/>
                    <a:pt x="3539" y="3159"/>
                    <a:pt x="3556" y="3145"/>
                  </a:cubicBezTo>
                  <a:cubicBezTo>
                    <a:pt x="3573" y="3130"/>
                    <a:pt x="3596" y="3120"/>
                    <a:pt x="3626" y="3112"/>
                  </a:cubicBezTo>
                  <a:cubicBezTo>
                    <a:pt x="3656" y="3105"/>
                    <a:pt x="3692" y="3101"/>
                    <a:pt x="3727" y="3099"/>
                  </a:cubicBezTo>
                  <a:cubicBezTo>
                    <a:pt x="3763" y="3098"/>
                    <a:pt x="3797" y="3098"/>
                    <a:pt x="3822" y="3100"/>
                  </a:cubicBezTo>
                  <a:cubicBezTo>
                    <a:pt x="3848" y="3102"/>
                    <a:pt x="3864" y="3105"/>
                    <a:pt x="3882" y="3116"/>
                  </a:cubicBezTo>
                  <a:cubicBezTo>
                    <a:pt x="3900" y="3127"/>
                    <a:pt x="3919" y="3147"/>
                    <a:pt x="3984" y="3217"/>
                  </a:cubicBezTo>
                  <a:cubicBezTo>
                    <a:pt x="4048" y="3287"/>
                    <a:pt x="4158" y="3408"/>
                    <a:pt x="4229" y="3487"/>
                  </a:cubicBezTo>
                  <a:cubicBezTo>
                    <a:pt x="4301" y="3565"/>
                    <a:pt x="4333" y="3603"/>
                    <a:pt x="4355" y="3625"/>
                  </a:cubicBezTo>
                  <a:cubicBezTo>
                    <a:pt x="4378" y="3648"/>
                    <a:pt x="4390" y="3655"/>
                    <a:pt x="4400" y="3663"/>
                  </a:cubicBezTo>
                  <a:cubicBezTo>
                    <a:pt x="4409" y="3670"/>
                    <a:pt x="4417" y="3677"/>
                    <a:pt x="4428" y="3681"/>
                  </a:cubicBezTo>
                  <a:cubicBezTo>
                    <a:pt x="4439" y="3685"/>
                    <a:pt x="4454" y="3686"/>
                    <a:pt x="4468" y="3684"/>
                  </a:cubicBezTo>
                  <a:cubicBezTo>
                    <a:pt x="4483" y="3682"/>
                    <a:pt x="4498" y="3677"/>
                    <a:pt x="4525" y="3659"/>
                  </a:cubicBezTo>
                  <a:cubicBezTo>
                    <a:pt x="4551" y="3642"/>
                    <a:pt x="4590" y="3612"/>
                    <a:pt x="4617" y="3592"/>
                  </a:cubicBezTo>
                  <a:cubicBezTo>
                    <a:pt x="4644" y="3572"/>
                    <a:pt x="4659" y="3561"/>
                    <a:pt x="4670" y="3554"/>
                  </a:cubicBezTo>
                  <a:cubicBezTo>
                    <a:pt x="4680" y="3547"/>
                    <a:pt x="4685" y="3544"/>
                    <a:pt x="4688" y="3539"/>
                  </a:cubicBezTo>
                  <a:cubicBezTo>
                    <a:pt x="4691" y="3535"/>
                    <a:pt x="4693" y="3529"/>
                    <a:pt x="4694" y="3522"/>
                  </a:cubicBezTo>
                  <a:cubicBezTo>
                    <a:pt x="4694" y="3516"/>
                    <a:pt x="4694" y="3509"/>
                    <a:pt x="4692" y="3500"/>
                  </a:cubicBezTo>
                  <a:cubicBezTo>
                    <a:pt x="4690" y="3490"/>
                    <a:pt x="4687" y="3479"/>
                    <a:pt x="4656" y="3366"/>
                  </a:cubicBezTo>
                  <a:cubicBezTo>
                    <a:pt x="4624" y="3254"/>
                    <a:pt x="4565" y="3041"/>
                    <a:pt x="4523" y="2904"/>
                  </a:cubicBezTo>
                  <a:cubicBezTo>
                    <a:pt x="4480" y="2767"/>
                    <a:pt x="4455" y="2707"/>
                    <a:pt x="4416" y="2625"/>
                  </a:cubicBezTo>
                  <a:cubicBezTo>
                    <a:pt x="4377" y="2542"/>
                    <a:pt x="4325" y="2438"/>
                    <a:pt x="4267" y="2324"/>
                  </a:cubicBezTo>
                  <a:cubicBezTo>
                    <a:pt x="4209" y="2210"/>
                    <a:pt x="4147" y="2086"/>
                    <a:pt x="4101" y="1999"/>
                  </a:cubicBezTo>
                  <a:cubicBezTo>
                    <a:pt x="4056" y="1911"/>
                    <a:pt x="4028" y="1860"/>
                    <a:pt x="3987" y="1790"/>
                  </a:cubicBezTo>
                  <a:cubicBezTo>
                    <a:pt x="3946" y="1720"/>
                    <a:pt x="3892" y="1632"/>
                    <a:pt x="3838" y="1546"/>
                  </a:cubicBezTo>
                  <a:cubicBezTo>
                    <a:pt x="3784" y="1459"/>
                    <a:pt x="3731" y="1374"/>
                    <a:pt x="3694" y="1315"/>
                  </a:cubicBezTo>
                  <a:cubicBezTo>
                    <a:pt x="3657" y="1256"/>
                    <a:pt x="3637" y="1223"/>
                    <a:pt x="3624" y="1199"/>
                  </a:cubicBezTo>
                  <a:cubicBezTo>
                    <a:pt x="3612" y="1175"/>
                    <a:pt x="3607" y="1160"/>
                    <a:pt x="3614" y="1129"/>
                  </a:cubicBezTo>
                  <a:cubicBezTo>
                    <a:pt x="3620" y="1097"/>
                    <a:pt x="3638" y="1048"/>
                    <a:pt x="3656" y="1004"/>
                  </a:cubicBezTo>
                  <a:cubicBezTo>
                    <a:pt x="3674" y="960"/>
                    <a:pt x="3691" y="922"/>
                    <a:pt x="3707" y="899"/>
                  </a:cubicBezTo>
                  <a:cubicBezTo>
                    <a:pt x="3723" y="876"/>
                    <a:pt x="3739" y="869"/>
                    <a:pt x="3825" y="833"/>
                  </a:cubicBezTo>
                  <a:cubicBezTo>
                    <a:pt x="3912" y="797"/>
                    <a:pt x="4070" y="733"/>
                    <a:pt x="4223" y="670"/>
                  </a:cubicBezTo>
                  <a:cubicBezTo>
                    <a:pt x="4376" y="606"/>
                    <a:pt x="4524" y="544"/>
                    <a:pt x="4688" y="476"/>
                  </a:cubicBezTo>
                  <a:cubicBezTo>
                    <a:pt x="4851" y="408"/>
                    <a:pt x="5030" y="333"/>
                    <a:pt x="5198" y="264"/>
                  </a:cubicBezTo>
                  <a:cubicBezTo>
                    <a:pt x="5365" y="194"/>
                    <a:pt x="5523" y="129"/>
                    <a:pt x="5607" y="94"/>
                  </a:cubicBezTo>
                  <a:cubicBezTo>
                    <a:pt x="5692" y="59"/>
                    <a:pt x="5703" y="54"/>
                    <a:pt x="5713" y="52"/>
                  </a:cubicBezTo>
                  <a:cubicBezTo>
                    <a:pt x="5723" y="50"/>
                    <a:pt x="5730" y="51"/>
                    <a:pt x="5745" y="59"/>
                  </a:cubicBezTo>
                  <a:cubicBezTo>
                    <a:pt x="5759" y="67"/>
                    <a:pt x="5780" y="82"/>
                    <a:pt x="5803" y="98"/>
                  </a:cubicBezTo>
                  <a:cubicBezTo>
                    <a:pt x="5827" y="113"/>
                    <a:pt x="5851" y="129"/>
                    <a:pt x="5868" y="142"/>
                  </a:cubicBezTo>
                  <a:cubicBezTo>
                    <a:pt x="5885" y="154"/>
                    <a:pt x="5894" y="163"/>
                    <a:pt x="5902" y="171"/>
                  </a:cubicBezTo>
                  <a:cubicBezTo>
                    <a:pt x="5911" y="179"/>
                    <a:pt x="5919" y="186"/>
                    <a:pt x="5924" y="194"/>
                  </a:cubicBezTo>
                  <a:cubicBezTo>
                    <a:pt x="5929" y="202"/>
                    <a:pt x="5931" y="211"/>
                    <a:pt x="5932" y="219"/>
                  </a:cubicBezTo>
                  <a:cubicBezTo>
                    <a:pt x="5934" y="226"/>
                    <a:pt x="5934" y="232"/>
                    <a:pt x="5934" y="235"/>
                  </a:cubicBezTo>
                  <a:cubicBezTo>
                    <a:pt x="5935" y="238"/>
                    <a:pt x="5935" y="238"/>
                    <a:pt x="5938" y="238"/>
                  </a:cubicBezTo>
                  <a:cubicBezTo>
                    <a:pt x="5940" y="239"/>
                    <a:pt x="5946" y="239"/>
                    <a:pt x="5957" y="234"/>
                  </a:cubicBezTo>
                  <a:cubicBezTo>
                    <a:pt x="5968" y="230"/>
                    <a:pt x="5983" y="221"/>
                    <a:pt x="6000" y="213"/>
                  </a:cubicBezTo>
                  <a:cubicBezTo>
                    <a:pt x="6016" y="206"/>
                    <a:pt x="6035" y="198"/>
                    <a:pt x="6053" y="194"/>
                  </a:cubicBezTo>
                  <a:cubicBezTo>
                    <a:pt x="6071" y="189"/>
                    <a:pt x="6090" y="187"/>
                    <a:pt x="6105" y="188"/>
                  </a:cubicBezTo>
                  <a:cubicBezTo>
                    <a:pt x="6120" y="189"/>
                    <a:pt x="6132" y="192"/>
                    <a:pt x="6143" y="199"/>
                  </a:cubicBezTo>
                  <a:cubicBezTo>
                    <a:pt x="6153" y="206"/>
                    <a:pt x="6162" y="215"/>
                    <a:pt x="6166" y="223"/>
                  </a:cubicBezTo>
                  <a:cubicBezTo>
                    <a:pt x="6171" y="230"/>
                    <a:pt x="6171" y="235"/>
                    <a:pt x="6171" y="239"/>
                  </a:cubicBezTo>
                  <a:cubicBezTo>
                    <a:pt x="6171" y="243"/>
                    <a:pt x="6172" y="247"/>
                    <a:pt x="6171" y="252"/>
                  </a:cubicBezTo>
                  <a:cubicBezTo>
                    <a:pt x="6171" y="256"/>
                    <a:pt x="6171" y="261"/>
                    <a:pt x="6171" y="263"/>
                  </a:cubicBezTo>
                  <a:cubicBezTo>
                    <a:pt x="6171" y="265"/>
                    <a:pt x="6172" y="264"/>
                    <a:pt x="6176" y="254"/>
                  </a:cubicBezTo>
                  <a:cubicBezTo>
                    <a:pt x="6180" y="243"/>
                    <a:pt x="6188" y="224"/>
                    <a:pt x="6197" y="206"/>
                  </a:cubicBezTo>
                  <a:cubicBezTo>
                    <a:pt x="6205" y="188"/>
                    <a:pt x="6214" y="173"/>
                    <a:pt x="6222" y="162"/>
                  </a:cubicBezTo>
                  <a:cubicBezTo>
                    <a:pt x="6230" y="150"/>
                    <a:pt x="6236" y="142"/>
                    <a:pt x="6244" y="133"/>
                  </a:cubicBezTo>
                  <a:cubicBezTo>
                    <a:pt x="6251" y="124"/>
                    <a:pt x="6259" y="114"/>
                    <a:pt x="6265" y="107"/>
                  </a:cubicBezTo>
                  <a:cubicBezTo>
                    <a:pt x="6271" y="100"/>
                    <a:pt x="6274" y="96"/>
                    <a:pt x="6277" y="93"/>
                  </a:cubicBezTo>
                  <a:cubicBezTo>
                    <a:pt x="6280" y="91"/>
                    <a:pt x="6282" y="89"/>
                    <a:pt x="6283" y="87"/>
                  </a:cubicBezTo>
                  <a:cubicBezTo>
                    <a:pt x="6284" y="86"/>
                    <a:pt x="6284" y="85"/>
                    <a:pt x="6277" y="87"/>
                  </a:cubicBezTo>
                  <a:close/>
                </a:path>
              </a:pathLst>
            </a:custGeom>
            <a:solidFill>
              <a:schemeClr val="bg1">
                <a:lumMod val="85000"/>
              </a:schemeClr>
            </a:solidFill>
            <a:ln w="22225" cap="flat">
              <a:solidFill>
                <a:schemeClr val="bg1">
                  <a:lumMod val="85000"/>
                </a:schemeClr>
              </a:solidFill>
              <a:prstDash val="solid"/>
              <a:miter lim="800000"/>
              <a:headEnd/>
              <a:tailEnd/>
            </a:ln>
            <a:extLst/>
          </p:spPr>
          <p:txBody>
            <a:bodyPr/>
            <a:lstStyle/>
            <a:p>
              <a:endParaRPr lang="en-US"/>
            </a:p>
          </p:txBody>
        </p:sp>
        <p:sp>
          <p:nvSpPr>
            <p:cNvPr id="135" name="Freeform 134"/>
            <p:cNvSpPr>
              <a:spLocks/>
            </p:cNvSpPr>
            <p:nvPr/>
          </p:nvSpPr>
          <p:spPr bwMode="auto">
            <a:xfrm>
              <a:off x="5839964" y="3445312"/>
              <a:ext cx="407670" cy="259080"/>
            </a:xfrm>
            <a:custGeom>
              <a:avLst/>
              <a:gdLst>
                <a:gd name="T0" fmla="*/ 317 w 1909"/>
                <a:gd name="T1" fmla="*/ 11 h 1225"/>
                <a:gd name="T2" fmla="*/ 264 w 1909"/>
                <a:gd name="T3" fmla="*/ 177 h 1225"/>
                <a:gd name="T4" fmla="*/ 53 w 1909"/>
                <a:gd name="T5" fmla="*/ 825 h 1225"/>
                <a:gd name="T6" fmla="*/ 21 w 1909"/>
                <a:gd name="T7" fmla="*/ 1018 h 1225"/>
                <a:gd name="T8" fmla="*/ 105 w 1909"/>
                <a:gd name="T9" fmla="*/ 1123 h 1225"/>
                <a:gd name="T10" fmla="*/ 131 w 1909"/>
                <a:gd name="T11" fmla="*/ 1152 h 1225"/>
                <a:gd name="T12" fmla="*/ 318 w 1909"/>
                <a:gd name="T13" fmla="*/ 1165 h 1225"/>
                <a:gd name="T14" fmla="*/ 1031 w 1909"/>
                <a:gd name="T15" fmla="*/ 1214 h 1225"/>
                <a:gd name="T16" fmla="*/ 1219 w 1909"/>
                <a:gd name="T17" fmla="*/ 1219 h 1225"/>
                <a:gd name="T18" fmla="*/ 1346 w 1909"/>
                <a:gd name="T19" fmla="*/ 1061 h 1225"/>
                <a:gd name="T20" fmla="*/ 1797 w 1909"/>
                <a:gd name="T21" fmla="*/ 499 h 1225"/>
                <a:gd name="T22" fmla="*/ 1908 w 1909"/>
                <a:gd name="T23" fmla="*/ 356 h 1225"/>
                <a:gd name="T24" fmla="*/ 1841 w 1909"/>
                <a:gd name="T25" fmla="*/ 305 h 1225"/>
                <a:gd name="T26" fmla="*/ 1592 w 1909"/>
                <a:gd name="T27" fmla="*/ 131 h 1225"/>
                <a:gd name="T28" fmla="*/ 1452 w 1909"/>
                <a:gd name="T29" fmla="*/ 83 h 1225"/>
                <a:gd name="T30" fmla="*/ 1164 w 1909"/>
                <a:gd name="T31" fmla="*/ 62 h 1225"/>
                <a:gd name="T32" fmla="*/ 1088 w 1909"/>
                <a:gd name="T33" fmla="*/ 57 h 1225"/>
                <a:gd name="T34" fmla="*/ 1086 w 1909"/>
                <a:gd name="T35" fmla="*/ 70 h 1225"/>
                <a:gd name="T36" fmla="*/ 1086 w 1909"/>
                <a:gd name="T37" fmla="*/ 113 h 1225"/>
                <a:gd name="T38" fmla="*/ 1084 w 1909"/>
                <a:gd name="T39" fmla="*/ 142 h 1225"/>
                <a:gd name="T40" fmla="*/ 1046 w 1909"/>
                <a:gd name="T41" fmla="*/ 146 h 1225"/>
                <a:gd name="T42" fmla="*/ 926 w 1909"/>
                <a:gd name="T43" fmla="*/ 138 h 1225"/>
                <a:gd name="T44" fmla="*/ 854 w 1909"/>
                <a:gd name="T45" fmla="*/ 115 h 1225"/>
                <a:gd name="T46" fmla="*/ 756 w 1909"/>
                <a:gd name="T47" fmla="*/ 45 h 1225"/>
                <a:gd name="T48" fmla="*/ 654 w 1909"/>
                <a:gd name="T49" fmla="*/ 20 h 1225"/>
                <a:gd name="T50" fmla="*/ 394 w 1909"/>
                <a:gd name="T51" fmla="*/ 4 h 1225"/>
                <a:gd name="T52" fmla="*/ 325 w 1909"/>
                <a:gd name="T53" fmla="*/ 0 h 1225"/>
                <a:gd name="T54" fmla="*/ 321 w 1909"/>
                <a:gd name="T55" fmla="*/ 2 h 1225"/>
                <a:gd name="T56" fmla="*/ 319 w 1909"/>
                <a:gd name="T57" fmla="*/ 6 h 1225"/>
                <a:gd name="T58" fmla="*/ 317 w 1909"/>
                <a:gd name="T59" fmla="*/ 11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09" h="1225">
                  <a:moveTo>
                    <a:pt x="317" y="11"/>
                  </a:moveTo>
                  <a:cubicBezTo>
                    <a:pt x="317" y="13"/>
                    <a:pt x="316" y="15"/>
                    <a:pt x="264" y="177"/>
                  </a:cubicBezTo>
                  <a:cubicBezTo>
                    <a:pt x="211" y="340"/>
                    <a:pt x="106" y="662"/>
                    <a:pt x="53" y="825"/>
                  </a:cubicBezTo>
                  <a:cubicBezTo>
                    <a:pt x="0" y="988"/>
                    <a:pt x="0" y="991"/>
                    <a:pt x="21" y="1018"/>
                  </a:cubicBezTo>
                  <a:cubicBezTo>
                    <a:pt x="42" y="1046"/>
                    <a:pt x="83" y="1097"/>
                    <a:pt x="105" y="1123"/>
                  </a:cubicBezTo>
                  <a:cubicBezTo>
                    <a:pt x="126" y="1150"/>
                    <a:pt x="127" y="1151"/>
                    <a:pt x="131" y="1152"/>
                  </a:cubicBezTo>
                  <a:cubicBezTo>
                    <a:pt x="134" y="1153"/>
                    <a:pt x="139" y="1153"/>
                    <a:pt x="318" y="1165"/>
                  </a:cubicBezTo>
                  <a:cubicBezTo>
                    <a:pt x="498" y="1178"/>
                    <a:pt x="852" y="1202"/>
                    <a:pt x="1031" y="1214"/>
                  </a:cubicBezTo>
                  <a:cubicBezTo>
                    <a:pt x="1210" y="1225"/>
                    <a:pt x="1214" y="1224"/>
                    <a:pt x="1219" y="1219"/>
                  </a:cubicBezTo>
                  <a:cubicBezTo>
                    <a:pt x="1224" y="1214"/>
                    <a:pt x="1231" y="1205"/>
                    <a:pt x="1346" y="1061"/>
                  </a:cubicBezTo>
                  <a:cubicBezTo>
                    <a:pt x="1461" y="917"/>
                    <a:pt x="1685" y="639"/>
                    <a:pt x="1797" y="499"/>
                  </a:cubicBezTo>
                  <a:cubicBezTo>
                    <a:pt x="1909" y="360"/>
                    <a:pt x="1909" y="358"/>
                    <a:pt x="1908" y="356"/>
                  </a:cubicBezTo>
                  <a:cubicBezTo>
                    <a:pt x="1907" y="353"/>
                    <a:pt x="1904" y="350"/>
                    <a:pt x="1841" y="305"/>
                  </a:cubicBezTo>
                  <a:cubicBezTo>
                    <a:pt x="1779" y="260"/>
                    <a:pt x="1656" y="174"/>
                    <a:pt x="1592" y="131"/>
                  </a:cubicBezTo>
                  <a:cubicBezTo>
                    <a:pt x="1529" y="88"/>
                    <a:pt x="1525" y="88"/>
                    <a:pt x="1452" y="83"/>
                  </a:cubicBezTo>
                  <a:cubicBezTo>
                    <a:pt x="1379" y="78"/>
                    <a:pt x="1237" y="67"/>
                    <a:pt x="1164" y="62"/>
                  </a:cubicBezTo>
                  <a:cubicBezTo>
                    <a:pt x="1092" y="56"/>
                    <a:pt x="1089" y="56"/>
                    <a:pt x="1088" y="57"/>
                  </a:cubicBezTo>
                  <a:cubicBezTo>
                    <a:pt x="1086" y="57"/>
                    <a:pt x="1086" y="59"/>
                    <a:pt x="1086" y="70"/>
                  </a:cubicBezTo>
                  <a:cubicBezTo>
                    <a:pt x="1086" y="80"/>
                    <a:pt x="1086" y="99"/>
                    <a:pt x="1086" y="113"/>
                  </a:cubicBezTo>
                  <a:cubicBezTo>
                    <a:pt x="1086" y="127"/>
                    <a:pt x="1087" y="137"/>
                    <a:pt x="1084" y="142"/>
                  </a:cubicBezTo>
                  <a:cubicBezTo>
                    <a:pt x="1082" y="147"/>
                    <a:pt x="1077" y="147"/>
                    <a:pt x="1046" y="146"/>
                  </a:cubicBezTo>
                  <a:cubicBezTo>
                    <a:pt x="1015" y="144"/>
                    <a:pt x="959" y="141"/>
                    <a:pt x="926" y="138"/>
                  </a:cubicBezTo>
                  <a:cubicBezTo>
                    <a:pt x="892" y="135"/>
                    <a:pt x="881" y="133"/>
                    <a:pt x="854" y="115"/>
                  </a:cubicBezTo>
                  <a:cubicBezTo>
                    <a:pt x="826" y="97"/>
                    <a:pt x="782" y="63"/>
                    <a:pt x="756" y="45"/>
                  </a:cubicBezTo>
                  <a:cubicBezTo>
                    <a:pt x="730" y="27"/>
                    <a:pt x="721" y="25"/>
                    <a:pt x="654" y="20"/>
                  </a:cubicBezTo>
                  <a:cubicBezTo>
                    <a:pt x="586" y="15"/>
                    <a:pt x="459" y="8"/>
                    <a:pt x="394" y="4"/>
                  </a:cubicBezTo>
                  <a:cubicBezTo>
                    <a:pt x="329" y="0"/>
                    <a:pt x="327" y="0"/>
                    <a:pt x="325" y="0"/>
                  </a:cubicBezTo>
                  <a:cubicBezTo>
                    <a:pt x="324" y="1"/>
                    <a:pt x="322" y="1"/>
                    <a:pt x="321" y="2"/>
                  </a:cubicBezTo>
                  <a:cubicBezTo>
                    <a:pt x="320" y="3"/>
                    <a:pt x="320" y="4"/>
                    <a:pt x="319" y="6"/>
                  </a:cubicBezTo>
                  <a:cubicBezTo>
                    <a:pt x="318" y="7"/>
                    <a:pt x="318" y="9"/>
                    <a:pt x="317" y="11"/>
                  </a:cubicBezTo>
                  <a:close/>
                </a:path>
              </a:pathLst>
            </a:custGeom>
            <a:noFill/>
            <a:ln w="0" cap="flat">
              <a:solidFill>
                <a:schemeClr val="bg1">
                  <a:lumMod val="85000"/>
                </a:schemeClr>
              </a:solidFill>
              <a:prstDash val="dash"/>
              <a:miter lim="800000"/>
              <a:headEnd/>
              <a:tailEnd/>
            </a:ln>
            <a:extLst/>
          </p:spPr>
          <p:txBody>
            <a:bodyPr/>
            <a:lstStyle/>
            <a:p>
              <a:endParaRPr lang="en-US"/>
            </a:p>
          </p:txBody>
        </p:sp>
        <p:sp>
          <p:nvSpPr>
            <p:cNvPr id="136" name="Freeform 135"/>
            <p:cNvSpPr>
              <a:spLocks/>
            </p:cNvSpPr>
            <p:nvPr/>
          </p:nvSpPr>
          <p:spPr bwMode="auto">
            <a:xfrm>
              <a:off x="6171434" y="3513892"/>
              <a:ext cx="377190" cy="274320"/>
            </a:xfrm>
            <a:custGeom>
              <a:avLst/>
              <a:gdLst>
                <a:gd name="T0" fmla="*/ 545 w 1773"/>
                <a:gd name="T1" fmla="*/ 136 h 1297"/>
                <a:gd name="T2" fmla="*/ 119 w 1773"/>
                <a:gd name="T3" fmla="*/ 679 h 1297"/>
                <a:gd name="T4" fmla="*/ 2 w 1773"/>
                <a:gd name="T5" fmla="*/ 837 h 1297"/>
                <a:gd name="T6" fmla="*/ 3 w 1773"/>
                <a:gd name="T7" fmla="*/ 892 h 1297"/>
                <a:gd name="T8" fmla="*/ 15 w 1773"/>
                <a:gd name="T9" fmla="*/ 1044 h 1297"/>
                <a:gd name="T10" fmla="*/ 170 w 1773"/>
                <a:gd name="T11" fmla="*/ 1121 h 1297"/>
                <a:gd name="T12" fmla="*/ 778 w 1773"/>
                <a:gd name="T13" fmla="*/ 1259 h 1297"/>
                <a:gd name="T14" fmla="*/ 948 w 1773"/>
                <a:gd name="T15" fmla="*/ 1296 h 1297"/>
                <a:gd name="T16" fmla="*/ 1093 w 1773"/>
                <a:gd name="T17" fmla="*/ 1263 h 1297"/>
                <a:gd name="T18" fmla="*/ 1607 w 1773"/>
                <a:gd name="T19" fmla="*/ 1125 h 1297"/>
                <a:gd name="T20" fmla="*/ 1737 w 1773"/>
                <a:gd name="T21" fmla="*/ 1089 h 1297"/>
                <a:gd name="T22" fmla="*/ 1745 w 1773"/>
                <a:gd name="T23" fmla="*/ 1086 h 1297"/>
                <a:gd name="T24" fmla="*/ 1751 w 1773"/>
                <a:gd name="T25" fmla="*/ 1026 h 1297"/>
                <a:gd name="T26" fmla="*/ 1769 w 1773"/>
                <a:gd name="T27" fmla="*/ 790 h 1297"/>
                <a:gd name="T28" fmla="*/ 1773 w 1773"/>
                <a:gd name="T29" fmla="*/ 727 h 1297"/>
                <a:gd name="T30" fmla="*/ 1773 w 1773"/>
                <a:gd name="T31" fmla="*/ 719 h 1297"/>
                <a:gd name="T32" fmla="*/ 1630 w 1773"/>
                <a:gd name="T33" fmla="*/ 600 h 1297"/>
                <a:gd name="T34" fmla="*/ 1071 w 1773"/>
                <a:gd name="T35" fmla="*/ 139 h 1297"/>
                <a:gd name="T36" fmla="*/ 928 w 1773"/>
                <a:gd name="T37" fmla="*/ 21 h 1297"/>
                <a:gd name="T38" fmla="*/ 921 w 1773"/>
                <a:gd name="T39" fmla="*/ 16 h 1297"/>
                <a:gd name="T40" fmla="*/ 873 w 1773"/>
                <a:gd name="T41" fmla="*/ 13 h 1297"/>
                <a:gd name="T42" fmla="*/ 700 w 1773"/>
                <a:gd name="T43" fmla="*/ 2 h 1297"/>
                <a:gd name="T44" fmla="*/ 655 w 1773"/>
                <a:gd name="T45" fmla="*/ 0 h 1297"/>
                <a:gd name="T46" fmla="*/ 652 w 1773"/>
                <a:gd name="T47" fmla="*/ 0 h 1297"/>
                <a:gd name="T48" fmla="*/ 545 w 1773"/>
                <a:gd name="T49" fmla="*/ 136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73" h="1297">
                  <a:moveTo>
                    <a:pt x="545" y="136"/>
                  </a:moveTo>
                  <a:cubicBezTo>
                    <a:pt x="439" y="271"/>
                    <a:pt x="228" y="540"/>
                    <a:pt x="119" y="679"/>
                  </a:cubicBezTo>
                  <a:cubicBezTo>
                    <a:pt x="11" y="819"/>
                    <a:pt x="5" y="829"/>
                    <a:pt x="2" y="837"/>
                  </a:cubicBezTo>
                  <a:cubicBezTo>
                    <a:pt x="0" y="846"/>
                    <a:pt x="0" y="852"/>
                    <a:pt x="3" y="892"/>
                  </a:cubicBezTo>
                  <a:cubicBezTo>
                    <a:pt x="6" y="932"/>
                    <a:pt x="12" y="1006"/>
                    <a:pt x="15" y="1044"/>
                  </a:cubicBezTo>
                  <a:cubicBezTo>
                    <a:pt x="18" y="1083"/>
                    <a:pt x="19" y="1085"/>
                    <a:pt x="170" y="1121"/>
                  </a:cubicBezTo>
                  <a:cubicBezTo>
                    <a:pt x="321" y="1156"/>
                    <a:pt x="623" y="1224"/>
                    <a:pt x="778" y="1259"/>
                  </a:cubicBezTo>
                  <a:cubicBezTo>
                    <a:pt x="933" y="1293"/>
                    <a:pt x="941" y="1295"/>
                    <a:pt x="948" y="1296"/>
                  </a:cubicBezTo>
                  <a:cubicBezTo>
                    <a:pt x="956" y="1297"/>
                    <a:pt x="963" y="1297"/>
                    <a:pt x="1093" y="1263"/>
                  </a:cubicBezTo>
                  <a:cubicBezTo>
                    <a:pt x="1224" y="1228"/>
                    <a:pt x="1479" y="1159"/>
                    <a:pt x="1607" y="1125"/>
                  </a:cubicBezTo>
                  <a:cubicBezTo>
                    <a:pt x="1735" y="1090"/>
                    <a:pt x="1735" y="1090"/>
                    <a:pt x="1737" y="1089"/>
                  </a:cubicBezTo>
                  <a:cubicBezTo>
                    <a:pt x="1739" y="1088"/>
                    <a:pt x="1743" y="1087"/>
                    <a:pt x="1745" y="1086"/>
                  </a:cubicBezTo>
                  <a:cubicBezTo>
                    <a:pt x="1746" y="1085"/>
                    <a:pt x="1746" y="1085"/>
                    <a:pt x="1751" y="1026"/>
                  </a:cubicBezTo>
                  <a:cubicBezTo>
                    <a:pt x="1755" y="967"/>
                    <a:pt x="1764" y="850"/>
                    <a:pt x="1769" y="790"/>
                  </a:cubicBezTo>
                  <a:cubicBezTo>
                    <a:pt x="1773" y="731"/>
                    <a:pt x="1773" y="729"/>
                    <a:pt x="1773" y="727"/>
                  </a:cubicBezTo>
                  <a:cubicBezTo>
                    <a:pt x="1773" y="725"/>
                    <a:pt x="1773" y="721"/>
                    <a:pt x="1773" y="719"/>
                  </a:cubicBezTo>
                  <a:cubicBezTo>
                    <a:pt x="1772" y="717"/>
                    <a:pt x="1771" y="716"/>
                    <a:pt x="1630" y="600"/>
                  </a:cubicBezTo>
                  <a:cubicBezTo>
                    <a:pt x="1490" y="485"/>
                    <a:pt x="1211" y="255"/>
                    <a:pt x="1071" y="139"/>
                  </a:cubicBezTo>
                  <a:cubicBezTo>
                    <a:pt x="931" y="24"/>
                    <a:pt x="930" y="23"/>
                    <a:pt x="928" y="21"/>
                  </a:cubicBezTo>
                  <a:cubicBezTo>
                    <a:pt x="926" y="20"/>
                    <a:pt x="923" y="17"/>
                    <a:pt x="921" y="16"/>
                  </a:cubicBezTo>
                  <a:cubicBezTo>
                    <a:pt x="918" y="15"/>
                    <a:pt x="917" y="15"/>
                    <a:pt x="873" y="13"/>
                  </a:cubicBezTo>
                  <a:cubicBezTo>
                    <a:pt x="829" y="10"/>
                    <a:pt x="743" y="5"/>
                    <a:pt x="700" y="2"/>
                  </a:cubicBezTo>
                  <a:cubicBezTo>
                    <a:pt x="657" y="0"/>
                    <a:pt x="656" y="0"/>
                    <a:pt x="655" y="0"/>
                  </a:cubicBezTo>
                  <a:cubicBezTo>
                    <a:pt x="654" y="0"/>
                    <a:pt x="653" y="0"/>
                    <a:pt x="652" y="0"/>
                  </a:cubicBezTo>
                  <a:cubicBezTo>
                    <a:pt x="651" y="1"/>
                    <a:pt x="651" y="1"/>
                    <a:pt x="545" y="136"/>
                  </a:cubicBezTo>
                  <a:close/>
                </a:path>
              </a:pathLst>
            </a:custGeom>
            <a:noFill/>
            <a:ln w="0" cap="flat">
              <a:solidFill>
                <a:schemeClr val="bg1">
                  <a:lumMod val="85000"/>
                </a:schemeClr>
              </a:solidFill>
              <a:prstDash val="dash"/>
              <a:miter lim="800000"/>
              <a:headEnd/>
              <a:tailEnd/>
            </a:ln>
            <a:extLst/>
          </p:spPr>
          <p:txBody>
            <a:bodyPr/>
            <a:lstStyle/>
            <a:p>
              <a:endParaRPr lang="en-US"/>
            </a:p>
          </p:txBody>
        </p:sp>
        <p:sp>
          <p:nvSpPr>
            <p:cNvPr id="137" name="Freeform 136"/>
            <p:cNvSpPr>
              <a:spLocks/>
            </p:cNvSpPr>
            <p:nvPr/>
          </p:nvSpPr>
          <p:spPr bwMode="auto">
            <a:xfrm>
              <a:off x="6613394" y="4390192"/>
              <a:ext cx="285750" cy="369570"/>
            </a:xfrm>
            <a:custGeom>
              <a:avLst/>
              <a:gdLst>
                <a:gd name="T0" fmla="*/ 128 w 1338"/>
                <a:gd name="T1" fmla="*/ 3 h 1730"/>
                <a:gd name="T2" fmla="*/ 121 w 1338"/>
                <a:gd name="T3" fmla="*/ 26 h 1730"/>
                <a:gd name="T4" fmla="*/ 96 w 1338"/>
                <a:gd name="T5" fmla="*/ 333 h 1730"/>
                <a:gd name="T6" fmla="*/ 19 w 1338"/>
                <a:gd name="T7" fmla="*/ 1376 h 1730"/>
                <a:gd name="T8" fmla="*/ 1 w 1338"/>
                <a:gd name="T9" fmla="*/ 1637 h 1730"/>
                <a:gd name="T10" fmla="*/ 173 w 1338"/>
                <a:gd name="T11" fmla="*/ 1654 h 1730"/>
                <a:gd name="T12" fmla="*/ 856 w 1338"/>
                <a:gd name="T13" fmla="*/ 1715 h 1730"/>
                <a:gd name="T14" fmla="*/ 1031 w 1338"/>
                <a:gd name="T15" fmla="*/ 1730 h 1730"/>
                <a:gd name="T16" fmla="*/ 1083 w 1338"/>
                <a:gd name="T17" fmla="*/ 1482 h 1730"/>
                <a:gd name="T18" fmla="*/ 1286 w 1338"/>
                <a:gd name="T19" fmla="*/ 501 h 1730"/>
                <a:gd name="T20" fmla="*/ 1338 w 1338"/>
                <a:gd name="T21" fmla="*/ 253 h 1730"/>
                <a:gd name="T22" fmla="*/ 1337 w 1338"/>
                <a:gd name="T23" fmla="*/ 247 h 1730"/>
                <a:gd name="T24" fmla="*/ 1135 w 1338"/>
                <a:gd name="T25" fmla="*/ 204 h 1730"/>
                <a:gd name="T26" fmla="*/ 338 w 1338"/>
                <a:gd name="T27" fmla="*/ 41 h 1730"/>
                <a:gd name="T28" fmla="*/ 135 w 1338"/>
                <a:gd name="T29" fmla="*/ 0 h 1730"/>
                <a:gd name="T30" fmla="*/ 128 w 1338"/>
                <a:gd name="T31" fmla="*/ 3 h 1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38" h="1730">
                  <a:moveTo>
                    <a:pt x="128" y="3"/>
                  </a:moveTo>
                  <a:cubicBezTo>
                    <a:pt x="126" y="6"/>
                    <a:pt x="124" y="12"/>
                    <a:pt x="121" y="26"/>
                  </a:cubicBezTo>
                  <a:cubicBezTo>
                    <a:pt x="119" y="41"/>
                    <a:pt x="116" y="64"/>
                    <a:pt x="96" y="333"/>
                  </a:cubicBezTo>
                  <a:cubicBezTo>
                    <a:pt x="76" y="602"/>
                    <a:pt x="38" y="1118"/>
                    <a:pt x="19" y="1376"/>
                  </a:cubicBezTo>
                  <a:cubicBezTo>
                    <a:pt x="0" y="1634"/>
                    <a:pt x="0" y="1636"/>
                    <a:pt x="1" y="1637"/>
                  </a:cubicBezTo>
                  <a:cubicBezTo>
                    <a:pt x="1" y="1638"/>
                    <a:pt x="2" y="1638"/>
                    <a:pt x="173" y="1654"/>
                  </a:cubicBezTo>
                  <a:cubicBezTo>
                    <a:pt x="343" y="1669"/>
                    <a:pt x="684" y="1700"/>
                    <a:pt x="856" y="1715"/>
                  </a:cubicBezTo>
                  <a:cubicBezTo>
                    <a:pt x="1027" y="1730"/>
                    <a:pt x="1030" y="1730"/>
                    <a:pt x="1031" y="1730"/>
                  </a:cubicBezTo>
                  <a:cubicBezTo>
                    <a:pt x="1032" y="1729"/>
                    <a:pt x="1032" y="1728"/>
                    <a:pt x="1083" y="1482"/>
                  </a:cubicBezTo>
                  <a:cubicBezTo>
                    <a:pt x="1134" y="1237"/>
                    <a:pt x="1235" y="746"/>
                    <a:pt x="1286" y="501"/>
                  </a:cubicBezTo>
                  <a:cubicBezTo>
                    <a:pt x="1338" y="255"/>
                    <a:pt x="1338" y="254"/>
                    <a:pt x="1338" y="253"/>
                  </a:cubicBezTo>
                  <a:cubicBezTo>
                    <a:pt x="1338" y="251"/>
                    <a:pt x="1338" y="248"/>
                    <a:pt x="1337" y="247"/>
                  </a:cubicBezTo>
                  <a:cubicBezTo>
                    <a:pt x="1336" y="245"/>
                    <a:pt x="1335" y="245"/>
                    <a:pt x="1135" y="204"/>
                  </a:cubicBezTo>
                  <a:cubicBezTo>
                    <a:pt x="935" y="163"/>
                    <a:pt x="537" y="82"/>
                    <a:pt x="338" y="41"/>
                  </a:cubicBezTo>
                  <a:cubicBezTo>
                    <a:pt x="138" y="1"/>
                    <a:pt x="137" y="0"/>
                    <a:pt x="135" y="0"/>
                  </a:cubicBezTo>
                  <a:cubicBezTo>
                    <a:pt x="133" y="0"/>
                    <a:pt x="130" y="0"/>
                    <a:pt x="128" y="3"/>
                  </a:cubicBezTo>
                  <a:close/>
                </a:path>
              </a:pathLst>
            </a:custGeom>
            <a:noFill/>
            <a:ln w="0" cap="flat">
              <a:solidFill>
                <a:srgbClr val="D2E3F3"/>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8" name="Freeform 137"/>
            <p:cNvSpPr>
              <a:spLocks/>
            </p:cNvSpPr>
            <p:nvPr/>
          </p:nvSpPr>
          <p:spPr bwMode="auto">
            <a:xfrm>
              <a:off x="6281924" y="4344472"/>
              <a:ext cx="312420" cy="365760"/>
            </a:xfrm>
            <a:custGeom>
              <a:avLst/>
              <a:gdLst>
                <a:gd name="T0" fmla="*/ 1080 w 1471"/>
                <a:gd name="T1" fmla="*/ 1711 h 1714"/>
                <a:gd name="T2" fmla="*/ 1130 w 1471"/>
                <a:gd name="T3" fmla="*/ 1678 h 1714"/>
                <a:gd name="T4" fmla="*/ 1306 w 1471"/>
                <a:gd name="T5" fmla="*/ 1562 h 1714"/>
                <a:gd name="T6" fmla="*/ 1356 w 1471"/>
                <a:gd name="T7" fmla="*/ 1527 h 1714"/>
                <a:gd name="T8" fmla="*/ 1378 w 1471"/>
                <a:gd name="T9" fmla="*/ 1269 h 1714"/>
                <a:gd name="T10" fmla="*/ 1452 w 1471"/>
                <a:gd name="T11" fmla="*/ 261 h 1714"/>
                <a:gd name="T12" fmla="*/ 1469 w 1471"/>
                <a:gd name="T13" fmla="*/ 4 h 1714"/>
                <a:gd name="T14" fmla="*/ 1247 w 1471"/>
                <a:gd name="T15" fmla="*/ 9 h 1714"/>
                <a:gd name="T16" fmla="*/ 394 w 1471"/>
                <a:gd name="T17" fmla="*/ 47 h 1714"/>
                <a:gd name="T18" fmla="*/ 177 w 1471"/>
                <a:gd name="T19" fmla="*/ 57 h 1714"/>
                <a:gd name="T20" fmla="*/ 170 w 1471"/>
                <a:gd name="T21" fmla="*/ 63 h 1714"/>
                <a:gd name="T22" fmla="*/ 140 w 1471"/>
                <a:gd name="T23" fmla="*/ 315 h 1714"/>
                <a:gd name="T24" fmla="*/ 28 w 1471"/>
                <a:gd name="T25" fmla="*/ 1286 h 1714"/>
                <a:gd name="T26" fmla="*/ 0 w 1471"/>
                <a:gd name="T27" fmla="*/ 1532 h 1714"/>
                <a:gd name="T28" fmla="*/ 99 w 1471"/>
                <a:gd name="T29" fmla="*/ 1545 h 1714"/>
                <a:gd name="T30" fmla="*/ 518 w 1471"/>
                <a:gd name="T31" fmla="*/ 1589 h 1714"/>
                <a:gd name="T32" fmla="*/ 718 w 1471"/>
                <a:gd name="T33" fmla="*/ 1612 h 1714"/>
                <a:gd name="T34" fmla="*/ 847 w 1471"/>
                <a:gd name="T35" fmla="*/ 1641 h 1714"/>
                <a:gd name="T36" fmla="*/ 997 w 1471"/>
                <a:gd name="T37" fmla="*/ 1688 h 1714"/>
                <a:gd name="T38" fmla="*/ 1061 w 1471"/>
                <a:gd name="T39" fmla="*/ 1710 h 1714"/>
                <a:gd name="T40" fmla="*/ 1073 w 1471"/>
                <a:gd name="T41" fmla="*/ 1714 h 1714"/>
                <a:gd name="T42" fmla="*/ 1076 w 1471"/>
                <a:gd name="T43" fmla="*/ 1713 h 1714"/>
                <a:gd name="T44" fmla="*/ 1080 w 1471"/>
                <a:gd name="T45" fmla="*/ 1711 h 1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1" h="1714">
                  <a:moveTo>
                    <a:pt x="1080" y="1711"/>
                  </a:moveTo>
                  <a:cubicBezTo>
                    <a:pt x="1082" y="1709"/>
                    <a:pt x="1085" y="1707"/>
                    <a:pt x="1130" y="1678"/>
                  </a:cubicBezTo>
                  <a:cubicBezTo>
                    <a:pt x="1175" y="1648"/>
                    <a:pt x="1261" y="1592"/>
                    <a:pt x="1306" y="1562"/>
                  </a:cubicBezTo>
                  <a:cubicBezTo>
                    <a:pt x="1351" y="1532"/>
                    <a:pt x="1354" y="1530"/>
                    <a:pt x="1356" y="1527"/>
                  </a:cubicBezTo>
                  <a:cubicBezTo>
                    <a:pt x="1358" y="1524"/>
                    <a:pt x="1359" y="1522"/>
                    <a:pt x="1378" y="1269"/>
                  </a:cubicBezTo>
                  <a:cubicBezTo>
                    <a:pt x="1397" y="1017"/>
                    <a:pt x="1434" y="513"/>
                    <a:pt x="1452" y="261"/>
                  </a:cubicBezTo>
                  <a:cubicBezTo>
                    <a:pt x="1471" y="8"/>
                    <a:pt x="1471" y="6"/>
                    <a:pt x="1469" y="4"/>
                  </a:cubicBezTo>
                  <a:cubicBezTo>
                    <a:pt x="1466" y="2"/>
                    <a:pt x="1462" y="0"/>
                    <a:pt x="1247" y="9"/>
                  </a:cubicBezTo>
                  <a:cubicBezTo>
                    <a:pt x="1032" y="18"/>
                    <a:pt x="607" y="37"/>
                    <a:pt x="394" y="47"/>
                  </a:cubicBezTo>
                  <a:cubicBezTo>
                    <a:pt x="180" y="56"/>
                    <a:pt x="179" y="56"/>
                    <a:pt x="177" y="57"/>
                  </a:cubicBezTo>
                  <a:cubicBezTo>
                    <a:pt x="175" y="58"/>
                    <a:pt x="171" y="60"/>
                    <a:pt x="170" y="63"/>
                  </a:cubicBezTo>
                  <a:cubicBezTo>
                    <a:pt x="168" y="66"/>
                    <a:pt x="168" y="71"/>
                    <a:pt x="140" y="315"/>
                  </a:cubicBezTo>
                  <a:cubicBezTo>
                    <a:pt x="112" y="559"/>
                    <a:pt x="56" y="1044"/>
                    <a:pt x="28" y="1286"/>
                  </a:cubicBezTo>
                  <a:cubicBezTo>
                    <a:pt x="0" y="1529"/>
                    <a:pt x="0" y="1531"/>
                    <a:pt x="0" y="1532"/>
                  </a:cubicBezTo>
                  <a:cubicBezTo>
                    <a:pt x="0" y="1533"/>
                    <a:pt x="0" y="1534"/>
                    <a:pt x="99" y="1545"/>
                  </a:cubicBezTo>
                  <a:cubicBezTo>
                    <a:pt x="199" y="1556"/>
                    <a:pt x="398" y="1577"/>
                    <a:pt x="518" y="1589"/>
                  </a:cubicBezTo>
                  <a:cubicBezTo>
                    <a:pt x="638" y="1601"/>
                    <a:pt x="678" y="1605"/>
                    <a:pt x="718" y="1612"/>
                  </a:cubicBezTo>
                  <a:cubicBezTo>
                    <a:pt x="758" y="1618"/>
                    <a:pt x="797" y="1627"/>
                    <a:pt x="847" y="1641"/>
                  </a:cubicBezTo>
                  <a:cubicBezTo>
                    <a:pt x="897" y="1656"/>
                    <a:pt x="958" y="1676"/>
                    <a:pt x="997" y="1688"/>
                  </a:cubicBezTo>
                  <a:cubicBezTo>
                    <a:pt x="1036" y="1701"/>
                    <a:pt x="1052" y="1707"/>
                    <a:pt x="1061" y="1710"/>
                  </a:cubicBezTo>
                  <a:cubicBezTo>
                    <a:pt x="1070" y="1713"/>
                    <a:pt x="1072" y="1713"/>
                    <a:pt x="1073" y="1714"/>
                  </a:cubicBezTo>
                  <a:cubicBezTo>
                    <a:pt x="1074" y="1714"/>
                    <a:pt x="1075" y="1714"/>
                    <a:pt x="1076" y="1713"/>
                  </a:cubicBezTo>
                  <a:cubicBezTo>
                    <a:pt x="1077" y="1713"/>
                    <a:pt x="1078" y="1712"/>
                    <a:pt x="1080" y="1711"/>
                  </a:cubicBezTo>
                  <a:close/>
                </a:path>
              </a:pathLst>
            </a:custGeom>
            <a:noFill/>
            <a:ln w="0" cap="flat">
              <a:solidFill>
                <a:schemeClr val="bg1">
                  <a:lumMod val="8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9" name="Freeform 138"/>
            <p:cNvSpPr>
              <a:spLocks/>
            </p:cNvSpPr>
            <p:nvPr/>
          </p:nvSpPr>
          <p:spPr bwMode="auto">
            <a:xfrm>
              <a:off x="4129274" y="2450902"/>
              <a:ext cx="255270" cy="217170"/>
            </a:xfrm>
            <a:custGeom>
              <a:avLst/>
              <a:gdLst>
                <a:gd name="T0" fmla="*/ 10 w 1194"/>
                <a:gd name="T1" fmla="*/ 743 h 1032"/>
                <a:gd name="T2" fmla="*/ 47 w 1194"/>
                <a:gd name="T3" fmla="*/ 798 h 1032"/>
                <a:gd name="T4" fmla="*/ 175 w 1194"/>
                <a:gd name="T5" fmla="*/ 985 h 1032"/>
                <a:gd name="T6" fmla="*/ 208 w 1194"/>
                <a:gd name="T7" fmla="*/ 1032 h 1032"/>
                <a:gd name="T8" fmla="*/ 374 w 1194"/>
                <a:gd name="T9" fmla="*/ 964 h 1032"/>
                <a:gd name="T10" fmla="*/ 1027 w 1194"/>
                <a:gd name="T11" fmla="*/ 691 h 1032"/>
                <a:gd name="T12" fmla="*/ 1194 w 1194"/>
                <a:gd name="T13" fmla="*/ 621 h 1032"/>
                <a:gd name="T14" fmla="*/ 1193 w 1194"/>
                <a:gd name="T15" fmla="*/ 616 h 1032"/>
                <a:gd name="T16" fmla="*/ 1047 w 1194"/>
                <a:gd name="T17" fmla="*/ 511 h 1032"/>
                <a:gd name="T18" fmla="*/ 475 w 1194"/>
                <a:gd name="T19" fmla="*/ 103 h 1032"/>
                <a:gd name="T20" fmla="*/ 329 w 1194"/>
                <a:gd name="T21" fmla="*/ 0 h 1032"/>
                <a:gd name="T22" fmla="*/ 326 w 1194"/>
                <a:gd name="T23" fmla="*/ 1 h 1032"/>
                <a:gd name="T24" fmla="*/ 271 w 1194"/>
                <a:gd name="T25" fmla="*/ 121 h 1032"/>
                <a:gd name="T26" fmla="*/ 60 w 1194"/>
                <a:gd name="T27" fmla="*/ 585 h 1032"/>
                <a:gd name="T28" fmla="*/ 5 w 1194"/>
                <a:gd name="T29" fmla="*/ 708 h 1032"/>
                <a:gd name="T30" fmla="*/ 0 w 1194"/>
                <a:gd name="T31" fmla="*/ 719 h 1032"/>
                <a:gd name="T32" fmla="*/ 2 w 1194"/>
                <a:gd name="T33" fmla="*/ 731 h 1032"/>
                <a:gd name="T34" fmla="*/ 10 w 1194"/>
                <a:gd name="T35" fmla="*/ 743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94" h="1032">
                  <a:moveTo>
                    <a:pt x="10" y="743"/>
                  </a:moveTo>
                  <a:cubicBezTo>
                    <a:pt x="13" y="746"/>
                    <a:pt x="14" y="750"/>
                    <a:pt x="47" y="798"/>
                  </a:cubicBezTo>
                  <a:cubicBezTo>
                    <a:pt x="79" y="846"/>
                    <a:pt x="143" y="938"/>
                    <a:pt x="175" y="985"/>
                  </a:cubicBezTo>
                  <a:cubicBezTo>
                    <a:pt x="207" y="1031"/>
                    <a:pt x="208" y="1032"/>
                    <a:pt x="208" y="1032"/>
                  </a:cubicBezTo>
                  <a:cubicBezTo>
                    <a:pt x="209" y="1032"/>
                    <a:pt x="210" y="1032"/>
                    <a:pt x="374" y="964"/>
                  </a:cubicBezTo>
                  <a:cubicBezTo>
                    <a:pt x="537" y="896"/>
                    <a:pt x="863" y="759"/>
                    <a:pt x="1027" y="691"/>
                  </a:cubicBezTo>
                  <a:cubicBezTo>
                    <a:pt x="1191" y="622"/>
                    <a:pt x="1193" y="622"/>
                    <a:pt x="1194" y="621"/>
                  </a:cubicBezTo>
                  <a:cubicBezTo>
                    <a:pt x="1194" y="619"/>
                    <a:pt x="1194" y="617"/>
                    <a:pt x="1193" y="616"/>
                  </a:cubicBezTo>
                  <a:cubicBezTo>
                    <a:pt x="1193" y="614"/>
                    <a:pt x="1191" y="613"/>
                    <a:pt x="1047" y="511"/>
                  </a:cubicBezTo>
                  <a:cubicBezTo>
                    <a:pt x="904" y="409"/>
                    <a:pt x="618" y="205"/>
                    <a:pt x="475" y="103"/>
                  </a:cubicBezTo>
                  <a:cubicBezTo>
                    <a:pt x="332" y="1"/>
                    <a:pt x="330" y="0"/>
                    <a:pt x="329" y="0"/>
                  </a:cubicBezTo>
                  <a:cubicBezTo>
                    <a:pt x="328" y="0"/>
                    <a:pt x="327" y="0"/>
                    <a:pt x="326" y="1"/>
                  </a:cubicBezTo>
                  <a:cubicBezTo>
                    <a:pt x="325" y="2"/>
                    <a:pt x="324" y="4"/>
                    <a:pt x="271" y="121"/>
                  </a:cubicBezTo>
                  <a:cubicBezTo>
                    <a:pt x="218" y="238"/>
                    <a:pt x="113" y="469"/>
                    <a:pt x="60" y="585"/>
                  </a:cubicBezTo>
                  <a:cubicBezTo>
                    <a:pt x="7" y="702"/>
                    <a:pt x="6" y="705"/>
                    <a:pt x="5" y="708"/>
                  </a:cubicBezTo>
                  <a:cubicBezTo>
                    <a:pt x="3" y="711"/>
                    <a:pt x="1" y="715"/>
                    <a:pt x="0" y="719"/>
                  </a:cubicBezTo>
                  <a:cubicBezTo>
                    <a:pt x="0" y="722"/>
                    <a:pt x="0" y="726"/>
                    <a:pt x="2" y="731"/>
                  </a:cubicBezTo>
                  <a:cubicBezTo>
                    <a:pt x="4" y="735"/>
                    <a:pt x="7" y="739"/>
                    <a:pt x="10" y="743"/>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140" name="Freeform 139"/>
            <p:cNvSpPr>
              <a:spLocks/>
            </p:cNvSpPr>
            <p:nvPr/>
          </p:nvSpPr>
          <p:spPr bwMode="auto">
            <a:xfrm>
              <a:off x="5912354" y="1925122"/>
              <a:ext cx="198120" cy="205740"/>
            </a:xfrm>
            <a:custGeom>
              <a:avLst/>
              <a:gdLst>
                <a:gd name="T0" fmla="*/ 733 w 929"/>
                <a:gd name="T1" fmla="*/ 1 h 964"/>
                <a:gd name="T2" fmla="*/ 738 w 929"/>
                <a:gd name="T3" fmla="*/ 10 h 964"/>
                <a:gd name="T4" fmla="*/ 756 w 929"/>
                <a:gd name="T5" fmla="*/ 33 h 964"/>
                <a:gd name="T6" fmla="*/ 763 w 929"/>
                <a:gd name="T7" fmla="*/ 65 h 964"/>
                <a:gd name="T8" fmla="*/ 758 w 929"/>
                <a:gd name="T9" fmla="*/ 101 h 964"/>
                <a:gd name="T10" fmla="*/ 720 w 929"/>
                <a:gd name="T11" fmla="*/ 167 h 964"/>
                <a:gd name="T12" fmla="*/ 525 w 929"/>
                <a:gd name="T13" fmla="*/ 392 h 964"/>
                <a:gd name="T14" fmla="*/ 124 w 929"/>
                <a:gd name="T15" fmla="*/ 824 h 964"/>
                <a:gd name="T16" fmla="*/ 7 w 929"/>
                <a:gd name="T17" fmla="*/ 953 h 964"/>
                <a:gd name="T18" fmla="*/ 0 w 929"/>
                <a:gd name="T19" fmla="*/ 962 h 964"/>
                <a:gd name="T20" fmla="*/ 0 w 929"/>
                <a:gd name="T21" fmla="*/ 964 h 964"/>
                <a:gd name="T22" fmla="*/ 70 w 929"/>
                <a:gd name="T23" fmla="*/ 914 h 964"/>
                <a:gd name="T24" fmla="*/ 344 w 929"/>
                <a:gd name="T25" fmla="*/ 719 h 964"/>
                <a:gd name="T26" fmla="*/ 414 w 929"/>
                <a:gd name="T27" fmla="*/ 668 h 964"/>
                <a:gd name="T28" fmla="*/ 415 w 929"/>
                <a:gd name="T29" fmla="*/ 667 h 964"/>
                <a:gd name="T30" fmla="*/ 410 w 929"/>
                <a:gd name="T31" fmla="*/ 668 h 964"/>
                <a:gd name="T32" fmla="*/ 399 w 929"/>
                <a:gd name="T33" fmla="*/ 672 h 964"/>
                <a:gd name="T34" fmla="*/ 387 w 929"/>
                <a:gd name="T35" fmla="*/ 675 h 964"/>
                <a:gd name="T36" fmla="*/ 380 w 929"/>
                <a:gd name="T37" fmla="*/ 671 h 964"/>
                <a:gd name="T38" fmla="*/ 377 w 929"/>
                <a:gd name="T39" fmla="*/ 661 h 964"/>
                <a:gd name="T40" fmla="*/ 385 w 929"/>
                <a:gd name="T41" fmla="*/ 643 h 964"/>
                <a:gd name="T42" fmla="*/ 427 w 929"/>
                <a:gd name="T43" fmla="*/ 591 h 964"/>
                <a:gd name="T44" fmla="*/ 537 w 929"/>
                <a:gd name="T45" fmla="*/ 471 h 964"/>
                <a:gd name="T46" fmla="*/ 650 w 929"/>
                <a:gd name="T47" fmla="*/ 348 h 964"/>
                <a:gd name="T48" fmla="*/ 728 w 929"/>
                <a:gd name="T49" fmla="*/ 269 h 964"/>
                <a:gd name="T50" fmla="*/ 786 w 929"/>
                <a:gd name="T51" fmla="*/ 216 h 964"/>
                <a:gd name="T52" fmla="*/ 839 w 929"/>
                <a:gd name="T53" fmla="*/ 186 h 964"/>
                <a:gd name="T54" fmla="*/ 868 w 929"/>
                <a:gd name="T55" fmla="*/ 176 h 964"/>
                <a:gd name="T56" fmla="*/ 886 w 929"/>
                <a:gd name="T57" fmla="*/ 180 h 964"/>
                <a:gd name="T58" fmla="*/ 905 w 929"/>
                <a:gd name="T59" fmla="*/ 190 h 964"/>
                <a:gd name="T60" fmla="*/ 917 w 929"/>
                <a:gd name="T61" fmla="*/ 202 h 964"/>
                <a:gd name="T62" fmla="*/ 923 w 929"/>
                <a:gd name="T63" fmla="*/ 210 h 964"/>
                <a:gd name="T64" fmla="*/ 928 w 929"/>
                <a:gd name="T65" fmla="*/ 214 h 964"/>
                <a:gd name="T66" fmla="*/ 929 w 929"/>
                <a:gd name="T67" fmla="*/ 209 h 964"/>
                <a:gd name="T68" fmla="*/ 928 w 929"/>
                <a:gd name="T69" fmla="*/ 194 h 964"/>
                <a:gd name="T70" fmla="*/ 919 w 929"/>
                <a:gd name="T71" fmla="*/ 163 h 964"/>
                <a:gd name="T72" fmla="*/ 891 w 929"/>
                <a:gd name="T73" fmla="*/ 108 h 964"/>
                <a:gd name="T74" fmla="*/ 859 w 929"/>
                <a:gd name="T75" fmla="*/ 69 h 964"/>
                <a:gd name="T76" fmla="*/ 818 w 929"/>
                <a:gd name="T77" fmla="*/ 37 h 964"/>
                <a:gd name="T78" fmla="*/ 780 w 929"/>
                <a:gd name="T79" fmla="*/ 15 h 964"/>
                <a:gd name="T80" fmla="*/ 744 w 929"/>
                <a:gd name="T81" fmla="*/ 3 h 964"/>
                <a:gd name="T82" fmla="*/ 733 w 929"/>
                <a:gd name="T83" fmla="*/ 1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9" h="964">
                  <a:moveTo>
                    <a:pt x="733" y="1"/>
                  </a:moveTo>
                  <a:cubicBezTo>
                    <a:pt x="733" y="2"/>
                    <a:pt x="734" y="4"/>
                    <a:pt x="738" y="10"/>
                  </a:cubicBezTo>
                  <a:cubicBezTo>
                    <a:pt x="743" y="15"/>
                    <a:pt x="751" y="24"/>
                    <a:pt x="756" y="33"/>
                  </a:cubicBezTo>
                  <a:cubicBezTo>
                    <a:pt x="761" y="43"/>
                    <a:pt x="763" y="54"/>
                    <a:pt x="763" y="65"/>
                  </a:cubicBezTo>
                  <a:cubicBezTo>
                    <a:pt x="763" y="76"/>
                    <a:pt x="762" y="88"/>
                    <a:pt x="758" y="101"/>
                  </a:cubicBezTo>
                  <a:cubicBezTo>
                    <a:pt x="754" y="115"/>
                    <a:pt x="748" y="130"/>
                    <a:pt x="720" y="167"/>
                  </a:cubicBezTo>
                  <a:cubicBezTo>
                    <a:pt x="692" y="204"/>
                    <a:pt x="643" y="264"/>
                    <a:pt x="525" y="392"/>
                  </a:cubicBezTo>
                  <a:cubicBezTo>
                    <a:pt x="408" y="521"/>
                    <a:pt x="223" y="718"/>
                    <a:pt x="124" y="824"/>
                  </a:cubicBezTo>
                  <a:cubicBezTo>
                    <a:pt x="25" y="931"/>
                    <a:pt x="13" y="945"/>
                    <a:pt x="7" y="953"/>
                  </a:cubicBezTo>
                  <a:cubicBezTo>
                    <a:pt x="0" y="961"/>
                    <a:pt x="0" y="962"/>
                    <a:pt x="0" y="962"/>
                  </a:cubicBezTo>
                  <a:cubicBezTo>
                    <a:pt x="0" y="963"/>
                    <a:pt x="0" y="963"/>
                    <a:pt x="0" y="964"/>
                  </a:cubicBezTo>
                  <a:cubicBezTo>
                    <a:pt x="1" y="964"/>
                    <a:pt x="2" y="963"/>
                    <a:pt x="70" y="914"/>
                  </a:cubicBezTo>
                  <a:cubicBezTo>
                    <a:pt x="139" y="865"/>
                    <a:pt x="275" y="768"/>
                    <a:pt x="344" y="719"/>
                  </a:cubicBezTo>
                  <a:cubicBezTo>
                    <a:pt x="413" y="670"/>
                    <a:pt x="414" y="669"/>
                    <a:pt x="414" y="668"/>
                  </a:cubicBezTo>
                  <a:cubicBezTo>
                    <a:pt x="415" y="668"/>
                    <a:pt x="416" y="667"/>
                    <a:pt x="415" y="667"/>
                  </a:cubicBezTo>
                  <a:cubicBezTo>
                    <a:pt x="415" y="667"/>
                    <a:pt x="413" y="667"/>
                    <a:pt x="410" y="668"/>
                  </a:cubicBezTo>
                  <a:cubicBezTo>
                    <a:pt x="408" y="669"/>
                    <a:pt x="404" y="671"/>
                    <a:pt x="399" y="672"/>
                  </a:cubicBezTo>
                  <a:cubicBezTo>
                    <a:pt x="395" y="674"/>
                    <a:pt x="390" y="675"/>
                    <a:pt x="387" y="675"/>
                  </a:cubicBezTo>
                  <a:cubicBezTo>
                    <a:pt x="383" y="674"/>
                    <a:pt x="381" y="673"/>
                    <a:pt x="380" y="671"/>
                  </a:cubicBezTo>
                  <a:cubicBezTo>
                    <a:pt x="378" y="668"/>
                    <a:pt x="377" y="665"/>
                    <a:pt x="377" y="661"/>
                  </a:cubicBezTo>
                  <a:cubicBezTo>
                    <a:pt x="377" y="657"/>
                    <a:pt x="379" y="652"/>
                    <a:pt x="385" y="643"/>
                  </a:cubicBezTo>
                  <a:cubicBezTo>
                    <a:pt x="391" y="634"/>
                    <a:pt x="401" y="620"/>
                    <a:pt x="427" y="591"/>
                  </a:cubicBezTo>
                  <a:cubicBezTo>
                    <a:pt x="454" y="561"/>
                    <a:pt x="496" y="516"/>
                    <a:pt x="537" y="471"/>
                  </a:cubicBezTo>
                  <a:cubicBezTo>
                    <a:pt x="578" y="426"/>
                    <a:pt x="618" y="382"/>
                    <a:pt x="650" y="348"/>
                  </a:cubicBezTo>
                  <a:cubicBezTo>
                    <a:pt x="682" y="314"/>
                    <a:pt x="706" y="290"/>
                    <a:pt x="728" y="269"/>
                  </a:cubicBezTo>
                  <a:cubicBezTo>
                    <a:pt x="749" y="248"/>
                    <a:pt x="767" y="230"/>
                    <a:pt x="786" y="216"/>
                  </a:cubicBezTo>
                  <a:cubicBezTo>
                    <a:pt x="805" y="201"/>
                    <a:pt x="825" y="192"/>
                    <a:pt x="839" y="186"/>
                  </a:cubicBezTo>
                  <a:cubicBezTo>
                    <a:pt x="853" y="179"/>
                    <a:pt x="862" y="177"/>
                    <a:pt x="868" y="176"/>
                  </a:cubicBezTo>
                  <a:cubicBezTo>
                    <a:pt x="875" y="176"/>
                    <a:pt x="879" y="178"/>
                    <a:pt x="886" y="180"/>
                  </a:cubicBezTo>
                  <a:cubicBezTo>
                    <a:pt x="892" y="183"/>
                    <a:pt x="899" y="186"/>
                    <a:pt x="905" y="190"/>
                  </a:cubicBezTo>
                  <a:cubicBezTo>
                    <a:pt x="910" y="194"/>
                    <a:pt x="914" y="198"/>
                    <a:pt x="917" y="202"/>
                  </a:cubicBezTo>
                  <a:cubicBezTo>
                    <a:pt x="920" y="205"/>
                    <a:pt x="922" y="208"/>
                    <a:pt x="923" y="210"/>
                  </a:cubicBezTo>
                  <a:cubicBezTo>
                    <a:pt x="925" y="212"/>
                    <a:pt x="927" y="214"/>
                    <a:pt x="928" y="214"/>
                  </a:cubicBezTo>
                  <a:cubicBezTo>
                    <a:pt x="929" y="214"/>
                    <a:pt x="929" y="212"/>
                    <a:pt x="929" y="209"/>
                  </a:cubicBezTo>
                  <a:cubicBezTo>
                    <a:pt x="929" y="206"/>
                    <a:pt x="929" y="201"/>
                    <a:pt x="928" y="194"/>
                  </a:cubicBezTo>
                  <a:cubicBezTo>
                    <a:pt x="927" y="187"/>
                    <a:pt x="925" y="179"/>
                    <a:pt x="919" y="163"/>
                  </a:cubicBezTo>
                  <a:cubicBezTo>
                    <a:pt x="913" y="148"/>
                    <a:pt x="902" y="125"/>
                    <a:pt x="891" y="108"/>
                  </a:cubicBezTo>
                  <a:cubicBezTo>
                    <a:pt x="881" y="92"/>
                    <a:pt x="871" y="80"/>
                    <a:pt x="859" y="69"/>
                  </a:cubicBezTo>
                  <a:cubicBezTo>
                    <a:pt x="846" y="58"/>
                    <a:pt x="831" y="46"/>
                    <a:pt x="818" y="37"/>
                  </a:cubicBezTo>
                  <a:cubicBezTo>
                    <a:pt x="805" y="27"/>
                    <a:pt x="793" y="21"/>
                    <a:pt x="780" y="15"/>
                  </a:cubicBezTo>
                  <a:cubicBezTo>
                    <a:pt x="766" y="9"/>
                    <a:pt x="752" y="5"/>
                    <a:pt x="744" y="3"/>
                  </a:cubicBezTo>
                  <a:cubicBezTo>
                    <a:pt x="736" y="1"/>
                    <a:pt x="734" y="0"/>
                    <a:pt x="733" y="1"/>
                  </a:cubicBezTo>
                  <a:close/>
                </a:path>
              </a:pathLst>
            </a:custGeom>
            <a:solidFill>
              <a:schemeClr val="bg1">
                <a:lumMod val="85000"/>
              </a:schemeClr>
            </a:solidFill>
            <a:ln w="0" cap="flat">
              <a:noFill/>
              <a:prstDash val="solid"/>
              <a:miter lim="800000"/>
              <a:headEnd/>
              <a:tailEnd/>
            </a:ln>
            <a:extLst/>
          </p:spPr>
          <p:txBody>
            <a:bodyPr/>
            <a:lstStyle/>
            <a:p>
              <a:endParaRPr lang="en-US"/>
            </a:p>
          </p:txBody>
        </p:sp>
        <p:cxnSp>
          <p:nvCxnSpPr>
            <p:cNvPr id="141" name="Straight Connector 140"/>
            <p:cNvCxnSpPr/>
            <p:nvPr/>
          </p:nvCxnSpPr>
          <p:spPr>
            <a:xfrm flipV="1">
              <a:off x="1676904" y="3972197"/>
              <a:ext cx="1064545" cy="680885"/>
            </a:xfrm>
            <a:prstGeom prst="line">
              <a:avLst/>
            </a:prstGeom>
            <a:ln w="28575">
              <a:gradFill>
                <a:gsLst>
                  <a:gs pos="100000">
                    <a:srgbClr val="BBC737"/>
                  </a:gs>
                  <a:gs pos="0">
                    <a:srgbClr val="01B29C"/>
                  </a:gs>
                </a:gsLst>
                <a:lin ang="5400000" scaled="1"/>
              </a:gradFill>
            </a:ln>
          </p:spPr>
          <p:style>
            <a:lnRef idx="1">
              <a:schemeClr val="accent1"/>
            </a:lnRef>
            <a:fillRef idx="0">
              <a:schemeClr val="accent1"/>
            </a:fillRef>
            <a:effectRef idx="0">
              <a:schemeClr val="accent1"/>
            </a:effectRef>
            <a:fontRef idx="minor">
              <a:schemeClr val="tx1"/>
            </a:fontRef>
          </p:style>
        </p:cxnSp>
        <p:sp>
          <p:nvSpPr>
            <p:cNvPr id="142" name="Freeform 141"/>
            <p:cNvSpPr>
              <a:spLocks/>
            </p:cNvSpPr>
            <p:nvPr/>
          </p:nvSpPr>
          <p:spPr bwMode="auto">
            <a:xfrm>
              <a:off x="3064764" y="3666635"/>
              <a:ext cx="589779" cy="239344"/>
            </a:xfrm>
            <a:custGeom>
              <a:avLst/>
              <a:gdLst>
                <a:gd name="T0" fmla="*/ 372 w 4212"/>
                <a:gd name="T1" fmla="*/ 244 h 1317"/>
                <a:gd name="T2" fmla="*/ 862 w 4212"/>
                <a:gd name="T3" fmla="*/ 373 h 1317"/>
                <a:gd name="T4" fmla="*/ 1026 w 4212"/>
                <a:gd name="T5" fmla="*/ 451 h 1317"/>
                <a:gd name="T6" fmla="*/ 1243 w 4212"/>
                <a:gd name="T7" fmla="*/ 671 h 1317"/>
                <a:gd name="T8" fmla="*/ 1359 w 4212"/>
                <a:gd name="T9" fmla="*/ 792 h 1317"/>
                <a:gd name="T10" fmla="*/ 1557 w 4212"/>
                <a:gd name="T11" fmla="*/ 910 h 1317"/>
                <a:gd name="T12" fmla="*/ 1684 w 4212"/>
                <a:gd name="T13" fmla="*/ 980 h 1317"/>
                <a:gd name="T14" fmla="*/ 2023 w 4212"/>
                <a:gd name="T15" fmla="*/ 1057 h 1317"/>
                <a:gd name="T16" fmla="*/ 3498 w 4212"/>
                <a:gd name="T17" fmla="*/ 1317 h 1317"/>
                <a:gd name="T18" fmla="*/ 3534 w 4212"/>
                <a:gd name="T19" fmla="*/ 1157 h 1317"/>
                <a:gd name="T20" fmla="*/ 3695 w 4212"/>
                <a:gd name="T21" fmla="*/ 400 h 1317"/>
                <a:gd name="T22" fmla="*/ 3697 w 4212"/>
                <a:gd name="T23" fmla="*/ 377 h 1317"/>
                <a:gd name="T24" fmla="*/ 3698 w 4212"/>
                <a:gd name="T25" fmla="*/ 360 h 1317"/>
                <a:gd name="T26" fmla="*/ 3714 w 4212"/>
                <a:gd name="T27" fmla="*/ 359 h 1317"/>
                <a:gd name="T28" fmla="*/ 3764 w 4212"/>
                <a:gd name="T29" fmla="*/ 373 h 1317"/>
                <a:gd name="T30" fmla="*/ 3822 w 4212"/>
                <a:gd name="T31" fmla="*/ 387 h 1317"/>
                <a:gd name="T32" fmla="*/ 3908 w 4212"/>
                <a:gd name="T33" fmla="*/ 414 h 1317"/>
                <a:gd name="T34" fmla="*/ 4068 w 4212"/>
                <a:gd name="T35" fmla="*/ 474 h 1317"/>
                <a:gd name="T36" fmla="*/ 4133 w 4212"/>
                <a:gd name="T37" fmla="*/ 497 h 1317"/>
                <a:gd name="T38" fmla="*/ 4141 w 4212"/>
                <a:gd name="T39" fmla="*/ 494 h 1317"/>
                <a:gd name="T40" fmla="*/ 4158 w 4212"/>
                <a:gd name="T41" fmla="*/ 429 h 1317"/>
                <a:gd name="T42" fmla="*/ 4167 w 4212"/>
                <a:gd name="T43" fmla="*/ 406 h 1317"/>
                <a:gd name="T44" fmla="*/ 4160 w 4212"/>
                <a:gd name="T45" fmla="*/ 402 h 1317"/>
                <a:gd name="T46" fmla="*/ 4144 w 4212"/>
                <a:gd name="T47" fmla="*/ 390 h 1317"/>
                <a:gd name="T48" fmla="*/ 4151 w 4212"/>
                <a:gd name="T49" fmla="*/ 366 h 1317"/>
                <a:gd name="T50" fmla="*/ 4183 w 4212"/>
                <a:gd name="T51" fmla="*/ 371 h 1317"/>
                <a:gd name="T52" fmla="*/ 4192 w 4212"/>
                <a:gd name="T53" fmla="*/ 354 h 1317"/>
                <a:gd name="T54" fmla="*/ 4211 w 4212"/>
                <a:gd name="T55" fmla="*/ 264 h 1317"/>
                <a:gd name="T56" fmla="*/ 4207 w 4212"/>
                <a:gd name="T57" fmla="*/ 257 h 1317"/>
                <a:gd name="T58" fmla="*/ 4102 w 4212"/>
                <a:gd name="T59" fmla="*/ 247 h 1317"/>
                <a:gd name="T60" fmla="*/ 3814 w 4212"/>
                <a:gd name="T61" fmla="*/ 222 h 1317"/>
                <a:gd name="T62" fmla="*/ 3527 w 4212"/>
                <a:gd name="T63" fmla="*/ 205 h 1317"/>
                <a:gd name="T64" fmla="*/ 3178 w 4212"/>
                <a:gd name="T65" fmla="*/ 208 h 1317"/>
                <a:gd name="T66" fmla="*/ 2748 w 4212"/>
                <a:gd name="T67" fmla="*/ 294 h 1317"/>
                <a:gd name="T68" fmla="*/ 2296 w 4212"/>
                <a:gd name="T69" fmla="*/ 476 h 1317"/>
                <a:gd name="T70" fmla="*/ 1983 w 4212"/>
                <a:gd name="T71" fmla="*/ 617 h 1317"/>
                <a:gd name="T72" fmla="*/ 1781 w 4212"/>
                <a:gd name="T73" fmla="*/ 709 h 1317"/>
                <a:gd name="T74" fmla="*/ 1671 w 4212"/>
                <a:gd name="T75" fmla="*/ 732 h 1317"/>
                <a:gd name="T76" fmla="*/ 1560 w 4212"/>
                <a:gd name="T77" fmla="*/ 727 h 1317"/>
                <a:gd name="T78" fmla="*/ 1484 w 4212"/>
                <a:gd name="T79" fmla="*/ 703 h 1317"/>
                <a:gd name="T80" fmla="*/ 1369 w 4212"/>
                <a:gd name="T81" fmla="*/ 618 h 1317"/>
                <a:gd name="T82" fmla="*/ 1161 w 4212"/>
                <a:gd name="T83" fmla="*/ 407 h 1317"/>
                <a:gd name="T84" fmla="*/ 1068 w 4212"/>
                <a:gd name="T85" fmla="*/ 318 h 1317"/>
                <a:gd name="T86" fmla="*/ 951 w 4212"/>
                <a:gd name="T87" fmla="*/ 266 h 1317"/>
                <a:gd name="T88" fmla="*/ 442 w 4212"/>
                <a:gd name="T89" fmla="*/ 137 h 1317"/>
                <a:gd name="T90" fmla="*/ 116 w 4212"/>
                <a:gd name="T91" fmla="*/ 25 h 1317"/>
                <a:gd name="T92" fmla="*/ 58 w 4212"/>
                <a:gd name="T93" fmla="*/ 2 h 1317"/>
                <a:gd name="T94" fmla="*/ 48 w 4212"/>
                <a:gd name="T95" fmla="*/ 1 h 1317"/>
                <a:gd name="T96" fmla="*/ 30 w 4212"/>
                <a:gd name="T97" fmla="*/ 40 h 1317"/>
                <a:gd name="T98" fmla="*/ 1 w 4212"/>
                <a:gd name="T99" fmla="*/ 117 h 1317"/>
                <a:gd name="T100" fmla="*/ 64 w 4212"/>
                <a:gd name="T101" fmla="*/ 142 h 1317"/>
                <a:gd name="connsiteX0" fmla="*/ 152 w 9998"/>
                <a:gd name="connsiteY0" fmla="*/ 1078 h 10000"/>
                <a:gd name="connsiteX1" fmla="*/ 883 w 9998"/>
                <a:gd name="connsiteY1" fmla="*/ 1853 h 10000"/>
                <a:gd name="connsiteX2" fmla="*/ 1600 w 9998"/>
                <a:gd name="connsiteY2" fmla="*/ 2468 h 10000"/>
                <a:gd name="connsiteX3" fmla="*/ 2047 w 9998"/>
                <a:gd name="connsiteY3" fmla="*/ 2832 h 10000"/>
                <a:gd name="connsiteX4" fmla="*/ 2246 w 9998"/>
                <a:gd name="connsiteY4" fmla="*/ 3022 h 10000"/>
                <a:gd name="connsiteX5" fmla="*/ 2436 w 9998"/>
                <a:gd name="connsiteY5" fmla="*/ 3424 h 10000"/>
                <a:gd name="connsiteX6" fmla="*/ 2678 w 9998"/>
                <a:gd name="connsiteY6" fmla="*/ 4237 h 10000"/>
                <a:gd name="connsiteX7" fmla="*/ 2951 w 9998"/>
                <a:gd name="connsiteY7" fmla="*/ 5095 h 10000"/>
                <a:gd name="connsiteX8" fmla="*/ 3053 w 9998"/>
                <a:gd name="connsiteY8" fmla="*/ 5459 h 10000"/>
                <a:gd name="connsiteX9" fmla="*/ 3226 w 9998"/>
                <a:gd name="connsiteY9" fmla="*/ 6014 h 10000"/>
                <a:gd name="connsiteX10" fmla="*/ 3416 w 9998"/>
                <a:gd name="connsiteY10" fmla="*/ 6409 h 10000"/>
                <a:gd name="connsiteX11" fmla="*/ 3697 w 9998"/>
                <a:gd name="connsiteY11" fmla="*/ 6910 h 10000"/>
                <a:gd name="connsiteX12" fmla="*/ 3882 w 9998"/>
                <a:gd name="connsiteY12" fmla="*/ 7244 h 10000"/>
                <a:gd name="connsiteX13" fmla="*/ 3998 w 9998"/>
                <a:gd name="connsiteY13" fmla="*/ 7441 h 10000"/>
                <a:gd name="connsiteX14" fmla="*/ 4062 w 9998"/>
                <a:gd name="connsiteY14" fmla="*/ 7570 h 10000"/>
                <a:gd name="connsiteX15" fmla="*/ 4803 w 9998"/>
                <a:gd name="connsiteY15" fmla="*/ 8026 h 10000"/>
                <a:gd name="connsiteX16" fmla="*/ 7595 w 9998"/>
                <a:gd name="connsiteY16" fmla="*/ 9605 h 10000"/>
                <a:gd name="connsiteX17" fmla="*/ 8305 w 9998"/>
                <a:gd name="connsiteY17" fmla="*/ 10000 h 10000"/>
                <a:gd name="connsiteX18" fmla="*/ 8310 w 9998"/>
                <a:gd name="connsiteY18" fmla="*/ 9985 h 10000"/>
                <a:gd name="connsiteX19" fmla="*/ 8390 w 9998"/>
                <a:gd name="connsiteY19" fmla="*/ 8785 h 10000"/>
                <a:gd name="connsiteX20" fmla="*/ 8694 w 9998"/>
                <a:gd name="connsiteY20" fmla="*/ 4199 h 10000"/>
                <a:gd name="connsiteX21" fmla="*/ 8773 w 9998"/>
                <a:gd name="connsiteY21" fmla="*/ 3037 h 10000"/>
                <a:gd name="connsiteX22" fmla="*/ 8775 w 9998"/>
                <a:gd name="connsiteY22" fmla="*/ 2976 h 10000"/>
                <a:gd name="connsiteX23" fmla="*/ 8777 w 9998"/>
                <a:gd name="connsiteY23" fmla="*/ 2863 h 10000"/>
                <a:gd name="connsiteX24" fmla="*/ 8777 w 9998"/>
                <a:gd name="connsiteY24" fmla="*/ 2779 h 10000"/>
                <a:gd name="connsiteX25" fmla="*/ 8780 w 9998"/>
                <a:gd name="connsiteY25" fmla="*/ 2733 h 10000"/>
                <a:gd name="connsiteX26" fmla="*/ 8794 w 9998"/>
                <a:gd name="connsiteY26" fmla="*/ 2711 h 10000"/>
                <a:gd name="connsiteX27" fmla="*/ 8818 w 9998"/>
                <a:gd name="connsiteY27" fmla="*/ 2726 h 10000"/>
                <a:gd name="connsiteX28" fmla="*/ 8872 w 9998"/>
                <a:gd name="connsiteY28" fmla="*/ 2771 h 10000"/>
                <a:gd name="connsiteX29" fmla="*/ 8936 w 9998"/>
                <a:gd name="connsiteY29" fmla="*/ 2832 h 10000"/>
                <a:gd name="connsiteX30" fmla="*/ 8998 w 9998"/>
                <a:gd name="connsiteY30" fmla="*/ 2885 h 10000"/>
                <a:gd name="connsiteX31" fmla="*/ 9074 w 9998"/>
                <a:gd name="connsiteY31" fmla="*/ 2938 h 10000"/>
                <a:gd name="connsiteX32" fmla="*/ 9155 w 9998"/>
                <a:gd name="connsiteY32" fmla="*/ 3007 h 10000"/>
                <a:gd name="connsiteX33" fmla="*/ 9278 w 9998"/>
                <a:gd name="connsiteY33" fmla="*/ 3144 h 10000"/>
                <a:gd name="connsiteX34" fmla="*/ 9435 w 9998"/>
                <a:gd name="connsiteY34" fmla="*/ 3333 h 10000"/>
                <a:gd name="connsiteX35" fmla="*/ 9658 w 9998"/>
                <a:gd name="connsiteY35" fmla="*/ 3599 h 10000"/>
                <a:gd name="connsiteX36" fmla="*/ 9774 w 9998"/>
                <a:gd name="connsiteY36" fmla="*/ 3736 h 10000"/>
                <a:gd name="connsiteX37" fmla="*/ 9812 w 9998"/>
                <a:gd name="connsiteY37" fmla="*/ 3774 h 10000"/>
                <a:gd name="connsiteX38" fmla="*/ 9824 w 9998"/>
                <a:gd name="connsiteY38" fmla="*/ 3774 h 10000"/>
                <a:gd name="connsiteX39" fmla="*/ 9831 w 9998"/>
                <a:gd name="connsiteY39" fmla="*/ 3751 h 10000"/>
                <a:gd name="connsiteX40" fmla="*/ 9843 w 9998"/>
                <a:gd name="connsiteY40" fmla="*/ 3599 h 10000"/>
                <a:gd name="connsiteX41" fmla="*/ 9872 w 9998"/>
                <a:gd name="connsiteY41" fmla="*/ 3257 h 10000"/>
                <a:gd name="connsiteX42" fmla="*/ 9886 w 9998"/>
                <a:gd name="connsiteY42" fmla="*/ 3136 h 10000"/>
                <a:gd name="connsiteX43" fmla="*/ 9893 w 9998"/>
                <a:gd name="connsiteY43" fmla="*/ 3083 h 10000"/>
                <a:gd name="connsiteX44" fmla="*/ 9893 w 9998"/>
                <a:gd name="connsiteY44" fmla="*/ 3060 h 10000"/>
                <a:gd name="connsiteX45" fmla="*/ 9877 w 9998"/>
                <a:gd name="connsiteY45" fmla="*/ 3052 h 10000"/>
                <a:gd name="connsiteX46" fmla="*/ 9853 w 9998"/>
                <a:gd name="connsiteY46" fmla="*/ 3022 h 10000"/>
                <a:gd name="connsiteX47" fmla="*/ 9839 w 9998"/>
                <a:gd name="connsiteY47" fmla="*/ 2961 h 10000"/>
                <a:gd name="connsiteX48" fmla="*/ 9834 w 9998"/>
                <a:gd name="connsiteY48" fmla="*/ 2855 h 10000"/>
                <a:gd name="connsiteX49" fmla="*/ 9855 w 9998"/>
                <a:gd name="connsiteY49" fmla="*/ 2779 h 10000"/>
                <a:gd name="connsiteX50" fmla="*/ 9893 w 9998"/>
                <a:gd name="connsiteY50" fmla="*/ 2787 h 10000"/>
                <a:gd name="connsiteX51" fmla="*/ 9931 w 9998"/>
                <a:gd name="connsiteY51" fmla="*/ 2817 h 10000"/>
                <a:gd name="connsiteX52" fmla="*/ 9941 w 9998"/>
                <a:gd name="connsiteY52" fmla="*/ 2825 h 10000"/>
                <a:gd name="connsiteX53" fmla="*/ 9953 w 9998"/>
                <a:gd name="connsiteY53" fmla="*/ 2688 h 10000"/>
                <a:gd name="connsiteX54" fmla="*/ 9988 w 9998"/>
                <a:gd name="connsiteY54" fmla="*/ 2164 h 10000"/>
                <a:gd name="connsiteX55" fmla="*/ 9998 w 9998"/>
                <a:gd name="connsiteY55" fmla="*/ 2005 h 10000"/>
                <a:gd name="connsiteX56" fmla="*/ 9998 w 9998"/>
                <a:gd name="connsiteY56" fmla="*/ 1967 h 10000"/>
                <a:gd name="connsiteX57" fmla="*/ 9988 w 9998"/>
                <a:gd name="connsiteY57" fmla="*/ 1951 h 10000"/>
                <a:gd name="connsiteX58" fmla="*/ 9945 w 9998"/>
                <a:gd name="connsiteY58" fmla="*/ 1936 h 10000"/>
                <a:gd name="connsiteX59" fmla="*/ 9739 w 9998"/>
                <a:gd name="connsiteY59" fmla="*/ 1875 h 10000"/>
                <a:gd name="connsiteX60" fmla="*/ 9361 w 9998"/>
                <a:gd name="connsiteY60" fmla="*/ 1762 h 10000"/>
                <a:gd name="connsiteX61" fmla="*/ 9055 w 9998"/>
                <a:gd name="connsiteY61" fmla="*/ 1686 h 10000"/>
                <a:gd name="connsiteX62" fmla="*/ 8744 w 9998"/>
                <a:gd name="connsiteY62" fmla="*/ 1617 h 10000"/>
                <a:gd name="connsiteX63" fmla="*/ 8374 w 9998"/>
                <a:gd name="connsiteY63" fmla="*/ 1557 h 10000"/>
                <a:gd name="connsiteX64" fmla="*/ 7970 w 9998"/>
                <a:gd name="connsiteY64" fmla="*/ 1511 h 10000"/>
                <a:gd name="connsiteX65" fmla="*/ 7545 w 9998"/>
                <a:gd name="connsiteY65" fmla="*/ 1579 h 10000"/>
                <a:gd name="connsiteX66" fmla="*/ 7058 w 9998"/>
                <a:gd name="connsiteY66" fmla="*/ 1792 h 10000"/>
                <a:gd name="connsiteX67" fmla="*/ 6524 w 9998"/>
                <a:gd name="connsiteY67" fmla="*/ 2232 h 10000"/>
                <a:gd name="connsiteX68" fmla="*/ 5990 w 9998"/>
                <a:gd name="connsiteY68" fmla="*/ 2855 h 10000"/>
                <a:gd name="connsiteX69" fmla="*/ 5451 w 9998"/>
                <a:gd name="connsiteY69" fmla="*/ 3614 h 10000"/>
                <a:gd name="connsiteX70" fmla="*/ 5024 w 9998"/>
                <a:gd name="connsiteY70" fmla="*/ 4229 h 10000"/>
                <a:gd name="connsiteX71" fmla="*/ 4708 w 9998"/>
                <a:gd name="connsiteY71" fmla="*/ 4685 h 10000"/>
                <a:gd name="connsiteX72" fmla="*/ 4390 w 9998"/>
                <a:gd name="connsiteY72" fmla="*/ 5140 h 10000"/>
                <a:gd name="connsiteX73" fmla="*/ 4228 w 9998"/>
                <a:gd name="connsiteY73" fmla="*/ 5383 h 10000"/>
                <a:gd name="connsiteX74" fmla="*/ 4110 w 9998"/>
                <a:gd name="connsiteY74" fmla="*/ 5505 h 10000"/>
                <a:gd name="connsiteX75" fmla="*/ 3967 w 9998"/>
                <a:gd name="connsiteY75" fmla="*/ 5558 h 10000"/>
                <a:gd name="connsiteX76" fmla="*/ 3815 w 9998"/>
                <a:gd name="connsiteY76" fmla="*/ 5558 h 10000"/>
                <a:gd name="connsiteX77" fmla="*/ 3704 w 9998"/>
                <a:gd name="connsiteY77" fmla="*/ 5520 h 10000"/>
                <a:gd name="connsiteX78" fmla="*/ 3606 w 9998"/>
                <a:gd name="connsiteY78" fmla="*/ 5414 h 10000"/>
                <a:gd name="connsiteX79" fmla="*/ 3523 w 9998"/>
                <a:gd name="connsiteY79" fmla="*/ 5338 h 10000"/>
                <a:gd name="connsiteX80" fmla="*/ 3457 w 9998"/>
                <a:gd name="connsiteY80" fmla="*/ 5232 h 10000"/>
                <a:gd name="connsiteX81" fmla="*/ 3250 w 9998"/>
                <a:gd name="connsiteY81" fmla="*/ 4692 h 10000"/>
                <a:gd name="connsiteX82" fmla="*/ 2946 w 9998"/>
                <a:gd name="connsiteY82" fmla="*/ 3721 h 10000"/>
                <a:gd name="connsiteX83" fmla="*/ 2756 w 9998"/>
                <a:gd name="connsiteY83" fmla="*/ 3090 h 10000"/>
                <a:gd name="connsiteX84" fmla="*/ 2635 w 9998"/>
                <a:gd name="connsiteY84" fmla="*/ 2680 h 10000"/>
                <a:gd name="connsiteX85" fmla="*/ 2536 w 9998"/>
                <a:gd name="connsiteY85" fmla="*/ 2415 h 10000"/>
                <a:gd name="connsiteX86" fmla="*/ 2419 w 9998"/>
                <a:gd name="connsiteY86" fmla="*/ 2225 h 10000"/>
                <a:gd name="connsiteX87" fmla="*/ 2258 w 9998"/>
                <a:gd name="connsiteY87" fmla="*/ 2020 h 10000"/>
                <a:gd name="connsiteX88" fmla="*/ 1904 w 9998"/>
                <a:gd name="connsiteY88" fmla="*/ 1739 h 10000"/>
                <a:gd name="connsiteX89" fmla="*/ 1049 w 9998"/>
                <a:gd name="connsiteY89" fmla="*/ 1040 h 10000"/>
                <a:gd name="connsiteX90" fmla="*/ 482 w 9998"/>
                <a:gd name="connsiteY90" fmla="*/ 433 h 10000"/>
                <a:gd name="connsiteX91" fmla="*/ 275 w 9998"/>
                <a:gd name="connsiteY91" fmla="*/ 190 h 10000"/>
                <a:gd name="connsiteX92" fmla="*/ 178 w 9998"/>
                <a:gd name="connsiteY92" fmla="*/ 68 h 10000"/>
                <a:gd name="connsiteX93" fmla="*/ 138 w 9998"/>
                <a:gd name="connsiteY93" fmla="*/ 15 h 10000"/>
                <a:gd name="connsiteX94" fmla="*/ 126 w 9998"/>
                <a:gd name="connsiteY94" fmla="*/ 0 h 10000"/>
                <a:gd name="connsiteX95" fmla="*/ 114 w 9998"/>
                <a:gd name="connsiteY95" fmla="*/ 8 h 10000"/>
                <a:gd name="connsiteX96" fmla="*/ 100 w 9998"/>
                <a:gd name="connsiteY96" fmla="*/ 61 h 10000"/>
                <a:gd name="connsiteX97" fmla="*/ 17 w 9998"/>
                <a:gd name="connsiteY97" fmla="*/ 767 h 10000"/>
                <a:gd name="connsiteX98" fmla="*/ 2 w 9998"/>
                <a:gd name="connsiteY98" fmla="*/ 888 h 10000"/>
                <a:gd name="connsiteX99" fmla="*/ 0 w 9998"/>
                <a:gd name="connsiteY99" fmla="*/ 896 h 10000"/>
                <a:gd name="connsiteX100" fmla="*/ 152 w 9998"/>
                <a:gd name="connsiteY100" fmla="*/ 1078 h 10000"/>
                <a:gd name="connsiteX0" fmla="*/ 150 w 9998"/>
                <a:gd name="connsiteY0" fmla="*/ 1078 h 10000"/>
                <a:gd name="connsiteX1" fmla="*/ 881 w 9998"/>
                <a:gd name="connsiteY1" fmla="*/ 1853 h 10000"/>
                <a:gd name="connsiteX2" fmla="*/ 1598 w 9998"/>
                <a:gd name="connsiteY2" fmla="*/ 2468 h 10000"/>
                <a:gd name="connsiteX3" fmla="*/ 2045 w 9998"/>
                <a:gd name="connsiteY3" fmla="*/ 2832 h 10000"/>
                <a:gd name="connsiteX4" fmla="*/ 2244 w 9998"/>
                <a:gd name="connsiteY4" fmla="*/ 3022 h 10000"/>
                <a:gd name="connsiteX5" fmla="*/ 2434 w 9998"/>
                <a:gd name="connsiteY5" fmla="*/ 3424 h 10000"/>
                <a:gd name="connsiteX6" fmla="*/ 2677 w 9998"/>
                <a:gd name="connsiteY6" fmla="*/ 4237 h 10000"/>
                <a:gd name="connsiteX7" fmla="*/ 2950 w 9998"/>
                <a:gd name="connsiteY7" fmla="*/ 5095 h 10000"/>
                <a:gd name="connsiteX8" fmla="*/ 3052 w 9998"/>
                <a:gd name="connsiteY8" fmla="*/ 5459 h 10000"/>
                <a:gd name="connsiteX9" fmla="*/ 3225 w 9998"/>
                <a:gd name="connsiteY9" fmla="*/ 6014 h 10000"/>
                <a:gd name="connsiteX10" fmla="*/ 3415 w 9998"/>
                <a:gd name="connsiteY10" fmla="*/ 6409 h 10000"/>
                <a:gd name="connsiteX11" fmla="*/ 3696 w 9998"/>
                <a:gd name="connsiteY11" fmla="*/ 6910 h 10000"/>
                <a:gd name="connsiteX12" fmla="*/ 3881 w 9998"/>
                <a:gd name="connsiteY12" fmla="*/ 7244 h 10000"/>
                <a:gd name="connsiteX13" fmla="*/ 3997 w 9998"/>
                <a:gd name="connsiteY13" fmla="*/ 7441 h 10000"/>
                <a:gd name="connsiteX14" fmla="*/ 4061 w 9998"/>
                <a:gd name="connsiteY14" fmla="*/ 7570 h 10000"/>
                <a:gd name="connsiteX15" fmla="*/ 4802 w 9998"/>
                <a:gd name="connsiteY15" fmla="*/ 8026 h 10000"/>
                <a:gd name="connsiteX16" fmla="*/ 7595 w 9998"/>
                <a:gd name="connsiteY16" fmla="*/ 9605 h 10000"/>
                <a:gd name="connsiteX17" fmla="*/ 8305 w 9998"/>
                <a:gd name="connsiteY17" fmla="*/ 10000 h 10000"/>
                <a:gd name="connsiteX18" fmla="*/ 8310 w 9998"/>
                <a:gd name="connsiteY18" fmla="*/ 9985 h 10000"/>
                <a:gd name="connsiteX19" fmla="*/ 8390 w 9998"/>
                <a:gd name="connsiteY19" fmla="*/ 8785 h 10000"/>
                <a:gd name="connsiteX20" fmla="*/ 8694 w 9998"/>
                <a:gd name="connsiteY20" fmla="*/ 4199 h 10000"/>
                <a:gd name="connsiteX21" fmla="*/ 8773 w 9998"/>
                <a:gd name="connsiteY21" fmla="*/ 3037 h 10000"/>
                <a:gd name="connsiteX22" fmla="*/ 8775 w 9998"/>
                <a:gd name="connsiteY22" fmla="*/ 2976 h 10000"/>
                <a:gd name="connsiteX23" fmla="*/ 8777 w 9998"/>
                <a:gd name="connsiteY23" fmla="*/ 2863 h 10000"/>
                <a:gd name="connsiteX24" fmla="*/ 8777 w 9998"/>
                <a:gd name="connsiteY24" fmla="*/ 2779 h 10000"/>
                <a:gd name="connsiteX25" fmla="*/ 8780 w 9998"/>
                <a:gd name="connsiteY25" fmla="*/ 2733 h 10000"/>
                <a:gd name="connsiteX26" fmla="*/ 8794 w 9998"/>
                <a:gd name="connsiteY26" fmla="*/ 2711 h 10000"/>
                <a:gd name="connsiteX27" fmla="*/ 8818 w 9998"/>
                <a:gd name="connsiteY27" fmla="*/ 2726 h 10000"/>
                <a:gd name="connsiteX28" fmla="*/ 8872 w 9998"/>
                <a:gd name="connsiteY28" fmla="*/ 2771 h 10000"/>
                <a:gd name="connsiteX29" fmla="*/ 8936 w 9998"/>
                <a:gd name="connsiteY29" fmla="*/ 2832 h 10000"/>
                <a:gd name="connsiteX30" fmla="*/ 8998 w 9998"/>
                <a:gd name="connsiteY30" fmla="*/ 2885 h 10000"/>
                <a:gd name="connsiteX31" fmla="*/ 9074 w 9998"/>
                <a:gd name="connsiteY31" fmla="*/ 2938 h 10000"/>
                <a:gd name="connsiteX32" fmla="*/ 9155 w 9998"/>
                <a:gd name="connsiteY32" fmla="*/ 3007 h 10000"/>
                <a:gd name="connsiteX33" fmla="*/ 9278 w 9998"/>
                <a:gd name="connsiteY33" fmla="*/ 3144 h 10000"/>
                <a:gd name="connsiteX34" fmla="*/ 9435 w 9998"/>
                <a:gd name="connsiteY34" fmla="*/ 3333 h 10000"/>
                <a:gd name="connsiteX35" fmla="*/ 9658 w 9998"/>
                <a:gd name="connsiteY35" fmla="*/ 3599 h 10000"/>
                <a:gd name="connsiteX36" fmla="*/ 9774 w 9998"/>
                <a:gd name="connsiteY36" fmla="*/ 3736 h 10000"/>
                <a:gd name="connsiteX37" fmla="*/ 9812 w 9998"/>
                <a:gd name="connsiteY37" fmla="*/ 3774 h 10000"/>
                <a:gd name="connsiteX38" fmla="*/ 9824 w 9998"/>
                <a:gd name="connsiteY38" fmla="*/ 3774 h 10000"/>
                <a:gd name="connsiteX39" fmla="*/ 9831 w 9998"/>
                <a:gd name="connsiteY39" fmla="*/ 3751 h 10000"/>
                <a:gd name="connsiteX40" fmla="*/ 9843 w 9998"/>
                <a:gd name="connsiteY40" fmla="*/ 3599 h 10000"/>
                <a:gd name="connsiteX41" fmla="*/ 9872 w 9998"/>
                <a:gd name="connsiteY41" fmla="*/ 3257 h 10000"/>
                <a:gd name="connsiteX42" fmla="*/ 9886 w 9998"/>
                <a:gd name="connsiteY42" fmla="*/ 3136 h 10000"/>
                <a:gd name="connsiteX43" fmla="*/ 9893 w 9998"/>
                <a:gd name="connsiteY43" fmla="*/ 3083 h 10000"/>
                <a:gd name="connsiteX44" fmla="*/ 9893 w 9998"/>
                <a:gd name="connsiteY44" fmla="*/ 3060 h 10000"/>
                <a:gd name="connsiteX45" fmla="*/ 9877 w 9998"/>
                <a:gd name="connsiteY45" fmla="*/ 3052 h 10000"/>
                <a:gd name="connsiteX46" fmla="*/ 9853 w 9998"/>
                <a:gd name="connsiteY46" fmla="*/ 3022 h 10000"/>
                <a:gd name="connsiteX47" fmla="*/ 9839 w 9998"/>
                <a:gd name="connsiteY47" fmla="*/ 2961 h 10000"/>
                <a:gd name="connsiteX48" fmla="*/ 9834 w 9998"/>
                <a:gd name="connsiteY48" fmla="*/ 2855 h 10000"/>
                <a:gd name="connsiteX49" fmla="*/ 9855 w 9998"/>
                <a:gd name="connsiteY49" fmla="*/ 2779 h 10000"/>
                <a:gd name="connsiteX50" fmla="*/ 9893 w 9998"/>
                <a:gd name="connsiteY50" fmla="*/ 2787 h 10000"/>
                <a:gd name="connsiteX51" fmla="*/ 9931 w 9998"/>
                <a:gd name="connsiteY51" fmla="*/ 2817 h 10000"/>
                <a:gd name="connsiteX52" fmla="*/ 9941 w 9998"/>
                <a:gd name="connsiteY52" fmla="*/ 2825 h 10000"/>
                <a:gd name="connsiteX53" fmla="*/ 9953 w 9998"/>
                <a:gd name="connsiteY53" fmla="*/ 2688 h 10000"/>
                <a:gd name="connsiteX54" fmla="*/ 9988 w 9998"/>
                <a:gd name="connsiteY54" fmla="*/ 2164 h 10000"/>
                <a:gd name="connsiteX55" fmla="*/ 9998 w 9998"/>
                <a:gd name="connsiteY55" fmla="*/ 2005 h 10000"/>
                <a:gd name="connsiteX56" fmla="*/ 9998 w 9998"/>
                <a:gd name="connsiteY56" fmla="*/ 1967 h 10000"/>
                <a:gd name="connsiteX57" fmla="*/ 9988 w 9998"/>
                <a:gd name="connsiteY57" fmla="*/ 1951 h 10000"/>
                <a:gd name="connsiteX58" fmla="*/ 9945 w 9998"/>
                <a:gd name="connsiteY58" fmla="*/ 1936 h 10000"/>
                <a:gd name="connsiteX59" fmla="*/ 9739 w 9998"/>
                <a:gd name="connsiteY59" fmla="*/ 1875 h 10000"/>
                <a:gd name="connsiteX60" fmla="*/ 9361 w 9998"/>
                <a:gd name="connsiteY60" fmla="*/ 1762 h 10000"/>
                <a:gd name="connsiteX61" fmla="*/ 9055 w 9998"/>
                <a:gd name="connsiteY61" fmla="*/ 1686 h 10000"/>
                <a:gd name="connsiteX62" fmla="*/ 8744 w 9998"/>
                <a:gd name="connsiteY62" fmla="*/ 1617 h 10000"/>
                <a:gd name="connsiteX63" fmla="*/ 8374 w 9998"/>
                <a:gd name="connsiteY63" fmla="*/ 1557 h 10000"/>
                <a:gd name="connsiteX64" fmla="*/ 7970 w 9998"/>
                <a:gd name="connsiteY64" fmla="*/ 1511 h 10000"/>
                <a:gd name="connsiteX65" fmla="*/ 7545 w 9998"/>
                <a:gd name="connsiteY65" fmla="*/ 1579 h 10000"/>
                <a:gd name="connsiteX66" fmla="*/ 7057 w 9998"/>
                <a:gd name="connsiteY66" fmla="*/ 1792 h 10000"/>
                <a:gd name="connsiteX67" fmla="*/ 6523 w 9998"/>
                <a:gd name="connsiteY67" fmla="*/ 2232 h 10000"/>
                <a:gd name="connsiteX68" fmla="*/ 5989 w 9998"/>
                <a:gd name="connsiteY68" fmla="*/ 2855 h 10000"/>
                <a:gd name="connsiteX69" fmla="*/ 5450 w 9998"/>
                <a:gd name="connsiteY69" fmla="*/ 3614 h 10000"/>
                <a:gd name="connsiteX70" fmla="*/ 5023 w 9998"/>
                <a:gd name="connsiteY70" fmla="*/ 4229 h 10000"/>
                <a:gd name="connsiteX71" fmla="*/ 4707 w 9998"/>
                <a:gd name="connsiteY71" fmla="*/ 4685 h 10000"/>
                <a:gd name="connsiteX72" fmla="*/ 4389 w 9998"/>
                <a:gd name="connsiteY72" fmla="*/ 5140 h 10000"/>
                <a:gd name="connsiteX73" fmla="*/ 4227 w 9998"/>
                <a:gd name="connsiteY73" fmla="*/ 5383 h 10000"/>
                <a:gd name="connsiteX74" fmla="*/ 4109 w 9998"/>
                <a:gd name="connsiteY74" fmla="*/ 5505 h 10000"/>
                <a:gd name="connsiteX75" fmla="*/ 3966 w 9998"/>
                <a:gd name="connsiteY75" fmla="*/ 5558 h 10000"/>
                <a:gd name="connsiteX76" fmla="*/ 3814 w 9998"/>
                <a:gd name="connsiteY76" fmla="*/ 5558 h 10000"/>
                <a:gd name="connsiteX77" fmla="*/ 3703 w 9998"/>
                <a:gd name="connsiteY77" fmla="*/ 5520 h 10000"/>
                <a:gd name="connsiteX78" fmla="*/ 3605 w 9998"/>
                <a:gd name="connsiteY78" fmla="*/ 5414 h 10000"/>
                <a:gd name="connsiteX79" fmla="*/ 3522 w 9998"/>
                <a:gd name="connsiteY79" fmla="*/ 5338 h 10000"/>
                <a:gd name="connsiteX80" fmla="*/ 3456 w 9998"/>
                <a:gd name="connsiteY80" fmla="*/ 5232 h 10000"/>
                <a:gd name="connsiteX81" fmla="*/ 3249 w 9998"/>
                <a:gd name="connsiteY81" fmla="*/ 4692 h 10000"/>
                <a:gd name="connsiteX82" fmla="*/ 2945 w 9998"/>
                <a:gd name="connsiteY82" fmla="*/ 3721 h 10000"/>
                <a:gd name="connsiteX83" fmla="*/ 2755 w 9998"/>
                <a:gd name="connsiteY83" fmla="*/ 3090 h 10000"/>
                <a:gd name="connsiteX84" fmla="*/ 2634 w 9998"/>
                <a:gd name="connsiteY84" fmla="*/ 2680 h 10000"/>
                <a:gd name="connsiteX85" fmla="*/ 2535 w 9998"/>
                <a:gd name="connsiteY85" fmla="*/ 2415 h 10000"/>
                <a:gd name="connsiteX86" fmla="*/ 2417 w 9998"/>
                <a:gd name="connsiteY86" fmla="*/ 2225 h 10000"/>
                <a:gd name="connsiteX87" fmla="*/ 2256 w 9998"/>
                <a:gd name="connsiteY87" fmla="*/ 2020 h 10000"/>
                <a:gd name="connsiteX88" fmla="*/ 1902 w 9998"/>
                <a:gd name="connsiteY88" fmla="*/ 1739 h 10000"/>
                <a:gd name="connsiteX89" fmla="*/ 1047 w 9998"/>
                <a:gd name="connsiteY89" fmla="*/ 1040 h 10000"/>
                <a:gd name="connsiteX90" fmla="*/ 480 w 9998"/>
                <a:gd name="connsiteY90" fmla="*/ 433 h 10000"/>
                <a:gd name="connsiteX91" fmla="*/ 273 w 9998"/>
                <a:gd name="connsiteY91" fmla="*/ 190 h 10000"/>
                <a:gd name="connsiteX92" fmla="*/ 176 w 9998"/>
                <a:gd name="connsiteY92" fmla="*/ 68 h 10000"/>
                <a:gd name="connsiteX93" fmla="*/ 136 w 9998"/>
                <a:gd name="connsiteY93" fmla="*/ 15 h 10000"/>
                <a:gd name="connsiteX94" fmla="*/ 124 w 9998"/>
                <a:gd name="connsiteY94" fmla="*/ 0 h 10000"/>
                <a:gd name="connsiteX95" fmla="*/ 112 w 9998"/>
                <a:gd name="connsiteY95" fmla="*/ 8 h 10000"/>
                <a:gd name="connsiteX96" fmla="*/ 98 w 9998"/>
                <a:gd name="connsiteY96" fmla="*/ 61 h 10000"/>
                <a:gd name="connsiteX97" fmla="*/ 15 w 9998"/>
                <a:gd name="connsiteY97" fmla="*/ 767 h 10000"/>
                <a:gd name="connsiteX98" fmla="*/ 0 w 9998"/>
                <a:gd name="connsiteY98" fmla="*/ 888 h 10000"/>
                <a:gd name="connsiteX99" fmla="*/ 150 w 9998"/>
                <a:gd name="connsiteY99" fmla="*/ 1078 h 10000"/>
                <a:gd name="connsiteX0" fmla="*/ 0 w 10000"/>
                <a:gd name="connsiteY0" fmla="*/ 888 h 10000"/>
                <a:gd name="connsiteX1" fmla="*/ 881 w 10000"/>
                <a:gd name="connsiteY1" fmla="*/ 1853 h 10000"/>
                <a:gd name="connsiteX2" fmla="*/ 1598 w 10000"/>
                <a:gd name="connsiteY2" fmla="*/ 2468 h 10000"/>
                <a:gd name="connsiteX3" fmla="*/ 2045 w 10000"/>
                <a:gd name="connsiteY3" fmla="*/ 2832 h 10000"/>
                <a:gd name="connsiteX4" fmla="*/ 2244 w 10000"/>
                <a:gd name="connsiteY4" fmla="*/ 3022 h 10000"/>
                <a:gd name="connsiteX5" fmla="*/ 2434 w 10000"/>
                <a:gd name="connsiteY5" fmla="*/ 3424 h 10000"/>
                <a:gd name="connsiteX6" fmla="*/ 2678 w 10000"/>
                <a:gd name="connsiteY6" fmla="*/ 4237 h 10000"/>
                <a:gd name="connsiteX7" fmla="*/ 2951 w 10000"/>
                <a:gd name="connsiteY7" fmla="*/ 5095 h 10000"/>
                <a:gd name="connsiteX8" fmla="*/ 3053 w 10000"/>
                <a:gd name="connsiteY8" fmla="*/ 5459 h 10000"/>
                <a:gd name="connsiteX9" fmla="*/ 3226 w 10000"/>
                <a:gd name="connsiteY9" fmla="*/ 6014 h 10000"/>
                <a:gd name="connsiteX10" fmla="*/ 3416 w 10000"/>
                <a:gd name="connsiteY10" fmla="*/ 6409 h 10000"/>
                <a:gd name="connsiteX11" fmla="*/ 3697 w 10000"/>
                <a:gd name="connsiteY11" fmla="*/ 6910 h 10000"/>
                <a:gd name="connsiteX12" fmla="*/ 3882 w 10000"/>
                <a:gd name="connsiteY12" fmla="*/ 7244 h 10000"/>
                <a:gd name="connsiteX13" fmla="*/ 3998 w 10000"/>
                <a:gd name="connsiteY13" fmla="*/ 7441 h 10000"/>
                <a:gd name="connsiteX14" fmla="*/ 4062 w 10000"/>
                <a:gd name="connsiteY14" fmla="*/ 7570 h 10000"/>
                <a:gd name="connsiteX15" fmla="*/ 4803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696 w 10000"/>
                <a:gd name="connsiteY20" fmla="*/ 4199 h 10000"/>
                <a:gd name="connsiteX21" fmla="*/ 8775 w 10000"/>
                <a:gd name="connsiteY21" fmla="*/ 3037 h 10000"/>
                <a:gd name="connsiteX22" fmla="*/ 8777 w 10000"/>
                <a:gd name="connsiteY22" fmla="*/ 2976 h 10000"/>
                <a:gd name="connsiteX23" fmla="*/ 8779 w 10000"/>
                <a:gd name="connsiteY23" fmla="*/ 2863 h 10000"/>
                <a:gd name="connsiteX24" fmla="*/ 8779 w 10000"/>
                <a:gd name="connsiteY24" fmla="*/ 2779 h 10000"/>
                <a:gd name="connsiteX25" fmla="*/ 8782 w 10000"/>
                <a:gd name="connsiteY25" fmla="*/ 2733 h 10000"/>
                <a:gd name="connsiteX26" fmla="*/ 8796 w 10000"/>
                <a:gd name="connsiteY26" fmla="*/ 2711 h 10000"/>
                <a:gd name="connsiteX27" fmla="*/ 8820 w 10000"/>
                <a:gd name="connsiteY27" fmla="*/ 2726 h 10000"/>
                <a:gd name="connsiteX28" fmla="*/ 8874 w 10000"/>
                <a:gd name="connsiteY28" fmla="*/ 2771 h 10000"/>
                <a:gd name="connsiteX29" fmla="*/ 8938 w 10000"/>
                <a:gd name="connsiteY29" fmla="*/ 2832 h 10000"/>
                <a:gd name="connsiteX30" fmla="*/ 9000 w 10000"/>
                <a:gd name="connsiteY30" fmla="*/ 2885 h 10000"/>
                <a:gd name="connsiteX31" fmla="*/ 9076 w 10000"/>
                <a:gd name="connsiteY31" fmla="*/ 2938 h 10000"/>
                <a:gd name="connsiteX32" fmla="*/ 9157 w 10000"/>
                <a:gd name="connsiteY32" fmla="*/ 3007 h 10000"/>
                <a:gd name="connsiteX33" fmla="*/ 9280 w 10000"/>
                <a:gd name="connsiteY33" fmla="*/ 3144 h 10000"/>
                <a:gd name="connsiteX34" fmla="*/ 9437 w 10000"/>
                <a:gd name="connsiteY34" fmla="*/ 3333 h 10000"/>
                <a:gd name="connsiteX35" fmla="*/ 9660 w 10000"/>
                <a:gd name="connsiteY35" fmla="*/ 3599 h 10000"/>
                <a:gd name="connsiteX36" fmla="*/ 9776 w 10000"/>
                <a:gd name="connsiteY36" fmla="*/ 3736 h 10000"/>
                <a:gd name="connsiteX37" fmla="*/ 9814 w 10000"/>
                <a:gd name="connsiteY37" fmla="*/ 3774 h 10000"/>
                <a:gd name="connsiteX38" fmla="*/ 9826 w 10000"/>
                <a:gd name="connsiteY38" fmla="*/ 3774 h 10000"/>
                <a:gd name="connsiteX39" fmla="*/ 9833 w 10000"/>
                <a:gd name="connsiteY39" fmla="*/ 3751 h 10000"/>
                <a:gd name="connsiteX40" fmla="*/ 9845 w 10000"/>
                <a:gd name="connsiteY40" fmla="*/ 3599 h 10000"/>
                <a:gd name="connsiteX41" fmla="*/ 9874 w 10000"/>
                <a:gd name="connsiteY41" fmla="*/ 3257 h 10000"/>
                <a:gd name="connsiteX42" fmla="*/ 9888 w 10000"/>
                <a:gd name="connsiteY42" fmla="*/ 3136 h 10000"/>
                <a:gd name="connsiteX43" fmla="*/ 9895 w 10000"/>
                <a:gd name="connsiteY43" fmla="*/ 3083 h 10000"/>
                <a:gd name="connsiteX44" fmla="*/ 9895 w 10000"/>
                <a:gd name="connsiteY44" fmla="*/ 3060 h 10000"/>
                <a:gd name="connsiteX45" fmla="*/ 9879 w 10000"/>
                <a:gd name="connsiteY45" fmla="*/ 3052 h 10000"/>
                <a:gd name="connsiteX46" fmla="*/ 9855 w 10000"/>
                <a:gd name="connsiteY46" fmla="*/ 3022 h 10000"/>
                <a:gd name="connsiteX47" fmla="*/ 9841 w 10000"/>
                <a:gd name="connsiteY47" fmla="*/ 2961 h 10000"/>
                <a:gd name="connsiteX48" fmla="*/ 9836 w 10000"/>
                <a:gd name="connsiteY48" fmla="*/ 2855 h 10000"/>
                <a:gd name="connsiteX49" fmla="*/ 9857 w 10000"/>
                <a:gd name="connsiteY49" fmla="*/ 2779 h 10000"/>
                <a:gd name="connsiteX50" fmla="*/ 9895 w 10000"/>
                <a:gd name="connsiteY50" fmla="*/ 2787 h 10000"/>
                <a:gd name="connsiteX51" fmla="*/ 9933 w 10000"/>
                <a:gd name="connsiteY51" fmla="*/ 2817 h 10000"/>
                <a:gd name="connsiteX52" fmla="*/ 9943 w 10000"/>
                <a:gd name="connsiteY52" fmla="*/ 2825 h 10000"/>
                <a:gd name="connsiteX53" fmla="*/ 9955 w 10000"/>
                <a:gd name="connsiteY53" fmla="*/ 2688 h 10000"/>
                <a:gd name="connsiteX54" fmla="*/ 9990 w 10000"/>
                <a:gd name="connsiteY54" fmla="*/ 2164 h 10000"/>
                <a:gd name="connsiteX55" fmla="*/ 10000 w 10000"/>
                <a:gd name="connsiteY55" fmla="*/ 2005 h 10000"/>
                <a:gd name="connsiteX56" fmla="*/ 10000 w 10000"/>
                <a:gd name="connsiteY56" fmla="*/ 1967 h 10000"/>
                <a:gd name="connsiteX57" fmla="*/ 9990 w 10000"/>
                <a:gd name="connsiteY57" fmla="*/ 1951 h 10000"/>
                <a:gd name="connsiteX58" fmla="*/ 9947 w 10000"/>
                <a:gd name="connsiteY58" fmla="*/ 1936 h 10000"/>
                <a:gd name="connsiteX59" fmla="*/ 9741 w 10000"/>
                <a:gd name="connsiteY59" fmla="*/ 1875 h 10000"/>
                <a:gd name="connsiteX60" fmla="*/ 9363 w 10000"/>
                <a:gd name="connsiteY60" fmla="*/ 1762 h 10000"/>
                <a:gd name="connsiteX61" fmla="*/ 9057 w 10000"/>
                <a:gd name="connsiteY61" fmla="*/ 1686 h 10000"/>
                <a:gd name="connsiteX62" fmla="*/ 8746 w 10000"/>
                <a:gd name="connsiteY62" fmla="*/ 1617 h 10000"/>
                <a:gd name="connsiteX63" fmla="*/ 8376 w 10000"/>
                <a:gd name="connsiteY63" fmla="*/ 1557 h 10000"/>
                <a:gd name="connsiteX64" fmla="*/ 7972 w 10000"/>
                <a:gd name="connsiteY64" fmla="*/ 1511 h 10000"/>
                <a:gd name="connsiteX65" fmla="*/ 7547 w 10000"/>
                <a:gd name="connsiteY65" fmla="*/ 1579 h 10000"/>
                <a:gd name="connsiteX66" fmla="*/ 7058 w 10000"/>
                <a:gd name="connsiteY66" fmla="*/ 1792 h 10000"/>
                <a:gd name="connsiteX67" fmla="*/ 6524 w 10000"/>
                <a:gd name="connsiteY67" fmla="*/ 2232 h 10000"/>
                <a:gd name="connsiteX68" fmla="*/ 5990 w 10000"/>
                <a:gd name="connsiteY68" fmla="*/ 2855 h 10000"/>
                <a:gd name="connsiteX69" fmla="*/ 5451 w 10000"/>
                <a:gd name="connsiteY69" fmla="*/ 3614 h 10000"/>
                <a:gd name="connsiteX70" fmla="*/ 5024 w 10000"/>
                <a:gd name="connsiteY70" fmla="*/ 4229 h 10000"/>
                <a:gd name="connsiteX71" fmla="*/ 4708 w 10000"/>
                <a:gd name="connsiteY71" fmla="*/ 4685 h 10000"/>
                <a:gd name="connsiteX72" fmla="*/ 4390 w 10000"/>
                <a:gd name="connsiteY72" fmla="*/ 5140 h 10000"/>
                <a:gd name="connsiteX73" fmla="*/ 4228 w 10000"/>
                <a:gd name="connsiteY73" fmla="*/ 5383 h 10000"/>
                <a:gd name="connsiteX74" fmla="*/ 4110 w 10000"/>
                <a:gd name="connsiteY74" fmla="*/ 5505 h 10000"/>
                <a:gd name="connsiteX75" fmla="*/ 3967 w 10000"/>
                <a:gd name="connsiteY75" fmla="*/ 5558 h 10000"/>
                <a:gd name="connsiteX76" fmla="*/ 3815 w 10000"/>
                <a:gd name="connsiteY76" fmla="*/ 5558 h 10000"/>
                <a:gd name="connsiteX77" fmla="*/ 3704 w 10000"/>
                <a:gd name="connsiteY77" fmla="*/ 5520 h 10000"/>
                <a:gd name="connsiteX78" fmla="*/ 3606 w 10000"/>
                <a:gd name="connsiteY78" fmla="*/ 5414 h 10000"/>
                <a:gd name="connsiteX79" fmla="*/ 3523 w 10000"/>
                <a:gd name="connsiteY79" fmla="*/ 5338 h 10000"/>
                <a:gd name="connsiteX80" fmla="*/ 3457 w 10000"/>
                <a:gd name="connsiteY80" fmla="*/ 5232 h 10000"/>
                <a:gd name="connsiteX81" fmla="*/ 3250 w 10000"/>
                <a:gd name="connsiteY81" fmla="*/ 4692 h 10000"/>
                <a:gd name="connsiteX82" fmla="*/ 2946 w 10000"/>
                <a:gd name="connsiteY82" fmla="*/ 3721 h 10000"/>
                <a:gd name="connsiteX83" fmla="*/ 2756 w 10000"/>
                <a:gd name="connsiteY83" fmla="*/ 3090 h 10000"/>
                <a:gd name="connsiteX84" fmla="*/ 2635 w 10000"/>
                <a:gd name="connsiteY84" fmla="*/ 2680 h 10000"/>
                <a:gd name="connsiteX85" fmla="*/ 2536 w 10000"/>
                <a:gd name="connsiteY85" fmla="*/ 2415 h 10000"/>
                <a:gd name="connsiteX86" fmla="*/ 2417 w 10000"/>
                <a:gd name="connsiteY86" fmla="*/ 2225 h 10000"/>
                <a:gd name="connsiteX87" fmla="*/ 2256 w 10000"/>
                <a:gd name="connsiteY87" fmla="*/ 2020 h 10000"/>
                <a:gd name="connsiteX88" fmla="*/ 1902 w 10000"/>
                <a:gd name="connsiteY88" fmla="*/ 1739 h 10000"/>
                <a:gd name="connsiteX89" fmla="*/ 1047 w 10000"/>
                <a:gd name="connsiteY89" fmla="*/ 1040 h 10000"/>
                <a:gd name="connsiteX90" fmla="*/ 480 w 10000"/>
                <a:gd name="connsiteY90" fmla="*/ 433 h 10000"/>
                <a:gd name="connsiteX91" fmla="*/ 273 w 10000"/>
                <a:gd name="connsiteY91" fmla="*/ 190 h 10000"/>
                <a:gd name="connsiteX92" fmla="*/ 176 w 10000"/>
                <a:gd name="connsiteY92" fmla="*/ 68 h 10000"/>
                <a:gd name="connsiteX93" fmla="*/ 136 w 10000"/>
                <a:gd name="connsiteY93" fmla="*/ 15 h 10000"/>
                <a:gd name="connsiteX94" fmla="*/ 124 w 10000"/>
                <a:gd name="connsiteY94" fmla="*/ 0 h 10000"/>
                <a:gd name="connsiteX95" fmla="*/ 112 w 10000"/>
                <a:gd name="connsiteY95" fmla="*/ 8 h 10000"/>
                <a:gd name="connsiteX96" fmla="*/ 98 w 10000"/>
                <a:gd name="connsiteY96" fmla="*/ 61 h 10000"/>
                <a:gd name="connsiteX97" fmla="*/ 15 w 10000"/>
                <a:gd name="connsiteY97" fmla="*/ 767 h 10000"/>
                <a:gd name="connsiteX98" fmla="*/ 0 w 10000"/>
                <a:gd name="connsiteY98" fmla="*/ 888 h 10000"/>
                <a:gd name="connsiteX0" fmla="*/ 0 w 9985"/>
                <a:gd name="connsiteY0" fmla="*/ 767 h 10000"/>
                <a:gd name="connsiteX1" fmla="*/ 866 w 9985"/>
                <a:gd name="connsiteY1" fmla="*/ 1853 h 10000"/>
                <a:gd name="connsiteX2" fmla="*/ 1583 w 9985"/>
                <a:gd name="connsiteY2" fmla="*/ 2468 h 10000"/>
                <a:gd name="connsiteX3" fmla="*/ 2030 w 9985"/>
                <a:gd name="connsiteY3" fmla="*/ 2832 h 10000"/>
                <a:gd name="connsiteX4" fmla="*/ 2229 w 9985"/>
                <a:gd name="connsiteY4" fmla="*/ 3022 h 10000"/>
                <a:gd name="connsiteX5" fmla="*/ 2419 w 9985"/>
                <a:gd name="connsiteY5" fmla="*/ 3424 h 10000"/>
                <a:gd name="connsiteX6" fmla="*/ 2663 w 9985"/>
                <a:gd name="connsiteY6" fmla="*/ 4237 h 10000"/>
                <a:gd name="connsiteX7" fmla="*/ 2936 w 9985"/>
                <a:gd name="connsiteY7" fmla="*/ 5095 h 10000"/>
                <a:gd name="connsiteX8" fmla="*/ 3038 w 9985"/>
                <a:gd name="connsiteY8" fmla="*/ 5459 h 10000"/>
                <a:gd name="connsiteX9" fmla="*/ 3211 w 9985"/>
                <a:gd name="connsiteY9" fmla="*/ 6014 h 10000"/>
                <a:gd name="connsiteX10" fmla="*/ 3401 w 9985"/>
                <a:gd name="connsiteY10" fmla="*/ 6409 h 10000"/>
                <a:gd name="connsiteX11" fmla="*/ 3682 w 9985"/>
                <a:gd name="connsiteY11" fmla="*/ 6910 h 10000"/>
                <a:gd name="connsiteX12" fmla="*/ 3867 w 9985"/>
                <a:gd name="connsiteY12" fmla="*/ 7244 h 10000"/>
                <a:gd name="connsiteX13" fmla="*/ 3983 w 9985"/>
                <a:gd name="connsiteY13" fmla="*/ 7441 h 10000"/>
                <a:gd name="connsiteX14" fmla="*/ 4047 w 9985"/>
                <a:gd name="connsiteY14" fmla="*/ 7570 h 10000"/>
                <a:gd name="connsiteX15" fmla="*/ 4788 w 9985"/>
                <a:gd name="connsiteY15" fmla="*/ 8026 h 10000"/>
                <a:gd name="connsiteX16" fmla="*/ 7582 w 9985"/>
                <a:gd name="connsiteY16" fmla="*/ 9605 h 10000"/>
                <a:gd name="connsiteX17" fmla="*/ 8292 w 9985"/>
                <a:gd name="connsiteY17" fmla="*/ 10000 h 10000"/>
                <a:gd name="connsiteX18" fmla="*/ 8297 w 9985"/>
                <a:gd name="connsiteY18" fmla="*/ 9985 h 10000"/>
                <a:gd name="connsiteX19" fmla="*/ 8377 w 9985"/>
                <a:gd name="connsiteY19" fmla="*/ 8785 h 10000"/>
                <a:gd name="connsiteX20" fmla="*/ 8681 w 9985"/>
                <a:gd name="connsiteY20" fmla="*/ 4199 h 10000"/>
                <a:gd name="connsiteX21" fmla="*/ 8760 w 9985"/>
                <a:gd name="connsiteY21" fmla="*/ 3037 h 10000"/>
                <a:gd name="connsiteX22" fmla="*/ 8762 w 9985"/>
                <a:gd name="connsiteY22" fmla="*/ 2976 h 10000"/>
                <a:gd name="connsiteX23" fmla="*/ 8764 w 9985"/>
                <a:gd name="connsiteY23" fmla="*/ 2863 h 10000"/>
                <a:gd name="connsiteX24" fmla="*/ 8764 w 9985"/>
                <a:gd name="connsiteY24" fmla="*/ 2779 h 10000"/>
                <a:gd name="connsiteX25" fmla="*/ 8767 w 9985"/>
                <a:gd name="connsiteY25" fmla="*/ 2733 h 10000"/>
                <a:gd name="connsiteX26" fmla="*/ 8781 w 9985"/>
                <a:gd name="connsiteY26" fmla="*/ 2711 h 10000"/>
                <a:gd name="connsiteX27" fmla="*/ 8805 w 9985"/>
                <a:gd name="connsiteY27" fmla="*/ 2726 h 10000"/>
                <a:gd name="connsiteX28" fmla="*/ 8859 w 9985"/>
                <a:gd name="connsiteY28" fmla="*/ 2771 h 10000"/>
                <a:gd name="connsiteX29" fmla="*/ 8923 w 9985"/>
                <a:gd name="connsiteY29" fmla="*/ 2832 h 10000"/>
                <a:gd name="connsiteX30" fmla="*/ 8985 w 9985"/>
                <a:gd name="connsiteY30" fmla="*/ 2885 h 10000"/>
                <a:gd name="connsiteX31" fmla="*/ 9061 w 9985"/>
                <a:gd name="connsiteY31" fmla="*/ 2938 h 10000"/>
                <a:gd name="connsiteX32" fmla="*/ 9142 w 9985"/>
                <a:gd name="connsiteY32" fmla="*/ 3007 h 10000"/>
                <a:gd name="connsiteX33" fmla="*/ 9265 w 9985"/>
                <a:gd name="connsiteY33" fmla="*/ 3144 h 10000"/>
                <a:gd name="connsiteX34" fmla="*/ 9422 w 9985"/>
                <a:gd name="connsiteY34" fmla="*/ 3333 h 10000"/>
                <a:gd name="connsiteX35" fmla="*/ 9645 w 9985"/>
                <a:gd name="connsiteY35" fmla="*/ 3599 h 10000"/>
                <a:gd name="connsiteX36" fmla="*/ 9761 w 9985"/>
                <a:gd name="connsiteY36" fmla="*/ 3736 h 10000"/>
                <a:gd name="connsiteX37" fmla="*/ 9799 w 9985"/>
                <a:gd name="connsiteY37" fmla="*/ 3774 h 10000"/>
                <a:gd name="connsiteX38" fmla="*/ 9811 w 9985"/>
                <a:gd name="connsiteY38" fmla="*/ 3774 h 10000"/>
                <a:gd name="connsiteX39" fmla="*/ 9818 w 9985"/>
                <a:gd name="connsiteY39" fmla="*/ 3751 h 10000"/>
                <a:gd name="connsiteX40" fmla="*/ 9830 w 9985"/>
                <a:gd name="connsiteY40" fmla="*/ 3599 h 10000"/>
                <a:gd name="connsiteX41" fmla="*/ 9859 w 9985"/>
                <a:gd name="connsiteY41" fmla="*/ 3257 h 10000"/>
                <a:gd name="connsiteX42" fmla="*/ 9873 w 9985"/>
                <a:gd name="connsiteY42" fmla="*/ 3136 h 10000"/>
                <a:gd name="connsiteX43" fmla="*/ 9880 w 9985"/>
                <a:gd name="connsiteY43" fmla="*/ 3083 h 10000"/>
                <a:gd name="connsiteX44" fmla="*/ 9880 w 9985"/>
                <a:gd name="connsiteY44" fmla="*/ 3060 h 10000"/>
                <a:gd name="connsiteX45" fmla="*/ 9864 w 9985"/>
                <a:gd name="connsiteY45" fmla="*/ 3052 h 10000"/>
                <a:gd name="connsiteX46" fmla="*/ 9840 w 9985"/>
                <a:gd name="connsiteY46" fmla="*/ 3022 h 10000"/>
                <a:gd name="connsiteX47" fmla="*/ 9826 w 9985"/>
                <a:gd name="connsiteY47" fmla="*/ 2961 h 10000"/>
                <a:gd name="connsiteX48" fmla="*/ 9821 w 9985"/>
                <a:gd name="connsiteY48" fmla="*/ 2855 h 10000"/>
                <a:gd name="connsiteX49" fmla="*/ 9842 w 9985"/>
                <a:gd name="connsiteY49" fmla="*/ 2779 h 10000"/>
                <a:gd name="connsiteX50" fmla="*/ 9880 w 9985"/>
                <a:gd name="connsiteY50" fmla="*/ 2787 h 10000"/>
                <a:gd name="connsiteX51" fmla="*/ 9918 w 9985"/>
                <a:gd name="connsiteY51" fmla="*/ 2817 h 10000"/>
                <a:gd name="connsiteX52" fmla="*/ 9928 w 9985"/>
                <a:gd name="connsiteY52" fmla="*/ 2825 h 10000"/>
                <a:gd name="connsiteX53" fmla="*/ 9940 w 9985"/>
                <a:gd name="connsiteY53" fmla="*/ 2688 h 10000"/>
                <a:gd name="connsiteX54" fmla="*/ 9975 w 9985"/>
                <a:gd name="connsiteY54" fmla="*/ 2164 h 10000"/>
                <a:gd name="connsiteX55" fmla="*/ 9985 w 9985"/>
                <a:gd name="connsiteY55" fmla="*/ 2005 h 10000"/>
                <a:gd name="connsiteX56" fmla="*/ 9985 w 9985"/>
                <a:gd name="connsiteY56" fmla="*/ 1967 h 10000"/>
                <a:gd name="connsiteX57" fmla="*/ 9975 w 9985"/>
                <a:gd name="connsiteY57" fmla="*/ 1951 h 10000"/>
                <a:gd name="connsiteX58" fmla="*/ 9932 w 9985"/>
                <a:gd name="connsiteY58" fmla="*/ 1936 h 10000"/>
                <a:gd name="connsiteX59" fmla="*/ 9726 w 9985"/>
                <a:gd name="connsiteY59" fmla="*/ 1875 h 10000"/>
                <a:gd name="connsiteX60" fmla="*/ 9348 w 9985"/>
                <a:gd name="connsiteY60" fmla="*/ 1762 h 10000"/>
                <a:gd name="connsiteX61" fmla="*/ 9042 w 9985"/>
                <a:gd name="connsiteY61" fmla="*/ 1686 h 10000"/>
                <a:gd name="connsiteX62" fmla="*/ 8731 w 9985"/>
                <a:gd name="connsiteY62" fmla="*/ 1617 h 10000"/>
                <a:gd name="connsiteX63" fmla="*/ 8361 w 9985"/>
                <a:gd name="connsiteY63" fmla="*/ 1557 h 10000"/>
                <a:gd name="connsiteX64" fmla="*/ 7957 w 9985"/>
                <a:gd name="connsiteY64" fmla="*/ 1511 h 10000"/>
                <a:gd name="connsiteX65" fmla="*/ 7532 w 9985"/>
                <a:gd name="connsiteY65" fmla="*/ 1579 h 10000"/>
                <a:gd name="connsiteX66" fmla="*/ 7043 w 9985"/>
                <a:gd name="connsiteY66" fmla="*/ 1792 h 10000"/>
                <a:gd name="connsiteX67" fmla="*/ 6509 w 9985"/>
                <a:gd name="connsiteY67" fmla="*/ 2232 h 10000"/>
                <a:gd name="connsiteX68" fmla="*/ 5975 w 9985"/>
                <a:gd name="connsiteY68" fmla="*/ 2855 h 10000"/>
                <a:gd name="connsiteX69" fmla="*/ 5436 w 9985"/>
                <a:gd name="connsiteY69" fmla="*/ 3614 h 10000"/>
                <a:gd name="connsiteX70" fmla="*/ 5009 w 9985"/>
                <a:gd name="connsiteY70" fmla="*/ 4229 h 10000"/>
                <a:gd name="connsiteX71" fmla="*/ 4693 w 9985"/>
                <a:gd name="connsiteY71" fmla="*/ 4685 h 10000"/>
                <a:gd name="connsiteX72" fmla="*/ 4375 w 9985"/>
                <a:gd name="connsiteY72" fmla="*/ 5140 h 10000"/>
                <a:gd name="connsiteX73" fmla="*/ 4213 w 9985"/>
                <a:gd name="connsiteY73" fmla="*/ 5383 h 10000"/>
                <a:gd name="connsiteX74" fmla="*/ 4095 w 9985"/>
                <a:gd name="connsiteY74" fmla="*/ 5505 h 10000"/>
                <a:gd name="connsiteX75" fmla="*/ 3952 w 9985"/>
                <a:gd name="connsiteY75" fmla="*/ 5558 h 10000"/>
                <a:gd name="connsiteX76" fmla="*/ 3800 w 9985"/>
                <a:gd name="connsiteY76" fmla="*/ 5558 h 10000"/>
                <a:gd name="connsiteX77" fmla="*/ 3689 w 9985"/>
                <a:gd name="connsiteY77" fmla="*/ 5520 h 10000"/>
                <a:gd name="connsiteX78" fmla="*/ 3591 w 9985"/>
                <a:gd name="connsiteY78" fmla="*/ 5414 h 10000"/>
                <a:gd name="connsiteX79" fmla="*/ 3508 w 9985"/>
                <a:gd name="connsiteY79" fmla="*/ 5338 h 10000"/>
                <a:gd name="connsiteX80" fmla="*/ 3442 w 9985"/>
                <a:gd name="connsiteY80" fmla="*/ 5232 h 10000"/>
                <a:gd name="connsiteX81" fmla="*/ 3235 w 9985"/>
                <a:gd name="connsiteY81" fmla="*/ 4692 h 10000"/>
                <a:gd name="connsiteX82" fmla="*/ 2931 w 9985"/>
                <a:gd name="connsiteY82" fmla="*/ 3721 h 10000"/>
                <a:gd name="connsiteX83" fmla="*/ 2741 w 9985"/>
                <a:gd name="connsiteY83" fmla="*/ 3090 h 10000"/>
                <a:gd name="connsiteX84" fmla="*/ 2620 w 9985"/>
                <a:gd name="connsiteY84" fmla="*/ 2680 h 10000"/>
                <a:gd name="connsiteX85" fmla="*/ 2521 w 9985"/>
                <a:gd name="connsiteY85" fmla="*/ 2415 h 10000"/>
                <a:gd name="connsiteX86" fmla="*/ 2402 w 9985"/>
                <a:gd name="connsiteY86" fmla="*/ 2225 h 10000"/>
                <a:gd name="connsiteX87" fmla="*/ 2241 w 9985"/>
                <a:gd name="connsiteY87" fmla="*/ 2020 h 10000"/>
                <a:gd name="connsiteX88" fmla="*/ 1887 w 9985"/>
                <a:gd name="connsiteY88" fmla="*/ 1739 h 10000"/>
                <a:gd name="connsiteX89" fmla="*/ 1032 w 9985"/>
                <a:gd name="connsiteY89" fmla="*/ 1040 h 10000"/>
                <a:gd name="connsiteX90" fmla="*/ 465 w 9985"/>
                <a:gd name="connsiteY90" fmla="*/ 433 h 10000"/>
                <a:gd name="connsiteX91" fmla="*/ 258 w 9985"/>
                <a:gd name="connsiteY91" fmla="*/ 190 h 10000"/>
                <a:gd name="connsiteX92" fmla="*/ 161 w 9985"/>
                <a:gd name="connsiteY92" fmla="*/ 68 h 10000"/>
                <a:gd name="connsiteX93" fmla="*/ 121 w 9985"/>
                <a:gd name="connsiteY93" fmla="*/ 15 h 10000"/>
                <a:gd name="connsiteX94" fmla="*/ 109 w 9985"/>
                <a:gd name="connsiteY94" fmla="*/ 0 h 10000"/>
                <a:gd name="connsiteX95" fmla="*/ 97 w 9985"/>
                <a:gd name="connsiteY95" fmla="*/ 8 h 10000"/>
                <a:gd name="connsiteX96" fmla="*/ 83 w 9985"/>
                <a:gd name="connsiteY96" fmla="*/ 61 h 10000"/>
                <a:gd name="connsiteX97" fmla="*/ 0 w 9985"/>
                <a:gd name="connsiteY97" fmla="*/ 767 h 10000"/>
                <a:gd name="connsiteX0" fmla="*/ 41 w 10041"/>
                <a:gd name="connsiteY0" fmla="*/ 767 h 10000"/>
                <a:gd name="connsiteX1" fmla="*/ 908 w 10041"/>
                <a:gd name="connsiteY1" fmla="*/ 1853 h 10000"/>
                <a:gd name="connsiteX2" fmla="*/ 1626 w 10041"/>
                <a:gd name="connsiteY2" fmla="*/ 2468 h 10000"/>
                <a:gd name="connsiteX3" fmla="*/ 2074 w 10041"/>
                <a:gd name="connsiteY3" fmla="*/ 2832 h 10000"/>
                <a:gd name="connsiteX4" fmla="*/ 2273 w 10041"/>
                <a:gd name="connsiteY4" fmla="*/ 3022 h 10000"/>
                <a:gd name="connsiteX5" fmla="*/ 2464 w 10041"/>
                <a:gd name="connsiteY5" fmla="*/ 3424 h 10000"/>
                <a:gd name="connsiteX6" fmla="*/ 2708 w 10041"/>
                <a:gd name="connsiteY6" fmla="*/ 4237 h 10000"/>
                <a:gd name="connsiteX7" fmla="*/ 2981 w 10041"/>
                <a:gd name="connsiteY7" fmla="*/ 5095 h 10000"/>
                <a:gd name="connsiteX8" fmla="*/ 3084 w 10041"/>
                <a:gd name="connsiteY8" fmla="*/ 5459 h 10000"/>
                <a:gd name="connsiteX9" fmla="*/ 3257 w 10041"/>
                <a:gd name="connsiteY9" fmla="*/ 6014 h 10000"/>
                <a:gd name="connsiteX10" fmla="*/ 3447 w 10041"/>
                <a:gd name="connsiteY10" fmla="*/ 6409 h 10000"/>
                <a:gd name="connsiteX11" fmla="*/ 3729 w 10041"/>
                <a:gd name="connsiteY11" fmla="*/ 6910 h 10000"/>
                <a:gd name="connsiteX12" fmla="*/ 3914 w 10041"/>
                <a:gd name="connsiteY12" fmla="*/ 7244 h 10000"/>
                <a:gd name="connsiteX13" fmla="*/ 4030 w 10041"/>
                <a:gd name="connsiteY13" fmla="*/ 7441 h 10000"/>
                <a:gd name="connsiteX14" fmla="*/ 4094 w 10041"/>
                <a:gd name="connsiteY14" fmla="*/ 7570 h 10000"/>
                <a:gd name="connsiteX15" fmla="*/ 4836 w 10041"/>
                <a:gd name="connsiteY15" fmla="*/ 8026 h 10000"/>
                <a:gd name="connsiteX16" fmla="*/ 7634 w 10041"/>
                <a:gd name="connsiteY16" fmla="*/ 9605 h 10000"/>
                <a:gd name="connsiteX17" fmla="*/ 8345 w 10041"/>
                <a:gd name="connsiteY17" fmla="*/ 10000 h 10000"/>
                <a:gd name="connsiteX18" fmla="*/ 8350 w 10041"/>
                <a:gd name="connsiteY18" fmla="*/ 9985 h 10000"/>
                <a:gd name="connsiteX19" fmla="*/ 8431 w 10041"/>
                <a:gd name="connsiteY19" fmla="*/ 8785 h 10000"/>
                <a:gd name="connsiteX20" fmla="*/ 8735 w 10041"/>
                <a:gd name="connsiteY20" fmla="*/ 4199 h 10000"/>
                <a:gd name="connsiteX21" fmla="*/ 8814 w 10041"/>
                <a:gd name="connsiteY21" fmla="*/ 3037 h 10000"/>
                <a:gd name="connsiteX22" fmla="*/ 8816 w 10041"/>
                <a:gd name="connsiteY22" fmla="*/ 2976 h 10000"/>
                <a:gd name="connsiteX23" fmla="*/ 8818 w 10041"/>
                <a:gd name="connsiteY23" fmla="*/ 2863 h 10000"/>
                <a:gd name="connsiteX24" fmla="*/ 8818 w 10041"/>
                <a:gd name="connsiteY24" fmla="*/ 2779 h 10000"/>
                <a:gd name="connsiteX25" fmla="*/ 8821 w 10041"/>
                <a:gd name="connsiteY25" fmla="*/ 2733 h 10000"/>
                <a:gd name="connsiteX26" fmla="*/ 8835 w 10041"/>
                <a:gd name="connsiteY26" fmla="*/ 2711 h 10000"/>
                <a:gd name="connsiteX27" fmla="*/ 8859 w 10041"/>
                <a:gd name="connsiteY27" fmla="*/ 2726 h 10000"/>
                <a:gd name="connsiteX28" fmla="*/ 8913 w 10041"/>
                <a:gd name="connsiteY28" fmla="*/ 2771 h 10000"/>
                <a:gd name="connsiteX29" fmla="*/ 8977 w 10041"/>
                <a:gd name="connsiteY29" fmla="*/ 2832 h 10000"/>
                <a:gd name="connsiteX30" fmla="*/ 9039 w 10041"/>
                <a:gd name="connsiteY30" fmla="*/ 2885 h 10000"/>
                <a:gd name="connsiteX31" fmla="*/ 9116 w 10041"/>
                <a:gd name="connsiteY31" fmla="*/ 2938 h 10000"/>
                <a:gd name="connsiteX32" fmla="*/ 9197 w 10041"/>
                <a:gd name="connsiteY32" fmla="*/ 3007 h 10000"/>
                <a:gd name="connsiteX33" fmla="*/ 9320 w 10041"/>
                <a:gd name="connsiteY33" fmla="*/ 3144 h 10000"/>
                <a:gd name="connsiteX34" fmla="*/ 9477 w 10041"/>
                <a:gd name="connsiteY34" fmla="*/ 3333 h 10000"/>
                <a:gd name="connsiteX35" fmla="*/ 9700 w 10041"/>
                <a:gd name="connsiteY35" fmla="*/ 3599 h 10000"/>
                <a:gd name="connsiteX36" fmla="*/ 9817 w 10041"/>
                <a:gd name="connsiteY36" fmla="*/ 3736 h 10000"/>
                <a:gd name="connsiteX37" fmla="*/ 9855 w 10041"/>
                <a:gd name="connsiteY37" fmla="*/ 3774 h 10000"/>
                <a:gd name="connsiteX38" fmla="*/ 9867 w 10041"/>
                <a:gd name="connsiteY38" fmla="*/ 3774 h 10000"/>
                <a:gd name="connsiteX39" fmla="*/ 9874 w 10041"/>
                <a:gd name="connsiteY39" fmla="*/ 3751 h 10000"/>
                <a:gd name="connsiteX40" fmla="*/ 9886 w 10041"/>
                <a:gd name="connsiteY40" fmla="*/ 3599 h 10000"/>
                <a:gd name="connsiteX41" fmla="*/ 9915 w 10041"/>
                <a:gd name="connsiteY41" fmla="*/ 3257 h 10000"/>
                <a:gd name="connsiteX42" fmla="*/ 9929 w 10041"/>
                <a:gd name="connsiteY42" fmla="*/ 3136 h 10000"/>
                <a:gd name="connsiteX43" fmla="*/ 9936 w 10041"/>
                <a:gd name="connsiteY43" fmla="*/ 3083 h 10000"/>
                <a:gd name="connsiteX44" fmla="*/ 9936 w 10041"/>
                <a:gd name="connsiteY44" fmla="*/ 3060 h 10000"/>
                <a:gd name="connsiteX45" fmla="*/ 9920 w 10041"/>
                <a:gd name="connsiteY45" fmla="*/ 3052 h 10000"/>
                <a:gd name="connsiteX46" fmla="*/ 9896 w 10041"/>
                <a:gd name="connsiteY46" fmla="*/ 3022 h 10000"/>
                <a:gd name="connsiteX47" fmla="*/ 9882 w 10041"/>
                <a:gd name="connsiteY47" fmla="*/ 2961 h 10000"/>
                <a:gd name="connsiteX48" fmla="*/ 9877 w 10041"/>
                <a:gd name="connsiteY48" fmla="*/ 2855 h 10000"/>
                <a:gd name="connsiteX49" fmla="*/ 9898 w 10041"/>
                <a:gd name="connsiteY49" fmla="*/ 2779 h 10000"/>
                <a:gd name="connsiteX50" fmla="*/ 9936 w 10041"/>
                <a:gd name="connsiteY50" fmla="*/ 2787 h 10000"/>
                <a:gd name="connsiteX51" fmla="*/ 9974 w 10041"/>
                <a:gd name="connsiteY51" fmla="*/ 2817 h 10000"/>
                <a:gd name="connsiteX52" fmla="*/ 9984 w 10041"/>
                <a:gd name="connsiteY52" fmla="*/ 2825 h 10000"/>
                <a:gd name="connsiteX53" fmla="*/ 9996 w 10041"/>
                <a:gd name="connsiteY53" fmla="*/ 2688 h 10000"/>
                <a:gd name="connsiteX54" fmla="*/ 10031 w 10041"/>
                <a:gd name="connsiteY54" fmla="*/ 2164 h 10000"/>
                <a:gd name="connsiteX55" fmla="*/ 10041 w 10041"/>
                <a:gd name="connsiteY55" fmla="*/ 2005 h 10000"/>
                <a:gd name="connsiteX56" fmla="*/ 10041 w 10041"/>
                <a:gd name="connsiteY56" fmla="*/ 1967 h 10000"/>
                <a:gd name="connsiteX57" fmla="*/ 10031 w 10041"/>
                <a:gd name="connsiteY57" fmla="*/ 1951 h 10000"/>
                <a:gd name="connsiteX58" fmla="*/ 9988 w 10041"/>
                <a:gd name="connsiteY58" fmla="*/ 1936 h 10000"/>
                <a:gd name="connsiteX59" fmla="*/ 9782 w 10041"/>
                <a:gd name="connsiteY59" fmla="*/ 1875 h 10000"/>
                <a:gd name="connsiteX60" fmla="*/ 9403 w 10041"/>
                <a:gd name="connsiteY60" fmla="*/ 1762 h 10000"/>
                <a:gd name="connsiteX61" fmla="*/ 9097 w 10041"/>
                <a:gd name="connsiteY61" fmla="*/ 1686 h 10000"/>
                <a:gd name="connsiteX62" fmla="*/ 8785 w 10041"/>
                <a:gd name="connsiteY62" fmla="*/ 1617 h 10000"/>
                <a:gd name="connsiteX63" fmla="*/ 8415 w 10041"/>
                <a:gd name="connsiteY63" fmla="*/ 1557 h 10000"/>
                <a:gd name="connsiteX64" fmla="*/ 8010 w 10041"/>
                <a:gd name="connsiteY64" fmla="*/ 1511 h 10000"/>
                <a:gd name="connsiteX65" fmla="*/ 7584 w 10041"/>
                <a:gd name="connsiteY65" fmla="*/ 1579 h 10000"/>
                <a:gd name="connsiteX66" fmla="*/ 7095 w 10041"/>
                <a:gd name="connsiteY66" fmla="*/ 1792 h 10000"/>
                <a:gd name="connsiteX67" fmla="*/ 6560 w 10041"/>
                <a:gd name="connsiteY67" fmla="*/ 2232 h 10000"/>
                <a:gd name="connsiteX68" fmla="*/ 6025 w 10041"/>
                <a:gd name="connsiteY68" fmla="*/ 2855 h 10000"/>
                <a:gd name="connsiteX69" fmla="*/ 5485 w 10041"/>
                <a:gd name="connsiteY69" fmla="*/ 3614 h 10000"/>
                <a:gd name="connsiteX70" fmla="*/ 5058 w 10041"/>
                <a:gd name="connsiteY70" fmla="*/ 4229 h 10000"/>
                <a:gd name="connsiteX71" fmla="*/ 4741 w 10041"/>
                <a:gd name="connsiteY71" fmla="*/ 4685 h 10000"/>
                <a:gd name="connsiteX72" fmla="*/ 4423 w 10041"/>
                <a:gd name="connsiteY72" fmla="*/ 5140 h 10000"/>
                <a:gd name="connsiteX73" fmla="*/ 4260 w 10041"/>
                <a:gd name="connsiteY73" fmla="*/ 5383 h 10000"/>
                <a:gd name="connsiteX74" fmla="*/ 4142 w 10041"/>
                <a:gd name="connsiteY74" fmla="*/ 5505 h 10000"/>
                <a:gd name="connsiteX75" fmla="*/ 3999 w 10041"/>
                <a:gd name="connsiteY75" fmla="*/ 5558 h 10000"/>
                <a:gd name="connsiteX76" fmla="*/ 3847 w 10041"/>
                <a:gd name="connsiteY76" fmla="*/ 5558 h 10000"/>
                <a:gd name="connsiteX77" fmla="*/ 3736 w 10041"/>
                <a:gd name="connsiteY77" fmla="*/ 5520 h 10000"/>
                <a:gd name="connsiteX78" fmla="*/ 3637 w 10041"/>
                <a:gd name="connsiteY78" fmla="*/ 5414 h 10000"/>
                <a:gd name="connsiteX79" fmla="*/ 3554 w 10041"/>
                <a:gd name="connsiteY79" fmla="*/ 5338 h 10000"/>
                <a:gd name="connsiteX80" fmla="*/ 3488 w 10041"/>
                <a:gd name="connsiteY80" fmla="*/ 5232 h 10000"/>
                <a:gd name="connsiteX81" fmla="*/ 3281 w 10041"/>
                <a:gd name="connsiteY81" fmla="*/ 4692 h 10000"/>
                <a:gd name="connsiteX82" fmla="*/ 2976 w 10041"/>
                <a:gd name="connsiteY82" fmla="*/ 3721 h 10000"/>
                <a:gd name="connsiteX83" fmla="*/ 2786 w 10041"/>
                <a:gd name="connsiteY83" fmla="*/ 3090 h 10000"/>
                <a:gd name="connsiteX84" fmla="*/ 2665 w 10041"/>
                <a:gd name="connsiteY84" fmla="*/ 2680 h 10000"/>
                <a:gd name="connsiteX85" fmla="*/ 2566 w 10041"/>
                <a:gd name="connsiteY85" fmla="*/ 2415 h 10000"/>
                <a:gd name="connsiteX86" fmla="*/ 2447 w 10041"/>
                <a:gd name="connsiteY86" fmla="*/ 2225 h 10000"/>
                <a:gd name="connsiteX87" fmla="*/ 2285 w 10041"/>
                <a:gd name="connsiteY87" fmla="*/ 2020 h 10000"/>
                <a:gd name="connsiteX88" fmla="*/ 1931 w 10041"/>
                <a:gd name="connsiteY88" fmla="*/ 1739 h 10000"/>
                <a:gd name="connsiteX89" fmla="*/ 1075 w 10041"/>
                <a:gd name="connsiteY89" fmla="*/ 1040 h 10000"/>
                <a:gd name="connsiteX90" fmla="*/ 507 w 10041"/>
                <a:gd name="connsiteY90" fmla="*/ 433 h 10000"/>
                <a:gd name="connsiteX91" fmla="*/ 299 w 10041"/>
                <a:gd name="connsiteY91" fmla="*/ 190 h 10000"/>
                <a:gd name="connsiteX92" fmla="*/ 202 w 10041"/>
                <a:gd name="connsiteY92" fmla="*/ 68 h 10000"/>
                <a:gd name="connsiteX93" fmla="*/ 162 w 10041"/>
                <a:gd name="connsiteY93" fmla="*/ 15 h 10000"/>
                <a:gd name="connsiteX94" fmla="*/ 150 w 10041"/>
                <a:gd name="connsiteY94" fmla="*/ 0 h 10000"/>
                <a:gd name="connsiteX95" fmla="*/ 138 w 10041"/>
                <a:gd name="connsiteY95" fmla="*/ 8 h 10000"/>
                <a:gd name="connsiteX96" fmla="*/ 41 w 10041"/>
                <a:gd name="connsiteY96" fmla="*/ 767 h 10000"/>
                <a:gd name="connsiteX0" fmla="*/ 41 w 10041"/>
                <a:gd name="connsiteY0" fmla="*/ 767 h 10000"/>
                <a:gd name="connsiteX1" fmla="*/ 908 w 10041"/>
                <a:gd name="connsiteY1" fmla="*/ 1853 h 10000"/>
                <a:gd name="connsiteX2" fmla="*/ 1626 w 10041"/>
                <a:gd name="connsiteY2" fmla="*/ 2468 h 10000"/>
                <a:gd name="connsiteX3" fmla="*/ 2074 w 10041"/>
                <a:gd name="connsiteY3" fmla="*/ 2832 h 10000"/>
                <a:gd name="connsiteX4" fmla="*/ 2273 w 10041"/>
                <a:gd name="connsiteY4" fmla="*/ 3022 h 10000"/>
                <a:gd name="connsiteX5" fmla="*/ 2464 w 10041"/>
                <a:gd name="connsiteY5" fmla="*/ 3424 h 10000"/>
                <a:gd name="connsiteX6" fmla="*/ 2708 w 10041"/>
                <a:gd name="connsiteY6" fmla="*/ 4237 h 10000"/>
                <a:gd name="connsiteX7" fmla="*/ 2981 w 10041"/>
                <a:gd name="connsiteY7" fmla="*/ 5095 h 10000"/>
                <a:gd name="connsiteX8" fmla="*/ 3084 w 10041"/>
                <a:gd name="connsiteY8" fmla="*/ 5459 h 10000"/>
                <a:gd name="connsiteX9" fmla="*/ 3257 w 10041"/>
                <a:gd name="connsiteY9" fmla="*/ 6014 h 10000"/>
                <a:gd name="connsiteX10" fmla="*/ 3447 w 10041"/>
                <a:gd name="connsiteY10" fmla="*/ 6409 h 10000"/>
                <a:gd name="connsiteX11" fmla="*/ 3729 w 10041"/>
                <a:gd name="connsiteY11" fmla="*/ 6910 h 10000"/>
                <a:gd name="connsiteX12" fmla="*/ 3914 w 10041"/>
                <a:gd name="connsiteY12" fmla="*/ 7244 h 10000"/>
                <a:gd name="connsiteX13" fmla="*/ 4030 w 10041"/>
                <a:gd name="connsiteY13" fmla="*/ 7441 h 10000"/>
                <a:gd name="connsiteX14" fmla="*/ 4094 w 10041"/>
                <a:gd name="connsiteY14" fmla="*/ 7570 h 10000"/>
                <a:gd name="connsiteX15" fmla="*/ 4836 w 10041"/>
                <a:gd name="connsiteY15" fmla="*/ 8026 h 10000"/>
                <a:gd name="connsiteX16" fmla="*/ 7634 w 10041"/>
                <a:gd name="connsiteY16" fmla="*/ 9605 h 10000"/>
                <a:gd name="connsiteX17" fmla="*/ 8345 w 10041"/>
                <a:gd name="connsiteY17" fmla="*/ 10000 h 10000"/>
                <a:gd name="connsiteX18" fmla="*/ 8350 w 10041"/>
                <a:gd name="connsiteY18" fmla="*/ 9985 h 10000"/>
                <a:gd name="connsiteX19" fmla="*/ 8431 w 10041"/>
                <a:gd name="connsiteY19" fmla="*/ 8785 h 10000"/>
                <a:gd name="connsiteX20" fmla="*/ 8735 w 10041"/>
                <a:gd name="connsiteY20" fmla="*/ 4199 h 10000"/>
                <a:gd name="connsiteX21" fmla="*/ 8814 w 10041"/>
                <a:gd name="connsiteY21" fmla="*/ 3037 h 10000"/>
                <a:gd name="connsiteX22" fmla="*/ 8816 w 10041"/>
                <a:gd name="connsiteY22" fmla="*/ 2976 h 10000"/>
                <a:gd name="connsiteX23" fmla="*/ 8818 w 10041"/>
                <a:gd name="connsiteY23" fmla="*/ 2863 h 10000"/>
                <a:gd name="connsiteX24" fmla="*/ 8818 w 10041"/>
                <a:gd name="connsiteY24" fmla="*/ 2779 h 10000"/>
                <a:gd name="connsiteX25" fmla="*/ 8821 w 10041"/>
                <a:gd name="connsiteY25" fmla="*/ 2733 h 10000"/>
                <a:gd name="connsiteX26" fmla="*/ 8835 w 10041"/>
                <a:gd name="connsiteY26" fmla="*/ 2711 h 10000"/>
                <a:gd name="connsiteX27" fmla="*/ 8859 w 10041"/>
                <a:gd name="connsiteY27" fmla="*/ 2726 h 10000"/>
                <a:gd name="connsiteX28" fmla="*/ 8913 w 10041"/>
                <a:gd name="connsiteY28" fmla="*/ 2771 h 10000"/>
                <a:gd name="connsiteX29" fmla="*/ 8977 w 10041"/>
                <a:gd name="connsiteY29" fmla="*/ 2832 h 10000"/>
                <a:gd name="connsiteX30" fmla="*/ 9039 w 10041"/>
                <a:gd name="connsiteY30" fmla="*/ 2885 h 10000"/>
                <a:gd name="connsiteX31" fmla="*/ 9116 w 10041"/>
                <a:gd name="connsiteY31" fmla="*/ 2938 h 10000"/>
                <a:gd name="connsiteX32" fmla="*/ 9197 w 10041"/>
                <a:gd name="connsiteY32" fmla="*/ 3007 h 10000"/>
                <a:gd name="connsiteX33" fmla="*/ 9320 w 10041"/>
                <a:gd name="connsiteY33" fmla="*/ 3144 h 10000"/>
                <a:gd name="connsiteX34" fmla="*/ 9477 w 10041"/>
                <a:gd name="connsiteY34" fmla="*/ 3333 h 10000"/>
                <a:gd name="connsiteX35" fmla="*/ 9700 w 10041"/>
                <a:gd name="connsiteY35" fmla="*/ 3599 h 10000"/>
                <a:gd name="connsiteX36" fmla="*/ 9817 w 10041"/>
                <a:gd name="connsiteY36" fmla="*/ 3736 h 10000"/>
                <a:gd name="connsiteX37" fmla="*/ 9855 w 10041"/>
                <a:gd name="connsiteY37" fmla="*/ 3774 h 10000"/>
                <a:gd name="connsiteX38" fmla="*/ 9867 w 10041"/>
                <a:gd name="connsiteY38" fmla="*/ 3774 h 10000"/>
                <a:gd name="connsiteX39" fmla="*/ 9874 w 10041"/>
                <a:gd name="connsiteY39" fmla="*/ 3751 h 10000"/>
                <a:gd name="connsiteX40" fmla="*/ 9886 w 10041"/>
                <a:gd name="connsiteY40" fmla="*/ 3599 h 10000"/>
                <a:gd name="connsiteX41" fmla="*/ 9915 w 10041"/>
                <a:gd name="connsiteY41" fmla="*/ 3257 h 10000"/>
                <a:gd name="connsiteX42" fmla="*/ 9929 w 10041"/>
                <a:gd name="connsiteY42" fmla="*/ 3136 h 10000"/>
                <a:gd name="connsiteX43" fmla="*/ 9936 w 10041"/>
                <a:gd name="connsiteY43" fmla="*/ 3083 h 10000"/>
                <a:gd name="connsiteX44" fmla="*/ 9936 w 10041"/>
                <a:gd name="connsiteY44" fmla="*/ 3060 h 10000"/>
                <a:gd name="connsiteX45" fmla="*/ 9920 w 10041"/>
                <a:gd name="connsiteY45" fmla="*/ 3052 h 10000"/>
                <a:gd name="connsiteX46" fmla="*/ 9896 w 10041"/>
                <a:gd name="connsiteY46" fmla="*/ 3022 h 10000"/>
                <a:gd name="connsiteX47" fmla="*/ 9882 w 10041"/>
                <a:gd name="connsiteY47" fmla="*/ 2961 h 10000"/>
                <a:gd name="connsiteX48" fmla="*/ 9877 w 10041"/>
                <a:gd name="connsiteY48" fmla="*/ 2855 h 10000"/>
                <a:gd name="connsiteX49" fmla="*/ 9898 w 10041"/>
                <a:gd name="connsiteY49" fmla="*/ 2779 h 10000"/>
                <a:gd name="connsiteX50" fmla="*/ 9936 w 10041"/>
                <a:gd name="connsiteY50" fmla="*/ 2787 h 10000"/>
                <a:gd name="connsiteX51" fmla="*/ 9974 w 10041"/>
                <a:gd name="connsiteY51" fmla="*/ 2817 h 10000"/>
                <a:gd name="connsiteX52" fmla="*/ 9984 w 10041"/>
                <a:gd name="connsiteY52" fmla="*/ 2825 h 10000"/>
                <a:gd name="connsiteX53" fmla="*/ 9996 w 10041"/>
                <a:gd name="connsiteY53" fmla="*/ 2688 h 10000"/>
                <a:gd name="connsiteX54" fmla="*/ 10031 w 10041"/>
                <a:gd name="connsiteY54" fmla="*/ 2164 h 10000"/>
                <a:gd name="connsiteX55" fmla="*/ 10041 w 10041"/>
                <a:gd name="connsiteY55" fmla="*/ 2005 h 10000"/>
                <a:gd name="connsiteX56" fmla="*/ 10041 w 10041"/>
                <a:gd name="connsiteY56" fmla="*/ 1967 h 10000"/>
                <a:gd name="connsiteX57" fmla="*/ 10031 w 10041"/>
                <a:gd name="connsiteY57" fmla="*/ 1951 h 10000"/>
                <a:gd name="connsiteX58" fmla="*/ 9988 w 10041"/>
                <a:gd name="connsiteY58" fmla="*/ 1936 h 10000"/>
                <a:gd name="connsiteX59" fmla="*/ 9782 w 10041"/>
                <a:gd name="connsiteY59" fmla="*/ 1875 h 10000"/>
                <a:gd name="connsiteX60" fmla="*/ 9403 w 10041"/>
                <a:gd name="connsiteY60" fmla="*/ 1762 h 10000"/>
                <a:gd name="connsiteX61" fmla="*/ 9097 w 10041"/>
                <a:gd name="connsiteY61" fmla="*/ 1686 h 10000"/>
                <a:gd name="connsiteX62" fmla="*/ 8785 w 10041"/>
                <a:gd name="connsiteY62" fmla="*/ 1617 h 10000"/>
                <a:gd name="connsiteX63" fmla="*/ 8415 w 10041"/>
                <a:gd name="connsiteY63" fmla="*/ 1557 h 10000"/>
                <a:gd name="connsiteX64" fmla="*/ 8010 w 10041"/>
                <a:gd name="connsiteY64" fmla="*/ 1511 h 10000"/>
                <a:gd name="connsiteX65" fmla="*/ 7584 w 10041"/>
                <a:gd name="connsiteY65" fmla="*/ 1579 h 10000"/>
                <a:gd name="connsiteX66" fmla="*/ 7095 w 10041"/>
                <a:gd name="connsiteY66" fmla="*/ 1792 h 10000"/>
                <a:gd name="connsiteX67" fmla="*/ 6560 w 10041"/>
                <a:gd name="connsiteY67" fmla="*/ 2232 h 10000"/>
                <a:gd name="connsiteX68" fmla="*/ 6025 w 10041"/>
                <a:gd name="connsiteY68" fmla="*/ 2855 h 10000"/>
                <a:gd name="connsiteX69" fmla="*/ 5485 w 10041"/>
                <a:gd name="connsiteY69" fmla="*/ 3614 h 10000"/>
                <a:gd name="connsiteX70" fmla="*/ 5058 w 10041"/>
                <a:gd name="connsiteY70" fmla="*/ 4229 h 10000"/>
                <a:gd name="connsiteX71" fmla="*/ 4741 w 10041"/>
                <a:gd name="connsiteY71" fmla="*/ 4685 h 10000"/>
                <a:gd name="connsiteX72" fmla="*/ 4423 w 10041"/>
                <a:gd name="connsiteY72" fmla="*/ 5140 h 10000"/>
                <a:gd name="connsiteX73" fmla="*/ 4260 w 10041"/>
                <a:gd name="connsiteY73" fmla="*/ 5383 h 10000"/>
                <a:gd name="connsiteX74" fmla="*/ 4142 w 10041"/>
                <a:gd name="connsiteY74" fmla="*/ 5505 h 10000"/>
                <a:gd name="connsiteX75" fmla="*/ 3999 w 10041"/>
                <a:gd name="connsiteY75" fmla="*/ 5558 h 10000"/>
                <a:gd name="connsiteX76" fmla="*/ 3847 w 10041"/>
                <a:gd name="connsiteY76" fmla="*/ 5558 h 10000"/>
                <a:gd name="connsiteX77" fmla="*/ 3736 w 10041"/>
                <a:gd name="connsiteY77" fmla="*/ 5520 h 10000"/>
                <a:gd name="connsiteX78" fmla="*/ 3637 w 10041"/>
                <a:gd name="connsiteY78" fmla="*/ 5414 h 10000"/>
                <a:gd name="connsiteX79" fmla="*/ 3554 w 10041"/>
                <a:gd name="connsiteY79" fmla="*/ 5338 h 10000"/>
                <a:gd name="connsiteX80" fmla="*/ 3488 w 10041"/>
                <a:gd name="connsiteY80" fmla="*/ 5232 h 10000"/>
                <a:gd name="connsiteX81" fmla="*/ 3281 w 10041"/>
                <a:gd name="connsiteY81" fmla="*/ 4692 h 10000"/>
                <a:gd name="connsiteX82" fmla="*/ 2976 w 10041"/>
                <a:gd name="connsiteY82" fmla="*/ 3721 h 10000"/>
                <a:gd name="connsiteX83" fmla="*/ 2786 w 10041"/>
                <a:gd name="connsiteY83" fmla="*/ 3090 h 10000"/>
                <a:gd name="connsiteX84" fmla="*/ 2665 w 10041"/>
                <a:gd name="connsiteY84" fmla="*/ 2680 h 10000"/>
                <a:gd name="connsiteX85" fmla="*/ 2566 w 10041"/>
                <a:gd name="connsiteY85" fmla="*/ 2415 h 10000"/>
                <a:gd name="connsiteX86" fmla="*/ 2447 w 10041"/>
                <a:gd name="connsiteY86" fmla="*/ 2225 h 10000"/>
                <a:gd name="connsiteX87" fmla="*/ 2285 w 10041"/>
                <a:gd name="connsiteY87" fmla="*/ 2020 h 10000"/>
                <a:gd name="connsiteX88" fmla="*/ 1931 w 10041"/>
                <a:gd name="connsiteY88" fmla="*/ 1739 h 10000"/>
                <a:gd name="connsiteX89" fmla="*/ 1075 w 10041"/>
                <a:gd name="connsiteY89" fmla="*/ 1040 h 10000"/>
                <a:gd name="connsiteX90" fmla="*/ 299 w 10041"/>
                <a:gd name="connsiteY90" fmla="*/ 190 h 10000"/>
                <a:gd name="connsiteX91" fmla="*/ 202 w 10041"/>
                <a:gd name="connsiteY91" fmla="*/ 68 h 10000"/>
                <a:gd name="connsiteX92" fmla="*/ 162 w 10041"/>
                <a:gd name="connsiteY92" fmla="*/ 15 h 10000"/>
                <a:gd name="connsiteX93" fmla="*/ 150 w 10041"/>
                <a:gd name="connsiteY93" fmla="*/ 0 h 10000"/>
                <a:gd name="connsiteX94" fmla="*/ 138 w 10041"/>
                <a:gd name="connsiteY94" fmla="*/ 8 h 10000"/>
                <a:gd name="connsiteX95" fmla="*/ 41 w 10041"/>
                <a:gd name="connsiteY95" fmla="*/ 767 h 10000"/>
                <a:gd name="connsiteX0" fmla="*/ 0 w 9903"/>
                <a:gd name="connsiteY0" fmla="*/ 8 h 10000"/>
                <a:gd name="connsiteX1" fmla="*/ 770 w 9903"/>
                <a:gd name="connsiteY1" fmla="*/ 1853 h 10000"/>
                <a:gd name="connsiteX2" fmla="*/ 1488 w 9903"/>
                <a:gd name="connsiteY2" fmla="*/ 2468 h 10000"/>
                <a:gd name="connsiteX3" fmla="*/ 1936 w 9903"/>
                <a:gd name="connsiteY3" fmla="*/ 2832 h 10000"/>
                <a:gd name="connsiteX4" fmla="*/ 2135 w 9903"/>
                <a:gd name="connsiteY4" fmla="*/ 3022 h 10000"/>
                <a:gd name="connsiteX5" fmla="*/ 2326 w 9903"/>
                <a:gd name="connsiteY5" fmla="*/ 3424 h 10000"/>
                <a:gd name="connsiteX6" fmla="*/ 2570 w 9903"/>
                <a:gd name="connsiteY6" fmla="*/ 4237 h 10000"/>
                <a:gd name="connsiteX7" fmla="*/ 2843 w 9903"/>
                <a:gd name="connsiteY7" fmla="*/ 5095 h 10000"/>
                <a:gd name="connsiteX8" fmla="*/ 2946 w 9903"/>
                <a:gd name="connsiteY8" fmla="*/ 5459 h 10000"/>
                <a:gd name="connsiteX9" fmla="*/ 3119 w 9903"/>
                <a:gd name="connsiteY9" fmla="*/ 6014 h 10000"/>
                <a:gd name="connsiteX10" fmla="*/ 3309 w 9903"/>
                <a:gd name="connsiteY10" fmla="*/ 6409 h 10000"/>
                <a:gd name="connsiteX11" fmla="*/ 3591 w 9903"/>
                <a:gd name="connsiteY11" fmla="*/ 6910 h 10000"/>
                <a:gd name="connsiteX12" fmla="*/ 3776 w 9903"/>
                <a:gd name="connsiteY12" fmla="*/ 7244 h 10000"/>
                <a:gd name="connsiteX13" fmla="*/ 3892 w 9903"/>
                <a:gd name="connsiteY13" fmla="*/ 7441 h 10000"/>
                <a:gd name="connsiteX14" fmla="*/ 3956 w 9903"/>
                <a:gd name="connsiteY14" fmla="*/ 7570 h 10000"/>
                <a:gd name="connsiteX15" fmla="*/ 4698 w 9903"/>
                <a:gd name="connsiteY15" fmla="*/ 8026 h 10000"/>
                <a:gd name="connsiteX16" fmla="*/ 7496 w 9903"/>
                <a:gd name="connsiteY16" fmla="*/ 9605 h 10000"/>
                <a:gd name="connsiteX17" fmla="*/ 8207 w 9903"/>
                <a:gd name="connsiteY17" fmla="*/ 10000 h 10000"/>
                <a:gd name="connsiteX18" fmla="*/ 8212 w 9903"/>
                <a:gd name="connsiteY18" fmla="*/ 9985 h 10000"/>
                <a:gd name="connsiteX19" fmla="*/ 8293 w 9903"/>
                <a:gd name="connsiteY19" fmla="*/ 8785 h 10000"/>
                <a:gd name="connsiteX20" fmla="*/ 8597 w 9903"/>
                <a:gd name="connsiteY20" fmla="*/ 4199 h 10000"/>
                <a:gd name="connsiteX21" fmla="*/ 8676 w 9903"/>
                <a:gd name="connsiteY21" fmla="*/ 3037 h 10000"/>
                <a:gd name="connsiteX22" fmla="*/ 8678 w 9903"/>
                <a:gd name="connsiteY22" fmla="*/ 2976 h 10000"/>
                <a:gd name="connsiteX23" fmla="*/ 8680 w 9903"/>
                <a:gd name="connsiteY23" fmla="*/ 2863 h 10000"/>
                <a:gd name="connsiteX24" fmla="*/ 8680 w 9903"/>
                <a:gd name="connsiteY24" fmla="*/ 2779 h 10000"/>
                <a:gd name="connsiteX25" fmla="*/ 8683 w 9903"/>
                <a:gd name="connsiteY25" fmla="*/ 2733 h 10000"/>
                <a:gd name="connsiteX26" fmla="*/ 8697 w 9903"/>
                <a:gd name="connsiteY26" fmla="*/ 2711 h 10000"/>
                <a:gd name="connsiteX27" fmla="*/ 8721 w 9903"/>
                <a:gd name="connsiteY27" fmla="*/ 2726 h 10000"/>
                <a:gd name="connsiteX28" fmla="*/ 8775 w 9903"/>
                <a:gd name="connsiteY28" fmla="*/ 2771 h 10000"/>
                <a:gd name="connsiteX29" fmla="*/ 8839 w 9903"/>
                <a:gd name="connsiteY29" fmla="*/ 2832 h 10000"/>
                <a:gd name="connsiteX30" fmla="*/ 8901 w 9903"/>
                <a:gd name="connsiteY30" fmla="*/ 2885 h 10000"/>
                <a:gd name="connsiteX31" fmla="*/ 8978 w 9903"/>
                <a:gd name="connsiteY31" fmla="*/ 2938 h 10000"/>
                <a:gd name="connsiteX32" fmla="*/ 9059 w 9903"/>
                <a:gd name="connsiteY32" fmla="*/ 3007 h 10000"/>
                <a:gd name="connsiteX33" fmla="*/ 9182 w 9903"/>
                <a:gd name="connsiteY33" fmla="*/ 3144 h 10000"/>
                <a:gd name="connsiteX34" fmla="*/ 9339 w 9903"/>
                <a:gd name="connsiteY34" fmla="*/ 3333 h 10000"/>
                <a:gd name="connsiteX35" fmla="*/ 9562 w 9903"/>
                <a:gd name="connsiteY35" fmla="*/ 3599 h 10000"/>
                <a:gd name="connsiteX36" fmla="*/ 9679 w 9903"/>
                <a:gd name="connsiteY36" fmla="*/ 3736 h 10000"/>
                <a:gd name="connsiteX37" fmla="*/ 9717 w 9903"/>
                <a:gd name="connsiteY37" fmla="*/ 3774 h 10000"/>
                <a:gd name="connsiteX38" fmla="*/ 9729 w 9903"/>
                <a:gd name="connsiteY38" fmla="*/ 3774 h 10000"/>
                <a:gd name="connsiteX39" fmla="*/ 9736 w 9903"/>
                <a:gd name="connsiteY39" fmla="*/ 3751 h 10000"/>
                <a:gd name="connsiteX40" fmla="*/ 9748 w 9903"/>
                <a:gd name="connsiteY40" fmla="*/ 3599 h 10000"/>
                <a:gd name="connsiteX41" fmla="*/ 9777 w 9903"/>
                <a:gd name="connsiteY41" fmla="*/ 3257 h 10000"/>
                <a:gd name="connsiteX42" fmla="*/ 9791 w 9903"/>
                <a:gd name="connsiteY42" fmla="*/ 3136 h 10000"/>
                <a:gd name="connsiteX43" fmla="*/ 9798 w 9903"/>
                <a:gd name="connsiteY43" fmla="*/ 3083 h 10000"/>
                <a:gd name="connsiteX44" fmla="*/ 9798 w 9903"/>
                <a:gd name="connsiteY44" fmla="*/ 3060 h 10000"/>
                <a:gd name="connsiteX45" fmla="*/ 9782 w 9903"/>
                <a:gd name="connsiteY45" fmla="*/ 3052 h 10000"/>
                <a:gd name="connsiteX46" fmla="*/ 9758 w 9903"/>
                <a:gd name="connsiteY46" fmla="*/ 3022 h 10000"/>
                <a:gd name="connsiteX47" fmla="*/ 9744 w 9903"/>
                <a:gd name="connsiteY47" fmla="*/ 2961 h 10000"/>
                <a:gd name="connsiteX48" fmla="*/ 9739 w 9903"/>
                <a:gd name="connsiteY48" fmla="*/ 2855 h 10000"/>
                <a:gd name="connsiteX49" fmla="*/ 9760 w 9903"/>
                <a:gd name="connsiteY49" fmla="*/ 2779 h 10000"/>
                <a:gd name="connsiteX50" fmla="*/ 9798 w 9903"/>
                <a:gd name="connsiteY50" fmla="*/ 2787 h 10000"/>
                <a:gd name="connsiteX51" fmla="*/ 9836 w 9903"/>
                <a:gd name="connsiteY51" fmla="*/ 2817 h 10000"/>
                <a:gd name="connsiteX52" fmla="*/ 9846 w 9903"/>
                <a:gd name="connsiteY52" fmla="*/ 2825 h 10000"/>
                <a:gd name="connsiteX53" fmla="*/ 9858 w 9903"/>
                <a:gd name="connsiteY53" fmla="*/ 2688 h 10000"/>
                <a:gd name="connsiteX54" fmla="*/ 9893 w 9903"/>
                <a:gd name="connsiteY54" fmla="*/ 2164 h 10000"/>
                <a:gd name="connsiteX55" fmla="*/ 9903 w 9903"/>
                <a:gd name="connsiteY55" fmla="*/ 2005 h 10000"/>
                <a:gd name="connsiteX56" fmla="*/ 9903 w 9903"/>
                <a:gd name="connsiteY56" fmla="*/ 1967 h 10000"/>
                <a:gd name="connsiteX57" fmla="*/ 9893 w 9903"/>
                <a:gd name="connsiteY57" fmla="*/ 1951 h 10000"/>
                <a:gd name="connsiteX58" fmla="*/ 9850 w 9903"/>
                <a:gd name="connsiteY58" fmla="*/ 1936 h 10000"/>
                <a:gd name="connsiteX59" fmla="*/ 9644 w 9903"/>
                <a:gd name="connsiteY59" fmla="*/ 1875 h 10000"/>
                <a:gd name="connsiteX60" fmla="*/ 9265 w 9903"/>
                <a:gd name="connsiteY60" fmla="*/ 1762 h 10000"/>
                <a:gd name="connsiteX61" fmla="*/ 8959 w 9903"/>
                <a:gd name="connsiteY61" fmla="*/ 1686 h 10000"/>
                <a:gd name="connsiteX62" fmla="*/ 8647 w 9903"/>
                <a:gd name="connsiteY62" fmla="*/ 1617 h 10000"/>
                <a:gd name="connsiteX63" fmla="*/ 8277 w 9903"/>
                <a:gd name="connsiteY63" fmla="*/ 1557 h 10000"/>
                <a:gd name="connsiteX64" fmla="*/ 7872 w 9903"/>
                <a:gd name="connsiteY64" fmla="*/ 1511 h 10000"/>
                <a:gd name="connsiteX65" fmla="*/ 7446 w 9903"/>
                <a:gd name="connsiteY65" fmla="*/ 1579 h 10000"/>
                <a:gd name="connsiteX66" fmla="*/ 6957 w 9903"/>
                <a:gd name="connsiteY66" fmla="*/ 1792 h 10000"/>
                <a:gd name="connsiteX67" fmla="*/ 6422 w 9903"/>
                <a:gd name="connsiteY67" fmla="*/ 2232 h 10000"/>
                <a:gd name="connsiteX68" fmla="*/ 5887 w 9903"/>
                <a:gd name="connsiteY68" fmla="*/ 2855 h 10000"/>
                <a:gd name="connsiteX69" fmla="*/ 5347 w 9903"/>
                <a:gd name="connsiteY69" fmla="*/ 3614 h 10000"/>
                <a:gd name="connsiteX70" fmla="*/ 4920 w 9903"/>
                <a:gd name="connsiteY70" fmla="*/ 4229 h 10000"/>
                <a:gd name="connsiteX71" fmla="*/ 4603 w 9903"/>
                <a:gd name="connsiteY71" fmla="*/ 4685 h 10000"/>
                <a:gd name="connsiteX72" fmla="*/ 4285 w 9903"/>
                <a:gd name="connsiteY72" fmla="*/ 5140 h 10000"/>
                <a:gd name="connsiteX73" fmla="*/ 4122 w 9903"/>
                <a:gd name="connsiteY73" fmla="*/ 5383 h 10000"/>
                <a:gd name="connsiteX74" fmla="*/ 4004 w 9903"/>
                <a:gd name="connsiteY74" fmla="*/ 5505 h 10000"/>
                <a:gd name="connsiteX75" fmla="*/ 3861 w 9903"/>
                <a:gd name="connsiteY75" fmla="*/ 5558 h 10000"/>
                <a:gd name="connsiteX76" fmla="*/ 3709 w 9903"/>
                <a:gd name="connsiteY76" fmla="*/ 5558 h 10000"/>
                <a:gd name="connsiteX77" fmla="*/ 3598 w 9903"/>
                <a:gd name="connsiteY77" fmla="*/ 5520 h 10000"/>
                <a:gd name="connsiteX78" fmla="*/ 3499 w 9903"/>
                <a:gd name="connsiteY78" fmla="*/ 5414 h 10000"/>
                <a:gd name="connsiteX79" fmla="*/ 3416 w 9903"/>
                <a:gd name="connsiteY79" fmla="*/ 5338 h 10000"/>
                <a:gd name="connsiteX80" fmla="*/ 3350 w 9903"/>
                <a:gd name="connsiteY80" fmla="*/ 5232 h 10000"/>
                <a:gd name="connsiteX81" fmla="*/ 3143 w 9903"/>
                <a:gd name="connsiteY81" fmla="*/ 4692 h 10000"/>
                <a:gd name="connsiteX82" fmla="*/ 2838 w 9903"/>
                <a:gd name="connsiteY82" fmla="*/ 3721 h 10000"/>
                <a:gd name="connsiteX83" fmla="*/ 2648 w 9903"/>
                <a:gd name="connsiteY83" fmla="*/ 3090 h 10000"/>
                <a:gd name="connsiteX84" fmla="*/ 2527 w 9903"/>
                <a:gd name="connsiteY84" fmla="*/ 2680 h 10000"/>
                <a:gd name="connsiteX85" fmla="*/ 2428 w 9903"/>
                <a:gd name="connsiteY85" fmla="*/ 2415 h 10000"/>
                <a:gd name="connsiteX86" fmla="*/ 2309 w 9903"/>
                <a:gd name="connsiteY86" fmla="*/ 2225 h 10000"/>
                <a:gd name="connsiteX87" fmla="*/ 2147 w 9903"/>
                <a:gd name="connsiteY87" fmla="*/ 2020 h 10000"/>
                <a:gd name="connsiteX88" fmla="*/ 1793 w 9903"/>
                <a:gd name="connsiteY88" fmla="*/ 1739 h 10000"/>
                <a:gd name="connsiteX89" fmla="*/ 937 w 9903"/>
                <a:gd name="connsiteY89" fmla="*/ 1040 h 10000"/>
                <a:gd name="connsiteX90" fmla="*/ 161 w 9903"/>
                <a:gd name="connsiteY90" fmla="*/ 190 h 10000"/>
                <a:gd name="connsiteX91" fmla="*/ 64 w 9903"/>
                <a:gd name="connsiteY91" fmla="*/ 68 h 10000"/>
                <a:gd name="connsiteX92" fmla="*/ 24 w 9903"/>
                <a:gd name="connsiteY92" fmla="*/ 15 h 10000"/>
                <a:gd name="connsiteX93" fmla="*/ 12 w 9903"/>
                <a:gd name="connsiteY93" fmla="*/ 0 h 10000"/>
                <a:gd name="connsiteX94" fmla="*/ 0 w 9903"/>
                <a:gd name="connsiteY94" fmla="*/ 8 h 10000"/>
                <a:gd name="connsiteX0" fmla="*/ 0 w 9988"/>
                <a:gd name="connsiteY0" fmla="*/ 0 h 10000"/>
                <a:gd name="connsiteX1" fmla="*/ 766 w 9988"/>
                <a:gd name="connsiteY1" fmla="*/ 1853 h 10000"/>
                <a:gd name="connsiteX2" fmla="*/ 1491 w 9988"/>
                <a:gd name="connsiteY2" fmla="*/ 2468 h 10000"/>
                <a:gd name="connsiteX3" fmla="*/ 1943 w 9988"/>
                <a:gd name="connsiteY3" fmla="*/ 2832 h 10000"/>
                <a:gd name="connsiteX4" fmla="*/ 2144 w 9988"/>
                <a:gd name="connsiteY4" fmla="*/ 3022 h 10000"/>
                <a:gd name="connsiteX5" fmla="*/ 2337 w 9988"/>
                <a:gd name="connsiteY5" fmla="*/ 3424 h 10000"/>
                <a:gd name="connsiteX6" fmla="*/ 2583 w 9988"/>
                <a:gd name="connsiteY6" fmla="*/ 4237 h 10000"/>
                <a:gd name="connsiteX7" fmla="*/ 2859 w 9988"/>
                <a:gd name="connsiteY7" fmla="*/ 5095 h 10000"/>
                <a:gd name="connsiteX8" fmla="*/ 2963 w 9988"/>
                <a:gd name="connsiteY8" fmla="*/ 5459 h 10000"/>
                <a:gd name="connsiteX9" fmla="*/ 3138 w 9988"/>
                <a:gd name="connsiteY9" fmla="*/ 6014 h 10000"/>
                <a:gd name="connsiteX10" fmla="*/ 3329 w 9988"/>
                <a:gd name="connsiteY10" fmla="*/ 6409 h 10000"/>
                <a:gd name="connsiteX11" fmla="*/ 3614 w 9988"/>
                <a:gd name="connsiteY11" fmla="*/ 6910 h 10000"/>
                <a:gd name="connsiteX12" fmla="*/ 3801 w 9988"/>
                <a:gd name="connsiteY12" fmla="*/ 7244 h 10000"/>
                <a:gd name="connsiteX13" fmla="*/ 3918 w 9988"/>
                <a:gd name="connsiteY13" fmla="*/ 7441 h 10000"/>
                <a:gd name="connsiteX14" fmla="*/ 3983 w 9988"/>
                <a:gd name="connsiteY14" fmla="*/ 7570 h 10000"/>
                <a:gd name="connsiteX15" fmla="*/ 4732 w 9988"/>
                <a:gd name="connsiteY15" fmla="*/ 8026 h 10000"/>
                <a:gd name="connsiteX16" fmla="*/ 7557 w 9988"/>
                <a:gd name="connsiteY16" fmla="*/ 9605 h 10000"/>
                <a:gd name="connsiteX17" fmla="*/ 8275 w 9988"/>
                <a:gd name="connsiteY17" fmla="*/ 10000 h 10000"/>
                <a:gd name="connsiteX18" fmla="*/ 8280 w 9988"/>
                <a:gd name="connsiteY18" fmla="*/ 9985 h 10000"/>
                <a:gd name="connsiteX19" fmla="*/ 8362 w 9988"/>
                <a:gd name="connsiteY19" fmla="*/ 8785 h 10000"/>
                <a:gd name="connsiteX20" fmla="*/ 8669 w 9988"/>
                <a:gd name="connsiteY20" fmla="*/ 4199 h 10000"/>
                <a:gd name="connsiteX21" fmla="*/ 8749 w 9988"/>
                <a:gd name="connsiteY21" fmla="*/ 3037 h 10000"/>
                <a:gd name="connsiteX22" fmla="*/ 8751 w 9988"/>
                <a:gd name="connsiteY22" fmla="*/ 2976 h 10000"/>
                <a:gd name="connsiteX23" fmla="*/ 8753 w 9988"/>
                <a:gd name="connsiteY23" fmla="*/ 2863 h 10000"/>
                <a:gd name="connsiteX24" fmla="*/ 8753 w 9988"/>
                <a:gd name="connsiteY24" fmla="*/ 2779 h 10000"/>
                <a:gd name="connsiteX25" fmla="*/ 8756 w 9988"/>
                <a:gd name="connsiteY25" fmla="*/ 2733 h 10000"/>
                <a:gd name="connsiteX26" fmla="*/ 8770 w 9988"/>
                <a:gd name="connsiteY26" fmla="*/ 2711 h 10000"/>
                <a:gd name="connsiteX27" fmla="*/ 8794 w 9988"/>
                <a:gd name="connsiteY27" fmla="*/ 2726 h 10000"/>
                <a:gd name="connsiteX28" fmla="*/ 8849 w 9988"/>
                <a:gd name="connsiteY28" fmla="*/ 2771 h 10000"/>
                <a:gd name="connsiteX29" fmla="*/ 8914 w 9988"/>
                <a:gd name="connsiteY29" fmla="*/ 2832 h 10000"/>
                <a:gd name="connsiteX30" fmla="*/ 8976 w 9988"/>
                <a:gd name="connsiteY30" fmla="*/ 2885 h 10000"/>
                <a:gd name="connsiteX31" fmla="*/ 9054 w 9988"/>
                <a:gd name="connsiteY31" fmla="*/ 2938 h 10000"/>
                <a:gd name="connsiteX32" fmla="*/ 9136 w 9988"/>
                <a:gd name="connsiteY32" fmla="*/ 3007 h 10000"/>
                <a:gd name="connsiteX33" fmla="*/ 9260 w 9988"/>
                <a:gd name="connsiteY33" fmla="*/ 3144 h 10000"/>
                <a:gd name="connsiteX34" fmla="*/ 9418 w 9988"/>
                <a:gd name="connsiteY34" fmla="*/ 3333 h 10000"/>
                <a:gd name="connsiteX35" fmla="*/ 9644 w 9988"/>
                <a:gd name="connsiteY35" fmla="*/ 3599 h 10000"/>
                <a:gd name="connsiteX36" fmla="*/ 9762 w 9988"/>
                <a:gd name="connsiteY36" fmla="*/ 3736 h 10000"/>
                <a:gd name="connsiteX37" fmla="*/ 9800 w 9988"/>
                <a:gd name="connsiteY37" fmla="*/ 3774 h 10000"/>
                <a:gd name="connsiteX38" fmla="*/ 9812 w 9988"/>
                <a:gd name="connsiteY38" fmla="*/ 3774 h 10000"/>
                <a:gd name="connsiteX39" fmla="*/ 9819 w 9988"/>
                <a:gd name="connsiteY39" fmla="*/ 3751 h 10000"/>
                <a:gd name="connsiteX40" fmla="*/ 9831 w 9988"/>
                <a:gd name="connsiteY40" fmla="*/ 3599 h 10000"/>
                <a:gd name="connsiteX41" fmla="*/ 9861 w 9988"/>
                <a:gd name="connsiteY41" fmla="*/ 3257 h 10000"/>
                <a:gd name="connsiteX42" fmla="*/ 9875 w 9988"/>
                <a:gd name="connsiteY42" fmla="*/ 3136 h 10000"/>
                <a:gd name="connsiteX43" fmla="*/ 9882 w 9988"/>
                <a:gd name="connsiteY43" fmla="*/ 3083 h 10000"/>
                <a:gd name="connsiteX44" fmla="*/ 9882 w 9988"/>
                <a:gd name="connsiteY44" fmla="*/ 3060 h 10000"/>
                <a:gd name="connsiteX45" fmla="*/ 9866 w 9988"/>
                <a:gd name="connsiteY45" fmla="*/ 3052 h 10000"/>
                <a:gd name="connsiteX46" fmla="*/ 9842 w 9988"/>
                <a:gd name="connsiteY46" fmla="*/ 3022 h 10000"/>
                <a:gd name="connsiteX47" fmla="*/ 9827 w 9988"/>
                <a:gd name="connsiteY47" fmla="*/ 2961 h 10000"/>
                <a:gd name="connsiteX48" fmla="*/ 9822 w 9988"/>
                <a:gd name="connsiteY48" fmla="*/ 2855 h 10000"/>
                <a:gd name="connsiteX49" fmla="*/ 9844 w 9988"/>
                <a:gd name="connsiteY49" fmla="*/ 2779 h 10000"/>
                <a:gd name="connsiteX50" fmla="*/ 9882 w 9988"/>
                <a:gd name="connsiteY50" fmla="*/ 2787 h 10000"/>
                <a:gd name="connsiteX51" fmla="*/ 9920 w 9988"/>
                <a:gd name="connsiteY51" fmla="*/ 2817 h 10000"/>
                <a:gd name="connsiteX52" fmla="*/ 9930 w 9988"/>
                <a:gd name="connsiteY52" fmla="*/ 2825 h 10000"/>
                <a:gd name="connsiteX53" fmla="*/ 9943 w 9988"/>
                <a:gd name="connsiteY53" fmla="*/ 2688 h 10000"/>
                <a:gd name="connsiteX54" fmla="*/ 9978 w 9988"/>
                <a:gd name="connsiteY54" fmla="*/ 2164 h 10000"/>
                <a:gd name="connsiteX55" fmla="*/ 9988 w 9988"/>
                <a:gd name="connsiteY55" fmla="*/ 2005 h 10000"/>
                <a:gd name="connsiteX56" fmla="*/ 9988 w 9988"/>
                <a:gd name="connsiteY56" fmla="*/ 1967 h 10000"/>
                <a:gd name="connsiteX57" fmla="*/ 9978 w 9988"/>
                <a:gd name="connsiteY57" fmla="*/ 1951 h 10000"/>
                <a:gd name="connsiteX58" fmla="*/ 9934 w 9988"/>
                <a:gd name="connsiteY58" fmla="*/ 1936 h 10000"/>
                <a:gd name="connsiteX59" fmla="*/ 9726 w 9988"/>
                <a:gd name="connsiteY59" fmla="*/ 1875 h 10000"/>
                <a:gd name="connsiteX60" fmla="*/ 9344 w 9988"/>
                <a:gd name="connsiteY60" fmla="*/ 1762 h 10000"/>
                <a:gd name="connsiteX61" fmla="*/ 9035 w 9988"/>
                <a:gd name="connsiteY61" fmla="*/ 1686 h 10000"/>
                <a:gd name="connsiteX62" fmla="*/ 8720 w 9988"/>
                <a:gd name="connsiteY62" fmla="*/ 1617 h 10000"/>
                <a:gd name="connsiteX63" fmla="*/ 8346 w 9988"/>
                <a:gd name="connsiteY63" fmla="*/ 1557 h 10000"/>
                <a:gd name="connsiteX64" fmla="*/ 7937 w 9988"/>
                <a:gd name="connsiteY64" fmla="*/ 1511 h 10000"/>
                <a:gd name="connsiteX65" fmla="*/ 7507 w 9988"/>
                <a:gd name="connsiteY65" fmla="*/ 1579 h 10000"/>
                <a:gd name="connsiteX66" fmla="*/ 7013 w 9988"/>
                <a:gd name="connsiteY66" fmla="*/ 1792 h 10000"/>
                <a:gd name="connsiteX67" fmla="*/ 6473 w 9988"/>
                <a:gd name="connsiteY67" fmla="*/ 2232 h 10000"/>
                <a:gd name="connsiteX68" fmla="*/ 5933 w 9988"/>
                <a:gd name="connsiteY68" fmla="*/ 2855 h 10000"/>
                <a:gd name="connsiteX69" fmla="*/ 5387 w 9988"/>
                <a:gd name="connsiteY69" fmla="*/ 3614 h 10000"/>
                <a:gd name="connsiteX70" fmla="*/ 4956 w 9988"/>
                <a:gd name="connsiteY70" fmla="*/ 4229 h 10000"/>
                <a:gd name="connsiteX71" fmla="*/ 4636 w 9988"/>
                <a:gd name="connsiteY71" fmla="*/ 4685 h 10000"/>
                <a:gd name="connsiteX72" fmla="*/ 4315 w 9988"/>
                <a:gd name="connsiteY72" fmla="*/ 5140 h 10000"/>
                <a:gd name="connsiteX73" fmla="*/ 4150 w 9988"/>
                <a:gd name="connsiteY73" fmla="*/ 5383 h 10000"/>
                <a:gd name="connsiteX74" fmla="*/ 4031 w 9988"/>
                <a:gd name="connsiteY74" fmla="*/ 5505 h 10000"/>
                <a:gd name="connsiteX75" fmla="*/ 3887 w 9988"/>
                <a:gd name="connsiteY75" fmla="*/ 5558 h 10000"/>
                <a:gd name="connsiteX76" fmla="*/ 3733 w 9988"/>
                <a:gd name="connsiteY76" fmla="*/ 5558 h 10000"/>
                <a:gd name="connsiteX77" fmla="*/ 3621 w 9988"/>
                <a:gd name="connsiteY77" fmla="*/ 5520 h 10000"/>
                <a:gd name="connsiteX78" fmla="*/ 3521 w 9988"/>
                <a:gd name="connsiteY78" fmla="*/ 5414 h 10000"/>
                <a:gd name="connsiteX79" fmla="*/ 3437 w 9988"/>
                <a:gd name="connsiteY79" fmla="*/ 5338 h 10000"/>
                <a:gd name="connsiteX80" fmla="*/ 3371 w 9988"/>
                <a:gd name="connsiteY80" fmla="*/ 5232 h 10000"/>
                <a:gd name="connsiteX81" fmla="*/ 3162 w 9988"/>
                <a:gd name="connsiteY81" fmla="*/ 4692 h 10000"/>
                <a:gd name="connsiteX82" fmla="*/ 2854 w 9988"/>
                <a:gd name="connsiteY82" fmla="*/ 3721 h 10000"/>
                <a:gd name="connsiteX83" fmla="*/ 2662 w 9988"/>
                <a:gd name="connsiteY83" fmla="*/ 3090 h 10000"/>
                <a:gd name="connsiteX84" fmla="*/ 2540 w 9988"/>
                <a:gd name="connsiteY84" fmla="*/ 2680 h 10000"/>
                <a:gd name="connsiteX85" fmla="*/ 2440 w 9988"/>
                <a:gd name="connsiteY85" fmla="*/ 2415 h 10000"/>
                <a:gd name="connsiteX86" fmla="*/ 2320 w 9988"/>
                <a:gd name="connsiteY86" fmla="*/ 2225 h 10000"/>
                <a:gd name="connsiteX87" fmla="*/ 2156 w 9988"/>
                <a:gd name="connsiteY87" fmla="*/ 2020 h 10000"/>
                <a:gd name="connsiteX88" fmla="*/ 1799 w 9988"/>
                <a:gd name="connsiteY88" fmla="*/ 1739 h 10000"/>
                <a:gd name="connsiteX89" fmla="*/ 934 w 9988"/>
                <a:gd name="connsiteY89" fmla="*/ 1040 h 10000"/>
                <a:gd name="connsiteX90" fmla="*/ 151 w 9988"/>
                <a:gd name="connsiteY90" fmla="*/ 190 h 10000"/>
                <a:gd name="connsiteX91" fmla="*/ 53 w 9988"/>
                <a:gd name="connsiteY91" fmla="*/ 68 h 10000"/>
                <a:gd name="connsiteX92" fmla="*/ 12 w 9988"/>
                <a:gd name="connsiteY92" fmla="*/ 15 h 10000"/>
                <a:gd name="connsiteX93" fmla="*/ 0 w 9988"/>
                <a:gd name="connsiteY93" fmla="*/ 0 h 10000"/>
                <a:gd name="connsiteX0" fmla="*/ 0 w 9988"/>
                <a:gd name="connsiteY0" fmla="*/ 0 h 9985"/>
                <a:gd name="connsiteX1" fmla="*/ 755 w 9988"/>
                <a:gd name="connsiteY1" fmla="*/ 1838 h 9985"/>
                <a:gd name="connsiteX2" fmla="*/ 1481 w 9988"/>
                <a:gd name="connsiteY2" fmla="*/ 2453 h 9985"/>
                <a:gd name="connsiteX3" fmla="*/ 1933 w 9988"/>
                <a:gd name="connsiteY3" fmla="*/ 2817 h 9985"/>
                <a:gd name="connsiteX4" fmla="*/ 2135 w 9988"/>
                <a:gd name="connsiteY4" fmla="*/ 3007 h 9985"/>
                <a:gd name="connsiteX5" fmla="*/ 2328 w 9988"/>
                <a:gd name="connsiteY5" fmla="*/ 3409 h 9985"/>
                <a:gd name="connsiteX6" fmla="*/ 2574 w 9988"/>
                <a:gd name="connsiteY6" fmla="*/ 4222 h 9985"/>
                <a:gd name="connsiteX7" fmla="*/ 2850 w 9988"/>
                <a:gd name="connsiteY7" fmla="*/ 5080 h 9985"/>
                <a:gd name="connsiteX8" fmla="*/ 2955 w 9988"/>
                <a:gd name="connsiteY8" fmla="*/ 5444 h 9985"/>
                <a:gd name="connsiteX9" fmla="*/ 3130 w 9988"/>
                <a:gd name="connsiteY9" fmla="*/ 5999 h 9985"/>
                <a:gd name="connsiteX10" fmla="*/ 3321 w 9988"/>
                <a:gd name="connsiteY10" fmla="*/ 6394 h 9985"/>
                <a:gd name="connsiteX11" fmla="*/ 3606 w 9988"/>
                <a:gd name="connsiteY11" fmla="*/ 6895 h 9985"/>
                <a:gd name="connsiteX12" fmla="*/ 3794 w 9988"/>
                <a:gd name="connsiteY12" fmla="*/ 7229 h 9985"/>
                <a:gd name="connsiteX13" fmla="*/ 3911 w 9988"/>
                <a:gd name="connsiteY13" fmla="*/ 7426 h 9985"/>
                <a:gd name="connsiteX14" fmla="*/ 3976 w 9988"/>
                <a:gd name="connsiteY14" fmla="*/ 7555 h 9985"/>
                <a:gd name="connsiteX15" fmla="*/ 4726 w 9988"/>
                <a:gd name="connsiteY15" fmla="*/ 8011 h 9985"/>
                <a:gd name="connsiteX16" fmla="*/ 7554 w 9988"/>
                <a:gd name="connsiteY16" fmla="*/ 9590 h 9985"/>
                <a:gd name="connsiteX17" fmla="*/ 8273 w 9988"/>
                <a:gd name="connsiteY17" fmla="*/ 9985 h 9985"/>
                <a:gd name="connsiteX18" fmla="*/ 8278 w 9988"/>
                <a:gd name="connsiteY18" fmla="*/ 9970 h 9985"/>
                <a:gd name="connsiteX19" fmla="*/ 8360 w 9988"/>
                <a:gd name="connsiteY19" fmla="*/ 8770 h 9985"/>
                <a:gd name="connsiteX20" fmla="*/ 8667 w 9988"/>
                <a:gd name="connsiteY20" fmla="*/ 4184 h 9985"/>
                <a:gd name="connsiteX21" fmla="*/ 8748 w 9988"/>
                <a:gd name="connsiteY21" fmla="*/ 3022 h 9985"/>
                <a:gd name="connsiteX22" fmla="*/ 8750 w 9988"/>
                <a:gd name="connsiteY22" fmla="*/ 2961 h 9985"/>
                <a:gd name="connsiteX23" fmla="*/ 8752 w 9988"/>
                <a:gd name="connsiteY23" fmla="*/ 2848 h 9985"/>
                <a:gd name="connsiteX24" fmla="*/ 8752 w 9988"/>
                <a:gd name="connsiteY24" fmla="*/ 2764 h 9985"/>
                <a:gd name="connsiteX25" fmla="*/ 8755 w 9988"/>
                <a:gd name="connsiteY25" fmla="*/ 2718 h 9985"/>
                <a:gd name="connsiteX26" fmla="*/ 8769 w 9988"/>
                <a:gd name="connsiteY26" fmla="*/ 2696 h 9985"/>
                <a:gd name="connsiteX27" fmla="*/ 8793 w 9988"/>
                <a:gd name="connsiteY27" fmla="*/ 2711 h 9985"/>
                <a:gd name="connsiteX28" fmla="*/ 8848 w 9988"/>
                <a:gd name="connsiteY28" fmla="*/ 2756 h 9985"/>
                <a:gd name="connsiteX29" fmla="*/ 8913 w 9988"/>
                <a:gd name="connsiteY29" fmla="*/ 2817 h 9985"/>
                <a:gd name="connsiteX30" fmla="*/ 8975 w 9988"/>
                <a:gd name="connsiteY30" fmla="*/ 2870 h 9985"/>
                <a:gd name="connsiteX31" fmla="*/ 9053 w 9988"/>
                <a:gd name="connsiteY31" fmla="*/ 2923 h 9985"/>
                <a:gd name="connsiteX32" fmla="*/ 9135 w 9988"/>
                <a:gd name="connsiteY32" fmla="*/ 2992 h 9985"/>
                <a:gd name="connsiteX33" fmla="*/ 9259 w 9988"/>
                <a:gd name="connsiteY33" fmla="*/ 3129 h 9985"/>
                <a:gd name="connsiteX34" fmla="*/ 9417 w 9988"/>
                <a:gd name="connsiteY34" fmla="*/ 3318 h 9985"/>
                <a:gd name="connsiteX35" fmla="*/ 9644 w 9988"/>
                <a:gd name="connsiteY35" fmla="*/ 3584 h 9985"/>
                <a:gd name="connsiteX36" fmla="*/ 9762 w 9988"/>
                <a:gd name="connsiteY36" fmla="*/ 3721 h 9985"/>
                <a:gd name="connsiteX37" fmla="*/ 9800 w 9988"/>
                <a:gd name="connsiteY37" fmla="*/ 3759 h 9985"/>
                <a:gd name="connsiteX38" fmla="*/ 9812 w 9988"/>
                <a:gd name="connsiteY38" fmla="*/ 3759 h 9985"/>
                <a:gd name="connsiteX39" fmla="*/ 9819 w 9988"/>
                <a:gd name="connsiteY39" fmla="*/ 3736 h 9985"/>
                <a:gd name="connsiteX40" fmla="*/ 9831 w 9988"/>
                <a:gd name="connsiteY40" fmla="*/ 3584 h 9985"/>
                <a:gd name="connsiteX41" fmla="*/ 9861 w 9988"/>
                <a:gd name="connsiteY41" fmla="*/ 3242 h 9985"/>
                <a:gd name="connsiteX42" fmla="*/ 9875 w 9988"/>
                <a:gd name="connsiteY42" fmla="*/ 3121 h 9985"/>
                <a:gd name="connsiteX43" fmla="*/ 9882 w 9988"/>
                <a:gd name="connsiteY43" fmla="*/ 3068 h 9985"/>
                <a:gd name="connsiteX44" fmla="*/ 9882 w 9988"/>
                <a:gd name="connsiteY44" fmla="*/ 3045 h 9985"/>
                <a:gd name="connsiteX45" fmla="*/ 9866 w 9988"/>
                <a:gd name="connsiteY45" fmla="*/ 3037 h 9985"/>
                <a:gd name="connsiteX46" fmla="*/ 9842 w 9988"/>
                <a:gd name="connsiteY46" fmla="*/ 3007 h 9985"/>
                <a:gd name="connsiteX47" fmla="*/ 9827 w 9988"/>
                <a:gd name="connsiteY47" fmla="*/ 2946 h 9985"/>
                <a:gd name="connsiteX48" fmla="*/ 9822 w 9988"/>
                <a:gd name="connsiteY48" fmla="*/ 2840 h 9985"/>
                <a:gd name="connsiteX49" fmla="*/ 9844 w 9988"/>
                <a:gd name="connsiteY49" fmla="*/ 2764 h 9985"/>
                <a:gd name="connsiteX50" fmla="*/ 9882 w 9988"/>
                <a:gd name="connsiteY50" fmla="*/ 2772 h 9985"/>
                <a:gd name="connsiteX51" fmla="*/ 9920 w 9988"/>
                <a:gd name="connsiteY51" fmla="*/ 2802 h 9985"/>
                <a:gd name="connsiteX52" fmla="*/ 9930 w 9988"/>
                <a:gd name="connsiteY52" fmla="*/ 2810 h 9985"/>
                <a:gd name="connsiteX53" fmla="*/ 9943 w 9988"/>
                <a:gd name="connsiteY53" fmla="*/ 2673 h 9985"/>
                <a:gd name="connsiteX54" fmla="*/ 9978 w 9988"/>
                <a:gd name="connsiteY54" fmla="*/ 2149 h 9985"/>
                <a:gd name="connsiteX55" fmla="*/ 9988 w 9988"/>
                <a:gd name="connsiteY55" fmla="*/ 1990 h 9985"/>
                <a:gd name="connsiteX56" fmla="*/ 9988 w 9988"/>
                <a:gd name="connsiteY56" fmla="*/ 1952 h 9985"/>
                <a:gd name="connsiteX57" fmla="*/ 9978 w 9988"/>
                <a:gd name="connsiteY57" fmla="*/ 1936 h 9985"/>
                <a:gd name="connsiteX58" fmla="*/ 9934 w 9988"/>
                <a:gd name="connsiteY58" fmla="*/ 1921 h 9985"/>
                <a:gd name="connsiteX59" fmla="*/ 9726 w 9988"/>
                <a:gd name="connsiteY59" fmla="*/ 1860 h 9985"/>
                <a:gd name="connsiteX60" fmla="*/ 9343 w 9988"/>
                <a:gd name="connsiteY60" fmla="*/ 1747 h 9985"/>
                <a:gd name="connsiteX61" fmla="*/ 9034 w 9988"/>
                <a:gd name="connsiteY61" fmla="*/ 1671 h 9985"/>
                <a:gd name="connsiteX62" fmla="*/ 8718 w 9988"/>
                <a:gd name="connsiteY62" fmla="*/ 1602 h 9985"/>
                <a:gd name="connsiteX63" fmla="*/ 8344 w 9988"/>
                <a:gd name="connsiteY63" fmla="*/ 1542 h 9985"/>
                <a:gd name="connsiteX64" fmla="*/ 7935 w 9988"/>
                <a:gd name="connsiteY64" fmla="*/ 1496 h 9985"/>
                <a:gd name="connsiteX65" fmla="*/ 7504 w 9988"/>
                <a:gd name="connsiteY65" fmla="*/ 1564 h 9985"/>
                <a:gd name="connsiteX66" fmla="*/ 7009 w 9988"/>
                <a:gd name="connsiteY66" fmla="*/ 1777 h 9985"/>
                <a:gd name="connsiteX67" fmla="*/ 6469 w 9988"/>
                <a:gd name="connsiteY67" fmla="*/ 2217 h 9985"/>
                <a:gd name="connsiteX68" fmla="*/ 5928 w 9988"/>
                <a:gd name="connsiteY68" fmla="*/ 2840 h 9985"/>
                <a:gd name="connsiteX69" fmla="*/ 5381 w 9988"/>
                <a:gd name="connsiteY69" fmla="*/ 3599 h 9985"/>
                <a:gd name="connsiteX70" fmla="*/ 4950 w 9988"/>
                <a:gd name="connsiteY70" fmla="*/ 4214 h 9985"/>
                <a:gd name="connsiteX71" fmla="*/ 4630 w 9988"/>
                <a:gd name="connsiteY71" fmla="*/ 4670 h 9985"/>
                <a:gd name="connsiteX72" fmla="*/ 4308 w 9988"/>
                <a:gd name="connsiteY72" fmla="*/ 5125 h 9985"/>
                <a:gd name="connsiteX73" fmla="*/ 4143 w 9988"/>
                <a:gd name="connsiteY73" fmla="*/ 5368 h 9985"/>
                <a:gd name="connsiteX74" fmla="*/ 4024 w 9988"/>
                <a:gd name="connsiteY74" fmla="*/ 5490 h 9985"/>
                <a:gd name="connsiteX75" fmla="*/ 3880 w 9988"/>
                <a:gd name="connsiteY75" fmla="*/ 5543 h 9985"/>
                <a:gd name="connsiteX76" fmla="*/ 3725 w 9988"/>
                <a:gd name="connsiteY76" fmla="*/ 5543 h 9985"/>
                <a:gd name="connsiteX77" fmla="*/ 3613 w 9988"/>
                <a:gd name="connsiteY77" fmla="*/ 5505 h 9985"/>
                <a:gd name="connsiteX78" fmla="*/ 3513 w 9988"/>
                <a:gd name="connsiteY78" fmla="*/ 5399 h 9985"/>
                <a:gd name="connsiteX79" fmla="*/ 3429 w 9988"/>
                <a:gd name="connsiteY79" fmla="*/ 5323 h 9985"/>
                <a:gd name="connsiteX80" fmla="*/ 3363 w 9988"/>
                <a:gd name="connsiteY80" fmla="*/ 5217 h 9985"/>
                <a:gd name="connsiteX81" fmla="*/ 3154 w 9988"/>
                <a:gd name="connsiteY81" fmla="*/ 4677 h 9985"/>
                <a:gd name="connsiteX82" fmla="*/ 2845 w 9988"/>
                <a:gd name="connsiteY82" fmla="*/ 3706 h 9985"/>
                <a:gd name="connsiteX83" fmla="*/ 2653 w 9988"/>
                <a:gd name="connsiteY83" fmla="*/ 3075 h 9985"/>
                <a:gd name="connsiteX84" fmla="*/ 2531 w 9988"/>
                <a:gd name="connsiteY84" fmla="*/ 2665 h 9985"/>
                <a:gd name="connsiteX85" fmla="*/ 2431 w 9988"/>
                <a:gd name="connsiteY85" fmla="*/ 2400 h 9985"/>
                <a:gd name="connsiteX86" fmla="*/ 2311 w 9988"/>
                <a:gd name="connsiteY86" fmla="*/ 2210 h 9985"/>
                <a:gd name="connsiteX87" fmla="*/ 2147 w 9988"/>
                <a:gd name="connsiteY87" fmla="*/ 2005 h 9985"/>
                <a:gd name="connsiteX88" fmla="*/ 1789 w 9988"/>
                <a:gd name="connsiteY88" fmla="*/ 1724 h 9985"/>
                <a:gd name="connsiteX89" fmla="*/ 923 w 9988"/>
                <a:gd name="connsiteY89" fmla="*/ 1025 h 9985"/>
                <a:gd name="connsiteX90" fmla="*/ 139 w 9988"/>
                <a:gd name="connsiteY90" fmla="*/ 175 h 9985"/>
                <a:gd name="connsiteX91" fmla="*/ 41 w 9988"/>
                <a:gd name="connsiteY91" fmla="*/ 53 h 9985"/>
                <a:gd name="connsiteX92" fmla="*/ 0 w 9988"/>
                <a:gd name="connsiteY92" fmla="*/ 0 h 9985"/>
                <a:gd name="connsiteX0" fmla="*/ 44 w 10044"/>
                <a:gd name="connsiteY0" fmla="*/ 117 h 10117"/>
                <a:gd name="connsiteX1" fmla="*/ 800 w 10044"/>
                <a:gd name="connsiteY1" fmla="*/ 1958 h 10117"/>
                <a:gd name="connsiteX2" fmla="*/ 1527 w 10044"/>
                <a:gd name="connsiteY2" fmla="*/ 2574 h 10117"/>
                <a:gd name="connsiteX3" fmla="*/ 1979 w 10044"/>
                <a:gd name="connsiteY3" fmla="*/ 2938 h 10117"/>
                <a:gd name="connsiteX4" fmla="*/ 2182 w 10044"/>
                <a:gd name="connsiteY4" fmla="*/ 3129 h 10117"/>
                <a:gd name="connsiteX5" fmla="*/ 2375 w 10044"/>
                <a:gd name="connsiteY5" fmla="*/ 3531 h 10117"/>
                <a:gd name="connsiteX6" fmla="*/ 2621 w 10044"/>
                <a:gd name="connsiteY6" fmla="*/ 4345 h 10117"/>
                <a:gd name="connsiteX7" fmla="*/ 2897 w 10044"/>
                <a:gd name="connsiteY7" fmla="*/ 5205 h 10117"/>
                <a:gd name="connsiteX8" fmla="*/ 3003 w 10044"/>
                <a:gd name="connsiteY8" fmla="*/ 5569 h 10117"/>
                <a:gd name="connsiteX9" fmla="*/ 3178 w 10044"/>
                <a:gd name="connsiteY9" fmla="*/ 6125 h 10117"/>
                <a:gd name="connsiteX10" fmla="*/ 3369 w 10044"/>
                <a:gd name="connsiteY10" fmla="*/ 6521 h 10117"/>
                <a:gd name="connsiteX11" fmla="*/ 3654 w 10044"/>
                <a:gd name="connsiteY11" fmla="*/ 7022 h 10117"/>
                <a:gd name="connsiteX12" fmla="*/ 3843 w 10044"/>
                <a:gd name="connsiteY12" fmla="*/ 7357 h 10117"/>
                <a:gd name="connsiteX13" fmla="*/ 3960 w 10044"/>
                <a:gd name="connsiteY13" fmla="*/ 7554 h 10117"/>
                <a:gd name="connsiteX14" fmla="*/ 4025 w 10044"/>
                <a:gd name="connsiteY14" fmla="*/ 7683 h 10117"/>
                <a:gd name="connsiteX15" fmla="*/ 4776 w 10044"/>
                <a:gd name="connsiteY15" fmla="*/ 8140 h 10117"/>
                <a:gd name="connsiteX16" fmla="*/ 7607 w 10044"/>
                <a:gd name="connsiteY16" fmla="*/ 9721 h 10117"/>
                <a:gd name="connsiteX17" fmla="*/ 8327 w 10044"/>
                <a:gd name="connsiteY17" fmla="*/ 10117 h 10117"/>
                <a:gd name="connsiteX18" fmla="*/ 8332 w 10044"/>
                <a:gd name="connsiteY18" fmla="*/ 10102 h 10117"/>
                <a:gd name="connsiteX19" fmla="*/ 8414 w 10044"/>
                <a:gd name="connsiteY19" fmla="*/ 8900 h 10117"/>
                <a:gd name="connsiteX20" fmla="*/ 8721 w 10044"/>
                <a:gd name="connsiteY20" fmla="*/ 4307 h 10117"/>
                <a:gd name="connsiteX21" fmla="*/ 8803 w 10044"/>
                <a:gd name="connsiteY21" fmla="*/ 3144 h 10117"/>
                <a:gd name="connsiteX22" fmla="*/ 8805 w 10044"/>
                <a:gd name="connsiteY22" fmla="*/ 3082 h 10117"/>
                <a:gd name="connsiteX23" fmla="*/ 8807 w 10044"/>
                <a:gd name="connsiteY23" fmla="*/ 2969 h 10117"/>
                <a:gd name="connsiteX24" fmla="*/ 8807 w 10044"/>
                <a:gd name="connsiteY24" fmla="*/ 2885 h 10117"/>
                <a:gd name="connsiteX25" fmla="*/ 8810 w 10044"/>
                <a:gd name="connsiteY25" fmla="*/ 2839 h 10117"/>
                <a:gd name="connsiteX26" fmla="*/ 8824 w 10044"/>
                <a:gd name="connsiteY26" fmla="*/ 2817 h 10117"/>
                <a:gd name="connsiteX27" fmla="*/ 8848 w 10044"/>
                <a:gd name="connsiteY27" fmla="*/ 2832 h 10117"/>
                <a:gd name="connsiteX28" fmla="*/ 8903 w 10044"/>
                <a:gd name="connsiteY28" fmla="*/ 2877 h 10117"/>
                <a:gd name="connsiteX29" fmla="*/ 8968 w 10044"/>
                <a:gd name="connsiteY29" fmla="*/ 2938 h 10117"/>
                <a:gd name="connsiteX30" fmla="*/ 9030 w 10044"/>
                <a:gd name="connsiteY30" fmla="*/ 2991 h 10117"/>
                <a:gd name="connsiteX31" fmla="*/ 9108 w 10044"/>
                <a:gd name="connsiteY31" fmla="*/ 3044 h 10117"/>
                <a:gd name="connsiteX32" fmla="*/ 9190 w 10044"/>
                <a:gd name="connsiteY32" fmla="*/ 3113 h 10117"/>
                <a:gd name="connsiteX33" fmla="*/ 9314 w 10044"/>
                <a:gd name="connsiteY33" fmla="*/ 3251 h 10117"/>
                <a:gd name="connsiteX34" fmla="*/ 9472 w 10044"/>
                <a:gd name="connsiteY34" fmla="*/ 3440 h 10117"/>
                <a:gd name="connsiteX35" fmla="*/ 9700 w 10044"/>
                <a:gd name="connsiteY35" fmla="*/ 3706 h 10117"/>
                <a:gd name="connsiteX36" fmla="*/ 9818 w 10044"/>
                <a:gd name="connsiteY36" fmla="*/ 3844 h 10117"/>
                <a:gd name="connsiteX37" fmla="*/ 9856 w 10044"/>
                <a:gd name="connsiteY37" fmla="*/ 3882 h 10117"/>
                <a:gd name="connsiteX38" fmla="*/ 9868 w 10044"/>
                <a:gd name="connsiteY38" fmla="*/ 3882 h 10117"/>
                <a:gd name="connsiteX39" fmla="*/ 9875 w 10044"/>
                <a:gd name="connsiteY39" fmla="*/ 3859 h 10117"/>
                <a:gd name="connsiteX40" fmla="*/ 9887 w 10044"/>
                <a:gd name="connsiteY40" fmla="*/ 3706 h 10117"/>
                <a:gd name="connsiteX41" fmla="*/ 9917 w 10044"/>
                <a:gd name="connsiteY41" fmla="*/ 3364 h 10117"/>
                <a:gd name="connsiteX42" fmla="*/ 9931 w 10044"/>
                <a:gd name="connsiteY42" fmla="*/ 3243 h 10117"/>
                <a:gd name="connsiteX43" fmla="*/ 9938 w 10044"/>
                <a:gd name="connsiteY43" fmla="*/ 3190 h 10117"/>
                <a:gd name="connsiteX44" fmla="*/ 9938 w 10044"/>
                <a:gd name="connsiteY44" fmla="*/ 3167 h 10117"/>
                <a:gd name="connsiteX45" fmla="*/ 9922 w 10044"/>
                <a:gd name="connsiteY45" fmla="*/ 3159 h 10117"/>
                <a:gd name="connsiteX46" fmla="*/ 9898 w 10044"/>
                <a:gd name="connsiteY46" fmla="*/ 3129 h 10117"/>
                <a:gd name="connsiteX47" fmla="*/ 9883 w 10044"/>
                <a:gd name="connsiteY47" fmla="*/ 3067 h 10117"/>
                <a:gd name="connsiteX48" fmla="*/ 9878 w 10044"/>
                <a:gd name="connsiteY48" fmla="*/ 2961 h 10117"/>
                <a:gd name="connsiteX49" fmla="*/ 9900 w 10044"/>
                <a:gd name="connsiteY49" fmla="*/ 2885 h 10117"/>
                <a:gd name="connsiteX50" fmla="*/ 9938 w 10044"/>
                <a:gd name="connsiteY50" fmla="*/ 2893 h 10117"/>
                <a:gd name="connsiteX51" fmla="*/ 9976 w 10044"/>
                <a:gd name="connsiteY51" fmla="*/ 2923 h 10117"/>
                <a:gd name="connsiteX52" fmla="*/ 9986 w 10044"/>
                <a:gd name="connsiteY52" fmla="*/ 2931 h 10117"/>
                <a:gd name="connsiteX53" fmla="*/ 9999 w 10044"/>
                <a:gd name="connsiteY53" fmla="*/ 2794 h 10117"/>
                <a:gd name="connsiteX54" fmla="*/ 10034 w 10044"/>
                <a:gd name="connsiteY54" fmla="*/ 2269 h 10117"/>
                <a:gd name="connsiteX55" fmla="*/ 10044 w 10044"/>
                <a:gd name="connsiteY55" fmla="*/ 2110 h 10117"/>
                <a:gd name="connsiteX56" fmla="*/ 10044 w 10044"/>
                <a:gd name="connsiteY56" fmla="*/ 2072 h 10117"/>
                <a:gd name="connsiteX57" fmla="*/ 10034 w 10044"/>
                <a:gd name="connsiteY57" fmla="*/ 2056 h 10117"/>
                <a:gd name="connsiteX58" fmla="*/ 9990 w 10044"/>
                <a:gd name="connsiteY58" fmla="*/ 2041 h 10117"/>
                <a:gd name="connsiteX59" fmla="*/ 9782 w 10044"/>
                <a:gd name="connsiteY59" fmla="*/ 1980 h 10117"/>
                <a:gd name="connsiteX60" fmla="*/ 9398 w 10044"/>
                <a:gd name="connsiteY60" fmla="*/ 1867 h 10117"/>
                <a:gd name="connsiteX61" fmla="*/ 9089 w 10044"/>
                <a:gd name="connsiteY61" fmla="*/ 1791 h 10117"/>
                <a:gd name="connsiteX62" fmla="*/ 8772 w 10044"/>
                <a:gd name="connsiteY62" fmla="*/ 1721 h 10117"/>
                <a:gd name="connsiteX63" fmla="*/ 8398 w 10044"/>
                <a:gd name="connsiteY63" fmla="*/ 1661 h 10117"/>
                <a:gd name="connsiteX64" fmla="*/ 7989 w 10044"/>
                <a:gd name="connsiteY64" fmla="*/ 1615 h 10117"/>
                <a:gd name="connsiteX65" fmla="*/ 7557 w 10044"/>
                <a:gd name="connsiteY65" fmla="*/ 1683 h 10117"/>
                <a:gd name="connsiteX66" fmla="*/ 7061 w 10044"/>
                <a:gd name="connsiteY66" fmla="*/ 1897 h 10117"/>
                <a:gd name="connsiteX67" fmla="*/ 6521 w 10044"/>
                <a:gd name="connsiteY67" fmla="*/ 2337 h 10117"/>
                <a:gd name="connsiteX68" fmla="*/ 5979 w 10044"/>
                <a:gd name="connsiteY68" fmla="*/ 2961 h 10117"/>
                <a:gd name="connsiteX69" fmla="*/ 5431 w 10044"/>
                <a:gd name="connsiteY69" fmla="*/ 3721 h 10117"/>
                <a:gd name="connsiteX70" fmla="*/ 5000 w 10044"/>
                <a:gd name="connsiteY70" fmla="*/ 4337 h 10117"/>
                <a:gd name="connsiteX71" fmla="*/ 4680 w 10044"/>
                <a:gd name="connsiteY71" fmla="*/ 4794 h 10117"/>
                <a:gd name="connsiteX72" fmla="*/ 4357 w 10044"/>
                <a:gd name="connsiteY72" fmla="*/ 5250 h 10117"/>
                <a:gd name="connsiteX73" fmla="*/ 4192 w 10044"/>
                <a:gd name="connsiteY73" fmla="*/ 5493 h 10117"/>
                <a:gd name="connsiteX74" fmla="*/ 4073 w 10044"/>
                <a:gd name="connsiteY74" fmla="*/ 5615 h 10117"/>
                <a:gd name="connsiteX75" fmla="*/ 3929 w 10044"/>
                <a:gd name="connsiteY75" fmla="*/ 5668 h 10117"/>
                <a:gd name="connsiteX76" fmla="*/ 3773 w 10044"/>
                <a:gd name="connsiteY76" fmla="*/ 5668 h 10117"/>
                <a:gd name="connsiteX77" fmla="*/ 3661 w 10044"/>
                <a:gd name="connsiteY77" fmla="*/ 5630 h 10117"/>
                <a:gd name="connsiteX78" fmla="*/ 3561 w 10044"/>
                <a:gd name="connsiteY78" fmla="*/ 5524 h 10117"/>
                <a:gd name="connsiteX79" fmla="*/ 3477 w 10044"/>
                <a:gd name="connsiteY79" fmla="*/ 5448 h 10117"/>
                <a:gd name="connsiteX80" fmla="*/ 3411 w 10044"/>
                <a:gd name="connsiteY80" fmla="*/ 5342 h 10117"/>
                <a:gd name="connsiteX81" fmla="*/ 3202 w 10044"/>
                <a:gd name="connsiteY81" fmla="*/ 4801 h 10117"/>
                <a:gd name="connsiteX82" fmla="*/ 2892 w 10044"/>
                <a:gd name="connsiteY82" fmla="*/ 3829 h 10117"/>
                <a:gd name="connsiteX83" fmla="*/ 2700 w 10044"/>
                <a:gd name="connsiteY83" fmla="*/ 3197 h 10117"/>
                <a:gd name="connsiteX84" fmla="*/ 2578 w 10044"/>
                <a:gd name="connsiteY84" fmla="*/ 2786 h 10117"/>
                <a:gd name="connsiteX85" fmla="*/ 2478 w 10044"/>
                <a:gd name="connsiteY85" fmla="*/ 2521 h 10117"/>
                <a:gd name="connsiteX86" fmla="*/ 2358 w 10044"/>
                <a:gd name="connsiteY86" fmla="*/ 2330 h 10117"/>
                <a:gd name="connsiteX87" fmla="*/ 2194 w 10044"/>
                <a:gd name="connsiteY87" fmla="*/ 2125 h 10117"/>
                <a:gd name="connsiteX88" fmla="*/ 1835 w 10044"/>
                <a:gd name="connsiteY88" fmla="*/ 1844 h 10117"/>
                <a:gd name="connsiteX89" fmla="*/ 968 w 10044"/>
                <a:gd name="connsiteY89" fmla="*/ 1144 h 10117"/>
                <a:gd name="connsiteX90" fmla="*/ 183 w 10044"/>
                <a:gd name="connsiteY90" fmla="*/ 292 h 10117"/>
                <a:gd name="connsiteX91" fmla="*/ 44 w 10044"/>
                <a:gd name="connsiteY91" fmla="*/ 117 h 10117"/>
                <a:gd name="connsiteX0" fmla="*/ 2 w 10002"/>
                <a:gd name="connsiteY0" fmla="*/ 15 h 10015"/>
                <a:gd name="connsiteX1" fmla="*/ 758 w 10002"/>
                <a:gd name="connsiteY1" fmla="*/ 1856 h 10015"/>
                <a:gd name="connsiteX2" fmla="*/ 1485 w 10002"/>
                <a:gd name="connsiteY2" fmla="*/ 2472 h 10015"/>
                <a:gd name="connsiteX3" fmla="*/ 1937 w 10002"/>
                <a:gd name="connsiteY3" fmla="*/ 2836 h 10015"/>
                <a:gd name="connsiteX4" fmla="*/ 2140 w 10002"/>
                <a:gd name="connsiteY4" fmla="*/ 3027 h 10015"/>
                <a:gd name="connsiteX5" fmla="*/ 2333 w 10002"/>
                <a:gd name="connsiteY5" fmla="*/ 3429 h 10015"/>
                <a:gd name="connsiteX6" fmla="*/ 2579 w 10002"/>
                <a:gd name="connsiteY6" fmla="*/ 4243 h 10015"/>
                <a:gd name="connsiteX7" fmla="*/ 2855 w 10002"/>
                <a:gd name="connsiteY7" fmla="*/ 5103 h 10015"/>
                <a:gd name="connsiteX8" fmla="*/ 2961 w 10002"/>
                <a:gd name="connsiteY8" fmla="*/ 5467 h 10015"/>
                <a:gd name="connsiteX9" fmla="*/ 3136 w 10002"/>
                <a:gd name="connsiteY9" fmla="*/ 6023 h 10015"/>
                <a:gd name="connsiteX10" fmla="*/ 3327 w 10002"/>
                <a:gd name="connsiteY10" fmla="*/ 6419 h 10015"/>
                <a:gd name="connsiteX11" fmla="*/ 3612 w 10002"/>
                <a:gd name="connsiteY11" fmla="*/ 6920 h 10015"/>
                <a:gd name="connsiteX12" fmla="*/ 3801 w 10002"/>
                <a:gd name="connsiteY12" fmla="*/ 7255 h 10015"/>
                <a:gd name="connsiteX13" fmla="*/ 3918 w 10002"/>
                <a:gd name="connsiteY13" fmla="*/ 7452 h 10015"/>
                <a:gd name="connsiteX14" fmla="*/ 3983 w 10002"/>
                <a:gd name="connsiteY14" fmla="*/ 7581 h 10015"/>
                <a:gd name="connsiteX15" fmla="*/ 4734 w 10002"/>
                <a:gd name="connsiteY15" fmla="*/ 8038 h 10015"/>
                <a:gd name="connsiteX16" fmla="*/ 7565 w 10002"/>
                <a:gd name="connsiteY16" fmla="*/ 9619 h 10015"/>
                <a:gd name="connsiteX17" fmla="*/ 8285 w 10002"/>
                <a:gd name="connsiteY17" fmla="*/ 10015 h 10015"/>
                <a:gd name="connsiteX18" fmla="*/ 8290 w 10002"/>
                <a:gd name="connsiteY18" fmla="*/ 10000 h 10015"/>
                <a:gd name="connsiteX19" fmla="*/ 8372 w 10002"/>
                <a:gd name="connsiteY19" fmla="*/ 8798 h 10015"/>
                <a:gd name="connsiteX20" fmla="*/ 8679 w 10002"/>
                <a:gd name="connsiteY20" fmla="*/ 4205 h 10015"/>
                <a:gd name="connsiteX21" fmla="*/ 8761 w 10002"/>
                <a:gd name="connsiteY21" fmla="*/ 3042 h 10015"/>
                <a:gd name="connsiteX22" fmla="*/ 8763 w 10002"/>
                <a:gd name="connsiteY22" fmla="*/ 2980 h 10015"/>
                <a:gd name="connsiteX23" fmla="*/ 8765 w 10002"/>
                <a:gd name="connsiteY23" fmla="*/ 2867 h 10015"/>
                <a:gd name="connsiteX24" fmla="*/ 8765 w 10002"/>
                <a:gd name="connsiteY24" fmla="*/ 2783 h 10015"/>
                <a:gd name="connsiteX25" fmla="*/ 8768 w 10002"/>
                <a:gd name="connsiteY25" fmla="*/ 2737 h 10015"/>
                <a:gd name="connsiteX26" fmla="*/ 8782 w 10002"/>
                <a:gd name="connsiteY26" fmla="*/ 2715 h 10015"/>
                <a:gd name="connsiteX27" fmla="*/ 8806 w 10002"/>
                <a:gd name="connsiteY27" fmla="*/ 2730 h 10015"/>
                <a:gd name="connsiteX28" fmla="*/ 8861 w 10002"/>
                <a:gd name="connsiteY28" fmla="*/ 2775 h 10015"/>
                <a:gd name="connsiteX29" fmla="*/ 8926 w 10002"/>
                <a:gd name="connsiteY29" fmla="*/ 2836 h 10015"/>
                <a:gd name="connsiteX30" fmla="*/ 8988 w 10002"/>
                <a:gd name="connsiteY30" fmla="*/ 2889 h 10015"/>
                <a:gd name="connsiteX31" fmla="*/ 9066 w 10002"/>
                <a:gd name="connsiteY31" fmla="*/ 2942 h 10015"/>
                <a:gd name="connsiteX32" fmla="*/ 9148 w 10002"/>
                <a:gd name="connsiteY32" fmla="*/ 3011 h 10015"/>
                <a:gd name="connsiteX33" fmla="*/ 9272 w 10002"/>
                <a:gd name="connsiteY33" fmla="*/ 3149 h 10015"/>
                <a:gd name="connsiteX34" fmla="*/ 9430 w 10002"/>
                <a:gd name="connsiteY34" fmla="*/ 3338 h 10015"/>
                <a:gd name="connsiteX35" fmla="*/ 9658 w 10002"/>
                <a:gd name="connsiteY35" fmla="*/ 3604 h 10015"/>
                <a:gd name="connsiteX36" fmla="*/ 9776 w 10002"/>
                <a:gd name="connsiteY36" fmla="*/ 3742 h 10015"/>
                <a:gd name="connsiteX37" fmla="*/ 9814 w 10002"/>
                <a:gd name="connsiteY37" fmla="*/ 3780 h 10015"/>
                <a:gd name="connsiteX38" fmla="*/ 9826 w 10002"/>
                <a:gd name="connsiteY38" fmla="*/ 3780 h 10015"/>
                <a:gd name="connsiteX39" fmla="*/ 9833 w 10002"/>
                <a:gd name="connsiteY39" fmla="*/ 3757 h 10015"/>
                <a:gd name="connsiteX40" fmla="*/ 9845 w 10002"/>
                <a:gd name="connsiteY40" fmla="*/ 3604 h 10015"/>
                <a:gd name="connsiteX41" fmla="*/ 9875 w 10002"/>
                <a:gd name="connsiteY41" fmla="*/ 3262 h 10015"/>
                <a:gd name="connsiteX42" fmla="*/ 9889 w 10002"/>
                <a:gd name="connsiteY42" fmla="*/ 3141 h 10015"/>
                <a:gd name="connsiteX43" fmla="*/ 9896 w 10002"/>
                <a:gd name="connsiteY43" fmla="*/ 3088 h 10015"/>
                <a:gd name="connsiteX44" fmla="*/ 9896 w 10002"/>
                <a:gd name="connsiteY44" fmla="*/ 3065 h 10015"/>
                <a:gd name="connsiteX45" fmla="*/ 9880 w 10002"/>
                <a:gd name="connsiteY45" fmla="*/ 3057 h 10015"/>
                <a:gd name="connsiteX46" fmla="*/ 9856 w 10002"/>
                <a:gd name="connsiteY46" fmla="*/ 3027 h 10015"/>
                <a:gd name="connsiteX47" fmla="*/ 9841 w 10002"/>
                <a:gd name="connsiteY47" fmla="*/ 2965 h 10015"/>
                <a:gd name="connsiteX48" fmla="*/ 9836 w 10002"/>
                <a:gd name="connsiteY48" fmla="*/ 2859 h 10015"/>
                <a:gd name="connsiteX49" fmla="*/ 9858 w 10002"/>
                <a:gd name="connsiteY49" fmla="*/ 2783 h 10015"/>
                <a:gd name="connsiteX50" fmla="*/ 9896 w 10002"/>
                <a:gd name="connsiteY50" fmla="*/ 2791 h 10015"/>
                <a:gd name="connsiteX51" fmla="*/ 9934 w 10002"/>
                <a:gd name="connsiteY51" fmla="*/ 2821 h 10015"/>
                <a:gd name="connsiteX52" fmla="*/ 9944 w 10002"/>
                <a:gd name="connsiteY52" fmla="*/ 2829 h 10015"/>
                <a:gd name="connsiteX53" fmla="*/ 9957 w 10002"/>
                <a:gd name="connsiteY53" fmla="*/ 2692 h 10015"/>
                <a:gd name="connsiteX54" fmla="*/ 9992 w 10002"/>
                <a:gd name="connsiteY54" fmla="*/ 2167 h 10015"/>
                <a:gd name="connsiteX55" fmla="*/ 10002 w 10002"/>
                <a:gd name="connsiteY55" fmla="*/ 2008 h 10015"/>
                <a:gd name="connsiteX56" fmla="*/ 10002 w 10002"/>
                <a:gd name="connsiteY56" fmla="*/ 1970 h 10015"/>
                <a:gd name="connsiteX57" fmla="*/ 9992 w 10002"/>
                <a:gd name="connsiteY57" fmla="*/ 1954 h 10015"/>
                <a:gd name="connsiteX58" fmla="*/ 9948 w 10002"/>
                <a:gd name="connsiteY58" fmla="*/ 1939 h 10015"/>
                <a:gd name="connsiteX59" fmla="*/ 9740 w 10002"/>
                <a:gd name="connsiteY59" fmla="*/ 1878 h 10015"/>
                <a:gd name="connsiteX60" fmla="*/ 9356 w 10002"/>
                <a:gd name="connsiteY60" fmla="*/ 1765 h 10015"/>
                <a:gd name="connsiteX61" fmla="*/ 9047 w 10002"/>
                <a:gd name="connsiteY61" fmla="*/ 1689 h 10015"/>
                <a:gd name="connsiteX62" fmla="*/ 8730 w 10002"/>
                <a:gd name="connsiteY62" fmla="*/ 1619 h 10015"/>
                <a:gd name="connsiteX63" fmla="*/ 8356 w 10002"/>
                <a:gd name="connsiteY63" fmla="*/ 1559 h 10015"/>
                <a:gd name="connsiteX64" fmla="*/ 7947 w 10002"/>
                <a:gd name="connsiteY64" fmla="*/ 1513 h 10015"/>
                <a:gd name="connsiteX65" fmla="*/ 7515 w 10002"/>
                <a:gd name="connsiteY65" fmla="*/ 1581 h 10015"/>
                <a:gd name="connsiteX66" fmla="*/ 7019 w 10002"/>
                <a:gd name="connsiteY66" fmla="*/ 1795 h 10015"/>
                <a:gd name="connsiteX67" fmla="*/ 6479 w 10002"/>
                <a:gd name="connsiteY67" fmla="*/ 2235 h 10015"/>
                <a:gd name="connsiteX68" fmla="*/ 5937 w 10002"/>
                <a:gd name="connsiteY68" fmla="*/ 2859 h 10015"/>
                <a:gd name="connsiteX69" fmla="*/ 5389 w 10002"/>
                <a:gd name="connsiteY69" fmla="*/ 3619 h 10015"/>
                <a:gd name="connsiteX70" fmla="*/ 4958 w 10002"/>
                <a:gd name="connsiteY70" fmla="*/ 4235 h 10015"/>
                <a:gd name="connsiteX71" fmla="*/ 4638 w 10002"/>
                <a:gd name="connsiteY71" fmla="*/ 4692 h 10015"/>
                <a:gd name="connsiteX72" fmla="*/ 4315 w 10002"/>
                <a:gd name="connsiteY72" fmla="*/ 5148 h 10015"/>
                <a:gd name="connsiteX73" fmla="*/ 4150 w 10002"/>
                <a:gd name="connsiteY73" fmla="*/ 5391 h 10015"/>
                <a:gd name="connsiteX74" fmla="*/ 4031 w 10002"/>
                <a:gd name="connsiteY74" fmla="*/ 5513 h 10015"/>
                <a:gd name="connsiteX75" fmla="*/ 3887 w 10002"/>
                <a:gd name="connsiteY75" fmla="*/ 5566 h 10015"/>
                <a:gd name="connsiteX76" fmla="*/ 3731 w 10002"/>
                <a:gd name="connsiteY76" fmla="*/ 5566 h 10015"/>
                <a:gd name="connsiteX77" fmla="*/ 3619 w 10002"/>
                <a:gd name="connsiteY77" fmla="*/ 5528 h 10015"/>
                <a:gd name="connsiteX78" fmla="*/ 3519 w 10002"/>
                <a:gd name="connsiteY78" fmla="*/ 5422 h 10015"/>
                <a:gd name="connsiteX79" fmla="*/ 3435 w 10002"/>
                <a:gd name="connsiteY79" fmla="*/ 5346 h 10015"/>
                <a:gd name="connsiteX80" fmla="*/ 3369 w 10002"/>
                <a:gd name="connsiteY80" fmla="*/ 5240 h 10015"/>
                <a:gd name="connsiteX81" fmla="*/ 3160 w 10002"/>
                <a:gd name="connsiteY81" fmla="*/ 4699 h 10015"/>
                <a:gd name="connsiteX82" fmla="*/ 2850 w 10002"/>
                <a:gd name="connsiteY82" fmla="*/ 3727 h 10015"/>
                <a:gd name="connsiteX83" fmla="*/ 2658 w 10002"/>
                <a:gd name="connsiteY83" fmla="*/ 3095 h 10015"/>
                <a:gd name="connsiteX84" fmla="*/ 2536 w 10002"/>
                <a:gd name="connsiteY84" fmla="*/ 2684 h 10015"/>
                <a:gd name="connsiteX85" fmla="*/ 2436 w 10002"/>
                <a:gd name="connsiteY85" fmla="*/ 2419 h 10015"/>
                <a:gd name="connsiteX86" fmla="*/ 2316 w 10002"/>
                <a:gd name="connsiteY86" fmla="*/ 2228 h 10015"/>
                <a:gd name="connsiteX87" fmla="*/ 2152 w 10002"/>
                <a:gd name="connsiteY87" fmla="*/ 2023 h 10015"/>
                <a:gd name="connsiteX88" fmla="*/ 1793 w 10002"/>
                <a:gd name="connsiteY88" fmla="*/ 1742 h 10015"/>
                <a:gd name="connsiteX89" fmla="*/ 926 w 10002"/>
                <a:gd name="connsiteY89" fmla="*/ 1042 h 10015"/>
                <a:gd name="connsiteX90" fmla="*/ 2 w 10002"/>
                <a:gd name="connsiteY90" fmla="*/ 15 h 10015"/>
                <a:gd name="connsiteX0" fmla="*/ 206 w 9282"/>
                <a:gd name="connsiteY0" fmla="*/ 0 h 8973"/>
                <a:gd name="connsiteX1" fmla="*/ 38 w 9282"/>
                <a:gd name="connsiteY1" fmla="*/ 814 h 8973"/>
                <a:gd name="connsiteX2" fmla="*/ 765 w 9282"/>
                <a:gd name="connsiteY2" fmla="*/ 1430 h 8973"/>
                <a:gd name="connsiteX3" fmla="*/ 1217 w 9282"/>
                <a:gd name="connsiteY3" fmla="*/ 1794 h 8973"/>
                <a:gd name="connsiteX4" fmla="*/ 1420 w 9282"/>
                <a:gd name="connsiteY4" fmla="*/ 1985 h 8973"/>
                <a:gd name="connsiteX5" fmla="*/ 1613 w 9282"/>
                <a:gd name="connsiteY5" fmla="*/ 2387 h 8973"/>
                <a:gd name="connsiteX6" fmla="*/ 1859 w 9282"/>
                <a:gd name="connsiteY6" fmla="*/ 3201 h 8973"/>
                <a:gd name="connsiteX7" fmla="*/ 2135 w 9282"/>
                <a:gd name="connsiteY7" fmla="*/ 4061 h 8973"/>
                <a:gd name="connsiteX8" fmla="*/ 2241 w 9282"/>
                <a:gd name="connsiteY8" fmla="*/ 4425 h 8973"/>
                <a:gd name="connsiteX9" fmla="*/ 2416 w 9282"/>
                <a:gd name="connsiteY9" fmla="*/ 4981 h 8973"/>
                <a:gd name="connsiteX10" fmla="*/ 2607 w 9282"/>
                <a:gd name="connsiteY10" fmla="*/ 5377 h 8973"/>
                <a:gd name="connsiteX11" fmla="*/ 2892 w 9282"/>
                <a:gd name="connsiteY11" fmla="*/ 5878 h 8973"/>
                <a:gd name="connsiteX12" fmla="*/ 3081 w 9282"/>
                <a:gd name="connsiteY12" fmla="*/ 6213 h 8973"/>
                <a:gd name="connsiteX13" fmla="*/ 3198 w 9282"/>
                <a:gd name="connsiteY13" fmla="*/ 6410 h 8973"/>
                <a:gd name="connsiteX14" fmla="*/ 3263 w 9282"/>
                <a:gd name="connsiteY14" fmla="*/ 6539 h 8973"/>
                <a:gd name="connsiteX15" fmla="*/ 4014 w 9282"/>
                <a:gd name="connsiteY15" fmla="*/ 6996 h 8973"/>
                <a:gd name="connsiteX16" fmla="*/ 6845 w 9282"/>
                <a:gd name="connsiteY16" fmla="*/ 8577 h 8973"/>
                <a:gd name="connsiteX17" fmla="*/ 7565 w 9282"/>
                <a:gd name="connsiteY17" fmla="*/ 8973 h 8973"/>
                <a:gd name="connsiteX18" fmla="*/ 7570 w 9282"/>
                <a:gd name="connsiteY18" fmla="*/ 8958 h 8973"/>
                <a:gd name="connsiteX19" fmla="*/ 7652 w 9282"/>
                <a:gd name="connsiteY19" fmla="*/ 7756 h 8973"/>
                <a:gd name="connsiteX20" fmla="*/ 7959 w 9282"/>
                <a:gd name="connsiteY20" fmla="*/ 3163 h 8973"/>
                <a:gd name="connsiteX21" fmla="*/ 8041 w 9282"/>
                <a:gd name="connsiteY21" fmla="*/ 2000 h 8973"/>
                <a:gd name="connsiteX22" fmla="*/ 8043 w 9282"/>
                <a:gd name="connsiteY22" fmla="*/ 1938 h 8973"/>
                <a:gd name="connsiteX23" fmla="*/ 8045 w 9282"/>
                <a:gd name="connsiteY23" fmla="*/ 1825 h 8973"/>
                <a:gd name="connsiteX24" fmla="*/ 8045 w 9282"/>
                <a:gd name="connsiteY24" fmla="*/ 1741 h 8973"/>
                <a:gd name="connsiteX25" fmla="*/ 8048 w 9282"/>
                <a:gd name="connsiteY25" fmla="*/ 1695 h 8973"/>
                <a:gd name="connsiteX26" fmla="*/ 8062 w 9282"/>
                <a:gd name="connsiteY26" fmla="*/ 1673 h 8973"/>
                <a:gd name="connsiteX27" fmla="*/ 8086 w 9282"/>
                <a:gd name="connsiteY27" fmla="*/ 1688 h 8973"/>
                <a:gd name="connsiteX28" fmla="*/ 8141 w 9282"/>
                <a:gd name="connsiteY28" fmla="*/ 1733 h 8973"/>
                <a:gd name="connsiteX29" fmla="*/ 8206 w 9282"/>
                <a:gd name="connsiteY29" fmla="*/ 1794 h 8973"/>
                <a:gd name="connsiteX30" fmla="*/ 8268 w 9282"/>
                <a:gd name="connsiteY30" fmla="*/ 1847 h 8973"/>
                <a:gd name="connsiteX31" fmla="*/ 8346 w 9282"/>
                <a:gd name="connsiteY31" fmla="*/ 1900 h 8973"/>
                <a:gd name="connsiteX32" fmla="*/ 8428 w 9282"/>
                <a:gd name="connsiteY32" fmla="*/ 1969 h 8973"/>
                <a:gd name="connsiteX33" fmla="*/ 8552 w 9282"/>
                <a:gd name="connsiteY33" fmla="*/ 2107 h 8973"/>
                <a:gd name="connsiteX34" fmla="*/ 8710 w 9282"/>
                <a:gd name="connsiteY34" fmla="*/ 2296 h 8973"/>
                <a:gd name="connsiteX35" fmla="*/ 8938 w 9282"/>
                <a:gd name="connsiteY35" fmla="*/ 2562 h 8973"/>
                <a:gd name="connsiteX36" fmla="*/ 9056 w 9282"/>
                <a:gd name="connsiteY36" fmla="*/ 2700 h 8973"/>
                <a:gd name="connsiteX37" fmla="*/ 9094 w 9282"/>
                <a:gd name="connsiteY37" fmla="*/ 2738 h 8973"/>
                <a:gd name="connsiteX38" fmla="*/ 9106 w 9282"/>
                <a:gd name="connsiteY38" fmla="*/ 2738 h 8973"/>
                <a:gd name="connsiteX39" fmla="*/ 9113 w 9282"/>
                <a:gd name="connsiteY39" fmla="*/ 2715 h 8973"/>
                <a:gd name="connsiteX40" fmla="*/ 9125 w 9282"/>
                <a:gd name="connsiteY40" fmla="*/ 2562 h 8973"/>
                <a:gd name="connsiteX41" fmla="*/ 9155 w 9282"/>
                <a:gd name="connsiteY41" fmla="*/ 2220 h 8973"/>
                <a:gd name="connsiteX42" fmla="*/ 9169 w 9282"/>
                <a:gd name="connsiteY42" fmla="*/ 2099 h 8973"/>
                <a:gd name="connsiteX43" fmla="*/ 9176 w 9282"/>
                <a:gd name="connsiteY43" fmla="*/ 2046 h 8973"/>
                <a:gd name="connsiteX44" fmla="*/ 9176 w 9282"/>
                <a:gd name="connsiteY44" fmla="*/ 2023 h 8973"/>
                <a:gd name="connsiteX45" fmla="*/ 9160 w 9282"/>
                <a:gd name="connsiteY45" fmla="*/ 2015 h 8973"/>
                <a:gd name="connsiteX46" fmla="*/ 9136 w 9282"/>
                <a:gd name="connsiteY46" fmla="*/ 1985 h 8973"/>
                <a:gd name="connsiteX47" fmla="*/ 9121 w 9282"/>
                <a:gd name="connsiteY47" fmla="*/ 1923 h 8973"/>
                <a:gd name="connsiteX48" fmla="*/ 9116 w 9282"/>
                <a:gd name="connsiteY48" fmla="*/ 1817 h 8973"/>
                <a:gd name="connsiteX49" fmla="*/ 9138 w 9282"/>
                <a:gd name="connsiteY49" fmla="*/ 1741 h 8973"/>
                <a:gd name="connsiteX50" fmla="*/ 9176 w 9282"/>
                <a:gd name="connsiteY50" fmla="*/ 1749 h 8973"/>
                <a:gd name="connsiteX51" fmla="*/ 9214 w 9282"/>
                <a:gd name="connsiteY51" fmla="*/ 1779 h 8973"/>
                <a:gd name="connsiteX52" fmla="*/ 9224 w 9282"/>
                <a:gd name="connsiteY52" fmla="*/ 1787 h 8973"/>
                <a:gd name="connsiteX53" fmla="*/ 9237 w 9282"/>
                <a:gd name="connsiteY53" fmla="*/ 1650 h 8973"/>
                <a:gd name="connsiteX54" fmla="*/ 9272 w 9282"/>
                <a:gd name="connsiteY54" fmla="*/ 1125 h 8973"/>
                <a:gd name="connsiteX55" fmla="*/ 9282 w 9282"/>
                <a:gd name="connsiteY55" fmla="*/ 966 h 8973"/>
                <a:gd name="connsiteX56" fmla="*/ 9282 w 9282"/>
                <a:gd name="connsiteY56" fmla="*/ 928 h 8973"/>
                <a:gd name="connsiteX57" fmla="*/ 9272 w 9282"/>
                <a:gd name="connsiteY57" fmla="*/ 912 h 8973"/>
                <a:gd name="connsiteX58" fmla="*/ 9228 w 9282"/>
                <a:gd name="connsiteY58" fmla="*/ 897 h 8973"/>
                <a:gd name="connsiteX59" fmla="*/ 9020 w 9282"/>
                <a:gd name="connsiteY59" fmla="*/ 836 h 8973"/>
                <a:gd name="connsiteX60" fmla="*/ 8636 w 9282"/>
                <a:gd name="connsiteY60" fmla="*/ 723 h 8973"/>
                <a:gd name="connsiteX61" fmla="*/ 8327 w 9282"/>
                <a:gd name="connsiteY61" fmla="*/ 647 h 8973"/>
                <a:gd name="connsiteX62" fmla="*/ 8010 w 9282"/>
                <a:gd name="connsiteY62" fmla="*/ 577 h 8973"/>
                <a:gd name="connsiteX63" fmla="*/ 7636 w 9282"/>
                <a:gd name="connsiteY63" fmla="*/ 517 h 8973"/>
                <a:gd name="connsiteX64" fmla="*/ 7227 w 9282"/>
                <a:gd name="connsiteY64" fmla="*/ 471 h 8973"/>
                <a:gd name="connsiteX65" fmla="*/ 6795 w 9282"/>
                <a:gd name="connsiteY65" fmla="*/ 539 h 8973"/>
                <a:gd name="connsiteX66" fmla="*/ 6299 w 9282"/>
                <a:gd name="connsiteY66" fmla="*/ 753 h 8973"/>
                <a:gd name="connsiteX67" fmla="*/ 5759 w 9282"/>
                <a:gd name="connsiteY67" fmla="*/ 1193 h 8973"/>
                <a:gd name="connsiteX68" fmla="*/ 5217 w 9282"/>
                <a:gd name="connsiteY68" fmla="*/ 1817 h 8973"/>
                <a:gd name="connsiteX69" fmla="*/ 4669 w 9282"/>
                <a:gd name="connsiteY69" fmla="*/ 2577 h 8973"/>
                <a:gd name="connsiteX70" fmla="*/ 4238 w 9282"/>
                <a:gd name="connsiteY70" fmla="*/ 3193 h 8973"/>
                <a:gd name="connsiteX71" fmla="*/ 3918 w 9282"/>
                <a:gd name="connsiteY71" fmla="*/ 3650 h 8973"/>
                <a:gd name="connsiteX72" fmla="*/ 3595 w 9282"/>
                <a:gd name="connsiteY72" fmla="*/ 4106 h 8973"/>
                <a:gd name="connsiteX73" fmla="*/ 3430 w 9282"/>
                <a:gd name="connsiteY73" fmla="*/ 4349 h 8973"/>
                <a:gd name="connsiteX74" fmla="*/ 3311 w 9282"/>
                <a:gd name="connsiteY74" fmla="*/ 4471 h 8973"/>
                <a:gd name="connsiteX75" fmla="*/ 3167 w 9282"/>
                <a:gd name="connsiteY75" fmla="*/ 4524 h 8973"/>
                <a:gd name="connsiteX76" fmla="*/ 3011 w 9282"/>
                <a:gd name="connsiteY76" fmla="*/ 4524 h 8973"/>
                <a:gd name="connsiteX77" fmla="*/ 2899 w 9282"/>
                <a:gd name="connsiteY77" fmla="*/ 4486 h 8973"/>
                <a:gd name="connsiteX78" fmla="*/ 2799 w 9282"/>
                <a:gd name="connsiteY78" fmla="*/ 4380 h 8973"/>
                <a:gd name="connsiteX79" fmla="*/ 2715 w 9282"/>
                <a:gd name="connsiteY79" fmla="*/ 4304 h 8973"/>
                <a:gd name="connsiteX80" fmla="*/ 2649 w 9282"/>
                <a:gd name="connsiteY80" fmla="*/ 4198 h 8973"/>
                <a:gd name="connsiteX81" fmla="*/ 2440 w 9282"/>
                <a:gd name="connsiteY81" fmla="*/ 3657 h 8973"/>
                <a:gd name="connsiteX82" fmla="*/ 2130 w 9282"/>
                <a:gd name="connsiteY82" fmla="*/ 2685 h 8973"/>
                <a:gd name="connsiteX83" fmla="*/ 1938 w 9282"/>
                <a:gd name="connsiteY83" fmla="*/ 2053 h 8973"/>
                <a:gd name="connsiteX84" fmla="*/ 1816 w 9282"/>
                <a:gd name="connsiteY84" fmla="*/ 1642 h 8973"/>
                <a:gd name="connsiteX85" fmla="*/ 1716 w 9282"/>
                <a:gd name="connsiteY85" fmla="*/ 1377 h 8973"/>
                <a:gd name="connsiteX86" fmla="*/ 1596 w 9282"/>
                <a:gd name="connsiteY86" fmla="*/ 1186 h 8973"/>
                <a:gd name="connsiteX87" fmla="*/ 1432 w 9282"/>
                <a:gd name="connsiteY87" fmla="*/ 981 h 8973"/>
                <a:gd name="connsiteX88" fmla="*/ 1073 w 9282"/>
                <a:gd name="connsiteY88" fmla="*/ 700 h 8973"/>
                <a:gd name="connsiteX89" fmla="*/ 206 w 9282"/>
                <a:gd name="connsiteY89" fmla="*/ 0 h 8973"/>
                <a:gd name="connsiteX0" fmla="*/ 1115 w 9959"/>
                <a:gd name="connsiteY0" fmla="*/ 255 h 9475"/>
                <a:gd name="connsiteX1" fmla="*/ 0 w 9959"/>
                <a:gd name="connsiteY1" fmla="*/ 382 h 9475"/>
                <a:gd name="connsiteX2" fmla="*/ 783 w 9959"/>
                <a:gd name="connsiteY2" fmla="*/ 1069 h 9475"/>
                <a:gd name="connsiteX3" fmla="*/ 1270 w 9959"/>
                <a:gd name="connsiteY3" fmla="*/ 1474 h 9475"/>
                <a:gd name="connsiteX4" fmla="*/ 1489 w 9959"/>
                <a:gd name="connsiteY4" fmla="*/ 1687 h 9475"/>
                <a:gd name="connsiteX5" fmla="*/ 1697 w 9959"/>
                <a:gd name="connsiteY5" fmla="*/ 2135 h 9475"/>
                <a:gd name="connsiteX6" fmla="*/ 1962 w 9959"/>
                <a:gd name="connsiteY6" fmla="*/ 3042 h 9475"/>
                <a:gd name="connsiteX7" fmla="*/ 2259 w 9959"/>
                <a:gd name="connsiteY7" fmla="*/ 4001 h 9475"/>
                <a:gd name="connsiteX8" fmla="*/ 2373 w 9959"/>
                <a:gd name="connsiteY8" fmla="*/ 4406 h 9475"/>
                <a:gd name="connsiteX9" fmla="*/ 2562 w 9959"/>
                <a:gd name="connsiteY9" fmla="*/ 5026 h 9475"/>
                <a:gd name="connsiteX10" fmla="*/ 2768 w 9959"/>
                <a:gd name="connsiteY10" fmla="*/ 5467 h 9475"/>
                <a:gd name="connsiteX11" fmla="*/ 3075 w 9959"/>
                <a:gd name="connsiteY11" fmla="*/ 6026 h 9475"/>
                <a:gd name="connsiteX12" fmla="*/ 3278 w 9959"/>
                <a:gd name="connsiteY12" fmla="*/ 6399 h 9475"/>
                <a:gd name="connsiteX13" fmla="*/ 3404 w 9959"/>
                <a:gd name="connsiteY13" fmla="*/ 6619 h 9475"/>
                <a:gd name="connsiteX14" fmla="*/ 3474 w 9959"/>
                <a:gd name="connsiteY14" fmla="*/ 6762 h 9475"/>
                <a:gd name="connsiteX15" fmla="*/ 4283 w 9959"/>
                <a:gd name="connsiteY15" fmla="*/ 7272 h 9475"/>
                <a:gd name="connsiteX16" fmla="*/ 7333 w 9959"/>
                <a:gd name="connsiteY16" fmla="*/ 9034 h 9475"/>
                <a:gd name="connsiteX17" fmla="*/ 8109 w 9959"/>
                <a:gd name="connsiteY17" fmla="*/ 9475 h 9475"/>
                <a:gd name="connsiteX18" fmla="*/ 8115 w 9959"/>
                <a:gd name="connsiteY18" fmla="*/ 9458 h 9475"/>
                <a:gd name="connsiteX19" fmla="*/ 8203 w 9959"/>
                <a:gd name="connsiteY19" fmla="*/ 8119 h 9475"/>
                <a:gd name="connsiteX20" fmla="*/ 8534 w 9959"/>
                <a:gd name="connsiteY20" fmla="*/ 3000 h 9475"/>
                <a:gd name="connsiteX21" fmla="*/ 8622 w 9959"/>
                <a:gd name="connsiteY21" fmla="*/ 1704 h 9475"/>
                <a:gd name="connsiteX22" fmla="*/ 8624 w 9959"/>
                <a:gd name="connsiteY22" fmla="*/ 1635 h 9475"/>
                <a:gd name="connsiteX23" fmla="*/ 8626 w 9959"/>
                <a:gd name="connsiteY23" fmla="*/ 1509 h 9475"/>
                <a:gd name="connsiteX24" fmla="*/ 8626 w 9959"/>
                <a:gd name="connsiteY24" fmla="*/ 1415 h 9475"/>
                <a:gd name="connsiteX25" fmla="*/ 8630 w 9959"/>
                <a:gd name="connsiteY25" fmla="*/ 1364 h 9475"/>
                <a:gd name="connsiteX26" fmla="*/ 8645 w 9959"/>
                <a:gd name="connsiteY26" fmla="*/ 1339 h 9475"/>
                <a:gd name="connsiteX27" fmla="*/ 8670 w 9959"/>
                <a:gd name="connsiteY27" fmla="*/ 1356 h 9475"/>
                <a:gd name="connsiteX28" fmla="*/ 8730 w 9959"/>
                <a:gd name="connsiteY28" fmla="*/ 1406 h 9475"/>
                <a:gd name="connsiteX29" fmla="*/ 8800 w 9959"/>
                <a:gd name="connsiteY29" fmla="*/ 1474 h 9475"/>
                <a:gd name="connsiteX30" fmla="*/ 8867 w 9959"/>
                <a:gd name="connsiteY30" fmla="*/ 1533 h 9475"/>
                <a:gd name="connsiteX31" fmla="*/ 8951 w 9959"/>
                <a:gd name="connsiteY31" fmla="*/ 1592 h 9475"/>
                <a:gd name="connsiteX32" fmla="*/ 9039 w 9959"/>
                <a:gd name="connsiteY32" fmla="*/ 1669 h 9475"/>
                <a:gd name="connsiteX33" fmla="*/ 9173 w 9959"/>
                <a:gd name="connsiteY33" fmla="*/ 1823 h 9475"/>
                <a:gd name="connsiteX34" fmla="*/ 9343 w 9959"/>
                <a:gd name="connsiteY34" fmla="*/ 2034 h 9475"/>
                <a:gd name="connsiteX35" fmla="*/ 9588 w 9959"/>
                <a:gd name="connsiteY35" fmla="*/ 2330 h 9475"/>
                <a:gd name="connsiteX36" fmla="*/ 9716 w 9959"/>
                <a:gd name="connsiteY36" fmla="*/ 2484 h 9475"/>
                <a:gd name="connsiteX37" fmla="*/ 9756 w 9959"/>
                <a:gd name="connsiteY37" fmla="*/ 2526 h 9475"/>
                <a:gd name="connsiteX38" fmla="*/ 9769 w 9959"/>
                <a:gd name="connsiteY38" fmla="*/ 2526 h 9475"/>
                <a:gd name="connsiteX39" fmla="*/ 9777 w 9959"/>
                <a:gd name="connsiteY39" fmla="*/ 2501 h 9475"/>
                <a:gd name="connsiteX40" fmla="*/ 9790 w 9959"/>
                <a:gd name="connsiteY40" fmla="*/ 2330 h 9475"/>
                <a:gd name="connsiteX41" fmla="*/ 9822 w 9959"/>
                <a:gd name="connsiteY41" fmla="*/ 1949 h 9475"/>
                <a:gd name="connsiteX42" fmla="*/ 9837 w 9959"/>
                <a:gd name="connsiteY42" fmla="*/ 1814 h 9475"/>
                <a:gd name="connsiteX43" fmla="*/ 9845 w 9959"/>
                <a:gd name="connsiteY43" fmla="*/ 1755 h 9475"/>
                <a:gd name="connsiteX44" fmla="*/ 9845 w 9959"/>
                <a:gd name="connsiteY44" fmla="*/ 1730 h 9475"/>
                <a:gd name="connsiteX45" fmla="*/ 9828 w 9959"/>
                <a:gd name="connsiteY45" fmla="*/ 1721 h 9475"/>
                <a:gd name="connsiteX46" fmla="*/ 9802 w 9959"/>
                <a:gd name="connsiteY46" fmla="*/ 1687 h 9475"/>
                <a:gd name="connsiteX47" fmla="*/ 9786 w 9959"/>
                <a:gd name="connsiteY47" fmla="*/ 1618 h 9475"/>
                <a:gd name="connsiteX48" fmla="*/ 9780 w 9959"/>
                <a:gd name="connsiteY48" fmla="*/ 1500 h 9475"/>
                <a:gd name="connsiteX49" fmla="*/ 9804 w 9959"/>
                <a:gd name="connsiteY49" fmla="*/ 1415 h 9475"/>
                <a:gd name="connsiteX50" fmla="*/ 9845 w 9959"/>
                <a:gd name="connsiteY50" fmla="*/ 1424 h 9475"/>
                <a:gd name="connsiteX51" fmla="*/ 9886 w 9959"/>
                <a:gd name="connsiteY51" fmla="*/ 1458 h 9475"/>
                <a:gd name="connsiteX52" fmla="*/ 9897 w 9959"/>
                <a:gd name="connsiteY52" fmla="*/ 1467 h 9475"/>
                <a:gd name="connsiteX53" fmla="*/ 9911 w 9959"/>
                <a:gd name="connsiteY53" fmla="*/ 1314 h 9475"/>
                <a:gd name="connsiteX54" fmla="*/ 9948 w 9959"/>
                <a:gd name="connsiteY54" fmla="*/ 729 h 9475"/>
                <a:gd name="connsiteX55" fmla="*/ 9959 w 9959"/>
                <a:gd name="connsiteY55" fmla="*/ 552 h 9475"/>
                <a:gd name="connsiteX56" fmla="*/ 9959 w 9959"/>
                <a:gd name="connsiteY56" fmla="*/ 509 h 9475"/>
                <a:gd name="connsiteX57" fmla="*/ 9948 w 9959"/>
                <a:gd name="connsiteY57" fmla="*/ 491 h 9475"/>
                <a:gd name="connsiteX58" fmla="*/ 9901 w 9959"/>
                <a:gd name="connsiteY58" fmla="*/ 475 h 9475"/>
                <a:gd name="connsiteX59" fmla="*/ 9677 w 9959"/>
                <a:gd name="connsiteY59" fmla="*/ 407 h 9475"/>
                <a:gd name="connsiteX60" fmla="*/ 9263 w 9959"/>
                <a:gd name="connsiteY60" fmla="*/ 281 h 9475"/>
                <a:gd name="connsiteX61" fmla="*/ 8930 w 9959"/>
                <a:gd name="connsiteY61" fmla="*/ 196 h 9475"/>
                <a:gd name="connsiteX62" fmla="*/ 8589 w 9959"/>
                <a:gd name="connsiteY62" fmla="*/ 118 h 9475"/>
                <a:gd name="connsiteX63" fmla="*/ 8186 w 9959"/>
                <a:gd name="connsiteY63" fmla="*/ 51 h 9475"/>
                <a:gd name="connsiteX64" fmla="*/ 7745 w 9959"/>
                <a:gd name="connsiteY64" fmla="*/ 0 h 9475"/>
                <a:gd name="connsiteX65" fmla="*/ 7280 w 9959"/>
                <a:gd name="connsiteY65" fmla="*/ 76 h 9475"/>
                <a:gd name="connsiteX66" fmla="*/ 6745 w 9959"/>
                <a:gd name="connsiteY66" fmla="*/ 314 h 9475"/>
                <a:gd name="connsiteX67" fmla="*/ 6163 w 9959"/>
                <a:gd name="connsiteY67" fmla="*/ 805 h 9475"/>
                <a:gd name="connsiteX68" fmla="*/ 5580 w 9959"/>
                <a:gd name="connsiteY68" fmla="*/ 1500 h 9475"/>
                <a:gd name="connsiteX69" fmla="*/ 4989 w 9959"/>
                <a:gd name="connsiteY69" fmla="*/ 2347 h 9475"/>
                <a:gd name="connsiteX70" fmla="*/ 4525 w 9959"/>
                <a:gd name="connsiteY70" fmla="*/ 3033 h 9475"/>
                <a:gd name="connsiteX71" fmla="*/ 4180 w 9959"/>
                <a:gd name="connsiteY71" fmla="*/ 3543 h 9475"/>
                <a:gd name="connsiteX72" fmla="*/ 3832 w 9959"/>
                <a:gd name="connsiteY72" fmla="*/ 4051 h 9475"/>
                <a:gd name="connsiteX73" fmla="*/ 3654 w 9959"/>
                <a:gd name="connsiteY73" fmla="*/ 4322 h 9475"/>
                <a:gd name="connsiteX74" fmla="*/ 3526 w 9959"/>
                <a:gd name="connsiteY74" fmla="*/ 4458 h 9475"/>
                <a:gd name="connsiteX75" fmla="*/ 3371 w 9959"/>
                <a:gd name="connsiteY75" fmla="*/ 4517 h 9475"/>
                <a:gd name="connsiteX76" fmla="*/ 3203 w 9959"/>
                <a:gd name="connsiteY76" fmla="*/ 4517 h 9475"/>
                <a:gd name="connsiteX77" fmla="*/ 3082 w 9959"/>
                <a:gd name="connsiteY77" fmla="*/ 4474 h 9475"/>
                <a:gd name="connsiteX78" fmla="*/ 2975 w 9959"/>
                <a:gd name="connsiteY78" fmla="*/ 4356 h 9475"/>
                <a:gd name="connsiteX79" fmla="*/ 2884 w 9959"/>
                <a:gd name="connsiteY79" fmla="*/ 4272 h 9475"/>
                <a:gd name="connsiteX80" fmla="*/ 2813 w 9959"/>
                <a:gd name="connsiteY80" fmla="*/ 4153 h 9475"/>
                <a:gd name="connsiteX81" fmla="*/ 2588 w 9959"/>
                <a:gd name="connsiteY81" fmla="*/ 3551 h 9475"/>
                <a:gd name="connsiteX82" fmla="*/ 2254 w 9959"/>
                <a:gd name="connsiteY82" fmla="*/ 2467 h 9475"/>
                <a:gd name="connsiteX83" fmla="*/ 2047 w 9959"/>
                <a:gd name="connsiteY83" fmla="*/ 1763 h 9475"/>
                <a:gd name="connsiteX84" fmla="*/ 1915 w 9959"/>
                <a:gd name="connsiteY84" fmla="*/ 1305 h 9475"/>
                <a:gd name="connsiteX85" fmla="*/ 1808 w 9959"/>
                <a:gd name="connsiteY85" fmla="*/ 1010 h 9475"/>
                <a:gd name="connsiteX86" fmla="*/ 1678 w 9959"/>
                <a:gd name="connsiteY86" fmla="*/ 797 h 9475"/>
                <a:gd name="connsiteX87" fmla="*/ 1502 w 9959"/>
                <a:gd name="connsiteY87" fmla="*/ 568 h 9475"/>
                <a:gd name="connsiteX88" fmla="*/ 1115 w 9959"/>
                <a:gd name="connsiteY88" fmla="*/ 255 h 9475"/>
                <a:gd name="connsiteX0" fmla="*/ 336 w 9216"/>
                <a:gd name="connsiteY0" fmla="*/ 269 h 10000"/>
                <a:gd name="connsiteX1" fmla="*/ 2 w 9216"/>
                <a:gd name="connsiteY1" fmla="*/ 1128 h 10000"/>
                <a:gd name="connsiteX2" fmla="*/ 491 w 9216"/>
                <a:gd name="connsiteY2" fmla="*/ 1556 h 10000"/>
                <a:gd name="connsiteX3" fmla="*/ 711 w 9216"/>
                <a:gd name="connsiteY3" fmla="*/ 1780 h 10000"/>
                <a:gd name="connsiteX4" fmla="*/ 920 w 9216"/>
                <a:gd name="connsiteY4" fmla="*/ 2253 h 10000"/>
                <a:gd name="connsiteX5" fmla="*/ 1186 w 9216"/>
                <a:gd name="connsiteY5" fmla="*/ 3211 h 10000"/>
                <a:gd name="connsiteX6" fmla="*/ 1484 w 9216"/>
                <a:gd name="connsiteY6" fmla="*/ 4223 h 10000"/>
                <a:gd name="connsiteX7" fmla="*/ 1599 w 9216"/>
                <a:gd name="connsiteY7" fmla="*/ 4650 h 10000"/>
                <a:gd name="connsiteX8" fmla="*/ 1789 w 9216"/>
                <a:gd name="connsiteY8" fmla="*/ 5304 h 10000"/>
                <a:gd name="connsiteX9" fmla="*/ 1995 w 9216"/>
                <a:gd name="connsiteY9" fmla="*/ 5770 h 10000"/>
                <a:gd name="connsiteX10" fmla="*/ 2304 w 9216"/>
                <a:gd name="connsiteY10" fmla="*/ 6360 h 10000"/>
                <a:gd name="connsiteX11" fmla="*/ 2507 w 9216"/>
                <a:gd name="connsiteY11" fmla="*/ 6754 h 10000"/>
                <a:gd name="connsiteX12" fmla="*/ 2634 w 9216"/>
                <a:gd name="connsiteY12" fmla="*/ 6986 h 10000"/>
                <a:gd name="connsiteX13" fmla="*/ 2704 w 9216"/>
                <a:gd name="connsiteY13" fmla="*/ 7137 h 10000"/>
                <a:gd name="connsiteX14" fmla="*/ 3517 w 9216"/>
                <a:gd name="connsiteY14" fmla="*/ 7675 h 10000"/>
                <a:gd name="connsiteX15" fmla="*/ 6579 w 9216"/>
                <a:gd name="connsiteY15" fmla="*/ 9535 h 10000"/>
                <a:gd name="connsiteX16" fmla="*/ 7358 w 9216"/>
                <a:gd name="connsiteY16" fmla="*/ 10000 h 10000"/>
                <a:gd name="connsiteX17" fmla="*/ 7364 w 9216"/>
                <a:gd name="connsiteY17" fmla="*/ 9982 h 10000"/>
                <a:gd name="connsiteX18" fmla="*/ 7453 w 9216"/>
                <a:gd name="connsiteY18" fmla="*/ 8569 h 10000"/>
                <a:gd name="connsiteX19" fmla="*/ 7785 w 9216"/>
                <a:gd name="connsiteY19" fmla="*/ 3166 h 10000"/>
                <a:gd name="connsiteX20" fmla="*/ 7873 w 9216"/>
                <a:gd name="connsiteY20" fmla="*/ 1798 h 10000"/>
                <a:gd name="connsiteX21" fmla="*/ 7876 w 9216"/>
                <a:gd name="connsiteY21" fmla="*/ 1726 h 10000"/>
                <a:gd name="connsiteX22" fmla="*/ 7878 w 9216"/>
                <a:gd name="connsiteY22" fmla="*/ 1593 h 10000"/>
                <a:gd name="connsiteX23" fmla="*/ 7878 w 9216"/>
                <a:gd name="connsiteY23" fmla="*/ 1493 h 10000"/>
                <a:gd name="connsiteX24" fmla="*/ 7882 w 9216"/>
                <a:gd name="connsiteY24" fmla="*/ 1440 h 10000"/>
                <a:gd name="connsiteX25" fmla="*/ 7897 w 9216"/>
                <a:gd name="connsiteY25" fmla="*/ 1413 h 10000"/>
                <a:gd name="connsiteX26" fmla="*/ 7922 w 9216"/>
                <a:gd name="connsiteY26" fmla="*/ 1431 h 10000"/>
                <a:gd name="connsiteX27" fmla="*/ 7982 w 9216"/>
                <a:gd name="connsiteY27" fmla="*/ 1484 h 10000"/>
                <a:gd name="connsiteX28" fmla="*/ 8052 w 9216"/>
                <a:gd name="connsiteY28" fmla="*/ 1556 h 10000"/>
                <a:gd name="connsiteX29" fmla="*/ 8120 w 9216"/>
                <a:gd name="connsiteY29" fmla="*/ 1618 h 10000"/>
                <a:gd name="connsiteX30" fmla="*/ 8204 w 9216"/>
                <a:gd name="connsiteY30" fmla="*/ 1680 h 10000"/>
                <a:gd name="connsiteX31" fmla="*/ 8292 w 9216"/>
                <a:gd name="connsiteY31" fmla="*/ 1761 h 10000"/>
                <a:gd name="connsiteX32" fmla="*/ 8427 w 9216"/>
                <a:gd name="connsiteY32" fmla="*/ 1924 h 10000"/>
                <a:gd name="connsiteX33" fmla="*/ 8597 w 9216"/>
                <a:gd name="connsiteY33" fmla="*/ 2147 h 10000"/>
                <a:gd name="connsiteX34" fmla="*/ 8843 w 9216"/>
                <a:gd name="connsiteY34" fmla="*/ 2459 h 10000"/>
                <a:gd name="connsiteX35" fmla="*/ 8972 w 9216"/>
                <a:gd name="connsiteY35" fmla="*/ 2622 h 10000"/>
                <a:gd name="connsiteX36" fmla="*/ 9012 w 9216"/>
                <a:gd name="connsiteY36" fmla="*/ 2666 h 10000"/>
                <a:gd name="connsiteX37" fmla="*/ 9025 w 9216"/>
                <a:gd name="connsiteY37" fmla="*/ 2666 h 10000"/>
                <a:gd name="connsiteX38" fmla="*/ 9033 w 9216"/>
                <a:gd name="connsiteY38" fmla="*/ 2640 h 10000"/>
                <a:gd name="connsiteX39" fmla="*/ 9046 w 9216"/>
                <a:gd name="connsiteY39" fmla="*/ 2459 h 10000"/>
                <a:gd name="connsiteX40" fmla="*/ 9078 w 9216"/>
                <a:gd name="connsiteY40" fmla="*/ 2057 h 10000"/>
                <a:gd name="connsiteX41" fmla="*/ 9093 w 9216"/>
                <a:gd name="connsiteY41" fmla="*/ 1915 h 10000"/>
                <a:gd name="connsiteX42" fmla="*/ 9102 w 9216"/>
                <a:gd name="connsiteY42" fmla="*/ 1852 h 10000"/>
                <a:gd name="connsiteX43" fmla="*/ 9102 w 9216"/>
                <a:gd name="connsiteY43" fmla="*/ 1826 h 10000"/>
                <a:gd name="connsiteX44" fmla="*/ 9084 w 9216"/>
                <a:gd name="connsiteY44" fmla="*/ 1816 h 10000"/>
                <a:gd name="connsiteX45" fmla="*/ 9058 w 9216"/>
                <a:gd name="connsiteY45" fmla="*/ 1780 h 10000"/>
                <a:gd name="connsiteX46" fmla="*/ 9042 w 9216"/>
                <a:gd name="connsiteY46" fmla="*/ 1708 h 10000"/>
                <a:gd name="connsiteX47" fmla="*/ 9036 w 9216"/>
                <a:gd name="connsiteY47" fmla="*/ 1583 h 10000"/>
                <a:gd name="connsiteX48" fmla="*/ 9060 w 9216"/>
                <a:gd name="connsiteY48" fmla="*/ 1493 h 10000"/>
                <a:gd name="connsiteX49" fmla="*/ 9102 w 9216"/>
                <a:gd name="connsiteY49" fmla="*/ 1503 h 10000"/>
                <a:gd name="connsiteX50" fmla="*/ 9143 w 9216"/>
                <a:gd name="connsiteY50" fmla="*/ 1539 h 10000"/>
                <a:gd name="connsiteX51" fmla="*/ 9154 w 9216"/>
                <a:gd name="connsiteY51" fmla="*/ 1548 h 10000"/>
                <a:gd name="connsiteX52" fmla="*/ 9168 w 9216"/>
                <a:gd name="connsiteY52" fmla="*/ 1387 h 10000"/>
                <a:gd name="connsiteX53" fmla="*/ 9205 w 9216"/>
                <a:gd name="connsiteY53" fmla="*/ 769 h 10000"/>
                <a:gd name="connsiteX54" fmla="*/ 9216 w 9216"/>
                <a:gd name="connsiteY54" fmla="*/ 583 h 10000"/>
                <a:gd name="connsiteX55" fmla="*/ 9216 w 9216"/>
                <a:gd name="connsiteY55" fmla="*/ 537 h 10000"/>
                <a:gd name="connsiteX56" fmla="*/ 9205 w 9216"/>
                <a:gd name="connsiteY56" fmla="*/ 518 h 10000"/>
                <a:gd name="connsiteX57" fmla="*/ 9158 w 9216"/>
                <a:gd name="connsiteY57" fmla="*/ 501 h 10000"/>
                <a:gd name="connsiteX58" fmla="*/ 8933 w 9216"/>
                <a:gd name="connsiteY58" fmla="*/ 430 h 10000"/>
                <a:gd name="connsiteX59" fmla="*/ 8517 w 9216"/>
                <a:gd name="connsiteY59" fmla="*/ 297 h 10000"/>
                <a:gd name="connsiteX60" fmla="*/ 8183 w 9216"/>
                <a:gd name="connsiteY60" fmla="*/ 207 h 10000"/>
                <a:gd name="connsiteX61" fmla="*/ 7840 w 9216"/>
                <a:gd name="connsiteY61" fmla="*/ 125 h 10000"/>
                <a:gd name="connsiteX62" fmla="*/ 7436 w 9216"/>
                <a:gd name="connsiteY62" fmla="*/ 54 h 10000"/>
                <a:gd name="connsiteX63" fmla="*/ 6993 w 9216"/>
                <a:gd name="connsiteY63" fmla="*/ 0 h 10000"/>
                <a:gd name="connsiteX64" fmla="*/ 6526 w 9216"/>
                <a:gd name="connsiteY64" fmla="*/ 80 h 10000"/>
                <a:gd name="connsiteX65" fmla="*/ 5989 w 9216"/>
                <a:gd name="connsiteY65" fmla="*/ 331 h 10000"/>
                <a:gd name="connsiteX66" fmla="*/ 5404 w 9216"/>
                <a:gd name="connsiteY66" fmla="*/ 850 h 10000"/>
                <a:gd name="connsiteX67" fmla="*/ 4819 w 9216"/>
                <a:gd name="connsiteY67" fmla="*/ 1583 h 10000"/>
                <a:gd name="connsiteX68" fmla="*/ 4226 w 9216"/>
                <a:gd name="connsiteY68" fmla="*/ 2477 h 10000"/>
                <a:gd name="connsiteX69" fmla="*/ 3760 w 9216"/>
                <a:gd name="connsiteY69" fmla="*/ 3201 h 10000"/>
                <a:gd name="connsiteX70" fmla="*/ 3413 w 9216"/>
                <a:gd name="connsiteY70" fmla="*/ 3739 h 10000"/>
                <a:gd name="connsiteX71" fmla="*/ 3064 w 9216"/>
                <a:gd name="connsiteY71" fmla="*/ 4275 h 10000"/>
                <a:gd name="connsiteX72" fmla="*/ 2885 w 9216"/>
                <a:gd name="connsiteY72" fmla="*/ 4561 h 10000"/>
                <a:gd name="connsiteX73" fmla="*/ 2757 w 9216"/>
                <a:gd name="connsiteY73" fmla="*/ 4705 h 10000"/>
                <a:gd name="connsiteX74" fmla="*/ 2601 w 9216"/>
                <a:gd name="connsiteY74" fmla="*/ 4767 h 10000"/>
                <a:gd name="connsiteX75" fmla="*/ 2432 w 9216"/>
                <a:gd name="connsiteY75" fmla="*/ 4767 h 10000"/>
                <a:gd name="connsiteX76" fmla="*/ 2311 w 9216"/>
                <a:gd name="connsiteY76" fmla="*/ 4722 h 10000"/>
                <a:gd name="connsiteX77" fmla="*/ 2203 w 9216"/>
                <a:gd name="connsiteY77" fmla="*/ 4597 h 10000"/>
                <a:gd name="connsiteX78" fmla="*/ 2112 w 9216"/>
                <a:gd name="connsiteY78" fmla="*/ 4509 h 10000"/>
                <a:gd name="connsiteX79" fmla="*/ 2041 w 9216"/>
                <a:gd name="connsiteY79" fmla="*/ 4383 h 10000"/>
                <a:gd name="connsiteX80" fmla="*/ 1815 w 9216"/>
                <a:gd name="connsiteY80" fmla="*/ 3748 h 10000"/>
                <a:gd name="connsiteX81" fmla="*/ 1479 w 9216"/>
                <a:gd name="connsiteY81" fmla="*/ 2604 h 10000"/>
                <a:gd name="connsiteX82" fmla="*/ 1271 w 9216"/>
                <a:gd name="connsiteY82" fmla="*/ 1861 h 10000"/>
                <a:gd name="connsiteX83" fmla="*/ 1139 w 9216"/>
                <a:gd name="connsiteY83" fmla="*/ 1377 h 10000"/>
                <a:gd name="connsiteX84" fmla="*/ 1031 w 9216"/>
                <a:gd name="connsiteY84" fmla="*/ 1066 h 10000"/>
                <a:gd name="connsiteX85" fmla="*/ 901 w 9216"/>
                <a:gd name="connsiteY85" fmla="*/ 841 h 10000"/>
                <a:gd name="connsiteX86" fmla="*/ 724 w 9216"/>
                <a:gd name="connsiteY86" fmla="*/ 599 h 10000"/>
                <a:gd name="connsiteX87" fmla="*/ 336 w 9216"/>
                <a:gd name="connsiteY87" fmla="*/ 269 h 10000"/>
                <a:gd name="connsiteX0" fmla="*/ 8 w 9643"/>
                <a:gd name="connsiteY0" fmla="*/ 269 h 10000"/>
                <a:gd name="connsiteX1" fmla="*/ 176 w 9643"/>
                <a:gd name="connsiteY1" fmla="*/ 1556 h 10000"/>
                <a:gd name="connsiteX2" fmla="*/ 414 w 9643"/>
                <a:gd name="connsiteY2" fmla="*/ 1780 h 10000"/>
                <a:gd name="connsiteX3" fmla="*/ 641 w 9643"/>
                <a:gd name="connsiteY3" fmla="*/ 2253 h 10000"/>
                <a:gd name="connsiteX4" fmla="*/ 930 w 9643"/>
                <a:gd name="connsiteY4" fmla="*/ 3211 h 10000"/>
                <a:gd name="connsiteX5" fmla="*/ 1253 w 9643"/>
                <a:gd name="connsiteY5" fmla="*/ 4223 h 10000"/>
                <a:gd name="connsiteX6" fmla="*/ 1378 w 9643"/>
                <a:gd name="connsiteY6" fmla="*/ 4650 h 10000"/>
                <a:gd name="connsiteX7" fmla="*/ 1584 w 9643"/>
                <a:gd name="connsiteY7" fmla="*/ 5304 h 10000"/>
                <a:gd name="connsiteX8" fmla="*/ 1808 w 9643"/>
                <a:gd name="connsiteY8" fmla="*/ 5770 h 10000"/>
                <a:gd name="connsiteX9" fmla="*/ 2143 w 9643"/>
                <a:gd name="connsiteY9" fmla="*/ 6360 h 10000"/>
                <a:gd name="connsiteX10" fmla="*/ 2363 w 9643"/>
                <a:gd name="connsiteY10" fmla="*/ 6754 h 10000"/>
                <a:gd name="connsiteX11" fmla="*/ 2501 w 9643"/>
                <a:gd name="connsiteY11" fmla="*/ 6986 h 10000"/>
                <a:gd name="connsiteX12" fmla="*/ 2577 w 9643"/>
                <a:gd name="connsiteY12" fmla="*/ 7137 h 10000"/>
                <a:gd name="connsiteX13" fmla="*/ 3459 w 9643"/>
                <a:gd name="connsiteY13" fmla="*/ 7675 h 10000"/>
                <a:gd name="connsiteX14" fmla="*/ 6782 w 9643"/>
                <a:gd name="connsiteY14" fmla="*/ 9535 h 10000"/>
                <a:gd name="connsiteX15" fmla="*/ 7627 w 9643"/>
                <a:gd name="connsiteY15" fmla="*/ 10000 h 10000"/>
                <a:gd name="connsiteX16" fmla="*/ 7633 w 9643"/>
                <a:gd name="connsiteY16" fmla="*/ 9982 h 10000"/>
                <a:gd name="connsiteX17" fmla="*/ 7730 w 9643"/>
                <a:gd name="connsiteY17" fmla="*/ 8569 h 10000"/>
                <a:gd name="connsiteX18" fmla="*/ 8090 w 9643"/>
                <a:gd name="connsiteY18" fmla="*/ 3166 h 10000"/>
                <a:gd name="connsiteX19" fmla="*/ 8186 w 9643"/>
                <a:gd name="connsiteY19" fmla="*/ 1798 h 10000"/>
                <a:gd name="connsiteX20" fmla="*/ 8189 w 9643"/>
                <a:gd name="connsiteY20" fmla="*/ 1726 h 10000"/>
                <a:gd name="connsiteX21" fmla="*/ 8191 w 9643"/>
                <a:gd name="connsiteY21" fmla="*/ 1593 h 10000"/>
                <a:gd name="connsiteX22" fmla="*/ 8191 w 9643"/>
                <a:gd name="connsiteY22" fmla="*/ 1493 h 10000"/>
                <a:gd name="connsiteX23" fmla="*/ 8196 w 9643"/>
                <a:gd name="connsiteY23" fmla="*/ 1440 h 10000"/>
                <a:gd name="connsiteX24" fmla="*/ 8212 w 9643"/>
                <a:gd name="connsiteY24" fmla="*/ 1413 h 10000"/>
                <a:gd name="connsiteX25" fmla="*/ 8239 w 9643"/>
                <a:gd name="connsiteY25" fmla="*/ 1431 h 10000"/>
                <a:gd name="connsiteX26" fmla="*/ 8304 w 9643"/>
                <a:gd name="connsiteY26" fmla="*/ 1484 h 10000"/>
                <a:gd name="connsiteX27" fmla="*/ 8380 w 9643"/>
                <a:gd name="connsiteY27" fmla="*/ 1556 h 10000"/>
                <a:gd name="connsiteX28" fmla="*/ 8454 w 9643"/>
                <a:gd name="connsiteY28" fmla="*/ 1618 h 10000"/>
                <a:gd name="connsiteX29" fmla="*/ 8545 w 9643"/>
                <a:gd name="connsiteY29" fmla="*/ 1680 h 10000"/>
                <a:gd name="connsiteX30" fmla="*/ 8640 w 9643"/>
                <a:gd name="connsiteY30" fmla="*/ 1761 h 10000"/>
                <a:gd name="connsiteX31" fmla="*/ 8787 w 9643"/>
                <a:gd name="connsiteY31" fmla="*/ 1924 h 10000"/>
                <a:gd name="connsiteX32" fmla="*/ 8971 w 9643"/>
                <a:gd name="connsiteY32" fmla="*/ 2147 h 10000"/>
                <a:gd name="connsiteX33" fmla="*/ 9238 w 9643"/>
                <a:gd name="connsiteY33" fmla="*/ 2459 h 10000"/>
                <a:gd name="connsiteX34" fmla="*/ 9378 w 9643"/>
                <a:gd name="connsiteY34" fmla="*/ 2622 h 10000"/>
                <a:gd name="connsiteX35" fmla="*/ 9422 w 9643"/>
                <a:gd name="connsiteY35" fmla="*/ 2666 h 10000"/>
                <a:gd name="connsiteX36" fmla="*/ 9436 w 9643"/>
                <a:gd name="connsiteY36" fmla="*/ 2666 h 10000"/>
                <a:gd name="connsiteX37" fmla="*/ 9444 w 9643"/>
                <a:gd name="connsiteY37" fmla="*/ 2640 h 10000"/>
                <a:gd name="connsiteX38" fmla="*/ 9459 w 9643"/>
                <a:gd name="connsiteY38" fmla="*/ 2459 h 10000"/>
                <a:gd name="connsiteX39" fmla="*/ 9493 w 9643"/>
                <a:gd name="connsiteY39" fmla="*/ 2057 h 10000"/>
                <a:gd name="connsiteX40" fmla="*/ 9510 w 9643"/>
                <a:gd name="connsiteY40" fmla="*/ 1915 h 10000"/>
                <a:gd name="connsiteX41" fmla="*/ 9519 w 9643"/>
                <a:gd name="connsiteY41" fmla="*/ 1852 h 10000"/>
                <a:gd name="connsiteX42" fmla="*/ 9519 w 9643"/>
                <a:gd name="connsiteY42" fmla="*/ 1826 h 10000"/>
                <a:gd name="connsiteX43" fmla="*/ 9500 w 9643"/>
                <a:gd name="connsiteY43" fmla="*/ 1816 h 10000"/>
                <a:gd name="connsiteX44" fmla="*/ 9472 w 9643"/>
                <a:gd name="connsiteY44" fmla="*/ 1780 h 10000"/>
                <a:gd name="connsiteX45" fmla="*/ 9454 w 9643"/>
                <a:gd name="connsiteY45" fmla="*/ 1708 h 10000"/>
                <a:gd name="connsiteX46" fmla="*/ 9448 w 9643"/>
                <a:gd name="connsiteY46" fmla="*/ 1583 h 10000"/>
                <a:gd name="connsiteX47" fmla="*/ 9474 w 9643"/>
                <a:gd name="connsiteY47" fmla="*/ 1493 h 10000"/>
                <a:gd name="connsiteX48" fmla="*/ 9519 w 9643"/>
                <a:gd name="connsiteY48" fmla="*/ 1503 h 10000"/>
                <a:gd name="connsiteX49" fmla="*/ 9564 w 9643"/>
                <a:gd name="connsiteY49" fmla="*/ 1539 h 10000"/>
                <a:gd name="connsiteX50" fmla="*/ 9576 w 9643"/>
                <a:gd name="connsiteY50" fmla="*/ 1548 h 10000"/>
                <a:gd name="connsiteX51" fmla="*/ 9591 w 9643"/>
                <a:gd name="connsiteY51" fmla="*/ 1387 h 10000"/>
                <a:gd name="connsiteX52" fmla="*/ 9631 w 9643"/>
                <a:gd name="connsiteY52" fmla="*/ 769 h 10000"/>
                <a:gd name="connsiteX53" fmla="*/ 9643 w 9643"/>
                <a:gd name="connsiteY53" fmla="*/ 583 h 10000"/>
                <a:gd name="connsiteX54" fmla="*/ 9643 w 9643"/>
                <a:gd name="connsiteY54" fmla="*/ 537 h 10000"/>
                <a:gd name="connsiteX55" fmla="*/ 9631 w 9643"/>
                <a:gd name="connsiteY55" fmla="*/ 518 h 10000"/>
                <a:gd name="connsiteX56" fmla="*/ 9580 w 9643"/>
                <a:gd name="connsiteY56" fmla="*/ 501 h 10000"/>
                <a:gd name="connsiteX57" fmla="*/ 9336 w 9643"/>
                <a:gd name="connsiteY57" fmla="*/ 430 h 10000"/>
                <a:gd name="connsiteX58" fmla="*/ 8885 w 9643"/>
                <a:gd name="connsiteY58" fmla="*/ 297 h 10000"/>
                <a:gd name="connsiteX59" fmla="*/ 8522 w 9643"/>
                <a:gd name="connsiteY59" fmla="*/ 207 h 10000"/>
                <a:gd name="connsiteX60" fmla="*/ 8150 w 9643"/>
                <a:gd name="connsiteY60" fmla="*/ 125 h 10000"/>
                <a:gd name="connsiteX61" fmla="*/ 7712 w 9643"/>
                <a:gd name="connsiteY61" fmla="*/ 54 h 10000"/>
                <a:gd name="connsiteX62" fmla="*/ 7231 w 9643"/>
                <a:gd name="connsiteY62" fmla="*/ 0 h 10000"/>
                <a:gd name="connsiteX63" fmla="*/ 6724 w 9643"/>
                <a:gd name="connsiteY63" fmla="*/ 80 h 10000"/>
                <a:gd name="connsiteX64" fmla="*/ 6141 w 9643"/>
                <a:gd name="connsiteY64" fmla="*/ 331 h 10000"/>
                <a:gd name="connsiteX65" fmla="*/ 5507 w 9643"/>
                <a:gd name="connsiteY65" fmla="*/ 850 h 10000"/>
                <a:gd name="connsiteX66" fmla="*/ 4872 w 9643"/>
                <a:gd name="connsiteY66" fmla="*/ 1583 h 10000"/>
                <a:gd name="connsiteX67" fmla="*/ 4229 w 9643"/>
                <a:gd name="connsiteY67" fmla="*/ 2477 h 10000"/>
                <a:gd name="connsiteX68" fmla="*/ 3723 w 9643"/>
                <a:gd name="connsiteY68" fmla="*/ 3201 h 10000"/>
                <a:gd name="connsiteX69" fmla="*/ 3346 w 9643"/>
                <a:gd name="connsiteY69" fmla="*/ 3739 h 10000"/>
                <a:gd name="connsiteX70" fmla="*/ 2968 w 9643"/>
                <a:gd name="connsiteY70" fmla="*/ 4275 h 10000"/>
                <a:gd name="connsiteX71" fmla="*/ 2773 w 9643"/>
                <a:gd name="connsiteY71" fmla="*/ 4561 h 10000"/>
                <a:gd name="connsiteX72" fmla="*/ 2635 w 9643"/>
                <a:gd name="connsiteY72" fmla="*/ 4705 h 10000"/>
                <a:gd name="connsiteX73" fmla="*/ 2465 w 9643"/>
                <a:gd name="connsiteY73" fmla="*/ 4767 h 10000"/>
                <a:gd name="connsiteX74" fmla="*/ 2282 w 9643"/>
                <a:gd name="connsiteY74" fmla="*/ 4767 h 10000"/>
                <a:gd name="connsiteX75" fmla="*/ 2151 w 9643"/>
                <a:gd name="connsiteY75" fmla="*/ 4722 h 10000"/>
                <a:gd name="connsiteX76" fmla="*/ 2033 w 9643"/>
                <a:gd name="connsiteY76" fmla="*/ 4597 h 10000"/>
                <a:gd name="connsiteX77" fmla="*/ 1935 w 9643"/>
                <a:gd name="connsiteY77" fmla="*/ 4509 h 10000"/>
                <a:gd name="connsiteX78" fmla="*/ 1858 w 9643"/>
                <a:gd name="connsiteY78" fmla="*/ 4383 h 10000"/>
                <a:gd name="connsiteX79" fmla="*/ 1612 w 9643"/>
                <a:gd name="connsiteY79" fmla="*/ 3748 h 10000"/>
                <a:gd name="connsiteX80" fmla="*/ 1248 w 9643"/>
                <a:gd name="connsiteY80" fmla="*/ 2604 h 10000"/>
                <a:gd name="connsiteX81" fmla="*/ 1022 w 9643"/>
                <a:gd name="connsiteY81" fmla="*/ 1861 h 10000"/>
                <a:gd name="connsiteX82" fmla="*/ 879 w 9643"/>
                <a:gd name="connsiteY82" fmla="*/ 1377 h 10000"/>
                <a:gd name="connsiteX83" fmla="*/ 762 w 9643"/>
                <a:gd name="connsiteY83" fmla="*/ 1066 h 10000"/>
                <a:gd name="connsiteX84" fmla="*/ 621 w 9643"/>
                <a:gd name="connsiteY84" fmla="*/ 841 h 10000"/>
                <a:gd name="connsiteX85" fmla="*/ 429 w 9643"/>
                <a:gd name="connsiteY85" fmla="*/ 599 h 10000"/>
                <a:gd name="connsiteX86" fmla="*/ 8 w 9643"/>
                <a:gd name="connsiteY86" fmla="*/ 269 h 10000"/>
                <a:gd name="connsiteX0" fmla="*/ 263 w 9818"/>
                <a:gd name="connsiteY0" fmla="*/ 599 h 10000"/>
                <a:gd name="connsiteX1" fmla="*/ 1 w 9818"/>
                <a:gd name="connsiteY1" fmla="*/ 1556 h 10000"/>
                <a:gd name="connsiteX2" fmla="*/ 247 w 9818"/>
                <a:gd name="connsiteY2" fmla="*/ 1780 h 10000"/>
                <a:gd name="connsiteX3" fmla="*/ 483 w 9818"/>
                <a:gd name="connsiteY3" fmla="*/ 2253 h 10000"/>
                <a:gd name="connsiteX4" fmla="*/ 782 w 9818"/>
                <a:gd name="connsiteY4" fmla="*/ 3211 h 10000"/>
                <a:gd name="connsiteX5" fmla="*/ 1117 w 9818"/>
                <a:gd name="connsiteY5" fmla="*/ 4223 h 10000"/>
                <a:gd name="connsiteX6" fmla="*/ 1247 w 9818"/>
                <a:gd name="connsiteY6" fmla="*/ 4650 h 10000"/>
                <a:gd name="connsiteX7" fmla="*/ 1461 w 9818"/>
                <a:gd name="connsiteY7" fmla="*/ 5304 h 10000"/>
                <a:gd name="connsiteX8" fmla="*/ 1693 w 9818"/>
                <a:gd name="connsiteY8" fmla="*/ 5770 h 10000"/>
                <a:gd name="connsiteX9" fmla="*/ 2040 w 9818"/>
                <a:gd name="connsiteY9" fmla="*/ 6360 h 10000"/>
                <a:gd name="connsiteX10" fmla="*/ 2268 w 9818"/>
                <a:gd name="connsiteY10" fmla="*/ 6754 h 10000"/>
                <a:gd name="connsiteX11" fmla="*/ 2412 w 9818"/>
                <a:gd name="connsiteY11" fmla="*/ 6986 h 10000"/>
                <a:gd name="connsiteX12" fmla="*/ 2490 w 9818"/>
                <a:gd name="connsiteY12" fmla="*/ 7137 h 10000"/>
                <a:gd name="connsiteX13" fmla="*/ 3405 w 9818"/>
                <a:gd name="connsiteY13" fmla="*/ 7675 h 10000"/>
                <a:gd name="connsiteX14" fmla="*/ 6851 w 9818"/>
                <a:gd name="connsiteY14" fmla="*/ 9535 h 10000"/>
                <a:gd name="connsiteX15" fmla="*/ 7727 w 9818"/>
                <a:gd name="connsiteY15" fmla="*/ 10000 h 10000"/>
                <a:gd name="connsiteX16" fmla="*/ 7734 w 9818"/>
                <a:gd name="connsiteY16" fmla="*/ 9982 h 10000"/>
                <a:gd name="connsiteX17" fmla="*/ 7834 w 9818"/>
                <a:gd name="connsiteY17" fmla="*/ 8569 h 10000"/>
                <a:gd name="connsiteX18" fmla="*/ 8208 w 9818"/>
                <a:gd name="connsiteY18" fmla="*/ 3166 h 10000"/>
                <a:gd name="connsiteX19" fmla="*/ 8307 w 9818"/>
                <a:gd name="connsiteY19" fmla="*/ 1798 h 10000"/>
                <a:gd name="connsiteX20" fmla="*/ 8310 w 9818"/>
                <a:gd name="connsiteY20" fmla="*/ 1726 h 10000"/>
                <a:gd name="connsiteX21" fmla="*/ 8312 w 9818"/>
                <a:gd name="connsiteY21" fmla="*/ 1593 h 10000"/>
                <a:gd name="connsiteX22" fmla="*/ 8312 w 9818"/>
                <a:gd name="connsiteY22" fmla="*/ 1493 h 10000"/>
                <a:gd name="connsiteX23" fmla="*/ 8317 w 9818"/>
                <a:gd name="connsiteY23" fmla="*/ 1440 h 10000"/>
                <a:gd name="connsiteX24" fmla="*/ 8334 w 9818"/>
                <a:gd name="connsiteY24" fmla="*/ 1413 h 10000"/>
                <a:gd name="connsiteX25" fmla="*/ 8362 w 9818"/>
                <a:gd name="connsiteY25" fmla="*/ 1431 h 10000"/>
                <a:gd name="connsiteX26" fmla="*/ 8429 w 9818"/>
                <a:gd name="connsiteY26" fmla="*/ 1484 h 10000"/>
                <a:gd name="connsiteX27" fmla="*/ 8508 w 9818"/>
                <a:gd name="connsiteY27" fmla="*/ 1556 h 10000"/>
                <a:gd name="connsiteX28" fmla="*/ 8585 w 9818"/>
                <a:gd name="connsiteY28" fmla="*/ 1618 h 10000"/>
                <a:gd name="connsiteX29" fmla="*/ 8679 w 9818"/>
                <a:gd name="connsiteY29" fmla="*/ 1680 h 10000"/>
                <a:gd name="connsiteX30" fmla="*/ 8778 w 9818"/>
                <a:gd name="connsiteY30" fmla="*/ 1761 h 10000"/>
                <a:gd name="connsiteX31" fmla="*/ 8930 w 9818"/>
                <a:gd name="connsiteY31" fmla="*/ 1924 h 10000"/>
                <a:gd name="connsiteX32" fmla="*/ 9121 w 9818"/>
                <a:gd name="connsiteY32" fmla="*/ 2147 h 10000"/>
                <a:gd name="connsiteX33" fmla="*/ 9398 w 9818"/>
                <a:gd name="connsiteY33" fmla="*/ 2459 h 10000"/>
                <a:gd name="connsiteX34" fmla="*/ 9543 w 9818"/>
                <a:gd name="connsiteY34" fmla="*/ 2622 h 10000"/>
                <a:gd name="connsiteX35" fmla="*/ 9589 w 9818"/>
                <a:gd name="connsiteY35" fmla="*/ 2666 h 10000"/>
                <a:gd name="connsiteX36" fmla="*/ 9603 w 9818"/>
                <a:gd name="connsiteY36" fmla="*/ 2666 h 10000"/>
                <a:gd name="connsiteX37" fmla="*/ 9612 w 9818"/>
                <a:gd name="connsiteY37" fmla="*/ 2640 h 10000"/>
                <a:gd name="connsiteX38" fmla="*/ 9627 w 9818"/>
                <a:gd name="connsiteY38" fmla="*/ 2459 h 10000"/>
                <a:gd name="connsiteX39" fmla="*/ 9662 w 9818"/>
                <a:gd name="connsiteY39" fmla="*/ 2057 h 10000"/>
                <a:gd name="connsiteX40" fmla="*/ 9680 w 9818"/>
                <a:gd name="connsiteY40" fmla="*/ 1915 h 10000"/>
                <a:gd name="connsiteX41" fmla="*/ 9689 w 9818"/>
                <a:gd name="connsiteY41" fmla="*/ 1852 h 10000"/>
                <a:gd name="connsiteX42" fmla="*/ 9689 w 9818"/>
                <a:gd name="connsiteY42" fmla="*/ 1826 h 10000"/>
                <a:gd name="connsiteX43" fmla="*/ 9670 w 9818"/>
                <a:gd name="connsiteY43" fmla="*/ 1816 h 10000"/>
                <a:gd name="connsiteX44" fmla="*/ 9641 w 9818"/>
                <a:gd name="connsiteY44" fmla="*/ 1780 h 10000"/>
                <a:gd name="connsiteX45" fmla="*/ 9622 w 9818"/>
                <a:gd name="connsiteY45" fmla="*/ 1708 h 10000"/>
                <a:gd name="connsiteX46" fmla="*/ 9616 w 9818"/>
                <a:gd name="connsiteY46" fmla="*/ 1583 h 10000"/>
                <a:gd name="connsiteX47" fmla="*/ 9643 w 9818"/>
                <a:gd name="connsiteY47" fmla="*/ 1493 h 10000"/>
                <a:gd name="connsiteX48" fmla="*/ 9689 w 9818"/>
                <a:gd name="connsiteY48" fmla="*/ 1503 h 10000"/>
                <a:gd name="connsiteX49" fmla="*/ 9736 w 9818"/>
                <a:gd name="connsiteY49" fmla="*/ 1539 h 10000"/>
                <a:gd name="connsiteX50" fmla="*/ 9749 w 9818"/>
                <a:gd name="connsiteY50" fmla="*/ 1548 h 10000"/>
                <a:gd name="connsiteX51" fmla="*/ 9764 w 9818"/>
                <a:gd name="connsiteY51" fmla="*/ 1387 h 10000"/>
                <a:gd name="connsiteX52" fmla="*/ 9806 w 9818"/>
                <a:gd name="connsiteY52" fmla="*/ 769 h 10000"/>
                <a:gd name="connsiteX53" fmla="*/ 9818 w 9818"/>
                <a:gd name="connsiteY53" fmla="*/ 583 h 10000"/>
                <a:gd name="connsiteX54" fmla="*/ 9818 w 9818"/>
                <a:gd name="connsiteY54" fmla="*/ 537 h 10000"/>
                <a:gd name="connsiteX55" fmla="*/ 9806 w 9818"/>
                <a:gd name="connsiteY55" fmla="*/ 518 h 10000"/>
                <a:gd name="connsiteX56" fmla="*/ 9753 w 9818"/>
                <a:gd name="connsiteY56" fmla="*/ 501 h 10000"/>
                <a:gd name="connsiteX57" fmla="*/ 9500 w 9818"/>
                <a:gd name="connsiteY57" fmla="*/ 430 h 10000"/>
                <a:gd name="connsiteX58" fmla="*/ 9032 w 9818"/>
                <a:gd name="connsiteY58" fmla="*/ 297 h 10000"/>
                <a:gd name="connsiteX59" fmla="*/ 8655 w 9818"/>
                <a:gd name="connsiteY59" fmla="*/ 207 h 10000"/>
                <a:gd name="connsiteX60" fmla="*/ 8270 w 9818"/>
                <a:gd name="connsiteY60" fmla="*/ 125 h 10000"/>
                <a:gd name="connsiteX61" fmla="*/ 7816 w 9818"/>
                <a:gd name="connsiteY61" fmla="*/ 54 h 10000"/>
                <a:gd name="connsiteX62" fmla="*/ 7317 w 9818"/>
                <a:gd name="connsiteY62" fmla="*/ 0 h 10000"/>
                <a:gd name="connsiteX63" fmla="*/ 6791 w 9818"/>
                <a:gd name="connsiteY63" fmla="*/ 80 h 10000"/>
                <a:gd name="connsiteX64" fmla="*/ 6186 w 9818"/>
                <a:gd name="connsiteY64" fmla="*/ 331 h 10000"/>
                <a:gd name="connsiteX65" fmla="*/ 5529 w 9818"/>
                <a:gd name="connsiteY65" fmla="*/ 850 h 10000"/>
                <a:gd name="connsiteX66" fmla="*/ 4870 w 9818"/>
                <a:gd name="connsiteY66" fmla="*/ 1583 h 10000"/>
                <a:gd name="connsiteX67" fmla="*/ 4204 w 9818"/>
                <a:gd name="connsiteY67" fmla="*/ 2477 h 10000"/>
                <a:gd name="connsiteX68" fmla="*/ 3679 w 9818"/>
                <a:gd name="connsiteY68" fmla="*/ 3201 h 10000"/>
                <a:gd name="connsiteX69" fmla="*/ 3288 w 9818"/>
                <a:gd name="connsiteY69" fmla="*/ 3739 h 10000"/>
                <a:gd name="connsiteX70" fmla="*/ 2896 w 9818"/>
                <a:gd name="connsiteY70" fmla="*/ 4275 h 10000"/>
                <a:gd name="connsiteX71" fmla="*/ 2694 w 9818"/>
                <a:gd name="connsiteY71" fmla="*/ 4561 h 10000"/>
                <a:gd name="connsiteX72" fmla="*/ 2551 w 9818"/>
                <a:gd name="connsiteY72" fmla="*/ 4705 h 10000"/>
                <a:gd name="connsiteX73" fmla="*/ 2374 w 9818"/>
                <a:gd name="connsiteY73" fmla="*/ 4767 h 10000"/>
                <a:gd name="connsiteX74" fmla="*/ 2184 w 9818"/>
                <a:gd name="connsiteY74" fmla="*/ 4767 h 10000"/>
                <a:gd name="connsiteX75" fmla="*/ 2049 w 9818"/>
                <a:gd name="connsiteY75" fmla="*/ 4722 h 10000"/>
                <a:gd name="connsiteX76" fmla="*/ 1926 w 9818"/>
                <a:gd name="connsiteY76" fmla="*/ 4597 h 10000"/>
                <a:gd name="connsiteX77" fmla="*/ 1825 w 9818"/>
                <a:gd name="connsiteY77" fmla="*/ 4509 h 10000"/>
                <a:gd name="connsiteX78" fmla="*/ 1745 w 9818"/>
                <a:gd name="connsiteY78" fmla="*/ 4383 h 10000"/>
                <a:gd name="connsiteX79" fmla="*/ 1490 w 9818"/>
                <a:gd name="connsiteY79" fmla="*/ 3748 h 10000"/>
                <a:gd name="connsiteX80" fmla="*/ 1112 w 9818"/>
                <a:gd name="connsiteY80" fmla="*/ 2604 h 10000"/>
                <a:gd name="connsiteX81" fmla="*/ 878 w 9818"/>
                <a:gd name="connsiteY81" fmla="*/ 1861 h 10000"/>
                <a:gd name="connsiteX82" fmla="*/ 730 w 9818"/>
                <a:gd name="connsiteY82" fmla="*/ 1377 h 10000"/>
                <a:gd name="connsiteX83" fmla="*/ 608 w 9818"/>
                <a:gd name="connsiteY83" fmla="*/ 1066 h 10000"/>
                <a:gd name="connsiteX84" fmla="*/ 462 w 9818"/>
                <a:gd name="connsiteY84" fmla="*/ 841 h 10000"/>
                <a:gd name="connsiteX85" fmla="*/ 263 w 9818"/>
                <a:gd name="connsiteY85" fmla="*/ 599 h 10000"/>
                <a:gd name="connsiteX0" fmla="*/ 474 w 10003"/>
                <a:gd name="connsiteY0" fmla="*/ 841 h 10000"/>
                <a:gd name="connsiteX1" fmla="*/ 4 w 10003"/>
                <a:gd name="connsiteY1" fmla="*/ 1556 h 10000"/>
                <a:gd name="connsiteX2" fmla="*/ 255 w 10003"/>
                <a:gd name="connsiteY2" fmla="*/ 1780 h 10000"/>
                <a:gd name="connsiteX3" fmla="*/ 495 w 10003"/>
                <a:gd name="connsiteY3" fmla="*/ 2253 h 10000"/>
                <a:gd name="connsiteX4" fmla="*/ 799 w 10003"/>
                <a:gd name="connsiteY4" fmla="*/ 3211 h 10000"/>
                <a:gd name="connsiteX5" fmla="*/ 1141 w 10003"/>
                <a:gd name="connsiteY5" fmla="*/ 4223 h 10000"/>
                <a:gd name="connsiteX6" fmla="*/ 1273 w 10003"/>
                <a:gd name="connsiteY6" fmla="*/ 4650 h 10000"/>
                <a:gd name="connsiteX7" fmla="*/ 1491 w 10003"/>
                <a:gd name="connsiteY7" fmla="*/ 5304 h 10000"/>
                <a:gd name="connsiteX8" fmla="*/ 1727 w 10003"/>
                <a:gd name="connsiteY8" fmla="*/ 5770 h 10000"/>
                <a:gd name="connsiteX9" fmla="*/ 2081 w 10003"/>
                <a:gd name="connsiteY9" fmla="*/ 6360 h 10000"/>
                <a:gd name="connsiteX10" fmla="*/ 2313 w 10003"/>
                <a:gd name="connsiteY10" fmla="*/ 6754 h 10000"/>
                <a:gd name="connsiteX11" fmla="*/ 2460 w 10003"/>
                <a:gd name="connsiteY11" fmla="*/ 6986 h 10000"/>
                <a:gd name="connsiteX12" fmla="*/ 2539 w 10003"/>
                <a:gd name="connsiteY12" fmla="*/ 7137 h 10000"/>
                <a:gd name="connsiteX13" fmla="*/ 3471 w 10003"/>
                <a:gd name="connsiteY13" fmla="*/ 7675 h 10000"/>
                <a:gd name="connsiteX14" fmla="*/ 6981 w 10003"/>
                <a:gd name="connsiteY14" fmla="*/ 9535 h 10000"/>
                <a:gd name="connsiteX15" fmla="*/ 7873 w 10003"/>
                <a:gd name="connsiteY15" fmla="*/ 10000 h 10000"/>
                <a:gd name="connsiteX16" fmla="*/ 7880 w 10003"/>
                <a:gd name="connsiteY16" fmla="*/ 9982 h 10000"/>
                <a:gd name="connsiteX17" fmla="*/ 7982 w 10003"/>
                <a:gd name="connsiteY17" fmla="*/ 8569 h 10000"/>
                <a:gd name="connsiteX18" fmla="*/ 8363 w 10003"/>
                <a:gd name="connsiteY18" fmla="*/ 3166 h 10000"/>
                <a:gd name="connsiteX19" fmla="*/ 8464 w 10003"/>
                <a:gd name="connsiteY19" fmla="*/ 1798 h 10000"/>
                <a:gd name="connsiteX20" fmla="*/ 8467 w 10003"/>
                <a:gd name="connsiteY20" fmla="*/ 1726 h 10000"/>
                <a:gd name="connsiteX21" fmla="*/ 8469 w 10003"/>
                <a:gd name="connsiteY21" fmla="*/ 1593 h 10000"/>
                <a:gd name="connsiteX22" fmla="*/ 8469 w 10003"/>
                <a:gd name="connsiteY22" fmla="*/ 1493 h 10000"/>
                <a:gd name="connsiteX23" fmla="*/ 8474 w 10003"/>
                <a:gd name="connsiteY23" fmla="*/ 1440 h 10000"/>
                <a:gd name="connsiteX24" fmla="*/ 8491 w 10003"/>
                <a:gd name="connsiteY24" fmla="*/ 1413 h 10000"/>
                <a:gd name="connsiteX25" fmla="*/ 8520 w 10003"/>
                <a:gd name="connsiteY25" fmla="*/ 1431 h 10000"/>
                <a:gd name="connsiteX26" fmla="*/ 8588 w 10003"/>
                <a:gd name="connsiteY26" fmla="*/ 1484 h 10000"/>
                <a:gd name="connsiteX27" fmla="*/ 8669 w 10003"/>
                <a:gd name="connsiteY27" fmla="*/ 1556 h 10000"/>
                <a:gd name="connsiteX28" fmla="*/ 8747 w 10003"/>
                <a:gd name="connsiteY28" fmla="*/ 1618 h 10000"/>
                <a:gd name="connsiteX29" fmla="*/ 8843 w 10003"/>
                <a:gd name="connsiteY29" fmla="*/ 1680 h 10000"/>
                <a:gd name="connsiteX30" fmla="*/ 8944 w 10003"/>
                <a:gd name="connsiteY30" fmla="*/ 1761 h 10000"/>
                <a:gd name="connsiteX31" fmla="*/ 9099 w 10003"/>
                <a:gd name="connsiteY31" fmla="*/ 1924 h 10000"/>
                <a:gd name="connsiteX32" fmla="*/ 9293 w 10003"/>
                <a:gd name="connsiteY32" fmla="*/ 2147 h 10000"/>
                <a:gd name="connsiteX33" fmla="*/ 9575 w 10003"/>
                <a:gd name="connsiteY33" fmla="*/ 2459 h 10000"/>
                <a:gd name="connsiteX34" fmla="*/ 9723 w 10003"/>
                <a:gd name="connsiteY34" fmla="*/ 2622 h 10000"/>
                <a:gd name="connsiteX35" fmla="*/ 9770 w 10003"/>
                <a:gd name="connsiteY35" fmla="*/ 2666 h 10000"/>
                <a:gd name="connsiteX36" fmla="*/ 9784 w 10003"/>
                <a:gd name="connsiteY36" fmla="*/ 2666 h 10000"/>
                <a:gd name="connsiteX37" fmla="*/ 9793 w 10003"/>
                <a:gd name="connsiteY37" fmla="*/ 2640 h 10000"/>
                <a:gd name="connsiteX38" fmla="*/ 9808 w 10003"/>
                <a:gd name="connsiteY38" fmla="*/ 2459 h 10000"/>
                <a:gd name="connsiteX39" fmla="*/ 9844 w 10003"/>
                <a:gd name="connsiteY39" fmla="*/ 2057 h 10000"/>
                <a:gd name="connsiteX40" fmla="*/ 9862 w 10003"/>
                <a:gd name="connsiteY40" fmla="*/ 1915 h 10000"/>
                <a:gd name="connsiteX41" fmla="*/ 9872 w 10003"/>
                <a:gd name="connsiteY41" fmla="*/ 1852 h 10000"/>
                <a:gd name="connsiteX42" fmla="*/ 9872 w 10003"/>
                <a:gd name="connsiteY42" fmla="*/ 1826 h 10000"/>
                <a:gd name="connsiteX43" fmla="*/ 9852 w 10003"/>
                <a:gd name="connsiteY43" fmla="*/ 1816 h 10000"/>
                <a:gd name="connsiteX44" fmla="*/ 9823 w 10003"/>
                <a:gd name="connsiteY44" fmla="*/ 1780 h 10000"/>
                <a:gd name="connsiteX45" fmla="*/ 9803 w 10003"/>
                <a:gd name="connsiteY45" fmla="*/ 1708 h 10000"/>
                <a:gd name="connsiteX46" fmla="*/ 9797 w 10003"/>
                <a:gd name="connsiteY46" fmla="*/ 1583 h 10000"/>
                <a:gd name="connsiteX47" fmla="*/ 9825 w 10003"/>
                <a:gd name="connsiteY47" fmla="*/ 1493 h 10000"/>
                <a:gd name="connsiteX48" fmla="*/ 9872 w 10003"/>
                <a:gd name="connsiteY48" fmla="*/ 1503 h 10000"/>
                <a:gd name="connsiteX49" fmla="*/ 9919 w 10003"/>
                <a:gd name="connsiteY49" fmla="*/ 1539 h 10000"/>
                <a:gd name="connsiteX50" fmla="*/ 9933 w 10003"/>
                <a:gd name="connsiteY50" fmla="*/ 1548 h 10000"/>
                <a:gd name="connsiteX51" fmla="*/ 9948 w 10003"/>
                <a:gd name="connsiteY51" fmla="*/ 1387 h 10000"/>
                <a:gd name="connsiteX52" fmla="*/ 9991 w 10003"/>
                <a:gd name="connsiteY52" fmla="*/ 769 h 10000"/>
                <a:gd name="connsiteX53" fmla="*/ 10003 w 10003"/>
                <a:gd name="connsiteY53" fmla="*/ 583 h 10000"/>
                <a:gd name="connsiteX54" fmla="*/ 10003 w 10003"/>
                <a:gd name="connsiteY54" fmla="*/ 537 h 10000"/>
                <a:gd name="connsiteX55" fmla="*/ 9991 w 10003"/>
                <a:gd name="connsiteY55" fmla="*/ 518 h 10000"/>
                <a:gd name="connsiteX56" fmla="*/ 9937 w 10003"/>
                <a:gd name="connsiteY56" fmla="*/ 501 h 10000"/>
                <a:gd name="connsiteX57" fmla="*/ 9679 w 10003"/>
                <a:gd name="connsiteY57" fmla="*/ 430 h 10000"/>
                <a:gd name="connsiteX58" fmla="*/ 9202 w 10003"/>
                <a:gd name="connsiteY58" fmla="*/ 297 h 10000"/>
                <a:gd name="connsiteX59" fmla="*/ 8818 w 10003"/>
                <a:gd name="connsiteY59" fmla="*/ 207 h 10000"/>
                <a:gd name="connsiteX60" fmla="*/ 8426 w 10003"/>
                <a:gd name="connsiteY60" fmla="*/ 125 h 10000"/>
                <a:gd name="connsiteX61" fmla="*/ 7964 w 10003"/>
                <a:gd name="connsiteY61" fmla="*/ 54 h 10000"/>
                <a:gd name="connsiteX62" fmla="*/ 7456 w 10003"/>
                <a:gd name="connsiteY62" fmla="*/ 0 h 10000"/>
                <a:gd name="connsiteX63" fmla="*/ 6920 w 10003"/>
                <a:gd name="connsiteY63" fmla="*/ 80 h 10000"/>
                <a:gd name="connsiteX64" fmla="*/ 6304 w 10003"/>
                <a:gd name="connsiteY64" fmla="*/ 331 h 10000"/>
                <a:gd name="connsiteX65" fmla="*/ 5634 w 10003"/>
                <a:gd name="connsiteY65" fmla="*/ 850 h 10000"/>
                <a:gd name="connsiteX66" fmla="*/ 4963 w 10003"/>
                <a:gd name="connsiteY66" fmla="*/ 1583 h 10000"/>
                <a:gd name="connsiteX67" fmla="*/ 4285 w 10003"/>
                <a:gd name="connsiteY67" fmla="*/ 2477 h 10000"/>
                <a:gd name="connsiteX68" fmla="*/ 3750 w 10003"/>
                <a:gd name="connsiteY68" fmla="*/ 3201 h 10000"/>
                <a:gd name="connsiteX69" fmla="*/ 3352 w 10003"/>
                <a:gd name="connsiteY69" fmla="*/ 3739 h 10000"/>
                <a:gd name="connsiteX70" fmla="*/ 2953 w 10003"/>
                <a:gd name="connsiteY70" fmla="*/ 4275 h 10000"/>
                <a:gd name="connsiteX71" fmla="*/ 2747 w 10003"/>
                <a:gd name="connsiteY71" fmla="*/ 4561 h 10000"/>
                <a:gd name="connsiteX72" fmla="*/ 2601 w 10003"/>
                <a:gd name="connsiteY72" fmla="*/ 4705 h 10000"/>
                <a:gd name="connsiteX73" fmla="*/ 2421 w 10003"/>
                <a:gd name="connsiteY73" fmla="*/ 4767 h 10000"/>
                <a:gd name="connsiteX74" fmla="*/ 2227 w 10003"/>
                <a:gd name="connsiteY74" fmla="*/ 4767 h 10000"/>
                <a:gd name="connsiteX75" fmla="*/ 2090 w 10003"/>
                <a:gd name="connsiteY75" fmla="*/ 4722 h 10000"/>
                <a:gd name="connsiteX76" fmla="*/ 1965 w 10003"/>
                <a:gd name="connsiteY76" fmla="*/ 4597 h 10000"/>
                <a:gd name="connsiteX77" fmla="*/ 1862 w 10003"/>
                <a:gd name="connsiteY77" fmla="*/ 4509 h 10000"/>
                <a:gd name="connsiteX78" fmla="*/ 1780 w 10003"/>
                <a:gd name="connsiteY78" fmla="*/ 4383 h 10000"/>
                <a:gd name="connsiteX79" fmla="*/ 1521 w 10003"/>
                <a:gd name="connsiteY79" fmla="*/ 3748 h 10000"/>
                <a:gd name="connsiteX80" fmla="*/ 1136 w 10003"/>
                <a:gd name="connsiteY80" fmla="*/ 2604 h 10000"/>
                <a:gd name="connsiteX81" fmla="*/ 897 w 10003"/>
                <a:gd name="connsiteY81" fmla="*/ 1861 h 10000"/>
                <a:gd name="connsiteX82" fmla="*/ 747 w 10003"/>
                <a:gd name="connsiteY82" fmla="*/ 1377 h 10000"/>
                <a:gd name="connsiteX83" fmla="*/ 622 w 10003"/>
                <a:gd name="connsiteY83" fmla="*/ 1066 h 10000"/>
                <a:gd name="connsiteX84" fmla="*/ 474 w 10003"/>
                <a:gd name="connsiteY84" fmla="*/ 841 h 10000"/>
                <a:gd name="connsiteX0" fmla="*/ 220 w 9749"/>
                <a:gd name="connsiteY0" fmla="*/ 841 h 10000"/>
                <a:gd name="connsiteX1" fmla="*/ 1 w 9749"/>
                <a:gd name="connsiteY1" fmla="*/ 1780 h 10000"/>
                <a:gd name="connsiteX2" fmla="*/ 241 w 9749"/>
                <a:gd name="connsiteY2" fmla="*/ 2253 h 10000"/>
                <a:gd name="connsiteX3" fmla="*/ 545 w 9749"/>
                <a:gd name="connsiteY3" fmla="*/ 3211 h 10000"/>
                <a:gd name="connsiteX4" fmla="*/ 887 w 9749"/>
                <a:gd name="connsiteY4" fmla="*/ 4223 h 10000"/>
                <a:gd name="connsiteX5" fmla="*/ 1019 w 9749"/>
                <a:gd name="connsiteY5" fmla="*/ 4650 h 10000"/>
                <a:gd name="connsiteX6" fmla="*/ 1237 w 9749"/>
                <a:gd name="connsiteY6" fmla="*/ 5304 h 10000"/>
                <a:gd name="connsiteX7" fmla="*/ 1473 w 9749"/>
                <a:gd name="connsiteY7" fmla="*/ 5770 h 10000"/>
                <a:gd name="connsiteX8" fmla="*/ 1827 w 9749"/>
                <a:gd name="connsiteY8" fmla="*/ 6360 h 10000"/>
                <a:gd name="connsiteX9" fmla="*/ 2059 w 9749"/>
                <a:gd name="connsiteY9" fmla="*/ 6754 h 10000"/>
                <a:gd name="connsiteX10" fmla="*/ 2206 w 9749"/>
                <a:gd name="connsiteY10" fmla="*/ 6986 h 10000"/>
                <a:gd name="connsiteX11" fmla="*/ 2285 w 9749"/>
                <a:gd name="connsiteY11" fmla="*/ 7137 h 10000"/>
                <a:gd name="connsiteX12" fmla="*/ 3217 w 9749"/>
                <a:gd name="connsiteY12" fmla="*/ 7675 h 10000"/>
                <a:gd name="connsiteX13" fmla="*/ 6727 w 9749"/>
                <a:gd name="connsiteY13" fmla="*/ 9535 h 10000"/>
                <a:gd name="connsiteX14" fmla="*/ 7619 w 9749"/>
                <a:gd name="connsiteY14" fmla="*/ 10000 h 10000"/>
                <a:gd name="connsiteX15" fmla="*/ 7626 w 9749"/>
                <a:gd name="connsiteY15" fmla="*/ 9982 h 10000"/>
                <a:gd name="connsiteX16" fmla="*/ 7728 w 9749"/>
                <a:gd name="connsiteY16" fmla="*/ 8569 h 10000"/>
                <a:gd name="connsiteX17" fmla="*/ 8109 w 9749"/>
                <a:gd name="connsiteY17" fmla="*/ 3166 h 10000"/>
                <a:gd name="connsiteX18" fmla="*/ 8210 w 9749"/>
                <a:gd name="connsiteY18" fmla="*/ 1798 h 10000"/>
                <a:gd name="connsiteX19" fmla="*/ 8213 w 9749"/>
                <a:gd name="connsiteY19" fmla="*/ 1726 h 10000"/>
                <a:gd name="connsiteX20" fmla="*/ 8215 w 9749"/>
                <a:gd name="connsiteY20" fmla="*/ 1593 h 10000"/>
                <a:gd name="connsiteX21" fmla="*/ 8215 w 9749"/>
                <a:gd name="connsiteY21" fmla="*/ 1493 h 10000"/>
                <a:gd name="connsiteX22" fmla="*/ 8220 w 9749"/>
                <a:gd name="connsiteY22" fmla="*/ 1440 h 10000"/>
                <a:gd name="connsiteX23" fmla="*/ 8237 w 9749"/>
                <a:gd name="connsiteY23" fmla="*/ 1413 h 10000"/>
                <a:gd name="connsiteX24" fmla="*/ 8266 w 9749"/>
                <a:gd name="connsiteY24" fmla="*/ 1431 h 10000"/>
                <a:gd name="connsiteX25" fmla="*/ 8334 w 9749"/>
                <a:gd name="connsiteY25" fmla="*/ 1484 h 10000"/>
                <a:gd name="connsiteX26" fmla="*/ 8415 w 9749"/>
                <a:gd name="connsiteY26" fmla="*/ 1556 h 10000"/>
                <a:gd name="connsiteX27" fmla="*/ 8493 w 9749"/>
                <a:gd name="connsiteY27" fmla="*/ 1618 h 10000"/>
                <a:gd name="connsiteX28" fmla="*/ 8589 w 9749"/>
                <a:gd name="connsiteY28" fmla="*/ 1680 h 10000"/>
                <a:gd name="connsiteX29" fmla="*/ 8690 w 9749"/>
                <a:gd name="connsiteY29" fmla="*/ 1761 h 10000"/>
                <a:gd name="connsiteX30" fmla="*/ 8845 w 9749"/>
                <a:gd name="connsiteY30" fmla="*/ 1924 h 10000"/>
                <a:gd name="connsiteX31" fmla="*/ 9039 w 9749"/>
                <a:gd name="connsiteY31" fmla="*/ 2147 h 10000"/>
                <a:gd name="connsiteX32" fmla="*/ 9321 w 9749"/>
                <a:gd name="connsiteY32" fmla="*/ 2459 h 10000"/>
                <a:gd name="connsiteX33" fmla="*/ 9469 w 9749"/>
                <a:gd name="connsiteY33" fmla="*/ 2622 h 10000"/>
                <a:gd name="connsiteX34" fmla="*/ 9516 w 9749"/>
                <a:gd name="connsiteY34" fmla="*/ 2666 h 10000"/>
                <a:gd name="connsiteX35" fmla="*/ 9530 w 9749"/>
                <a:gd name="connsiteY35" fmla="*/ 2666 h 10000"/>
                <a:gd name="connsiteX36" fmla="*/ 9539 w 9749"/>
                <a:gd name="connsiteY36" fmla="*/ 2640 h 10000"/>
                <a:gd name="connsiteX37" fmla="*/ 9554 w 9749"/>
                <a:gd name="connsiteY37" fmla="*/ 2459 h 10000"/>
                <a:gd name="connsiteX38" fmla="*/ 9590 w 9749"/>
                <a:gd name="connsiteY38" fmla="*/ 2057 h 10000"/>
                <a:gd name="connsiteX39" fmla="*/ 9608 w 9749"/>
                <a:gd name="connsiteY39" fmla="*/ 1915 h 10000"/>
                <a:gd name="connsiteX40" fmla="*/ 9618 w 9749"/>
                <a:gd name="connsiteY40" fmla="*/ 1852 h 10000"/>
                <a:gd name="connsiteX41" fmla="*/ 9618 w 9749"/>
                <a:gd name="connsiteY41" fmla="*/ 1826 h 10000"/>
                <a:gd name="connsiteX42" fmla="*/ 9598 w 9749"/>
                <a:gd name="connsiteY42" fmla="*/ 1816 h 10000"/>
                <a:gd name="connsiteX43" fmla="*/ 9569 w 9749"/>
                <a:gd name="connsiteY43" fmla="*/ 1780 h 10000"/>
                <a:gd name="connsiteX44" fmla="*/ 9549 w 9749"/>
                <a:gd name="connsiteY44" fmla="*/ 1708 h 10000"/>
                <a:gd name="connsiteX45" fmla="*/ 9543 w 9749"/>
                <a:gd name="connsiteY45" fmla="*/ 1583 h 10000"/>
                <a:gd name="connsiteX46" fmla="*/ 9571 w 9749"/>
                <a:gd name="connsiteY46" fmla="*/ 1493 h 10000"/>
                <a:gd name="connsiteX47" fmla="*/ 9618 w 9749"/>
                <a:gd name="connsiteY47" fmla="*/ 1503 h 10000"/>
                <a:gd name="connsiteX48" fmla="*/ 9665 w 9749"/>
                <a:gd name="connsiteY48" fmla="*/ 1539 h 10000"/>
                <a:gd name="connsiteX49" fmla="*/ 9679 w 9749"/>
                <a:gd name="connsiteY49" fmla="*/ 1548 h 10000"/>
                <a:gd name="connsiteX50" fmla="*/ 9694 w 9749"/>
                <a:gd name="connsiteY50" fmla="*/ 1387 h 10000"/>
                <a:gd name="connsiteX51" fmla="*/ 9737 w 9749"/>
                <a:gd name="connsiteY51" fmla="*/ 769 h 10000"/>
                <a:gd name="connsiteX52" fmla="*/ 9749 w 9749"/>
                <a:gd name="connsiteY52" fmla="*/ 583 h 10000"/>
                <a:gd name="connsiteX53" fmla="*/ 9749 w 9749"/>
                <a:gd name="connsiteY53" fmla="*/ 537 h 10000"/>
                <a:gd name="connsiteX54" fmla="*/ 9737 w 9749"/>
                <a:gd name="connsiteY54" fmla="*/ 518 h 10000"/>
                <a:gd name="connsiteX55" fmla="*/ 9683 w 9749"/>
                <a:gd name="connsiteY55" fmla="*/ 501 h 10000"/>
                <a:gd name="connsiteX56" fmla="*/ 9425 w 9749"/>
                <a:gd name="connsiteY56" fmla="*/ 430 h 10000"/>
                <a:gd name="connsiteX57" fmla="*/ 8948 w 9749"/>
                <a:gd name="connsiteY57" fmla="*/ 297 h 10000"/>
                <a:gd name="connsiteX58" fmla="*/ 8564 w 9749"/>
                <a:gd name="connsiteY58" fmla="*/ 207 h 10000"/>
                <a:gd name="connsiteX59" fmla="*/ 8172 w 9749"/>
                <a:gd name="connsiteY59" fmla="*/ 125 h 10000"/>
                <a:gd name="connsiteX60" fmla="*/ 7710 w 9749"/>
                <a:gd name="connsiteY60" fmla="*/ 54 h 10000"/>
                <a:gd name="connsiteX61" fmla="*/ 7202 w 9749"/>
                <a:gd name="connsiteY61" fmla="*/ 0 h 10000"/>
                <a:gd name="connsiteX62" fmla="*/ 6666 w 9749"/>
                <a:gd name="connsiteY62" fmla="*/ 80 h 10000"/>
                <a:gd name="connsiteX63" fmla="*/ 6050 w 9749"/>
                <a:gd name="connsiteY63" fmla="*/ 331 h 10000"/>
                <a:gd name="connsiteX64" fmla="*/ 5380 w 9749"/>
                <a:gd name="connsiteY64" fmla="*/ 850 h 10000"/>
                <a:gd name="connsiteX65" fmla="*/ 4709 w 9749"/>
                <a:gd name="connsiteY65" fmla="*/ 1583 h 10000"/>
                <a:gd name="connsiteX66" fmla="*/ 4031 w 9749"/>
                <a:gd name="connsiteY66" fmla="*/ 2477 h 10000"/>
                <a:gd name="connsiteX67" fmla="*/ 3496 w 9749"/>
                <a:gd name="connsiteY67" fmla="*/ 3201 h 10000"/>
                <a:gd name="connsiteX68" fmla="*/ 3098 w 9749"/>
                <a:gd name="connsiteY68" fmla="*/ 3739 h 10000"/>
                <a:gd name="connsiteX69" fmla="*/ 2699 w 9749"/>
                <a:gd name="connsiteY69" fmla="*/ 4275 h 10000"/>
                <a:gd name="connsiteX70" fmla="*/ 2493 w 9749"/>
                <a:gd name="connsiteY70" fmla="*/ 4561 h 10000"/>
                <a:gd name="connsiteX71" fmla="*/ 2347 w 9749"/>
                <a:gd name="connsiteY71" fmla="*/ 4705 h 10000"/>
                <a:gd name="connsiteX72" fmla="*/ 2167 w 9749"/>
                <a:gd name="connsiteY72" fmla="*/ 4767 h 10000"/>
                <a:gd name="connsiteX73" fmla="*/ 1973 w 9749"/>
                <a:gd name="connsiteY73" fmla="*/ 4767 h 10000"/>
                <a:gd name="connsiteX74" fmla="*/ 1836 w 9749"/>
                <a:gd name="connsiteY74" fmla="*/ 4722 h 10000"/>
                <a:gd name="connsiteX75" fmla="*/ 1711 w 9749"/>
                <a:gd name="connsiteY75" fmla="*/ 4597 h 10000"/>
                <a:gd name="connsiteX76" fmla="*/ 1608 w 9749"/>
                <a:gd name="connsiteY76" fmla="*/ 4509 h 10000"/>
                <a:gd name="connsiteX77" fmla="*/ 1526 w 9749"/>
                <a:gd name="connsiteY77" fmla="*/ 4383 h 10000"/>
                <a:gd name="connsiteX78" fmla="*/ 1267 w 9749"/>
                <a:gd name="connsiteY78" fmla="*/ 3748 h 10000"/>
                <a:gd name="connsiteX79" fmla="*/ 882 w 9749"/>
                <a:gd name="connsiteY79" fmla="*/ 2604 h 10000"/>
                <a:gd name="connsiteX80" fmla="*/ 643 w 9749"/>
                <a:gd name="connsiteY80" fmla="*/ 1861 h 10000"/>
                <a:gd name="connsiteX81" fmla="*/ 493 w 9749"/>
                <a:gd name="connsiteY81" fmla="*/ 1377 h 10000"/>
                <a:gd name="connsiteX82" fmla="*/ 368 w 9749"/>
                <a:gd name="connsiteY82" fmla="*/ 1066 h 10000"/>
                <a:gd name="connsiteX83" fmla="*/ 220 w 9749"/>
                <a:gd name="connsiteY83" fmla="*/ 841 h 10000"/>
                <a:gd name="connsiteX0" fmla="*/ 376 w 9999"/>
                <a:gd name="connsiteY0" fmla="*/ 1066 h 10000"/>
                <a:gd name="connsiteX1" fmla="*/ 0 w 9999"/>
                <a:gd name="connsiteY1" fmla="*/ 1780 h 10000"/>
                <a:gd name="connsiteX2" fmla="*/ 246 w 9999"/>
                <a:gd name="connsiteY2" fmla="*/ 2253 h 10000"/>
                <a:gd name="connsiteX3" fmla="*/ 558 w 9999"/>
                <a:gd name="connsiteY3" fmla="*/ 3211 h 10000"/>
                <a:gd name="connsiteX4" fmla="*/ 909 w 9999"/>
                <a:gd name="connsiteY4" fmla="*/ 4223 h 10000"/>
                <a:gd name="connsiteX5" fmla="*/ 1044 w 9999"/>
                <a:gd name="connsiteY5" fmla="*/ 4650 h 10000"/>
                <a:gd name="connsiteX6" fmla="*/ 1268 w 9999"/>
                <a:gd name="connsiteY6" fmla="*/ 5304 h 10000"/>
                <a:gd name="connsiteX7" fmla="*/ 1510 w 9999"/>
                <a:gd name="connsiteY7" fmla="*/ 5770 h 10000"/>
                <a:gd name="connsiteX8" fmla="*/ 1873 w 9999"/>
                <a:gd name="connsiteY8" fmla="*/ 6360 h 10000"/>
                <a:gd name="connsiteX9" fmla="*/ 2111 w 9999"/>
                <a:gd name="connsiteY9" fmla="*/ 6754 h 10000"/>
                <a:gd name="connsiteX10" fmla="*/ 2262 w 9999"/>
                <a:gd name="connsiteY10" fmla="*/ 6986 h 10000"/>
                <a:gd name="connsiteX11" fmla="*/ 2343 w 9999"/>
                <a:gd name="connsiteY11" fmla="*/ 7137 h 10000"/>
                <a:gd name="connsiteX12" fmla="*/ 3299 w 9999"/>
                <a:gd name="connsiteY12" fmla="*/ 7675 h 10000"/>
                <a:gd name="connsiteX13" fmla="*/ 6899 w 9999"/>
                <a:gd name="connsiteY13" fmla="*/ 9535 h 10000"/>
                <a:gd name="connsiteX14" fmla="*/ 7814 w 9999"/>
                <a:gd name="connsiteY14" fmla="*/ 10000 h 10000"/>
                <a:gd name="connsiteX15" fmla="*/ 7821 w 9999"/>
                <a:gd name="connsiteY15" fmla="*/ 9982 h 10000"/>
                <a:gd name="connsiteX16" fmla="*/ 7926 w 9999"/>
                <a:gd name="connsiteY16" fmla="*/ 8569 h 10000"/>
                <a:gd name="connsiteX17" fmla="*/ 8317 w 9999"/>
                <a:gd name="connsiteY17" fmla="*/ 3166 h 10000"/>
                <a:gd name="connsiteX18" fmla="*/ 8420 w 9999"/>
                <a:gd name="connsiteY18" fmla="*/ 1798 h 10000"/>
                <a:gd name="connsiteX19" fmla="*/ 8423 w 9999"/>
                <a:gd name="connsiteY19" fmla="*/ 1726 h 10000"/>
                <a:gd name="connsiteX20" fmla="*/ 8426 w 9999"/>
                <a:gd name="connsiteY20" fmla="*/ 1593 h 10000"/>
                <a:gd name="connsiteX21" fmla="*/ 8426 w 9999"/>
                <a:gd name="connsiteY21" fmla="*/ 1493 h 10000"/>
                <a:gd name="connsiteX22" fmla="*/ 8431 w 9999"/>
                <a:gd name="connsiteY22" fmla="*/ 1440 h 10000"/>
                <a:gd name="connsiteX23" fmla="*/ 8448 w 9999"/>
                <a:gd name="connsiteY23" fmla="*/ 1413 h 10000"/>
                <a:gd name="connsiteX24" fmla="*/ 8478 w 9999"/>
                <a:gd name="connsiteY24" fmla="*/ 1431 h 10000"/>
                <a:gd name="connsiteX25" fmla="*/ 8548 w 9999"/>
                <a:gd name="connsiteY25" fmla="*/ 1484 h 10000"/>
                <a:gd name="connsiteX26" fmla="*/ 8631 w 9999"/>
                <a:gd name="connsiteY26" fmla="*/ 1556 h 10000"/>
                <a:gd name="connsiteX27" fmla="*/ 8711 w 9999"/>
                <a:gd name="connsiteY27" fmla="*/ 1618 h 10000"/>
                <a:gd name="connsiteX28" fmla="*/ 8809 w 9999"/>
                <a:gd name="connsiteY28" fmla="*/ 1680 h 10000"/>
                <a:gd name="connsiteX29" fmla="*/ 8913 w 9999"/>
                <a:gd name="connsiteY29" fmla="*/ 1761 h 10000"/>
                <a:gd name="connsiteX30" fmla="*/ 9072 w 9999"/>
                <a:gd name="connsiteY30" fmla="*/ 1924 h 10000"/>
                <a:gd name="connsiteX31" fmla="*/ 9271 w 9999"/>
                <a:gd name="connsiteY31" fmla="*/ 2147 h 10000"/>
                <a:gd name="connsiteX32" fmla="*/ 9560 w 9999"/>
                <a:gd name="connsiteY32" fmla="*/ 2459 h 10000"/>
                <a:gd name="connsiteX33" fmla="*/ 9712 w 9999"/>
                <a:gd name="connsiteY33" fmla="*/ 2622 h 10000"/>
                <a:gd name="connsiteX34" fmla="*/ 9760 w 9999"/>
                <a:gd name="connsiteY34" fmla="*/ 2666 h 10000"/>
                <a:gd name="connsiteX35" fmla="*/ 9774 w 9999"/>
                <a:gd name="connsiteY35" fmla="*/ 2666 h 10000"/>
                <a:gd name="connsiteX36" fmla="*/ 9784 w 9999"/>
                <a:gd name="connsiteY36" fmla="*/ 2640 h 10000"/>
                <a:gd name="connsiteX37" fmla="*/ 9799 w 9999"/>
                <a:gd name="connsiteY37" fmla="*/ 2459 h 10000"/>
                <a:gd name="connsiteX38" fmla="*/ 9836 w 9999"/>
                <a:gd name="connsiteY38" fmla="*/ 2057 h 10000"/>
                <a:gd name="connsiteX39" fmla="*/ 9854 w 9999"/>
                <a:gd name="connsiteY39" fmla="*/ 1915 h 10000"/>
                <a:gd name="connsiteX40" fmla="*/ 9865 w 9999"/>
                <a:gd name="connsiteY40" fmla="*/ 1852 h 10000"/>
                <a:gd name="connsiteX41" fmla="*/ 9865 w 9999"/>
                <a:gd name="connsiteY41" fmla="*/ 1826 h 10000"/>
                <a:gd name="connsiteX42" fmla="*/ 9844 w 9999"/>
                <a:gd name="connsiteY42" fmla="*/ 1816 h 10000"/>
                <a:gd name="connsiteX43" fmla="*/ 9814 w 9999"/>
                <a:gd name="connsiteY43" fmla="*/ 1780 h 10000"/>
                <a:gd name="connsiteX44" fmla="*/ 9794 w 9999"/>
                <a:gd name="connsiteY44" fmla="*/ 1708 h 10000"/>
                <a:gd name="connsiteX45" fmla="*/ 9788 w 9999"/>
                <a:gd name="connsiteY45" fmla="*/ 1583 h 10000"/>
                <a:gd name="connsiteX46" fmla="*/ 9816 w 9999"/>
                <a:gd name="connsiteY46" fmla="*/ 1493 h 10000"/>
                <a:gd name="connsiteX47" fmla="*/ 9865 w 9999"/>
                <a:gd name="connsiteY47" fmla="*/ 1503 h 10000"/>
                <a:gd name="connsiteX48" fmla="*/ 9913 w 9999"/>
                <a:gd name="connsiteY48" fmla="*/ 1539 h 10000"/>
                <a:gd name="connsiteX49" fmla="*/ 9927 w 9999"/>
                <a:gd name="connsiteY49" fmla="*/ 1548 h 10000"/>
                <a:gd name="connsiteX50" fmla="*/ 9943 w 9999"/>
                <a:gd name="connsiteY50" fmla="*/ 1387 h 10000"/>
                <a:gd name="connsiteX51" fmla="*/ 9987 w 9999"/>
                <a:gd name="connsiteY51" fmla="*/ 769 h 10000"/>
                <a:gd name="connsiteX52" fmla="*/ 9999 w 9999"/>
                <a:gd name="connsiteY52" fmla="*/ 583 h 10000"/>
                <a:gd name="connsiteX53" fmla="*/ 9999 w 9999"/>
                <a:gd name="connsiteY53" fmla="*/ 537 h 10000"/>
                <a:gd name="connsiteX54" fmla="*/ 9987 w 9999"/>
                <a:gd name="connsiteY54" fmla="*/ 518 h 10000"/>
                <a:gd name="connsiteX55" fmla="*/ 9931 w 9999"/>
                <a:gd name="connsiteY55" fmla="*/ 501 h 10000"/>
                <a:gd name="connsiteX56" fmla="*/ 9667 w 9999"/>
                <a:gd name="connsiteY56" fmla="*/ 430 h 10000"/>
                <a:gd name="connsiteX57" fmla="*/ 9177 w 9999"/>
                <a:gd name="connsiteY57" fmla="*/ 297 h 10000"/>
                <a:gd name="connsiteX58" fmla="*/ 8783 w 9999"/>
                <a:gd name="connsiteY58" fmla="*/ 207 h 10000"/>
                <a:gd name="connsiteX59" fmla="*/ 8381 w 9999"/>
                <a:gd name="connsiteY59" fmla="*/ 125 h 10000"/>
                <a:gd name="connsiteX60" fmla="*/ 7908 w 9999"/>
                <a:gd name="connsiteY60" fmla="*/ 54 h 10000"/>
                <a:gd name="connsiteX61" fmla="*/ 7386 w 9999"/>
                <a:gd name="connsiteY61" fmla="*/ 0 h 10000"/>
                <a:gd name="connsiteX62" fmla="*/ 6837 w 9999"/>
                <a:gd name="connsiteY62" fmla="*/ 80 h 10000"/>
                <a:gd name="connsiteX63" fmla="*/ 6205 w 9999"/>
                <a:gd name="connsiteY63" fmla="*/ 331 h 10000"/>
                <a:gd name="connsiteX64" fmla="*/ 5518 w 9999"/>
                <a:gd name="connsiteY64" fmla="*/ 850 h 10000"/>
                <a:gd name="connsiteX65" fmla="*/ 4829 w 9999"/>
                <a:gd name="connsiteY65" fmla="*/ 1583 h 10000"/>
                <a:gd name="connsiteX66" fmla="*/ 4134 w 9999"/>
                <a:gd name="connsiteY66" fmla="*/ 2477 h 10000"/>
                <a:gd name="connsiteX67" fmla="*/ 3585 w 9999"/>
                <a:gd name="connsiteY67" fmla="*/ 3201 h 10000"/>
                <a:gd name="connsiteX68" fmla="*/ 3177 w 9999"/>
                <a:gd name="connsiteY68" fmla="*/ 3739 h 10000"/>
                <a:gd name="connsiteX69" fmla="*/ 2767 w 9999"/>
                <a:gd name="connsiteY69" fmla="*/ 4275 h 10000"/>
                <a:gd name="connsiteX70" fmla="*/ 2556 w 9999"/>
                <a:gd name="connsiteY70" fmla="*/ 4561 h 10000"/>
                <a:gd name="connsiteX71" fmla="*/ 2406 w 9999"/>
                <a:gd name="connsiteY71" fmla="*/ 4705 h 10000"/>
                <a:gd name="connsiteX72" fmla="*/ 2222 w 9999"/>
                <a:gd name="connsiteY72" fmla="*/ 4767 h 10000"/>
                <a:gd name="connsiteX73" fmla="*/ 2023 w 9999"/>
                <a:gd name="connsiteY73" fmla="*/ 4767 h 10000"/>
                <a:gd name="connsiteX74" fmla="*/ 1882 w 9999"/>
                <a:gd name="connsiteY74" fmla="*/ 4722 h 10000"/>
                <a:gd name="connsiteX75" fmla="*/ 1754 w 9999"/>
                <a:gd name="connsiteY75" fmla="*/ 4597 h 10000"/>
                <a:gd name="connsiteX76" fmla="*/ 1648 w 9999"/>
                <a:gd name="connsiteY76" fmla="*/ 4509 h 10000"/>
                <a:gd name="connsiteX77" fmla="*/ 1564 w 9999"/>
                <a:gd name="connsiteY77" fmla="*/ 4383 h 10000"/>
                <a:gd name="connsiteX78" fmla="*/ 1299 w 9999"/>
                <a:gd name="connsiteY78" fmla="*/ 3748 h 10000"/>
                <a:gd name="connsiteX79" fmla="*/ 904 w 9999"/>
                <a:gd name="connsiteY79" fmla="*/ 2604 h 10000"/>
                <a:gd name="connsiteX80" fmla="*/ 659 w 9999"/>
                <a:gd name="connsiteY80" fmla="*/ 1861 h 10000"/>
                <a:gd name="connsiteX81" fmla="*/ 505 w 9999"/>
                <a:gd name="connsiteY81" fmla="*/ 1377 h 10000"/>
                <a:gd name="connsiteX82" fmla="*/ 376 w 9999"/>
                <a:gd name="connsiteY82" fmla="*/ 1066 h 10000"/>
                <a:gd name="connsiteX0" fmla="*/ 135 w 9759"/>
                <a:gd name="connsiteY0" fmla="*/ 1066 h 10000"/>
                <a:gd name="connsiteX1" fmla="*/ 5 w 9759"/>
                <a:gd name="connsiteY1" fmla="*/ 2253 h 10000"/>
                <a:gd name="connsiteX2" fmla="*/ 317 w 9759"/>
                <a:gd name="connsiteY2" fmla="*/ 3211 h 10000"/>
                <a:gd name="connsiteX3" fmla="*/ 668 w 9759"/>
                <a:gd name="connsiteY3" fmla="*/ 4223 h 10000"/>
                <a:gd name="connsiteX4" fmla="*/ 803 w 9759"/>
                <a:gd name="connsiteY4" fmla="*/ 4650 h 10000"/>
                <a:gd name="connsiteX5" fmla="*/ 1027 w 9759"/>
                <a:gd name="connsiteY5" fmla="*/ 5304 h 10000"/>
                <a:gd name="connsiteX6" fmla="*/ 1269 w 9759"/>
                <a:gd name="connsiteY6" fmla="*/ 5770 h 10000"/>
                <a:gd name="connsiteX7" fmla="*/ 1632 w 9759"/>
                <a:gd name="connsiteY7" fmla="*/ 6360 h 10000"/>
                <a:gd name="connsiteX8" fmla="*/ 1870 w 9759"/>
                <a:gd name="connsiteY8" fmla="*/ 6754 h 10000"/>
                <a:gd name="connsiteX9" fmla="*/ 2021 w 9759"/>
                <a:gd name="connsiteY9" fmla="*/ 6986 h 10000"/>
                <a:gd name="connsiteX10" fmla="*/ 2102 w 9759"/>
                <a:gd name="connsiteY10" fmla="*/ 7137 h 10000"/>
                <a:gd name="connsiteX11" fmla="*/ 3058 w 9759"/>
                <a:gd name="connsiteY11" fmla="*/ 7675 h 10000"/>
                <a:gd name="connsiteX12" fmla="*/ 6659 w 9759"/>
                <a:gd name="connsiteY12" fmla="*/ 9535 h 10000"/>
                <a:gd name="connsiteX13" fmla="*/ 7574 w 9759"/>
                <a:gd name="connsiteY13" fmla="*/ 10000 h 10000"/>
                <a:gd name="connsiteX14" fmla="*/ 7581 w 9759"/>
                <a:gd name="connsiteY14" fmla="*/ 9982 h 10000"/>
                <a:gd name="connsiteX15" fmla="*/ 7686 w 9759"/>
                <a:gd name="connsiteY15" fmla="*/ 8569 h 10000"/>
                <a:gd name="connsiteX16" fmla="*/ 8077 w 9759"/>
                <a:gd name="connsiteY16" fmla="*/ 3166 h 10000"/>
                <a:gd name="connsiteX17" fmla="*/ 8180 w 9759"/>
                <a:gd name="connsiteY17" fmla="*/ 1798 h 10000"/>
                <a:gd name="connsiteX18" fmla="*/ 8183 w 9759"/>
                <a:gd name="connsiteY18" fmla="*/ 1726 h 10000"/>
                <a:gd name="connsiteX19" fmla="*/ 8186 w 9759"/>
                <a:gd name="connsiteY19" fmla="*/ 1593 h 10000"/>
                <a:gd name="connsiteX20" fmla="*/ 8186 w 9759"/>
                <a:gd name="connsiteY20" fmla="*/ 1493 h 10000"/>
                <a:gd name="connsiteX21" fmla="*/ 8191 w 9759"/>
                <a:gd name="connsiteY21" fmla="*/ 1440 h 10000"/>
                <a:gd name="connsiteX22" fmla="*/ 8208 w 9759"/>
                <a:gd name="connsiteY22" fmla="*/ 1413 h 10000"/>
                <a:gd name="connsiteX23" fmla="*/ 8238 w 9759"/>
                <a:gd name="connsiteY23" fmla="*/ 1431 h 10000"/>
                <a:gd name="connsiteX24" fmla="*/ 8308 w 9759"/>
                <a:gd name="connsiteY24" fmla="*/ 1484 h 10000"/>
                <a:gd name="connsiteX25" fmla="*/ 8391 w 9759"/>
                <a:gd name="connsiteY25" fmla="*/ 1556 h 10000"/>
                <a:gd name="connsiteX26" fmla="*/ 8471 w 9759"/>
                <a:gd name="connsiteY26" fmla="*/ 1618 h 10000"/>
                <a:gd name="connsiteX27" fmla="*/ 8569 w 9759"/>
                <a:gd name="connsiteY27" fmla="*/ 1680 h 10000"/>
                <a:gd name="connsiteX28" fmla="*/ 8673 w 9759"/>
                <a:gd name="connsiteY28" fmla="*/ 1761 h 10000"/>
                <a:gd name="connsiteX29" fmla="*/ 8832 w 9759"/>
                <a:gd name="connsiteY29" fmla="*/ 1924 h 10000"/>
                <a:gd name="connsiteX30" fmla="*/ 9031 w 9759"/>
                <a:gd name="connsiteY30" fmla="*/ 2147 h 10000"/>
                <a:gd name="connsiteX31" fmla="*/ 9320 w 9759"/>
                <a:gd name="connsiteY31" fmla="*/ 2459 h 10000"/>
                <a:gd name="connsiteX32" fmla="*/ 9472 w 9759"/>
                <a:gd name="connsiteY32" fmla="*/ 2622 h 10000"/>
                <a:gd name="connsiteX33" fmla="*/ 9520 w 9759"/>
                <a:gd name="connsiteY33" fmla="*/ 2666 h 10000"/>
                <a:gd name="connsiteX34" fmla="*/ 9534 w 9759"/>
                <a:gd name="connsiteY34" fmla="*/ 2666 h 10000"/>
                <a:gd name="connsiteX35" fmla="*/ 9544 w 9759"/>
                <a:gd name="connsiteY35" fmla="*/ 2640 h 10000"/>
                <a:gd name="connsiteX36" fmla="*/ 9559 w 9759"/>
                <a:gd name="connsiteY36" fmla="*/ 2459 h 10000"/>
                <a:gd name="connsiteX37" fmla="*/ 9596 w 9759"/>
                <a:gd name="connsiteY37" fmla="*/ 2057 h 10000"/>
                <a:gd name="connsiteX38" fmla="*/ 9614 w 9759"/>
                <a:gd name="connsiteY38" fmla="*/ 1915 h 10000"/>
                <a:gd name="connsiteX39" fmla="*/ 9625 w 9759"/>
                <a:gd name="connsiteY39" fmla="*/ 1852 h 10000"/>
                <a:gd name="connsiteX40" fmla="*/ 9625 w 9759"/>
                <a:gd name="connsiteY40" fmla="*/ 1826 h 10000"/>
                <a:gd name="connsiteX41" fmla="*/ 9604 w 9759"/>
                <a:gd name="connsiteY41" fmla="*/ 1816 h 10000"/>
                <a:gd name="connsiteX42" fmla="*/ 9574 w 9759"/>
                <a:gd name="connsiteY42" fmla="*/ 1780 h 10000"/>
                <a:gd name="connsiteX43" fmla="*/ 9554 w 9759"/>
                <a:gd name="connsiteY43" fmla="*/ 1708 h 10000"/>
                <a:gd name="connsiteX44" fmla="*/ 9548 w 9759"/>
                <a:gd name="connsiteY44" fmla="*/ 1583 h 10000"/>
                <a:gd name="connsiteX45" fmla="*/ 9576 w 9759"/>
                <a:gd name="connsiteY45" fmla="*/ 1493 h 10000"/>
                <a:gd name="connsiteX46" fmla="*/ 9625 w 9759"/>
                <a:gd name="connsiteY46" fmla="*/ 1503 h 10000"/>
                <a:gd name="connsiteX47" fmla="*/ 9673 w 9759"/>
                <a:gd name="connsiteY47" fmla="*/ 1539 h 10000"/>
                <a:gd name="connsiteX48" fmla="*/ 9687 w 9759"/>
                <a:gd name="connsiteY48" fmla="*/ 1548 h 10000"/>
                <a:gd name="connsiteX49" fmla="*/ 9703 w 9759"/>
                <a:gd name="connsiteY49" fmla="*/ 1387 h 10000"/>
                <a:gd name="connsiteX50" fmla="*/ 9747 w 9759"/>
                <a:gd name="connsiteY50" fmla="*/ 769 h 10000"/>
                <a:gd name="connsiteX51" fmla="*/ 9759 w 9759"/>
                <a:gd name="connsiteY51" fmla="*/ 583 h 10000"/>
                <a:gd name="connsiteX52" fmla="*/ 9759 w 9759"/>
                <a:gd name="connsiteY52" fmla="*/ 537 h 10000"/>
                <a:gd name="connsiteX53" fmla="*/ 9747 w 9759"/>
                <a:gd name="connsiteY53" fmla="*/ 518 h 10000"/>
                <a:gd name="connsiteX54" fmla="*/ 9691 w 9759"/>
                <a:gd name="connsiteY54" fmla="*/ 501 h 10000"/>
                <a:gd name="connsiteX55" fmla="*/ 9427 w 9759"/>
                <a:gd name="connsiteY55" fmla="*/ 430 h 10000"/>
                <a:gd name="connsiteX56" fmla="*/ 8937 w 9759"/>
                <a:gd name="connsiteY56" fmla="*/ 297 h 10000"/>
                <a:gd name="connsiteX57" fmla="*/ 8543 w 9759"/>
                <a:gd name="connsiteY57" fmla="*/ 207 h 10000"/>
                <a:gd name="connsiteX58" fmla="*/ 8141 w 9759"/>
                <a:gd name="connsiteY58" fmla="*/ 125 h 10000"/>
                <a:gd name="connsiteX59" fmla="*/ 7668 w 9759"/>
                <a:gd name="connsiteY59" fmla="*/ 54 h 10000"/>
                <a:gd name="connsiteX60" fmla="*/ 7146 w 9759"/>
                <a:gd name="connsiteY60" fmla="*/ 0 h 10000"/>
                <a:gd name="connsiteX61" fmla="*/ 6597 w 9759"/>
                <a:gd name="connsiteY61" fmla="*/ 80 h 10000"/>
                <a:gd name="connsiteX62" fmla="*/ 5965 w 9759"/>
                <a:gd name="connsiteY62" fmla="*/ 331 h 10000"/>
                <a:gd name="connsiteX63" fmla="*/ 5278 w 9759"/>
                <a:gd name="connsiteY63" fmla="*/ 850 h 10000"/>
                <a:gd name="connsiteX64" fmla="*/ 4588 w 9759"/>
                <a:gd name="connsiteY64" fmla="*/ 1583 h 10000"/>
                <a:gd name="connsiteX65" fmla="*/ 3893 w 9759"/>
                <a:gd name="connsiteY65" fmla="*/ 2477 h 10000"/>
                <a:gd name="connsiteX66" fmla="*/ 3344 w 9759"/>
                <a:gd name="connsiteY66" fmla="*/ 3201 h 10000"/>
                <a:gd name="connsiteX67" fmla="*/ 2936 w 9759"/>
                <a:gd name="connsiteY67" fmla="*/ 3739 h 10000"/>
                <a:gd name="connsiteX68" fmla="*/ 2526 w 9759"/>
                <a:gd name="connsiteY68" fmla="*/ 4275 h 10000"/>
                <a:gd name="connsiteX69" fmla="*/ 2315 w 9759"/>
                <a:gd name="connsiteY69" fmla="*/ 4561 h 10000"/>
                <a:gd name="connsiteX70" fmla="*/ 2165 w 9759"/>
                <a:gd name="connsiteY70" fmla="*/ 4705 h 10000"/>
                <a:gd name="connsiteX71" fmla="*/ 1981 w 9759"/>
                <a:gd name="connsiteY71" fmla="*/ 4767 h 10000"/>
                <a:gd name="connsiteX72" fmla="*/ 1782 w 9759"/>
                <a:gd name="connsiteY72" fmla="*/ 4767 h 10000"/>
                <a:gd name="connsiteX73" fmla="*/ 1641 w 9759"/>
                <a:gd name="connsiteY73" fmla="*/ 4722 h 10000"/>
                <a:gd name="connsiteX74" fmla="*/ 1513 w 9759"/>
                <a:gd name="connsiteY74" fmla="*/ 4597 h 10000"/>
                <a:gd name="connsiteX75" fmla="*/ 1407 w 9759"/>
                <a:gd name="connsiteY75" fmla="*/ 4509 h 10000"/>
                <a:gd name="connsiteX76" fmla="*/ 1323 w 9759"/>
                <a:gd name="connsiteY76" fmla="*/ 4383 h 10000"/>
                <a:gd name="connsiteX77" fmla="*/ 1058 w 9759"/>
                <a:gd name="connsiteY77" fmla="*/ 3748 h 10000"/>
                <a:gd name="connsiteX78" fmla="*/ 663 w 9759"/>
                <a:gd name="connsiteY78" fmla="*/ 2604 h 10000"/>
                <a:gd name="connsiteX79" fmla="*/ 418 w 9759"/>
                <a:gd name="connsiteY79" fmla="*/ 1861 h 10000"/>
                <a:gd name="connsiteX80" fmla="*/ 264 w 9759"/>
                <a:gd name="connsiteY80" fmla="*/ 1377 h 10000"/>
                <a:gd name="connsiteX81" fmla="*/ 135 w 9759"/>
                <a:gd name="connsiteY81" fmla="*/ 1066 h 10000"/>
                <a:gd name="connsiteX0" fmla="*/ 267 w 9996"/>
                <a:gd name="connsiteY0" fmla="*/ 1377 h 10000"/>
                <a:gd name="connsiteX1" fmla="*/ 1 w 9996"/>
                <a:gd name="connsiteY1" fmla="*/ 2253 h 10000"/>
                <a:gd name="connsiteX2" fmla="*/ 321 w 9996"/>
                <a:gd name="connsiteY2" fmla="*/ 3211 h 10000"/>
                <a:gd name="connsiteX3" fmla="*/ 680 w 9996"/>
                <a:gd name="connsiteY3" fmla="*/ 4223 h 10000"/>
                <a:gd name="connsiteX4" fmla="*/ 819 w 9996"/>
                <a:gd name="connsiteY4" fmla="*/ 4650 h 10000"/>
                <a:gd name="connsiteX5" fmla="*/ 1048 w 9996"/>
                <a:gd name="connsiteY5" fmla="*/ 5304 h 10000"/>
                <a:gd name="connsiteX6" fmla="*/ 1296 w 9996"/>
                <a:gd name="connsiteY6" fmla="*/ 5770 h 10000"/>
                <a:gd name="connsiteX7" fmla="*/ 1668 w 9996"/>
                <a:gd name="connsiteY7" fmla="*/ 6360 h 10000"/>
                <a:gd name="connsiteX8" fmla="*/ 1912 w 9996"/>
                <a:gd name="connsiteY8" fmla="*/ 6754 h 10000"/>
                <a:gd name="connsiteX9" fmla="*/ 2067 w 9996"/>
                <a:gd name="connsiteY9" fmla="*/ 6986 h 10000"/>
                <a:gd name="connsiteX10" fmla="*/ 2150 w 9996"/>
                <a:gd name="connsiteY10" fmla="*/ 7137 h 10000"/>
                <a:gd name="connsiteX11" fmla="*/ 3130 w 9996"/>
                <a:gd name="connsiteY11" fmla="*/ 7675 h 10000"/>
                <a:gd name="connsiteX12" fmla="*/ 6819 w 9996"/>
                <a:gd name="connsiteY12" fmla="*/ 9535 h 10000"/>
                <a:gd name="connsiteX13" fmla="*/ 7757 w 9996"/>
                <a:gd name="connsiteY13" fmla="*/ 10000 h 10000"/>
                <a:gd name="connsiteX14" fmla="*/ 7764 w 9996"/>
                <a:gd name="connsiteY14" fmla="*/ 9982 h 10000"/>
                <a:gd name="connsiteX15" fmla="*/ 7872 w 9996"/>
                <a:gd name="connsiteY15" fmla="*/ 8569 h 10000"/>
                <a:gd name="connsiteX16" fmla="*/ 8272 w 9996"/>
                <a:gd name="connsiteY16" fmla="*/ 3166 h 10000"/>
                <a:gd name="connsiteX17" fmla="*/ 8378 w 9996"/>
                <a:gd name="connsiteY17" fmla="*/ 1798 h 10000"/>
                <a:gd name="connsiteX18" fmla="*/ 8381 w 9996"/>
                <a:gd name="connsiteY18" fmla="*/ 1726 h 10000"/>
                <a:gd name="connsiteX19" fmla="*/ 8384 w 9996"/>
                <a:gd name="connsiteY19" fmla="*/ 1593 h 10000"/>
                <a:gd name="connsiteX20" fmla="*/ 8384 w 9996"/>
                <a:gd name="connsiteY20" fmla="*/ 1493 h 10000"/>
                <a:gd name="connsiteX21" fmla="*/ 8389 w 9996"/>
                <a:gd name="connsiteY21" fmla="*/ 1440 h 10000"/>
                <a:gd name="connsiteX22" fmla="*/ 8407 w 9996"/>
                <a:gd name="connsiteY22" fmla="*/ 1413 h 10000"/>
                <a:gd name="connsiteX23" fmla="*/ 8437 w 9996"/>
                <a:gd name="connsiteY23" fmla="*/ 1431 h 10000"/>
                <a:gd name="connsiteX24" fmla="*/ 8509 w 9996"/>
                <a:gd name="connsiteY24" fmla="*/ 1484 h 10000"/>
                <a:gd name="connsiteX25" fmla="*/ 8594 w 9996"/>
                <a:gd name="connsiteY25" fmla="*/ 1556 h 10000"/>
                <a:gd name="connsiteX26" fmla="*/ 8676 w 9996"/>
                <a:gd name="connsiteY26" fmla="*/ 1618 h 10000"/>
                <a:gd name="connsiteX27" fmla="*/ 8777 w 9996"/>
                <a:gd name="connsiteY27" fmla="*/ 1680 h 10000"/>
                <a:gd name="connsiteX28" fmla="*/ 8883 w 9996"/>
                <a:gd name="connsiteY28" fmla="*/ 1761 h 10000"/>
                <a:gd name="connsiteX29" fmla="*/ 9046 w 9996"/>
                <a:gd name="connsiteY29" fmla="*/ 1924 h 10000"/>
                <a:gd name="connsiteX30" fmla="*/ 9250 w 9996"/>
                <a:gd name="connsiteY30" fmla="*/ 2147 h 10000"/>
                <a:gd name="connsiteX31" fmla="*/ 9546 w 9996"/>
                <a:gd name="connsiteY31" fmla="*/ 2459 h 10000"/>
                <a:gd name="connsiteX32" fmla="*/ 9702 w 9996"/>
                <a:gd name="connsiteY32" fmla="*/ 2622 h 10000"/>
                <a:gd name="connsiteX33" fmla="*/ 9751 w 9996"/>
                <a:gd name="connsiteY33" fmla="*/ 2666 h 10000"/>
                <a:gd name="connsiteX34" fmla="*/ 9765 w 9996"/>
                <a:gd name="connsiteY34" fmla="*/ 2666 h 10000"/>
                <a:gd name="connsiteX35" fmla="*/ 9776 w 9996"/>
                <a:gd name="connsiteY35" fmla="*/ 2640 h 10000"/>
                <a:gd name="connsiteX36" fmla="*/ 9791 w 9996"/>
                <a:gd name="connsiteY36" fmla="*/ 2459 h 10000"/>
                <a:gd name="connsiteX37" fmla="*/ 9829 w 9996"/>
                <a:gd name="connsiteY37" fmla="*/ 2057 h 10000"/>
                <a:gd name="connsiteX38" fmla="*/ 9847 w 9996"/>
                <a:gd name="connsiteY38" fmla="*/ 1915 h 10000"/>
                <a:gd name="connsiteX39" fmla="*/ 9859 w 9996"/>
                <a:gd name="connsiteY39" fmla="*/ 1852 h 10000"/>
                <a:gd name="connsiteX40" fmla="*/ 9859 w 9996"/>
                <a:gd name="connsiteY40" fmla="*/ 1826 h 10000"/>
                <a:gd name="connsiteX41" fmla="*/ 9837 w 9996"/>
                <a:gd name="connsiteY41" fmla="*/ 1816 h 10000"/>
                <a:gd name="connsiteX42" fmla="*/ 9806 w 9996"/>
                <a:gd name="connsiteY42" fmla="*/ 1780 h 10000"/>
                <a:gd name="connsiteX43" fmla="*/ 9786 w 9996"/>
                <a:gd name="connsiteY43" fmla="*/ 1708 h 10000"/>
                <a:gd name="connsiteX44" fmla="*/ 9780 w 9996"/>
                <a:gd name="connsiteY44" fmla="*/ 1583 h 10000"/>
                <a:gd name="connsiteX45" fmla="*/ 9808 w 9996"/>
                <a:gd name="connsiteY45" fmla="*/ 1493 h 10000"/>
                <a:gd name="connsiteX46" fmla="*/ 9859 w 9996"/>
                <a:gd name="connsiteY46" fmla="*/ 1503 h 10000"/>
                <a:gd name="connsiteX47" fmla="*/ 9908 w 9996"/>
                <a:gd name="connsiteY47" fmla="*/ 1539 h 10000"/>
                <a:gd name="connsiteX48" fmla="*/ 9922 w 9996"/>
                <a:gd name="connsiteY48" fmla="*/ 1548 h 10000"/>
                <a:gd name="connsiteX49" fmla="*/ 9939 w 9996"/>
                <a:gd name="connsiteY49" fmla="*/ 1387 h 10000"/>
                <a:gd name="connsiteX50" fmla="*/ 9984 w 9996"/>
                <a:gd name="connsiteY50" fmla="*/ 769 h 10000"/>
                <a:gd name="connsiteX51" fmla="*/ 9996 w 9996"/>
                <a:gd name="connsiteY51" fmla="*/ 583 h 10000"/>
                <a:gd name="connsiteX52" fmla="*/ 9996 w 9996"/>
                <a:gd name="connsiteY52" fmla="*/ 537 h 10000"/>
                <a:gd name="connsiteX53" fmla="*/ 9984 w 9996"/>
                <a:gd name="connsiteY53" fmla="*/ 518 h 10000"/>
                <a:gd name="connsiteX54" fmla="*/ 9926 w 9996"/>
                <a:gd name="connsiteY54" fmla="*/ 501 h 10000"/>
                <a:gd name="connsiteX55" fmla="*/ 9656 w 9996"/>
                <a:gd name="connsiteY55" fmla="*/ 430 h 10000"/>
                <a:gd name="connsiteX56" fmla="*/ 9154 w 9996"/>
                <a:gd name="connsiteY56" fmla="*/ 297 h 10000"/>
                <a:gd name="connsiteX57" fmla="*/ 8750 w 9996"/>
                <a:gd name="connsiteY57" fmla="*/ 207 h 10000"/>
                <a:gd name="connsiteX58" fmla="*/ 8338 w 9996"/>
                <a:gd name="connsiteY58" fmla="*/ 125 h 10000"/>
                <a:gd name="connsiteX59" fmla="*/ 7853 w 9996"/>
                <a:gd name="connsiteY59" fmla="*/ 54 h 10000"/>
                <a:gd name="connsiteX60" fmla="*/ 7318 w 9996"/>
                <a:gd name="connsiteY60" fmla="*/ 0 h 10000"/>
                <a:gd name="connsiteX61" fmla="*/ 6756 w 9996"/>
                <a:gd name="connsiteY61" fmla="*/ 80 h 10000"/>
                <a:gd name="connsiteX62" fmla="*/ 6108 w 9996"/>
                <a:gd name="connsiteY62" fmla="*/ 331 h 10000"/>
                <a:gd name="connsiteX63" fmla="*/ 5404 w 9996"/>
                <a:gd name="connsiteY63" fmla="*/ 850 h 10000"/>
                <a:gd name="connsiteX64" fmla="*/ 4697 w 9996"/>
                <a:gd name="connsiteY64" fmla="*/ 1583 h 10000"/>
                <a:gd name="connsiteX65" fmla="*/ 3985 w 9996"/>
                <a:gd name="connsiteY65" fmla="*/ 2477 h 10000"/>
                <a:gd name="connsiteX66" fmla="*/ 3423 w 9996"/>
                <a:gd name="connsiteY66" fmla="*/ 3201 h 10000"/>
                <a:gd name="connsiteX67" fmla="*/ 3005 w 9996"/>
                <a:gd name="connsiteY67" fmla="*/ 3739 h 10000"/>
                <a:gd name="connsiteX68" fmla="*/ 2584 w 9996"/>
                <a:gd name="connsiteY68" fmla="*/ 4275 h 10000"/>
                <a:gd name="connsiteX69" fmla="*/ 2368 w 9996"/>
                <a:gd name="connsiteY69" fmla="*/ 4561 h 10000"/>
                <a:gd name="connsiteX70" fmla="*/ 2214 w 9996"/>
                <a:gd name="connsiteY70" fmla="*/ 4705 h 10000"/>
                <a:gd name="connsiteX71" fmla="*/ 2026 w 9996"/>
                <a:gd name="connsiteY71" fmla="*/ 4767 h 10000"/>
                <a:gd name="connsiteX72" fmla="*/ 1822 w 9996"/>
                <a:gd name="connsiteY72" fmla="*/ 4767 h 10000"/>
                <a:gd name="connsiteX73" fmla="*/ 1678 w 9996"/>
                <a:gd name="connsiteY73" fmla="*/ 4722 h 10000"/>
                <a:gd name="connsiteX74" fmla="*/ 1546 w 9996"/>
                <a:gd name="connsiteY74" fmla="*/ 4597 h 10000"/>
                <a:gd name="connsiteX75" fmla="*/ 1438 w 9996"/>
                <a:gd name="connsiteY75" fmla="*/ 4509 h 10000"/>
                <a:gd name="connsiteX76" fmla="*/ 1352 w 9996"/>
                <a:gd name="connsiteY76" fmla="*/ 4383 h 10000"/>
                <a:gd name="connsiteX77" fmla="*/ 1080 w 9996"/>
                <a:gd name="connsiteY77" fmla="*/ 3748 h 10000"/>
                <a:gd name="connsiteX78" fmla="*/ 675 w 9996"/>
                <a:gd name="connsiteY78" fmla="*/ 2604 h 10000"/>
                <a:gd name="connsiteX79" fmla="*/ 424 w 9996"/>
                <a:gd name="connsiteY79" fmla="*/ 1861 h 10000"/>
                <a:gd name="connsiteX80" fmla="*/ 267 w 9996"/>
                <a:gd name="connsiteY80" fmla="*/ 1377 h 10000"/>
                <a:gd name="connsiteX0" fmla="*/ 423 w 9999"/>
                <a:gd name="connsiteY0" fmla="*/ 1861 h 10000"/>
                <a:gd name="connsiteX1" fmla="*/ 0 w 9999"/>
                <a:gd name="connsiteY1" fmla="*/ 2253 h 10000"/>
                <a:gd name="connsiteX2" fmla="*/ 320 w 9999"/>
                <a:gd name="connsiteY2" fmla="*/ 3211 h 10000"/>
                <a:gd name="connsiteX3" fmla="*/ 679 w 9999"/>
                <a:gd name="connsiteY3" fmla="*/ 4223 h 10000"/>
                <a:gd name="connsiteX4" fmla="*/ 818 w 9999"/>
                <a:gd name="connsiteY4" fmla="*/ 4650 h 10000"/>
                <a:gd name="connsiteX5" fmla="*/ 1047 w 9999"/>
                <a:gd name="connsiteY5" fmla="*/ 5304 h 10000"/>
                <a:gd name="connsiteX6" fmla="*/ 1296 w 9999"/>
                <a:gd name="connsiteY6" fmla="*/ 5770 h 10000"/>
                <a:gd name="connsiteX7" fmla="*/ 1668 w 9999"/>
                <a:gd name="connsiteY7" fmla="*/ 6360 h 10000"/>
                <a:gd name="connsiteX8" fmla="*/ 1912 w 9999"/>
                <a:gd name="connsiteY8" fmla="*/ 6754 h 10000"/>
                <a:gd name="connsiteX9" fmla="*/ 2067 w 9999"/>
                <a:gd name="connsiteY9" fmla="*/ 6986 h 10000"/>
                <a:gd name="connsiteX10" fmla="*/ 2150 w 9999"/>
                <a:gd name="connsiteY10" fmla="*/ 7137 h 10000"/>
                <a:gd name="connsiteX11" fmla="*/ 3130 w 9999"/>
                <a:gd name="connsiteY11" fmla="*/ 7675 h 10000"/>
                <a:gd name="connsiteX12" fmla="*/ 6821 w 9999"/>
                <a:gd name="connsiteY12" fmla="*/ 9535 h 10000"/>
                <a:gd name="connsiteX13" fmla="*/ 7759 w 9999"/>
                <a:gd name="connsiteY13" fmla="*/ 10000 h 10000"/>
                <a:gd name="connsiteX14" fmla="*/ 7766 w 9999"/>
                <a:gd name="connsiteY14" fmla="*/ 9982 h 10000"/>
                <a:gd name="connsiteX15" fmla="*/ 7874 w 9999"/>
                <a:gd name="connsiteY15" fmla="*/ 8569 h 10000"/>
                <a:gd name="connsiteX16" fmla="*/ 8274 w 9999"/>
                <a:gd name="connsiteY16" fmla="*/ 3166 h 10000"/>
                <a:gd name="connsiteX17" fmla="*/ 8380 w 9999"/>
                <a:gd name="connsiteY17" fmla="*/ 1798 h 10000"/>
                <a:gd name="connsiteX18" fmla="*/ 8383 w 9999"/>
                <a:gd name="connsiteY18" fmla="*/ 1726 h 10000"/>
                <a:gd name="connsiteX19" fmla="*/ 8386 w 9999"/>
                <a:gd name="connsiteY19" fmla="*/ 1593 h 10000"/>
                <a:gd name="connsiteX20" fmla="*/ 8386 w 9999"/>
                <a:gd name="connsiteY20" fmla="*/ 1493 h 10000"/>
                <a:gd name="connsiteX21" fmla="*/ 8391 w 9999"/>
                <a:gd name="connsiteY21" fmla="*/ 1440 h 10000"/>
                <a:gd name="connsiteX22" fmla="*/ 8409 w 9999"/>
                <a:gd name="connsiteY22" fmla="*/ 1413 h 10000"/>
                <a:gd name="connsiteX23" fmla="*/ 8439 w 9999"/>
                <a:gd name="connsiteY23" fmla="*/ 1431 h 10000"/>
                <a:gd name="connsiteX24" fmla="*/ 8511 w 9999"/>
                <a:gd name="connsiteY24" fmla="*/ 1484 h 10000"/>
                <a:gd name="connsiteX25" fmla="*/ 8596 w 9999"/>
                <a:gd name="connsiteY25" fmla="*/ 1556 h 10000"/>
                <a:gd name="connsiteX26" fmla="*/ 8678 w 9999"/>
                <a:gd name="connsiteY26" fmla="*/ 1618 h 10000"/>
                <a:gd name="connsiteX27" fmla="*/ 8780 w 9999"/>
                <a:gd name="connsiteY27" fmla="*/ 1680 h 10000"/>
                <a:gd name="connsiteX28" fmla="*/ 8886 w 9999"/>
                <a:gd name="connsiteY28" fmla="*/ 1761 h 10000"/>
                <a:gd name="connsiteX29" fmla="*/ 9049 w 9999"/>
                <a:gd name="connsiteY29" fmla="*/ 1924 h 10000"/>
                <a:gd name="connsiteX30" fmla="*/ 9253 w 9999"/>
                <a:gd name="connsiteY30" fmla="*/ 2147 h 10000"/>
                <a:gd name="connsiteX31" fmla="*/ 9549 w 9999"/>
                <a:gd name="connsiteY31" fmla="*/ 2459 h 10000"/>
                <a:gd name="connsiteX32" fmla="*/ 9705 w 9999"/>
                <a:gd name="connsiteY32" fmla="*/ 2622 h 10000"/>
                <a:gd name="connsiteX33" fmla="*/ 9754 w 9999"/>
                <a:gd name="connsiteY33" fmla="*/ 2666 h 10000"/>
                <a:gd name="connsiteX34" fmla="*/ 9768 w 9999"/>
                <a:gd name="connsiteY34" fmla="*/ 2666 h 10000"/>
                <a:gd name="connsiteX35" fmla="*/ 9779 w 9999"/>
                <a:gd name="connsiteY35" fmla="*/ 2640 h 10000"/>
                <a:gd name="connsiteX36" fmla="*/ 9794 w 9999"/>
                <a:gd name="connsiteY36" fmla="*/ 2459 h 10000"/>
                <a:gd name="connsiteX37" fmla="*/ 9832 w 9999"/>
                <a:gd name="connsiteY37" fmla="*/ 2057 h 10000"/>
                <a:gd name="connsiteX38" fmla="*/ 9850 w 9999"/>
                <a:gd name="connsiteY38" fmla="*/ 1915 h 10000"/>
                <a:gd name="connsiteX39" fmla="*/ 9862 w 9999"/>
                <a:gd name="connsiteY39" fmla="*/ 1852 h 10000"/>
                <a:gd name="connsiteX40" fmla="*/ 9862 w 9999"/>
                <a:gd name="connsiteY40" fmla="*/ 1826 h 10000"/>
                <a:gd name="connsiteX41" fmla="*/ 9840 w 9999"/>
                <a:gd name="connsiteY41" fmla="*/ 1816 h 10000"/>
                <a:gd name="connsiteX42" fmla="*/ 9809 w 9999"/>
                <a:gd name="connsiteY42" fmla="*/ 1780 h 10000"/>
                <a:gd name="connsiteX43" fmla="*/ 9789 w 9999"/>
                <a:gd name="connsiteY43" fmla="*/ 1708 h 10000"/>
                <a:gd name="connsiteX44" fmla="*/ 9783 w 9999"/>
                <a:gd name="connsiteY44" fmla="*/ 1583 h 10000"/>
                <a:gd name="connsiteX45" fmla="*/ 9811 w 9999"/>
                <a:gd name="connsiteY45" fmla="*/ 1493 h 10000"/>
                <a:gd name="connsiteX46" fmla="*/ 9862 w 9999"/>
                <a:gd name="connsiteY46" fmla="*/ 1503 h 10000"/>
                <a:gd name="connsiteX47" fmla="*/ 9911 w 9999"/>
                <a:gd name="connsiteY47" fmla="*/ 1539 h 10000"/>
                <a:gd name="connsiteX48" fmla="*/ 9925 w 9999"/>
                <a:gd name="connsiteY48" fmla="*/ 1548 h 10000"/>
                <a:gd name="connsiteX49" fmla="*/ 9942 w 9999"/>
                <a:gd name="connsiteY49" fmla="*/ 1387 h 10000"/>
                <a:gd name="connsiteX50" fmla="*/ 9987 w 9999"/>
                <a:gd name="connsiteY50" fmla="*/ 769 h 10000"/>
                <a:gd name="connsiteX51" fmla="*/ 9999 w 9999"/>
                <a:gd name="connsiteY51" fmla="*/ 583 h 10000"/>
                <a:gd name="connsiteX52" fmla="*/ 9999 w 9999"/>
                <a:gd name="connsiteY52" fmla="*/ 537 h 10000"/>
                <a:gd name="connsiteX53" fmla="*/ 9987 w 9999"/>
                <a:gd name="connsiteY53" fmla="*/ 518 h 10000"/>
                <a:gd name="connsiteX54" fmla="*/ 9929 w 9999"/>
                <a:gd name="connsiteY54" fmla="*/ 501 h 10000"/>
                <a:gd name="connsiteX55" fmla="*/ 9659 w 9999"/>
                <a:gd name="connsiteY55" fmla="*/ 430 h 10000"/>
                <a:gd name="connsiteX56" fmla="*/ 9157 w 9999"/>
                <a:gd name="connsiteY56" fmla="*/ 297 h 10000"/>
                <a:gd name="connsiteX57" fmla="*/ 8753 w 9999"/>
                <a:gd name="connsiteY57" fmla="*/ 207 h 10000"/>
                <a:gd name="connsiteX58" fmla="*/ 8340 w 9999"/>
                <a:gd name="connsiteY58" fmla="*/ 125 h 10000"/>
                <a:gd name="connsiteX59" fmla="*/ 7855 w 9999"/>
                <a:gd name="connsiteY59" fmla="*/ 54 h 10000"/>
                <a:gd name="connsiteX60" fmla="*/ 7320 w 9999"/>
                <a:gd name="connsiteY60" fmla="*/ 0 h 10000"/>
                <a:gd name="connsiteX61" fmla="*/ 6758 w 9999"/>
                <a:gd name="connsiteY61" fmla="*/ 80 h 10000"/>
                <a:gd name="connsiteX62" fmla="*/ 6109 w 9999"/>
                <a:gd name="connsiteY62" fmla="*/ 331 h 10000"/>
                <a:gd name="connsiteX63" fmla="*/ 5405 w 9999"/>
                <a:gd name="connsiteY63" fmla="*/ 850 h 10000"/>
                <a:gd name="connsiteX64" fmla="*/ 4698 w 9999"/>
                <a:gd name="connsiteY64" fmla="*/ 1583 h 10000"/>
                <a:gd name="connsiteX65" fmla="*/ 3986 w 9999"/>
                <a:gd name="connsiteY65" fmla="*/ 2477 h 10000"/>
                <a:gd name="connsiteX66" fmla="*/ 3423 w 9999"/>
                <a:gd name="connsiteY66" fmla="*/ 3201 h 10000"/>
                <a:gd name="connsiteX67" fmla="*/ 3005 w 9999"/>
                <a:gd name="connsiteY67" fmla="*/ 3739 h 10000"/>
                <a:gd name="connsiteX68" fmla="*/ 2584 w 9999"/>
                <a:gd name="connsiteY68" fmla="*/ 4275 h 10000"/>
                <a:gd name="connsiteX69" fmla="*/ 2368 w 9999"/>
                <a:gd name="connsiteY69" fmla="*/ 4561 h 10000"/>
                <a:gd name="connsiteX70" fmla="*/ 2214 w 9999"/>
                <a:gd name="connsiteY70" fmla="*/ 4705 h 10000"/>
                <a:gd name="connsiteX71" fmla="*/ 2026 w 9999"/>
                <a:gd name="connsiteY71" fmla="*/ 4767 h 10000"/>
                <a:gd name="connsiteX72" fmla="*/ 1822 w 9999"/>
                <a:gd name="connsiteY72" fmla="*/ 4767 h 10000"/>
                <a:gd name="connsiteX73" fmla="*/ 1678 w 9999"/>
                <a:gd name="connsiteY73" fmla="*/ 4722 h 10000"/>
                <a:gd name="connsiteX74" fmla="*/ 1546 w 9999"/>
                <a:gd name="connsiteY74" fmla="*/ 4597 h 10000"/>
                <a:gd name="connsiteX75" fmla="*/ 1438 w 9999"/>
                <a:gd name="connsiteY75" fmla="*/ 4509 h 10000"/>
                <a:gd name="connsiteX76" fmla="*/ 1352 w 9999"/>
                <a:gd name="connsiteY76" fmla="*/ 4383 h 10000"/>
                <a:gd name="connsiteX77" fmla="*/ 1079 w 9999"/>
                <a:gd name="connsiteY77" fmla="*/ 3748 h 10000"/>
                <a:gd name="connsiteX78" fmla="*/ 674 w 9999"/>
                <a:gd name="connsiteY78" fmla="*/ 2604 h 10000"/>
                <a:gd name="connsiteX79" fmla="*/ 423 w 9999"/>
                <a:gd name="connsiteY79" fmla="*/ 1861 h 10000"/>
                <a:gd name="connsiteX0" fmla="*/ 115 w 9692"/>
                <a:gd name="connsiteY0" fmla="*/ 1861 h 10000"/>
                <a:gd name="connsiteX1" fmla="*/ 12 w 9692"/>
                <a:gd name="connsiteY1" fmla="*/ 3211 h 10000"/>
                <a:gd name="connsiteX2" fmla="*/ 371 w 9692"/>
                <a:gd name="connsiteY2" fmla="*/ 4223 h 10000"/>
                <a:gd name="connsiteX3" fmla="*/ 510 w 9692"/>
                <a:gd name="connsiteY3" fmla="*/ 4650 h 10000"/>
                <a:gd name="connsiteX4" fmla="*/ 739 w 9692"/>
                <a:gd name="connsiteY4" fmla="*/ 5304 h 10000"/>
                <a:gd name="connsiteX5" fmla="*/ 988 w 9692"/>
                <a:gd name="connsiteY5" fmla="*/ 5770 h 10000"/>
                <a:gd name="connsiteX6" fmla="*/ 1360 w 9692"/>
                <a:gd name="connsiteY6" fmla="*/ 6360 h 10000"/>
                <a:gd name="connsiteX7" fmla="*/ 1604 w 9692"/>
                <a:gd name="connsiteY7" fmla="*/ 6754 h 10000"/>
                <a:gd name="connsiteX8" fmla="*/ 1759 w 9692"/>
                <a:gd name="connsiteY8" fmla="*/ 6986 h 10000"/>
                <a:gd name="connsiteX9" fmla="*/ 1842 w 9692"/>
                <a:gd name="connsiteY9" fmla="*/ 7137 h 10000"/>
                <a:gd name="connsiteX10" fmla="*/ 2822 w 9692"/>
                <a:gd name="connsiteY10" fmla="*/ 7675 h 10000"/>
                <a:gd name="connsiteX11" fmla="*/ 6514 w 9692"/>
                <a:gd name="connsiteY11" fmla="*/ 9535 h 10000"/>
                <a:gd name="connsiteX12" fmla="*/ 7452 w 9692"/>
                <a:gd name="connsiteY12" fmla="*/ 10000 h 10000"/>
                <a:gd name="connsiteX13" fmla="*/ 7459 w 9692"/>
                <a:gd name="connsiteY13" fmla="*/ 9982 h 10000"/>
                <a:gd name="connsiteX14" fmla="*/ 7567 w 9692"/>
                <a:gd name="connsiteY14" fmla="*/ 8569 h 10000"/>
                <a:gd name="connsiteX15" fmla="*/ 7967 w 9692"/>
                <a:gd name="connsiteY15" fmla="*/ 3166 h 10000"/>
                <a:gd name="connsiteX16" fmla="*/ 8073 w 9692"/>
                <a:gd name="connsiteY16" fmla="*/ 1798 h 10000"/>
                <a:gd name="connsiteX17" fmla="*/ 8076 w 9692"/>
                <a:gd name="connsiteY17" fmla="*/ 1726 h 10000"/>
                <a:gd name="connsiteX18" fmla="*/ 8079 w 9692"/>
                <a:gd name="connsiteY18" fmla="*/ 1593 h 10000"/>
                <a:gd name="connsiteX19" fmla="*/ 8079 w 9692"/>
                <a:gd name="connsiteY19" fmla="*/ 1493 h 10000"/>
                <a:gd name="connsiteX20" fmla="*/ 8084 w 9692"/>
                <a:gd name="connsiteY20" fmla="*/ 1440 h 10000"/>
                <a:gd name="connsiteX21" fmla="*/ 8102 w 9692"/>
                <a:gd name="connsiteY21" fmla="*/ 1413 h 10000"/>
                <a:gd name="connsiteX22" fmla="*/ 8132 w 9692"/>
                <a:gd name="connsiteY22" fmla="*/ 1431 h 10000"/>
                <a:gd name="connsiteX23" fmla="*/ 8204 w 9692"/>
                <a:gd name="connsiteY23" fmla="*/ 1484 h 10000"/>
                <a:gd name="connsiteX24" fmla="*/ 8289 w 9692"/>
                <a:gd name="connsiteY24" fmla="*/ 1556 h 10000"/>
                <a:gd name="connsiteX25" fmla="*/ 8371 w 9692"/>
                <a:gd name="connsiteY25" fmla="*/ 1618 h 10000"/>
                <a:gd name="connsiteX26" fmla="*/ 8473 w 9692"/>
                <a:gd name="connsiteY26" fmla="*/ 1680 h 10000"/>
                <a:gd name="connsiteX27" fmla="*/ 8579 w 9692"/>
                <a:gd name="connsiteY27" fmla="*/ 1761 h 10000"/>
                <a:gd name="connsiteX28" fmla="*/ 8742 w 9692"/>
                <a:gd name="connsiteY28" fmla="*/ 1924 h 10000"/>
                <a:gd name="connsiteX29" fmla="*/ 8946 w 9692"/>
                <a:gd name="connsiteY29" fmla="*/ 2147 h 10000"/>
                <a:gd name="connsiteX30" fmla="*/ 9242 w 9692"/>
                <a:gd name="connsiteY30" fmla="*/ 2459 h 10000"/>
                <a:gd name="connsiteX31" fmla="*/ 9398 w 9692"/>
                <a:gd name="connsiteY31" fmla="*/ 2622 h 10000"/>
                <a:gd name="connsiteX32" fmla="*/ 9447 w 9692"/>
                <a:gd name="connsiteY32" fmla="*/ 2666 h 10000"/>
                <a:gd name="connsiteX33" fmla="*/ 9461 w 9692"/>
                <a:gd name="connsiteY33" fmla="*/ 2666 h 10000"/>
                <a:gd name="connsiteX34" fmla="*/ 9472 w 9692"/>
                <a:gd name="connsiteY34" fmla="*/ 2640 h 10000"/>
                <a:gd name="connsiteX35" fmla="*/ 9487 w 9692"/>
                <a:gd name="connsiteY35" fmla="*/ 2459 h 10000"/>
                <a:gd name="connsiteX36" fmla="*/ 9525 w 9692"/>
                <a:gd name="connsiteY36" fmla="*/ 2057 h 10000"/>
                <a:gd name="connsiteX37" fmla="*/ 9543 w 9692"/>
                <a:gd name="connsiteY37" fmla="*/ 1915 h 10000"/>
                <a:gd name="connsiteX38" fmla="*/ 9555 w 9692"/>
                <a:gd name="connsiteY38" fmla="*/ 1852 h 10000"/>
                <a:gd name="connsiteX39" fmla="*/ 9555 w 9692"/>
                <a:gd name="connsiteY39" fmla="*/ 1826 h 10000"/>
                <a:gd name="connsiteX40" fmla="*/ 9533 w 9692"/>
                <a:gd name="connsiteY40" fmla="*/ 1816 h 10000"/>
                <a:gd name="connsiteX41" fmla="*/ 9502 w 9692"/>
                <a:gd name="connsiteY41" fmla="*/ 1780 h 10000"/>
                <a:gd name="connsiteX42" fmla="*/ 9482 w 9692"/>
                <a:gd name="connsiteY42" fmla="*/ 1708 h 10000"/>
                <a:gd name="connsiteX43" fmla="*/ 9476 w 9692"/>
                <a:gd name="connsiteY43" fmla="*/ 1583 h 10000"/>
                <a:gd name="connsiteX44" fmla="*/ 9504 w 9692"/>
                <a:gd name="connsiteY44" fmla="*/ 1493 h 10000"/>
                <a:gd name="connsiteX45" fmla="*/ 9555 w 9692"/>
                <a:gd name="connsiteY45" fmla="*/ 1503 h 10000"/>
                <a:gd name="connsiteX46" fmla="*/ 9604 w 9692"/>
                <a:gd name="connsiteY46" fmla="*/ 1539 h 10000"/>
                <a:gd name="connsiteX47" fmla="*/ 9618 w 9692"/>
                <a:gd name="connsiteY47" fmla="*/ 1548 h 10000"/>
                <a:gd name="connsiteX48" fmla="*/ 9635 w 9692"/>
                <a:gd name="connsiteY48" fmla="*/ 1387 h 10000"/>
                <a:gd name="connsiteX49" fmla="*/ 9680 w 9692"/>
                <a:gd name="connsiteY49" fmla="*/ 769 h 10000"/>
                <a:gd name="connsiteX50" fmla="*/ 9692 w 9692"/>
                <a:gd name="connsiteY50" fmla="*/ 583 h 10000"/>
                <a:gd name="connsiteX51" fmla="*/ 9692 w 9692"/>
                <a:gd name="connsiteY51" fmla="*/ 537 h 10000"/>
                <a:gd name="connsiteX52" fmla="*/ 9680 w 9692"/>
                <a:gd name="connsiteY52" fmla="*/ 518 h 10000"/>
                <a:gd name="connsiteX53" fmla="*/ 9622 w 9692"/>
                <a:gd name="connsiteY53" fmla="*/ 501 h 10000"/>
                <a:gd name="connsiteX54" fmla="*/ 9352 w 9692"/>
                <a:gd name="connsiteY54" fmla="*/ 430 h 10000"/>
                <a:gd name="connsiteX55" fmla="*/ 8850 w 9692"/>
                <a:gd name="connsiteY55" fmla="*/ 297 h 10000"/>
                <a:gd name="connsiteX56" fmla="*/ 8446 w 9692"/>
                <a:gd name="connsiteY56" fmla="*/ 207 h 10000"/>
                <a:gd name="connsiteX57" fmla="*/ 8033 w 9692"/>
                <a:gd name="connsiteY57" fmla="*/ 125 h 10000"/>
                <a:gd name="connsiteX58" fmla="*/ 7548 w 9692"/>
                <a:gd name="connsiteY58" fmla="*/ 54 h 10000"/>
                <a:gd name="connsiteX59" fmla="*/ 7013 w 9692"/>
                <a:gd name="connsiteY59" fmla="*/ 0 h 10000"/>
                <a:gd name="connsiteX60" fmla="*/ 6451 w 9692"/>
                <a:gd name="connsiteY60" fmla="*/ 80 h 10000"/>
                <a:gd name="connsiteX61" fmla="*/ 5802 w 9692"/>
                <a:gd name="connsiteY61" fmla="*/ 331 h 10000"/>
                <a:gd name="connsiteX62" fmla="*/ 5098 w 9692"/>
                <a:gd name="connsiteY62" fmla="*/ 850 h 10000"/>
                <a:gd name="connsiteX63" fmla="*/ 4390 w 9692"/>
                <a:gd name="connsiteY63" fmla="*/ 1583 h 10000"/>
                <a:gd name="connsiteX64" fmla="*/ 3678 w 9692"/>
                <a:gd name="connsiteY64" fmla="*/ 2477 h 10000"/>
                <a:gd name="connsiteX65" fmla="*/ 3115 w 9692"/>
                <a:gd name="connsiteY65" fmla="*/ 3201 h 10000"/>
                <a:gd name="connsiteX66" fmla="*/ 2697 w 9692"/>
                <a:gd name="connsiteY66" fmla="*/ 3739 h 10000"/>
                <a:gd name="connsiteX67" fmla="*/ 2276 w 9692"/>
                <a:gd name="connsiteY67" fmla="*/ 4275 h 10000"/>
                <a:gd name="connsiteX68" fmla="*/ 2060 w 9692"/>
                <a:gd name="connsiteY68" fmla="*/ 4561 h 10000"/>
                <a:gd name="connsiteX69" fmla="*/ 1906 w 9692"/>
                <a:gd name="connsiteY69" fmla="*/ 4705 h 10000"/>
                <a:gd name="connsiteX70" fmla="*/ 1718 w 9692"/>
                <a:gd name="connsiteY70" fmla="*/ 4767 h 10000"/>
                <a:gd name="connsiteX71" fmla="*/ 1514 w 9692"/>
                <a:gd name="connsiteY71" fmla="*/ 4767 h 10000"/>
                <a:gd name="connsiteX72" fmla="*/ 1370 w 9692"/>
                <a:gd name="connsiteY72" fmla="*/ 4722 h 10000"/>
                <a:gd name="connsiteX73" fmla="*/ 1238 w 9692"/>
                <a:gd name="connsiteY73" fmla="*/ 4597 h 10000"/>
                <a:gd name="connsiteX74" fmla="*/ 1130 w 9692"/>
                <a:gd name="connsiteY74" fmla="*/ 4509 h 10000"/>
                <a:gd name="connsiteX75" fmla="*/ 1044 w 9692"/>
                <a:gd name="connsiteY75" fmla="*/ 4383 h 10000"/>
                <a:gd name="connsiteX76" fmla="*/ 771 w 9692"/>
                <a:gd name="connsiteY76" fmla="*/ 3748 h 10000"/>
                <a:gd name="connsiteX77" fmla="*/ 366 w 9692"/>
                <a:gd name="connsiteY77" fmla="*/ 2604 h 10000"/>
                <a:gd name="connsiteX78" fmla="*/ 115 w 9692"/>
                <a:gd name="connsiteY78" fmla="*/ 1861 h 10000"/>
                <a:gd name="connsiteX0" fmla="*/ 367 w 9989"/>
                <a:gd name="connsiteY0" fmla="*/ 2604 h 10000"/>
                <a:gd name="connsiteX1" fmla="*/ 1 w 9989"/>
                <a:gd name="connsiteY1" fmla="*/ 3211 h 10000"/>
                <a:gd name="connsiteX2" fmla="*/ 372 w 9989"/>
                <a:gd name="connsiteY2" fmla="*/ 4223 h 10000"/>
                <a:gd name="connsiteX3" fmla="*/ 515 w 9989"/>
                <a:gd name="connsiteY3" fmla="*/ 4650 h 10000"/>
                <a:gd name="connsiteX4" fmla="*/ 751 w 9989"/>
                <a:gd name="connsiteY4" fmla="*/ 5304 h 10000"/>
                <a:gd name="connsiteX5" fmla="*/ 1008 w 9989"/>
                <a:gd name="connsiteY5" fmla="*/ 5770 h 10000"/>
                <a:gd name="connsiteX6" fmla="*/ 1392 w 9989"/>
                <a:gd name="connsiteY6" fmla="*/ 6360 h 10000"/>
                <a:gd name="connsiteX7" fmla="*/ 1644 w 9989"/>
                <a:gd name="connsiteY7" fmla="*/ 6754 h 10000"/>
                <a:gd name="connsiteX8" fmla="*/ 1804 w 9989"/>
                <a:gd name="connsiteY8" fmla="*/ 6986 h 10000"/>
                <a:gd name="connsiteX9" fmla="*/ 1890 w 9989"/>
                <a:gd name="connsiteY9" fmla="*/ 7137 h 10000"/>
                <a:gd name="connsiteX10" fmla="*/ 2901 w 9989"/>
                <a:gd name="connsiteY10" fmla="*/ 7675 h 10000"/>
                <a:gd name="connsiteX11" fmla="*/ 6710 w 9989"/>
                <a:gd name="connsiteY11" fmla="*/ 9535 h 10000"/>
                <a:gd name="connsiteX12" fmla="*/ 7678 w 9989"/>
                <a:gd name="connsiteY12" fmla="*/ 10000 h 10000"/>
                <a:gd name="connsiteX13" fmla="*/ 7685 w 9989"/>
                <a:gd name="connsiteY13" fmla="*/ 9982 h 10000"/>
                <a:gd name="connsiteX14" fmla="*/ 7796 w 9989"/>
                <a:gd name="connsiteY14" fmla="*/ 8569 h 10000"/>
                <a:gd name="connsiteX15" fmla="*/ 8209 w 9989"/>
                <a:gd name="connsiteY15" fmla="*/ 3166 h 10000"/>
                <a:gd name="connsiteX16" fmla="*/ 8319 w 9989"/>
                <a:gd name="connsiteY16" fmla="*/ 1798 h 10000"/>
                <a:gd name="connsiteX17" fmla="*/ 8322 w 9989"/>
                <a:gd name="connsiteY17" fmla="*/ 1726 h 10000"/>
                <a:gd name="connsiteX18" fmla="*/ 8325 w 9989"/>
                <a:gd name="connsiteY18" fmla="*/ 1593 h 10000"/>
                <a:gd name="connsiteX19" fmla="*/ 8325 w 9989"/>
                <a:gd name="connsiteY19" fmla="*/ 1493 h 10000"/>
                <a:gd name="connsiteX20" fmla="*/ 8330 w 9989"/>
                <a:gd name="connsiteY20" fmla="*/ 1440 h 10000"/>
                <a:gd name="connsiteX21" fmla="*/ 8348 w 9989"/>
                <a:gd name="connsiteY21" fmla="*/ 1413 h 10000"/>
                <a:gd name="connsiteX22" fmla="*/ 8379 w 9989"/>
                <a:gd name="connsiteY22" fmla="*/ 1431 h 10000"/>
                <a:gd name="connsiteX23" fmla="*/ 8454 w 9989"/>
                <a:gd name="connsiteY23" fmla="*/ 1484 h 10000"/>
                <a:gd name="connsiteX24" fmla="*/ 8541 w 9989"/>
                <a:gd name="connsiteY24" fmla="*/ 1556 h 10000"/>
                <a:gd name="connsiteX25" fmla="*/ 8626 w 9989"/>
                <a:gd name="connsiteY25" fmla="*/ 1618 h 10000"/>
                <a:gd name="connsiteX26" fmla="*/ 8731 w 9989"/>
                <a:gd name="connsiteY26" fmla="*/ 1680 h 10000"/>
                <a:gd name="connsiteX27" fmla="*/ 8841 w 9989"/>
                <a:gd name="connsiteY27" fmla="*/ 1761 h 10000"/>
                <a:gd name="connsiteX28" fmla="*/ 9009 w 9989"/>
                <a:gd name="connsiteY28" fmla="*/ 1924 h 10000"/>
                <a:gd name="connsiteX29" fmla="*/ 9219 w 9989"/>
                <a:gd name="connsiteY29" fmla="*/ 2147 h 10000"/>
                <a:gd name="connsiteX30" fmla="*/ 9525 w 9989"/>
                <a:gd name="connsiteY30" fmla="*/ 2459 h 10000"/>
                <a:gd name="connsiteX31" fmla="*/ 9686 w 9989"/>
                <a:gd name="connsiteY31" fmla="*/ 2622 h 10000"/>
                <a:gd name="connsiteX32" fmla="*/ 9736 w 9989"/>
                <a:gd name="connsiteY32" fmla="*/ 2666 h 10000"/>
                <a:gd name="connsiteX33" fmla="*/ 9751 w 9989"/>
                <a:gd name="connsiteY33" fmla="*/ 2666 h 10000"/>
                <a:gd name="connsiteX34" fmla="*/ 9762 w 9989"/>
                <a:gd name="connsiteY34" fmla="*/ 2640 h 10000"/>
                <a:gd name="connsiteX35" fmla="*/ 9777 w 9989"/>
                <a:gd name="connsiteY35" fmla="*/ 2459 h 10000"/>
                <a:gd name="connsiteX36" fmla="*/ 9817 w 9989"/>
                <a:gd name="connsiteY36" fmla="*/ 2057 h 10000"/>
                <a:gd name="connsiteX37" fmla="*/ 9835 w 9989"/>
                <a:gd name="connsiteY37" fmla="*/ 1915 h 10000"/>
                <a:gd name="connsiteX38" fmla="*/ 9848 w 9989"/>
                <a:gd name="connsiteY38" fmla="*/ 1852 h 10000"/>
                <a:gd name="connsiteX39" fmla="*/ 9848 w 9989"/>
                <a:gd name="connsiteY39" fmla="*/ 1826 h 10000"/>
                <a:gd name="connsiteX40" fmla="*/ 9825 w 9989"/>
                <a:gd name="connsiteY40" fmla="*/ 1816 h 10000"/>
                <a:gd name="connsiteX41" fmla="*/ 9793 w 9989"/>
                <a:gd name="connsiteY41" fmla="*/ 1780 h 10000"/>
                <a:gd name="connsiteX42" fmla="*/ 9772 w 9989"/>
                <a:gd name="connsiteY42" fmla="*/ 1708 h 10000"/>
                <a:gd name="connsiteX43" fmla="*/ 9766 w 9989"/>
                <a:gd name="connsiteY43" fmla="*/ 1583 h 10000"/>
                <a:gd name="connsiteX44" fmla="*/ 9795 w 9989"/>
                <a:gd name="connsiteY44" fmla="*/ 1493 h 10000"/>
                <a:gd name="connsiteX45" fmla="*/ 9848 w 9989"/>
                <a:gd name="connsiteY45" fmla="*/ 1503 h 10000"/>
                <a:gd name="connsiteX46" fmla="*/ 9898 w 9989"/>
                <a:gd name="connsiteY46" fmla="*/ 1539 h 10000"/>
                <a:gd name="connsiteX47" fmla="*/ 9913 w 9989"/>
                <a:gd name="connsiteY47" fmla="*/ 1548 h 10000"/>
                <a:gd name="connsiteX48" fmla="*/ 9930 w 9989"/>
                <a:gd name="connsiteY48" fmla="*/ 1387 h 10000"/>
                <a:gd name="connsiteX49" fmla="*/ 9977 w 9989"/>
                <a:gd name="connsiteY49" fmla="*/ 769 h 10000"/>
                <a:gd name="connsiteX50" fmla="*/ 9989 w 9989"/>
                <a:gd name="connsiteY50" fmla="*/ 583 h 10000"/>
                <a:gd name="connsiteX51" fmla="*/ 9989 w 9989"/>
                <a:gd name="connsiteY51" fmla="*/ 537 h 10000"/>
                <a:gd name="connsiteX52" fmla="*/ 9977 w 9989"/>
                <a:gd name="connsiteY52" fmla="*/ 518 h 10000"/>
                <a:gd name="connsiteX53" fmla="*/ 9917 w 9989"/>
                <a:gd name="connsiteY53" fmla="*/ 501 h 10000"/>
                <a:gd name="connsiteX54" fmla="*/ 9638 w 9989"/>
                <a:gd name="connsiteY54" fmla="*/ 430 h 10000"/>
                <a:gd name="connsiteX55" fmla="*/ 9120 w 9989"/>
                <a:gd name="connsiteY55" fmla="*/ 297 h 10000"/>
                <a:gd name="connsiteX56" fmla="*/ 8703 w 9989"/>
                <a:gd name="connsiteY56" fmla="*/ 207 h 10000"/>
                <a:gd name="connsiteX57" fmla="*/ 8277 w 9989"/>
                <a:gd name="connsiteY57" fmla="*/ 125 h 10000"/>
                <a:gd name="connsiteX58" fmla="*/ 7777 w 9989"/>
                <a:gd name="connsiteY58" fmla="*/ 54 h 10000"/>
                <a:gd name="connsiteX59" fmla="*/ 7225 w 9989"/>
                <a:gd name="connsiteY59" fmla="*/ 0 h 10000"/>
                <a:gd name="connsiteX60" fmla="*/ 6645 w 9989"/>
                <a:gd name="connsiteY60" fmla="*/ 80 h 10000"/>
                <a:gd name="connsiteX61" fmla="*/ 5975 w 9989"/>
                <a:gd name="connsiteY61" fmla="*/ 331 h 10000"/>
                <a:gd name="connsiteX62" fmla="*/ 5249 w 9989"/>
                <a:gd name="connsiteY62" fmla="*/ 850 h 10000"/>
                <a:gd name="connsiteX63" fmla="*/ 4519 w 9989"/>
                <a:gd name="connsiteY63" fmla="*/ 1583 h 10000"/>
                <a:gd name="connsiteX64" fmla="*/ 3784 w 9989"/>
                <a:gd name="connsiteY64" fmla="*/ 2477 h 10000"/>
                <a:gd name="connsiteX65" fmla="*/ 3203 w 9989"/>
                <a:gd name="connsiteY65" fmla="*/ 3201 h 10000"/>
                <a:gd name="connsiteX66" fmla="*/ 2772 w 9989"/>
                <a:gd name="connsiteY66" fmla="*/ 3739 h 10000"/>
                <a:gd name="connsiteX67" fmla="*/ 2337 w 9989"/>
                <a:gd name="connsiteY67" fmla="*/ 4275 h 10000"/>
                <a:gd name="connsiteX68" fmla="*/ 2114 w 9989"/>
                <a:gd name="connsiteY68" fmla="*/ 4561 h 10000"/>
                <a:gd name="connsiteX69" fmla="*/ 1956 w 9989"/>
                <a:gd name="connsiteY69" fmla="*/ 4705 h 10000"/>
                <a:gd name="connsiteX70" fmla="*/ 1762 w 9989"/>
                <a:gd name="connsiteY70" fmla="*/ 4767 h 10000"/>
                <a:gd name="connsiteX71" fmla="*/ 1551 w 9989"/>
                <a:gd name="connsiteY71" fmla="*/ 4767 h 10000"/>
                <a:gd name="connsiteX72" fmla="*/ 1403 w 9989"/>
                <a:gd name="connsiteY72" fmla="*/ 4722 h 10000"/>
                <a:gd name="connsiteX73" fmla="*/ 1266 w 9989"/>
                <a:gd name="connsiteY73" fmla="*/ 4597 h 10000"/>
                <a:gd name="connsiteX74" fmla="*/ 1155 w 9989"/>
                <a:gd name="connsiteY74" fmla="*/ 4509 h 10000"/>
                <a:gd name="connsiteX75" fmla="*/ 1066 w 9989"/>
                <a:gd name="connsiteY75" fmla="*/ 4383 h 10000"/>
                <a:gd name="connsiteX76" fmla="*/ 785 w 9989"/>
                <a:gd name="connsiteY76" fmla="*/ 3748 h 10000"/>
                <a:gd name="connsiteX77" fmla="*/ 367 w 9989"/>
                <a:gd name="connsiteY77" fmla="*/ 2604 h 10000"/>
                <a:gd name="connsiteX0" fmla="*/ 36 w 9669"/>
                <a:gd name="connsiteY0" fmla="*/ 2604 h 10000"/>
                <a:gd name="connsiteX1" fmla="*/ 41 w 9669"/>
                <a:gd name="connsiteY1" fmla="*/ 4223 h 10000"/>
                <a:gd name="connsiteX2" fmla="*/ 185 w 9669"/>
                <a:gd name="connsiteY2" fmla="*/ 4650 h 10000"/>
                <a:gd name="connsiteX3" fmla="*/ 421 w 9669"/>
                <a:gd name="connsiteY3" fmla="*/ 5304 h 10000"/>
                <a:gd name="connsiteX4" fmla="*/ 678 w 9669"/>
                <a:gd name="connsiteY4" fmla="*/ 5770 h 10000"/>
                <a:gd name="connsiteX5" fmla="*/ 1063 w 9669"/>
                <a:gd name="connsiteY5" fmla="*/ 6360 h 10000"/>
                <a:gd name="connsiteX6" fmla="*/ 1315 w 9669"/>
                <a:gd name="connsiteY6" fmla="*/ 6754 h 10000"/>
                <a:gd name="connsiteX7" fmla="*/ 1475 w 9669"/>
                <a:gd name="connsiteY7" fmla="*/ 6986 h 10000"/>
                <a:gd name="connsiteX8" fmla="*/ 1561 w 9669"/>
                <a:gd name="connsiteY8" fmla="*/ 7137 h 10000"/>
                <a:gd name="connsiteX9" fmla="*/ 2573 w 9669"/>
                <a:gd name="connsiteY9" fmla="*/ 7675 h 10000"/>
                <a:gd name="connsiteX10" fmla="*/ 6386 w 9669"/>
                <a:gd name="connsiteY10" fmla="*/ 9535 h 10000"/>
                <a:gd name="connsiteX11" fmla="*/ 7355 w 9669"/>
                <a:gd name="connsiteY11" fmla="*/ 10000 h 10000"/>
                <a:gd name="connsiteX12" fmla="*/ 7362 w 9669"/>
                <a:gd name="connsiteY12" fmla="*/ 9982 h 10000"/>
                <a:gd name="connsiteX13" fmla="*/ 7474 w 9669"/>
                <a:gd name="connsiteY13" fmla="*/ 8569 h 10000"/>
                <a:gd name="connsiteX14" fmla="*/ 7887 w 9669"/>
                <a:gd name="connsiteY14" fmla="*/ 3166 h 10000"/>
                <a:gd name="connsiteX15" fmla="*/ 7997 w 9669"/>
                <a:gd name="connsiteY15" fmla="*/ 1798 h 10000"/>
                <a:gd name="connsiteX16" fmla="*/ 8000 w 9669"/>
                <a:gd name="connsiteY16" fmla="*/ 1726 h 10000"/>
                <a:gd name="connsiteX17" fmla="*/ 8003 w 9669"/>
                <a:gd name="connsiteY17" fmla="*/ 1593 h 10000"/>
                <a:gd name="connsiteX18" fmla="*/ 8003 w 9669"/>
                <a:gd name="connsiteY18" fmla="*/ 1493 h 10000"/>
                <a:gd name="connsiteX19" fmla="*/ 8008 w 9669"/>
                <a:gd name="connsiteY19" fmla="*/ 1440 h 10000"/>
                <a:gd name="connsiteX20" fmla="*/ 8026 w 9669"/>
                <a:gd name="connsiteY20" fmla="*/ 1413 h 10000"/>
                <a:gd name="connsiteX21" fmla="*/ 8057 w 9669"/>
                <a:gd name="connsiteY21" fmla="*/ 1431 h 10000"/>
                <a:gd name="connsiteX22" fmla="*/ 8132 w 9669"/>
                <a:gd name="connsiteY22" fmla="*/ 1484 h 10000"/>
                <a:gd name="connsiteX23" fmla="*/ 8219 w 9669"/>
                <a:gd name="connsiteY23" fmla="*/ 1556 h 10000"/>
                <a:gd name="connsiteX24" fmla="*/ 8304 w 9669"/>
                <a:gd name="connsiteY24" fmla="*/ 1618 h 10000"/>
                <a:gd name="connsiteX25" fmla="*/ 8410 w 9669"/>
                <a:gd name="connsiteY25" fmla="*/ 1680 h 10000"/>
                <a:gd name="connsiteX26" fmla="*/ 8520 w 9669"/>
                <a:gd name="connsiteY26" fmla="*/ 1761 h 10000"/>
                <a:gd name="connsiteX27" fmla="*/ 8688 w 9669"/>
                <a:gd name="connsiteY27" fmla="*/ 1924 h 10000"/>
                <a:gd name="connsiteX28" fmla="*/ 8898 w 9669"/>
                <a:gd name="connsiteY28" fmla="*/ 2147 h 10000"/>
                <a:gd name="connsiteX29" fmla="*/ 9204 w 9669"/>
                <a:gd name="connsiteY29" fmla="*/ 2459 h 10000"/>
                <a:gd name="connsiteX30" fmla="*/ 9366 w 9669"/>
                <a:gd name="connsiteY30" fmla="*/ 2622 h 10000"/>
                <a:gd name="connsiteX31" fmla="*/ 9416 w 9669"/>
                <a:gd name="connsiteY31" fmla="*/ 2666 h 10000"/>
                <a:gd name="connsiteX32" fmla="*/ 9431 w 9669"/>
                <a:gd name="connsiteY32" fmla="*/ 2666 h 10000"/>
                <a:gd name="connsiteX33" fmla="*/ 9442 w 9669"/>
                <a:gd name="connsiteY33" fmla="*/ 2640 h 10000"/>
                <a:gd name="connsiteX34" fmla="*/ 9457 w 9669"/>
                <a:gd name="connsiteY34" fmla="*/ 2459 h 10000"/>
                <a:gd name="connsiteX35" fmla="*/ 9497 w 9669"/>
                <a:gd name="connsiteY35" fmla="*/ 2057 h 10000"/>
                <a:gd name="connsiteX36" fmla="*/ 9515 w 9669"/>
                <a:gd name="connsiteY36" fmla="*/ 1915 h 10000"/>
                <a:gd name="connsiteX37" fmla="*/ 9528 w 9669"/>
                <a:gd name="connsiteY37" fmla="*/ 1852 h 10000"/>
                <a:gd name="connsiteX38" fmla="*/ 9528 w 9669"/>
                <a:gd name="connsiteY38" fmla="*/ 1826 h 10000"/>
                <a:gd name="connsiteX39" fmla="*/ 9505 w 9669"/>
                <a:gd name="connsiteY39" fmla="*/ 1816 h 10000"/>
                <a:gd name="connsiteX40" fmla="*/ 9473 w 9669"/>
                <a:gd name="connsiteY40" fmla="*/ 1780 h 10000"/>
                <a:gd name="connsiteX41" fmla="*/ 9452 w 9669"/>
                <a:gd name="connsiteY41" fmla="*/ 1708 h 10000"/>
                <a:gd name="connsiteX42" fmla="*/ 9446 w 9669"/>
                <a:gd name="connsiteY42" fmla="*/ 1583 h 10000"/>
                <a:gd name="connsiteX43" fmla="*/ 9475 w 9669"/>
                <a:gd name="connsiteY43" fmla="*/ 1493 h 10000"/>
                <a:gd name="connsiteX44" fmla="*/ 9528 w 9669"/>
                <a:gd name="connsiteY44" fmla="*/ 1503 h 10000"/>
                <a:gd name="connsiteX45" fmla="*/ 9578 w 9669"/>
                <a:gd name="connsiteY45" fmla="*/ 1539 h 10000"/>
                <a:gd name="connsiteX46" fmla="*/ 9593 w 9669"/>
                <a:gd name="connsiteY46" fmla="*/ 1548 h 10000"/>
                <a:gd name="connsiteX47" fmla="*/ 9610 w 9669"/>
                <a:gd name="connsiteY47" fmla="*/ 1387 h 10000"/>
                <a:gd name="connsiteX48" fmla="*/ 9657 w 9669"/>
                <a:gd name="connsiteY48" fmla="*/ 769 h 10000"/>
                <a:gd name="connsiteX49" fmla="*/ 9669 w 9669"/>
                <a:gd name="connsiteY49" fmla="*/ 583 h 10000"/>
                <a:gd name="connsiteX50" fmla="*/ 9669 w 9669"/>
                <a:gd name="connsiteY50" fmla="*/ 537 h 10000"/>
                <a:gd name="connsiteX51" fmla="*/ 9657 w 9669"/>
                <a:gd name="connsiteY51" fmla="*/ 518 h 10000"/>
                <a:gd name="connsiteX52" fmla="*/ 9597 w 9669"/>
                <a:gd name="connsiteY52" fmla="*/ 501 h 10000"/>
                <a:gd name="connsiteX53" fmla="*/ 9318 w 9669"/>
                <a:gd name="connsiteY53" fmla="*/ 430 h 10000"/>
                <a:gd name="connsiteX54" fmla="*/ 8799 w 9669"/>
                <a:gd name="connsiteY54" fmla="*/ 297 h 10000"/>
                <a:gd name="connsiteX55" fmla="*/ 8382 w 9669"/>
                <a:gd name="connsiteY55" fmla="*/ 207 h 10000"/>
                <a:gd name="connsiteX56" fmla="*/ 7955 w 9669"/>
                <a:gd name="connsiteY56" fmla="*/ 125 h 10000"/>
                <a:gd name="connsiteX57" fmla="*/ 7455 w 9669"/>
                <a:gd name="connsiteY57" fmla="*/ 54 h 10000"/>
                <a:gd name="connsiteX58" fmla="*/ 6902 w 9669"/>
                <a:gd name="connsiteY58" fmla="*/ 0 h 10000"/>
                <a:gd name="connsiteX59" fmla="*/ 6321 w 9669"/>
                <a:gd name="connsiteY59" fmla="*/ 80 h 10000"/>
                <a:gd name="connsiteX60" fmla="*/ 5651 w 9669"/>
                <a:gd name="connsiteY60" fmla="*/ 331 h 10000"/>
                <a:gd name="connsiteX61" fmla="*/ 4924 w 9669"/>
                <a:gd name="connsiteY61" fmla="*/ 850 h 10000"/>
                <a:gd name="connsiteX62" fmla="*/ 4193 w 9669"/>
                <a:gd name="connsiteY62" fmla="*/ 1583 h 10000"/>
                <a:gd name="connsiteX63" fmla="*/ 3457 w 9669"/>
                <a:gd name="connsiteY63" fmla="*/ 2477 h 10000"/>
                <a:gd name="connsiteX64" fmla="*/ 2876 w 9669"/>
                <a:gd name="connsiteY64" fmla="*/ 3201 h 10000"/>
                <a:gd name="connsiteX65" fmla="*/ 2444 w 9669"/>
                <a:gd name="connsiteY65" fmla="*/ 3739 h 10000"/>
                <a:gd name="connsiteX66" fmla="*/ 2009 w 9669"/>
                <a:gd name="connsiteY66" fmla="*/ 4275 h 10000"/>
                <a:gd name="connsiteX67" fmla="*/ 1785 w 9669"/>
                <a:gd name="connsiteY67" fmla="*/ 4561 h 10000"/>
                <a:gd name="connsiteX68" fmla="*/ 1627 w 9669"/>
                <a:gd name="connsiteY68" fmla="*/ 4705 h 10000"/>
                <a:gd name="connsiteX69" fmla="*/ 1433 w 9669"/>
                <a:gd name="connsiteY69" fmla="*/ 4767 h 10000"/>
                <a:gd name="connsiteX70" fmla="*/ 1222 w 9669"/>
                <a:gd name="connsiteY70" fmla="*/ 4767 h 10000"/>
                <a:gd name="connsiteX71" fmla="*/ 1074 w 9669"/>
                <a:gd name="connsiteY71" fmla="*/ 4722 h 10000"/>
                <a:gd name="connsiteX72" fmla="*/ 936 w 9669"/>
                <a:gd name="connsiteY72" fmla="*/ 4597 h 10000"/>
                <a:gd name="connsiteX73" fmla="*/ 825 w 9669"/>
                <a:gd name="connsiteY73" fmla="*/ 4509 h 10000"/>
                <a:gd name="connsiteX74" fmla="*/ 736 w 9669"/>
                <a:gd name="connsiteY74" fmla="*/ 4383 h 10000"/>
                <a:gd name="connsiteX75" fmla="*/ 455 w 9669"/>
                <a:gd name="connsiteY75" fmla="*/ 3748 h 10000"/>
                <a:gd name="connsiteX76" fmla="*/ 36 w 9669"/>
                <a:gd name="connsiteY76" fmla="*/ 2604 h 10000"/>
                <a:gd name="connsiteX0" fmla="*/ 429 w 9958"/>
                <a:gd name="connsiteY0" fmla="*/ 3748 h 10000"/>
                <a:gd name="connsiteX1" fmla="*/ 0 w 9958"/>
                <a:gd name="connsiteY1" fmla="*/ 4223 h 10000"/>
                <a:gd name="connsiteX2" fmla="*/ 149 w 9958"/>
                <a:gd name="connsiteY2" fmla="*/ 4650 h 10000"/>
                <a:gd name="connsiteX3" fmla="*/ 393 w 9958"/>
                <a:gd name="connsiteY3" fmla="*/ 5304 h 10000"/>
                <a:gd name="connsiteX4" fmla="*/ 659 w 9958"/>
                <a:gd name="connsiteY4" fmla="*/ 5770 h 10000"/>
                <a:gd name="connsiteX5" fmla="*/ 1057 w 9958"/>
                <a:gd name="connsiteY5" fmla="*/ 6360 h 10000"/>
                <a:gd name="connsiteX6" fmla="*/ 1318 w 9958"/>
                <a:gd name="connsiteY6" fmla="*/ 6754 h 10000"/>
                <a:gd name="connsiteX7" fmla="*/ 1483 w 9958"/>
                <a:gd name="connsiteY7" fmla="*/ 6986 h 10000"/>
                <a:gd name="connsiteX8" fmla="*/ 1572 w 9958"/>
                <a:gd name="connsiteY8" fmla="*/ 7137 h 10000"/>
                <a:gd name="connsiteX9" fmla="*/ 2619 w 9958"/>
                <a:gd name="connsiteY9" fmla="*/ 7675 h 10000"/>
                <a:gd name="connsiteX10" fmla="*/ 6563 w 9958"/>
                <a:gd name="connsiteY10" fmla="*/ 9535 h 10000"/>
                <a:gd name="connsiteX11" fmla="*/ 7565 w 9958"/>
                <a:gd name="connsiteY11" fmla="*/ 10000 h 10000"/>
                <a:gd name="connsiteX12" fmla="*/ 7572 w 9958"/>
                <a:gd name="connsiteY12" fmla="*/ 9982 h 10000"/>
                <a:gd name="connsiteX13" fmla="*/ 7688 w 9958"/>
                <a:gd name="connsiteY13" fmla="*/ 8569 h 10000"/>
                <a:gd name="connsiteX14" fmla="*/ 8115 w 9958"/>
                <a:gd name="connsiteY14" fmla="*/ 3166 h 10000"/>
                <a:gd name="connsiteX15" fmla="*/ 8229 w 9958"/>
                <a:gd name="connsiteY15" fmla="*/ 1798 h 10000"/>
                <a:gd name="connsiteX16" fmla="*/ 8232 w 9958"/>
                <a:gd name="connsiteY16" fmla="*/ 1726 h 10000"/>
                <a:gd name="connsiteX17" fmla="*/ 8235 w 9958"/>
                <a:gd name="connsiteY17" fmla="*/ 1593 h 10000"/>
                <a:gd name="connsiteX18" fmla="*/ 8235 w 9958"/>
                <a:gd name="connsiteY18" fmla="*/ 1493 h 10000"/>
                <a:gd name="connsiteX19" fmla="*/ 8240 w 9958"/>
                <a:gd name="connsiteY19" fmla="*/ 1440 h 10000"/>
                <a:gd name="connsiteX20" fmla="*/ 8259 w 9958"/>
                <a:gd name="connsiteY20" fmla="*/ 1413 h 10000"/>
                <a:gd name="connsiteX21" fmla="*/ 8291 w 9958"/>
                <a:gd name="connsiteY21" fmla="*/ 1431 h 10000"/>
                <a:gd name="connsiteX22" fmla="*/ 8368 w 9958"/>
                <a:gd name="connsiteY22" fmla="*/ 1484 h 10000"/>
                <a:gd name="connsiteX23" fmla="*/ 8458 w 9958"/>
                <a:gd name="connsiteY23" fmla="*/ 1556 h 10000"/>
                <a:gd name="connsiteX24" fmla="*/ 8546 w 9958"/>
                <a:gd name="connsiteY24" fmla="*/ 1618 h 10000"/>
                <a:gd name="connsiteX25" fmla="*/ 8656 w 9958"/>
                <a:gd name="connsiteY25" fmla="*/ 1680 h 10000"/>
                <a:gd name="connsiteX26" fmla="*/ 8770 w 9958"/>
                <a:gd name="connsiteY26" fmla="*/ 1761 h 10000"/>
                <a:gd name="connsiteX27" fmla="*/ 8943 w 9958"/>
                <a:gd name="connsiteY27" fmla="*/ 1924 h 10000"/>
                <a:gd name="connsiteX28" fmla="*/ 9161 w 9958"/>
                <a:gd name="connsiteY28" fmla="*/ 2147 h 10000"/>
                <a:gd name="connsiteX29" fmla="*/ 9477 w 9958"/>
                <a:gd name="connsiteY29" fmla="*/ 2459 h 10000"/>
                <a:gd name="connsiteX30" fmla="*/ 9645 w 9958"/>
                <a:gd name="connsiteY30" fmla="*/ 2622 h 10000"/>
                <a:gd name="connsiteX31" fmla="*/ 9696 w 9958"/>
                <a:gd name="connsiteY31" fmla="*/ 2666 h 10000"/>
                <a:gd name="connsiteX32" fmla="*/ 9712 w 9958"/>
                <a:gd name="connsiteY32" fmla="*/ 2666 h 10000"/>
                <a:gd name="connsiteX33" fmla="*/ 9723 w 9958"/>
                <a:gd name="connsiteY33" fmla="*/ 2640 h 10000"/>
                <a:gd name="connsiteX34" fmla="*/ 9739 w 9958"/>
                <a:gd name="connsiteY34" fmla="*/ 2459 h 10000"/>
                <a:gd name="connsiteX35" fmla="*/ 9780 w 9958"/>
                <a:gd name="connsiteY35" fmla="*/ 2057 h 10000"/>
                <a:gd name="connsiteX36" fmla="*/ 9799 w 9958"/>
                <a:gd name="connsiteY36" fmla="*/ 1915 h 10000"/>
                <a:gd name="connsiteX37" fmla="*/ 9812 w 9958"/>
                <a:gd name="connsiteY37" fmla="*/ 1852 h 10000"/>
                <a:gd name="connsiteX38" fmla="*/ 9812 w 9958"/>
                <a:gd name="connsiteY38" fmla="*/ 1826 h 10000"/>
                <a:gd name="connsiteX39" fmla="*/ 9788 w 9958"/>
                <a:gd name="connsiteY39" fmla="*/ 1816 h 10000"/>
                <a:gd name="connsiteX40" fmla="*/ 9755 w 9958"/>
                <a:gd name="connsiteY40" fmla="*/ 1780 h 10000"/>
                <a:gd name="connsiteX41" fmla="*/ 9734 w 9958"/>
                <a:gd name="connsiteY41" fmla="*/ 1708 h 10000"/>
                <a:gd name="connsiteX42" fmla="*/ 9727 w 9958"/>
                <a:gd name="connsiteY42" fmla="*/ 1583 h 10000"/>
                <a:gd name="connsiteX43" fmla="*/ 9757 w 9958"/>
                <a:gd name="connsiteY43" fmla="*/ 1493 h 10000"/>
                <a:gd name="connsiteX44" fmla="*/ 9812 w 9958"/>
                <a:gd name="connsiteY44" fmla="*/ 1503 h 10000"/>
                <a:gd name="connsiteX45" fmla="*/ 9864 w 9958"/>
                <a:gd name="connsiteY45" fmla="*/ 1539 h 10000"/>
                <a:gd name="connsiteX46" fmla="*/ 9879 w 9958"/>
                <a:gd name="connsiteY46" fmla="*/ 1548 h 10000"/>
                <a:gd name="connsiteX47" fmla="*/ 9897 w 9958"/>
                <a:gd name="connsiteY47" fmla="*/ 1387 h 10000"/>
                <a:gd name="connsiteX48" fmla="*/ 9946 w 9958"/>
                <a:gd name="connsiteY48" fmla="*/ 769 h 10000"/>
                <a:gd name="connsiteX49" fmla="*/ 9958 w 9958"/>
                <a:gd name="connsiteY49" fmla="*/ 583 h 10000"/>
                <a:gd name="connsiteX50" fmla="*/ 9958 w 9958"/>
                <a:gd name="connsiteY50" fmla="*/ 537 h 10000"/>
                <a:gd name="connsiteX51" fmla="*/ 9946 w 9958"/>
                <a:gd name="connsiteY51" fmla="*/ 518 h 10000"/>
                <a:gd name="connsiteX52" fmla="*/ 9884 w 9958"/>
                <a:gd name="connsiteY52" fmla="*/ 501 h 10000"/>
                <a:gd name="connsiteX53" fmla="*/ 9595 w 9958"/>
                <a:gd name="connsiteY53" fmla="*/ 430 h 10000"/>
                <a:gd name="connsiteX54" fmla="*/ 9058 w 9958"/>
                <a:gd name="connsiteY54" fmla="*/ 297 h 10000"/>
                <a:gd name="connsiteX55" fmla="*/ 8627 w 9958"/>
                <a:gd name="connsiteY55" fmla="*/ 207 h 10000"/>
                <a:gd name="connsiteX56" fmla="*/ 8185 w 9958"/>
                <a:gd name="connsiteY56" fmla="*/ 125 h 10000"/>
                <a:gd name="connsiteX57" fmla="*/ 7668 w 9958"/>
                <a:gd name="connsiteY57" fmla="*/ 54 h 10000"/>
                <a:gd name="connsiteX58" fmla="*/ 7096 w 9958"/>
                <a:gd name="connsiteY58" fmla="*/ 0 h 10000"/>
                <a:gd name="connsiteX59" fmla="*/ 6495 w 9958"/>
                <a:gd name="connsiteY59" fmla="*/ 80 h 10000"/>
                <a:gd name="connsiteX60" fmla="*/ 5802 w 9958"/>
                <a:gd name="connsiteY60" fmla="*/ 331 h 10000"/>
                <a:gd name="connsiteX61" fmla="*/ 5051 w 9958"/>
                <a:gd name="connsiteY61" fmla="*/ 850 h 10000"/>
                <a:gd name="connsiteX62" fmla="*/ 4295 w 9958"/>
                <a:gd name="connsiteY62" fmla="*/ 1583 h 10000"/>
                <a:gd name="connsiteX63" fmla="*/ 3533 w 9958"/>
                <a:gd name="connsiteY63" fmla="*/ 2477 h 10000"/>
                <a:gd name="connsiteX64" fmla="*/ 2932 w 9958"/>
                <a:gd name="connsiteY64" fmla="*/ 3201 h 10000"/>
                <a:gd name="connsiteX65" fmla="*/ 2486 w 9958"/>
                <a:gd name="connsiteY65" fmla="*/ 3739 h 10000"/>
                <a:gd name="connsiteX66" fmla="*/ 2036 w 9958"/>
                <a:gd name="connsiteY66" fmla="*/ 4275 h 10000"/>
                <a:gd name="connsiteX67" fmla="*/ 1804 w 9958"/>
                <a:gd name="connsiteY67" fmla="*/ 4561 h 10000"/>
                <a:gd name="connsiteX68" fmla="*/ 1641 w 9958"/>
                <a:gd name="connsiteY68" fmla="*/ 4705 h 10000"/>
                <a:gd name="connsiteX69" fmla="*/ 1440 w 9958"/>
                <a:gd name="connsiteY69" fmla="*/ 4767 h 10000"/>
                <a:gd name="connsiteX70" fmla="*/ 1222 w 9958"/>
                <a:gd name="connsiteY70" fmla="*/ 4767 h 10000"/>
                <a:gd name="connsiteX71" fmla="*/ 1069 w 9958"/>
                <a:gd name="connsiteY71" fmla="*/ 4722 h 10000"/>
                <a:gd name="connsiteX72" fmla="*/ 926 w 9958"/>
                <a:gd name="connsiteY72" fmla="*/ 4597 h 10000"/>
                <a:gd name="connsiteX73" fmla="*/ 811 w 9958"/>
                <a:gd name="connsiteY73" fmla="*/ 4509 h 10000"/>
                <a:gd name="connsiteX74" fmla="*/ 719 w 9958"/>
                <a:gd name="connsiteY74" fmla="*/ 4383 h 10000"/>
                <a:gd name="connsiteX75" fmla="*/ 429 w 9958"/>
                <a:gd name="connsiteY75" fmla="*/ 3748 h 10000"/>
                <a:gd name="connsiteX0" fmla="*/ 431 w 10000"/>
                <a:gd name="connsiteY0" fmla="*/ 3748 h 10000"/>
                <a:gd name="connsiteX1" fmla="*/ 0 w 10000"/>
                <a:gd name="connsiteY1" fmla="*/ 4223 h 10000"/>
                <a:gd name="connsiteX2" fmla="*/ 395 w 10000"/>
                <a:gd name="connsiteY2" fmla="*/ 5304 h 10000"/>
                <a:gd name="connsiteX3" fmla="*/ 662 w 10000"/>
                <a:gd name="connsiteY3" fmla="*/ 5770 h 10000"/>
                <a:gd name="connsiteX4" fmla="*/ 1061 w 10000"/>
                <a:gd name="connsiteY4" fmla="*/ 6360 h 10000"/>
                <a:gd name="connsiteX5" fmla="*/ 1324 w 10000"/>
                <a:gd name="connsiteY5" fmla="*/ 6754 h 10000"/>
                <a:gd name="connsiteX6" fmla="*/ 1489 w 10000"/>
                <a:gd name="connsiteY6" fmla="*/ 6986 h 10000"/>
                <a:gd name="connsiteX7" fmla="*/ 1579 w 10000"/>
                <a:gd name="connsiteY7" fmla="*/ 7137 h 10000"/>
                <a:gd name="connsiteX8" fmla="*/ 2630 w 10000"/>
                <a:gd name="connsiteY8" fmla="*/ 7675 h 10000"/>
                <a:gd name="connsiteX9" fmla="*/ 6591 w 10000"/>
                <a:gd name="connsiteY9" fmla="*/ 9535 h 10000"/>
                <a:gd name="connsiteX10" fmla="*/ 7597 w 10000"/>
                <a:gd name="connsiteY10" fmla="*/ 10000 h 10000"/>
                <a:gd name="connsiteX11" fmla="*/ 7604 w 10000"/>
                <a:gd name="connsiteY11" fmla="*/ 9982 h 10000"/>
                <a:gd name="connsiteX12" fmla="*/ 7720 w 10000"/>
                <a:gd name="connsiteY12" fmla="*/ 8569 h 10000"/>
                <a:gd name="connsiteX13" fmla="*/ 8149 w 10000"/>
                <a:gd name="connsiteY13" fmla="*/ 3166 h 10000"/>
                <a:gd name="connsiteX14" fmla="*/ 8264 w 10000"/>
                <a:gd name="connsiteY14" fmla="*/ 1798 h 10000"/>
                <a:gd name="connsiteX15" fmla="*/ 8267 w 10000"/>
                <a:gd name="connsiteY15" fmla="*/ 1726 h 10000"/>
                <a:gd name="connsiteX16" fmla="*/ 8270 w 10000"/>
                <a:gd name="connsiteY16" fmla="*/ 1593 h 10000"/>
                <a:gd name="connsiteX17" fmla="*/ 8270 w 10000"/>
                <a:gd name="connsiteY17" fmla="*/ 1493 h 10000"/>
                <a:gd name="connsiteX18" fmla="*/ 8275 w 10000"/>
                <a:gd name="connsiteY18" fmla="*/ 1440 h 10000"/>
                <a:gd name="connsiteX19" fmla="*/ 8294 w 10000"/>
                <a:gd name="connsiteY19" fmla="*/ 1413 h 10000"/>
                <a:gd name="connsiteX20" fmla="*/ 8326 w 10000"/>
                <a:gd name="connsiteY20" fmla="*/ 1431 h 10000"/>
                <a:gd name="connsiteX21" fmla="*/ 8403 w 10000"/>
                <a:gd name="connsiteY21" fmla="*/ 1484 h 10000"/>
                <a:gd name="connsiteX22" fmla="*/ 8494 w 10000"/>
                <a:gd name="connsiteY22" fmla="*/ 1556 h 10000"/>
                <a:gd name="connsiteX23" fmla="*/ 8582 w 10000"/>
                <a:gd name="connsiteY23" fmla="*/ 1618 h 10000"/>
                <a:gd name="connsiteX24" fmla="*/ 8693 w 10000"/>
                <a:gd name="connsiteY24" fmla="*/ 1680 h 10000"/>
                <a:gd name="connsiteX25" fmla="*/ 8807 w 10000"/>
                <a:gd name="connsiteY25" fmla="*/ 1761 h 10000"/>
                <a:gd name="connsiteX26" fmla="*/ 8981 w 10000"/>
                <a:gd name="connsiteY26" fmla="*/ 1924 h 10000"/>
                <a:gd name="connsiteX27" fmla="*/ 9200 w 10000"/>
                <a:gd name="connsiteY27" fmla="*/ 2147 h 10000"/>
                <a:gd name="connsiteX28" fmla="*/ 9517 w 10000"/>
                <a:gd name="connsiteY28" fmla="*/ 2459 h 10000"/>
                <a:gd name="connsiteX29" fmla="*/ 9686 w 10000"/>
                <a:gd name="connsiteY29" fmla="*/ 2622 h 10000"/>
                <a:gd name="connsiteX30" fmla="*/ 9737 w 10000"/>
                <a:gd name="connsiteY30" fmla="*/ 2666 h 10000"/>
                <a:gd name="connsiteX31" fmla="*/ 9753 w 10000"/>
                <a:gd name="connsiteY31" fmla="*/ 2666 h 10000"/>
                <a:gd name="connsiteX32" fmla="*/ 9764 w 10000"/>
                <a:gd name="connsiteY32" fmla="*/ 2640 h 10000"/>
                <a:gd name="connsiteX33" fmla="*/ 9780 w 10000"/>
                <a:gd name="connsiteY33" fmla="*/ 2459 h 10000"/>
                <a:gd name="connsiteX34" fmla="*/ 9821 w 10000"/>
                <a:gd name="connsiteY34" fmla="*/ 2057 h 10000"/>
                <a:gd name="connsiteX35" fmla="*/ 9840 w 10000"/>
                <a:gd name="connsiteY35" fmla="*/ 1915 h 10000"/>
                <a:gd name="connsiteX36" fmla="*/ 9853 w 10000"/>
                <a:gd name="connsiteY36" fmla="*/ 1852 h 10000"/>
                <a:gd name="connsiteX37" fmla="*/ 9853 w 10000"/>
                <a:gd name="connsiteY37" fmla="*/ 1826 h 10000"/>
                <a:gd name="connsiteX38" fmla="*/ 9829 w 10000"/>
                <a:gd name="connsiteY38" fmla="*/ 1816 h 10000"/>
                <a:gd name="connsiteX39" fmla="*/ 9796 w 10000"/>
                <a:gd name="connsiteY39" fmla="*/ 1780 h 10000"/>
                <a:gd name="connsiteX40" fmla="*/ 9775 w 10000"/>
                <a:gd name="connsiteY40" fmla="*/ 1708 h 10000"/>
                <a:gd name="connsiteX41" fmla="*/ 9768 w 10000"/>
                <a:gd name="connsiteY41" fmla="*/ 1583 h 10000"/>
                <a:gd name="connsiteX42" fmla="*/ 9798 w 10000"/>
                <a:gd name="connsiteY42" fmla="*/ 1493 h 10000"/>
                <a:gd name="connsiteX43" fmla="*/ 9853 w 10000"/>
                <a:gd name="connsiteY43" fmla="*/ 1503 h 10000"/>
                <a:gd name="connsiteX44" fmla="*/ 9906 w 10000"/>
                <a:gd name="connsiteY44" fmla="*/ 1539 h 10000"/>
                <a:gd name="connsiteX45" fmla="*/ 9921 w 10000"/>
                <a:gd name="connsiteY45" fmla="*/ 1548 h 10000"/>
                <a:gd name="connsiteX46" fmla="*/ 9939 w 10000"/>
                <a:gd name="connsiteY46" fmla="*/ 1387 h 10000"/>
                <a:gd name="connsiteX47" fmla="*/ 9988 w 10000"/>
                <a:gd name="connsiteY47" fmla="*/ 769 h 10000"/>
                <a:gd name="connsiteX48" fmla="*/ 10000 w 10000"/>
                <a:gd name="connsiteY48" fmla="*/ 583 h 10000"/>
                <a:gd name="connsiteX49" fmla="*/ 10000 w 10000"/>
                <a:gd name="connsiteY49" fmla="*/ 537 h 10000"/>
                <a:gd name="connsiteX50" fmla="*/ 9988 w 10000"/>
                <a:gd name="connsiteY50" fmla="*/ 518 h 10000"/>
                <a:gd name="connsiteX51" fmla="*/ 9926 w 10000"/>
                <a:gd name="connsiteY51" fmla="*/ 501 h 10000"/>
                <a:gd name="connsiteX52" fmla="*/ 9635 w 10000"/>
                <a:gd name="connsiteY52" fmla="*/ 430 h 10000"/>
                <a:gd name="connsiteX53" fmla="*/ 9096 w 10000"/>
                <a:gd name="connsiteY53" fmla="*/ 297 h 10000"/>
                <a:gd name="connsiteX54" fmla="*/ 8663 w 10000"/>
                <a:gd name="connsiteY54" fmla="*/ 207 h 10000"/>
                <a:gd name="connsiteX55" fmla="*/ 8220 w 10000"/>
                <a:gd name="connsiteY55" fmla="*/ 125 h 10000"/>
                <a:gd name="connsiteX56" fmla="*/ 7700 w 10000"/>
                <a:gd name="connsiteY56" fmla="*/ 54 h 10000"/>
                <a:gd name="connsiteX57" fmla="*/ 7126 w 10000"/>
                <a:gd name="connsiteY57" fmla="*/ 0 h 10000"/>
                <a:gd name="connsiteX58" fmla="*/ 6522 w 10000"/>
                <a:gd name="connsiteY58" fmla="*/ 80 h 10000"/>
                <a:gd name="connsiteX59" fmla="*/ 5826 w 10000"/>
                <a:gd name="connsiteY59" fmla="*/ 331 h 10000"/>
                <a:gd name="connsiteX60" fmla="*/ 5072 w 10000"/>
                <a:gd name="connsiteY60" fmla="*/ 850 h 10000"/>
                <a:gd name="connsiteX61" fmla="*/ 4313 w 10000"/>
                <a:gd name="connsiteY61" fmla="*/ 1583 h 10000"/>
                <a:gd name="connsiteX62" fmla="*/ 3548 w 10000"/>
                <a:gd name="connsiteY62" fmla="*/ 2477 h 10000"/>
                <a:gd name="connsiteX63" fmla="*/ 2944 w 10000"/>
                <a:gd name="connsiteY63" fmla="*/ 3201 h 10000"/>
                <a:gd name="connsiteX64" fmla="*/ 2496 w 10000"/>
                <a:gd name="connsiteY64" fmla="*/ 3739 h 10000"/>
                <a:gd name="connsiteX65" fmla="*/ 2045 w 10000"/>
                <a:gd name="connsiteY65" fmla="*/ 4275 h 10000"/>
                <a:gd name="connsiteX66" fmla="*/ 1812 w 10000"/>
                <a:gd name="connsiteY66" fmla="*/ 4561 h 10000"/>
                <a:gd name="connsiteX67" fmla="*/ 1648 w 10000"/>
                <a:gd name="connsiteY67" fmla="*/ 4705 h 10000"/>
                <a:gd name="connsiteX68" fmla="*/ 1446 w 10000"/>
                <a:gd name="connsiteY68" fmla="*/ 4767 h 10000"/>
                <a:gd name="connsiteX69" fmla="*/ 1227 w 10000"/>
                <a:gd name="connsiteY69" fmla="*/ 4767 h 10000"/>
                <a:gd name="connsiteX70" fmla="*/ 1074 w 10000"/>
                <a:gd name="connsiteY70" fmla="*/ 4722 h 10000"/>
                <a:gd name="connsiteX71" fmla="*/ 930 w 10000"/>
                <a:gd name="connsiteY71" fmla="*/ 4597 h 10000"/>
                <a:gd name="connsiteX72" fmla="*/ 814 w 10000"/>
                <a:gd name="connsiteY72" fmla="*/ 4509 h 10000"/>
                <a:gd name="connsiteX73" fmla="*/ 722 w 10000"/>
                <a:gd name="connsiteY73" fmla="*/ 4383 h 10000"/>
                <a:gd name="connsiteX74" fmla="*/ 431 w 10000"/>
                <a:gd name="connsiteY74" fmla="*/ 3748 h 10000"/>
                <a:gd name="connsiteX0" fmla="*/ 56 w 9625"/>
                <a:gd name="connsiteY0" fmla="*/ 3748 h 10000"/>
                <a:gd name="connsiteX1" fmla="*/ 20 w 9625"/>
                <a:gd name="connsiteY1" fmla="*/ 5304 h 10000"/>
                <a:gd name="connsiteX2" fmla="*/ 287 w 9625"/>
                <a:gd name="connsiteY2" fmla="*/ 5770 h 10000"/>
                <a:gd name="connsiteX3" fmla="*/ 686 w 9625"/>
                <a:gd name="connsiteY3" fmla="*/ 6360 h 10000"/>
                <a:gd name="connsiteX4" fmla="*/ 949 w 9625"/>
                <a:gd name="connsiteY4" fmla="*/ 6754 h 10000"/>
                <a:gd name="connsiteX5" fmla="*/ 1114 w 9625"/>
                <a:gd name="connsiteY5" fmla="*/ 6986 h 10000"/>
                <a:gd name="connsiteX6" fmla="*/ 1204 w 9625"/>
                <a:gd name="connsiteY6" fmla="*/ 7137 h 10000"/>
                <a:gd name="connsiteX7" fmla="*/ 2255 w 9625"/>
                <a:gd name="connsiteY7" fmla="*/ 7675 h 10000"/>
                <a:gd name="connsiteX8" fmla="*/ 6216 w 9625"/>
                <a:gd name="connsiteY8" fmla="*/ 9535 h 10000"/>
                <a:gd name="connsiteX9" fmla="*/ 7222 w 9625"/>
                <a:gd name="connsiteY9" fmla="*/ 10000 h 10000"/>
                <a:gd name="connsiteX10" fmla="*/ 7229 w 9625"/>
                <a:gd name="connsiteY10" fmla="*/ 9982 h 10000"/>
                <a:gd name="connsiteX11" fmla="*/ 7345 w 9625"/>
                <a:gd name="connsiteY11" fmla="*/ 8569 h 10000"/>
                <a:gd name="connsiteX12" fmla="*/ 7774 w 9625"/>
                <a:gd name="connsiteY12" fmla="*/ 3166 h 10000"/>
                <a:gd name="connsiteX13" fmla="*/ 7889 w 9625"/>
                <a:gd name="connsiteY13" fmla="*/ 1798 h 10000"/>
                <a:gd name="connsiteX14" fmla="*/ 7892 w 9625"/>
                <a:gd name="connsiteY14" fmla="*/ 1726 h 10000"/>
                <a:gd name="connsiteX15" fmla="*/ 7895 w 9625"/>
                <a:gd name="connsiteY15" fmla="*/ 1593 h 10000"/>
                <a:gd name="connsiteX16" fmla="*/ 7895 w 9625"/>
                <a:gd name="connsiteY16" fmla="*/ 1493 h 10000"/>
                <a:gd name="connsiteX17" fmla="*/ 7900 w 9625"/>
                <a:gd name="connsiteY17" fmla="*/ 1440 h 10000"/>
                <a:gd name="connsiteX18" fmla="*/ 7919 w 9625"/>
                <a:gd name="connsiteY18" fmla="*/ 1413 h 10000"/>
                <a:gd name="connsiteX19" fmla="*/ 7951 w 9625"/>
                <a:gd name="connsiteY19" fmla="*/ 1431 h 10000"/>
                <a:gd name="connsiteX20" fmla="*/ 8028 w 9625"/>
                <a:gd name="connsiteY20" fmla="*/ 1484 h 10000"/>
                <a:gd name="connsiteX21" fmla="*/ 8119 w 9625"/>
                <a:gd name="connsiteY21" fmla="*/ 1556 h 10000"/>
                <a:gd name="connsiteX22" fmla="*/ 8207 w 9625"/>
                <a:gd name="connsiteY22" fmla="*/ 1618 h 10000"/>
                <a:gd name="connsiteX23" fmla="*/ 8318 w 9625"/>
                <a:gd name="connsiteY23" fmla="*/ 1680 h 10000"/>
                <a:gd name="connsiteX24" fmla="*/ 8432 w 9625"/>
                <a:gd name="connsiteY24" fmla="*/ 1761 h 10000"/>
                <a:gd name="connsiteX25" fmla="*/ 8606 w 9625"/>
                <a:gd name="connsiteY25" fmla="*/ 1924 h 10000"/>
                <a:gd name="connsiteX26" fmla="*/ 8825 w 9625"/>
                <a:gd name="connsiteY26" fmla="*/ 2147 h 10000"/>
                <a:gd name="connsiteX27" fmla="*/ 9142 w 9625"/>
                <a:gd name="connsiteY27" fmla="*/ 2459 h 10000"/>
                <a:gd name="connsiteX28" fmla="*/ 9311 w 9625"/>
                <a:gd name="connsiteY28" fmla="*/ 2622 h 10000"/>
                <a:gd name="connsiteX29" fmla="*/ 9362 w 9625"/>
                <a:gd name="connsiteY29" fmla="*/ 2666 h 10000"/>
                <a:gd name="connsiteX30" fmla="*/ 9378 w 9625"/>
                <a:gd name="connsiteY30" fmla="*/ 2666 h 10000"/>
                <a:gd name="connsiteX31" fmla="*/ 9389 w 9625"/>
                <a:gd name="connsiteY31" fmla="*/ 2640 h 10000"/>
                <a:gd name="connsiteX32" fmla="*/ 9405 w 9625"/>
                <a:gd name="connsiteY32" fmla="*/ 2459 h 10000"/>
                <a:gd name="connsiteX33" fmla="*/ 9446 w 9625"/>
                <a:gd name="connsiteY33" fmla="*/ 2057 h 10000"/>
                <a:gd name="connsiteX34" fmla="*/ 9465 w 9625"/>
                <a:gd name="connsiteY34" fmla="*/ 1915 h 10000"/>
                <a:gd name="connsiteX35" fmla="*/ 9478 w 9625"/>
                <a:gd name="connsiteY35" fmla="*/ 1852 h 10000"/>
                <a:gd name="connsiteX36" fmla="*/ 9478 w 9625"/>
                <a:gd name="connsiteY36" fmla="*/ 1826 h 10000"/>
                <a:gd name="connsiteX37" fmla="*/ 9454 w 9625"/>
                <a:gd name="connsiteY37" fmla="*/ 1816 h 10000"/>
                <a:gd name="connsiteX38" fmla="*/ 9421 w 9625"/>
                <a:gd name="connsiteY38" fmla="*/ 1780 h 10000"/>
                <a:gd name="connsiteX39" fmla="*/ 9400 w 9625"/>
                <a:gd name="connsiteY39" fmla="*/ 1708 h 10000"/>
                <a:gd name="connsiteX40" fmla="*/ 9393 w 9625"/>
                <a:gd name="connsiteY40" fmla="*/ 1583 h 10000"/>
                <a:gd name="connsiteX41" fmla="*/ 9423 w 9625"/>
                <a:gd name="connsiteY41" fmla="*/ 1493 h 10000"/>
                <a:gd name="connsiteX42" fmla="*/ 9478 w 9625"/>
                <a:gd name="connsiteY42" fmla="*/ 1503 h 10000"/>
                <a:gd name="connsiteX43" fmla="*/ 9531 w 9625"/>
                <a:gd name="connsiteY43" fmla="*/ 1539 h 10000"/>
                <a:gd name="connsiteX44" fmla="*/ 9546 w 9625"/>
                <a:gd name="connsiteY44" fmla="*/ 1548 h 10000"/>
                <a:gd name="connsiteX45" fmla="*/ 9564 w 9625"/>
                <a:gd name="connsiteY45" fmla="*/ 1387 h 10000"/>
                <a:gd name="connsiteX46" fmla="*/ 9613 w 9625"/>
                <a:gd name="connsiteY46" fmla="*/ 769 h 10000"/>
                <a:gd name="connsiteX47" fmla="*/ 9625 w 9625"/>
                <a:gd name="connsiteY47" fmla="*/ 583 h 10000"/>
                <a:gd name="connsiteX48" fmla="*/ 9625 w 9625"/>
                <a:gd name="connsiteY48" fmla="*/ 537 h 10000"/>
                <a:gd name="connsiteX49" fmla="*/ 9613 w 9625"/>
                <a:gd name="connsiteY49" fmla="*/ 518 h 10000"/>
                <a:gd name="connsiteX50" fmla="*/ 9551 w 9625"/>
                <a:gd name="connsiteY50" fmla="*/ 501 h 10000"/>
                <a:gd name="connsiteX51" fmla="*/ 9260 w 9625"/>
                <a:gd name="connsiteY51" fmla="*/ 430 h 10000"/>
                <a:gd name="connsiteX52" fmla="*/ 8721 w 9625"/>
                <a:gd name="connsiteY52" fmla="*/ 297 h 10000"/>
                <a:gd name="connsiteX53" fmla="*/ 8288 w 9625"/>
                <a:gd name="connsiteY53" fmla="*/ 207 h 10000"/>
                <a:gd name="connsiteX54" fmla="*/ 7845 w 9625"/>
                <a:gd name="connsiteY54" fmla="*/ 125 h 10000"/>
                <a:gd name="connsiteX55" fmla="*/ 7325 w 9625"/>
                <a:gd name="connsiteY55" fmla="*/ 54 h 10000"/>
                <a:gd name="connsiteX56" fmla="*/ 6751 w 9625"/>
                <a:gd name="connsiteY56" fmla="*/ 0 h 10000"/>
                <a:gd name="connsiteX57" fmla="*/ 6147 w 9625"/>
                <a:gd name="connsiteY57" fmla="*/ 80 h 10000"/>
                <a:gd name="connsiteX58" fmla="*/ 5451 w 9625"/>
                <a:gd name="connsiteY58" fmla="*/ 331 h 10000"/>
                <a:gd name="connsiteX59" fmla="*/ 4697 w 9625"/>
                <a:gd name="connsiteY59" fmla="*/ 850 h 10000"/>
                <a:gd name="connsiteX60" fmla="*/ 3938 w 9625"/>
                <a:gd name="connsiteY60" fmla="*/ 1583 h 10000"/>
                <a:gd name="connsiteX61" fmla="*/ 3173 w 9625"/>
                <a:gd name="connsiteY61" fmla="*/ 2477 h 10000"/>
                <a:gd name="connsiteX62" fmla="*/ 2569 w 9625"/>
                <a:gd name="connsiteY62" fmla="*/ 3201 h 10000"/>
                <a:gd name="connsiteX63" fmla="*/ 2121 w 9625"/>
                <a:gd name="connsiteY63" fmla="*/ 3739 h 10000"/>
                <a:gd name="connsiteX64" fmla="*/ 1670 w 9625"/>
                <a:gd name="connsiteY64" fmla="*/ 4275 h 10000"/>
                <a:gd name="connsiteX65" fmla="*/ 1437 w 9625"/>
                <a:gd name="connsiteY65" fmla="*/ 4561 h 10000"/>
                <a:gd name="connsiteX66" fmla="*/ 1273 w 9625"/>
                <a:gd name="connsiteY66" fmla="*/ 4705 h 10000"/>
                <a:gd name="connsiteX67" fmla="*/ 1071 w 9625"/>
                <a:gd name="connsiteY67" fmla="*/ 4767 h 10000"/>
                <a:gd name="connsiteX68" fmla="*/ 852 w 9625"/>
                <a:gd name="connsiteY68" fmla="*/ 4767 h 10000"/>
                <a:gd name="connsiteX69" fmla="*/ 699 w 9625"/>
                <a:gd name="connsiteY69" fmla="*/ 4722 h 10000"/>
                <a:gd name="connsiteX70" fmla="*/ 555 w 9625"/>
                <a:gd name="connsiteY70" fmla="*/ 4597 h 10000"/>
                <a:gd name="connsiteX71" fmla="*/ 439 w 9625"/>
                <a:gd name="connsiteY71" fmla="*/ 4509 h 10000"/>
                <a:gd name="connsiteX72" fmla="*/ 347 w 9625"/>
                <a:gd name="connsiteY72" fmla="*/ 4383 h 10000"/>
                <a:gd name="connsiteX73" fmla="*/ 56 w 9625"/>
                <a:gd name="connsiteY73" fmla="*/ 3748 h 10000"/>
                <a:gd name="connsiteX0" fmla="*/ 340 w 9979"/>
                <a:gd name="connsiteY0" fmla="*/ 4383 h 10000"/>
                <a:gd name="connsiteX1" fmla="*/ 0 w 9979"/>
                <a:gd name="connsiteY1" fmla="*/ 5304 h 10000"/>
                <a:gd name="connsiteX2" fmla="*/ 277 w 9979"/>
                <a:gd name="connsiteY2" fmla="*/ 5770 h 10000"/>
                <a:gd name="connsiteX3" fmla="*/ 692 w 9979"/>
                <a:gd name="connsiteY3" fmla="*/ 6360 h 10000"/>
                <a:gd name="connsiteX4" fmla="*/ 965 w 9979"/>
                <a:gd name="connsiteY4" fmla="*/ 6754 h 10000"/>
                <a:gd name="connsiteX5" fmla="*/ 1136 w 9979"/>
                <a:gd name="connsiteY5" fmla="*/ 6986 h 10000"/>
                <a:gd name="connsiteX6" fmla="*/ 1230 w 9979"/>
                <a:gd name="connsiteY6" fmla="*/ 7137 h 10000"/>
                <a:gd name="connsiteX7" fmla="*/ 2322 w 9979"/>
                <a:gd name="connsiteY7" fmla="*/ 7675 h 10000"/>
                <a:gd name="connsiteX8" fmla="*/ 6437 w 9979"/>
                <a:gd name="connsiteY8" fmla="*/ 9535 h 10000"/>
                <a:gd name="connsiteX9" fmla="*/ 7482 w 9979"/>
                <a:gd name="connsiteY9" fmla="*/ 10000 h 10000"/>
                <a:gd name="connsiteX10" fmla="*/ 7490 w 9979"/>
                <a:gd name="connsiteY10" fmla="*/ 9982 h 10000"/>
                <a:gd name="connsiteX11" fmla="*/ 7610 w 9979"/>
                <a:gd name="connsiteY11" fmla="*/ 8569 h 10000"/>
                <a:gd name="connsiteX12" fmla="*/ 8056 w 9979"/>
                <a:gd name="connsiteY12" fmla="*/ 3166 h 10000"/>
                <a:gd name="connsiteX13" fmla="*/ 8175 w 9979"/>
                <a:gd name="connsiteY13" fmla="*/ 1798 h 10000"/>
                <a:gd name="connsiteX14" fmla="*/ 8178 w 9979"/>
                <a:gd name="connsiteY14" fmla="*/ 1726 h 10000"/>
                <a:gd name="connsiteX15" fmla="*/ 8182 w 9979"/>
                <a:gd name="connsiteY15" fmla="*/ 1593 h 10000"/>
                <a:gd name="connsiteX16" fmla="*/ 8182 w 9979"/>
                <a:gd name="connsiteY16" fmla="*/ 1493 h 10000"/>
                <a:gd name="connsiteX17" fmla="*/ 8187 w 9979"/>
                <a:gd name="connsiteY17" fmla="*/ 1440 h 10000"/>
                <a:gd name="connsiteX18" fmla="*/ 8207 w 9979"/>
                <a:gd name="connsiteY18" fmla="*/ 1413 h 10000"/>
                <a:gd name="connsiteX19" fmla="*/ 8240 w 9979"/>
                <a:gd name="connsiteY19" fmla="*/ 1431 h 10000"/>
                <a:gd name="connsiteX20" fmla="*/ 8320 w 9979"/>
                <a:gd name="connsiteY20" fmla="*/ 1484 h 10000"/>
                <a:gd name="connsiteX21" fmla="*/ 8414 w 9979"/>
                <a:gd name="connsiteY21" fmla="*/ 1556 h 10000"/>
                <a:gd name="connsiteX22" fmla="*/ 8506 w 9979"/>
                <a:gd name="connsiteY22" fmla="*/ 1618 h 10000"/>
                <a:gd name="connsiteX23" fmla="*/ 8621 w 9979"/>
                <a:gd name="connsiteY23" fmla="*/ 1680 h 10000"/>
                <a:gd name="connsiteX24" fmla="*/ 8740 w 9979"/>
                <a:gd name="connsiteY24" fmla="*/ 1761 h 10000"/>
                <a:gd name="connsiteX25" fmla="*/ 8920 w 9979"/>
                <a:gd name="connsiteY25" fmla="*/ 1924 h 10000"/>
                <a:gd name="connsiteX26" fmla="*/ 9148 w 9979"/>
                <a:gd name="connsiteY26" fmla="*/ 2147 h 10000"/>
                <a:gd name="connsiteX27" fmla="*/ 9477 w 9979"/>
                <a:gd name="connsiteY27" fmla="*/ 2459 h 10000"/>
                <a:gd name="connsiteX28" fmla="*/ 9653 w 9979"/>
                <a:gd name="connsiteY28" fmla="*/ 2622 h 10000"/>
                <a:gd name="connsiteX29" fmla="*/ 9706 w 9979"/>
                <a:gd name="connsiteY29" fmla="*/ 2666 h 10000"/>
                <a:gd name="connsiteX30" fmla="*/ 9722 w 9979"/>
                <a:gd name="connsiteY30" fmla="*/ 2666 h 10000"/>
                <a:gd name="connsiteX31" fmla="*/ 9734 w 9979"/>
                <a:gd name="connsiteY31" fmla="*/ 2640 h 10000"/>
                <a:gd name="connsiteX32" fmla="*/ 9750 w 9979"/>
                <a:gd name="connsiteY32" fmla="*/ 2459 h 10000"/>
                <a:gd name="connsiteX33" fmla="*/ 9793 w 9979"/>
                <a:gd name="connsiteY33" fmla="*/ 2057 h 10000"/>
                <a:gd name="connsiteX34" fmla="*/ 9813 w 9979"/>
                <a:gd name="connsiteY34" fmla="*/ 1915 h 10000"/>
                <a:gd name="connsiteX35" fmla="*/ 9826 w 9979"/>
                <a:gd name="connsiteY35" fmla="*/ 1852 h 10000"/>
                <a:gd name="connsiteX36" fmla="*/ 9826 w 9979"/>
                <a:gd name="connsiteY36" fmla="*/ 1826 h 10000"/>
                <a:gd name="connsiteX37" fmla="*/ 9801 w 9979"/>
                <a:gd name="connsiteY37" fmla="*/ 1816 h 10000"/>
                <a:gd name="connsiteX38" fmla="*/ 9767 w 9979"/>
                <a:gd name="connsiteY38" fmla="*/ 1780 h 10000"/>
                <a:gd name="connsiteX39" fmla="*/ 9745 w 9979"/>
                <a:gd name="connsiteY39" fmla="*/ 1708 h 10000"/>
                <a:gd name="connsiteX40" fmla="*/ 9738 w 9979"/>
                <a:gd name="connsiteY40" fmla="*/ 1583 h 10000"/>
                <a:gd name="connsiteX41" fmla="*/ 9769 w 9979"/>
                <a:gd name="connsiteY41" fmla="*/ 1493 h 10000"/>
                <a:gd name="connsiteX42" fmla="*/ 9826 w 9979"/>
                <a:gd name="connsiteY42" fmla="*/ 1503 h 10000"/>
                <a:gd name="connsiteX43" fmla="*/ 9881 w 9979"/>
                <a:gd name="connsiteY43" fmla="*/ 1539 h 10000"/>
                <a:gd name="connsiteX44" fmla="*/ 9897 w 9979"/>
                <a:gd name="connsiteY44" fmla="*/ 1548 h 10000"/>
                <a:gd name="connsiteX45" fmla="*/ 9916 w 9979"/>
                <a:gd name="connsiteY45" fmla="*/ 1387 h 10000"/>
                <a:gd name="connsiteX46" fmla="*/ 9967 w 9979"/>
                <a:gd name="connsiteY46" fmla="*/ 769 h 10000"/>
                <a:gd name="connsiteX47" fmla="*/ 9979 w 9979"/>
                <a:gd name="connsiteY47" fmla="*/ 583 h 10000"/>
                <a:gd name="connsiteX48" fmla="*/ 9979 w 9979"/>
                <a:gd name="connsiteY48" fmla="*/ 537 h 10000"/>
                <a:gd name="connsiteX49" fmla="*/ 9967 w 9979"/>
                <a:gd name="connsiteY49" fmla="*/ 518 h 10000"/>
                <a:gd name="connsiteX50" fmla="*/ 9902 w 9979"/>
                <a:gd name="connsiteY50" fmla="*/ 501 h 10000"/>
                <a:gd name="connsiteX51" fmla="*/ 9600 w 9979"/>
                <a:gd name="connsiteY51" fmla="*/ 430 h 10000"/>
                <a:gd name="connsiteX52" fmla="*/ 9040 w 9979"/>
                <a:gd name="connsiteY52" fmla="*/ 297 h 10000"/>
                <a:gd name="connsiteX53" fmla="*/ 8590 w 9979"/>
                <a:gd name="connsiteY53" fmla="*/ 207 h 10000"/>
                <a:gd name="connsiteX54" fmla="*/ 8130 w 9979"/>
                <a:gd name="connsiteY54" fmla="*/ 125 h 10000"/>
                <a:gd name="connsiteX55" fmla="*/ 7589 w 9979"/>
                <a:gd name="connsiteY55" fmla="*/ 54 h 10000"/>
                <a:gd name="connsiteX56" fmla="*/ 6993 w 9979"/>
                <a:gd name="connsiteY56" fmla="*/ 0 h 10000"/>
                <a:gd name="connsiteX57" fmla="*/ 6365 w 9979"/>
                <a:gd name="connsiteY57" fmla="*/ 80 h 10000"/>
                <a:gd name="connsiteX58" fmla="*/ 5642 w 9979"/>
                <a:gd name="connsiteY58" fmla="*/ 331 h 10000"/>
                <a:gd name="connsiteX59" fmla="*/ 4859 w 9979"/>
                <a:gd name="connsiteY59" fmla="*/ 850 h 10000"/>
                <a:gd name="connsiteX60" fmla="*/ 4070 w 9979"/>
                <a:gd name="connsiteY60" fmla="*/ 1583 h 10000"/>
                <a:gd name="connsiteX61" fmla="*/ 3276 w 9979"/>
                <a:gd name="connsiteY61" fmla="*/ 2477 h 10000"/>
                <a:gd name="connsiteX62" fmla="*/ 2648 w 9979"/>
                <a:gd name="connsiteY62" fmla="*/ 3201 h 10000"/>
                <a:gd name="connsiteX63" fmla="*/ 2183 w 9979"/>
                <a:gd name="connsiteY63" fmla="*/ 3739 h 10000"/>
                <a:gd name="connsiteX64" fmla="*/ 1714 w 9979"/>
                <a:gd name="connsiteY64" fmla="*/ 4275 h 10000"/>
                <a:gd name="connsiteX65" fmla="*/ 1472 w 9979"/>
                <a:gd name="connsiteY65" fmla="*/ 4561 h 10000"/>
                <a:gd name="connsiteX66" fmla="*/ 1302 w 9979"/>
                <a:gd name="connsiteY66" fmla="*/ 4705 h 10000"/>
                <a:gd name="connsiteX67" fmla="*/ 1092 w 9979"/>
                <a:gd name="connsiteY67" fmla="*/ 4767 h 10000"/>
                <a:gd name="connsiteX68" fmla="*/ 864 w 9979"/>
                <a:gd name="connsiteY68" fmla="*/ 4767 h 10000"/>
                <a:gd name="connsiteX69" fmla="*/ 705 w 9979"/>
                <a:gd name="connsiteY69" fmla="*/ 4722 h 10000"/>
                <a:gd name="connsiteX70" fmla="*/ 556 w 9979"/>
                <a:gd name="connsiteY70" fmla="*/ 4597 h 10000"/>
                <a:gd name="connsiteX71" fmla="*/ 435 w 9979"/>
                <a:gd name="connsiteY71" fmla="*/ 4509 h 10000"/>
                <a:gd name="connsiteX72" fmla="*/ 340 w 9979"/>
                <a:gd name="connsiteY72" fmla="*/ 4383 h 10000"/>
                <a:gd name="connsiteX0" fmla="*/ 82 w 9741"/>
                <a:gd name="connsiteY0" fmla="*/ 4383 h 10000"/>
                <a:gd name="connsiteX1" fmla="*/ 19 w 9741"/>
                <a:gd name="connsiteY1" fmla="*/ 5770 h 10000"/>
                <a:gd name="connsiteX2" fmla="*/ 434 w 9741"/>
                <a:gd name="connsiteY2" fmla="*/ 6360 h 10000"/>
                <a:gd name="connsiteX3" fmla="*/ 708 w 9741"/>
                <a:gd name="connsiteY3" fmla="*/ 6754 h 10000"/>
                <a:gd name="connsiteX4" fmla="*/ 879 w 9741"/>
                <a:gd name="connsiteY4" fmla="*/ 6986 h 10000"/>
                <a:gd name="connsiteX5" fmla="*/ 974 w 9741"/>
                <a:gd name="connsiteY5" fmla="*/ 7137 h 10000"/>
                <a:gd name="connsiteX6" fmla="*/ 2068 w 9741"/>
                <a:gd name="connsiteY6" fmla="*/ 7675 h 10000"/>
                <a:gd name="connsiteX7" fmla="*/ 6192 w 9741"/>
                <a:gd name="connsiteY7" fmla="*/ 9535 h 10000"/>
                <a:gd name="connsiteX8" fmla="*/ 7239 w 9741"/>
                <a:gd name="connsiteY8" fmla="*/ 10000 h 10000"/>
                <a:gd name="connsiteX9" fmla="*/ 7247 w 9741"/>
                <a:gd name="connsiteY9" fmla="*/ 9982 h 10000"/>
                <a:gd name="connsiteX10" fmla="*/ 7367 w 9741"/>
                <a:gd name="connsiteY10" fmla="*/ 8569 h 10000"/>
                <a:gd name="connsiteX11" fmla="*/ 7814 w 9741"/>
                <a:gd name="connsiteY11" fmla="*/ 3166 h 10000"/>
                <a:gd name="connsiteX12" fmla="*/ 7933 w 9741"/>
                <a:gd name="connsiteY12" fmla="*/ 1798 h 10000"/>
                <a:gd name="connsiteX13" fmla="*/ 7936 w 9741"/>
                <a:gd name="connsiteY13" fmla="*/ 1726 h 10000"/>
                <a:gd name="connsiteX14" fmla="*/ 7940 w 9741"/>
                <a:gd name="connsiteY14" fmla="*/ 1593 h 10000"/>
                <a:gd name="connsiteX15" fmla="*/ 7940 w 9741"/>
                <a:gd name="connsiteY15" fmla="*/ 1493 h 10000"/>
                <a:gd name="connsiteX16" fmla="*/ 7945 w 9741"/>
                <a:gd name="connsiteY16" fmla="*/ 1440 h 10000"/>
                <a:gd name="connsiteX17" fmla="*/ 7965 w 9741"/>
                <a:gd name="connsiteY17" fmla="*/ 1413 h 10000"/>
                <a:gd name="connsiteX18" fmla="*/ 7998 w 9741"/>
                <a:gd name="connsiteY18" fmla="*/ 1431 h 10000"/>
                <a:gd name="connsiteX19" fmla="*/ 8079 w 9741"/>
                <a:gd name="connsiteY19" fmla="*/ 1484 h 10000"/>
                <a:gd name="connsiteX20" fmla="*/ 8173 w 9741"/>
                <a:gd name="connsiteY20" fmla="*/ 1556 h 10000"/>
                <a:gd name="connsiteX21" fmla="*/ 8265 w 9741"/>
                <a:gd name="connsiteY21" fmla="*/ 1618 h 10000"/>
                <a:gd name="connsiteX22" fmla="*/ 8380 w 9741"/>
                <a:gd name="connsiteY22" fmla="*/ 1680 h 10000"/>
                <a:gd name="connsiteX23" fmla="*/ 8499 w 9741"/>
                <a:gd name="connsiteY23" fmla="*/ 1761 h 10000"/>
                <a:gd name="connsiteX24" fmla="*/ 8680 w 9741"/>
                <a:gd name="connsiteY24" fmla="*/ 1924 h 10000"/>
                <a:gd name="connsiteX25" fmla="*/ 8908 w 9741"/>
                <a:gd name="connsiteY25" fmla="*/ 2147 h 10000"/>
                <a:gd name="connsiteX26" fmla="*/ 9238 w 9741"/>
                <a:gd name="connsiteY26" fmla="*/ 2459 h 10000"/>
                <a:gd name="connsiteX27" fmla="*/ 9414 w 9741"/>
                <a:gd name="connsiteY27" fmla="*/ 2622 h 10000"/>
                <a:gd name="connsiteX28" fmla="*/ 9467 w 9741"/>
                <a:gd name="connsiteY28" fmla="*/ 2666 h 10000"/>
                <a:gd name="connsiteX29" fmla="*/ 9483 w 9741"/>
                <a:gd name="connsiteY29" fmla="*/ 2666 h 10000"/>
                <a:gd name="connsiteX30" fmla="*/ 9495 w 9741"/>
                <a:gd name="connsiteY30" fmla="*/ 2640 h 10000"/>
                <a:gd name="connsiteX31" fmla="*/ 9512 w 9741"/>
                <a:gd name="connsiteY31" fmla="*/ 2459 h 10000"/>
                <a:gd name="connsiteX32" fmla="*/ 9555 w 9741"/>
                <a:gd name="connsiteY32" fmla="*/ 2057 h 10000"/>
                <a:gd name="connsiteX33" fmla="*/ 9575 w 9741"/>
                <a:gd name="connsiteY33" fmla="*/ 1915 h 10000"/>
                <a:gd name="connsiteX34" fmla="*/ 9588 w 9741"/>
                <a:gd name="connsiteY34" fmla="*/ 1852 h 10000"/>
                <a:gd name="connsiteX35" fmla="*/ 9588 w 9741"/>
                <a:gd name="connsiteY35" fmla="*/ 1826 h 10000"/>
                <a:gd name="connsiteX36" fmla="*/ 9563 w 9741"/>
                <a:gd name="connsiteY36" fmla="*/ 1816 h 10000"/>
                <a:gd name="connsiteX37" fmla="*/ 9529 w 9741"/>
                <a:gd name="connsiteY37" fmla="*/ 1780 h 10000"/>
                <a:gd name="connsiteX38" fmla="*/ 9507 w 9741"/>
                <a:gd name="connsiteY38" fmla="*/ 1708 h 10000"/>
                <a:gd name="connsiteX39" fmla="*/ 9499 w 9741"/>
                <a:gd name="connsiteY39" fmla="*/ 1583 h 10000"/>
                <a:gd name="connsiteX40" fmla="*/ 9531 w 9741"/>
                <a:gd name="connsiteY40" fmla="*/ 1493 h 10000"/>
                <a:gd name="connsiteX41" fmla="*/ 9588 w 9741"/>
                <a:gd name="connsiteY41" fmla="*/ 1503 h 10000"/>
                <a:gd name="connsiteX42" fmla="*/ 9643 w 9741"/>
                <a:gd name="connsiteY42" fmla="*/ 1539 h 10000"/>
                <a:gd name="connsiteX43" fmla="*/ 9659 w 9741"/>
                <a:gd name="connsiteY43" fmla="*/ 1548 h 10000"/>
                <a:gd name="connsiteX44" fmla="*/ 9678 w 9741"/>
                <a:gd name="connsiteY44" fmla="*/ 1387 h 10000"/>
                <a:gd name="connsiteX45" fmla="*/ 9729 w 9741"/>
                <a:gd name="connsiteY45" fmla="*/ 769 h 10000"/>
                <a:gd name="connsiteX46" fmla="*/ 9741 w 9741"/>
                <a:gd name="connsiteY46" fmla="*/ 583 h 10000"/>
                <a:gd name="connsiteX47" fmla="*/ 9741 w 9741"/>
                <a:gd name="connsiteY47" fmla="*/ 537 h 10000"/>
                <a:gd name="connsiteX48" fmla="*/ 9729 w 9741"/>
                <a:gd name="connsiteY48" fmla="*/ 518 h 10000"/>
                <a:gd name="connsiteX49" fmla="*/ 9664 w 9741"/>
                <a:gd name="connsiteY49" fmla="*/ 501 h 10000"/>
                <a:gd name="connsiteX50" fmla="*/ 9361 w 9741"/>
                <a:gd name="connsiteY50" fmla="*/ 430 h 10000"/>
                <a:gd name="connsiteX51" fmla="*/ 8800 w 9741"/>
                <a:gd name="connsiteY51" fmla="*/ 297 h 10000"/>
                <a:gd name="connsiteX52" fmla="*/ 8349 w 9741"/>
                <a:gd name="connsiteY52" fmla="*/ 207 h 10000"/>
                <a:gd name="connsiteX53" fmla="*/ 7888 w 9741"/>
                <a:gd name="connsiteY53" fmla="*/ 125 h 10000"/>
                <a:gd name="connsiteX54" fmla="*/ 7346 w 9741"/>
                <a:gd name="connsiteY54" fmla="*/ 54 h 10000"/>
                <a:gd name="connsiteX55" fmla="*/ 6749 w 9741"/>
                <a:gd name="connsiteY55" fmla="*/ 0 h 10000"/>
                <a:gd name="connsiteX56" fmla="*/ 6119 w 9741"/>
                <a:gd name="connsiteY56" fmla="*/ 80 h 10000"/>
                <a:gd name="connsiteX57" fmla="*/ 5395 w 9741"/>
                <a:gd name="connsiteY57" fmla="*/ 331 h 10000"/>
                <a:gd name="connsiteX58" fmla="*/ 4610 w 9741"/>
                <a:gd name="connsiteY58" fmla="*/ 850 h 10000"/>
                <a:gd name="connsiteX59" fmla="*/ 3820 w 9741"/>
                <a:gd name="connsiteY59" fmla="*/ 1583 h 10000"/>
                <a:gd name="connsiteX60" fmla="*/ 3024 w 9741"/>
                <a:gd name="connsiteY60" fmla="*/ 2477 h 10000"/>
                <a:gd name="connsiteX61" fmla="*/ 2395 w 9741"/>
                <a:gd name="connsiteY61" fmla="*/ 3201 h 10000"/>
                <a:gd name="connsiteX62" fmla="*/ 1929 w 9741"/>
                <a:gd name="connsiteY62" fmla="*/ 3739 h 10000"/>
                <a:gd name="connsiteX63" fmla="*/ 1459 w 9741"/>
                <a:gd name="connsiteY63" fmla="*/ 4275 h 10000"/>
                <a:gd name="connsiteX64" fmla="*/ 1216 w 9741"/>
                <a:gd name="connsiteY64" fmla="*/ 4561 h 10000"/>
                <a:gd name="connsiteX65" fmla="*/ 1046 w 9741"/>
                <a:gd name="connsiteY65" fmla="*/ 4705 h 10000"/>
                <a:gd name="connsiteX66" fmla="*/ 835 w 9741"/>
                <a:gd name="connsiteY66" fmla="*/ 4767 h 10000"/>
                <a:gd name="connsiteX67" fmla="*/ 607 w 9741"/>
                <a:gd name="connsiteY67" fmla="*/ 4767 h 10000"/>
                <a:gd name="connsiteX68" fmla="*/ 447 w 9741"/>
                <a:gd name="connsiteY68" fmla="*/ 4722 h 10000"/>
                <a:gd name="connsiteX69" fmla="*/ 298 w 9741"/>
                <a:gd name="connsiteY69" fmla="*/ 4597 h 10000"/>
                <a:gd name="connsiteX70" fmla="*/ 177 w 9741"/>
                <a:gd name="connsiteY70" fmla="*/ 4509 h 10000"/>
                <a:gd name="connsiteX71" fmla="*/ 82 w 9741"/>
                <a:gd name="connsiteY71" fmla="*/ 4383 h 10000"/>
                <a:gd name="connsiteX0" fmla="*/ 170 w 9988"/>
                <a:gd name="connsiteY0" fmla="*/ 4509 h 10000"/>
                <a:gd name="connsiteX1" fmla="*/ 8 w 9988"/>
                <a:gd name="connsiteY1" fmla="*/ 5770 h 10000"/>
                <a:gd name="connsiteX2" fmla="*/ 434 w 9988"/>
                <a:gd name="connsiteY2" fmla="*/ 6360 h 10000"/>
                <a:gd name="connsiteX3" fmla="*/ 715 w 9988"/>
                <a:gd name="connsiteY3" fmla="*/ 6754 h 10000"/>
                <a:gd name="connsiteX4" fmla="*/ 890 w 9988"/>
                <a:gd name="connsiteY4" fmla="*/ 6986 h 10000"/>
                <a:gd name="connsiteX5" fmla="*/ 988 w 9988"/>
                <a:gd name="connsiteY5" fmla="*/ 7137 h 10000"/>
                <a:gd name="connsiteX6" fmla="*/ 2111 w 9988"/>
                <a:gd name="connsiteY6" fmla="*/ 7675 h 10000"/>
                <a:gd name="connsiteX7" fmla="*/ 6345 w 9988"/>
                <a:gd name="connsiteY7" fmla="*/ 9535 h 10000"/>
                <a:gd name="connsiteX8" fmla="*/ 7419 w 9988"/>
                <a:gd name="connsiteY8" fmla="*/ 10000 h 10000"/>
                <a:gd name="connsiteX9" fmla="*/ 7428 w 9988"/>
                <a:gd name="connsiteY9" fmla="*/ 9982 h 10000"/>
                <a:gd name="connsiteX10" fmla="*/ 7551 w 9988"/>
                <a:gd name="connsiteY10" fmla="*/ 8569 h 10000"/>
                <a:gd name="connsiteX11" fmla="*/ 8010 w 9988"/>
                <a:gd name="connsiteY11" fmla="*/ 3166 h 10000"/>
                <a:gd name="connsiteX12" fmla="*/ 8132 w 9988"/>
                <a:gd name="connsiteY12" fmla="*/ 1798 h 10000"/>
                <a:gd name="connsiteX13" fmla="*/ 8135 w 9988"/>
                <a:gd name="connsiteY13" fmla="*/ 1726 h 10000"/>
                <a:gd name="connsiteX14" fmla="*/ 8139 w 9988"/>
                <a:gd name="connsiteY14" fmla="*/ 1593 h 10000"/>
                <a:gd name="connsiteX15" fmla="*/ 8139 w 9988"/>
                <a:gd name="connsiteY15" fmla="*/ 1493 h 10000"/>
                <a:gd name="connsiteX16" fmla="*/ 8144 w 9988"/>
                <a:gd name="connsiteY16" fmla="*/ 1440 h 10000"/>
                <a:gd name="connsiteX17" fmla="*/ 8165 w 9988"/>
                <a:gd name="connsiteY17" fmla="*/ 1413 h 10000"/>
                <a:gd name="connsiteX18" fmla="*/ 8199 w 9988"/>
                <a:gd name="connsiteY18" fmla="*/ 1431 h 10000"/>
                <a:gd name="connsiteX19" fmla="*/ 8282 w 9988"/>
                <a:gd name="connsiteY19" fmla="*/ 1484 h 10000"/>
                <a:gd name="connsiteX20" fmla="*/ 8378 w 9988"/>
                <a:gd name="connsiteY20" fmla="*/ 1556 h 10000"/>
                <a:gd name="connsiteX21" fmla="*/ 8473 w 9988"/>
                <a:gd name="connsiteY21" fmla="*/ 1618 h 10000"/>
                <a:gd name="connsiteX22" fmla="*/ 8591 w 9988"/>
                <a:gd name="connsiteY22" fmla="*/ 1680 h 10000"/>
                <a:gd name="connsiteX23" fmla="*/ 8713 w 9988"/>
                <a:gd name="connsiteY23" fmla="*/ 1761 h 10000"/>
                <a:gd name="connsiteX24" fmla="*/ 8899 w 9988"/>
                <a:gd name="connsiteY24" fmla="*/ 1924 h 10000"/>
                <a:gd name="connsiteX25" fmla="*/ 9133 w 9988"/>
                <a:gd name="connsiteY25" fmla="*/ 2147 h 10000"/>
                <a:gd name="connsiteX26" fmla="*/ 9472 w 9988"/>
                <a:gd name="connsiteY26" fmla="*/ 2459 h 10000"/>
                <a:gd name="connsiteX27" fmla="*/ 9652 w 9988"/>
                <a:gd name="connsiteY27" fmla="*/ 2622 h 10000"/>
                <a:gd name="connsiteX28" fmla="*/ 9707 w 9988"/>
                <a:gd name="connsiteY28" fmla="*/ 2666 h 10000"/>
                <a:gd name="connsiteX29" fmla="*/ 9723 w 9988"/>
                <a:gd name="connsiteY29" fmla="*/ 2666 h 10000"/>
                <a:gd name="connsiteX30" fmla="*/ 9735 w 9988"/>
                <a:gd name="connsiteY30" fmla="*/ 2640 h 10000"/>
                <a:gd name="connsiteX31" fmla="*/ 9753 w 9988"/>
                <a:gd name="connsiteY31" fmla="*/ 2459 h 10000"/>
                <a:gd name="connsiteX32" fmla="*/ 9797 w 9988"/>
                <a:gd name="connsiteY32" fmla="*/ 2057 h 10000"/>
                <a:gd name="connsiteX33" fmla="*/ 9818 w 9988"/>
                <a:gd name="connsiteY33" fmla="*/ 1915 h 10000"/>
                <a:gd name="connsiteX34" fmla="*/ 9831 w 9988"/>
                <a:gd name="connsiteY34" fmla="*/ 1852 h 10000"/>
                <a:gd name="connsiteX35" fmla="*/ 9831 w 9988"/>
                <a:gd name="connsiteY35" fmla="*/ 1826 h 10000"/>
                <a:gd name="connsiteX36" fmla="*/ 9805 w 9988"/>
                <a:gd name="connsiteY36" fmla="*/ 1816 h 10000"/>
                <a:gd name="connsiteX37" fmla="*/ 9770 w 9988"/>
                <a:gd name="connsiteY37" fmla="*/ 1780 h 10000"/>
                <a:gd name="connsiteX38" fmla="*/ 9748 w 9988"/>
                <a:gd name="connsiteY38" fmla="*/ 1708 h 10000"/>
                <a:gd name="connsiteX39" fmla="*/ 9740 w 9988"/>
                <a:gd name="connsiteY39" fmla="*/ 1583 h 10000"/>
                <a:gd name="connsiteX40" fmla="*/ 9772 w 9988"/>
                <a:gd name="connsiteY40" fmla="*/ 1493 h 10000"/>
                <a:gd name="connsiteX41" fmla="*/ 9831 w 9988"/>
                <a:gd name="connsiteY41" fmla="*/ 1503 h 10000"/>
                <a:gd name="connsiteX42" fmla="*/ 9887 w 9988"/>
                <a:gd name="connsiteY42" fmla="*/ 1539 h 10000"/>
                <a:gd name="connsiteX43" fmla="*/ 9904 w 9988"/>
                <a:gd name="connsiteY43" fmla="*/ 1548 h 10000"/>
                <a:gd name="connsiteX44" fmla="*/ 9923 w 9988"/>
                <a:gd name="connsiteY44" fmla="*/ 1387 h 10000"/>
                <a:gd name="connsiteX45" fmla="*/ 9976 w 9988"/>
                <a:gd name="connsiteY45" fmla="*/ 769 h 10000"/>
                <a:gd name="connsiteX46" fmla="*/ 9988 w 9988"/>
                <a:gd name="connsiteY46" fmla="*/ 583 h 10000"/>
                <a:gd name="connsiteX47" fmla="*/ 9988 w 9988"/>
                <a:gd name="connsiteY47" fmla="*/ 537 h 10000"/>
                <a:gd name="connsiteX48" fmla="*/ 9976 w 9988"/>
                <a:gd name="connsiteY48" fmla="*/ 518 h 10000"/>
                <a:gd name="connsiteX49" fmla="*/ 9909 w 9988"/>
                <a:gd name="connsiteY49" fmla="*/ 501 h 10000"/>
                <a:gd name="connsiteX50" fmla="*/ 9598 w 9988"/>
                <a:gd name="connsiteY50" fmla="*/ 430 h 10000"/>
                <a:gd name="connsiteX51" fmla="*/ 9022 w 9988"/>
                <a:gd name="connsiteY51" fmla="*/ 297 h 10000"/>
                <a:gd name="connsiteX52" fmla="*/ 8559 w 9988"/>
                <a:gd name="connsiteY52" fmla="*/ 207 h 10000"/>
                <a:gd name="connsiteX53" fmla="*/ 8086 w 9988"/>
                <a:gd name="connsiteY53" fmla="*/ 125 h 10000"/>
                <a:gd name="connsiteX54" fmla="*/ 7529 w 9988"/>
                <a:gd name="connsiteY54" fmla="*/ 54 h 10000"/>
                <a:gd name="connsiteX55" fmla="*/ 6916 w 9988"/>
                <a:gd name="connsiteY55" fmla="*/ 0 h 10000"/>
                <a:gd name="connsiteX56" fmla="*/ 6270 w 9988"/>
                <a:gd name="connsiteY56" fmla="*/ 80 h 10000"/>
                <a:gd name="connsiteX57" fmla="*/ 5526 w 9988"/>
                <a:gd name="connsiteY57" fmla="*/ 331 h 10000"/>
                <a:gd name="connsiteX58" fmla="*/ 4721 w 9988"/>
                <a:gd name="connsiteY58" fmla="*/ 850 h 10000"/>
                <a:gd name="connsiteX59" fmla="*/ 3910 w 9988"/>
                <a:gd name="connsiteY59" fmla="*/ 1583 h 10000"/>
                <a:gd name="connsiteX60" fmla="*/ 3092 w 9988"/>
                <a:gd name="connsiteY60" fmla="*/ 2477 h 10000"/>
                <a:gd name="connsiteX61" fmla="*/ 2447 w 9988"/>
                <a:gd name="connsiteY61" fmla="*/ 3201 h 10000"/>
                <a:gd name="connsiteX62" fmla="*/ 1968 w 9988"/>
                <a:gd name="connsiteY62" fmla="*/ 3739 h 10000"/>
                <a:gd name="connsiteX63" fmla="*/ 1486 w 9988"/>
                <a:gd name="connsiteY63" fmla="*/ 4275 h 10000"/>
                <a:gd name="connsiteX64" fmla="*/ 1236 w 9988"/>
                <a:gd name="connsiteY64" fmla="*/ 4561 h 10000"/>
                <a:gd name="connsiteX65" fmla="*/ 1062 w 9988"/>
                <a:gd name="connsiteY65" fmla="*/ 4705 h 10000"/>
                <a:gd name="connsiteX66" fmla="*/ 845 w 9988"/>
                <a:gd name="connsiteY66" fmla="*/ 4767 h 10000"/>
                <a:gd name="connsiteX67" fmla="*/ 611 w 9988"/>
                <a:gd name="connsiteY67" fmla="*/ 4767 h 10000"/>
                <a:gd name="connsiteX68" fmla="*/ 447 w 9988"/>
                <a:gd name="connsiteY68" fmla="*/ 4722 h 10000"/>
                <a:gd name="connsiteX69" fmla="*/ 294 w 9988"/>
                <a:gd name="connsiteY69" fmla="*/ 4597 h 10000"/>
                <a:gd name="connsiteX70" fmla="*/ 170 w 9988"/>
                <a:gd name="connsiteY70" fmla="*/ 45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988" h="10000">
                  <a:moveTo>
                    <a:pt x="170" y="4509"/>
                  </a:moveTo>
                  <a:cubicBezTo>
                    <a:pt x="122" y="4705"/>
                    <a:pt x="-36" y="5462"/>
                    <a:pt x="8" y="5770"/>
                  </a:cubicBezTo>
                  <a:lnTo>
                    <a:pt x="434" y="6360"/>
                  </a:lnTo>
                  <a:cubicBezTo>
                    <a:pt x="561" y="6539"/>
                    <a:pt x="650" y="6654"/>
                    <a:pt x="715" y="6754"/>
                  </a:cubicBezTo>
                  <a:cubicBezTo>
                    <a:pt x="789" y="6843"/>
                    <a:pt x="845" y="6923"/>
                    <a:pt x="890" y="6986"/>
                  </a:cubicBezTo>
                  <a:cubicBezTo>
                    <a:pt x="935" y="7048"/>
                    <a:pt x="965" y="7102"/>
                    <a:pt x="988" y="7137"/>
                  </a:cubicBezTo>
                  <a:cubicBezTo>
                    <a:pt x="1017" y="7174"/>
                    <a:pt x="1044" y="7199"/>
                    <a:pt x="2111" y="7675"/>
                  </a:cubicBezTo>
                  <a:lnTo>
                    <a:pt x="6345" y="9535"/>
                  </a:lnTo>
                  <a:lnTo>
                    <a:pt x="7419" y="10000"/>
                  </a:lnTo>
                  <a:cubicBezTo>
                    <a:pt x="7428" y="10000"/>
                    <a:pt x="7428" y="10000"/>
                    <a:pt x="7428" y="9982"/>
                  </a:cubicBezTo>
                  <a:cubicBezTo>
                    <a:pt x="7431" y="9965"/>
                    <a:pt x="7433" y="9938"/>
                    <a:pt x="7551" y="8569"/>
                  </a:cubicBezTo>
                  <a:cubicBezTo>
                    <a:pt x="7666" y="7208"/>
                    <a:pt x="7895" y="4516"/>
                    <a:pt x="8010" y="3166"/>
                  </a:cubicBezTo>
                  <a:cubicBezTo>
                    <a:pt x="8132" y="1816"/>
                    <a:pt x="8132" y="1808"/>
                    <a:pt x="8132" y="1798"/>
                  </a:cubicBezTo>
                  <a:cubicBezTo>
                    <a:pt x="8132" y="1780"/>
                    <a:pt x="8132" y="1771"/>
                    <a:pt x="8135" y="1726"/>
                  </a:cubicBezTo>
                  <a:cubicBezTo>
                    <a:pt x="8135" y="1690"/>
                    <a:pt x="8135" y="1627"/>
                    <a:pt x="8139" y="1593"/>
                  </a:cubicBezTo>
                  <a:lnTo>
                    <a:pt x="8139" y="1493"/>
                  </a:lnTo>
                  <a:cubicBezTo>
                    <a:pt x="8139" y="1477"/>
                    <a:pt x="8139" y="1449"/>
                    <a:pt x="8144" y="1440"/>
                  </a:cubicBezTo>
                  <a:cubicBezTo>
                    <a:pt x="8147" y="1422"/>
                    <a:pt x="8157" y="1413"/>
                    <a:pt x="8165" y="1413"/>
                  </a:cubicBezTo>
                  <a:cubicBezTo>
                    <a:pt x="8172" y="1413"/>
                    <a:pt x="8182" y="1413"/>
                    <a:pt x="8199" y="1431"/>
                  </a:cubicBezTo>
                  <a:cubicBezTo>
                    <a:pt x="8222" y="1440"/>
                    <a:pt x="8251" y="1459"/>
                    <a:pt x="8282" y="1484"/>
                  </a:cubicBezTo>
                  <a:cubicBezTo>
                    <a:pt x="8314" y="1503"/>
                    <a:pt x="8349" y="1529"/>
                    <a:pt x="8378" y="1556"/>
                  </a:cubicBezTo>
                  <a:cubicBezTo>
                    <a:pt x="8409" y="1574"/>
                    <a:pt x="8435" y="1593"/>
                    <a:pt x="8473" y="1618"/>
                  </a:cubicBezTo>
                  <a:cubicBezTo>
                    <a:pt x="8509" y="1637"/>
                    <a:pt x="8553" y="1655"/>
                    <a:pt x="8591" y="1680"/>
                  </a:cubicBezTo>
                  <a:cubicBezTo>
                    <a:pt x="8627" y="1699"/>
                    <a:pt x="8661" y="1726"/>
                    <a:pt x="8713" y="1761"/>
                  </a:cubicBezTo>
                  <a:cubicBezTo>
                    <a:pt x="8758" y="1808"/>
                    <a:pt x="8830" y="1861"/>
                    <a:pt x="8899" y="1924"/>
                  </a:cubicBezTo>
                  <a:cubicBezTo>
                    <a:pt x="8962" y="1986"/>
                    <a:pt x="9034" y="2049"/>
                    <a:pt x="9133" y="2147"/>
                  </a:cubicBezTo>
                  <a:cubicBezTo>
                    <a:pt x="9238" y="2245"/>
                    <a:pt x="9380" y="2370"/>
                    <a:pt x="9472" y="2459"/>
                  </a:cubicBezTo>
                  <a:cubicBezTo>
                    <a:pt x="9568" y="2549"/>
                    <a:pt x="9619" y="2594"/>
                    <a:pt x="9652" y="2622"/>
                  </a:cubicBezTo>
                  <a:cubicBezTo>
                    <a:pt x="9683" y="2649"/>
                    <a:pt x="9697" y="2656"/>
                    <a:pt x="9707" y="2666"/>
                  </a:cubicBezTo>
                  <a:lnTo>
                    <a:pt x="9723" y="2666"/>
                  </a:lnTo>
                  <a:cubicBezTo>
                    <a:pt x="9729" y="2656"/>
                    <a:pt x="9733" y="2656"/>
                    <a:pt x="9735" y="2640"/>
                  </a:cubicBezTo>
                  <a:cubicBezTo>
                    <a:pt x="9735" y="2612"/>
                    <a:pt x="9740" y="2577"/>
                    <a:pt x="9753" y="2459"/>
                  </a:cubicBezTo>
                  <a:cubicBezTo>
                    <a:pt x="9764" y="2343"/>
                    <a:pt x="9789" y="2156"/>
                    <a:pt x="9797" y="2057"/>
                  </a:cubicBezTo>
                  <a:cubicBezTo>
                    <a:pt x="9811" y="1950"/>
                    <a:pt x="9811" y="1932"/>
                    <a:pt x="9818" y="1915"/>
                  </a:cubicBezTo>
                  <a:cubicBezTo>
                    <a:pt x="9821" y="1888"/>
                    <a:pt x="9829" y="1870"/>
                    <a:pt x="9831" y="1852"/>
                  </a:cubicBezTo>
                  <a:cubicBezTo>
                    <a:pt x="9836" y="1834"/>
                    <a:pt x="9839" y="1826"/>
                    <a:pt x="9831" y="1826"/>
                  </a:cubicBezTo>
                  <a:cubicBezTo>
                    <a:pt x="9829" y="1826"/>
                    <a:pt x="9818" y="1816"/>
                    <a:pt x="9805" y="1816"/>
                  </a:cubicBezTo>
                  <a:cubicBezTo>
                    <a:pt x="9794" y="1808"/>
                    <a:pt x="9781" y="1798"/>
                    <a:pt x="9770" y="1780"/>
                  </a:cubicBezTo>
                  <a:cubicBezTo>
                    <a:pt x="9762" y="1761"/>
                    <a:pt x="9753" y="1745"/>
                    <a:pt x="9748" y="1708"/>
                  </a:cubicBezTo>
                  <a:cubicBezTo>
                    <a:pt x="9742" y="1673"/>
                    <a:pt x="9740" y="1627"/>
                    <a:pt x="9740" y="1583"/>
                  </a:cubicBezTo>
                  <a:cubicBezTo>
                    <a:pt x="9742" y="1548"/>
                    <a:pt x="9760" y="1511"/>
                    <a:pt x="9772" y="1493"/>
                  </a:cubicBezTo>
                  <a:cubicBezTo>
                    <a:pt x="9789" y="1477"/>
                    <a:pt x="9807" y="1484"/>
                    <a:pt x="9831" y="1503"/>
                  </a:cubicBezTo>
                  <a:cubicBezTo>
                    <a:pt x="9851" y="1511"/>
                    <a:pt x="9876" y="1529"/>
                    <a:pt x="9887" y="1539"/>
                  </a:cubicBezTo>
                  <a:cubicBezTo>
                    <a:pt x="9897" y="1548"/>
                    <a:pt x="9904" y="1556"/>
                    <a:pt x="9904" y="1548"/>
                  </a:cubicBezTo>
                  <a:cubicBezTo>
                    <a:pt x="9906" y="1548"/>
                    <a:pt x="9906" y="1548"/>
                    <a:pt x="9923" y="1387"/>
                  </a:cubicBezTo>
                  <a:cubicBezTo>
                    <a:pt x="9935" y="1235"/>
                    <a:pt x="9959" y="921"/>
                    <a:pt x="9976" y="769"/>
                  </a:cubicBezTo>
                  <a:cubicBezTo>
                    <a:pt x="9988" y="608"/>
                    <a:pt x="9988" y="599"/>
                    <a:pt x="9988" y="583"/>
                  </a:cubicBezTo>
                  <a:cubicBezTo>
                    <a:pt x="9988" y="573"/>
                    <a:pt x="9990" y="546"/>
                    <a:pt x="9988" y="537"/>
                  </a:cubicBezTo>
                  <a:cubicBezTo>
                    <a:pt x="9985" y="518"/>
                    <a:pt x="9979" y="518"/>
                    <a:pt x="9976" y="518"/>
                  </a:cubicBezTo>
                  <a:cubicBezTo>
                    <a:pt x="9966" y="511"/>
                    <a:pt x="9961" y="511"/>
                    <a:pt x="9909" y="501"/>
                  </a:cubicBezTo>
                  <a:cubicBezTo>
                    <a:pt x="9857" y="493"/>
                    <a:pt x="9760" y="465"/>
                    <a:pt x="9598" y="430"/>
                  </a:cubicBezTo>
                  <a:cubicBezTo>
                    <a:pt x="9432" y="394"/>
                    <a:pt x="9204" y="331"/>
                    <a:pt x="9022" y="297"/>
                  </a:cubicBezTo>
                  <a:lnTo>
                    <a:pt x="8559" y="207"/>
                  </a:lnTo>
                  <a:cubicBezTo>
                    <a:pt x="8409" y="178"/>
                    <a:pt x="8261" y="152"/>
                    <a:pt x="8086" y="125"/>
                  </a:cubicBezTo>
                  <a:cubicBezTo>
                    <a:pt x="7915" y="99"/>
                    <a:pt x="7722" y="80"/>
                    <a:pt x="7529" y="54"/>
                  </a:cubicBezTo>
                  <a:cubicBezTo>
                    <a:pt x="7328" y="27"/>
                    <a:pt x="7127" y="0"/>
                    <a:pt x="6916" y="0"/>
                  </a:cubicBezTo>
                  <a:cubicBezTo>
                    <a:pt x="6705" y="0"/>
                    <a:pt x="6498" y="27"/>
                    <a:pt x="6270" y="80"/>
                  </a:cubicBezTo>
                  <a:cubicBezTo>
                    <a:pt x="6038" y="125"/>
                    <a:pt x="5796" y="207"/>
                    <a:pt x="5526" y="331"/>
                  </a:cubicBezTo>
                  <a:cubicBezTo>
                    <a:pt x="5265" y="456"/>
                    <a:pt x="4990" y="645"/>
                    <a:pt x="4721" y="850"/>
                  </a:cubicBezTo>
                  <a:cubicBezTo>
                    <a:pt x="4454" y="1066"/>
                    <a:pt x="4184" y="1307"/>
                    <a:pt x="3910" y="1583"/>
                  </a:cubicBezTo>
                  <a:cubicBezTo>
                    <a:pt x="3631" y="1870"/>
                    <a:pt x="3343" y="2191"/>
                    <a:pt x="3092" y="2477"/>
                  </a:cubicBezTo>
                  <a:lnTo>
                    <a:pt x="2447" y="3201"/>
                  </a:lnTo>
                  <a:cubicBezTo>
                    <a:pt x="2269" y="3399"/>
                    <a:pt x="2133" y="3560"/>
                    <a:pt x="1968" y="3739"/>
                  </a:cubicBezTo>
                  <a:cubicBezTo>
                    <a:pt x="1798" y="3918"/>
                    <a:pt x="1612" y="4133"/>
                    <a:pt x="1486" y="4275"/>
                  </a:cubicBezTo>
                  <a:cubicBezTo>
                    <a:pt x="1357" y="4419"/>
                    <a:pt x="1294" y="4499"/>
                    <a:pt x="1236" y="4561"/>
                  </a:cubicBezTo>
                  <a:cubicBezTo>
                    <a:pt x="1178" y="4625"/>
                    <a:pt x="1123" y="4669"/>
                    <a:pt x="1062" y="4705"/>
                  </a:cubicBezTo>
                  <a:cubicBezTo>
                    <a:pt x="997" y="4731"/>
                    <a:pt x="922" y="4758"/>
                    <a:pt x="845" y="4767"/>
                  </a:cubicBezTo>
                  <a:cubicBezTo>
                    <a:pt x="769" y="4777"/>
                    <a:pt x="684" y="4777"/>
                    <a:pt x="611" y="4767"/>
                  </a:cubicBezTo>
                  <a:cubicBezTo>
                    <a:pt x="552" y="4767"/>
                    <a:pt x="497" y="4749"/>
                    <a:pt x="447" y="4722"/>
                  </a:cubicBezTo>
                  <a:cubicBezTo>
                    <a:pt x="390" y="4687"/>
                    <a:pt x="341" y="4633"/>
                    <a:pt x="294" y="4597"/>
                  </a:cubicBezTo>
                  <a:cubicBezTo>
                    <a:pt x="246" y="4553"/>
                    <a:pt x="218" y="4313"/>
                    <a:pt x="170" y="4509"/>
                  </a:cubicBezTo>
                  <a:close/>
                </a:path>
              </a:pathLst>
            </a:custGeom>
            <a:solidFill>
              <a:srgbClr val="FF6057"/>
            </a:solidFill>
            <a:ln w="0" cap="flat">
              <a:noFill/>
              <a:prstDash val="solid"/>
              <a:miter lim="800000"/>
              <a:headEnd/>
              <a:tailEnd/>
            </a:ln>
            <a:extLst/>
          </p:spPr>
          <p:txBody>
            <a:bodyPr/>
            <a:lstStyle/>
            <a:p>
              <a:endParaRPr lang="en-US"/>
            </a:p>
          </p:txBody>
        </p:sp>
        <p:sp>
          <p:nvSpPr>
            <p:cNvPr id="143" name="Freeform 142"/>
            <p:cNvSpPr>
              <a:spLocks/>
            </p:cNvSpPr>
            <p:nvPr/>
          </p:nvSpPr>
          <p:spPr bwMode="auto">
            <a:xfrm>
              <a:off x="2756303" y="3622102"/>
              <a:ext cx="341601" cy="180703"/>
            </a:xfrm>
            <a:custGeom>
              <a:avLst/>
              <a:gdLst>
                <a:gd name="T0" fmla="*/ 372 w 4212"/>
                <a:gd name="T1" fmla="*/ 244 h 1317"/>
                <a:gd name="T2" fmla="*/ 862 w 4212"/>
                <a:gd name="T3" fmla="*/ 373 h 1317"/>
                <a:gd name="T4" fmla="*/ 1026 w 4212"/>
                <a:gd name="T5" fmla="*/ 451 h 1317"/>
                <a:gd name="T6" fmla="*/ 1243 w 4212"/>
                <a:gd name="T7" fmla="*/ 671 h 1317"/>
                <a:gd name="T8" fmla="*/ 1359 w 4212"/>
                <a:gd name="T9" fmla="*/ 792 h 1317"/>
                <a:gd name="T10" fmla="*/ 1557 w 4212"/>
                <a:gd name="T11" fmla="*/ 910 h 1317"/>
                <a:gd name="T12" fmla="*/ 1684 w 4212"/>
                <a:gd name="T13" fmla="*/ 980 h 1317"/>
                <a:gd name="T14" fmla="*/ 2023 w 4212"/>
                <a:gd name="T15" fmla="*/ 1057 h 1317"/>
                <a:gd name="T16" fmla="*/ 3498 w 4212"/>
                <a:gd name="T17" fmla="*/ 1317 h 1317"/>
                <a:gd name="T18" fmla="*/ 3534 w 4212"/>
                <a:gd name="T19" fmla="*/ 1157 h 1317"/>
                <a:gd name="T20" fmla="*/ 3695 w 4212"/>
                <a:gd name="T21" fmla="*/ 400 h 1317"/>
                <a:gd name="T22" fmla="*/ 3697 w 4212"/>
                <a:gd name="T23" fmla="*/ 377 h 1317"/>
                <a:gd name="T24" fmla="*/ 3698 w 4212"/>
                <a:gd name="T25" fmla="*/ 360 h 1317"/>
                <a:gd name="T26" fmla="*/ 3714 w 4212"/>
                <a:gd name="T27" fmla="*/ 359 h 1317"/>
                <a:gd name="T28" fmla="*/ 3764 w 4212"/>
                <a:gd name="T29" fmla="*/ 373 h 1317"/>
                <a:gd name="T30" fmla="*/ 3822 w 4212"/>
                <a:gd name="T31" fmla="*/ 387 h 1317"/>
                <a:gd name="T32" fmla="*/ 3908 w 4212"/>
                <a:gd name="T33" fmla="*/ 414 h 1317"/>
                <a:gd name="T34" fmla="*/ 4068 w 4212"/>
                <a:gd name="T35" fmla="*/ 474 h 1317"/>
                <a:gd name="T36" fmla="*/ 4133 w 4212"/>
                <a:gd name="T37" fmla="*/ 497 h 1317"/>
                <a:gd name="T38" fmla="*/ 4141 w 4212"/>
                <a:gd name="T39" fmla="*/ 494 h 1317"/>
                <a:gd name="T40" fmla="*/ 4158 w 4212"/>
                <a:gd name="T41" fmla="*/ 429 h 1317"/>
                <a:gd name="T42" fmla="*/ 4167 w 4212"/>
                <a:gd name="T43" fmla="*/ 406 h 1317"/>
                <a:gd name="T44" fmla="*/ 4160 w 4212"/>
                <a:gd name="T45" fmla="*/ 402 h 1317"/>
                <a:gd name="T46" fmla="*/ 4144 w 4212"/>
                <a:gd name="T47" fmla="*/ 390 h 1317"/>
                <a:gd name="T48" fmla="*/ 4151 w 4212"/>
                <a:gd name="T49" fmla="*/ 366 h 1317"/>
                <a:gd name="T50" fmla="*/ 4183 w 4212"/>
                <a:gd name="T51" fmla="*/ 371 h 1317"/>
                <a:gd name="T52" fmla="*/ 4192 w 4212"/>
                <a:gd name="T53" fmla="*/ 354 h 1317"/>
                <a:gd name="T54" fmla="*/ 4211 w 4212"/>
                <a:gd name="T55" fmla="*/ 264 h 1317"/>
                <a:gd name="T56" fmla="*/ 4207 w 4212"/>
                <a:gd name="T57" fmla="*/ 257 h 1317"/>
                <a:gd name="T58" fmla="*/ 4102 w 4212"/>
                <a:gd name="T59" fmla="*/ 247 h 1317"/>
                <a:gd name="T60" fmla="*/ 3814 w 4212"/>
                <a:gd name="T61" fmla="*/ 222 h 1317"/>
                <a:gd name="T62" fmla="*/ 3527 w 4212"/>
                <a:gd name="T63" fmla="*/ 205 h 1317"/>
                <a:gd name="T64" fmla="*/ 3178 w 4212"/>
                <a:gd name="T65" fmla="*/ 208 h 1317"/>
                <a:gd name="T66" fmla="*/ 2748 w 4212"/>
                <a:gd name="T67" fmla="*/ 294 h 1317"/>
                <a:gd name="T68" fmla="*/ 2296 w 4212"/>
                <a:gd name="T69" fmla="*/ 476 h 1317"/>
                <a:gd name="T70" fmla="*/ 1983 w 4212"/>
                <a:gd name="T71" fmla="*/ 617 h 1317"/>
                <a:gd name="T72" fmla="*/ 1781 w 4212"/>
                <a:gd name="T73" fmla="*/ 709 h 1317"/>
                <a:gd name="T74" fmla="*/ 1671 w 4212"/>
                <a:gd name="T75" fmla="*/ 732 h 1317"/>
                <a:gd name="T76" fmla="*/ 1560 w 4212"/>
                <a:gd name="T77" fmla="*/ 727 h 1317"/>
                <a:gd name="T78" fmla="*/ 1484 w 4212"/>
                <a:gd name="T79" fmla="*/ 703 h 1317"/>
                <a:gd name="T80" fmla="*/ 1369 w 4212"/>
                <a:gd name="T81" fmla="*/ 618 h 1317"/>
                <a:gd name="T82" fmla="*/ 1161 w 4212"/>
                <a:gd name="T83" fmla="*/ 407 h 1317"/>
                <a:gd name="T84" fmla="*/ 1068 w 4212"/>
                <a:gd name="T85" fmla="*/ 318 h 1317"/>
                <a:gd name="T86" fmla="*/ 951 w 4212"/>
                <a:gd name="T87" fmla="*/ 266 h 1317"/>
                <a:gd name="T88" fmla="*/ 442 w 4212"/>
                <a:gd name="T89" fmla="*/ 137 h 1317"/>
                <a:gd name="T90" fmla="*/ 116 w 4212"/>
                <a:gd name="T91" fmla="*/ 25 h 1317"/>
                <a:gd name="T92" fmla="*/ 58 w 4212"/>
                <a:gd name="T93" fmla="*/ 2 h 1317"/>
                <a:gd name="T94" fmla="*/ 48 w 4212"/>
                <a:gd name="T95" fmla="*/ 1 h 1317"/>
                <a:gd name="T96" fmla="*/ 30 w 4212"/>
                <a:gd name="T97" fmla="*/ 40 h 1317"/>
                <a:gd name="T98" fmla="*/ 1 w 4212"/>
                <a:gd name="T99" fmla="*/ 117 h 1317"/>
                <a:gd name="T100" fmla="*/ 64 w 4212"/>
                <a:gd name="T101" fmla="*/ 142 h 1317"/>
                <a:gd name="connsiteX0" fmla="*/ 152 w 9998"/>
                <a:gd name="connsiteY0" fmla="*/ 1078 h 10000"/>
                <a:gd name="connsiteX1" fmla="*/ 883 w 9998"/>
                <a:gd name="connsiteY1" fmla="*/ 1853 h 10000"/>
                <a:gd name="connsiteX2" fmla="*/ 1600 w 9998"/>
                <a:gd name="connsiteY2" fmla="*/ 2468 h 10000"/>
                <a:gd name="connsiteX3" fmla="*/ 2047 w 9998"/>
                <a:gd name="connsiteY3" fmla="*/ 2832 h 10000"/>
                <a:gd name="connsiteX4" fmla="*/ 2246 w 9998"/>
                <a:gd name="connsiteY4" fmla="*/ 3022 h 10000"/>
                <a:gd name="connsiteX5" fmla="*/ 2436 w 9998"/>
                <a:gd name="connsiteY5" fmla="*/ 3424 h 10000"/>
                <a:gd name="connsiteX6" fmla="*/ 2678 w 9998"/>
                <a:gd name="connsiteY6" fmla="*/ 4237 h 10000"/>
                <a:gd name="connsiteX7" fmla="*/ 2951 w 9998"/>
                <a:gd name="connsiteY7" fmla="*/ 5095 h 10000"/>
                <a:gd name="connsiteX8" fmla="*/ 3053 w 9998"/>
                <a:gd name="connsiteY8" fmla="*/ 5459 h 10000"/>
                <a:gd name="connsiteX9" fmla="*/ 3226 w 9998"/>
                <a:gd name="connsiteY9" fmla="*/ 6014 h 10000"/>
                <a:gd name="connsiteX10" fmla="*/ 3416 w 9998"/>
                <a:gd name="connsiteY10" fmla="*/ 6409 h 10000"/>
                <a:gd name="connsiteX11" fmla="*/ 3697 w 9998"/>
                <a:gd name="connsiteY11" fmla="*/ 6910 h 10000"/>
                <a:gd name="connsiteX12" fmla="*/ 3882 w 9998"/>
                <a:gd name="connsiteY12" fmla="*/ 7244 h 10000"/>
                <a:gd name="connsiteX13" fmla="*/ 3998 w 9998"/>
                <a:gd name="connsiteY13" fmla="*/ 7441 h 10000"/>
                <a:gd name="connsiteX14" fmla="*/ 4062 w 9998"/>
                <a:gd name="connsiteY14" fmla="*/ 7570 h 10000"/>
                <a:gd name="connsiteX15" fmla="*/ 4803 w 9998"/>
                <a:gd name="connsiteY15" fmla="*/ 8026 h 10000"/>
                <a:gd name="connsiteX16" fmla="*/ 7595 w 9998"/>
                <a:gd name="connsiteY16" fmla="*/ 9605 h 10000"/>
                <a:gd name="connsiteX17" fmla="*/ 8305 w 9998"/>
                <a:gd name="connsiteY17" fmla="*/ 10000 h 10000"/>
                <a:gd name="connsiteX18" fmla="*/ 8310 w 9998"/>
                <a:gd name="connsiteY18" fmla="*/ 9985 h 10000"/>
                <a:gd name="connsiteX19" fmla="*/ 8390 w 9998"/>
                <a:gd name="connsiteY19" fmla="*/ 8785 h 10000"/>
                <a:gd name="connsiteX20" fmla="*/ 8773 w 9998"/>
                <a:gd name="connsiteY20" fmla="*/ 3037 h 10000"/>
                <a:gd name="connsiteX21" fmla="*/ 8775 w 9998"/>
                <a:gd name="connsiteY21" fmla="*/ 2976 h 10000"/>
                <a:gd name="connsiteX22" fmla="*/ 8777 w 9998"/>
                <a:gd name="connsiteY22" fmla="*/ 2863 h 10000"/>
                <a:gd name="connsiteX23" fmla="*/ 8777 w 9998"/>
                <a:gd name="connsiteY23" fmla="*/ 2779 h 10000"/>
                <a:gd name="connsiteX24" fmla="*/ 8780 w 9998"/>
                <a:gd name="connsiteY24" fmla="*/ 2733 h 10000"/>
                <a:gd name="connsiteX25" fmla="*/ 8794 w 9998"/>
                <a:gd name="connsiteY25" fmla="*/ 2711 h 10000"/>
                <a:gd name="connsiteX26" fmla="*/ 8818 w 9998"/>
                <a:gd name="connsiteY26" fmla="*/ 2726 h 10000"/>
                <a:gd name="connsiteX27" fmla="*/ 8872 w 9998"/>
                <a:gd name="connsiteY27" fmla="*/ 2771 h 10000"/>
                <a:gd name="connsiteX28" fmla="*/ 8936 w 9998"/>
                <a:gd name="connsiteY28" fmla="*/ 2832 h 10000"/>
                <a:gd name="connsiteX29" fmla="*/ 8998 w 9998"/>
                <a:gd name="connsiteY29" fmla="*/ 2885 h 10000"/>
                <a:gd name="connsiteX30" fmla="*/ 9074 w 9998"/>
                <a:gd name="connsiteY30" fmla="*/ 2938 h 10000"/>
                <a:gd name="connsiteX31" fmla="*/ 9155 w 9998"/>
                <a:gd name="connsiteY31" fmla="*/ 3007 h 10000"/>
                <a:gd name="connsiteX32" fmla="*/ 9278 w 9998"/>
                <a:gd name="connsiteY32" fmla="*/ 3144 h 10000"/>
                <a:gd name="connsiteX33" fmla="*/ 9435 w 9998"/>
                <a:gd name="connsiteY33" fmla="*/ 3333 h 10000"/>
                <a:gd name="connsiteX34" fmla="*/ 9658 w 9998"/>
                <a:gd name="connsiteY34" fmla="*/ 3599 h 10000"/>
                <a:gd name="connsiteX35" fmla="*/ 9774 w 9998"/>
                <a:gd name="connsiteY35" fmla="*/ 3736 h 10000"/>
                <a:gd name="connsiteX36" fmla="*/ 9812 w 9998"/>
                <a:gd name="connsiteY36" fmla="*/ 3774 h 10000"/>
                <a:gd name="connsiteX37" fmla="*/ 9824 w 9998"/>
                <a:gd name="connsiteY37" fmla="*/ 3774 h 10000"/>
                <a:gd name="connsiteX38" fmla="*/ 9831 w 9998"/>
                <a:gd name="connsiteY38" fmla="*/ 3751 h 10000"/>
                <a:gd name="connsiteX39" fmla="*/ 9843 w 9998"/>
                <a:gd name="connsiteY39" fmla="*/ 3599 h 10000"/>
                <a:gd name="connsiteX40" fmla="*/ 9872 w 9998"/>
                <a:gd name="connsiteY40" fmla="*/ 3257 h 10000"/>
                <a:gd name="connsiteX41" fmla="*/ 9886 w 9998"/>
                <a:gd name="connsiteY41" fmla="*/ 3136 h 10000"/>
                <a:gd name="connsiteX42" fmla="*/ 9893 w 9998"/>
                <a:gd name="connsiteY42" fmla="*/ 3083 h 10000"/>
                <a:gd name="connsiteX43" fmla="*/ 9893 w 9998"/>
                <a:gd name="connsiteY43" fmla="*/ 3060 h 10000"/>
                <a:gd name="connsiteX44" fmla="*/ 9877 w 9998"/>
                <a:gd name="connsiteY44" fmla="*/ 3052 h 10000"/>
                <a:gd name="connsiteX45" fmla="*/ 9853 w 9998"/>
                <a:gd name="connsiteY45" fmla="*/ 3022 h 10000"/>
                <a:gd name="connsiteX46" fmla="*/ 9839 w 9998"/>
                <a:gd name="connsiteY46" fmla="*/ 2961 h 10000"/>
                <a:gd name="connsiteX47" fmla="*/ 9834 w 9998"/>
                <a:gd name="connsiteY47" fmla="*/ 2855 h 10000"/>
                <a:gd name="connsiteX48" fmla="*/ 9855 w 9998"/>
                <a:gd name="connsiteY48" fmla="*/ 2779 h 10000"/>
                <a:gd name="connsiteX49" fmla="*/ 9893 w 9998"/>
                <a:gd name="connsiteY49" fmla="*/ 2787 h 10000"/>
                <a:gd name="connsiteX50" fmla="*/ 9931 w 9998"/>
                <a:gd name="connsiteY50" fmla="*/ 2817 h 10000"/>
                <a:gd name="connsiteX51" fmla="*/ 9941 w 9998"/>
                <a:gd name="connsiteY51" fmla="*/ 2825 h 10000"/>
                <a:gd name="connsiteX52" fmla="*/ 9953 w 9998"/>
                <a:gd name="connsiteY52" fmla="*/ 2688 h 10000"/>
                <a:gd name="connsiteX53" fmla="*/ 9988 w 9998"/>
                <a:gd name="connsiteY53" fmla="*/ 2164 h 10000"/>
                <a:gd name="connsiteX54" fmla="*/ 9998 w 9998"/>
                <a:gd name="connsiteY54" fmla="*/ 2005 h 10000"/>
                <a:gd name="connsiteX55" fmla="*/ 9998 w 9998"/>
                <a:gd name="connsiteY55" fmla="*/ 1967 h 10000"/>
                <a:gd name="connsiteX56" fmla="*/ 9988 w 9998"/>
                <a:gd name="connsiteY56" fmla="*/ 1951 h 10000"/>
                <a:gd name="connsiteX57" fmla="*/ 9945 w 9998"/>
                <a:gd name="connsiteY57" fmla="*/ 1936 h 10000"/>
                <a:gd name="connsiteX58" fmla="*/ 9739 w 9998"/>
                <a:gd name="connsiteY58" fmla="*/ 1875 h 10000"/>
                <a:gd name="connsiteX59" fmla="*/ 9361 w 9998"/>
                <a:gd name="connsiteY59" fmla="*/ 1762 h 10000"/>
                <a:gd name="connsiteX60" fmla="*/ 9055 w 9998"/>
                <a:gd name="connsiteY60" fmla="*/ 1686 h 10000"/>
                <a:gd name="connsiteX61" fmla="*/ 8744 w 9998"/>
                <a:gd name="connsiteY61" fmla="*/ 1617 h 10000"/>
                <a:gd name="connsiteX62" fmla="*/ 8374 w 9998"/>
                <a:gd name="connsiteY62" fmla="*/ 1557 h 10000"/>
                <a:gd name="connsiteX63" fmla="*/ 7970 w 9998"/>
                <a:gd name="connsiteY63" fmla="*/ 1511 h 10000"/>
                <a:gd name="connsiteX64" fmla="*/ 7545 w 9998"/>
                <a:gd name="connsiteY64" fmla="*/ 1579 h 10000"/>
                <a:gd name="connsiteX65" fmla="*/ 7058 w 9998"/>
                <a:gd name="connsiteY65" fmla="*/ 1792 h 10000"/>
                <a:gd name="connsiteX66" fmla="*/ 6524 w 9998"/>
                <a:gd name="connsiteY66" fmla="*/ 2232 h 10000"/>
                <a:gd name="connsiteX67" fmla="*/ 5990 w 9998"/>
                <a:gd name="connsiteY67" fmla="*/ 2855 h 10000"/>
                <a:gd name="connsiteX68" fmla="*/ 5451 w 9998"/>
                <a:gd name="connsiteY68" fmla="*/ 3614 h 10000"/>
                <a:gd name="connsiteX69" fmla="*/ 5024 w 9998"/>
                <a:gd name="connsiteY69" fmla="*/ 4229 h 10000"/>
                <a:gd name="connsiteX70" fmla="*/ 4708 w 9998"/>
                <a:gd name="connsiteY70" fmla="*/ 4685 h 10000"/>
                <a:gd name="connsiteX71" fmla="*/ 4390 w 9998"/>
                <a:gd name="connsiteY71" fmla="*/ 5140 h 10000"/>
                <a:gd name="connsiteX72" fmla="*/ 4228 w 9998"/>
                <a:gd name="connsiteY72" fmla="*/ 5383 h 10000"/>
                <a:gd name="connsiteX73" fmla="*/ 4110 w 9998"/>
                <a:gd name="connsiteY73" fmla="*/ 5505 h 10000"/>
                <a:gd name="connsiteX74" fmla="*/ 3967 w 9998"/>
                <a:gd name="connsiteY74" fmla="*/ 5558 h 10000"/>
                <a:gd name="connsiteX75" fmla="*/ 3815 w 9998"/>
                <a:gd name="connsiteY75" fmla="*/ 5558 h 10000"/>
                <a:gd name="connsiteX76" fmla="*/ 3704 w 9998"/>
                <a:gd name="connsiteY76" fmla="*/ 5520 h 10000"/>
                <a:gd name="connsiteX77" fmla="*/ 3606 w 9998"/>
                <a:gd name="connsiteY77" fmla="*/ 5414 h 10000"/>
                <a:gd name="connsiteX78" fmla="*/ 3523 w 9998"/>
                <a:gd name="connsiteY78" fmla="*/ 5338 h 10000"/>
                <a:gd name="connsiteX79" fmla="*/ 3457 w 9998"/>
                <a:gd name="connsiteY79" fmla="*/ 5232 h 10000"/>
                <a:gd name="connsiteX80" fmla="*/ 3250 w 9998"/>
                <a:gd name="connsiteY80" fmla="*/ 4692 h 10000"/>
                <a:gd name="connsiteX81" fmla="*/ 2946 w 9998"/>
                <a:gd name="connsiteY81" fmla="*/ 3721 h 10000"/>
                <a:gd name="connsiteX82" fmla="*/ 2756 w 9998"/>
                <a:gd name="connsiteY82" fmla="*/ 3090 h 10000"/>
                <a:gd name="connsiteX83" fmla="*/ 2635 w 9998"/>
                <a:gd name="connsiteY83" fmla="*/ 2680 h 10000"/>
                <a:gd name="connsiteX84" fmla="*/ 2536 w 9998"/>
                <a:gd name="connsiteY84" fmla="*/ 2415 h 10000"/>
                <a:gd name="connsiteX85" fmla="*/ 2419 w 9998"/>
                <a:gd name="connsiteY85" fmla="*/ 2225 h 10000"/>
                <a:gd name="connsiteX86" fmla="*/ 2258 w 9998"/>
                <a:gd name="connsiteY86" fmla="*/ 2020 h 10000"/>
                <a:gd name="connsiteX87" fmla="*/ 1904 w 9998"/>
                <a:gd name="connsiteY87" fmla="*/ 1739 h 10000"/>
                <a:gd name="connsiteX88" fmla="*/ 1049 w 9998"/>
                <a:gd name="connsiteY88" fmla="*/ 1040 h 10000"/>
                <a:gd name="connsiteX89" fmla="*/ 482 w 9998"/>
                <a:gd name="connsiteY89" fmla="*/ 433 h 10000"/>
                <a:gd name="connsiteX90" fmla="*/ 275 w 9998"/>
                <a:gd name="connsiteY90" fmla="*/ 190 h 10000"/>
                <a:gd name="connsiteX91" fmla="*/ 178 w 9998"/>
                <a:gd name="connsiteY91" fmla="*/ 68 h 10000"/>
                <a:gd name="connsiteX92" fmla="*/ 138 w 9998"/>
                <a:gd name="connsiteY92" fmla="*/ 15 h 10000"/>
                <a:gd name="connsiteX93" fmla="*/ 126 w 9998"/>
                <a:gd name="connsiteY93" fmla="*/ 0 h 10000"/>
                <a:gd name="connsiteX94" fmla="*/ 114 w 9998"/>
                <a:gd name="connsiteY94" fmla="*/ 8 h 10000"/>
                <a:gd name="connsiteX95" fmla="*/ 100 w 9998"/>
                <a:gd name="connsiteY95" fmla="*/ 61 h 10000"/>
                <a:gd name="connsiteX96" fmla="*/ 71 w 9998"/>
                <a:gd name="connsiteY96" fmla="*/ 304 h 10000"/>
                <a:gd name="connsiteX97" fmla="*/ 17 w 9998"/>
                <a:gd name="connsiteY97" fmla="*/ 767 h 10000"/>
                <a:gd name="connsiteX98" fmla="*/ 2 w 9998"/>
                <a:gd name="connsiteY98" fmla="*/ 888 h 10000"/>
                <a:gd name="connsiteX99" fmla="*/ 0 w 9998"/>
                <a:gd name="connsiteY99" fmla="*/ 896 h 10000"/>
                <a:gd name="connsiteX100" fmla="*/ 152 w 9998"/>
                <a:gd name="connsiteY100"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000 w 10000"/>
                <a:gd name="connsiteY28" fmla="*/ 2885 h 10000"/>
                <a:gd name="connsiteX29" fmla="*/ 9076 w 10000"/>
                <a:gd name="connsiteY29" fmla="*/ 2938 h 10000"/>
                <a:gd name="connsiteX30" fmla="*/ 9157 w 10000"/>
                <a:gd name="connsiteY30" fmla="*/ 3007 h 10000"/>
                <a:gd name="connsiteX31" fmla="*/ 9280 w 10000"/>
                <a:gd name="connsiteY31" fmla="*/ 3144 h 10000"/>
                <a:gd name="connsiteX32" fmla="*/ 9437 w 10000"/>
                <a:gd name="connsiteY32" fmla="*/ 3333 h 10000"/>
                <a:gd name="connsiteX33" fmla="*/ 9660 w 10000"/>
                <a:gd name="connsiteY33" fmla="*/ 3599 h 10000"/>
                <a:gd name="connsiteX34" fmla="*/ 9776 w 10000"/>
                <a:gd name="connsiteY34" fmla="*/ 3736 h 10000"/>
                <a:gd name="connsiteX35" fmla="*/ 9814 w 10000"/>
                <a:gd name="connsiteY35" fmla="*/ 3774 h 10000"/>
                <a:gd name="connsiteX36" fmla="*/ 9826 w 10000"/>
                <a:gd name="connsiteY36" fmla="*/ 3774 h 10000"/>
                <a:gd name="connsiteX37" fmla="*/ 9833 w 10000"/>
                <a:gd name="connsiteY37" fmla="*/ 3751 h 10000"/>
                <a:gd name="connsiteX38" fmla="*/ 9845 w 10000"/>
                <a:gd name="connsiteY38" fmla="*/ 3599 h 10000"/>
                <a:gd name="connsiteX39" fmla="*/ 9874 w 10000"/>
                <a:gd name="connsiteY39" fmla="*/ 3257 h 10000"/>
                <a:gd name="connsiteX40" fmla="*/ 9888 w 10000"/>
                <a:gd name="connsiteY40" fmla="*/ 3136 h 10000"/>
                <a:gd name="connsiteX41" fmla="*/ 9895 w 10000"/>
                <a:gd name="connsiteY41" fmla="*/ 3083 h 10000"/>
                <a:gd name="connsiteX42" fmla="*/ 9895 w 10000"/>
                <a:gd name="connsiteY42" fmla="*/ 3060 h 10000"/>
                <a:gd name="connsiteX43" fmla="*/ 9879 w 10000"/>
                <a:gd name="connsiteY43" fmla="*/ 3052 h 10000"/>
                <a:gd name="connsiteX44" fmla="*/ 9855 w 10000"/>
                <a:gd name="connsiteY44" fmla="*/ 3022 h 10000"/>
                <a:gd name="connsiteX45" fmla="*/ 9841 w 10000"/>
                <a:gd name="connsiteY45" fmla="*/ 2961 h 10000"/>
                <a:gd name="connsiteX46" fmla="*/ 9836 w 10000"/>
                <a:gd name="connsiteY46" fmla="*/ 2855 h 10000"/>
                <a:gd name="connsiteX47" fmla="*/ 9857 w 10000"/>
                <a:gd name="connsiteY47" fmla="*/ 2779 h 10000"/>
                <a:gd name="connsiteX48" fmla="*/ 9895 w 10000"/>
                <a:gd name="connsiteY48" fmla="*/ 2787 h 10000"/>
                <a:gd name="connsiteX49" fmla="*/ 9933 w 10000"/>
                <a:gd name="connsiteY49" fmla="*/ 2817 h 10000"/>
                <a:gd name="connsiteX50" fmla="*/ 9943 w 10000"/>
                <a:gd name="connsiteY50" fmla="*/ 2825 h 10000"/>
                <a:gd name="connsiteX51" fmla="*/ 9955 w 10000"/>
                <a:gd name="connsiteY51" fmla="*/ 2688 h 10000"/>
                <a:gd name="connsiteX52" fmla="*/ 9990 w 10000"/>
                <a:gd name="connsiteY52" fmla="*/ 2164 h 10000"/>
                <a:gd name="connsiteX53" fmla="*/ 10000 w 10000"/>
                <a:gd name="connsiteY53" fmla="*/ 2005 h 10000"/>
                <a:gd name="connsiteX54" fmla="*/ 10000 w 10000"/>
                <a:gd name="connsiteY54" fmla="*/ 1967 h 10000"/>
                <a:gd name="connsiteX55" fmla="*/ 9990 w 10000"/>
                <a:gd name="connsiteY55" fmla="*/ 1951 h 10000"/>
                <a:gd name="connsiteX56" fmla="*/ 9947 w 10000"/>
                <a:gd name="connsiteY56" fmla="*/ 1936 h 10000"/>
                <a:gd name="connsiteX57" fmla="*/ 9741 w 10000"/>
                <a:gd name="connsiteY57" fmla="*/ 1875 h 10000"/>
                <a:gd name="connsiteX58" fmla="*/ 9363 w 10000"/>
                <a:gd name="connsiteY58" fmla="*/ 1762 h 10000"/>
                <a:gd name="connsiteX59" fmla="*/ 9057 w 10000"/>
                <a:gd name="connsiteY59" fmla="*/ 1686 h 10000"/>
                <a:gd name="connsiteX60" fmla="*/ 8746 w 10000"/>
                <a:gd name="connsiteY60" fmla="*/ 1617 h 10000"/>
                <a:gd name="connsiteX61" fmla="*/ 8376 w 10000"/>
                <a:gd name="connsiteY61" fmla="*/ 1557 h 10000"/>
                <a:gd name="connsiteX62" fmla="*/ 7972 w 10000"/>
                <a:gd name="connsiteY62" fmla="*/ 1511 h 10000"/>
                <a:gd name="connsiteX63" fmla="*/ 7547 w 10000"/>
                <a:gd name="connsiteY63" fmla="*/ 1579 h 10000"/>
                <a:gd name="connsiteX64" fmla="*/ 7059 w 10000"/>
                <a:gd name="connsiteY64" fmla="*/ 1792 h 10000"/>
                <a:gd name="connsiteX65" fmla="*/ 6525 w 10000"/>
                <a:gd name="connsiteY65" fmla="*/ 2232 h 10000"/>
                <a:gd name="connsiteX66" fmla="*/ 5991 w 10000"/>
                <a:gd name="connsiteY66" fmla="*/ 2855 h 10000"/>
                <a:gd name="connsiteX67" fmla="*/ 5452 w 10000"/>
                <a:gd name="connsiteY67" fmla="*/ 3614 h 10000"/>
                <a:gd name="connsiteX68" fmla="*/ 5025 w 10000"/>
                <a:gd name="connsiteY68" fmla="*/ 4229 h 10000"/>
                <a:gd name="connsiteX69" fmla="*/ 4709 w 10000"/>
                <a:gd name="connsiteY69" fmla="*/ 4685 h 10000"/>
                <a:gd name="connsiteX70" fmla="*/ 4391 w 10000"/>
                <a:gd name="connsiteY70" fmla="*/ 5140 h 10000"/>
                <a:gd name="connsiteX71" fmla="*/ 4229 w 10000"/>
                <a:gd name="connsiteY71" fmla="*/ 5383 h 10000"/>
                <a:gd name="connsiteX72" fmla="*/ 4111 w 10000"/>
                <a:gd name="connsiteY72" fmla="*/ 5505 h 10000"/>
                <a:gd name="connsiteX73" fmla="*/ 3968 w 10000"/>
                <a:gd name="connsiteY73" fmla="*/ 5558 h 10000"/>
                <a:gd name="connsiteX74" fmla="*/ 3816 w 10000"/>
                <a:gd name="connsiteY74" fmla="*/ 5558 h 10000"/>
                <a:gd name="connsiteX75" fmla="*/ 3705 w 10000"/>
                <a:gd name="connsiteY75" fmla="*/ 5520 h 10000"/>
                <a:gd name="connsiteX76" fmla="*/ 3607 w 10000"/>
                <a:gd name="connsiteY76" fmla="*/ 5414 h 10000"/>
                <a:gd name="connsiteX77" fmla="*/ 3524 w 10000"/>
                <a:gd name="connsiteY77" fmla="*/ 5338 h 10000"/>
                <a:gd name="connsiteX78" fmla="*/ 3458 w 10000"/>
                <a:gd name="connsiteY78" fmla="*/ 5232 h 10000"/>
                <a:gd name="connsiteX79" fmla="*/ 3251 w 10000"/>
                <a:gd name="connsiteY79" fmla="*/ 4692 h 10000"/>
                <a:gd name="connsiteX80" fmla="*/ 2947 w 10000"/>
                <a:gd name="connsiteY80" fmla="*/ 3721 h 10000"/>
                <a:gd name="connsiteX81" fmla="*/ 2757 w 10000"/>
                <a:gd name="connsiteY81" fmla="*/ 3090 h 10000"/>
                <a:gd name="connsiteX82" fmla="*/ 2636 w 10000"/>
                <a:gd name="connsiteY82" fmla="*/ 2680 h 10000"/>
                <a:gd name="connsiteX83" fmla="*/ 2537 w 10000"/>
                <a:gd name="connsiteY83" fmla="*/ 2415 h 10000"/>
                <a:gd name="connsiteX84" fmla="*/ 2419 w 10000"/>
                <a:gd name="connsiteY84" fmla="*/ 2225 h 10000"/>
                <a:gd name="connsiteX85" fmla="*/ 2258 w 10000"/>
                <a:gd name="connsiteY85" fmla="*/ 2020 h 10000"/>
                <a:gd name="connsiteX86" fmla="*/ 1904 w 10000"/>
                <a:gd name="connsiteY86" fmla="*/ 1739 h 10000"/>
                <a:gd name="connsiteX87" fmla="*/ 1049 w 10000"/>
                <a:gd name="connsiteY87" fmla="*/ 1040 h 10000"/>
                <a:gd name="connsiteX88" fmla="*/ 482 w 10000"/>
                <a:gd name="connsiteY88" fmla="*/ 433 h 10000"/>
                <a:gd name="connsiteX89" fmla="*/ 275 w 10000"/>
                <a:gd name="connsiteY89" fmla="*/ 190 h 10000"/>
                <a:gd name="connsiteX90" fmla="*/ 178 w 10000"/>
                <a:gd name="connsiteY90" fmla="*/ 68 h 10000"/>
                <a:gd name="connsiteX91" fmla="*/ 138 w 10000"/>
                <a:gd name="connsiteY91" fmla="*/ 15 h 10000"/>
                <a:gd name="connsiteX92" fmla="*/ 126 w 10000"/>
                <a:gd name="connsiteY92" fmla="*/ 0 h 10000"/>
                <a:gd name="connsiteX93" fmla="*/ 114 w 10000"/>
                <a:gd name="connsiteY93" fmla="*/ 8 h 10000"/>
                <a:gd name="connsiteX94" fmla="*/ 100 w 10000"/>
                <a:gd name="connsiteY94" fmla="*/ 61 h 10000"/>
                <a:gd name="connsiteX95" fmla="*/ 71 w 10000"/>
                <a:gd name="connsiteY95" fmla="*/ 304 h 10000"/>
                <a:gd name="connsiteX96" fmla="*/ 17 w 10000"/>
                <a:gd name="connsiteY96" fmla="*/ 767 h 10000"/>
                <a:gd name="connsiteX97" fmla="*/ 2 w 10000"/>
                <a:gd name="connsiteY97" fmla="*/ 888 h 10000"/>
                <a:gd name="connsiteX98" fmla="*/ 0 w 10000"/>
                <a:gd name="connsiteY98" fmla="*/ 896 h 10000"/>
                <a:gd name="connsiteX99" fmla="*/ 152 w 10000"/>
                <a:gd name="connsiteY99"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000 w 10000"/>
                <a:gd name="connsiteY28" fmla="*/ 2885 h 10000"/>
                <a:gd name="connsiteX29" fmla="*/ 9157 w 10000"/>
                <a:gd name="connsiteY29" fmla="*/ 3007 h 10000"/>
                <a:gd name="connsiteX30" fmla="*/ 9280 w 10000"/>
                <a:gd name="connsiteY30" fmla="*/ 3144 h 10000"/>
                <a:gd name="connsiteX31" fmla="*/ 9437 w 10000"/>
                <a:gd name="connsiteY31" fmla="*/ 3333 h 10000"/>
                <a:gd name="connsiteX32" fmla="*/ 9660 w 10000"/>
                <a:gd name="connsiteY32" fmla="*/ 3599 h 10000"/>
                <a:gd name="connsiteX33" fmla="*/ 9776 w 10000"/>
                <a:gd name="connsiteY33" fmla="*/ 3736 h 10000"/>
                <a:gd name="connsiteX34" fmla="*/ 9814 w 10000"/>
                <a:gd name="connsiteY34" fmla="*/ 3774 h 10000"/>
                <a:gd name="connsiteX35" fmla="*/ 9826 w 10000"/>
                <a:gd name="connsiteY35" fmla="*/ 3774 h 10000"/>
                <a:gd name="connsiteX36" fmla="*/ 9833 w 10000"/>
                <a:gd name="connsiteY36" fmla="*/ 3751 h 10000"/>
                <a:gd name="connsiteX37" fmla="*/ 9845 w 10000"/>
                <a:gd name="connsiteY37" fmla="*/ 3599 h 10000"/>
                <a:gd name="connsiteX38" fmla="*/ 9874 w 10000"/>
                <a:gd name="connsiteY38" fmla="*/ 3257 h 10000"/>
                <a:gd name="connsiteX39" fmla="*/ 9888 w 10000"/>
                <a:gd name="connsiteY39" fmla="*/ 3136 h 10000"/>
                <a:gd name="connsiteX40" fmla="*/ 9895 w 10000"/>
                <a:gd name="connsiteY40" fmla="*/ 3083 h 10000"/>
                <a:gd name="connsiteX41" fmla="*/ 9895 w 10000"/>
                <a:gd name="connsiteY41" fmla="*/ 3060 h 10000"/>
                <a:gd name="connsiteX42" fmla="*/ 9879 w 10000"/>
                <a:gd name="connsiteY42" fmla="*/ 3052 h 10000"/>
                <a:gd name="connsiteX43" fmla="*/ 9855 w 10000"/>
                <a:gd name="connsiteY43" fmla="*/ 3022 h 10000"/>
                <a:gd name="connsiteX44" fmla="*/ 9841 w 10000"/>
                <a:gd name="connsiteY44" fmla="*/ 2961 h 10000"/>
                <a:gd name="connsiteX45" fmla="*/ 9836 w 10000"/>
                <a:gd name="connsiteY45" fmla="*/ 2855 h 10000"/>
                <a:gd name="connsiteX46" fmla="*/ 9857 w 10000"/>
                <a:gd name="connsiteY46" fmla="*/ 2779 h 10000"/>
                <a:gd name="connsiteX47" fmla="*/ 9895 w 10000"/>
                <a:gd name="connsiteY47" fmla="*/ 2787 h 10000"/>
                <a:gd name="connsiteX48" fmla="*/ 9933 w 10000"/>
                <a:gd name="connsiteY48" fmla="*/ 2817 h 10000"/>
                <a:gd name="connsiteX49" fmla="*/ 9943 w 10000"/>
                <a:gd name="connsiteY49" fmla="*/ 2825 h 10000"/>
                <a:gd name="connsiteX50" fmla="*/ 9955 w 10000"/>
                <a:gd name="connsiteY50" fmla="*/ 2688 h 10000"/>
                <a:gd name="connsiteX51" fmla="*/ 9990 w 10000"/>
                <a:gd name="connsiteY51" fmla="*/ 2164 h 10000"/>
                <a:gd name="connsiteX52" fmla="*/ 10000 w 10000"/>
                <a:gd name="connsiteY52" fmla="*/ 2005 h 10000"/>
                <a:gd name="connsiteX53" fmla="*/ 10000 w 10000"/>
                <a:gd name="connsiteY53" fmla="*/ 1967 h 10000"/>
                <a:gd name="connsiteX54" fmla="*/ 9990 w 10000"/>
                <a:gd name="connsiteY54" fmla="*/ 1951 h 10000"/>
                <a:gd name="connsiteX55" fmla="*/ 9947 w 10000"/>
                <a:gd name="connsiteY55" fmla="*/ 1936 h 10000"/>
                <a:gd name="connsiteX56" fmla="*/ 9741 w 10000"/>
                <a:gd name="connsiteY56" fmla="*/ 1875 h 10000"/>
                <a:gd name="connsiteX57" fmla="*/ 9363 w 10000"/>
                <a:gd name="connsiteY57" fmla="*/ 1762 h 10000"/>
                <a:gd name="connsiteX58" fmla="*/ 9057 w 10000"/>
                <a:gd name="connsiteY58" fmla="*/ 1686 h 10000"/>
                <a:gd name="connsiteX59" fmla="*/ 8746 w 10000"/>
                <a:gd name="connsiteY59" fmla="*/ 1617 h 10000"/>
                <a:gd name="connsiteX60" fmla="*/ 8376 w 10000"/>
                <a:gd name="connsiteY60" fmla="*/ 1557 h 10000"/>
                <a:gd name="connsiteX61" fmla="*/ 7972 w 10000"/>
                <a:gd name="connsiteY61" fmla="*/ 1511 h 10000"/>
                <a:gd name="connsiteX62" fmla="*/ 7547 w 10000"/>
                <a:gd name="connsiteY62" fmla="*/ 1579 h 10000"/>
                <a:gd name="connsiteX63" fmla="*/ 7059 w 10000"/>
                <a:gd name="connsiteY63" fmla="*/ 1792 h 10000"/>
                <a:gd name="connsiteX64" fmla="*/ 6525 w 10000"/>
                <a:gd name="connsiteY64" fmla="*/ 2232 h 10000"/>
                <a:gd name="connsiteX65" fmla="*/ 5991 w 10000"/>
                <a:gd name="connsiteY65" fmla="*/ 2855 h 10000"/>
                <a:gd name="connsiteX66" fmla="*/ 5452 w 10000"/>
                <a:gd name="connsiteY66" fmla="*/ 3614 h 10000"/>
                <a:gd name="connsiteX67" fmla="*/ 5025 w 10000"/>
                <a:gd name="connsiteY67" fmla="*/ 4229 h 10000"/>
                <a:gd name="connsiteX68" fmla="*/ 4709 w 10000"/>
                <a:gd name="connsiteY68" fmla="*/ 4685 h 10000"/>
                <a:gd name="connsiteX69" fmla="*/ 4391 w 10000"/>
                <a:gd name="connsiteY69" fmla="*/ 5140 h 10000"/>
                <a:gd name="connsiteX70" fmla="*/ 4229 w 10000"/>
                <a:gd name="connsiteY70" fmla="*/ 5383 h 10000"/>
                <a:gd name="connsiteX71" fmla="*/ 4111 w 10000"/>
                <a:gd name="connsiteY71" fmla="*/ 5505 h 10000"/>
                <a:gd name="connsiteX72" fmla="*/ 3968 w 10000"/>
                <a:gd name="connsiteY72" fmla="*/ 5558 h 10000"/>
                <a:gd name="connsiteX73" fmla="*/ 3816 w 10000"/>
                <a:gd name="connsiteY73" fmla="*/ 5558 h 10000"/>
                <a:gd name="connsiteX74" fmla="*/ 3705 w 10000"/>
                <a:gd name="connsiteY74" fmla="*/ 5520 h 10000"/>
                <a:gd name="connsiteX75" fmla="*/ 3607 w 10000"/>
                <a:gd name="connsiteY75" fmla="*/ 5414 h 10000"/>
                <a:gd name="connsiteX76" fmla="*/ 3524 w 10000"/>
                <a:gd name="connsiteY76" fmla="*/ 5338 h 10000"/>
                <a:gd name="connsiteX77" fmla="*/ 3458 w 10000"/>
                <a:gd name="connsiteY77" fmla="*/ 5232 h 10000"/>
                <a:gd name="connsiteX78" fmla="*/ 3251 w 10000"/>
                <a:gd name="connsiteY78" fmla="*/ 4692 h 10000"/>
                <a:gd name="connsiteX79" fmla="*/ 2947 w 10000"/>
                <a:gd name="connsiteY79" fmla="*/ 3721 h 10000"/>
                <a:gd name="connsiteX80" fmla="*/ 2757 w 10000"/>
                <a:gd name="connsiteY80" fmla="*/ 3090 h 10000"/>
                <a:gd name="connsiteX81" fmla="*/ 2636 w 10000"/>
                <a:gd name="connsiteY81" fmla="*/ 2680 h 10000"/>
                <a:gd name="connsiteX82" fmla="*/ 2537 w 10000"/>
                <a:gd name="connsiteY82" fmla="*/ 2415 h 10000"/>
                <a:gd name="connsiteX83" fmla="*/ 2419 w 10000"/>
                <a:gd name="connsiteY83" fmla="*/ 2225 h 10000"/>
                <a:gd name="connsiteX84" fmla="*/ 2258 w 10000"/>
                <a:gd name="connsiteY84" fmla="*/ 2020 h 10000"/>
                <a:gd name="connsiteX85" fmla="*/ 1904 w 10000"/>
                <a:gd name="connsiteY85" fmla="*/ 1739 h 10000"/>
                <a:gd name="connsiteX86" fmla="*/ 1049 w 10000"/>
                <a:gd name="connsiteY86" fmla="*/ 1040 h 10000"/>
                <a:gd name="connsiteX87" fmla="*/ 482 w 10000"/>
                <a:gd name="connsiteY87" fmla="*/ 433 h 10000"/>
                <a:gd name="connsiteX88" fmla="*/ 275 w 10000"/>
                <a:gd name="connsiteY88" fmla="*/ 190 h 10000"/>
                <a:gd name="connsiteX89" fmla="*/ 178 w 10000"/>
                <a:gd name="connsiteY89" fmla="*/ 68 h 10000"/>
                <a:gd name="connsiteX90" fmla="*/ 138 w 10000"/>
                <a:gd name="connsiteY90" fmla="*/ 15 h 10000"/>
                <a:gd name="connsiteX91" fmla="*/ 126 w 10000"/>
                <a:gd name="connsiteY91" fmla="*/ 0 h 10000"/>
                <a:gd name="connsiteX92" fmla="*/ 114 w 10000"/>
                <a:gd name="connsiteY92" fmla="*/ 8 h 10000"/>
                <a:gd name="connsiteX93" fmla="*/ 100 w 10000"/>
                <a:gd name="connsiteY93" fmla="*/ 61 h 10000"/>
                <a:gd name="connsiteX94" fmla="*/ 71 w 10000"/>
                <a:gd name="connsiteY94" fmla="*/ 304 h 10000"/>
                <a:gd name="connsiteX95" fmla="*/ 17 w 10000"/>
                <a:gd name="connsiteY95" fmla="*/ 767 h 10000"/>
                <a:gd name="connsiteX96" fmla="*/ 2 w 10000"/>
                <a:gd name="connsiteY96" fmla="*/ 888 h 10000"/>
                <a:gd name="connsiteX97" fmla="*/ 0 w 10000"/>
                <a:gd name="connsiteY97" fmla="*/ 896 h 10000"/>
                <a:gd name="connsiteX98" fmla="*/ 152 w 10000"/>
                <a:gd name="connsiteY98"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000 w 10000"/>
                <a:gd name="connsiteY28" fmla="*/ 2885 h 10000"/>
                <a:gd name="connsiteX29" fmla="*/ 9280 w 10000"/>
                <a:gd name="connsiteY29" fmla="*/ 3144 h 10000"/>
                <a:gd name="connsiteX30" fmla="*/ 9437 w 10000"/>
                <a:gd name="connsiteY30" fmla="*/ 3333 h 10000"/>
                <a:gd name="connsiteX31" fmla="*/ 9660 w 10000"/>
                <a:gd name="connsiteY31" fmla="*/ 3599 h 10000"/>
                <a:gd name="connsiteX32" fmla="*/ 9776 w 10000"/>
                <a:gd name="connsiteY32" fmla="*/ 3736 h 10000"/>
                <a:gd name="connsiteX33" fmla="*/ 9814 w 10000"/>
                <a:gd name="connsiteY33" fmla="*/ 3774 h 10000"/>
                <a:gd name="connsiteX34" fmla="*/ 9826 w 10000"/>
                <a:gd name="connsiteY34" fmla="*/ 3774 h 10000"/>
                <a:gd name="connsiteX35" fmla="*/ 9833 w 10000"/>
                <a:gd name="connsiteY35" fmla="*/ 3751 h 10000"/>
                <a:gd name="connsiteX36" fmla="*/ 9845 w 10000"/>
                <a:gd name="connsiteY36" fmla="*/ 3599 h 10000"/>
                <a:gd name="connsiteX37" fmla="*/ 9874 w 10000"/>
                <a:gd name="connsiteY37" fmla="*/ 3257 h 10000"/>
                <a:gd name="connsiteX38" fmla="*/ 9888 w 10000"/>
                <a:gd name="connsiteY38" fmla="*/ 3136 h 10000"/>
                <a:gd name="connsiteX39" fmla="*/ 9895 w 10000"/>
                <a:gd name="connsiteY39" fmla="*/ 3083 h 10000"/>
                <a:gd name="connsiteX40" fmla="*/ 9895 w 10000"/>
                <a:gd name="connsiteY40" fmla="*/ 3060 h 10000"/>
                <a:gd name="connsiteX41" fmla="*/ 9879 w 10000"/>
                <a:gd name="connsiteY41" fmla="*/ 3052 h 10000"/>
                <a:gd name="connsiteX42" fmla="*/ 9855 w 10000"/>
                <a:gd name="connsiteY42" fmla="*/ 3022 h 10000"/>
                <a:gd name="connsiteX43" fmla="*/ 9841 w 10000"/>
                <a:gd name="connsiteY43" fmla="*/ 2961 h 10000"/>
                <a:gd name="connsiteX44" fmla="*/ 9836 w 10000"/>
                <a:gd name="connsiteY44" fmla="*/ 2855 h 10000"/>
                <a:gd name="connsiteX45" fmla="*/ 9857 w 10000"/>
                <a:gd name="connsiteY45" fmla="*/ 2779 h 10000"/>
                <a:gd name="connsiteX46" fmla="*/ 9895 w 10000"/>
                <a:gd name="connsiteY46" fmla="*/ 2787 h 10000"/>
                <a:gd name="connsiteX47" fmla="*/ 9933 w 10000"/>
                <a:gd name="connsiteY47" fmla="*/ 2817 h 10000"/>
                <a:gd name="connsiteX48" fmla="*/ 9943 w 10000"/>
                <a:gd name="connsiteY48" fmla="*/ 2825 h 10000"/>
                <a:gd name="connsiteX49" fmla="*/ 9955 w 10000"/>
                <a:gd name="connsiteY49" fmla="*/ 2688 h 10000"/>
                <a:gd name="connsiteX50" fmla="*/ 9990 w 10000"/>
                <a:gd name="connsiteY50" fmla="*/ 2164 h 10000"/>
                <a:gd name="connsiteX51" fmla="*/ 10000 w 10000"/>
                <a:gd name="connsiteY51" fmla="*/ 2005 h 10000"/>
                <a:gd name="connsiteX52" fmla="*/ 10000 w 10000"/>
                <a:gd name="connsiteY52" fmla="*/ 1967 h 10000"/>
                <a:gd name="connsiteX53" fmla="*/ 9990 w 10000"/>
                <a:gd name="connsiteY53" fmla="*/ 1951 h 10000"/>
                <a:gd name="connsiteX54" fmla="*/ 9947 w 10000"/>
                <a:gd name="connsiteY54" fmla="*/ 1936 h 10000"/>
                <a:gd name="connsiteX55" fmla="*/ 9741 w 10000"/>
                <a:gd name="connsiteY55" fmla="*/ 1875 h 10000"/>
                <a:gd name="connsiteX56" fmla="*/ 9363 w 10000"/>
                <a:gd name="connsiteY56" fmla="*/ 1762 h 10000"/>
                <a:gd name="connsiteX57" fmla="*/ 9057 w 10000"/>
                <a:gd name="connsiteY57" fmla="*/ 1686 h 10000"/>
                <a:gd name="connsiteX58" fmla="*/ 8746 w 10000"/>
                <a:gd name="connsiteY58" fmla="*/ 1617 h 10000"/>
                <a:gd name="connsiteX59" fmla="*/ 8376 w 10000"/>
                <a:gd name="connsiteY59" fmla="*/ 1557 h 10000"/>
                <a:gd name="connsiteX60" fmla="*/ 7972 w 10000"/>
                <a:gd name="connsiteY60" fmla="*/ 1511 h 10000"/>
                <a:gd name="connsiteX61" fmla="*/ 7547 w 10000"/>
                <a:gd name="connsiteY61" fmla="*/ 1579 h 10000"/>
                <a:gd name="connsiteX62" fmla="*/ 7059 w 10000"/>
                <a:gd name="connsiteY62" fmla="*/ 1792 h 10000"/>
                <a:gd name="connsiteX63" fmla="*/ 6525 w 10000"/>
                <a:gd name="connsiteY63" fmla="*/ 2232 h 10000"/>
                <a:gd name="connsiteX64" fmla="*/ 5991 w 10000"/>
                <a:gd name="connsiteY64" fmla="*/ 2855 h 10000"/>
                <a:gd name="connsiteX65" fmla="*/ 5452 w 10000"/>
                <a:gd name="connsiteY65" fmla="*/ 3614 h 10000"/>
                <a:gd name="connsiteX66" fmla="*/ 5025 w 10000"/>
                <a:gd name="connsiteY66" fmla="*/ 4229 h 10000"/>
                <a:gd name="connsiteX67" fmla="*/ 4709 w 10000"/>
                <a:gd name="connsiteY67" fmla="*/ 4685 h 10000"/>
                <a:gd name="connsiteX68" fmla="*/ 4391 w 10000"/>
                <a:gd name="connsiteY68" fmla="*/ 5140 h 10000"/>
                <a:gd name="connsiteX69" fmla="*/ 4229 w 10000"/>
                <a:gd name="connsiteY69" fmla="*/ 5383 h 10000"/>
                <a:gd name="connsiteX70" fmla="*/ 4111 w 10000"/>
                <a:gd name="connsiteY70" fmla="*/ 5505 h 10000"/>
                <a:gd name="connsiteX71" fmla="*/ 3968 w 10000"/>
                <a:gd name="connsiteY71" fmla="*/ 5558 h 10000"/>
                <a:gd name="connsiteX72" fmla="*/ 3816 w 10000"/>
                <a:gd name="connsiteY72" fmla="*/ 5558 h 10000"/>
                <a:gd name="connsiteX73" fmla="*/ 3705 w 10000"/>
                <a:gd name="connsiteY73" fmla="*/ 5520 h 10000"/>
                <a:gd name="connsiteX74" fmla="*/ 3607 w 10000"/>
                <a:gd name="connsiteY74" fmla="*/ 5414 h 10000"/>
                <a:gd name="connsiteX75" fmla="*/ 3524 w 10000"/>
                <a:gd name="connsiteY75" fmla="*/ 5338 h 10000"/>
                <a:gd name="connsiteX76" fmla="*/ 3458 w 10000"/>
                <a:gd name="connsiteY76" fmla="*/ 5232 h 10000"/>
                <a:gd name="connsiteX77" fmla="*/ 3251 w 10000"/>
                <a:gd name="connsiteY77" fmla="*/ 4692 h 10000"/>
                <a:gd name="connsiteX78" fmla="*/ 2947 w 10000"/>
                <a:gd name="connsiteY78" fmla="*/ 3721 h 10000"/>
                <a:gd name="connsiteX79" fmla="*/ 2757 w 10000"/>
                <a:gd name="connsiteY79" fmla="*/ 3090 h 10000"/>
                <a:gd name="connsiteX80" fmla="*/ 2636 w 10000"/>
                <a:gd name="connsiteY80" fmla="*/ 2680 h 10000"/>
                <a:gd name="connsiteX81" fmla="*/ 2537 w 10000"/>
                <a:gd name="connsiteY81" fmla="*/ 2415 h 10000"/>
                <a:gd name="connsiteX82" fmla="*/ 2419 w 10000"/>
                <a:gd name="connsiteY82" fmla="*/ 2225 h 10000"/>
                <a:gd name="connsiteX83" fmla="*/ 2258 w 10000"/>
                <a:gd name="connsiteY83" fmla="*/ 2020 h 10000"/>
                <a:gd name="connsiteX84" fmla="*/ 1904 w 10000"/>
                <a:gd name="connsiteY84" fmla="*/ 1739 h 10000"/>
                <a:gd name="connsiteX85" fmla="*/ 1049 w 10000"/>
                <a:gd name="connsiteY85" fmla="*/ 1040 h 10000"/>
                <a:gd name="connsiteX86" fmla="*/ 482 w 10000"/>
                <a:gd name="connsiteY86" fmla="*/ 433 h 10000"/>
                <a:gd name="connsiteX87" fmla="*/ 275 w 10000"/>
                <a:gd name="connsiteY87" fmla="*/ 190 h 10000"/>
                <a:gd name="connsiteX88" fmla="*/ 178 w 10000"/>
                <a:gd name="connsiteY88" fmla="*/ 68 h 10000"/>
                <a:gd name="connsiteX89" fmla="*/ 138 w 10000"/>
                <a:gd name="connsiteY89" fmla="*/ 15 h 10000"/>
                <a:gd name="connsiteX90" fmla="*/ 126 w 10000"/>
                <a:gd name="connsiteY90" fmla="*/ 0 h 10000"/>
                <a:gd name="connsiteX91" fmla="*/ 114 w 10000"/>
                <a:gd name="connsiteY91" fmla="*/ 8 h 10000"/>
                <a:gd name="connsiteX92" fmla="*/ 100 w 10000"/>
                <a:gd name="connsiteY92" fmla="*/ 61 h 10000"/>
                <a:gd name="connsiteX93" fmla="*/ 71 w 10000"/>
                <a:gd name="connsiteY93" fmla="*/ 304 h 10000"/>
                <a:gd name="connsiteX94" fmla="*/ 17 w 10000"/>
                <a:gd name="connsiteY94" fmla="*/ 767 h 10000"/>
                <a:gd name="connsiteX95" fmla="*/ 2 w 10000"/>
                <a:gd name="connsiteY95" fmla="*/ 888 h 10000"/>
                <a:gd name="connsiteX96" fmla="*/ 0 w 10000"/>
                <a:gd name="connsiteY96" fmla="*/ 896 h 10000"/>
                <a:gd name="connsiteX97" fmla="*/ 152 w 10000"/>
                <a:gd name="connsiteY97"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55 w 10000"/>
                <a:gd name="connsiteY48" fmla="*/ 2688 h 10000"/>
                <a:gd name="connsiteX49" fmla="*/ 9990 w 10000"/>
                <a:gd name="connsiteY49" fmla="*/ 2164 h 10000"/>
                <a:gd name="connsiteX50" fmla="*/ 10000 w 10000"/>
                <a:gd name="connsiteY50" fmla="*/ 2005 h 10000"/>
                <a:gd name="connsiteX51" fmla="*/ 10000 w 10000"/>
                <a:gd name="connsiteY51" fmla="*/ 1967 h 10000"/>
                <a:gd name="connsiteX52" fmla="*/ 9990 w 10000"/>
                <a:gd name="connsiteY52" fmla="*/ 1951 h 10000"/>
                <a:gd name="connsiteX53" fmla="*/ 9947 w 10000"/>
                <a:gd name="connsiteY53" fmla="*/ 1936 h 10000"/>
                <a:gd name="connsiteX54" fmla="*/ 9741 w 10000"/>
                <a:gd name="connsiteY54" fmla="*/ 1875 h 10000"/>
                <a:gd name="connsiteX55" fmla="*/ 9363 w 10000"/>
                <a:gd name="connsiteY55" fmla="*/ 1762 h 10000"/>
                <a:gd name="connsiteX56" fmla="*/ 9057 w 10000"/>
                <a:gd name="connsiteY56" fmla="*/ 1686 h 10000"/>
                <a:gd name="connsiteX57" fmla="*/ 8746 w 10000"/>
                <a:gd name="connsiteY57" fmla="*/ 1617 h 10000"/>
                <a:gd name="connsiteX58" fmla="*/ 8376 w 10000"/>
                <a:gd name="connsiteY58" fmla="*/ 1557 h 10000"/>
                <a:gd name="connsiteX59" fmla="*/ 7972 w 10000"/>
                <a:gd name="connsiteY59" fmla="*/ 1511 h 10000"/>
                <a:gd name="connsiteX60" fmla="*/ 7547 w 10000"/>
                <a:gd name="connsiteY60" fmla="*/ 1579 h 10000"/>
                <a:gd name="connsiteX61" fmla="*/ 7059 w 10000"/>
                <a:gd name="connsiteY61" fmla="*/ 1792 h 10000"/>
                <a:gd name="connsiteX62" fmla="*/ 6525 w 10000"/>
                <a:gd name="connsiteY62" fmla="*/ 2232 h 10000"/>
                <a:gd name="connsiteX63" fmla="*/ 5991 w 10000"/>
                <a:gd name="connsiteY63" fmla="*/ 2855 h 10000"/>
                <a:gd name="connsiteX64" fmla="*/ 5452 w 10000"/>
                <a:gd name="connsiteY64" fmla="*/ 3614 h 10000"/>
                <a:gd name="connsiteX65" fmla="*/ 5025 w 10000"/>
                <a:gd name="connsiteY65" fmla="*/ 4229 h 10000"/>
                <a:gd name="connsiteX66" fmla="*/ 4709 w 10000"/>
                <a:gd name="connsiteY66" fmla="*/ 4685 h 10000"/>
                <a:gd name="connsiteX67" fmla="*/ 4391 w 10000"/>
                <a:gd name="connsiteY67" fmla="*/ 5140 h 10000"/>
                <a:gd name="connsiteX68" fmla="*/ 4229 w 10000"/>
                <a:gd name="connsiteY68" fmla="*/ 5383 h 10000"/>
                <a:gd name="connsiteX69" fmla="*/ 4111 w 10000"/>
                <a:gd name="connsiteY69" fmla="*/ 5505 h 10000"/>
                <a:gd name="connsiteX70" fmla="*/ 3968 w 10000"/>
                <a:gd name="connsiteY70" fmla="*/ 5558 h 10000"/>
                <a:gd name="connsiteX71" fmla="*/ 3816 w 10000"/>
                <a:gd name="connsiteY71" fmla="*/ 5558 h 10000"/>
                <a:gd name="connsiteX72" fmla="*/ 3705 w 10000"/>
                <a:gd name="connsiteY72" fmla="*/ 5520 h 10000"/>
                <a:gd name="connsiteX73" fmla="*/ 3607 w 10000"/>
                <a:gd name="connsiteY73" fmla="*/ 5414 h 10000"/>
                <a:gd name="connsiteX74" fmla="*/ 3524 w 10000"/>
                <a:gd name="connsiteY74" fmla="*/ 5338 h 10000"/>
                <a:gd name="connsiteX75" fmla="*/ 3458 w 10000"/>
                <a:gd name="connsiteY75" fmla="*/ 5232 h 10000"/>
                <a:gd name="connsiteX76" fmla="*/ 3251 w 10000"/>
                <a:gd name="connsiteY76" fmla="*/ 4692 h 10000"/>
                <a:gd name="connsiteX77" fmla="*/ 2947 w 10000"/>
                <a:gd name="connsiteY77" fmla="*/ 3721 h 10000"/>
                <a:gd name="connsiteX78" fmla="*/ 2757 w 10000"/>
                <a:gd name="connsiteY78" fmla="*/ 3090 h 10000"/>
                <a:gd name="connsiteX79" fmla="*/ 2636 w 10000"/>
                <a:gd name="connsiteY79" fmla="*/ 2680 h 10000"/>
                <a:gd name="connsiteX80" fmla="*/ 2537 w 10000"/>
                <a:gd name="connsiteY80" fmla="*/ 2415 h 10000"/>
                <a:gd name="connsiteX81" fmla="*/ 2419 w 10000"/>
                <a:gd name="connsiteY81" fmla="*/ 2225 h 10000"/>
                <a:gd name="connsiteX82" fmla="*/ 2258 w 10000"/>
                <a:gd name="connsiteY82" fmla="*/ 2020 h 10000"/>
                <a:gd name="connsiteX83" fmla="*/ 1904 w 10000"/>
                <a:gd name="connsiteY83" fmla="*/ 1739 h 10000"/>
                <a:gd name="connsiteX84" fmla="*/ 1049 w 10000"/>
                <a:gd name="connsiteY84" fmla="*/ 1040 h 10000"/>
                <a:gd name="connsiteX85" fmla="*/ 482 w 10000"/>
                <a:gd name="connsiteY85" fmla="*/ 433 h 10000"/>
                <a:gd name="connsiteX86" fmla="*/ 275 w 10000"/>
                <a:gd name="connsiteY86" fmla="*/ 190 h 10000"/>
                <a:gd name="connsiteX87" fmla="*/ 178 w 10000"/>
                <a:gd name="connsiteY87" fmla="*/ 68 h 10000"/>
                <a:gd name="connsiteX88" fmla="*/ 138 w 10000"/>
                <a:gd name="connsiteY88" fmla="*/ 15 h 10000"/>
                <a:gd name="connsiteX89" fmla="*/ 126 w 10000"/>
                <a:gd name="connsiteY89" fmla="*/ 0 h 10000"/>
                <a:gd name="connsiteX90" fmla="*/ 114 w 10000"/>
                <a:gd name="connsiteY90" fmla="*/ 8 h 10000"/>
                <a:gd name="connsiteX91" fmla="*/ 100 w 10000"/>
                <a:gd name="connsiteY91" fmla="*/ 61 h 10000"/>
                <a:gd name="connsiteX92" fmla="*/ 71 w 10000"/>
                <a:gd name="connsiteY92" fmla="*/ 304 h 10000"/>
                <a:gd name="connsiteX93" fmla="*/ 17 w 10000"/>
                <a:gd name="connsiteY93" fmla="*/ 767 h 10000"/>
                <a:gd name="connsiteX94" fmla="*/ 2 w 10000"/>
                <a:gd name="connsiteY94" fmla="*/ 888 h 10000"/>
                <a:gd name="connsiteX95" fmla="*/ 0 w 10000"/>
                <a:gd name="connsiteY95" fmla="*/ 896 h 10000"/>
                <a:gd name="connsiteX96" fmla="*/ 152 w 10000"/>
                <a:gd name="connsiteY96"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55 w 10000"/>
                <a:gd name="connsiteY48" fmla="*/ 2688 h 10000"/>
                <a:gd name="connsiteX49" fmla="*/ 9990 w 10000"/>
                <a:gd name="connsiteY49" fmla="*/ 2164 h 10000"/>
                <a:gd name="connsiteX50" fmla="*/ 10000 w 10000"/>
                <a:gd name="connsiteY50" fmla="*/ 2005 h 10000"/>
                <a:gd name="connsiteX51" fmla="*/ 10000 w 10000"/>
                <a:gd name="connsiteY51" fmla="*/ 1967 h 10000"/>
                <a:gd name="connsiteX52" fmla="*/ 9990 w 10000"/>
                <a:gd name="connsiteY52" fmla="*/ 1951 h 10000"/>
                <a:gd name="connsiteX53" fmla="*/ 9947 w 10000"/>
                <a:gd name="connsiteY53" fmla="*/ 1936 h 10000"/>
                <a:gd name="connsiteX54" fmla="*/ 9741 w 10000"/>
                <a:gd name="connsiteY54" fmla="*/ 1875 h 10000"/>
                <a:gd name="connsiteX55" fmla="*/ 9363 w 10000"/>
                <a:gd name="connsiteY55" fmla="*/ 1762 h 10000"/>
                <a:gd name="connsiteX56" fmla="*/ 8746 w 10000"/>
                <a:gd name="connsiteY56" fmla="*/ 1617 h 10000"/>
                <a:gd name="connsiteX57" fmla="*/ 8376 w 10000"/>
                <a:gd name="connsiteY57" fmla="*/ 1557 h 10000"/>
                <a:gd name="connsiteX58" fmla="*/ 7972 w 10000"/>
                <a:gd name="connsiteY58" fmla="*/ 1511 h 10000"/>
                <a:gd name="connsiteX59" fmla="*/ 7547 w 10000"/>
                <a:gd name="connsiteY59" fmla="*/ 1579 h 10000"/>
                <a:gd name="connsiteX60" fmla="*/ 7059 w 10000"/>
                <a:gd name="connsiteY60" fmla="*/ 1792 h 10000"/>
                <a:gd name="connsiteX61" fmla="*/ 6525 w 10000"/>
                <a:gd name="connsiteY61" fmla="*/ 2232 h 10000"/>
                <a:gd name="connsiteX62" fmla="*/ 5991 w 10000"/>
                <a:gd name="connsiteY62" fmla="*/ 2855 h 10000"/>
                <a:gd name="connsiteX63" fmla="*/ 5452 w 10000"/>
                <a:gd name="connsiteY63" fmla="*/ 3614 h 10000"/>
                <a:gd name="connsiteX64" fmla="*/ 5025 w 10000"/>
                <a:gd name="connsiteY64" fmla="*/ 4229 h 10000"/>
                <a:gd name="connsiteX65" fmla="*/ 4709 w 10000"/>
                <a:gd name="connsiteY65" fmla="*/ 4685 h 10000"/>
                <a:gd name="connsiteX66" fmla="*/ 4391 w 10000"/>
                <a:gd name="connsiteY66" fmla="*/ 5140 h 10000"/>
                <a:gd name="connsiteX67" fmla="*/ 4229 w 10000"/>
                <a:gd name="connsiteY67" fmla="*/ 5383 h 10000"/>
                <a:gd name="connsiteX68" fmla="*/ 4111 w 10000"/>
                <a:gd name="connsiteY68" fmla="*/ 5505 h 10000"/>
                <a:gd name="connsiteX69" fmla="*/ 3968 w 10000"/>
                <a:gd name="connsiteY69" fmla="*/ 5558 h 10000"/>
                <a:gd name="connsiteX70" fmla="*/ 3816 w 10000"/>
                <a:gd name="connsiteY70" fmla="*/ 5558 h 10000"/>
                <a:gd name="connsiteX71" fmla="*/ 3705 w 10000"/>
                <a:gd name="connsiteY71" fmla="*/ 5520 h 10000"/>
                <a:gd name="connsiteX72" fmla="*/ 3607 w 10000"/>
                <a:gd name="connsiteY72" fmla="*/ 5414 h 10000"/>
                <a:gd name="connsiteX73" fmla="*/ 3524 w 10000"/>
                <a:gd name="connsiteY73" fmla="*/ 5338 h 10000"/>
                <a:gd name="connsiteX74" fmla="*/ 3458 w 10000"/>
                <a:gd name="connsiteY74" fmla="*/ 5232 h 10000"/>
                <a:gd name="connsiteX75" fmla="*/ 3251 w 10000"/>
                <a:gd name="connsiteY75" fmla="*/ 4692 h 10000"/>
                <a:gd name="connsiteX76" fmla="*/ 2947 w 10000"/>
                <a:gd name="connsiteY76" fmla="*/ 3721 h 10000"/>
                <a:gd name="connsiteX77" fmla="*/ 2757 w 10000"/>
                <a:gd name="connsiteY77" fmla="*/ 3090 h 10000"/>
                <a:gd name="connsiteX78" fmla="*/ 2636 w 10000"/>
                <a:gd name="connsiteY78" fmla="*/ 2680 h 10000"/>
                <a:gd name="connsiteX79" fmla="*/ 2537 w 10000"/>
                <a:gd name="connsiteY79" fmla="*/ 2415 h 10000"/>
                <a:gd name="connsiteX80" fmla="*/ 2419 w 10000"/>
                <a:gd name="connsiteY80" fmla="*/ 2225 h 10000"/>
                <a:gd name="connsiteX81" fmla="*/ 2258 w 10000"/>
                <a:gd name="connsiteY81" fmla="*/ 2020 h 10000"/>
                <a:gd name="connsiteX82" fmla="*/ 1904 w 10000"/>
                <a:gd name="connsiteY82" fmla="*/ 1739 h 10000"/>
                <a:gd name="connsiteX83" fmla="*/ 1049 w 10000"/>
                <a:gd name="connsiteY83" fmla="*/ 1040 h 10000"/>
                <a:gd name="connsiteX84" fmla="*/ 482 w 10000"/>
                <a:gd name="connsiteY84" fmla="*/ 433 h 10000"/>
                <a:gd name="connsiteX85" fmla="*/ 275 w 10000"/>
                <a:gd name="connsiteY85" fmla="*/ 190 h 10000"/>
                <a:gd name="connsiteX86" fmla="*/ 178 w 10000"/>
                <a:gd name="connsiteY86" fmla="*/ 68 h 10000"/>
                <a:gd name="connsiteX87" fmla="*/ 138 w 10000"/>
                <a:gd name="connsiteY87" fmla="*/ 15 h 10000"/>
                <a:gd name="connsiteX88" fmla="*/ 126 w 10000"/>
                <a:gd name="connsiteY88" fmla="*/ 0 h 10000"/>
                <a:gd name="connsiteX89" fmla="*/ 114 w 10000"/>
                <a:gd name="connsiteY89" fmla="*/ 8 h 10000"/>
                <a:gd name="connsiteX90" fmla="*/ 100 w 10000"/>
                <a:gd name="connsiteY90" fmla="*/ 61 h 10000"/>
                <a:gd name="connsiteX91" fmla="*/ 71 w 10000"/>
                <a:gd name="connsiteY91" fmla="*/ 304 h 10000"/>
                <a:gd name="connsiteX92" fmla="*/ 17 w 10000"/>
                <a:gd name="connsiteY92" fmla="*/ 767 h 10000"/>
                <a:gd name="connsiteX93" fmla="*/ 2 w 10000"/>
                <a:gd name="connsiteY93" fmla="*/ 888 h 10000"/>
                <a:gd name="connsiteX94" fmla="*/ 0 w 10000"/>
                <a:gd name="connsiteY94" fmla="*/ 896 h 10000"/>
                <a:gd name="connsiteX95" fmla="*/ 152 w 10000"/>
                <a:gd name="connsiteY95"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55 w 10000"/>
                <a:gd name="connsiteY48" fmla="*/ 2688 h 10000"/>
                <a:gd name="connsiteX49" fmla="*/ 9990 w 10000"/>
                <a:gd name="connsiteY49" fmla="*/ 2164 h 10000"/>
                <a:gd name="connsiteX50" fmla="*/ 10000 w 10000"/>
                <a:gd name="connsiteY50" fmla="*/ 2005 h 10000"/>
                <a:gd name="connsiteX51" fmla="*/ 10000 w 10000"/>
                <a:gd name="connsiteY51" fmla="*/ 1967 h 10000"/>
                <a:gd name="connsiteX52" fmla="*/ 9990 w 10000"/>
                <a:gd name="connsiteY52" fmla="*/ 1951 h 10000"/>
                <a:gd name="connsiteX53" fmla="*/ 9947 w 10000"/>
                <a:gd name="connsiteY53" fmla="*/ 1936 h 10000"/>
                <a:gd name="connsiteX54" fmla="*/ 9741 w 10000"/>
                <a:gd name="connsiteY54" fmla="*/ 1875 h 10000"/>
                <a:gd name="connsiteX55" fmla="*/ 8746 w 10000"/>
                <a:gd name="connsiteY55" fmla="*/ 1617 h 10000"/>
                <a:gd name="connsiteX56" fmla="*/ 8376 w 10000"/>
                <a:gd name="connsiteY56" fmla="*/ 1557 h 10000"/>
                <a:gd name="connsiteX57" fmla="*/ 7972 w 10000"/>
                <a:gd name="connsiteY57" fmla="*/ 1511 h 10000"/>
                <a:gd name="connsiteX58" fmla="*/ 7547 w 10000"/>
                <a:gd name="connsiteY58" fmla="*/ 1579 h 10000"/>
                <a:gd name="connsiteX59" fmla="*/ 7059 w 10000"/>
                <a:gd name="connsiteY59" fmla="*/ 1792 h 10000"/>
                <a:gd name="connsiteX60" fmla="*/ 6525 w 10000"/>
                <a:gd name="connsiteY60" fmla="*/ 2232 h 10000"/>
                <a:gd name="connsiteX61" fmla="*/ 5991 w 10000"/>
                <a:gd name="connsiteY61" fmla="*/ 2855 h 10000"/>
                <a:gd name="connsiteX62" fmla="*/ 5452 w 10000"/>
                <a:gd name="connsiteY62" fmla="*/ 3614 h 10000"/>
                <a:gd name="connsiteX63" fmla="*/ 5025 w 10000"/>
                <a:gd name="connsiteY63" fmla="*/ 4229 h 10000"/>
                <a:gd name="connsiteX64" fmla="*/ 4709 w 10000"/>
                <a:gd name="connsiteY64" fmla="*/ 4685 h 10000"/>
                <a:gd name="connsiteX65" fmla="*/ 4391 w 10000"/>
                <a:gd name="connsiteY65" fmla="*/ 5140 h 10000"/>
                <a:gd name="connsiteX66" fmla="*/ 4229 w 10000"/>
                <a:gd name="connsiteY66" fmla="*/ 5383 h 10000"/>
                <a:gd name="connsiteX67" fmla="*/ 4111 w 10000"/>
                <a:gd name="connsiteY67" fmla="*/ 5505 h 10000"/>
                <a:gd name="connsiteX68" fmla="*/ 3968 w 10000"/>
                <a:gd name="connsiteY68" fmla="*/ 5558 h 10000"/>
                <a:gd name="connsiteX69" fmla="*/ 3816 w 10000"/>
                <a:gd name="connsiteY69" fmla="*/ 5558 h 10000"/>
                <a:gd name="connsiteX70" fmla="*/ 3705 w 10000"/>
                <a:gd name="connsiteY70" fmla="*/ 5520 h 10000"/>
                <a:gd name="connsiteX71" fmla="*/ 3607 w 10000"/>
                <a:gd name="connsiteY71" fmla="*/ 5414 h 10000"/>
                <a:gd name="connsiteX72" fmla="*/ 3524 w 10000"/>
                <a:gd name="connsiteY72" fmla="*/ 5338 h 10000"/>
                <a:gd name="connsiteX73" fmla="*/ 3458 w 10000"/>
                <a:gd name="connsiteY73" fmla="*/ 5232 h 10000"/>
                <a:gd name="connsiteX74" fmla="*/ 3251 w 10000"/>
                <a:gd name="connsiteY74" fmla="*/ 4692 h 10000"/>
                <a:gd name="connsiteX75" fmla="*/ 2947 w 10000"/>
                <a:gd name="connsiteY75" fmla="*/ 3721 h 10000"/>
                <a:gd name="connsiteX76" fmla="*/ 2757 w 10000"/>
                <a:gd name="connsiteY76" fmla="*/ 3090 h 10000"/>
                <a:gd name="connsiteX77" fmla="*/ 2636 w 10000"/>
                <a:gd name="connsiteY77" fmla="*/ 2680 h 10000"/>
                <a:gd name="connsiteX78" fmla="*/ 2537 w 10000"/>
                <a:gd name="connsiteY78" fmla="*/ 2415 h 10000"/>
                <a:gd name="connsiteX79" fmla="*/ 2419 w 10000"/>
                <a:gd name="connsiteY79" fmla="*/ 2225 h 10000"/>
                <a:gd name="connsiteX80" fmla="*/ 2258 w 10000"/>
                <a:gd name="connsiteY80" fmla="*/ 2020 h 10000"/>
                <a:gd name="connsiteX81" fmla="*/ 1904 w 10000"/>
                <a:gd name="connsiteY81" fmla="*/ 1739 h 10000"/>
                <a:gd name="connsiteX82" fmla="*/ 1049 w 10000"/>
                <a:gd name="connsiteY82" fmla="*/ 1040 h 10000"/>
                <a:gd name="connsiteX83" fmla="*/ 482 w 10000"/>
                <a:gd name="connsiteY83" fmla="*/ 433 h 10000"/>
                <a:gd name="connsiteX84" fmla="*/ 275 w 10000"/>
                <a:gd name="connsiteY84" fmla="*/ 190 h 10000"/>
                <a:gd name="connsiteX85" fmla="*/ 178 w 10000"/>
                <a:gd name="connsiteY85" fmla="*/ 68 h 10000"/>
                <a:gd name="connsiteX86" fmla="*/ 138 w 10000"/>
                <a:gd name="connsiteY86" fmla="*/ 15 h 10000"/>
                <a:gd name="connsiteX87" fmla="*/ 126 w 10000"/>
                <a:gd name="connsiteY87" fmla="*/ 0 h 10000"/>
                <a:gd name="connsiteX88" fmla="*/ 114 w 10000"/>
                <a:gd name="connsiteY88" fmla="*/ 8 h 10000"/>
                <a:gd name="connsiteX89" fmla="*/ 100 w 10000"/>
                <a:gd name="connsiteY89" fmla="*/ 61 h 10000"/>
                <a:gd name="connsiteX90" fmla="*/ 71 w 10000"/>
                <a:gd name="connsiteY90" fmla="*/ 304 h 10000"/>
                <a:gd name="connsiteX91" fmla="*/ 17 w 10000"/>
                <a:gd name="connsiteY91" fmla="*/ 767 h 10000"/>
                <a:gd name="connsiteX92" fmla="*/ 2 w 10000"/>
                <a:gd name="connsiteY92" fmla="*/ 888 h 10000"/>
                <a:gd name="connsiteX93" fmla="*/ 0 w 10000"/>
                <a:gd name="connsiteY93" fmla="*/ 896 h 10000"/>
                <a:gd name="connsiteX94" fmla="*/ 152 w 10000"/>
                <a:gd name="connsiteY94"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55 w 10000"/>
                <a:gd name="connsiteY48" fmla="*/ 2688 h 10000"/>
                <a:gd name="connsiteX49" fmla="*/ 9990 w 10000"/>
                <a:gd name="connsiteY49" fmla="*/ 2164 h 10000"/>
                <a:gd name="connsiteX50" fmla="*/ 10000 w 10000"/>
                <a:gd name="connsiteY50" fmla="*/ 2005 h 10000"/>
                <a:gd name="connsiteX51" fmla="*/ 10000 w 10000"/>
                <a:gd name="connsiteY51" fmla="*/ 1967 h 10000"/>
                <a:gd name="connsiteX52" fmla="*/ 9990 w 10000"/>
                <a:gd name="connsiteY52" fmla="*/ 1951 h 10000"/>
                <a:gd name="connsiteX53" fmla="*/ 9947 w 10000"/>
                <a:gd name="connsiteY53" fmla="*/ 1936 h 10000"/>
                <a:gd name="connsiteX54" fmla="*/ 8746 w 10000"/>
                <a:gd name="connsiteY54" fmla="*/ 1617 h 10000"/>
                <a:gd name="connsiteX55" fmla="*/ 8376 w 10000"/>
                <a:gd name="connsiteY55" fmla="*/ 1557 h 10000"/>
                <a:gd name="connsiteX56" fmla="*/ 7972 w 10000"/>
                <a:gd name="connsiteY56" fmla="*/ 1511 h 10000"/>
                <a:gd name="connsiteX57" fmla="*/ 7547 w 10000"/>
                <a:gd name="connsiteY57" fmla="*/ 1579 h 10000"/>
                <a:gd name="connsiteX58" fmla="*/ 7059 w 10000"/>
                <a:gd name="connsiteY58" fmla="*/ 1792 h 10000"/>
                <a:gd name="connsiteX59" fmla="*/ 6525 w 10000"/>
                <a:gd name="connsiteY59" fmla="*/ 2232 h 10000"/>
                <a:gd name="connsiteX60" fmla="*/ 5991 w 10000"/>
                <a:gd name="connsiteY60" fmla="*/ 2855 h 10000"/>
                <a:gd name="connsiteX61" fmla="*/ 5452 w 10000"/>
                <a:gd name="connsiteY61" fmla="*/ 3614 h 10000"/>
                <a:gd name="connsiteX62" fmla="*/ 5025 w 10000"/>
                <a:gd name="connsiteY62" fmla="*/ 4229 h 10000"/>
                <a:gd name="connsiteX63" fmla="*/ 4709 w 10000"/>
                <a:gd name="connsiteY63" fmla="*/ 4685 h 10000"/>
                <a:gd name="connsiteX64" fmla="*/ 4391 w 10000"/>
                <a:gd name="connsiteY64" fmla="*/ 5140 h 10000"/>
                <a:gd name="connsiteX65" fmla="*/ 4229 w 10000"/>
                <a:gd name="connsiteY65" fmla="*/ 5383 h 10000"/>
                <a:gd name="connsiteX66" fmla="*/ 4111 w 10000"/>
                <a:gd name="connsiteY66" fmla="*/ 5505 h 10000"/>
                <a:gd name="connsiteX67" fmla="*/ 3968 w 10000"/>
                <a:gd name="connsiteY67" fmla="*/ 5558 h 10000"/>
                <a:gd name="connsiteX68" fmla="*/ 3816 w 10000"/>
                <a:gd name="connsiteY68" fmla="*/ 5558 h 10000"/>
                <a:gd name="connsiteX69" fmla="*/ 3705 w 10000"/>
                <a:gd name="connsiteY69" fmla="*/ 5520 h 10000"/>
                <a:gd name="connsiteX70" fmla="*/ 3607 w 10000"/>
                <a:gd name="connsiteY70" fmla="*/ 5414 h 10000"/>
                <a:gd name="connsiteX71" fmla="*/ 3524 w 10000"/>
                <a:gd name="connsiteY71" fmla="*/ 5338 h 10000"/>
                <a:gd name="connsiteX72" fmla="*/ 3458 w 10000"/>
                <a:gd name="connsiteY72" fmla="*/ 5232 h 10000"/>
                <a:gd name="connsiteX73" fmla="*/ 3251 w 10000"/>
                <a:gd name="connsiteY73" fmla="*/ 4692 h 10000"/>
                <a:gd name="connsiteX74" fmla="*/ 2947 w 10000"/>
                <a:gd name="connsiteY74" fmla="*/ 3721 h 10000"/>
                <a:gd name="connsiteX75" fmla="*/ 2757 w 10000"/>
                <a:gd name="connsiteY75" fmla="*/ 3090 h 10000"/>
                <a:gd name="connsiteX76" fmla="*/ 2636 w 10000"/>
                <a:gd name="connsiteY76" fmla="*/ 2680 h 10000"/>
                <a:gd name="connsiteX77" fmla="*/ 2537 w 10000"/>
                <a:gd name="connsiteY77" fmla="*/ 2415 h 10000"/>
                <a:gd name="connsiteX78" fmla="*/ 2419 w 10000"/>
                <a:gd name="connsiteY78" fmla="*/ 2225 h 10000"/>
                <a:gd name="connsiteX79" fmla="*/ 2258 w 10000"/>
                <a:gd name="connsiteY79" fmla="*/ 2020 h 10000"/>
                <a:gd name="connsiteX80" fmla="*/ 1904 w 10000"/>
                <a:gd name="connsiteY80" fmla="*/ 1739 h 10000"/>
                <a:gd name="connsiteX81" fmla="*/ 1049 w 10000"/>
                <a:gd name="connsiteY81" fmla="*/ 1040 h 10000"/>
                <a:gd name="connsiteX82" fmla="*/ 482 w 10000"/>
                <a:gd name="connsiteY82" fmla="*/ 433 h 10000"/>
                <a:gd name="connsiteX83" fmla="*/ 275 w 10000"/>
                <a:gd name="connsiteY83" fmla="*/ 190 h 10000"/>
                <a:gd name="connsiteX84" fmla="*/ 178 w 10000"/>
                <a:gd name="connsiteY84" fmla="*/ 68 h 10000"/>
                <a:gd name="connsiteX85" fmla="*/ 138 w 10000"/>
                <a:gd name="connsiteY85" fmla="*/ 15 h 10000"/>
                <a:gd name="connsiteX86" fmla="*/ 126 w 10000"/>
                <a:gd name="connsiteY86" fmla="*/ 0 h 10000"/>
                <a:gd name="connsiteX87" fmla="*/ 114 w 10000"/>
                <a:gd name="connsiteY87" fmla="*/ 8 h 10000"/>
                <a:gd name="connsiteX88" fmla="*/ 100 w 10000"/>
                <a:gd name="connsiteY88" fmla="*/ 61 h 10000"/>
                <a:gd name="connsiteX89" fmla="*/ 71 w 10000"/>
                <a:gd name="connsiteY89" fmla="*/ 304 h 10000"/>
                <a:gd name="connsiteX90" fmla="*/ 17 w 10000"/>
                <a:gd name="connsiteY90" fmla="*/ 767 h 10000"/>
                <a:gd name="connsiteX91" fmla="*/ 2 w 10000"/>
                <a:gd name="connsiteY91" fmla="*/ 888 h 10000"/>
                <a:gd name="connsiteX92" fmla="*/ 0 w 10000"/>
                <a:gd name="connsiteY92" fmla="*/ 896 h 10000"/>
                <a:gd name="connsiteX93" fmla="*/ 152 w 10000"/>
                <a:gd name="connsiteY93"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55 w 10000"/>
                <a:gd name="connsiteY48" fmla="*/ 2688 h 10000"/>
                <a:gd name="connsiteX49" fmla="*/ 9990 w 10000"/>
                <a:gd name="connsiteY49" fmla="*/ 2164 h 10000"/>
                <a:gd name="connsiteX50" fmla="*/ 10000 w 10000"/>
                <a:gd name="connsiteY50" fmla="*/ 2005 h 10000"/>
                <a:gd name="connsiteX51" fmla="*/ 10000 w 10000"/>
                <a:gd name="connsiteY51" fmla="*/ 1967 h 10000"/>
                <a:gd name="connsiteX52" fmla="*/ 9990 w 10000"/>
                <a:gd name="connsiteY52" fmla="*/ 1951 h 10000"/>
                <a:gd name="connsiteX53" fmla="*/ 8746 w 10000"/>
                <a:gd name="connsiteY53" fmla="*/ 1617 h 10000"/>
                <a:gd name="connsiteX54" fmla="*/ 8376 w 10000"/>
                <a:gd name="connsiteY54" fmla="*/ 1557 h 10000"/>
                <a:gd name="connsiteX55" fmla="*/ 7972 w 10000"/>
                <a:gd name="connsiteY55" fmla="*/ 1511 h 10000"/>
                <a:gd name="connsiteX56" fmla="*/ 7547 w 10000"/>
                <a:gd name="connsiteY56" fmla="*/ 1579 h 10000"/>
                <a:gd name="connsiteX57" fmla="*/ 7059 w 10000"/>
                <a:gd name="connsiteY57" fmla="*/ 1792 h 10000"/>
                <a:gd name="connsiteX58" fmla="*/ 6525 w 10000"/>
                <a:gd name="connsiteY58" fmla="*/ 2232 h 10000"/>
                <a:gd name="connsiteX59" fmla="*/ 5991 w 10000"/>
                <a:gd name="connsiteY59" fmla="*/ 2855 h 10000"/>
                <a:gd name="connsiteX60" fmla="*/ 5452 w 10000"/>
                <a:gd name="connsiteY60" fmla="*/ 3614 h 10000"/>
                <a:gd name="connsiteX61" fmla="*/ 5025 w 10000"/>
                <a:gd name="connsiteY61" fmla="*/ 4229 h 10000"/>
                <a:gd name="connsiteX62" fmla="*/ 4709 w 10000"/>
                <a:gd name="connsiteY62" fmla="*/ 4685 h 10000"/>
                <a:gd name="connsiteX63" fmla="*/ 4391 w 10000"/>
                <a:gd name="connsiteY63" fmla="*/ 5140 h 10000"/>
                <a:gd name="connsiteX64" fmla="*/ 4229 w 10000"/>
                <a:gd name="connsiteY64" fmla="*/ 5383 h 10000"/>
                <a:gd name="connsiteX65" fmla="*/ 4111 w 10000"/>
                <a:gd name="connsiteY65" fmla="*/ 5505 h 10000"/>
                <a:gd name="connsiteX66" fmla="*/ 3968 w 10000"/>
                <a:gd name="connsiteY66" fmla="*/ 5558 h 10000"/>
                <a:gd name="connsiteX67" fmla="*/ 3816 w 10000"/>
                <a:gd name="connsiteY67" fmla="*/ 5558 h 10000"/>
                <a:gd name="connsiteX68" fmla="*/ 3705 w 10000"/>
                <a:gd name="connsiteY68" fmla="*/ 5520 h 10000"/>
                <a:gd name="connsiteX69" fmla="*/ 3607 w 10000"/>
                <a:gd name="connsiteY69" fmla="*/ 5414 h 10000"/>
                <a:gd name="connsiteX70" fmla="*/ 3524 w 10000"/>
                <a:gd name="connsiteY70" fmla="*/ 5338 h 10000"/>
                <a:gd name="connsiteX71" fmla="*/ 3458 w 10000"/>
                <a:gd name="connsiteY71" fmla="*/ 5232 h 10000"/>
                <a:gd name="connsiteX72" fmla="*/ 3251 w 10000"/>
                <a:gd name="connsiteY72" fmla="*/ 4692 h 10000"/>
                <a:gd name="connsiteX73" fmla="*/ 2947 w 10000"/>
                <a:gd name="connsiteY73" fmla="*/ 3721 h 10000"/>
                <a:gd name="connsiteX74" fmla="*/ 2757 w 10000"/>
                <a:gd name="connsiteY74" fmla="*/ 3090 h 10000"/>
                <a:gd name="connsiteX75" fmla="*/ 2636 w 10000"/>
                <a:gd name="connsiteY75" fmla="*/ 2680 h 10000"/>
                <a:gd name="connsiteX76" fmla="*/ 2537 w 10000"/>
                <a:gd name="connsiteY76" fmla="*/ 2415 h 10000"/>
                <a:gd name="connsiteX77" fmla="*/ 2419 w 10000"/>
                <a:gd name="connsiteY77" fmla="*/ 2225 h 10000"/>
                <a:gd name="connsiteX78" fmla="*/ 2258 w 10000"/>
                <a:gd name="connsiteY78" fmla="*/ 2020 h 10000"/>
                <a:gd name="connsiteX79" fmla="*/ 1904 w 10000"/>
                <a:gd name="connsiteY79" fmla="*/ 1739 h 10000"/>
                <a:gd name="connsiteX80" fmla="*/ 1049 w 10000"/>
                <a:gd name="connsiteY80" fmla="*/ 1040 h 10000"/>
                <a:gd name="connsiteX81" fmla="*/ 482 w 10000"/>
                <a:gd name="connsiteY81" fmla="*/ 433 h 10000"/>
                <a:gd name="connsiteX82" fmla="*/ 275 w 10000"/>
                <a:gd name="connsiteY82" fmla="*/ 190 h 10000"/>
                <a:gd name="connsiteX83" fmla="*/ 178 w 10000"/>
                <a:gd name="connsiteY83" fmla="*/ 68 h 10000"/>
                <a:gd name="connsiteX84" fmla="*/ 138 w 10000"/>
                <a:gd name="connsiteY84" fmla="*/ 15 h 10000"/>
                <a:gd name="connsiteX85" fmla="*/ 126 w 10000"/>
                <a:gd name="connsiteY85" fmla="*/ 0 h 10000"/>
                <a:gd name="connsiteX86" fmla="*/ 114 w 10000"/>
                <a:gd name="connsiteY86" fmla="*/ 8 h 10000"/>
                <a:gd name="connsiteX87" fmla="*/ 100 w 10000"/>
                <a:gd name="connsiteY87" fmla="*/ 61 h 10000"/>
                <a:gd name="connsiteX88" fmla="*/ 71 w 10000"/>
                <a:gd name="connsiteY88" fmla="*/ 304 h 10000"/>
                <a:gd name="connsiteX89" fmla="*/ 17 w 10000"/>
                <a:gd name="connsiteY89" fmla="*/ 767 h 10000"/>
                <a:gd name="connsiteX90" fmla="*/ 2 w 10000"/>
                <a:gd name="connsiteY90" fmla="*/ 888 h 10000"/>
                <a:gd name="connsiteX91" fmla="*/ 0 w 10000"/>
                <a:gd name="connsiteY91" fmla="*/ 896 h 10000"/>
                <a:gd name="connsiteX92" fmla="*/ 152 w 10000"/>
                <a:gd name="connsiteY92"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90 w 10000"/>
                <a:gd name="connsiteY48" fmla="*/ 2164 h 10000"/>
                <a:gd name="connsiteX49" fmla="*/ 10000 w 10000"/>
                <a:gd name="connsiteY49" fmla="*/ 2005 h 10000"/>
                <a:gd name="connsiteX50" fmla="*/ 10000 w 10000"/>
                <a:gd name="connsiteY50" fmla="*/ 1967 h 10000"/>
                <a:gd name="connsiteX51" fmla="*/ 9990 w 10000"/>
                <a:gd name="connsiteY51" fmla="*/ 1951 h 10000"/>
                <a:gd name="connsiteX52" fmla="*/ 8746 w 10000"/>
                <a:gd name="connsiteY52" fmla="*/ 1617 h 10000"/>
                <a:gd name="connsiteX53" fmla="*/ 8376 w 10000"/>
                <a:gd name="connsiteY53" fmla="*/ 1557 h 10000"/>
                <a:gd name="connsiteX54" fmla="*/ 7972 w 10000"/>
                <a:gd name="connsiteY54" fmla="*/ 1511 h 10000"/>
                <a:gd name="connsiteX55" fmla="*/ 7547 w 10000"/>
                <a:gd name="connsiteY55" fmla="*/ 1579 h 10000"/>
                <a:gd name="connsiteX56" fmla="*/ 7059 w 10000"/>
                <a:gd name="connsiteY56" fmla="*/ 1792 h 10000"/>
                <a:gd name="connsiteX57" fmla="*/ 6525 w 10000"/>
                <a:gd name="connsiteY57" fmla="*/ 2232 h 10000"/>
                <a:gd name="connsiteX58" fmla="*/ 5991 w 10000"/>
                <a:gd name="connsiteY58" fmla="*/ 2855 h 10000"/>
                <a:gd name="connsiteX59" fmla="*/ 5452 w 10000"/>
                <a:gd name="connsiteY59" fmla="*/ 3614 h 10000"/>
                <a:gd name="connsiteX60" fmla="*/ 5025 w 10000"/>
                <a:gd name="connsiteY60" fmla="*/ 4229 h 10000"/>
                <a:gd name="connsiteX61" fmla="*/ 4709 w 10000"/>
                <a:gd name="connsiteY61" fmla="*/ 4685 h 10000"/>
                <a:gd name="connsiteX62" fmla="*/ 4391 w 10000"/>
                <a:gd name="connsiteY62" fmla="*/ 5140 h 10000"/>
                <a:gd name="connsiteX63" fmla="*/ 4229 w 10000"/>
                <a:gd name="connsiteY63" fmla="*/ 5383 h 10000"/>
                <a:gd name="connsiteX64" fmla="*/ 4111 w 10000"/>
                <a:gd name="connsiteY64" fmla="*/ 5505 h 10000"/>
                <a:gd name="connsiteX65" fmla="*/ 3968 w 10000"/>
                <a:gd name="connsiteY65" fmla="*/ 5558 h 10000"/>
                <a:gd name="connsiteX66" fmla="*/ 3816 w 10000"/>
                <a:gd name="connsiteY66" fmla="*/ 5558 h 10000"/>
                <a:gd name="connsiteX67" fmla="*/ 3705 w 10000"/>
                <a:gd name="connsiteY67" fmla="*/ 5520 h 10000"/>
                <a:gd name="connsiteX68" fmla="*/ 3607 w 10000"/>
                <a:gd name="connsiteY68" fmla="*/ 5414 h 10000"/>
                <a:gd name="connsiteX69" fmla="*/ 3524 w 10000"/>
                <a:gd name="connsiteY69" fmla="*/ 5338 h 10000"/>
                <a:gd name="connsiteX70" fmla="*/ 3458 w 10000"/>
                <a:gd name="connsiteY70" fmla="*/ 5232 h 10000"/>
                <a:gd name="connsiteX71" fmla="*/ 3251 w 10000"/>
                <a:gd name="connsiteY71" fmla="*/ 4692 h 10000"/>
                <a:gd name="connsiteX72" fmla="*/ 2947 w 10000"/>
                <a:gd name="connsiteY72" fmla="*/ 3721 h 10000"/>
                <a:gd name="connsiteX73" fmla="*/ 2757 w 10000"/>
                <a:gd name="connsiteY73" fmla="*/ 3090 h 10000"/>
                <a:gd name="connsiteX74" fmla="*/ 2636 w 10000"/>
                <a:gd name="connsiteY74" fmla="*/ 2680 h 10000"/>
                <a:gd name="connsiteX75" fmla="*/ 2537 w 10000"/>
                <a:gd name="connsiteY75" fmla="*/ 2415 h 10000"/>
                <a:gd name="connsiteX76" fmla="*/ 2419 w 10000"/>
                <a:gd name="connsiteY76" fmla="*/ 2225 h 10000"/>
                <a:gd name="connsiteX77" fmla="*/ 2258 w 10000"/>
                <a:gd name="connsiteY77" fmla="*/ 2020 h 10000"/>
                <a:gd name="connsiteX78" fmla="*/ 1904 w 10000"/>
                <a:gd name="connsiteY78" fmla="*/ 1739 h 10000"/>
                <a:gd name="connsiteX79" fmla="*/ 1049 w 10000"/>
                <a:gd name="connsiteY79" fmla="*/ 1040 h 10000"/>
                <a:gd name="connsiteX80" fmla="*/ 482 w 10000"/>
                <a:gd name="connsiteY80" fmla="*/ 433 h 10000"/>
                <a:gd name="connsiteX81" fmla="*/ 275 w 10000"/>
                <a:gd name="connsiteY81" fmla="*/ 190 h 10000"/>
                <a:gd name="connsiteX82" fmla="*/ 178 w 10000"/>
                <a:gd name="connsiteY82" fmla="*/ 68 h 10000"/>
                <a:gd name="connsiteX83" fmla="*/ 138 w 10000"/>
                <a:gd name="connsiteY83" fmla="*/ 15 h 10000"/>
                <a:gd name="connsiteX84" fmla="*/ 126 w 10000"/>
                <a:gd name="connsiteY84" fmla="*/ 0 h 10000"/>
                <a:gd name="connsiteX85" fmla="*/ 114 w 10000"/>
                <a:gd name="connsiteY85" fmla="*/ 8 h 10000"/>
                <a:gd name="connsiteX86" fmla="*/ 100 w 10000"/>
                <a:gd name="connsiteY86" fmla="*/ 61 h 10000"/>
                <a:gd name="connsiteX87" fmla="*/ 71 w 10000"/>
                <a:gd name="connsiteY87" fmla="*/ 304 h 10000"/>
                <a:gd name="connsiteX88" fmla="*/ 17 w 10000"/>
                <a:gd name="connsiteY88" fmla="*/ 767 h 10000"/>
                <a:gd name="connsiteX89" fmla="*/ 2 w 10000"/>
                <a:gd name="connsiteY89" fmla="*/ 888 h 10000"/>
                <a:gd name="connsiteX90" fmla="*/ 0 w 10000"/>
                <a:gd name="connsiteY90" fmla="*/ 896 h 10000"/>
                <a:gd name="connsiteX91" fmla="*/ 152 w 10000"/>
                <a:gd name="connsiteY91"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90 w 10000"/>
                <a:gd name="connsiteY47" fmla="*/ 2164 h 10000"/>
                <a:gd name="connsiteX48" fmla="*/ 10000 w 10000"/>
                <a:gd name="connsiteY48" fmla="*/ 2005 h 10000"/>
                <a:gd name="connsiteX49" fmla="*/ 10000 w 10000"/>
                <a:gd name="connsiteY49" fmla="*/ 1967 h 10000"/>
                <a:gd name="connsiteX50" fmla="*/ 9990 w 10000"/>
                <a:gd name="connsiteY50" fmla="*/ 1951 h 10000"/>
                <a:gd name="connsiteX51" fmla="*/ 8746 w 10000"/>
                <a:gd name="connsiteY51" fmla="*/ 1617 h 10000"/>
                <a:gd name="connsiteX52" fmla="*/ 8376 w 10000"/>
                <a:gd name="connsiteY52" fmla="*/ 1557 h 10000"/>
                <a:gd name="connsiteX53" fmla="*/ 7972 w 10000"/>
                <a:gd name="connsiteY53" fmla="*/ 1511 h 10000"/>
                <a:gd name="connsiteX54" fmla="*/ 7547 w 10000"/>
                <a:gd name="connsiteY54" fmla="*/ 1579 h 10000"/>
                <a:gd name="connsiteX55" fmla="*/ 7059 w 10000"/>
                <a:gd name="connsiteY55" fmla="*/ 1792 h 10000"/>
                <a:gd name="connsiteX56" fmla="*/ 6525 w 10000"/>
                <a:gd name="connsiteY56" fmla="*/ 2232 h 10000"/>
                <a:gd name="connsiteX57" fmla="*/ 5991 w 10000"/>
                <a:gd name="connsiteY57" fmla="*/ 2855 h 10000"/>
                <a:gd name="connsiteX58" fmla="*/ 5452 w 10000"/>
                <a:gd name="connsiteY58" fmla="*/ 3614 h 10000"/>
                <a:gd name="connsiteX59" fmla="*/ 5025 w 10000"/>
                <a:gd name="connsiteY59" fmla="*/ 4229 h 10000"/>
                <a:gd name="connsiteX60" fmla="*/ 4709 w 10000"/>
                <a:gd name="connsiteY60" fmla="*/ 4685 h 10000"/>
                <a:gd name="connsiteX61" fmla="*/ 4391 w 10000"/>
                <a:gd name="connsiteY61" fmla="*/ 5140 h 10000"/>
                <a:gd name="connsiteX62" fmla="*/ 4229 w 10000"/>
                <a:gd name="connsiteY62" fmla="*/ 5383 h 10000"/>
                <a:gd name="connsiteX63" fmla="*/ 4111 w 10000"/>
                <a:gd name="connsiteY63" fmla="*/ 5505 h 10000"/>
                <a:gd name="connsiteX64" fmla="*/ 3968 w 10000"/>
                <a:gd name="connsiteY64" fmla="*/ 5558 h 10000"/>
                <a:gd name="connsiteX65" fmla="*/ 3816 w 10000"/>
                <a:gd name="connsiteY65" fmla="*/ 5558 h 10000"/>
                <a:gd name="connsiteX66" fmla="*/ 3705 w 10000"/>
                <a:gd name="connsiteY66" fmla="*/ 5520 h 10000"/>
                <a:gd name="connsiteX67" fmla="*/ 3607 w 10000"/>
                <a:gd name="connsiteY67" fmla="*/ 5414 h 10000"/>
                <a:gd name="connsiteX68" fmla="*/ 3524 w 10000"/>
                <a:gd name="connsiteY68" fmla="*/ 5338 h 10000"/>
                <a:gd name="connsiteX69" fmla="*/ 3458 w 10000"/>
                <a:gd name="connsiteY69" fmla="*/ 5232 h 10000"/>
                <a:gd name="connsiteX70" fmla="*/ 3251 w 10000"/>
                <a:gd name="connsiteY70" fmla="*/ 4692 h 10000"/>
                <a:gd name="connsiteX71" fmla="*/ 2947 w 10000"/>
                <a:gd name="connsiteY71" fmla="*/ 3721 h 10000"/>
                <a:gd name="connsiteX72" fmla="*/ 2757 w 10000"/>
                <a:gd name="connsiteY72" fmla="*/ 3090 h 10000"/>
                <a:gd name="connsiteX73" fmla="*/ 2636 w 10000"/>
                <a:gd name="connsiteY73" fmla="*/ 2680 h 10000"/>
                <a:gd name="connsiteX74" fmla="*/ 2537 w 10000"/>
                <a:gd name="connsiteY74" fmla="*/ 2415 h 10000"/>
                <a:gd name="connsiteX75" fmla="*/ 2419 w 10000"/>
                <a:gd name="connsiteY75" fmla="*/ 2225 h 10000"/>
                <a:gd name="connsiteX76" fmla="*/ 2258 w 10000"/>
                <a:gd name="connsiteY76" fmla="*/ 2020 h 10000"/>
                <a:gd name="connsiteX77" fmla="*/ 1904 w 10000"/>
                <a:gd name="connsiteY77" fmla="*/ 1739 h 10000"/>
                <a:gd name="connsiteX78" fmla="*/ 1049 w 10000"/>
                <a:gd name="connsiteY78" fmla="*/ 1040 h 10000"/>
                <a:gd name="connsiteX79" fmla="*/ 482 w 10000"/>
                <a:gd name="connsiteY79" fmla="*/ 433 h 10000"/>
                <a:gd name="connsiteX80" fmla="*/ 275 w 10000"/>
                <a:gd name="connsiteY80" fmla="*/ 190 h 10000"/>
                <a:gd name="connsiteX81" fmla="*/ 178 w 10000"/>
                <a:gd name="connsiteY81" fmla="*/ 68 h 10000"/>
                <a:gd name="connsiteX82" fmla="*/ 138 w 10000"/>
                <a:gd name="connsiteY82" fmla="*/ 15 h 10000"/>
                <a:gd name="connsiteX83" fmla="*/ 126 w 10000"/>
                <a:gd name="connsiteY83" fmla="*/ 0 h 10000"/>
                <a:gd name="connsiteX84" fmla="*/ 114 w 10000"/>
                <a:gd name="connsiteY84" fmla="*/ 8 h 10000"/>
                <a:gd name="connsiteX85" fmla="*/ 100 w 10000"/>
                <a:gd name="connsiteY85" fmla="*/ 61 h 10000"/>
                <a:gd name="connsiteX86" fmla="*/ 71 w 10000"/>
                <a:gd name="connsiteY86" fmla="*/ 304 h 10000"/>
                <a:gd name="connsiteX87" fmla="*/ 17 w 10000"/>
                <a:gd name="connsiteY87" fmla="*/ 767 h 10000"/>
                <a:gd name="connsiteX88" fmla="*/ 2 w 10000"/>
                <a:gd name="connsiteY88" fmla="*/ 888 h 10000"/>
                <a:gd name="connsiteX89" fmla="*/ 0 w 10000"/>
                <a:gd name="connsiteY89" fmla="*/ 896 h 10000"/>
                <a:gd name="connsiteX90" fmla="*/ 152 w 10000"/>
                <a:gd name="connsiteY90"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90 w 10000"/>
                <a:gd name="connsiteY46" fmla="*/ 2164 h 10000"/>
                <a:gd name="connsiteX47" fmla="*/ 10000 w 10000"/>
                <a:gd name="connsiteY47" fmla="*/ 2005 h 10000"/>
                <a:gd name="connsiteX48" fmla="*/ 10000 w 10000"/>
                <a:gd name="connsiteY48" fmla="*/ 1967 h 10000"/>
                <a:gd name="connsiteX49" fmla="*/ 9990 w 10000"/>
                <a:gd name="connsiteY49" fmla="*/ 1951 h 10000"/>
                <a:gd name="connsiteX50" fmla="*/ 8746 w 10000"/>
                <a:gd name="connsiteY50" fmla="*/ 1617 h 10000"/>
                <a:gd name="connsiteX51" fmla="*/ 8376 w 10000"/>
                <a:gd name="connsiteY51" fmla="*/ 1557 h 10000"/>
                <a:gd name="connsiteX52" fmla="*/ 7972 w 10000"/>
                <a:gd name="connsiteY52" fmla="*/ 1511 h 10000"/>
                <a:gd name="connsiteX53" fmla="*/ 7547 w 10000"/>
                <a:gd name="connsiteY53" fmla="*/ 1579 h 10000"/>
                <a:gd name="connsiteX54" fmla="*/ 7059 w 10000"/>
                <a:gd name="connsiteY54" fmla="*/ 1792 h 10000"/>
                <a:gd name="connsiteX55" fmla="*/ 6525 w 10000"/>
                <a:gd name="connsiteY55" fmla="*/ 2232 h 10000"/>
                <a:gd name="connsiteX56" fmla="*/ 5991 w 10000"/>
                <a:gd name="connsiteY56" fmla="*/ 2855 h 10000"/>
                <a:gd name="connsiteX57" fmla="*/ 5452 w 10000"/>
                <a:gd name="connsiteY57" fmla="*/ 3614 h 10000"/>
                <a:gd name="connsiteX58" fmla="*/ 5025 w 10000"/>
                <a:gd name="connsiteY58" fmla="*/ 4229 h 10000"/>
                <a:gd name="connsiteX59" fmla="*/ 4709 w 10000"/>
                <a:gd name="connsiteY59" fmla="*/ 4685 h 10000"/>
                <a:gd name="connsiteX60" fmla="*/ 4391 w 10000"/>
                <a:gd name="connsiteY60" fmla="*/ 5140 h 10000"/>
                <a:gd name="connsiteX61" fmla="*/ 4229 w 10000"/>
                <a:gd name="connsiteY61" fmla="*/ 5383 h 10000"/>
                <a:gd name="connsiteX62" fmla="*/ 4111 w 10000"/>
                <a:gd name="connsiteY62" fmla="*/ 5505 h 10000"/>
                <a:gd name="connsiteX63" fmla="*/ 3968 w 10000"/>
                <a:gd name="connsiteY63" fmla="*/ 5558 h 10000"/>
                <a:gd name="connsiteX64" fmla="*/ 3816 w 10000"/>
                <a:gd name="connsiteY64" fmla="*/ 5558 h 10000"/>
                <a:gd name="connsiteX65" fmla="*/ 3705 w 10000"/>
                <a:gd name="connsiteY65" fmla="*/ 5520 h 10000"/>
                <a:gd name="connsiteX66" fmla="*/ 3607 w 10000"/>
                <a:gd name="connsiteY66" fmla="*/ 5414 h 10000"/>
                <a:gd name="connsiteX67" fmla="*/ 3524 w 10000"/>
                <a:gd name="connsiteY67" fmla="*/ 5338 h 10000"/>
                <a:gd name="connsiteX68" fmla="*/ 3458 w 10000"/>
                <a:gd name="connsiteY68" fmla="*/ 5232 h 10000"/>
                <a:gd name="connsiteX69" fmla="*/ 3251 w 10000"/>
                <a:gd name="connsiteY69" fmla="*/ 4692 h 10000"/>
                <a:gd name="connsiteX70" fmla="*/ 2947 w 10000"/>
                <a:gd name="connsiteY70" fmla="*/ 3721 h 10000"/>
                <a:gd name="connsiteX71" fmla="*/ 2757 w 10000"/>
                <a:gd name="connsiteY71" fmla="*/ 3090 h 10000"/>
                <a:gd name="connsiteX72" fmla="*/ 2636 w 10000"/>
                <a:gd name="connsiteY72" fmla="*/ 2680 h 10000"/>
                <a:gd name="connsiteX73" fmla="*/ 2537 w 10000"/>
                <a:gd name="connsiteY73" fmla="*/ 2415 h 10000"/>
                <a:gd name="connsiteX74" fmla="*/ 2419 w 10000"/>
                <a:gd name="connsiteY74" fmla="*/ 2225 h 10000"/>
                <a:gd name="connsiteX75" fmla="*/ 2258 w 10000"/>
                <a:gd name="connsiteY75" fmla="*/ 2020 h 10000"/>
                <a:gd name="connsiteX76" fmla="*/ 1904 w 10000"/>
                <a:gd name="connsiteY76" fmla="*/ 1739 h 10000"/>
                <a:gd name="connsiteX77" fmla="*/ 1049 w 10000"/>
                <a:gd name="connsiteY77" fmla="*/ 1040 h 10000"/>
                <a:gd name="connsiteX78" fmla="*/ 482 w 10000"/>
                <a:gd name="connsiteY78" fmla="*/ 433 h 10000"/>
                <a:gd name="connsiteX79" fmla="*/ 275 w 10000"/>
                <a:gd name="connsiteY79" fmla="*/ 190 h 10000"/>
                <a:gd name="connsiteX80" fmla="*/ 178 w 10000"/>
                <a:gd name="connsiteY80" fmla="*/ 68 h 10000"/>
                <a:gd name="connsiteX81" fmla="*/ 138 w 10000"/>
                <a:gd name="connsiteY81" fmla="*/ 15 h 10000"/>
                <a:gd name="connsiteX82" fmla="*/ 126 w 10000"/>
                <a:gd name="connsiteY82" fmla="*/ 0 h 10000"/>
                <a:gd name="connsiteX83" fmla="*/ 114 w 10000"/>
                <a:gd name="connsiteY83" fmla="*/ 8 h 10000"/>
                <a:gd name="connsiteX84" fmla="*/ 100 w 10000"/>
                <a:gd name="connsiteY84" fmla="*/ 61 h 10000"/>
                <a:gd name="connsiteX85" fmla="*/ 71 w 10000"/>
                <a:gd name="connsiteY85" fmla="*/ 304 h 10000"/>
                <a:gd name="connsiteX86" fmla="*/ 17 w 10000"/>
                <a:gd name="connsiteY86" fmla="*/ 767 h 10000"/>
                <a:gd name="connsiteX87" fmla="*/ 2 w 10000"/>
                <a:gd name="connsiteY87" fmla="*/ 888 h 10000"/>
                <a:gd name="connsiteX88" fmla="*/ 0 w 10000"/>
                <a:gd name="connsiteY88" fmla="*/ 896 h 10000"/>
                <a:gd name="connsiteX89" fmla="*/ 152 w 10000"/>
                <a:gd name="connsiteY89"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88 w 10000"/>
                <a:gd name="connsiteY36" fmla="*/ 3136 h 10000"/>
                <a:gd name="connsiteX37" fmla="*/ 9895 w 10000"/>
                <a:gd name="connsiteY37" fmla="*/ 3083 h 10000"/>
                <a:gd name="connsiteX38" fmla="*/ 9895 w 10000"/>
                <a:gd name="connsiteY38" fmla="*/ 3060 h 10000"/>
                <a:gd name="connsiteX39" fmla="*/ 9879 w 10000"/>
                <a:gd name="connsiteY39" fmla="*/ 3052 h 10000"/>
                <a:gd name="connsiteX40" fmla="*/ 9855 w 10000"/>
                <a:gd name="connsiteY40" fmla="*/ 3022 h 10000"/>
                <a:gd name="connsiteX41" fmla="*/ 9841 w 10000"/>
                <a:gd name="connsiteY41" fmla="*/ 2961 h 10000"/>
                <a:gd name="connsiteX42" fmla="*/ 9836 w 10000"/>
                <a:gd name="connsiteY42" fmla="*/ 2855 h 10000"/>
                <a:gd name="connsiteX43" fmla="*/ 9857 w 10000"/>
                <a:gd name="connsiteY43" fmla="*/ 2779 h 10000"/>
                <a:gd name="connsiteX44" fmla="*/ 9895 w 10000"/>
                <a:gd name="connsiteY44" fmla="*/ 2787 h 10000"/>
                <a:gd name="connsiteX45" fmla="*/ 9990 w 10000"/>
                <a:gd name="connsiteY45" fmla="*/ 2164 h 10000"/>
                <a:gd name="connsiteX46" fmla="*/ 10000 w 10000"/>
                <a:gd name="connsiteY46" fmla="*/ 2005 h 10000"/>
                <a:gd name="connsiteX47" fmla="*/ 10000 w 10000"/>
                <a:gd name="connsiteY47" fmla="*/ 1967 h 10000"/>
                <a:gd name="connsiteX48" fmla="*/ 9990 w 10000"/>
                <a:gd name="connsiteY48" fmla="*/ 1951 h 10000"/>
                <a:gd name="connsiteX49" fmla="*/ 8746 w 10000"/>
                <a:gd name="connsiteY49" fmla="*/ 1617 h 10000"/>
                <a:gd name="connsiteX50" fmla="*/ 8376 w 10000"/>
                <a:gd name="connsiteY50" fmla="*/ 1557 h 10000"/>
                <a:gd name="connsiteX51" fmla="*/ 7972 w 10000"/>
                <a:gd name="connsiteY51" fmla="*/ 1511 h 10000"/>
                <a:gd name="connsiteX52" fmla="*/ 7547 w 10000"/>
                <a:gd name="connsiteY52" fmla="*/ 1579 h 10000"/>
                <a:gd name="connsiteX53" fmla="*/ 7059 w 10000"/>
                <a:gd name="connsiteY53" fmla="*/ 1792 h 10000"/>
                <a:gd name="connsiteX54" fmla="*/ 6525 w 10000"/>
                <a:gd name="connsiteY54" fmla="*/ 2232 h 10000"/>
                <a:gd name="connsiteX55" fmla="*/ 5991 w 10000"/>
                <a:gd name="connsiteY55" fmla="*/ 2855 h 10000"/>
                <a:gd name="connsiteX56" fmla="*/ 5452 w 10000"/>
                <a:gd name="connsiteY56" fmla="*/ 3614 h 10000"/>
                <a:gd name="connsiteX57" fmla="*/ 5025 w 10000"/>
                <a:gd name="connsiteY57" fmla="*/ 4229 h 10000"/>
                <a:gd name="connsiteX58" fmla="*/ 4709 w 10000"/>
                <a:gd name="connsiteY58" fmla="*/ 4685 h 10000"/>
                <a:gd name="connsiteX59" fmla="*/ 4391 w 10000"/>
                <a:gd name="connsiteY59" fmla="*/ 5140 h 10000"/>
                <a:gd name="connsiteX60" fmla="*/ 4229 w 10000"/>
                <a:gd name="connsiteY60" fmla="*/ 5383 h 10000"/>
                <a:gd name="connsiteX61" fmla="*/ 4111 w 10000"/>
                <a:gd name="connsiteY61" fmla="*/ 5505 h 10000"/>
                <a:gd name="connsiteX62" fmla="*/ 3968 w 10000"/>
                <a:gd name="connsiteY62" fmla="*/ 5558 h 10000"/>
                <a:gd name="connsiteX63" fmla="*/ 3816 w 10000"/>
                <a:gd name="connsiteY63" fmla="*/ 5558 h 10000"/>
                <a:gd name="connsiteX64" fmla="*/ 3705 w 10000"/>
                <a:gd name="connsiteY64" fmla="*/ 5520 h 10000"/>
                <a:gd name="connsiteX65" fmla="*/ 3607 w 10000"/>
                <a:gd name="connsiteY65" fmla="*/ 5414 h 10000"/>
                <a:gd name="connsiteX66" fmla="*/ 3524 w 10000"/>
                <a:gd name="connsiteY66" fmla="*/ 5338 h 10000"/>
                <a:gd name="connsiteX67" fmla="*/ 3458 w 10000"/>
                <a:gd name="connsiteY67" fmla="*/ 5232 h 10000"/>
                <a:gd name="connsiteX68" fmla="*/ 3251 w 10000"/>
                <a:gd name="connsiteY68" fmla="*/ 4692 h 10000"/>
                <a:gd name="connsiteX69" fmla="*/ 2947 w 10000"/>
                <a:gd name="connsiteY69" fmla="*/ 3721 h 10000"/>
                <a:gd name="connsiteX70" fmla="*/ 2757 w 10000"/>
                <a:gd name="connsiteY70" fmla="*/ 3090 h 10000"/>
                <a:gd name="connsiteX71" fmla="*/ 2636 w 10000"/>
                <a:gd name="connsiteY71" fmla="*/ 2680 h 10000"/>
                <a:gd name="connsiteX72" fmla="*/ 2537 w 10000"/>
                <a:gd name="connsiteY72" fmla="*/ 2415 h 10000"/>
                <a:gd name="connsiteX73" fmla="*/ 2419 w 10000"/>
                <a:gd name="connsiteY73" fmla="*/ 2225 h 10000"/>
                <a:gd name="connsiteX74" fmla="*/ 2258 w 10000"/>
                <a:gd name="connsiteY74" fmla="*/ 2020 h 10000"/>
                <a:gd name="connsiteX75" fmla="*/ 1904 w 10000"/>
                <a:gd name="connsiteY75" fmla="*/ 1739 h 10000"/>
                <a:gd name="connsiteX76" fmla="*/ 1049 w 10000"/>
                <a:gd name="connsiteY76" fmla="*/ 1040 h 10000"/>
                <a:gd name="connsiteX77" fmla="*/ 482 w 10000"/>
                <a:gd name="connsiteY77" fmla="*/ 433 h 10000"/>
                <a:gd name="connsiteX78" fmla="*/ 275 w 10000"/>
                <a:gd name="connsiteY78" fmla="*/ 190 h 10000"/>
                <a:gd name="connsiteX79" fmla="*/ 178 w 10000"/>
                <a:gd name="connsiteY79" fmla="*/ 68 h 10000"/>
                <a:gd name="connsiteX80" fmla="*/ 138 w 10000"/>
                <a:gd name="connsiteY80" fmla="*/ 15 h 10000"/>
                <a:gd name="connsiteX81" fmla="*/ 126 w 10000"/>
                <a:gd name="connsiteY81" fmla="*/ 0 h 10000"/>
                <a:gd name="connsiteX82" fmla="*/ 114 w 10000"/>
                <a:gd name="connsiteY82" fmla="*/ 8 h 10000"/>
                <a:gd name="connsiteX83" fmla="*/ 100 w 10000"/>
                <a:gd name="connsiteY83" fmla="*/ 61 h 10000"/>
                <a:gd name="connsiteX84" fmla="*/ 71 w 10000"/>
                <a:gd name="connsiteY84" fmla="*/ 304 h 10000"/>
                <a:gd name="connsiteX85" fmla="*/ 17 w 10000"/>
                <a:gd name="connsiteY85" fmla="*/ 767 h 10000"/>
                <a:gd name="connsiteX86" fmla="*/ 2 w 10000"/>
                <a:gd name="connsiteY86" fmla="*/ 888 h 10000"/>
                <a:gd name="connsiteX87" fmla="*/ 0 w 10000"/>
                <a:gd name="connsiteY87" fmla="*/ 896 h 10000"/>
                <a:gd name="connsiteX88" fmla="*/ 152 w 10000"/>
                <a:gd name="connsiteY88"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88 w 10000"/>
                <a:gd name="connsiteY35" fmla="*/ 3136 h 10000"/>
                <a:gd name="connsiteX36" fmla="*/ 9895 w 10000"/>
                <a:gd name="connsiteY36" fmla="*/ 3083 h 10000"/>
                <a:gd name="connsiteX37" fmla="*/ 9895 w 10000"/>
                <a:gd name="connsiteY37" fmla="*/ 3060 h 10000"/>
                <a:gd name="connsiteX38" fmla="*/ 9879 w 10000"/>
                <a:gd name="connsiteY38" fmla="*/ 3052 h 10000"/>
                <a:gd name="connsiteX39" fmla="*/ 9855 w 10000"/>
                <a:gd name="connsiteY39" fmla="*/ 3022 h 10000"/>
                <a:gd name="connsiteX40" fmla="*/ 9841 w 10000"/>
                <a:gd name="connsiteY40" fmla="*/ 2961 h 10000"/>
                <a:gd name="connsiteX41" fmla="*/ 9836 w 10000"/>
                <a:gd name="connsiteY41" fmla="*/ 2855 h 10000"/>
                <a:gd name="connsiteX42" fmla="*/ 9857 w 10000"/>
                <a:gd name="connsiteY42" fmla="*/ 2779 h 10000"/>
                <a:gd name="connsiteX43" fmla="*/ 9895 w 10000"/>
                <a:gd name="connsiteY43" fmla="*/ 2787 h 10000"/>
                <a:gd name="connsiteX44" fmla="*/ 9990 w 10000"/>
                <a:gd name="connsiteY44" fmla="*/ 2164 h 10000"/>
                <a:gd name="connsiteX45" fmla="*/ 10000 w 10000"/>
                <a:gd name="connsiteY45" fmla="*/ 2005 h 10000"/>
                <a:gd name="connsiteX46" fmla="*/ 10000 w 10000"/>
                <a:gd name="connsiteY46" fmla="*/ 1967 h 10000"/>
                <a:gd name="connsiteX47" fmla="*/ 9990 w 10000"/>
                <a:gd name="connsiteY47" fmla="*/ 1951 h 10000"/>
                <a:gd name="connsiteX48" fmla="*/ 8746 w 10000"/>
                <a:gd name="connsiteY48" fmla="*/ 1617 h 10000"/>
                <a:gd name="connsiteX49" fmla="*/ 8376 w 10000"/>
                <a:gd name="connsiteY49" fmla="*/ 1557 h 10000"/>
                <a:gd name="connsiteX50" fmla="*/ 7972 w 10000"/>
                <a:gd name="connsiteY50" fmla="*/ 1511 h 10000"/>
                <a:gd name="connsiteX51" fmla="*/ 7547 w 10000"/>
                <a:gd name="connsiteY51" fmla="*/ 1579 h 10000"/>
                <a:gd name="connsiteX52" fmla="*/ 7059 w 10000"/>
                <a:gd name="connsiteY52" fmla="*/ 1792 h 10000"/>
                <a:gd name="connsiteX53" fmla="*/ 6525 w 10000"/>
                <a:gd name="connsiteY53" fmla="*/ 2232 h 10000"/>
                <a:gd name="connsiteX54" fmla="*/ 5991 w 10000"/>
                <a:gd name="connsiteY54" fmla="*/ 2855 h 10000"/>
                <a:gd name="connsiteX55" fmla="*/ 5452 w 10000"/>
                <a:gd name="connsiteY55" fmla="*/ 3614 h 10000"/>
                <a:gd name="connsiteX56" fmla="*/ 5025 w 10000"/>
                <a:gd name="connsiteY56" fmla="*/ 4229 h 10000"/>
                <a:gd name="connsiteX57" fmla="*/ 4709 w 10000"/>
                <a:gd name="connsiteY57" fmla="*/ 4685 h 10000"/>
                <a:gd name="connsiteX58" fmla="*/ 4391 w 10000"/>
                <a:gd name="connsiteY58" fmla="*/ 5140 h 10000"/>
                <a:gd name="connsiteX59" fmla="*/ 4229 w 10000"/>
                <a:gd name="connsiteY59" fmla="*/ 5383 h 10000"/>
                <a:gd name="connsiteX60" fmla="*/ 4111 w 10000"/>
                <a:gd name="connsiteY60" fmla="*/ 5505 h 10000"/>
                <a:gd name="connsiteX61" fmla="*/ 3968 w 10000"/>
                <a:gd name="connsiteY61" fmla="*/ 5558 h 10000"/>
                <a:gd name="connsiteX62" fmla="*/ 3816 w 10000"/>
                <a:gd name="connsiteY62" fmla="*/ 5558 h 10000"/>
                <a:gd name="connsiteX63" fmla="*/ 3705 w 10000"/>
                <a:gd name="connsiteY63" fmla="*/ 5520 h 10000"/>
                <a:gd name="connsiteX64" fmla="*/ 3607 w 10000"/>
                <a:gd name="connsiteY64" fmla="*/ 5414 h 10000"/>
                <a:gd name="connsiteX65" fmla="*/ 3524 w 10000"/>
                <a:gd name="connsiteY65" fmla="*/ 5338 h 10000"/>
                <a:gd name="connsiteX66" fmla="*/ 3458 w 10000"/>
                <a:gd name="connsiteY66" fmla="*/ 5232 h 10000"/>
                <a:gd name="connsiteX67" fmla="*/ 3251 w 10000"/>
                <a:gd name="connsiteY67" fmla="*/ 4692 h 10000"/>
                <a:gd name="connsiteX68" fmla="*/ 2947 w 10000"/>
                <a:gd name="connsiteY68" fmla="*/ 3721 h 10000"/>
                <a:gd name="connsiteX69" fmla="*/ 2757 w 10000"/>
                <a:gd name="connsiteY69" fmla="*/ 3090 h 10000"/>
                <a:gd name="connsiteX70" fmla="*/ 2636 w 10000"/>
                <a:gd name="connsiteY70" fmla="*/ 2680 h 10000"/>
                <a:gd name="connsiteX71" fmla="*/ 2537 w 10000"/>
                <a:gd name="connsiteY71" fmla="*/ 2415 h 10000"/>
                <a:gd name="connsiteX72" fmla="*/ 2419 w 10000"/>
                <a:gd name="connsiteY72" fmla="*/ 2225 h 10000"/>
                <a:gd name="connsiteX73" fmla="*/ 2258 w 10000"/>
                <a:gd name="connsiteY73" fmla="*/ 2020 h 10000"/>
                <a:gd name="connsiteX74" fmla="*/ 1904 w 10000"/>
                <a:gd name="connsiteY74" fmla="*/ 1739 h 10000"/>
                <a:gd name="connsiteX75" fmla="*/ 1049 w 10000"/>
                <a:gd name="connsiteY75" fmla="*/ 1040 h 10000"/>
                <a:gd name="connsiteX76" fmla="*/ 482 w 10000"/>
                <a:gd name="connsiteY76" fmla="*/ 433 h 10000"/>
                <a:gd name="connsiteX77" fmla="*/ 275 w 10000"/>
                <a:gd name="connsiteY77" fmla="*/ 190 h 10000"/>
                <a:gd name="connsiteX78" fmla="*/ 178 w 10000"/>
                <a:gd name="connsiteY78" fmla="*/ 68 h 10000"/>
                <a:gd name="connsiteX79" fmla="*/ 138 w 10000"/>
                <a:gd name="connsiteY79" fmla="*/ 15 h 10000"/>
                <a:gd name="connsiteX80" fmla="*/ 126 w 10000"/>
                <a:gd name="connsiteY80" fmla="*/ 0 h 10000"/>
                <a:gd name="connsiteX81" fmla="*/ 114 w 10000"/>
                <a:gd name="connsiteY81" fmla="*/ 8 h 10000"/>
                <a:gd name="connsiteX82" fmla="*/ 100 w 10000"/>
                <a:gd name="connsiteY82" fmla="*/ 61 h 10000"/>
                <a:gd name="connsiteX83" fmla="*/ 71 w 10000"/>
                <a:gd name="connsiteY83" fmla="*/ 304 h 10000"/>
                <a:gd name="connsiteX84" fmla="*/ 17 w 10000"/>
                <a:gd name="connsiteY84" fmla="*/ 767 h 10000"/>
                <a:gd name="connsiteX85" fmla="*/ 2 w 10000"/>
                <a:gd name="connsiteY85" fmla="*/ 888 h 10000"/>
                <a:gd name="connsiteX86" fmla="*/ 0 w 10000"/>
                <a:gd name="connsiteY86" fmla="*/ 896 h 10000"/>
                <a:gd name="connsiteX87" fmla="*/ 152 w 10000"/>
                <a:gd name="connsiteY87"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88 w 10000"/>
                <a:gd name="connsiteY35" fmla="*/ 3136 h 10000"/>
                <a:gd name="connsiteX36" fmla="*/ 9895 w 10000"/>
                <a:gd name="connsiteY36" fmla="*/ 3083 h 10000"/>
                <a:gd name="connsiteX37" fmla="*/ 9895 w 10000"/>
                <a:gd name="connsiteY37" fmla="*/ 3060 h 10000"/>
                <a:gd name="connsiteX38" fmla="*/ 9879 w 10000"/>
                <a:gd name="connsiteY38" fmla="*/ 3052 h 10000"/>
                <a:gd name="connsiteX39" fmla="*/ 9855 w 10000"/>
                <a:gd name="connsiteY39" fmla="*/ 3022 h 10000"/>
                <a:gd name="connsiteX40" fmla="*/ 9841 w 10000"/>
                <a:gd name="connsiteY40" fmla="*/ 2961 h 10000"/>
                <a:gd name="connsiteX41" fmla="*/ 9836 w 10000"/>
                <a:gd name="connsiteY41" fmla="*/ 2855 h 10000"/>
                <a:gd name="connsiteX42" fmla="*/ 9857 w 10000"/>
                <a:gd name="connsiteY42" fmla="*/ 2779 h 10000"/>
                <a:gd name="connsiteX43" fmla="*/ 9990 w 10000"/>
                <a:gd name="connsiteY43" fmla="*/ 2164 h 10000"/>
                <a:gd name="connsiteX44" fmla="*/ 10000 w 10000"/>
                <a:gd name="connsiteY44" fmla="*/ 2005 h 10000"/>
                <a:gd name="connsiteX45" fmla="*/ 10000 w 10000"/>
                <a:gd name="connsiteY45" fmla="*/ 1967 h 10000"/>
                <a:gd name="connsiteX46" fmla="*/ 9990 w 10000"/>
                <a:gd name="connsiteY46" fmla="*/ 1951 h 10000"/>
                <a:gd name="connsiteX47" fmla="*/ 8746 w 10000"/>
                <a:gd name="connsiteY47" fmla="*/ 1617 h 10000"/>
                <a:gd name="connsiteX48" fmla="*/ 8376 w 10000"/>
                <a:gd name="connsiteY48" fmla="*/ 1557 h 10000"/>
                <a:gd name="connsiteX49" fmla="*/ 7972 w 10000"/>
                <a:gd name="connsiteY49" fmla="*/ 1511 h 10000"/>
                <a:gd name="connsiteX50" fmla="*/ 7547 w 10000"/>
                <a:gd name="connsiteY50" fmla="*/ 1579 h 10000"/>
                <a:gd name="connsiteX51" fmla="*/ 7059 w 10000"/>
                <a:gd name="connsiteY51" fmla="*/ 1792 h 10000"/>
                <a:gd name="connsiteX52" fmla="*/ 6525 w 10000"/>
                <a:gd name="connsiteY52" fmla="*/ 2232 h 10000"/>
                <a:gd name="connsiteX53" fmla="*/ 5991 w 10000"/>
                <a:gd name="connsiteY53" fmla="*/ 2855 h 10000"/>
                <a:gd name="connsiteX54" fmla="*/ 5452 w 10000"/>
                <a:gd name="connsiteY54" fmla="*/ 3614 h 10000"/>
                <a:gd name="connsiteX55" fmla="*/ 5025 w 10000"/>
                <a:gd name="connsiteY55" fmla="*/ 4229 h 10000"/>
                <a:gd name="connsiteX56" fmla="*/ 4709 w 10000"/>
                <a:gd name="connsiteY56" fmla="*/ 4685 h 10000"/>
                <a:gd name="connsiteX57" fmla="*/ 4391 w 10000"/>
                <a:gd name="connsiteY57" fmla="*/ 5140 h 10000"/>
                <a:gd name="connsiteX58" fmla="*/ 4229 w 10000"/>
                <a:gd name="connsiteY58" fmla="*/ 5383 h 10000"/>
                <a:gd name="connsiteX59" fmla="*/ 4111 w 10000"/>
                <a:gd name="connsiteY59" fmla="*/ 5505 h 10000"/>
                <a:gd name="connsiteX60" fmla="*/ 3968 w 10000"/>
                <a:gd name="connsiteY60" fmla="*/ 5558 h 10000"/>
                <a:gd name="connsiteX61" fmla="*/ 3816 w 10000"/>
                <a:gd name="connsiteY61" fmla="*/ 5558 h 10000"/>
                <a:gd name="connsiteX62" fmla="*/ 3705 w 10000"/>
                <a:gd name="connsiteY62" fmla="*/ 5520 h 10000"/>
                <a:gd name="connsiteX63" fmla="*/ 3607 w 10000"/>
                <a:gd name="connsiteY63" fmla="*/ 5414 h 10000"/>
                <a:gd name="connsiteX64" fmla="*/ 3524 w 10000"/>
                <a:gd name="connsiteY64" fmla="*/ 5338 h 10000"/>
                <a:gd name="connsiteX65" fmla="*/ 3458 w 10000"/>
                <a:gd name="connsiteY65" fmla="*/ 5232 h 10000"/>
                <a:gd name="connsiteX66" fmla="*/ 3251 w 10000"/>
                <a:gd name="connsiteY66" fmla="*/ 4692 h 10000"/>
                <a:gd name="connsiteX67" fmla="*/ 2947 w 10000"/>
                <a:gd name="connsiteY67" fmla="*/ 3721 h 10000"/>
                <a:gd name="connsiteX68" fmla="*/ 2757 w 10000"/>
                <a:gd name="connsiteY68" fmla="*/ 3090 h 10000"/>
                <a:gd name="connsiteX69" fmla="*/ 2636 w 10000"/>
                <a:gd name="connsiteY69" fmla="*/ 2680 h 10000"/>
                <a:gd name="connsiteX70" fmla="*/ 2537 w 10000"/>
                <a:gd name="connsiteY70" fmla="*/ 2415 h 10000"/>
                <a:gd name="connsiteX71" fmla="*/ 2419 w 10000"/>
                <a:gd name="connsiteY71" fmla="*/ 2225 h 10000"/>
                <a:gd name="connsiteX72" fmla="*/ 2258 w 10000"/>
                <a:gd name="connsiteY72" fmla="*/ 2020 h 10000"/>
                <a:gd name="connsiteX73" fmla="*/ 1904 w 10000"/>
                <a:gd name="connsiteY73" fmla="*/ 1739 h 10000"/>
                <a:gd name="connsiteX74" fmla="*/ 1049 w 10000"/>
                <a:gd name="connsiteY74" fmla="*/ 1040 h 10000"/>
                <a:gd name="connsiteX75" fmla="*/ 482 w 10000"/>
                <a:gd name="connsiteY75" fmla="*/ 433 h 10000"/>
                <a:gd name="connsiteX76" fmla="*/ 275 w 10000"/>
                <a:gd name="connsiteY76" fmla="*/ 190 h 10000"/>
                <a:gd name="connsiteX77" fmla="*/ 178 w 10000"/>
                <a:gd name="connsiteY77" fmla="*/ 68 h 10000"/>
                <a:gd name="connsiteX78" fmla="*/ 138 w 10000"/>
                <a:gd name="connsiteY78" fmla="*/ 15 h 10000"/>
                <a:gd name="connsiteX79" fmla="*/ 126 w 10000"/>
                <a:gd name="connsiteY79" fmla="*/ 0 h 10000"/>
                <a:gd name="connsiteX80" fmla="*/ 114 w 10000"/>
                <a:gd name="connsiteY80" fmla="*/ 8 h 10000"/>
                <a:gd name="connsiteX81" fmla="*/ 100 w 10000"/>
                <a:gd name="connsiteY81" fmla="*/ 61 h 10000"/>
                <a:gd name="connsiteX82" fmla="*/ 71 w 10000"/>
                <a:gd name="connsiteY82" fmla="*/ 304 h 10000"/>
                <a:gd name="connsiteX83" fmla="*/ 17 w 10000"/>
                <a:gd name="connsiteY83" fmla="*/ 767 h 10000"/>
                <a:gd name="connsiteX84" fmla="*/ 2 w 10000"/>
                <a:gd name="connsiteY84" fmla="*/ 888 h 10000"/>
                <a:gd name="connsiteX85" fmla="*/ 0 w 10000"/>
                <a:gd name="connsiteY85" fmla="*/ 896 h 10000"/>
                <a:gd name="connsiteX86" fmla="*/ 152 w 10000"/>
                <a:gd name="connsiteY86"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88 w 10000"/>
                <a:gd name="connsiteY35" fmla="*/ 3136 h 10000"/>
                <a:gd name="connsiteX36" fmla="*/ 9895 w 10000"/>
                <a:gd name="connsiteY36" fmla="*/ 3083 h 10000"/>
                <a:gd name="connsiteX37" fmla="*/ 9895 w 10000"/>
                <a:gd name="connsiteY37" fmla="*/ 3060 h 10000"/>
                <a:gd name="connsiteX38" fmla="*/ 9879 w 10000"/>
                <a:gd name="connsiteY38" fmla="*/ 3052 h 10000"/>
                <a:gd name="connsiteX39" fmla="*/ 9855 w 10000"/>
                <a:gd name="connsiteY39" fmla="*/ 3022 h 10000"/>
                <a:gd name="connsiteX40" fmla="*/ 9841 w 10000"/>
                <a:gd name="connsiteY40" fmla="*/ 2961 h 10000"/>
                <a:gd name="connsiteX41" fmla="*/ 9836 w 10000"/>
                <a:gd name="connsiteY41" fmla="*/ 2855 h 10000"/>
                <a:gd name="connsiteX42" fmla="*/ 9857 w 10000"/>
                <a:gd name="connsiteY42" fmla="*/ 2779 h 10000"/>
                <a:gd name="connsiteX43" fmla="*/ 9990 w 10000"/>
                <a:gd name="connsiteY43" fmla="*/ 2164 h 10000"/>
                <a:gd name="connsiteX44" fmla="*/ 10000 w 10000"/>
                <a:gd name="connsiteY44" fmla="*/ 2005 h 10000"/>
                <a:gd name="connsiteX45" fmla="*/ 10000 w 10000"/>
                <a:gd name="connsiteY45" fmla="*/ 1967 h 10000"/>
                <a:gd name="connsiteX46" fmla="*/ 8746 w 10000"/>
                <a:gd name="connsiteY46" fmla="*/ 1617 h 10000"/>
                <a:gd name="connsiteX47" fmla="*/ 8376 w 10000"/>
                <a:gd name="connsiteY47" fmla="*/ 1557 h 10000"/>
                <a:gd name="connsiteX48" fmla="*/ 7972 w 10000"/>
                <a:gd name="connsiteY48" fmla="*/ 1511 h 10000"/>
                <a:gd name="connsiteX49" fmla="*/ 7547 w 10000"/>
                <a:gd name="connsiteY49" fmla="*/ 1579 h 10000"/>
                <a:gd name="connsiteX50" fmla="*/ 7059 w 10000"/>
                <a:gd name="connsiteY50" fmla="*/ 1792 h 10000"/>
                <a:gd name="connsiteX51" fmla="*/ 6525 w 10000"/>
                <a:gd name="connsiteY51" fmla="*/ 2232 h 10000"/>
                <a:gd name="connsiteX52" fmla="*/ 5991 w 10000"/>
                <a:gd name="connsiteY52" fmla="*/ 2855 h 10000"/>
                <a:gd name="connsiteX53" fmla="*/ 5452 w 10000"/>
                <a:gd name="connsiteY53" fmla="*/ 3614 h 10000"/>
                <a:gd name="connsiteX54" fmla="*/ 5025 w 10000"/>
                <a:gd name="connsiteY54" fmla="*/ 4229 h 10000"/>
                <a:gd name="connsiteX55" fmla="*/ 4709 w 10000"/>
                <a:gd name="connsiteY55" fmla="*/ 4685 h 10000"/>
                <a:gd name="connsiteX56" fmla="*/ 4391 w 10000"/>
                <a:gd name="connsiteY56" fmla="*/ 5140 h 10000"/>
                <a:gd name="connsiteX57" fmla="*/ 4229 w 10000"/>
                <a:gd name="connsiteY57" fmla="*/ 5383 h 10000"/>
                <a:gd name="connsiteX58" fmla="*/ 4111 w 10000"/>
                <a:gd name="connsiteY58" fmla="*/ 5505 h 10000"/>
                <a:gd name="connsiteX59" fmla="*/ 3968 w 10000"/>
                <a:gd name="connsiteY59" fmla="*/ 5558 h 10000"/>
                <a:gd name="connsiteX60" fmla="*/ 3816 w 10000"/>
                <a:gd name="connsiteY60" fmla="*/ 5558 h 10000"/>
                <a:gd name="connsiteX61" fmla="*/ 3705 w 10000"/>
                <a:gd name="connsiteY61" fmla="*/ 5520 h 10000"/>
                <a:gd name="connsiteX62" fmla="*/ 3607 w 10000"/>
                <a:gd name="connsiteY62" fmla="*/ 5414 h 10000"/>
                <a:gd name="connsiteX63" fmla="*/ 3524 w 10000"/>
                <a:gd name="connsiteY63" fmla="*/ 5338 h 10000"/>
                <a:gd name="connsiteX64" fmla="*/ 3458 w 10000"/>
                <a:gd name="connsiteY64" fmla="*/ 5232 h 10000"/>
                <a:gd name="connsiteX65" fmla="*/ 3251 w 10000"/>
                <a:gd name="connsiteY65" fmla="*/ 4692 h 10000"/>
                <a:gd name="connsiteX66" fmla="*/ 2947 w 10000"/>
                <a:gd name="connsiteY66" fmla="*/ 3721 h 10000"/>
                <a:gd name="connsiteX67" fmla="*/ 2757 w 10000"/>
                <a:gd name="connsiteY67" fmla="*/ 3090 h 10000"/>
                <a:gd name="connsiteX68" fmla="*/ 2636 w 10000"/>
                <a:gd name="connsiteY68" fmla="*/ 2680 h 10000"/>
                <a:gd name="connsiteX69" fmla="*/ 2537 w 10000"/>
                <a:gd name="connsiteY69" fmla="*/ 2415 h 10000"/>
                <a:gd name="connsiteX70" fmla="*/ 2419 w 10000"/>
                <a:gd name="connsiteY70" fmla="*/ 2225 h 10000"/>
                <a:gd name="connsiteX71" fmla="*/ 2258 w 10000"/>
                <a:gd name="connsiteY71" fmla="*/ 2020 h 10000"/>
                <a:gd name="connsiteX72" fmla="*/ 1904 w 10000"/>
                <a:gd name="connsiteY72" fmla="*/ 1739 h 10000"/>
                <a:gd name="connsiteX73" fmla="*/ 1049 w 10000"/>
                <a:gd name="connsiteY73" fmla="*/ 1040 h 10000"/>
                <a:gd name="connsiteX74" fmla="*/ 482 w 10000"/>
                <a:gd name="connsiteY74" fmla="*/ 433 h 10000"/>
                <a:gd name="connsiteX75" fmla="*/ 275 w 10000"/>
                <a:gd name="connsiteY75" fmla="*/ 190 h 10000"/>
                <a:gd name="connsiteX76" fmla="*/ 178 w 10000"/>
                <a:gd name="connsiteY76" fmla="*/ 68 h 10000"/>
                <a:gd name="connsiteX77" fmla="*/ 138 w 10000"/>
                <a:gd name="connsiteY77" fmla="*/ 15 h 10000"/>
                <a:gd name="connsiteX78" fmla="*/ 126 w 10000"/>
                <a:gd name="connsiteY78" fmla="*/ 0 h 10000"/>
                <a:gd name="connsiteX79" fmla="*/ 114 w 10000"/>
                <a:gd name="connsiteY79" fmla="*/ 8 h 10000"/>
                <a:gd name="connsiteX80" fmla="*/ 100 w 10000"/>
                <a:gd name="connsiteY80" fmla="*/ 61 h 10000"/>
                <a:gd name="connsiteX81" fmla="*/ 71 w 10000"/>
                <a:gd name="connsiteY81" fmla="*/ 304 h 10000"/>
                <a:gd name="connsiteX82" fmla="*/ 17 w 10000"/>
                <a:gd name="connsiteY82" fmla="*/ 767 h 10000"/>
                <a:gd name="connsiteX83" fmla="*/ 2 w 10000"/>
                <a:gd name="connsiteY83" fmla="*/ 888 h 10000"/>
                <a:gd name="connsiteX84" fmla="*/ 0 w 10000"/>
                <a:gd name="connsiteY84" fmla="*/ 896 h 10000"/>
                <a:gd name="connsiteX85" fmla="*/ 152 w 10000"/>
                <a:gd name="connsiteY85"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88 w 10000"/>
                <a:gd name="connsiteY35" fmla="*/ 3136 h 10000"/>
                <a:gd name="connsiteX36" fmla="*/ 9895 w 10000"/>
                <a:gd name="connsiteY36" fmla="*/ 3083 h 10000"/>
                <a:gd name="connsiteX37" fmla="*/ 9895 w 10000"/>
                <a:gd name="connsiteY37" fmla="*/ 3060 h 10000"/>
                <a:gd name="connsiteX38" fmla="*/ 9879 w 10000"/>
                <a:gd name="connsiteY38" fmla="*/ 3052 h 10000"/>
                <a:gd name="connsiteX39" fmla="*/ 9855 w 10000"/>
                <a:gd name="connsiteY39" fmla="*/ 3022 h 10000"/>
                <a:gd name="connsiteX40" fmla="*/ 9841 w 10000"/>
                <a:gd name="connsiteY40" fmla="*/ 2961 h 10000"/>
                <a:gd name="connsiteX41" fmla="*/ 9836 w 10000"/>
                <a:gd name="connsiteY41" fmla="*/ 2855 h 10000"/>
                <a:gd name="connsiteX42" fmla="*/ 9990 w 10000"/>
                <a:gd name="connsiteY42" fmla="*/ 2164 h 10000"/>
                <a:gd name="connsiteX43" fmla="*/ 10000 w 10000"/>
                <a:gd name="connsiteY43" fmla="*/ 2005 h 10000"/>
                <a:gd name="connsiteX44" fmla="*/ 10000 w 10000"/>
                <a:gd name="connsiteY44" fmla="*/ 1967 h 10000"/>
                <a:gd name="connsiteX45" fmla="*/ 8746 w 10000"/>
                <a:gd name="connsiteY45" fmla="*/ 1617 h 10000"/>
                <a:gd name="connsiteX46" fmla="*/ 8376 w 10000"/>
                <a:gd name="connsiteY46" fmla="*/ 1557 h 10000"/>
                <a:gd name="connsiteX47" fmla="*/ 7972 w 10000"/>
                <a:gd name="connsiteY47" fmla="*/ 1511 h 10000"/>
                <a:gd name="connsiteX48" fmla="*/ 7547 w 10000"/>
                <a:gd name="connsiteY48" fmla="*/ 1579 h 10000"/>
                <a:gd name="connsiteX49" fmla="*/ 7059 w 10000"/>
                <a:gd name="connsiteY49" fmla="*/ 1792 h 10000"/>
                <a:gd name="connsiteX50" fmla="*/ 6525 w 10000"/>
                <a:gd name="connsiteY50" fmla="*/ 2232 h 10000"/>
                <a:gd name="connsiteX51" fmla="*/ 5991 w 10000"/>
                <a:gd name="connsiteY51" fmla="*/ 2855 h 10000"/>
                <a:gd name="connsiteX52" fmla="*/ 5452 w 10000"/>
                <a:gd name="connsiteY52" fmla="*/ 3614 h 10000"/>
                <a:gd name="connsiteX53" fmla="*/ 5025 w 10000"/>
                <a:gd name="connsiteY53" fmla="*/ 4229 h 10000"/>
                <a:gd name="connsiteX54" fmla="*/ 4709 w 10000"/>
                <a:gd name="connsiteY54" fmla="*/ 4685 h 10000"/>
                <a:gd name="connsiteX55" fmla="*/ 4391 w 10000"/>
                <a:gd name="connsiteY55" fmla="*/ 5140 h 10000"/>
                <a:gd name="connsiteX56" fmla="*/ 4229 w 10000"/>
                <a:gd name="connsiteY56" fmla="*/ 5383 h 10000"/>
                <a:gd name="connsiteX57" fmla="*/ 4111 w 10000"/>
                <a:gd name="connsiteY57" fmla="*/ 5505 h 10000"/>
                <a:gd name="connsiteX58" fmla="*/ 3968 w 10000"/>
                <a:gd name="connsiteY58" fmla="*/ 5558 h 10000"/>
                <a:gd name="connsiteX59" fmla="*/ 3816 w 10000"/>
                <a:gd name="connsiteY59" fmla="*/ 5558 h 10000"/>
                <a:gd name="connsiteX60" fmla="*/ 3705 w 10000"/>
                <a:gd name="connsiteY60" fmla="*/ 5520 h 10000"/>
                <a:gd name="connsiteX61" fmla="*/ 3607 w 10000"/>
                <a:gd name="connsiteY61" fmla="*/ 5414 h 10000"/>
                <a:gd name="connsiteX62" fmla="*/ 3524 w 10000"/>
                <a:gd name="connsiteY62" fmla="*/ 5338 h 10000"/>
                <a:gd name="connsiteX63" fmla="*/ 3458 w 10000"/>
                <a:gd name="connsiteY63" fmla="*/ 5232 h 10000"/>
                <a:gd name="connsiteX64" fmla="*/ 3251 w 10000"/>
                <a:gd name="connsiteY64" fmla="*/ 4692 h 10000"/>
                <a:gd name="connsiteX65" fmla="*/ 2947 w 10000"/>
                <a:gd name="connsiteY65" fmla="*/ 3721 h 10000"/>
                <a:gd name="connsiteX66" fmla="*/ 2757 w 10000"/>
                <a:gd name="connsiteY66" fmla="*/ 3090 h 10000"/>
                <a:gd name="connsiteX67" fmla="*/ 2636 w 10000"/>
                <a:gd name="connsiteY67" fmla="*/ 2680 h 10000"/>
                <a:gd name="connsiteX68" fmla="*/ 2537 w 10000"/>
                <a:gd name="connsiteY68" fmla="*/ 2415 h 10000"/>
                <a:gd name="connsiteX69" fmla="*/ 2419 w 10000"/>
                <a:gd name="connsiteY69" fmla="*/ 2225 h 10000"/>
                <a:gd name="connsiteX70" fmla="*/ 2258 w 10000"/>
                <a:gd name="connsiteY70" fmla="*/ 2020 h 10000"/>
                <a:gd name="connsiteX71" fmla="*/ 1904 w 10000"/>
                <a:gd name="connsiteY71" fmla="*/ 1739 h 10000"/>
                <a:gd name="connsiteX72" fmla="*/ 1049 w 10000"/>
                <a:gd name="connsiteY72" fmla="*/ 1040 h 10000"/>
                <a:gd name="connsiteX73" fmla="*/ 482 w 10000"/>
                <a:gd name="connsiteY73" fmla="*/ 433 h 10000"/>
                <a:gd name="connsiteX74" fmla="*/ 275 w 10000"/>
                <a:gd name="connsiteY74" fmla="*/ 190 h 10000"/>
                <a:gd name="connsiteX75" fmla="*/ 178 w 10000"/>
                <a:gd name="connsiteY75" fmla="*/ 68 h 10000"/>
                <a:gd name="connsiteX76" fmla="*/ 138 w 10000"/>
                <a:gd name="connsiteY76" fmla="*/ 15 h 10000"/>
                <a:gd name="connsiteX77" fmla="*/ 126 w 10000"/>
                <a:gd name="connsiteY77" fmla="*/ 0 h 10000"/>
                <a:gd name="connsiteX78" fmla="*/ 114 w 10000"/>
                <a:gd name="connsiteY78" fmla="*/ 8 h 10000"/>
                <a:gd name="connsiteX79" fmla="*/ 100 w 10000"/>
                <a:gd name="connsiteY79" fmla="*/ 61 h 10000"/>
                <a:gd name="connsiteX80" fmla="*/ 71 w 10000"/>
                <a:gd name="connsiteY80" fmla="*/ 304 h 10000"/>
                <a:gd name="connsiteX81" fmla="*/ 17 w 10000"/>
                <a:gd name="connsiteY81" fmla="*/ 767 h 10000"/>
                <a:gd name="connsiteX82" fmla="*/ 2 w 10000"/>
                <a:gd name="connsiteY82" fmla="*/ 888 h 10000"/>
                <a:gd name="connsiteX83" fmla="*/ 0 w 10000"/>
                <a:gd name="connsiteY83" fmla="*/ 896 h 10000"/>
                <a:gd name="connsiteX84" fmla="*/ 152 w 10000"/>
                <a:gd name="connsiteY84"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88 w 10000"/>
                <a:gd name="connsiteY35" fmla="*/ 3136 h 10000"/>
                <a:gd name="connsiteX36" fmla="*/ 9895 w 10000"/>
                <a:gd name="connsiteY36" fmla="*/ 3083 h 10000"/>
                <a:gd name="connsiteX37" fmla="*/ 9895 w 10000"/>
                <a:gd name="connsiteY37" fmla="*/ 3060 h 10000"/>
                <a:gd name="connsiteX38" fmla="*/ 9879 w 10000"/>
                <a:gd name="connsiteY38" fmla="*/ 3052 h 10000"/>
                <a:gd name="connsiteX39" fmla="*/ 9855 w 10000"/>
                <a:gd name="connsiteY39" fmla="*/ 3022 h 10000"/>
                <a:gd name="connsiteX40" fmla="*/ 9841 w 10000"/>
                <a:gd name="connsiteY40" fmla="*/ 2961 h 10000"/>
                <a:gd name="connsiteX41" fmla="*/ 9836 w 10000"/>
                <a:gd name="connsiteY41" fmla="*/ 2855 h 10000"/>
                <a:gd name="connsiteX42" fmla="*/ 9990 w 10000"/>
                <a:gd name="connsiteY42" fmla="*/ 2164 h 10000"/>
                <a:gd name="connsiteX43" fmla="*/ 10000 w 10000"/>
                <a:gd name="connsiteY43" fmla="*/ 2005 h 10000"/>
                <a:gd name="connsiteX44" fmla="*/ 8746 w 10000"/>
                <a:gd name="connsiteY44" fmla="*/ 1617 h 10000"/>
                <a:gd name="connsiteX45" fmla="*/ 8376 w 10000"/>
                <a:gd name="connsiteY45" fmla="*/ 1557 h 10000"/>
                <a:gd name="connsiteX46" fmla="*/ 7972 w 10000"/>
                <a:gd name="connsiteY46" fmla="*/ 1511 h 10000"/>
                <a:gd name="connsiteX47" fmla="*/ 7547 w 10000"/>
                <a:gd name="connsiteY47" fmla="*/ 1579 h 10000"/>
                <a:gd name="connsiteX48" fmla="*/ 7059 w 10000"/>
                <a:gd name="connsiteY48" fmla="*/ 1792 h 10000"/>
                <a:gd name="connsiteX49" fmla="*/ 6525 w 10000"/>
                <a:gd name="connsiteY49" fmla="*/ 2232 h 10000"/>
                <a:gd name="connsiteX50" fmla="*/ 5991 w 10000"/>
                <a:gd name="connsiteY50" fmla="*/ 2855 h 10000"/>
                <a:gd name="connsiteX51" fmla="*/ 5452 w 10000"/>
                <a:gd name="connsiteY51" fmla="*/ 3614 h 10000"/>
                <a:gd name="connsiteX52" fmla="*/ 5025 w 10000"/>
                <a:gd name="connsiteY52" fmla="*/ 4229 h 10000"/>
                <a:gd name="connsiteX53" fmla="*/ 4709 w 10000"/>
                <a:gd name="connsiteY53" fmla="*/ 4685 h 10000"/>
                <a:gd name="connsiteX54" fmla="*/ 4391 w 10000"/>
                <a:gd name="connsiteY54" fmla="*/ 5140 h 10000"/>
                <a:gd name="connsiteX55" fmla="*/ 4229 w 10000"/>
                <a:gd name="connsiteY55" fmla="*/ 5383 h 10000"/>
                <a:gd name="connsiteX56" fmla="*/ 4111 w 10000"/>
                <a:gd name="connsiteY56" fmla="*/ 5505 h 10000"/>
                <a:gd name="connsiteX57" fmla="*/ 3968 w 10000"/>
                <a:gd name="connsiteY57" fmla="*/ 5558 h 10000"/>
                <a:gd name="connsiteX58" fmla="*/ 3816 w 10000"/>
                <a:gd name="connsiteY58" fmla="*/ 5558 h 10000"/>
                <a:gd name="connsiteX59" fmla="*/ 3705 w 10000"/>
                <a:gd name="connsiteY59" fmla="*/ 5520 h 10000"/>
                <a:gd name="connsiteX60" fmla="*/ 3607 w 10000"/>
                <a:gd name="connsiteY60" fmla="*/ 5414 h 10000"/>
                <a:gd name="connsiteX61" fmla="*/ 3524 w 10000"/>
                <a:gd name="connsiteY61" fmla="*/ 5338 h 10000"/>
                <a:gd name="connsiteX62" fmla="*/ 3458 w 10000"/>
                <a:gd name="connsiteY62" fmla="*/ 5232 h 10000"/>
                <a:gd name="connsiteX63" fmla="*/ 3251 w 10000"/>
                <a:gd name="connsiteY63" fmla="*/ 4692 h 10000"/>
                <a:gd name="connsiteX64" fmla="*/ 2947 w 10000"/>
                <a:gd name="connsiteY64" fmla="*/ 3721 h 10000"/>
                <a:gd name="connsiteX65" fmla="*/ 2757 w 10000"/>
                <a:gd name="connsiteY65" fmla="*/ 3090 h 10000"/>
                <a:gd name="connsiteX66" fmla="*/ 2636 w 10000"/>
                <a:gd name="connsiteY66" fmla="*/ 2680 h 10000"/>
                <a:gd name="connsiteX67" fmla="*/ 2537 w 10000"/>
                <a:gd name="connsiteY67" fmla="*/ 2415 h 10000"/>
                <a:gd name="connsiteX68" fmla="*/ 2419 w 10000"/>
                <a:gd name="connsiteY68" fmla="*/ 2225 h 10000"/>
                <a:gd name="connsiteX69" fmla="*/ 2258 w 10000"/>
                <a:gd name="connsiteY69" fmla="*/ 2020 h 10000"/>
                <a:gd name="connsiteX70" fmla="*/ 1904 w 10000"/>
                <a:gd name="connsiteY70" fmla="*/ 1739 h 10000"/>
                <a:gd name="connsiteX71" fmla="*/ 1049 w 10000"/>
                <a:gd name="connsiteY71" fmla="*/ 1040 h 10000"/>
                <a:gd name="connsiteX72" fmla="*/ 482 w 10000"/>
                <a:gd name="connsiteY72" fmla="*/ 433 h 10000"/>
                <a:gd name="connsiteX73" fmla="*/ 275 w 10000"/>
                <a:gd name="connsiteY73" fmla="*/ 190 h 10000"/>
                <a:gd name="connsiteX74" fmla="*/ 178 w 10000"/>
                <a:gd name="connsiteY74" fmla="*/ 68 h 10000"/>
                <a:gd name="connsiteX75" fmla="*/ 138 w 10000"/>
                <a:gd name="connsiteY75" fmla="*/ 15 h 10000"/>
                <a:gd name="connsiteX76" fmla="*/ 126 w 10000"/>
                <a:gd name="connsiteY76" fmla="*/ 0 h 10000"/>
                <a:gd name="connsiteX77" fmla="*/ 114 w 10000"/>
                <a:gd name="connsiteY77" fmla="*/ 8 h 10000"/>
                <a:gd name="connsiteX78" fmla="*/ 100 w 10000"/>
                <a:gd name="connsiteY78" fmla="*/ 61 h 10000"/>
                <a:gd name="connsiteX79" fmla="*/ 71 w 10000"/>
                <a:gd name="connsiteY79" fmla="*/ 304 h 10000"/>
                <a:gd name="connsiteX80" fmla="*/ 17 w 10000"/>
                <a:gd name="connsiteY80" fmla="*/ 767 h 10000"/>
                <a:gd name="connsiteX81" fmla="*/ 2 w 10000"/>
                <a:gd name="connsiteY81" fmla="*/ 888 h 10000"/>
                <a:gd name="connsiteX82" fmla="*/ 0 w 10000"/>
                <a:gd name="connsiteY82" fmla="*/ 896 h 10000"/>
                <a:gd name="connsiteX83" fmla="*/ 152 w 10000"/>
                <a:gd name="connsiteY83" fmla="*/ 1078 h 10000"/>
                <a:gd name="connsiteX0" fmla="*/ 152 w 9990"/>
                <a:gd name="connsiteY0" fmla="*/ 1078 h 10000"/>
                <a:gd name="connsiteX1" fmla="*/ 883 w 9990"/>
                <a:gd name="connsiteY1" fmla="*/ 1853 h 10000"/>
                <a:gd name="connsiteX2" fmla="*/ 1600 w 9990"/>
                <a:gd name="connsiteY2" fmla="*/ 2468 h 10000"/>
                <a:gd name="connsiteX3" fmla="*/ 2047 w 9990"/>
                <a:gd name="connsiteY3" fmla="*/ 2832 h 10000"/>
                <a:gd name="connsiteX4" fmla="*/ 2246 w 9990"/>
                <a:gd name="connsiteY4" fmla="*/ 3022 h 10000"/>
                <a:gd name="connsiteX5" fmla="*/ 2436 w 9990"/>
                <a:gd name="connsiteY5" fmla="*/ 3424 h 10000"/>
                <a:gd name="connsiteX6" fmla="*/ 2679 w 9990"/>
                <a:gd name="connsiteY6" fmla="*/ 4237 h 10000"/>
                <a:gd name="connsiteX7" fmla="*/ 2952 w 9990"/>
                <a:gd name="connsiteY7" fmla="*/ 5095 h 10000"/>
                <a:gd name="connsiteX8" fmla="*/ 3054 w 9990"/>
                <a:gd name="connsiteY8" fmla="*/ 5459 h 10000"/>
                <a:gd name="connsiteX9" fmla="*/ 3227 w 9990"/>
                <a:gd name="connsiteY9" fmla="*/ 6014 h 10000"/>
                <a:gd name="connsiteX10" fmla="*/ 3417 w 9990"/>
                <a:gd name="connsiteY10" fmla="*/ 6409 h 10000"/>
                <a:gd name="connsiteX11" fmla="*/ 3698 w 9990"/>
                <a:gd name="connsiteY11" fmla="*/ 6910 h 10000"/>
                <a:gd name="connsiteX12" fmla="*/ 3883 w 9990"/>
                <a:gd name="connsiteY12" fmla="*/ 7244 h 10000"/>
                <a:gd name="connsiteX13" fmla="*/ 3999 w 9990"/>
                <a:gd name="connsiteY13" fmla="*/ 7441 h 10000"/>
                <a:gd name="connsiteX14" fmla="*/ 4063 w 9990"/>
                <a:gd name="connsiteY14" fmla="*/ 7570 h 10000"/>
                <a:gd name="connsiteX15" fmla="*/ 4804 w 9990"/>
                <a:gd name="connsiteY15" fmla="*/ 8026 h 10000"/>
                <a:gd name="connsiteX16" fmla="*/ 7597 w 9990"/>
                <a:gd name="connsiteY16" fmla="*/ 9605 h 10000"/>
                <a:gd name="connsiteX17" fmla="*/ 8307 w 9990"/>
                <a:gd name="connsiteY17" fmla="*/ 10000 h 10000"/>
                <a:gd name="connsiteX18" fmla="*/ 8312 w 9990"/>
                <a:gd name="connsiteY18" fmla="*/ 9985 h 10000"/>
                <a:gd name="connsiteX19" fmla="*/ 8392 w 9990"/>
                <a:gd name="connsiteY19" fmla="*/ 8785 h 10000"/>
                <a:gd name="connsiteX20" fmla="*/ 8775 w 9990"/>
                <a:gd name="connsiteY20" fmla="*/ 3037 h 10000"/>
                <a:gd name="connsiteX21" fmla="*/ 8777 w 9990"/>
                <a:gd name="connsiteY21" fmla="*/ 2976 h 10000"/>
                <a:gd name="connsiteX22" fmla="*/ 8779 w 9990"/>
                <a:gd name="connsiteY22" fmla="*/ 2863 h 10000"/>
                <a:gd name="connsiteX23" fmla="*/ 8779 w 9990"/>
                <a:gd name="connsiteY23" fmla="*/ 2779 h 10000"/>
                <a:gd name="connsiteX24" fmla="*/ 8782 w 9990"/>
                <a:gd name="connsiteY24" fmla="*/ 2733 h 10000"/>
                <a:gd name="connsiteX25" fmla="*/ 8796 w 9990"/>
                <a:gd name="connsiteY25" fmla="*/ 2711 h 10000"/>
                <a:gd name="connsiteX26" fmla="*/ 8820 w 9990"/>
                <a:gd name="connsiteY26" fmla="*/ 2726 h 10000"/>
                <a:gd name="connsiteX27" fmla="*/ 8874 w 9990"/>
                <a:gd name="connsiteY27" fmla="*/ 2771 h 10000"/>
                <a:gd name="connsiteX28" fmla="*/ 9280 w 9990"/>
                <a:gd name="connsiteY28" fmla="*/ 3144 h 10000"/>
                <a:gd name="connsiteX29" fmla="*/ 9437 w 9990"/>
                <a:gd name="connsiteY29" fmla="*/ 3333 h 10000"/>
                <a:gd name="connsiteX30" fmla="*/ 9660 w 9990"/>
                <a:gd name="connsiteY30" fmla="*/ 3599 h 10000"/>
                <a:gd name="connsiteX31" fmla="*/ 9776 w 9990"/>
                <a:gd name="connsiteY31" fmla="*/ 3736 h 10000"/>
                <a:gd name="connsiteX32" fmla="*/ 9814 w 9990"/>
                <a:gd name="connsiteY32" fmla="*/ 3774 h 10000"/>
                <a:gd name="connsiteX33" fmla="*/ 9826 w 9990"/>
                <a:gd name="connsiteY33" fmla="*/ 3774 h 10000"/>
                <a:gd name="connsiteX34" fmla="*/ 9833 w 9990"/>
                <a:gd name="connsiteY34" fmla="*/ 3751 h 10000"/>
                <a:gd name="connsiteX35" fmla="*/ 9888 w 9990"/>
                <a:gd name="connsiteY35" fmla="*/ 3136 h 10000"/>
                <a:gd name="connsiteX36" fmla="*/ 9895 w 9990"/>
                <a:gd name="connsiteY36" fmla="*/ 3083 h 10000"/>
                <a:gd name="connsiteX37" fmla="*/ 9895 w 9990"/>
                <a:gd name="connsiteY37" fmla="*/ 3060 h 10000"/>
                <a:gd name="connsiteX38" fmla="*/ 9879 w 9990"/>
                <a:gd name="connsiteY38" fmla="*/ 3052 h 10000"/>
                <a:gd name="connsiteX39" fmla="*/ 9855 w 9990"/>
                <a:gd name="connsiteY39" fmla="*/ 3022 h 10000"/>
                <a:gd name="connsiteX40" fmla="*/ 9841 w 9990"/>
                <a:gd name="connsiteY40" fmla="*/ 2961 h 10000"/>
                <a:gd name="connsiteX41" fmla="*/ 9836 w 9990"/>
                <a:gd name="connsiteY41" fmla="*/ 2855 h 10000"/>
                <a:gd name="connsiteX42" fmla="*/ 9990 w 9990"/>
                <a:gd name="connsiteY42" fmla="*/ 2164 h 10000"/>
                <a:gd name="connsiteX43" fmla="*/ 8746 w 9990"/>
                <a:gd name="connsiteY43" fmla="*/ 1617 h 10000"/>
                <a:gd name="connsiteX44" fmla="*/ 8376 w 9990"/>
                <a:gd name="connsiteY44" fmla="*/ 1557 h 10000"/>
                <a:gd name="connsiteX45" fmla="*/ 7972 w 9990"/>
                <a:gd name="connsiteY45" fmla="*/ 1511 h 10000"/>
                <a:gd name="connsiteX46" fmla="*/ 7547 w 9990"/>
                <a:gd name="connsiteY46" fmla="*/ 1579 h 10000"/>
                <a:gd name="connsiteX47" fmla="*/ 7059 w 9990"/>
                <a:gd name="connsiteY47" fmla="*/ 1792 h 10000"/>
                <a:gd name="connsiteX48" fmla="*/ 6525 w 9990"/>
                <a:gd name="connsiteY48" fmla="*/ 2232 h 10000"/>
                <a:gd name="connsiteX49" fmla="*/ 5991 w 9990"/>
                <a:gd name="connsiteY49" fmla="*/ 2855 h 10000"/>
                <a:gd name="connsiteX50" fmla="*/ 5452 w 9990"/>
                <a:gd name="connsiteY50" fmla="*/ 3614 h 10000"/>
                <a:gd name="connsiteX51" fmla="*/ 5025 w 9990"/>
                <a:gd name="connsiteY51" fmla="*/ 4229 h 10000"/>
                <a:gd name="connsiteX52" fmla="*/ 4709 w 9990"/>
                <a:gd name="connsiteY52" fmla="*/ 4685 h 10000"/>
                <a:gd name="connsiteX53" fmla="*/ 4391 w 9990"/>
                <a:gd name="connsiteY53" fmla="*/ 5140 h 10000"/>
                <a:gd name="connsiteX54" fmla="*/ 4229 w 9990"/>
                <a:gd name="connsiteY54" fmla="*/ 5383 h 10000"/>
                <a:gd name="connsiteX55" fmla="*/ 4111 w 9990"/>
                <a:gd name="connsiteY55" fmla="*/ 5505 h 10000"/>
                <a:gd name="connsiteX56" fmla="*/ 3968 w 9990"/>
                <a:gd name="connsiteY56" fmla="*/ 5558 h 10000"/>
                <a:gd name="connsiteX57" fmla="*/ 3816 w 9990"/>
                <a:gd name="connsiteY57" fmla="*/ 5558 h 10000"/>
                <a:gd name="connsiteX58" fmla="*/ 3705 w 9990"/>
                <a:gd name="connsiteY58" fmla="*/ 5520 h 10000"/>
                <a:gd name="connsiteX59" fmla="*/ 3607 w 9990"/>
                <a:gd name="connsiteY59" fmla="*/ 5414 h 10000"/>
                <a:gd name="connsiteX60" fmla="*/ 3524 w 9990"/>
                <a:gd name="connsiteY60" fmla="*/ 5338 h 10000"/>
                <a:gd name="connsiteX61" fmla="*/ 3458 w 9990"/>
                <a:gd name="connsiteY61" fmla="*/ 5232 h 10000"/>
                <a:gd name="connsiteX62" fmla="*/ 3251 w 9990"/>
                <a:gd name="connsiteY62" fmla="*/ 4692 h 10000"/>
                <a:gd name="connsiteX63" fmla="*/ 2947 w 9990"/>
                <a:gd name="connsiteY63" fmla="*/ 3721 h 10000"/>
                <a:gd name="connsiteX64" fmla="*/ 2757 w 9990"/>
                <a:gd name="connsiteY64" fmla="*/ 3090 h 10000"/>
                <a:gd name="connsiteX65" fmla="*/ 2636 w 9990"/>
                <a:gd name="connsiteY65" fmla="*/ 2680 h 10000"/>
                <a:gd name="connsiteX66" fmla="*/ 2537 w 9990"/>
                <a:gd name="connsiteY66" fmla="*/ 2415 h 10000"/>
                <a:gd name="connsiteX67" fmla="*/ 2419 w 9990"/>
                <a:gd name="connsiteY67" fmla="*/ 2225 h 10000"/>
                <a:gd name="connsiteX68" fmla="*/ 2258 w 9990"/>
                <a:gd name="connsiteY68" fmla="*/ 2020 h 10000"/>
                <a:gd name="connsiteX69" fmla="*/ 1904 w 9990"/>
                <a:gd name="connsiteY69" fmla="*/ 1739 h 10000"/>
                <a:gd name="connsiteX70" fmla="*/ 1049 w 9990"/>
                <a:gd name="connsiteY70" fmla="*/ 1040 h 10000"/>
                <a:gd name="connsiteX71" fmla="*/ 482 w 9990"/>
                <a:gd name="connsiteY71" fmla="*/ 433 h 10000"/>
                <a:gd name="connsiteX72" fmla="*/ 275 w 9990"/>
                <a:gd name="connsiteY72" fmla="*/ 190 h 10000"/>
                <a:gd name="connsiteX73" fmla="*/ 178 w 9990"/>
                <a:gd name="connsiteY73" fmla="*/ 68 h 10000"/>
                <a:gd name="connsiteX74" fmla="*/ 138 w 9990"/>
                <a:gd name="connsiteY74" fmla="*/ 15 h 10000"/>
                <a:gd name="connsiteX75" fmla="*/ 126 w 9990"/>
                <a:gd name="connsiteY75" fmla="*/ 0 h 10000"/>
                <a:gd name="connsiteX76" fmla="*/ 114 w 9990"/>
                <a:gd name="connsiteY76" fmla="*/ 8 h 10000"/>
                <a:gd name="connsiteX77" fmla="*/ 100 w 9990"/>
                <a:gd name="connsiteY77" fmla="*/ 61 h 10000"/>
                <a:gd name="connsiteX78" fmla="*/ 71 w 9990"/>
                <a:gd name="connsiteY78" fmla="*/ 304 h 10000"/>
                <a:gd name="connsiteX79" fmla="*/ 17 w 9990"/>
                <a:gd name="connsiteY79" fmla="*/ 767 h 10000"/>
                <a:gd name="connsiteX80" fmla="*/ 2 w 9990"/>
                <a:gd name="connsiteY80" fmla="*/ 888 h 10000"/>
                <a:gd name="connsiteX81" fmla="*/ 0 w 9990"/>
                <a:gd name="connsiteY81" fmla="*/ 896 h 10000"/>
                <a:gd name="connsiteX82" fmla="*/ 152 w 9990"/>
                <a:gd name="connsiteY82" fmla="*/ 1078 h 10000"/>
                <a:gd name="connsiteX0" fmla="*/ 152 w 10057"/>
                <a:gd name="connsiteY0" fmla="*/ 1078 h 10000"/>
                <a:gd name="connsiteX1" fmla="*/ 884 w 10057"/>
                <a:gd name="connsiteY1" fmla="*/ 1853 h 10000"/>
                <a:gd name="connsiteX2" fmla="*/ 1602 w 10057"/>
                <a:gd name="connsiteY2" fmla="*/ 2468 h 10000"/>
                <a:gd name="connsiteX3" fmla="*/ 2049 w 10057"/>
                <a:gd name="connsiteY3" fmla="*/ 2832 h 10000"/>
                <a:gd name="connsiteX4" fmla="*/ 2248 w 10057"/>
                <a:gd name="connsiteY4" fmla="*/ 3022 h 10000"/>
                <a:gd name="connsiteX5" fmla="*/ 2438 w 10057"/>
                <a:gd name="connsiteY5" fmla="*/ 3424 h 10000"/>
                <a:gd name="connsiteX6" fmla="*/ 2682 w 10057"/>
                <a:gd name="connsiteY6" fmla="*/ 4237 h 10000"/>
                <a:gd name="connsiteX7" fmla="*/ 2955 w 10057"/>
                <a:gd name="connsiteY7" fmla="*/ 5095 h 10000"/>
                <a:gd name="connsiteX8" fmla="*/ 3057 w 10057"/>
                <a:gd name="connsiteY8" fmla="*/ 5459 h 10000"/>
                <a:gd name="connsiteX9" fmla="*/ 3230 w 10057"/>
                <a:gd name="connsiteY9" fmla="*/ 6014 h 10000"/>
                <a:gd name="connsiteX10" fmla="*/ 3420 w 10057"/>
                <a:gd name="connsiteY10" fmla="*/ 6409 h 10000"/>
                <a:gd name="connsiteX11" fmla="*/ 3702 w 10057"/>
                <a:gd name="connsiteY11" fmla="*/ 6910 h 10000"/>
                <a:gd name="connsiteX12" fmla="*/ 3887 w 10057"/>
                <a:gd name="connsiteY12" fmla="*/ 7244 h 10000"/>
                <a:gd name="connsiteX13" fmla="*/ 4003 w 10057"/>
                <a:gd name="connsiteY13" fmla="*/ 7441 h 10000"/>
                <a:gd name="connsiteX14" fmla="*/ 4067 w 10057"/>
                <a:gd name="connsiteY14" fmla="*/ 7570 h 10000"/>
                <a:gd name="connsiteX15" fmla="*/ 4809 w 10057"/>
                <a:gd name="connsiteY15" fmla="*/ 8026 h 10000"/>
                <a:gd name="connsiteX16" fmla="*/ 7605 w 10057"/>
                <a:gd name="connsiteY16" fmla="*/ 9605 h 10000"/>
                <a:gd name="connsiteX17" fmla="*/ 8315 w 10057"/>
                <a:gd name="connsiteY17" fmla="*/ 10000 h 10000"/>
                <a:gd name="connsiteX18" fmla="*/ 8320 w 10057"/>
                <a:gd name="connsiteY18" fmla="*/ 9985 h 10000"/>
                <a:gd name="connsiteX19" fmla="*/ 8400 w 10057"/>
                <a:gd name="connsiteY19" fmla="*/ 8785 h 10000"/>
                <a:gd name="connsiteX20" fmla="*/ 8784 w 10057"/>
                <a:gd name="connsiteY20" fmla="*/ 3037 h 10000"/>
                <a:gd name="connsiteX21" fmla="*/ 8786 w 10057"/>
                <a:gd name="connsiteY21" fmla="*/ 2976 h 10000"/>
                <a:gd name="connsiteX22" fmla="*/ 8788 w 10057"/>
                <a:gd name="connsiteY22" fmla="*/ 2863 h 10000"/>
                <a:gd name="connsiteX23" fmla="*/ 8788 w 10057"/>
                <a:gd name="connsiteY23" fmla="*/ 2779 h 10000"/>
                <a:gd name="connsiteX24" fmla="*/ 8791 w 10057"/>
                <a:gd name="connsiteY24" fmla="*/ 2733 h 10000"/>
                <a:gd name="connsiteX25" fmla="*/ 8805 w 10057"/>
                <a:gd name="connsiteY25" fmla="*/ 2711 h 10000"/>
                <a:gd name="connsiteX26" fmla="*/ 8829 w 10057"/>
                <a:gd name="connsiteY26" fmla="*/ 2726 h 10000"/>
                <a:gd name="connsiteX27" fmla="*/ 8883 w 10057"/>
                <a:gd name="connsiteY27" fmla="*/ 2771 h 10000"/>
                <a:gd name="connsiteX28" fmla="*/ 9289 w 10057"/>
                <a:gd name="connsiteY28" fmla="*/ 3144 h 10000"/>
                <a:gd name="connsiteX29" fmla="*/ 9446 w 10057"/>
                <a:gd name="connsiteY29" fmla="*/ 3333 h 10000"/>
                <a:gd name="connsiteX30" fmla="*/ 9670 w 10057"/>
                <a:gd name="connsiteY30" fmla="*/ 3599 h 10000"/>
                <a:gd name="connsiteX31" fmla="*/ 9786 w 10057"/>
                <a:gd name="connsiteY31" fmla="*/ 3736 h 10000"/>
                <a:gd name="connsiteX32" fmla="*/ 9824 w 10057"/>
                <a:gd name="connsiteY32" fmla="*/ 3774 h 10000"/>
                <a:gd name="connsiteX33" fmla="*/ 9836 w 10057"/>
                <a:gd name="connsiteY33" fmla="*/ 3774 h 10000"/>
                <a:gd name="connsiteX34" fmla="*/ 9843 w 10057"/>
                <a:gd name="connsiteY34" fmla="*/ 3751 h 10000"/>
                <a:gd name="connsiteX35" fmla="*/ 9898 w 10057"/>
                <a:gd name="connsiteY35" fmla="*/ 3136 h 10000"/>
                <a:gd name="connsiteX36" fmla="*/ 9905 w 10057"/>
                <a:gd name="connsiteY36" fmla="*/ 3083 h 10000"/>
                <a:gd name="connsiteX37" fmla="*/ 9905 w 10057"/>
                <a:gd name="connsiteY37" fmla="*/ 3060 h 10000"/>
                <a:gd name="connsiteX38" fmla="*/ 9889 w 10057"/>
                <a:gd name="connsiteY38" fmla="*/ 3052 h 10000"/>
                <a:gd name="connsiteX39" fmla="*/ 9865 w 10057"/>
                <a:gd name="connsiteY39" fmla="*/ 3022 h 10000"/>
                <a:gd name="connsiteX40" fmla="*/ 9851 w 10057"/>
                <a:gd name="connsiteY40" fmla="*/ 2961 h 10000"/>
                <a:gd name="connsiteX41" fmla="*/ 10000 w 10057"/>
                <a:gd name="connsiteY41" fmla="*/ 2164 h 10000"/>
                <a:gd name="connsiteX42" fmla="*/ 8755 w 10057"/>
                <a:gd name="connsiteY42" fmla="*/ 1617 h 10000"/>
                <a:gd name="connsiteX43" fmla="*/ 8384 w 10057"/>
                <a:gd name="connsiteY43" fmla="*/ 1557 h 10000"/>
                <a:gd name="connsiteX44" fmla="*/ 7980 w 10057"/>
                <a:gd name="connsiteY44" fmla="*/ 1511 h 10000"/>
                <a:gd name="connsiteX45" fmla="*/ 7555 w 10057"/>
                <a:gd name="connsiteY45" fmla="*/ 1579 h 10000"/>
                <a:gd name="connsiteX46" fmla="*/ 7066 w 10057"/>
                <a:gd name="connsiteY46" fmla="*/ 1792 h 10000"/>
                <a:gd name="connsiteX47" fmla="*/ 6532 w 10057"/>
                <a:gd name="connsiteY47" fmla="*/ 2232 h 10000"/>
                <a:gd name="connsiteX48" fmla="*/ 5997 w 10057"/>
                <a:gd name="connsiteY48" fmla="*/ 2855 h 10000"/>
                <a:gd name="connsiteX49" fmla="*/ 5457 w 10057"/>
                <a:gd name="connsiteY49" fmla="*/ 3614 h 10000"/>
                <a:gd name="connsiteX50" fmla="*/ 5030 w 10057"/>
                <a:gd name="connsiteY50" fmla="*/ 4229 h 10000"/>
                <a:gd name="connsiteX51" fmla="*/ 4714 w 10057"/>
                <a:gd name="connsiteY51" fmla="*/ 4685 h 10000"/>
                <a:gd name="connsiteX52" fmla="*/ 4395 w 10057"/>
                <a:gd name="connsiteY52" fmla="*/ 5140 h 10000"/>
                <a:gd name="connsiteX53" fmla="*/ 4233 w 10057"/>
                <a:gd name="connsiteY53" fmla="*/ 5383 h 10000"/>
                <a:gd name="connsiteX54" fmla="*/ 4115 w 10057"/>
                <a:gd name="connsiteY54" fmla="*/ 5505 h 10000"/>
                <a:gd name="connsiteX55" fmla="*/ 3972 w 10057"/>
                <a:gd name="connsiteY55" fmla="*/ 5558 h 10000"/>
                <a:gd name="connsiteX56" fmla="*/ 3820 w 10057"/>
                <a:gd name="connsiteY56" fmla="*/ 5558 h 10000"/>
                <a:gd name="connsiteX57" fmla="*/ 3709 w 10057"/>
                <a:gd name="connsiteY57" fmla="*/ 5520 h 10000"/>
                <a:gd name="connsiteX58" fmla="*/ 3611 w 10057"/>
                <a:gd name="connsiteY58" fmla="*/ 5414 h 10000"/>
                <a:gd name="connsiteX59" fmla="*/ 3528 w 10057"/>
                <a:gd name="connsiteY59" fmla="*/ 5338 h 10000"/>
                <a:gd name="connsiteX60" fmla="*/ 3461 w 10057"/>
                <a:gd name="connsiteY60" fmla="*/ 5232 h 10000"/>
                <a:gd name="connsiteX61" fmla="*/ 3254 w 10057"/>
                <a:gd name="connsiteY61" fmla="*/ 4692 h 10000"/>
                <a:gd name="connsiteX62" fmla="*/ 2950 w 10057"/>
                <a:gd name="connsiteY62" fmla="*/ 3721 h 10000"/>
                <a:gd name="connsiteX63" fmla="*/ 2760 w 10057"/>
                <a:gd name="connsiteY63" fmla="*/ 3090 h 10000"/>
                <a:gd name="connsiteX64" fmla="*/ 2639 w 10057"/>
                <a:gd name="connsiteY64" fmla="*/ 2680 h 10000"/>
                <a:gd name="connsiteX65" fmla="*/ 2540 w 10057"/>
                <a:gd name="connsiteY65" fmla="*/ 2415 h 10000"/>
                <a:gd name="connsiteX66" fmla="*/ 2421 w 10057"/>
                <a:gd name="connsiteY66" fmla="*/ 2225 h 10000"/>
                <a:gd name="connsiteX67" fmla="*/ 2260 w 10057"/>
                <a:gd name="connsiteY67" fmla="*/ 2020 h 10000"/>
                <a:gd name="connsiteX68" fmla="*/ 1906 w 10057"/>
                <a:gd name="connsiteY68" fmla="*/ 1739 h 10000"/>
                <a:gd name="connsiteX69" fmla="*/ 1050 w 10057"/>
                <a:gd name="connsiteY69" fmla="*/ 1040 h 10000"/>
                <a:gd name="connsiteX70" fmla="*/ 482 w 10057"/>
                <a:gd name="connsiteY70" fmla="*/ 433 h 10000"/>
                <a:gd name="connsiteX71" fmla="*/ 275 w 10057"/>
                <a:gd name="connsiteY71" fmla="*/ 190 h 10000"/>
                <a:gd name="connsiteX72" fmla="*/ 178 w 10057"/>
                <a:gd name="connsiteY72" fmla="*/ 68 h 10000"/>
                <a:gd name="connsiteX73" fmla="*/ 138 w 10057"/>
                <a:gd name="connsiteY73" fmla="*/ 15 h 10000"/>
                <a:gd name="connsiteX74" fmla="*/ 126 w 10057"/>
                <a:gd name="connsiteY74" fmla="*/ 0 h 10000"/>
                <a:gd name="connsiteX75" fmla="*/ 114 w 10057"/>
                <a:gd name="connsiteY75" fmla="*/ 8 h 10000"/>
                <a:gd name="connsiteX76" fmla="*/ 100 w 10057"/>
                <a:gd name="connsiteY76" fmla="*/ 61 h 10000"/>
                <a:gd name="connsiteX77" fmla="*/ 71 w 10057"/>
                <a:gd name="connsiteY77" fmla="*/ 304 h 10000"/>
                <a:gd name="connsiteX78" fmla="*/ 17 w 10057"/>
                <a:gd name="connsiteY78" fmla="*/ 767 h 10000"/>
                <a:gd name="connsiteX79" fmla="*/ 2 w 10057"/>
                <a:gd name="connsiteY79" fmla="*/ 888 h 10000"/>
                <a:gd name="connsiteX80" fmla="*/ 0 w 10057"/>
                <a:gd name="connsiteY80" fmla="*/ 896 h 10000"/>
                <a:gd name="connsiteX81" fmla="*/ 152 w 10057"/>
                <a:gd name="connsiteY81" fmla="*/ 1078 h 10000"/>
                <a:gd name="connsiteX0" fmla="*/ 152 w 10059"/>
                <a:gd name="connsiteY0" fmla="*/ 1078 h 10000"/>
                <a:gd name="connsiteX1" fmla="*/ 884 w 10059"/>
                <a:gd name="connsiteY1" fmla="*/ 1853 h 10000"/>
                <a:gd name="connsiteX2" fmla="*/ 1602 w 10059"/>
                <a:gd name="connsiteY2" fmla="*/ 2468 h 10000"/>
                <a:gd name="connsiteX3" fmla="*/ 2049 w 10059"/>
                <a:gd name="connsiteY3" fmla="*/ 2832 h 10000"/>
                <a:gd name="connsiteX4" fmla="*/ 2248 w 10059"/>
                <a:gd name="connsiteY4" fmla="*/ 3022 h 10000"/>
                <a:gd name="connsiteX5" fmla="*/ 2438 w 10059"/>
                <a:gd name="connsiteY5" fmla="*/ 3424 h 10000"/>
                <a:gd name="connsiteX6" fmla="*/ 2682 w 10059"/>
                <a:gd name="connsiteY6" fmla="*/ 4237 h 10000"/>
                <a:gd name="connsiteX7" fmla="*/ 2955 w 10059"/>
                <a:gd name="connsiteY7" fmla="*/ 5095 h 10000"/>
                <a:gd name="connsiteX8" fmla="*/ 3057 w 10059"/>
                <a:gd name="connsiteY8" fmla="*/ 5459 h 10000"/>
                <a:gd name="connsiteX9" fmla="*/ 3230 w 10059"/>
                <a:gd name="connsiteY9" fmla="*/ 6014 h 10000"/>
                <a:gd name="connsiteX10" fmla="*/ 3420 w 10059"/>
                <a:gd name="connsiteY10" fmla="*/ 6409 h 10000"/>
                <a:gd name="connsiteX11" fmla="*/ 3702 w 10059"/>
                <a:gd name="connsiteY11" fmla="*/ 6910 h 10000"/>
                <a:gd name="connsiteX12" fmla="*/ 3887 w 10059"/>
                <a:gd name="connsiteY12" fmla="*/ 7244 h 10000"/>
                <a:gd name="connsiteX13" fmla="*/ 4003 w 10059"/>
                <a:gd name="connsiteY13" fmla="*/ 7441 h 10000"/>
                <a:gd name="connsiteX14" fmla="*/ 4067 w 10059"/>
                <a:gd name="connsiteY14" fmla="*/ 7570 h 10000"/>
                <a:gd name="connsiteX15" fmla="*/ 4809 w 10059"/>
                <a:gd name="connsiteY15" fmla="*/ 8026 h 10000"/>
                <a:gd name="connsiteX16" fmla="*/ 7605 w 10059"/>
                <a:gd name="connsiteY16" fmla="*/ 9605 h 10000"/>
                <a:gd name="connsiteX17" fmla="*/ 8315 w 10059"/>
                <a:gd name="connsiteY17" fmla="*/ 10000 h 10000"/>
                <a:gd name="connsiteX18" fmla="*/ 8320 w 10059"/>
                <a:gd name="connsiteY18" fmla="*/ 9985 h 10000"/>
                <a:gd name="connsiteX19" fmla="*/ 8400 w 10059"/>
                <a:gd name="connsiteY19" fmla="*/ 8785 h 10000"/>
                <a:gd name="connsiteX20" fmla="*/ 8784 w 10059"/>
                <a:gd name="connsiteY20" fmla="*/ 3037 h 10000"/>
                <a:gd name="connsiteX21" fmla="*/ 8786 w 10059"/>
                <a:gd name="connsiteY21" fmla="*/ 2976 h 10000"/>
                <a:gd name="connsiteX22" fmla="*/ 8788 w 10059"/>
                <a:gd name="connsiteY22" fmla="*/ 2863 h 10000"/>
                <a:gd name="connsiteX23" fmla="*/ 8788 w 10059"/>
                <a:gd name="connsiteY23" fmla="*/ 2779 h 10000"/>
                <a:gd name="connsiteX24" fmla="*/ 8791 w 10059"/>
                <a:gd name="connsiteY24" fmla="*/ 2733 h 10000"/>
                <a:gd name="connsiteX25" fmla="*/ 8805 w 10059"/>
                <a:gd name="connsiteY25" fmla="*/ 2711 h 10000"/>
                <a:gd name="connsiteX26" fmla="*/ 8829 w 10059"/>
                <a:gd name="connsiteY26" fmla="*/ 2726 h 10000"/>
                <a:gd name="connsiteX27" fmla="*/ 8883 w 10059"/>
                <a:gd name="connsiteY27" fmla="*/ 2771 h 10000"/>
                <a:gd name="connsiteX28" fmla="*/ 9289 w 10059"/>
                <a:gd name="connsiteY28" fmla="*/ 3144 h 10000"/>
                <a:gd name="connsiteX29" fmla="*/ 9446 w 10059"/>
                <a:gd name="connsiteY29" fmla="*/ 3333 h 10000"/>
                <a:gd name="connsiteX30" fmla="*/ 9670 w 10059"/>
                <a:gd name="connsiteY30" fmla="*/ 3599 h 10000"/>
                <a:gd name="connsiteX31" fmla="*/ 9786 w 10059"/>
                <a:gd name="connsiteY31" fmla="*/ 3736 h 10000"/>
                <a:gd name="connsiteX32" fmla="*/ 9824 w 10059"/>
                <a:gd name="connsiteY32" fmla="*/ 3774 h 10000"/>
                <a:gd name="connsiteX33" fmla="*/ 9836 w 10059"/>
                <a:gd name="connsiteY33" fmla="*/ 3774 h 10000"/>
                <a:gd name="connsiteX34" fmla="*/ 9843 w 10059"/>
                <a:gd name="connsiteY34" fmla="*/ 3751 h 10000"/>
                <a:gd name="connsiteX35" fmla="*/ 9898 w 10059"/>
                <a:gd name="connsiteY35" fmla="*/ 3136 h 10000"/>
                <a:gd name="connsiteX36" fmla="*/ 9905 w 10059"/>
                <a:gd name="connsiteY36" fmla="*/ 3083 h 10000"/>
                <a:gd name="connsiteX37" fmla="*/ 9905 w 10059"/>
                <a:gd name="connsiteY37" fmla="*/ 3060 h 10000"/>
                <a:gd name="connsiteX38" fmla="*/ 9889 w 10059"/>
                <a:gd name="connsiteY38" fmla="*/ 3052 h 10000"/>
                <a:gd name="connsiteX39" fmla="*/ 9865 w 10059"/>
                <a:gd name="connsiteY39" fmla="*/ 3022 h 10000"/>
                <a:gd name="connsiteX40" fmla="*/ 10000 w 10059"/>
                <a:gd name="connsiteY40" fmla="*/ 2164 h 10000"/>
                <a:gd name="connsiteX41" fmla="*/ 8755 w 10059"/>
                <a:gd name="connsiteY41" fmla="*/ 1617 h 10000"/>
                <a:gd name="connsiteX42" fmla="*/ 8384 w 10059"/>
                <a:gd name="connsiteY42" fmla="*/ 1557 h 10000"/>
                <a:gd name="connsiteX43" fmla="*/ 7980 w 10059"/>
                <a:gd name="connsiteY43" fmla="*/ 1511 h 10000"/>
                <a:gd name="connsiteX44" fmla="*/ 7555 w 10059"/>
                <a:gd name="connsiteY44" fmla="*/ 1579 h 10000"/>
                <a:gd name="connsiteX45" fmla="*/ 7066 w 10059"/>
                <a:gd name="connsiteY45" fmla="*/ 1792 h 10000"/>
                <a:gd name="connsiteX46" fmla="*/ 6532 w 10059"/>
                <a:gd name="connsiteY46" fmla="*/ 2232 h 10000"/>
                <a:gd name="connsiteX47" fmla="*/ 5997 w 10059"/>
                <a:gd name="connsiteY47" fmla="*/ 2855 h 10000"/>
                <a:gd name="connsiteX48" fmla="*/ 5457 w 10059"/>
                <a:gd name="connsiteY48" fmla="*/ 3614 h 10000"/>
                <a:gd name="connsiteX49" fmla="*/ 5030 w 10059"/>
                <a:gd name="connsiteY49" fmla="*/ 4229 h 10000"/>
                <a:gd name="connsiteX50" fmla="*/ 4714 w 10059"/>
                <a:gd name="connsiteY50" fmla="*/ 4685 h 10000"/>
                <a:gd name="connsiteX51" fmla="*/ 4395 w 10059"/>
                <a:gd name="connsiteY51" fmla="*/ 5140 h 10000"/>
                <a:gd name="connsiteX52" fmla="*/ 4233 w 10059"/>
                <a:gd name="connsiteY52" fmla="*/ 5383 h 10000"/>
                <a:gd name="connsiteX53" fmla="*/ 4115 w 10059"/>
                <a:gd name="connsiteY53" fmla="*/ 5505 h 10000"/>
                <a:gd name="connsiteX54" fmla="*/ 3972 w 10059"/>
                <a:gd name="connsiteY54" fmla="*/ 5558 h 10000"/>
                <a:gd name="connsiteX55" fmla="*/ 3820 w 10059"/>
                <a:gd name="connsiteY55" fmla="*/ 5558 h 10000"/>
                <a:gd name="connsiteX56" fmla="*/ 3709 w 10059"/>
                <a:gd name="connsiteY56" fmla="*/ 5520 h 10000"/>
                <a:gd name="connsiteX57" fmla="*/ 3611 w 10059"/>
                <a:gd name="connsiteY57" fmla="*/ 5414 h 10000"/>
                <a:gd name="connsiteX58" fmla="*/ 3528 w 10059"/>
                <a:gd name="connsiteY58" fmla="*/ 5338 h 10000"/>
                <a:gd name="connsiteX59" fmla="*/ 3461 w 10059"/>
                <a:gd name="connsiteY59" fmla="*/ 5232 h 10000"/>
                <a:gd name="connsiteX60" fmla="*/ 3254 w 10059"/>
                <a:gd name="connsiteY60" fmla="*/ 4692 h 10000"/>
                <a:gd name="connsiteX61" fmla="*/ 2950 w 10059"/>
                <a:gd name="connsiteY61" fmla="*/ 3721 h 10000"/>
                <a:gd name="connsiteX62" fmla="*/ 2760 w 10059"/>
                <a:gd name="connsiteY62" fmla="*/ 3090 h 10000"/>
                <a:gd name="connsiteX63" fmla="*/ 2639 w 10059"/>
                <a:gd name="connsiteY63" fmla="*/ 2680 h 10000"/>
                <a:gd name="connsiteX64" fmla="*/ 2540 w 10059"/>
                <a:gd name="connsiteY64" fmla="*/ 2415 h 10000"/>
                <a:gd name="connsiteX65" fmla="*/ 2421 w 10059"/>
                <a:gd name="connsiteY65" fmla="*/ 2225 h 10000"/>
                <a:gd name="connsiteX66" fmla="*/ 2260 w 10059"/>
                <a:gd name="connsiteY66" fmla="*/ 2020 h 10000"/>
                <a:gd name="connsiteX67" fmla="*/ 1906 w 10059"/>
                <a:gd name="connsiteY67" fmla="*/ 1739 h 10000"/>
                <a:gd name="connsiteX68" fmla="*/ 1050 w 10059"/>
                <a:gd name="connsiteY68" fmla="*/ 1040 h 10000"/>
                <a:gd name="connsiteX69" fmla="*/ 482 w 10059"/>
                <a:gd name="connsiteY69" fmla="*/ 433 h 10000"/>
                <a:gd name="connsiteX70" fmla="*/ 275 w 10059"/>
                <a:gd name="connsiteY70" fmla="*/ 190 h 10000"/>
                <a:gd name="connsiteX71" fmla="*/ 178 w 10059"/>
                <a:gd name="connsiteY71" fmla="*/ 68 h 10000"/>
                <a:gd name="connsiteX72" fmla="*/ 138 w 10059"/>
                <a:gd name="connsiteY72" fmla="*/ 15 h 10000"/>
                <a:gd name="connsiteX73" fmla="*/ 126 w 10059"/>
                <a:gd name="connsiteY73" fmla="*/ 0 h 10000"/>
                <a:gd name="connsiteX74" fmla="*/ 114 w 10059"/>
                <a:gd name="connsiteY74" fmla="*/ 8 h 10000"/>
                <a:gd name="connsiteX75" fmla="*/ 100 w 10059"/>
                <a:gd name="connsiteY75" fmla="*/ 61 h 10000"/>
                <a:gd name="connsiteX76" fmla="*/ 71 w 10059"/>
                <a:gd name="connsiteY76" fmla="*/ 304 h 10000"/>
                <a:gd name="connsiteX77" fmla="*/ 17 w 10059"/>
                <a:gd name="connsiteY77" fmla="*/ 767 h 10000"/>
                <a:gd name="connsiteX78" fmla="*/ 2 w 10059"/>
                <a:gd name="connsiteY78" fmla="*/ 888 h 10000"/>
                <a:gd name="connsiteX79" fmla="*/ 0 w 10059"/>
                <a:gd name="connsiteY79" fmla="*/ 896 h 10000"/>
                <a:gd name="connsiteX80" fmla="*/ 152 w 10059"/>
                <a:gd name="connsiteY80" fmla="*/ 1078 h 10000"/>
                <a:gd name="connsiteX0" fmla="*/ 152 w 9908"/>
                <a:gd name="connsiteY0" fmla="*/ 1078 h 10000"/>
                <a:gd name="connsiteX1" fmla="*/ 884 w 9908"/>
                <a:gd name="connsiteY1" fmla="*/ 1853 h 10000"/>
                <a:gd name="connsiteX2" fmla="*/ 1602 w 9908"/>
                <a:gd name="connsiteY2" fmla="*/ 2468 h 10000"/>
                <a:gd name="connsiteX3" fmla="*/ 2049 w 9908"/>
                <a:gd name="connsiteY3" fmla="*/ 2832 h 10000"/>
                <a:gd name="connsiteX4" fmla="*/ 2248 w 9908"/>
                <a:gd name="connsiteY4" fmla="*/ 3022 h 10000"/>
                <a:gd name="connsiteX5" fmla="*/ 2438 w 9908"/>
                <a:gd name="connsiteY5" fmla="*/ 3424 h 10000"/>
                <a:gd name="connsiteX6" fmla="*/ 2682 w 9908"/>
                <a:gd name="connsiteY6" fmla="*/ 4237 h 10000"/>
                <a:gd name="connsiteX7" fmla="*/ 2955 w 9908"/>
                <a:gd name="connsiteY7" fmla="*/ 5095 h 10000"/>
                <a:gd name="connsiteX8" fmla="*/ 3057 w 9908"/>
                <a:gd name="connsiteY8" fmla="*/ 5459 h 10000"/>
                <a:gd name="connsiteX9" fmla="*/ 3230 w 9908"/>
                <a:gd name="connsiteY9" fmla="*/ 6014 h 10000"/>
                <a:gd name="connsiteX10" fmla="*/ 3420 w 9908"/>
                <a:gd name="connsiteY10" fmla="*/ 6409 h 10000"/>
                <a:gd name="connsiteX11" fmla="*/ 3702 w 9908"/>
                <a:gd name="connsiteY11" fmla="*/ 6910 h 10000"/>
                <a:gd name="connsiteX12" fmla="*/ 3887 w 9908"/>
                <a:gd name="connsiteY12" fmla="*/ 7244 h 10000"/>
                <a:gd name="connsiteX13" fmla="*/ 4003 w 9908"/>
                <a:gd name="connsiteY13" fmla="*/ 7441 h 10000"/>
                <a:gd name="connsiteX14" fmla="*/ 4067 w 9908"/>
                <a:gd name="connsiteY14" fmla="*/ 7570 h 10000"/>
                <a:gd name="connsiteX15" fmla="*/ 4809 w 9908"/>
                <a:gd name="connsiteY15" fmla="*/ 8026 h 10000"/>
                <a:gd name="connsiteX16" fmla="*/ 7605 w 9908"/>
                <a:gd name="connsiteY16" fmla="*/ 9605 h 10000"/>
                <a:gd name="connsiteX17" fmla="*/ 8315 w 9908"/>
                <a:gd name="connsiteY17" fmla="*/ 10000 h 10000"/>
                <a:gd name="connsiteX18" fmla="*/ 8320 w 9908"/>
                <a:gd name="connsiteY18" fmla="*/ 9985 h 10000"/>
                <a:gd name="connsiteX19" fmla="*/ 8400 w 9908"/>
                <a:gd name="connsiteY19" fmla="*/ 8785 h 10000"/>
                <a:gd name="connsiteX20" fmla="*/ 8784 w 9908"/>
                <a:gd name="connsiteY20" fmla="*/ 3037 h 10000"/>
                <a:gd name="connsiteX21" fmla="*/ 8786 w 9908"/>
                <a:gd name="connsiteY21" fmla="*/ 2976 h 10000"/>
                <a:gd name="connsiteX22" fmla="*/ 8788 w 9908"/>
                <a:gd name="connsiteY22" fmla="*/ 2863 h 10000"/>
                <a:gd name="connsiteX23" fmla="*/ 8788 w 9908"/>
                <a:gd name="connsiteY23" fmla="*/ 2779 h 10000"/>
                <a:gd name="connsiteX24" fmla="*/ 8791 w 9908"/>
                <a:gd name="connsiteY24" fmla="*/ 2733 h 10000"/>
                <a:gd name="connsiteX25" fmla="*/ 8805 w 9908"/>
                <a:gd name="connsiteY25" fmla="*/ 2711 h 10000"/>
                <a:gd name="connsiteX26" fmla="*/ 8829 w 9908"/>
                <a:gd name="connsiteY26" fmla="*/ 2726 h 10000"/>
                <a:gd name="connsiteX27" fmla="*/ 8883 w 9908"/>
                <a:gd name="connsiteY27" fmla="*/ 2771 h 10000"/>
                <a:gd name="connsiteX28" fmla="*/ 9289 w 9908"/>
                <a:gd name="connsiteY28" fmla="*/ 3144 h 10000"/>
                <a:gd name="connsiteX29" fmla="*/ 9446 w 9908"/>
                <a:gd name="connsiteY29" fmla="*/ 3333 h 10000"/>
                <a:gd name="connsiteX30" fmla="*/ 9670 w 9908"/>
                <a:gd name="connsiteY30" fmla="*/ 3599 h 10000"/>
                <a:gd name="connsiteX31" fmla="*/ 9786 w 9908"/>
                <a:gd name="connsiteY31" fmla="*/ 3736 h 10000"/>
                <a:gd name="connsiteX32" fmla="*/ 9824 w 9908"/>
                <a:gd name="connsiteY32" fmla="*/ 3774 h 10000"/>
                <a:gd name="connsiteX33" fmla="*/ 9836 w 9908"/>
                <a:gd name="connsiteY33" fmla="*/ 3774 h 10000"/>
                <a:gd name="connsiteX34" fmla="*/ 9843 w 9908"/>
                <a:gd name="connsiteY34" fmla="*/ 3751 h 10000"/>
                <a:gd name="connsiteX35" fmla="*/ 9898 w 9908"/>
                <a:gd name="connsiteY35" fmla="*/ 3136 h 10000"/>
                <a:gd name="connsiteX36" fmla="*/ 9905 w 9908"/>
                <a:gd name="connsiteY36" fmla="*/ 3083 h 10000"/>
                <a:gd name="connsiteX37" fmla="*/ 9905 w 9908"/>
                <a:gd name="connsiteY37" fmla="*/ 3060 h 10000"/>
                <a:gd name="connsiteX38" fmla="*/ 9889 w 9908"/>
                <a:gd name="connsiteY38" fmla="*/ 3052 h 10000"/>
                <a:gd name="connsiteX39" fmla="*/ 9865 w 9908"/>
                <a:gd name="connsiteY39" fmla="*/ 3022 h 10000"/>
                <a:gd name="connsiteX40" fmla="*/ 8755 w 9908"/>
                <a:gd name="connsiteY40" fmla="*/ 1617 h 10000"/>
                <a:gd name="connsiteX41" fmla="*/ 8384 w 9908"/>
                <a:gd name="connsiteY41" fmla="*/ 1557 h 10000"/>
                <a:gd name="connsiteX42" fmla="*/ 7980 w 9908"/>
                <a:gd name="connsiteY42" fmla="*/ 1511 h 10000"/>
                <a:gd name="connsiteX43" fmla="*/ 7555 w 9908"/>
                <a:gd name="connsiteY43" fmla="*/ 1579 h 10000"/>
                <a:gd name="connsiteX44" fmla="*/ 7066 w 9908"/>
                <a:gd name="connsiteY44" fmla="*/ 1792 h 10000"/>
                <a:gd name="connsiteX45" fmla="*/ 6532 w 9908"/>
                <a:gd name="connsiteY45" fmla="*/ 2232 h 10000"/>
                <a:gd name="connsiteX46" fmla="*/ 5997 w 9908"/>
                <a:gd name="connsiteY46" fmla="*/ 2855 h 10000"/>
                <a:gd name="connsiteX47" fmla="*/ 5457 w 9908"/>
                <a:gd name="connsiteY47" fmla="*/ 3614 h 10000"/>
                <a:gd name="connsiteX48" fmla="*/ 5030 w 9908"/>
                <a:gd name="connsiteY48" fmla="*/ 4229 h 10000"/>
                <a:gd name="connsiteX49" fmla="*/ 4714 w 9908"/>
                <a:gd name="connsiteY49" fmla="*/ 4685 h 10000"/>
                <a:gd name="connsiteX50" fmla="*/ 4395 w 9908"/>
                <a:gd name="connsiteY50" fmla="*/ 5140 h 10000"/>
                <a:gd name="connsiteX51" fmla="*/ 4233 w 9908"/>
                <a:gd name="connsiteY51" fmla="*/ 5383 h 10000"/>
                <a:gd name="connsiteX52" fmla="*/ 4115 w 9908"/>
                <a:gd name="connsiteY52" fmla="*/ 5505 h 10000"/>
                <a:gd name="connsiteX53" fmla="*/ 3972 w 9908"/>
                <a:gd name="connsiteY53" fmla="*/ 5558 h 10000"/>
                <a:gd name="connsiteX54" fmla="*/ 3820 w 9908"/>
                <a:gd name="connsiteY54" fmla="*/ 5558 h 10000"/>
                <a:gd name="connsiteX55" fmla="*/ 3709 w 9908"/>
                <a:gd name="connsiteY55" fmla="*/ 5520 h 10000"/>
                <a:gd name="connsiteX56" fmla="*/ 3611 w 9908"/>
                <a:gd name="connsiteY56" fmla="*/ 5414 h 10000"/>
                <a:gd name="connsiteX57" fmla="*/ 3528 w 9908"/>
                <a:gd name="connsiteY57" fmla="*/ 5338 h 10000"/>
                <a:gd name="connsiteX58" fmla="*/ 3461 w 9908"/>
                <a:gd name="connsiteY58" fmla="*/ 5232 h 10000"/>
                <a:gd name="connsiteX59" fmla="*/ 3254 w 9908"/>
                <a:gd name="connsiteY59" fmla="*/ 4692 h 10000"/>
                <a:gd name="connsiteX60" fmla="*/ 2950 w 9908"/>
                <a:gd name="connsiteY60" fmla="*/ 3721 h 10000"/>
                <a:gd name="connsiteX61" fmla="*/ 2760 w 9908"/>
                <a:gd name="connsiteY61" fmla="*/ 3090 h 10000"/>
                <a:gd name="connsiteX62" fmla="*/ 2639 w 9908"/>
                <a:gd name="connsiteY62" fmla="*/ 2680 h 10000"/>
                <a:gd name="connsiteX63" fmla="*/ 2540 w 9908"/>
                <a:gd name="connsiteY63" fmla="*/ 2415 h 10000"/>
                <a:gd name="connsiteX64" fmla="*/ 2421 w 9908"/>
                <a:gd name="connsiteY64" fmla="*/ 2225 h 10000"/>
                <a:gd name="connsiteX65" fmla="*/ 2260 w 9908"/>
                <a:gd name="connsiteY65" fmla="*/ 2020 h 10000"/>
                <a:gd name="connsiteX66" fmla="*/ 1906 w 9908"/>
                <a:gd name="connsiteY66" fmla="*/ 1739 h 10000"/>
                <a:gd name="connsiteX67" fmla="*/ 1050 w 9908"/>
                <a:gd name="connsiteY67" fmla="*/ 1040 h 10000"/>
                <a:gd name="connsiteX68" fmla="*/ 482 w 9908"/>
                <a:gd name="connsiteY68" fmla="*/ 433 h 10000"/>
                <a:gd name="connsiteX69" fmla="*/ 275 w 9908"/>
                <a:gd name="connsiteY69" fmla="*/ 190 h 10000"/>
                <a:gd name="connsiteX70" fmla="*/ 178 w 9908"/>
                <a:gd name="connsiteY70" fmla="*/ 68 h 10000"/>
                <a:gd name="connsiteX71" fmla="*/ 138 w 9908"/>
                <a:gd name="connsiteY71" fmla="*/ 15 h 10000"/>
                <a:gd name="connsiteX72" fmla="*/ 126 w 9908"/>
                <a:gd name="connsiteY72" fmla="*/ 0 h 10000"/>
                <a:gd name="connsiteX73" fmla="*/ 114 w 9908"/>
                <a:gd name="connsiteY73" fmla="*/ 8 h 10000"/>
                <a:gd name="connsiteX74" fmla="*/ 100 w 9908"/>
                <a:gd name="connsiteY74" fmla="*/ 61 h 10000"/>
                <a:gd name="connsiteX75" fmla="*/ 71 w 9908"/>
                <a:gd name="connsiteY75" fmla="*/ 304 h 10000"/>
                <a:gd name="connsiteX76" fmla="*/ 17 w 9908"/>
                <a:gd name="connsiteY76" fmla="*/ 767 h 10000"/>
                <a:gd name="connsiteX77" fmla="*/ 2 w 9908"/>
                <a:gd name="connsiteY77" fmla="*/ 888 h 10000"/>
                <a:gd name="connsiteX78" fmla="*/ 0 w 9908"/>
                <a:gd name="connsiteY78" fmla="*/ 896 h 10000"/>
                <a:gd name="connsiteX79" fmla="*/ 152 w 9908"/>
                <a:gd name="connsiteY79" fmla="*/ 1078 h 10000"/>
                <a:gd name="connsiteX0" fmla="*/ 153 w 10000"/>
                <a:gd name="connsiteY0" fmla="*/ 1078 h 10000"/>
                <a:gd name="connsiteX1" fmla="*/ 892 w 10000"/>
                <a:gd name="connsiteY1" fmla="*/ 1853 h 10000"/>
                <a:gd name="connsiteX2" fmla="*/ 1617 w 10000"/>
                <a:gd name="connsiteY2" fmla="*/ 2468 h 10000"/>
                <a:gd name="connsiteX3" fmla="*/ 2068 w 10000"/>
                <a:gd name="connsiteY3" fmla="*/ 2832 h 10000"/>
                <a:gd name="connsiteX4" fmla="*/ 2269 w 10000"/>
                <a:gd name="connsiteY4" fmla="*/ 3022 h 10000"/>
                <a:gd name="connsiteX5" fmla="*/ 2461 w 10000"/>
                <a:gd name="connsiteY5" fmla="*/ 3424 h 10000"/>
                <a:gd name="connsiteX6" fmla="*/ 2707 w 10000"/>
                <a:gd name="connsiteY6" fmla="*/ 4237 h 10000"/>
                <a:gd name="connsiteX7" fmla="*/ 2982 w 10000"/>
                <a:gd name="connsiteY7" fmla="*/ 5095 h 10000"/>
                <a:gd name="connsiteX8" fmla="*/ 3085 w 10000"/>
                <a:gd name="connsiteY8" fmla="*/ 5459 h 10000"/>
                <a:gd name="connsiteX9" fmla="*/ 3260 w 10000"/>
                <a:gd name="connsiteY9" fmla="*/ 6014 h 10000"/>
                <a:gd name="connsiteX10" fmla="*/ 3452 w 10000"/>
                <a:gd name="connsiteY10" fmla="*/ 6409 h 10000"/>
                <a:gd name="connsiteX11" fmla="*/ 3736 w 10000"/>
                <a:gd name="connsiteY11" fmla="*/ 6910 h 10000"/>
                <a:gd name="connsiteX12" fmla="*/ 3923 w 10000"/>
                <a:gd name="connsiteY12" fmla="*/ 7244 h 10000"/>
                <a:gd name="connsiteX13" fmla="*/ 4040 w 10000"/>
                <a:gd name="connsiteY13" fmla="*/ 7441 h 10000"/>
                <a:gd name="connsiteX14" fmla="*/ 4105 w 10000"/>
                <a:gd name="connsiteY14" fmla="*/ 7570 h 10000"/>
                <a:gd name="connsiteX15" fmla="*/ 4854 w 10000"/>
                <a:gd name="connsiteY15" fmla="*/ 8026 h 10000"/>
                <a:gd name="connsiteX16" fmla="*/ 7676 w 10000"/>
                <a:gd name="connsiteY16" fmla="*/ 9605 h 10000"/>
                <a:gd name="connsiteX17" fmla="*/ 8392 w 10000"/>
                <a:gd name="connsiteY17" fmla="*/ 10000 h 10000"/>
                <a:gd name="connsiteX18" fmla="*/ 8397 w 10000"/>
                <a:gd name="connsiteY18" fmla="*/ 9985 h 10000"/>
                <a:gd name="connsiteX19" fmla="*/ 8478 w 10000"/>
                <a:gd name="connsiteY19" fmla="*/ 8785 h 10000"/>
                <a:gd name="connsiteX20" fmla="*/ 8866 w 10000"/>
                <a:gd name="connsiteY20" fmla="*/ 3037 h 10000"/>
                <a:gd name="connsiteX21" fmla="*/ 8868 w 10000"/>
                <a:gd name="connsiteY21" fmla="*/ 2976 h 10000"/>
                <a:gd name="connsiteX22" fmla="*/ 8870 w 10000"/>
                <a:gd name="connsiteY22" fmla="*/ 2863 h 10000"/>
                <a:gd name="connsiteX23" fmla="*/ 8870 w 10000"/>
                <a:gd name="connsiteY23" fmla="*/ 2779 h 10000"/>
                <a:gd name="connsiteX24" fmla="*/ 8873 w 10000"/>
                <a:gd name="connsiteY24" fmla="*/ 2733 h 10000"/>
                <a:gd name="connsiteX25" fmla="*/ 8887 w 10000"/>
                <a:gd name="connsiteY25" fmla="*/ 2711 h 10000"/>
                <a:gd name="connsiteX26" fmla="*/ 8911 w 10000"/>
                <a:gd name="connsiteY26" fmla="*/ 2726 h 10000"/>
                <a:gd name="connsiteX27" fmla="*/ 8965 w 10000"/>
                <a:gd name="connsiteY27" fmla="*/ 2771 h 10000"/>
                <a:gd name="connsiteX28" fmla="*/ 9375 w 10000"/>
                <a:gd name="connsiteY28" fmla="*/ 3144 h 10000"/>
                <a:gd name="connsiteX29" fmla="*/ 9534 w 10000"/>
                <a:gd name="connsiteY29" fmla="*/ 3333 h 10000"/>
                <a:gd name="connsiteX30" fmla="*/ 9760 w 10000"/>
                <a:gd name="connsiteY30" fmla="*/ 3599 h 10000"/>
                <a:gd name="connsiteX31" fmla="*/ 9877 w 10000"/>
                <a:gd name="connsiteY31" fmla="*/ 3736 h 10000"/>
                <a:gd name="connsiteX32" fmla="*/ 9915 w 10000"/>
                <a:gd name="connsiteY32" fmla="*/ 3774 h 10000"/>
                <a:gd name="connsiteX33" fmla="*/ 9927 w 10000"/>
                <a:gd name="connsiteY33" fmla="*/ 3774 h 10000"/>
                <a:gd name="connsiteX34" fmla="*/ 9934 w 10000"/>
                <a:gd name="connsiteY34" fmla="*/ 3751 h 10000"/>
                <a:gd name="connsiteX35" fmla="*/ 9990 w 10000"/>
                <a:gd name="connsiteY35" fmla="*/ 3136 h 10000"/>
                <a:gd name="connsiteX36" fmla="*/ 9997 w 10000"/>
                <a:gd name="connsiteY36" fmla="*/ 3083 h 10000"/>
                <a:gd name="connsiteX37" fmla="*/ 9997 w 10000"/>
                <a:gd name="connsiteY37" fmla="*/ 3060 h 10000"/>
                <a:gd name="connsiteX38" fmla="*/ 9981 w 10000"/>
                <a:gd name="connsiteY38" fmla="*/ 3052 h 10000"/>
                <a:gd name="connsiteX39" fmla="*/ 8836 w 10000"/>
                <a:gd name="connsiteY39" fmla="*/ 1617 h 10000"/>
                <a:gd name="connsiteX40" fmla="*/ 8462 w 10000"/>
                <a:gd name="connsiteY40" fmla="*/ 1557 h 10000"/>
                <a:gd name="connsiteX41" fmla="*/ 8054 w 10000"/>
                <a:gd name="connsiteY41" fmla="*/ 1511 h 10000"/>
                <a:gd name="connsiteX42" fmla="*/ 7625 w 10000"/>
                <a:gd name="connsiteY42" fmla="*/ 1579 h 10000"/>
                <a:gd name="connsiteX43" fmla="*/ 7132 w 10000"/>
                <a:gd name="connsiteY43" fmla="*/ 1792 h 10000"/>
                <a:gd name="connsiteX44" fmla="*/ 6593 w 10000"/>
                <a:gd name="connsiteY44" fmla="*/ 2232 h 10000"/>
                <a:gd name="connsiteX45" fmla="*/ 6053 w 10000"/>
                <a:gd name="connsiteY45" fmla="*/ 2855 h 10000"/>
                <a:gd name="connsiteX46" fmla="*/ 5508 w 10000"/>
                <a:gd name="connsiteY46" fmla="*/ 3614 h 10000"/>
                <a:gd name="connsiteX47" fmla="*/ 5077 w 10000"/>
                <a:gd name="connsiteY47" fmla="*/ 4229 h 10000"/>
                <a:gd name="connsiteX48" fmla="*/ 4758 w 10000"/>
                <a:gd name="connsiteY48" fmla="*/ 4685 h 10000"/>
                <a:gd name="connsiteX49" fmla="*/ 4436 w 10000"/>
                <a:gd name="connsiteY49" fmla="*/ 5140 h 10000"/>
                <a:gd name="connsiteX50" fmla="*/ 4272 w 10000"/>
                <a:gd name="connsiteY50" fmla="*/ 5383 h 10000"/>
                <a:gd name="connsiteX51" fmla="*/ 4153 w 10000"/>
                <a:gd name="connsiteY51" fmla="*/ 5505 h 10000"/>
                <a:gd name="connsiteX52" fmla="*/ 4009 w 10000"/>
                <a:gd name="connsiteY52" fmla="*/ 5558 h 10000"/>
                <a:gd name="connsiteX53" fmla="*/ 3855 w 10000"/>
                <a:gd name="connsiteY53" fmla="*/ 5558 h 10000"/>
                <a:gd name="connsiteX54" fmla="*/ 3743 w 10000"/>
                <a:gd name="connsiteY54" fmla="*/ 5520 h 10000"/>
                <a:gd name="connsiteX55" fmla="*/ 3645 w 10000"/>
                <a:gd name="connsiteY55" fmla="*/ 5414 h 10000"/>
                <a:gd name="connsiteX56" fmla="*/ 3561 w 10000"/>
                <a:gd name="connsiteY56" fmla="*/ 5338 h 10000"/>
                <a:gd name="connsiteX57" fmla="*/ 3493 w 10000"/>
                <a:gd name="connsiteY57" fmla="*/ 5232 h 10000"/>
                <a:gd name="connsiteX58" fmla="*/ 3284 w 10000"/>
                <a:gd name="connsiteY58" fmla="*/ 4692 h 10000"/>
                <a:gd name="connsiteX59" fmla="*/ 2977 w 10000"/>
                <a:gd name="connsiteY59" fmla="*/ 3721 h 10000"/>
                <a:gd name="connsiteX60" fmla="*/ 2786 w 10000"/>
                <a:gd name="connsiteY60" fmla="*/ 3090 h 10000"/>
                <a:gd name="connsiteX61" fmla="*/ 2664 w 10000"/>
                <a:gd name="connsiteY61" fmla="*/ 2680 h 10000"/>
                <a:gd name="connsiteX62" fmla="*/ 2564 w 10000"/>
                <a:gd name="connsiteY62" fmla="*/ 2415 h 10000"/>
                <a:gd name="connsiteX63" fmla="*/ 2443 w 10000"/>
                <a:gd name="connsiteY63" fmla="*/ 2225 h 10000"/>
                <a:gd name="connsiteX64" fmla="*/ 2281 w 10000"/>
                <a:gd name="connsiteY64" fmla="*/ 2020 h 10000"/>
                <a:gd name="connsiteX65" fmla="*/ 1924 w 10000"/>
                <a:gd name="connsiteY65" fmla="*/ 1739 h 10000"/>
                <a:gd name="connsiteX66" fmla="*/ 1060 w 10000"/>
                <a:gd name="connsiteY66" fmla="*/ 1040 h 10000"/>
                <a:gd name="connsiteX67" fmla="*/ 486 w 10000"/>
                <a:gd name="connsiteY67" fmla="*/ 433 h 10000"/>
                <a:gd name="connsiteX68" fmla="*/ 278 w 10000"/>
                <a:gd name="connsiteY68" fmla="*/ 190 h 10000"/>
                <a:gd name="connsiteX69" fmla="*/ 180 w 10000"/>
                <a:gd name="connsiteY69" fmla="*/ 68 h 10000"/>
                <a:gd name="connsiteX70" fmla="*/ 139 w 10000"/>
                <a:gd name="connsiteY70" fmla="*/ 15 h 10000"/>
                <a:gd name="connsiteX71" fmla="*/ 127 w 10000"/>
                <a:gd name="connsiteY71" fmla="*/ 0 h 10000"/>
                <a:gd name="connsiteX72" fmla="*/ 115 w 10000"/>
                <a:gd name="connsiteY72" fmla="*/ 8 h 10000"/>
                <a:gd name="connsiteX73" fmla="*/ 101 w 10000"/>
                <a:gd name="connsiteY73" fmla="*/ 61 h 10000"/>
                <a:gd name="connsiteX74" fmla="*/ 72 w 10000"/>
                <a:gd name="connsiteY74" fmla="*/ 304 h 10000"/>
                <a:gd name="connsiteX75" fmla="*/ 17 w 10000"/>
                <a:gd name="connsiteY75" fmla="*/ 767 h 10000"/>
                <a:gd name="connsiteX76" fmla="*/ 2 w 10000"/>
                <a:gd name="connsiteY76" fmla="*/ 888 h 10000"/>
                <a:gd name="connsiteX77" fmla="*/ 0 w 10000"/>
                <a:gd name="connsiteY77" fmla="*/ 896 h 10000"/>
                <a:gd name="connsiteX78" fmla="*/ 153 w 10000"/>
                <a:gd name="connsiteY78" fmla="*/ 1078 h 10000"/>
                <a:gd name="connsiteX0" fmla="*/ 153 w 10003"/>
                <a:gd name="connsiteY0" fmla="*/ 1078 h 10000"/>
                <a:gd name="connsiteX1" fmla="*/ 892 w 10003"/>
                <a:gd name="connsiteY1" fmla="*/ 1853 h 10000"/>
                <a:gd name="connsiteX2" fmla="*/ 1617 w 10003"/>
                <a:gd name="connsiteY2" fmla="*/ 2468 h 10000"/>
                <a:gd name="connsiteX3" fmla="*/ 2068 w 10003"/>
                <a:gd name="connsiteY3" fmla="*/ 2832 h 10000"/>
                <a:gd name="connsiteX4" fmla="*/ 2269 w 10003"/>
                <a:gd name="connsiteY4" fmla="*/ 3022 h 10000"/>
                <a:gd name="connsiteX5" fmla="*/ 2461 w 10003"/>
                <a:gd name="connsiteY5" fmla="*/ 3424 h 10000"/>
                <a:gd name="connsiteX6" fmla="*/ 2707 w 10003"/>
                <a:gd name="connsiteY6" fmla="*/ 4237 h 10000"/>
                <a:gd name="connsiteX7" fmla="*/ 2982 w 10003"/>
                <a:gd name="connsiteY7" fmla="*/ 5095 h 10000"/>
                <a:gd name="connsiteX8" fmla="*/ 3085 w 10003"/>
                <a:gd name="connsiteY8" fmla="*/ 5459 h 10000"/>
                <a:gd name="connsiteX9" fmla="*/ 3260 w 10003"/>
                <a:gd name="connsiteY9" fmla="*/ 6014 h 10000"/>
                <a:gd name="connsiteX10" fmla="*/ 3452 w 10003"/>
                <a:gd name="connsiteY10" fmla="*/ 6409 h 10000"/>
                <a:gd name="connsiteX11" fmla="*/ 3736 w 10003"/>
                <a:gd name="connsiteY11" fmla="*/ 6910 h 10000"/>
                <a:gd name="connsiteX12" fmla="*/ 3923 w 10003"/>
                <a:gd name="connsiteY12" fmla="*/ 7244 h 10000"/>
                <a:gd name="connsiteX13" fmla="*/ 4040 w 10003"/>
                <a:gd name="connsiteY13" fmla="*/ 7441 h 10000"/>
                <a:gd name="connsiteX14" fmla="*/ 4105 w 10003"/>
                <a:gd name="connsiteY14" fmla="*/ 7570 h 10000"/>
                <a:gd name="connsiteX15" fmla="*/ 4854 w 10003"/>
                <a:gd name="connsiteY15" fmla="*/ 8026 h 10000"/>
                <a:gd name="connsiteX16" fmla="*/ 7676 w 10003"/>
                <a:gd name="connsiteY16" fmla="*/ 9605 h 10000"/>
                <a:gd name="connsiteX17" fmla="*/ 8392 w 10003"/>
                <a:gd name="connsiteY17" fmla="*/ 10000 h 10000"/>
                <a:gd name="connsiteX18" fmla="*/ 8397 w 10003"/>
                <a:gd name="connsiteY18" fmla="*/ 9985 h 10000"/>
                <a:gd name="connsiteX19" fmla="*/ 8478 w 10003"/>
                <a:gd name="connsiteY19" fmla="*/ 8785 h 10000"/>
                <a:gd name="connsiteX20" fmla="*/ 8866 w 10003"/>
                <a:gd name="connsiteY20" fmla="*/ 3037 h 10000"/>
                <a:gd name="connsiteX21" fmla="*/ 8868 w 10003"/>
                <a:gd name="connsiteY21" fmla="*/ 2976 h 10000"/>
                <a:gd name="connsiteX22" fmla="*/ 8870 w 10003"/>
                <a:gd name="connsiteY22" fmla="*/ 2863 h 10000"/>
                <a:gd name="connsiteX23" fmla="*/ 8870 w 10003"/>
                <a:gd name="connsiteY23" fmla="*/ 2779 h 10000"/>
                <a:gd name="connsiteX24" fmla="*/ 8873 w 10003"/>
                <a:gd name="connsiteY24" fmla="*/ 2733 h 10000"/>
                <a:gd name="connsiteX25" fmla="*/ 8887 w 10003"/>
                <a:gd name="connsiteY25" fmla="*/ 2711 h 10000"/>
                <a:gd name="connsiteX26" fmla="*/ 8911 w 10003"/>
                <a:gd name="connsiteY26" fmla="*/ 2726 h 10000"/>
                <a:gd name="connsiteX27" fmla="*/ 8965 w 10003"/>
                <a:gd name="connsiteY27" fmla="*/ 2771 h 10000"/>
                <a:gd name="connsiteX28" fmla="*/ 9375 w 10003"/>
                <a:gd name="connsiteY28" fmla="*/ 3144 h 10000"/>
                <a:gd name="connsiteX29" fmla="*/ 9534 w 10003"/>
                <a:gd name="connsiteY29" fmla="*/ 3333 h 10000"/>
                <a:gd name="connsiteX30" fmla="*/ 9760 w 10003"/>
                <a:gd name="connsiteY30" fmla="*/ 3599 h 10000"/>
                <a:gd name="connsiteX31" fmla="*/ 9877 w 10003"/>
                <a:gd name="connsiteY31" fmla="*/ 3736 h 10000"/>
                <a:gd name="connsiteX32" fmla="*/ 9915 w 10003"/>
                <a:gd name="connsiteY32" fmla="*/ 3774 h 10000"/>
                <a:gd name="connsiteX33" fmla="*/ 9927 w 10003"/>
                <a:gd name="connsiteY33" fmla="*/ 3774 h 10000"/>
                <a:gd name="connsiteX34" fmla="*/ 9934 w 10003"/>
                <a:gd name="connsiteY34" fmla="*/ 3751 h 10000"/>
                <a:gd name="connsiteX35" fmla="*/ 9997 w 10003"/>
                <a:gd name="connsiteY35" fmla="*/ 3083 h 10000"/>
                <a:gd name="connsiteX36" fmla="*/ 9997 w 10003"/>
                <a:gd name="connsiteY36" fmla="*/ 3060 h 10000"/>
                <a:gd name="connsiteX37" fmla="*/ 9981 w 10003"/>
                <a:gd name="connsiteY37" fmla="*/ 3052 h 10000"/>
                <a:gd name="connsiteX38" fmla="*/ 8836 w 10003"/>
                <a:gd name="connsiteY38" fmla="*/ 1617 h 10000"/>
                <a:gd name="connsiteX39" fmla="*/ 8462 w 10003"/>
                <a:gd name="connsiteY39" fmla="*/ 1557 h 10000"/>
                <a:gd name="connsiteX40" fmla="*/ 8054 w 10003"/>
                <a:gd name="connsiteY40" fmla="*/ 1511 h 10000"/>
                <a:gd name="connsiteX41" fmla="*/ 7625 w 10003"/>
                <a:gd name="connsiteY41" fmla="*/ 1579 h 10000"/>
                <a:gd name="connsiteX42" fmla="*/ 7132 w 10003"/>
                <a:gd name="connsiteY42" fmla="*/ 1792 h 10000"/>
                <a:gd name="connsiteX43" fmla="*/ 6593 w 10003"/>
                <a:gd name="connsiteY43" fmla="*/ 2232 h 10000"/>
                <a:gd name="connsiteX44" fmla="*/ 6053 w 10003"/>
                <a:gd name="connsiteY44" fmla="*/ 2855 h 10000"/>
                <a:gd name="connsiteX45" fmla="*/ 5508 w 10003"/>
                <a:gd name="connsiteY45" fmla="*/ 3614 h 10000"/>
                <a:gd name="connsiteX46" fmla="*/ 5077 w 10003"/>
                <a:gd name="connsiteY46" fmla="*/ 4229 h 10000"/>
                <a:gd name="connsiteX47" fmla="*/ 4758 w 10003"/>
                <a:gd name="connsiteY47" fmla="*/ 4685 h 10000"/>
                <a:gd name="connsiteX48" fmla="*/ 4436 w 10003"/>
                <a:gd name="connsiteY48" fmla="*/ 5140 h 10000"/>
                <a:gd name="connsiteX49" fmla="*/ 4272 w 10003"/>
                <a:gd name="connsiteY49" fmla="*/ 5383 h 10000"/>
                <a:gd name="connsiteX50" fmla="*/ 4153 w 10003"/>
                <a:gd name="connsiteY50" fmla="*/ 5505 h 10000"/>
                <a:gd name="connsiteX51" fmla="*/ 4009 w 10003"/>
                <a:gd name="connsiteY51" fmla="*/ 5558 h 10000"/>
                <a:gd name="connsiteX52" fmla="*/ 3855 w 10003"/>
                <a:gd name="connsiteY52" fmla="*/ 5558 h 10000"/>
                <a:gd name="connsiteX53" fmla="*/ 3743 w 10003"/>
                <a:gd name="connsiteY53" fmla="*/ 5520 h 10000"/>
                <a:gd name="connsiteX54" fmla="*/ 3645 w 10003"/>
                <a:gd name="connsiteY54" fmla="*/ 5414 h 10000"/>
                <a:gd name="connsiteX55" fmla="*/ 3561 w 10003"/>
                <a:gd name="connsiteY55" fmla="*/ 5338 h 10000"/>
                <a:gd name="connsiteX56" fmla="*/ 3493 w 10003"/>
                <a:gd name="connsiteY56" fmla="*/ 5232 h 10000"/>
                <a:gd name="connsiteX57" fmla="*/ 3284 w 10003"/>
                <a:gd name="connsiteY57" fmla="*/ 4692 h 10000"/>
                <a:gd name="connsiteX58" fmla="*/ 2977 w 10003"/>
                <a:gd name="connsiteY58" fmla="*/ 3721 h 10000"/>
                <a:gd name="connsiteX59" fmla="*/ 2786 w 10003"/>
                <a:gd name="connsiteY59" fmla="*/ 3090 h 10000"/>
                <a:gd name="connsiteX60" fmla="*/ 2664 w 10003"/>
                <a:gd name="connsiteY60" fmla="*/ 2680 h 10000"/>
                <a:gd name="connsiteX61" fmla="*/ 2564 w 10003"/>
                <a:gd name="connsiteY61" fmla="*/ 2415 h 10000"/>
                <a:gd name="connsiteX62" fmla="*/ 2443 w 10003"/>
                <a:gd name="connsiteY62" fmla="*/ 2225 h 10000"/>
                <a:gd name="connsiteX63" fmla="*/ 2281 w 10003"/>
                <a:gd name="connsiteY63" fmla="*/ 2020 h 10000"/>
                <a:gd name="connsiteX64" fmla="*/ 1924 w 10003"/>
                <a:gd name="connsiteY64" fmla="*/ 1739 h 10000"/>
                <a:gd name="connsiteX65" fmla="*/ 1060 w 10003"/>
                <a:gd name="connsiteY65" fmla="*/ 1040 h 10000"/>
                <a:gd name="connsiteX66" fmla="*/ 486 w 10003"/>
                <a:gd name="connsiteY66" fmla="*/ 433 h 10000"/>
                <a:gd name="connsiteX67" fmla="*/ 278 w 10003"/>
                <a:gd name="connsiteY67" fmla="*/ 190 h 10000"/>
                <a:gd name="connsiteX68" fmla="*/ 180 w 10003"/>
                <a:gd name="connsiteY68" fmla="*/ 68 h 10000"/>
                <a:gd name="connsiteX69" fmla="*/ 139 w 10003"/>
                <a:gd name="connsiteY69" fmla="*/ 15 h 10000"/>
                <a:gd name="connsiteX70" fmla="*/ 127 w 10003"/>
                <a:gd name="connsiteY70" fmla="*/ 0 h 10000"/>
                <a:gd name="connsiteX71" fmla="*/ 115 w 10003"/>
                <a:gd name="connsiteY71" fmla="*/ 8 h 10000"/>
                <a:gd name="connsiteX72" fmla="*/ 101 w 10003"/>
                <a:gd name="connsiteY72" fmla="*/ 61 h 10000"/>
                <a:gd name="connsiteX73" fmla="*/ 72 w 10003"/>
                <a:gd name="connsiteY73" fmla="*/ 304 h 10000"/>
                <a:gd name="connsiteX74" fmla="*/ 17 w 10003"/>
                <a:gd name="connsiteY74" fmla="*/ 767 h 10000"/>
                <a:gd name="connsiteX75" fmla="*/ 2 w 10003"/>
                <a:gd name="connsiteY75" fmla="*/ 888 h 10000"/>
                <a:gd name="connsiteX76" fmla="*/ 0 w 10003"/>
                <a:gd name="connsiteY76" fmla="*/ 896 h 10000"/>
                <a:gd name="connsiteX77" fmla="*/ 153 w 10003"/>
                <a:gd name="connsiteY77" fmla="*/ 1078 h 10000"/>
                <a:gd name="connsiteX0" fmla="*/ 153 w 10085"/>
                <a:gd name="connsiteY0" fmla="*/ 1078 h 10000"/>
                <a:gd name="connsiteX1" fmla="*/ 892 w 10085"/>
                <a:gd name="connsiteY1" fmla="*/ 1853 h 10000"/>
                <a:gd name="connsiteX2" fmla="*/ 1617 w 10085"/>
                <a:gd name="connsiteY2" fmla="*/ 2468 h 10000"/>
                <a:gd name="connsiteX3" fmla="*/ 2068 w 10085"/>
                <a:gd name="connsiteY3" fmla="*/ 2832 h 10000"/>
                <a:gd name="connsiteX4" fmla="*/ 2269 w 10085"/>
                <a:gd name="connsiteY4" fmla="*/ 3022 h 10000"/>
                <a:gd name="connsiteX5" fmla="*/ 2461 w 10085"/>
                <a:gd name="connsiteY5" fmla="*/ 3424 h 10000"/>
                <a:gd name="connsiteX6" fmla="*/ 2707 w 10085"/>
                <a:gd name="connsiteY6" fmla="*/ 4237 h 10000"/>
                <a:gd name="connsiteX7" fmla="*/ 2982 w 10085"/>
                <a:gd name="connsiteY7" fmla="*/ 5095 h 10000"/>
                <a:gd name="connsiteX8" fmla="*/ 3085 w 10085"/>
                <a:gd name="connsiteY8" fmla="*/ 5459 h 10000"/>
                <a:gd name="connsiteX9" fmla="*/ 3260 w 10085"/>
                <a:gd name="connsiteY9" fmla="*/ 6014 h 10000"/>
                <a:gd name="connsiteX10" fmla="*/ 3452 w 10085"/>
                <a:gd name="connsiteY10" fmla="*/ 6409 h 10000"/>
                <a:gd name="connsiteX11" fmla="*/ 3736 w 10085"/>
                <a:gd name="connsiteY11" fmla="*/ 6910 h 10000"/>
                <a:gd name="connsiteX12" fmla="*/ 3923 w 10085"/>
                <a:gd name="connsiteY12" fmla="*/ 7244 h 10000"/>
                <a:gd name="connsiteX13" fmla="*/ 4040 w 10085"/>
                <a:gd name="connsiteY13" fmla="*/ 7441 h 10000"/>
                <a:gd name="connsiteX14" fmla="*/ 4105 w 10085"/>
                <a:gd name="connsiteY14" fmla="*/ 7570 h 10000"/>
                <a:gd name="connsiteX15" fmla="*/ 4854 w 10085"/>
                <a:gd name="connsiteY15" fmla="*/ 8026 h 10000"/>
                <a:gd name="connsiteX16" fmla="*/ 7676 w 10085"/>
                <a:gd name="connsiteY16" fmla="*/ 9605 h 10000"/>
                <a:gd name="connsiteX17" fmla="*/ 8392 w 10085"/>
                <a:gd name="connsiteY17" fmla="*/ 10000 h 10000"/>
                <a:gd name="connsiteX18" fmla="*/ 8397 w 10085"/>
                <a:gd name="connsiteY18" fmla="*/ 9985 h 10000"/>
                <a:gd name="connsiteX19" fmla="*/ 8478 w 10085"/>
                <a:gd name="connsiteY19" fmla="*/ 8785 h 10000"/>
                <a:gd name="connsiteX20" fmla="*/ 8866 w 10085"/>
                <a:gd name="connsiteY20" fmla="*/ 3037 h 10000"/>
                <a:gd name="connsiteX21" fmla="*/ 8868 w 10085"/>
                <a:gd name="connsiteY21" fmla="*/ 2976 h 10000"/>
                <a:gd name="connsiteX22" fmla="*/ 8870 w 10085"/>
                <a:gd name="connsiteY22" fmla="*/ 2863 h 10000"/>
                <a:gd name="connsiteX23" fmla="*/ 8870 w 10085"/>
                <a:gd name="connsiteY23" fmla="*/ 2779 h 10000"/>
                <a:gd name="connsiteX24" fmla="*/ 8873 w 10085"/>
                <a:gd name="connsiteY24" fmla="*/ 2733 h 10000"/>
                <a:gd name="connsiteX25" fmla="*/ 8887 w 10085"/>
                <a:gd name="connsiteY25" fmla="*/ 2711 h 10000"/>
                <a:gd name="connsiteX26" fmla="*/ 8911 w 10085"/>
                <a:gd name="connsiteY26" fmla="*/ 2726 h 10000"/>
                <a:gd name="connsiteX27" fmla="*/ 8965 w 10085"/>
                <a:gd name="connsiteY27" fmla="*/ 2771 h 10000"/>
                <a:gd name="connsiteX28" fmla="*/ 9375 w 10085"/>
                <a:gd name="connsiteY28" fmla="*/ 3144 h 10000"/>
                <a:gd name="connsiteX29" fmla="*/ 9534 w 10085"/>
                <a:gd name="connsiteY29" fmla="*/ 3333 h 10000"/>
                <a:gd name="connsiteX30" fmla="*/ 9760 w 10085"/>
                <a:gd name="connsiteY30" fmla="*/ 3599 h 10000"/>
                <a:gd name="connsiteX31" fmla="*/ 9877 w 10085"/>
                <a:gd name="connsiteY31" fmla="*/ 3736 h 10000"/>
                <a:gd name="connsiteX32" fmla="*/ 9915 w 10085"/>
                <a:gd name="connsiteY32" fmla="*/ 3774 h 10000"/>
                <a:gd name="connsiteX33" fmla="*/ 9927 w 10085"/>
                <a:gd name="connsiteY33" fmla="*/ 3774 h 10000"/>
                <a:gd name="connsiteX34" fmla="*/ 9934 w 10085"/>
                <a:gd name="connsiteY34" fmla="*/ 3751 h 10000"/>
                <a:gd name="connsiteX35" fmla="*/ 9997 w 10085"/>
                <a:gd name="connsiteY35" fmla="*/ 3083 h 10000"/>
                <a:gd name="connsiteX36" fmla="*/ 9997 w 10085"/>
                <a:gd name="connsiteY36" fmla="*/ 3060 h 10000"/>
                <a:gd name="connsiteX37" fmla="*/ 8836 w 10085"/>
                <a:gd name="connsiteY37" fmla="*/ 1617 h 10000"/>
                <a:gd name="connsiteX38" fmla="*/ 8462 w 10085"/>
                <a:gd name="connsiteY38" fmla="*/ 1557 h 10000"/>
                <a:gd name="connsiteX39" fmla="*/ 8054 w 10085"/>
                <a:gd name="connsiteY39" fmla="*/ 1511 h 10000"/>
                <a:gd name="connsiteX40" fmla="*/ 7625 w 10085"/>
                <a:gd name="connsiteY40" fmla="*/ 1579 h 10000"/>
                <a:gd name="connsiteX41" fmla="*/ 7132 w 10085"/>
                <a:gd name="connsiteY41" fmla="*/ 1792 h 10000"/>
                <a:gd name="connsiteX42" fmla="*/ 6593 w 10085"/>
                <a:gd name="connsiteY42" fmla="*/ 2232 h 10000"/>
                <a:gd name="connsiteX43" fmla="*/ 6053 w 10085"/>
                <a:gd name="connsiteY43" fmla="*/ 2855 h 10000"/>
                <a:gd name="connsiteX44" fmla="*/ 5508 w 10085"/>
                <a:gd name="connsiteY44" fmla="*/ 3614 h 10000"/>
                <a:gd name="connsiteX45" fmla="*/ 5077 w 10085"/>
                <a:gd name="connsiteY45" fmla="*/ 4229 h 10000"/>
                <a:gd name="connsiteX46" fmla="*/ 4758 w 10085"/>
                <a:gd name="connsiteY46" fmla="*/ 4685 h 10000"/>
                <a:gd name="connsiteX47" fmla="*/ 4436 w 10085"/>
                <a:gd name="connsiteY47" fmla="*/ 5140 h 10000"/>
                <a:gd name="connsiteX48" fmla="*/ 4272 w 10085"/>
                <a:gd name="connsiteY48" fmla="*/ 5383 h 10000"/>
                <a:gd name="connsiteX49" fmla="*/ 4153 w 10085"/>
                <a:gd name="connsiteY49" fmla="*/ 5505 h 10000"/>
                <a:gd name="connsiteX50" fmla="*/ 4009 w 10085"/>
                <a:gd name="connsiteY50" fmla="*/ 5558 h 10000"/>
                <a:gd name="connsiteX51" fmla="*/ 3855 w 10085"/>
                <a:gd name="connsiteY51" fmla="*/ 5558 h 10000"/>
                <a:gd name="connsiteX52" fmla="*/ 3743 w 10085"/>
                <a:gd name="connsiteY52" fmla="*/ 5520 h 10000"/>
                <a:gd name="connsiteX53" fmla="*/ 3645 w 10085"/>
                <a:gd name="connsiteY53" fmla="*/ 5414 h 10000"/>
                <a:gd name="connsiteX54" fmla="*/ 3561 w 10085"/>
                <a:gd name="connsiteY54" fmla="*/ 5338 h 10000"/>
                <a:gd name="connsiteX55" fmla="*/ 3493 w 10085"/>
                <a:gd name="connsiteY55" fmla="*/ 5232 h 10000"/>
                <a:gd name="connsiteX56" fmla="*/ 3284 w 10085"/>
                <a:gd name="connsiteY56" fmla="*/ 4692 h 10000"/>
                <a:gd name="connsiteX57" fmla="*/ 2977 w 10085"/>
                <a:gd name="connsiteY57" fmla="*/ 3721 h 10000"/>
                <a:gd name="connsiteX58" fmla="*/ 2786 w 10085"/>
                <a:gd name="connsiteY58" fmla="*/ 3090 h 10000"/>
                <a:gd name="connsiteX59" fmla="*/ 2664 w 10085"/>
                <a:gd name="connsiteY59" fmla="*/ 2680 h 10000"/>
                <a:gd name="connsiteX60" fmla="*/ 2564 w 10085"/>
                <a:gd name="connsiteY60" fmla="*/ 2415 h 10000"/>
                <a:gd name="connsiteX61" fmla="*/ 2443 w 10085"/>
                <a:gd name="connsiteY61" fmla="*/ 2225 h 10000"/>
                <a:gd name="connsiteX62" fmla="*/ 2281 w 10085"/>
                <a:gd name="connsiteY62" fmla="*/ 2020 h 10000"/>
                <a:gd name="connsiteX63" fmla="*/ 1924 w 10085"/>
                <a:gd name="connsiteY63" fmla="*/ 1739 h 10000"/>
                <a:gd name="connsiteX64" fmla="*/ 1060 w 10085"/>
                <a:gd name="connsiteY64" fmla="*/ 1040 h 10000"/>
                <a:gd name="connsiteX65" fmla="*/ 486 w 10085"/>
                <a:gd name="connsiteY65" fmla="*/ 433 h 10000"/>
                <a:gd name="connsiteX66" fmla="*/ 278 w 10085"/>
                <a:gd name="connsiteY66" fmla="*/ 190 h 10000"/>
                <a:gd name="connsiteX67" fmla="*/ 180 w 10085"/>
                <a:gd name="connsiteY67" fmla="*/ 68 h 10000"/>
                <a:gd name="connsiteX68" fmla="*/ 139 w 10085"/>
                <a:gd name="connsiteY68" fmla="*/ 15 h 10000"/>
                <a:gd name="connsiteX69" fmla="*/ 127 w 10085"/>
                <a:gd name="connsiteY69" fmla="*/ 0 h 10000"/>
                <a:gd name="connsiteX70" fmla="*/ 115 w 10085"/>
                <a:gd name="connsiteY70" fmla="*/ 8 h 10000"/>
                <a:gd name="connsiteX71" fmla="*/ 101 w 10085"/>
                <a:gd name="connsiteY71" fmla="*/ 61 h 10000"/>
                <a:gd name="connsiteX72" fmla="*/ 72 w 10085"/>
                <a:gd name="connsiteY72" fmla="*/ 304 h 10000"/>
                <a:gd name="connsiteX73" fmla="*/ 17 w 10085"/>
                <a:gd name="connsiteY73" fmla="*/ 767 h 10000"/>
                <a:gd name="connsiteX74" fmla="*/ 2 w 10085"/>
                <a:gd name="connsiteY74" fmla="*/ 888 h 10000"/>
                <a:gd name="connsiteX75" fmla="*/ 0 w 10085"/>
                <a:gd name="connsiteY75" fmla="*/ 896 h 10000"/>
                <a:gd name="connsiteX76" fmla="*/ 153 w 10085"/>
                <a:gd name="connsiteY76" fmla="*/ 1078 h 10000"/>
                <a:gd name="connsiteX0" fmla="*/ 153 w 10085"/>
                <a:gd name="connsiteY0" fmla="*/ 1078 h 10000"/>
                <a:gd name="connsiteX1" fmla="*/ 892 w 10085"/>
                <a:gd name="connsiteY1" fmla="*/ 1853 h 10000"/>
                <a:gd name="connsiteX2" fmla="*/ 1617 w 10085"/>
                <a:gd name="connsiteY2" fmla="*/ 2468 h 10000"/>
                <a:gd name="connsiteX3" fmla="*/ 2068 w 10085"/>
                <a:gd name="connsiteY3" fmla="*/ 2832 h 10000"/>
                <a:gd name="connsiteX4" fmla="*/ 2269 w 10085"/>
                <a:gd name="connsiteY4" fmla="*/ 3022 h 10000"/>
                <a:gd name="connsiteX5" fmla="*/ 2461 w 10085"/>
                <a:gd name="connsiteY5" fmla="*/ 3424 h 10000"/>
                <a:gd name="connsiteX6" fmla="*/ 2707 w 10085"/>
                <a:gd name="connsiteY6" fmla="*/ 4237 h 10000"/>
                <a:gd name="connsiteX7" fmla="*/ 2982 w 10085"/>
                <a:gd name="connsiteY7" fmla="*/ 5095 h 10000"/>
                <a:gd name="connsiteX8" fmla="*/ 3085 w 10085"/>
                <a:gd name="connsiteY8" fmla="*/ 5459 h 10000"/>
                <a:gd name="connsiteX9" fmla="*/ 3260 w 10085"/>
                <a:gd name="connsiteY9" fmla="*/ 6014 h 10000"/>
                <a:gd name="connsiteX10" fmla="*/ 3452 w 10085"/>
                <a:gd name="connsiteY10" fmla="*/ 6409 h 10000"/>
                <a:gd name="connsiteX11" fmla="*/ 3736 w 10085"/>
                <a:gd name="connsiteY11" fmla="*/ 6910 h 10000"/>
                <a:gd name="connsiteX12" fmla="*/ 3923 w 10085"/>
                <a:gd name="connsiteY12" fmla="*/ 7244 h 10000"/>
                <a:gd name="connsiteX13" fmla="*/ 4040 w 10085"/>
                <a:gd name="connsiteY13" fmla="*/ 7441 h 10000"/>
                <a:gd name="connsiteX14" fmla="*/ 4105 w 10085"/>
                <a:gd name="connsiteY14" fmla="*/ 7570 h 10000"/>
                <a:gd name="connsiteX15" fmla="*/ 4854 w 10085"/>
                <a:gd name="connsiteY15" fmla="*/ 8026 h 10000"/>
                <a:gd name="connsiteX16" fmla="*/ 7676 w 10085"/>
                <a:gd name="connsiteY16" fmla="*/ 9605 h 10000"/>
                <a:gd name="connsiteX17" fmla="*/ 8392 w 10085"/>
                <a:gd name="connsiteY17" fmla="*/ 10000 h 10000"/>
                <a:gd name="connsiteX18" fmla="*/ 8397 w 10085"/>
                <a:gd name="connsiteY18" fmla="*/ 9985 h 10000"/>
                <a:gd name="connsiteX19" fmla="*/ 8478 w 10085"/>
                <a:gd name="connsiteY19" fmla="*/ 8785 h 10000"/>
                <a:gd name="connsiteX20" fmla="*/ 8866 w 10085"/>
                <a:gd name="connsiteY20" fmla="*/ 3037 h 10000"/>
                <a:gd name="connsiteX21" fmla="*/ 8868 w 10085"/>
                <a:gd name="connsiteY21" fmla="*/ 2976 h 10000"/>
                <a:gd name="connsiteX22" fmla="*/ 8870 w 10085"/>
                <a:gd name="connsiteY22" fmla="*/ 2863 h 10000"/>
                <a:gd name="connsiteX23" fmla="*/ 8870 w 10085"/>
                <a:gd name="connsiteY23" fmla="*/ 2779 h 10000"/>
                <a:gd name="connsiteX24" fmla="*/ 8873 w 10085"/>
                <a:gd name="connsiteY24" fmla="*/ 2733 h 10000"/>
                <a:gd name="connsiteX25" fmla="*/ 8887 w 10085"/>
                <a:gd name="connsiteY25" fmla="*/ 2711 h 10000"/>
                <a:gd name="connsiteX26" fmla="*/ 8911 w 10085"/>
                <a:gd name="connsiteY26" fmla="*/ 2726 h 10000"/>
                <a:gd name="connsiteX27" fmla="*/ 8965 w 10085"/>
                <a:gd name="connsiteY27" fmla="*/ 2771 h 10000"/>
                <a:gd name="connsiteX28" fmla="*/ 9375 w 10085"/>
                <a:gd name="connsiteY28" fmla="*/ 3144 h 10000"/>
                <a:gd name="connsiteX29" fmla="*/ 9534 w 10085"/>
                <a:gd name="connsiteY29" fmla="*/ 3333 h 10000"/>
                <a:gd name="connsiteX30" fmla="*/ 9760 w 10085"/>
                <a:gd name="connsiteY30" fmla="*/ 3599 h 10000"/>
                <a:gd name="connsiteX31" fmla="*/ 9877 w 10085"/>
                <a:gd name="connsiteY31" fmla="*/ 3736 h 10000"/>
                <a:gd name="connsiteX32" fmla="*/ 9915 w 10085"/>
                <a:gd name="connsiteY32" fmla="*/ 3774 h 10000"/>
                <a:gd name="connsiteX33" fmla="*/ 9927 w 10085"/>
                <a:gd name="connsiteY33" fmla="*/ 3774 h 10000"/>
                <a:gd name="connsiteX34" fmla="*/ 9997 w 10085"/>
                <a:gd name="connsiteY34" fmla="*/ 3083 h 10000"/>
                <a:gd name="connsiteX35" fmla="*/ 9997 w 10085"/>
                <a:gd name="connsiteY35" fmla="*/ 3060 h 10000"/>
                <a:gd name="connsiteX36" fmla="*/ 8836 w 10085"/>
                <a:gd name="connsiteY36" fmla="*/ 1617 h 10000"/>
                <a:gd name="connsiteX37" fmla="*/ 8462 w 10085"/>
                <a:gd name="connsiteY37" fmla="*/ 1557 h 10000"/>
                <a:gd name="connsiteX38" fmla="*/ 8054 w 10085"/>
                <a:gd name="connsiteY38" fmla="*/ 1511 h 10000"/>
                <a:gd name="connsiteX39" fmla="*/ 7625 w 10085"/>
                <a:gd name="connsiteY39" fmla="*/ 1579 h 10000"/>
                <a:gd name="connsiteX40" fmla="*/ 7132 w 10085"/>
                <a:gd name="connsiteY40" fmla="*/ 1792 h 10000"/>
                <a:gd name="connsiteX41" fmla="*/ 6593 w 10085"/>
                <a:gd name="connsiteY41" fmla="*/ 2232 h 10000"/>
                <a:gd name="connsiteX42" fmla="*/ 6053 w 10085"/>
                <a:gd name="connsiteY42" fmla="*/ 2855 h 10000"/>
                <a:gd name="connsiteX43" fmla="*/ 5508 w 10085"/>
                <a:gd name="connsiteY43" fmla="*/ 3614 h 10000"/>
                <a:gd name="connsiteX44" fmla="*/ 5077 w 10085"/>
                <a:gd name="connsiteY44" fmla="*/ 4229 h 10000"/>
                <a:gd name="connsiteX45" fmla="*/ 4758 w 10085"/>
                <a:gd name="connsiteY45" fmla="*/ 4685 h 10000"/>
                <a:gd name="connsiteX46" fmla="*/ 4436 w 10085"/>
                <a:gd name="connsiteY46" fmla="*/ 5140 h 10000"/>
                <a:gd name="connsiteX47" fmla="*/ 4272 w 10085"/>
                <a:gd name="connsiteY47" fmla="*/ 5383 h 10000"/>
                <a:gd name="connsiteX48" fmla="*/ 4153 w 10085"/>
                <a:gd name="connsiteY48" fmla="*/ 5505 h 10000"/>
                <a:gd name="connsiteX49" fmla="*/ 4009 w 10085"/>
                <a:gd name="connsiteY49" fmla="*/ 5558 h 10000"/>
                <a:gd name="connsiteX50" fmla="*/ 3855 w 10085"/>
                <a:gd name="connsiteY50" fmla="*/ 5558 h 10000"/>
                <a:gd name="connsiteX51" fmla="*/ 3743 w 10085"/>
                <a:gd name="connsiteY51" fmla="*/ 5520 h 10000"/>
                <a:gd name="connsiteX52" fmla="*/ 3645 w 10085"/>
                <a:gd name="connsiteY52" fmla="*/ 5414 h 10000"/>
                <a:gd name="connsiteX53" fmla="*/ 3561 w 10085"/>
                <a:gd name="connsiteY53" fmla="*/ 5338 h 10000"/>
                <a:gd name="connsiteX54" fmla="*/ 3493 w 10085"/>
                <a:gd name="connsiteY54" fmla="*/ 5232 h 10000"/>
                <a:gd name="connsiteX55" fmla="*/ 3284 w 10085"/>
                <a:gd name="connsiteY55" fmla="*/ 4692 h 10000"/>
                <a:gd name="connsiteX56" fmla="*/ 2977 w 10085"/>
                <a:gd name="connsiteY56" fmla="*/ 3721 h 10000"/>
                <a:gd name="connsiteX57" fmla="*/ 2786 w 10085"/>
                <a:gd name="connsiteY57" fmla="*/ 3090 h 10000"/>
                <a:gd name="connsiteX58" fmla="*/ 2664 w 10085"/>
                <a:gd name="connsiteY58" fmla="*/ 2680 h 10000"/>
                <a:gd name="connsiteX59" fmla="*/ 2564 w 10085"/>
                <a:gd name="connsiteY59" fmla="*/ 2415 h 10000"/>
                <a:gd name="connsiteX60" fmla="*/ 2443 w 10085"/>
                <a:gd name="connsiteY60" fmla="*/ 2225 h 10000"/>
                <a:gd name="connsiteX61" fmla="*/ 2281 w 10085"/>
                <a:gd name="connsiteY61" fmla="*/ 2020 h 10000"/>
                <a:gd name="connsiteX62" fmla="*/ 1924 w 10085"/>
                <a:gd name="connsiteY62" fmla="*/ 1739 h 10000"/>
                <a:gd name="connsiteX63" fmla="*/ 1060 w 10085"/>
                <a:gd name="connsiteY63" fmla="*/ 1040 h 10000"/>
                <a:gd name="connsiteX64" fmla="*/ 486 w 10085"/>
                <a:gd name="connsiteY64" fmla="*/ 433 h 10000"/>
                <a:gd name="connsiteX65" fmla="*/ 278 w 10085"/>
                <a:gd name="connsiteY65" fmla="*/ 190 h 10000"/>
                <a:gd name="connsiteX66" fmla="*/ 180 w 10085"/>
                <a:gd name="connsiteY66" fmla="*/ 68 h 10000"/>
                <a:gd name="connsiteX67" fmla="*/ 139 w 10085"/>
                <a:gd name="connsiteY67" fmla="*/ 15 h 10000"/>
                <a:gd name="connsiteX68" fmla="*/ 127 w 10085"/>
                <a:gd name="connsiteY68" fmla="*/ 0 h 10000"/>
                <a:gd name="connsiteX69" fmla="*/ 115 w 10085"/>
                <a:gd name="connsiteY69" fmla="*/ 8 h 10000"/>
                <a:gd name="connsiteX70" fmla="*/ 101 w 10085"/>
                <a:gd name="connsiteY70" fmla="*/ 61 h 10000"/>
                <a:gd name="connsiteX71" fmla="*/ 72 w 10085"/>
                <a:gd name="connsiteY71" fmla="*/ 304 h 10000"/>
                <a:gd name="connsiteX72" fmla="*/ 17 w 10085"/>
                <a:gd name="connsiteY72" fmla="*/ 767 h 10000"/>
                <a:gd name="connsiteX73" fmla="*/ 2 w 10085"/>
                <a:gd name="connsiteY73" fmla="*/ 888 h 10000"/>
                <a:gd name="connsiteX74" fmla="*/ 0 w 10085"/>
                <a:gd name="connsiteY74" fmla="*/ 896 h 10000"/>
                <a:gd name="connsiteX75" fmla="*/ 153 w 10085"/>
                <a:gd name="connsiteY75" fmla="*/ 1078 h 10000"/>
                <a:gd name="connsiteX0" fmla="*/ 153 w 10085"/>
                <a:gd name="connsiteY0" fmla="*/ 1078 h 10000"/>
                <a:gd name="connsiteX1" fmla="*/ 892 w 10085"/>
                <a:gd name="connsiteY1" fmla="*/ 1853 h 10000"/>
                <a:gd name="connsiteX2" fmla="*/ 1617 w 10085"/>
                <a:gd name="connsiteY2" fmla="*/ 2468 h 10000"/>
                <a:gd name="connsiteX3" fmla="*/ 2068 w 10085"/>
                <a:gd name="connsiteY3" fmla="*/ 2832 h 10000"/>
                <a:gd name="connsiteX4" fmla="*/ 2269 w 10085"/>
                <a:gd name="connsiteY4" fmla="*/ 3022 h 10000"/>
                <a:gd name="connsiteX5" fmla="*/ 2461 w 10085"/>
                <a:gd name="connsiteY5" fmla="*/ 3424 h 10000"/>
                <a:gd name="connsiteX6" fmla="*/ 2707 w 10085"/>
                <a:gd name="connsiteY6" fmla="*/ 4237 h 10000"/>
                <a:gd name="connsiteX7" fmla="*/ 2982 w 10085"/>
                <a:gd name="connsiteY7" fmla="*/ 5095 h 10000"/>
                <a:gd name="connsiteX8" fmla="*/ 3085 w 10085"/>
                <a:gd name="connsiteY8" fmla="*/ 5459 h 10000"/>
                <a:gd name="connsiteX9" fmla="*/ 3260 w 10085"/>
                <a:gd name="connsiteY9" fmla="*/ 6014 h 10000"/>
                <a:gd name="connsiteX10" fmla="*/ 3452 w 10085"/>
                <a:gd name="connsiteY10" fmla="*/ 6409 h 10000"/>
                <a:gd name="connsiteX11" fmla="*/ 3736 w 10085"/>
                <a:gd name="connsiteY11" fmla="*/ 6910 h 10000"/>
                <a:gd name="connsiteX12" fmla="*/ 3923 w 10085"/>
                <a:gd name="connsiteY12" fmla="*/ 7244 h 10000"/>
                <a:gd name="connsiteX13" fmla="*/ 4040 w 10085"/>
                <a:gd name="connsiteY13" fmla="*/ 7441 h 10000"/>
                <a:gd name="connsiteX14" fmla="*/ 4105 w 10085"/>
                <a:gd name="connsiteY14" fmla="*/ 7570 h 10000"/>
                <a:gd name="connsiteX15" fmla="*/ 4854 w 10085"/>
                <a:gd name="connsiteY15" fmla="*/ 8026 h 10000"/>
                <a:gd name="connsiteX16" fmla="*/ 7676 w 10085"/>
                <a:gd name="connsiteY16" fmla="*/ 9605 h 10000"/>
                <a:gd name="connsiteX17" fmla="*/ 8392 w 10085"/>
                <a:gd name="connsiteY17" fmla="*/ 10000 h 10000"/>
                <a:gd name="connsiteX18" fmla="*/ 8397 w 10085"/>
                <a:gd name="connsiteY18" fmla="*/ 9985 h 10000"/>
                <a:gd name="connsiteX19" fmla="*/ 8478 w 10085"/>
                <a:gd name="connsiteY19" fmla="*/ 8785 h 10000"/>
                <a:gd name="connsiteX20" fmla="*/ 8866 w 10085"/>
                <a:gd name="connsiteY20" fmla="*/ 3037 h 10000"/>
                <a:gd name="connsiteX21" fmla="*/ 8868 w 10085"/>
                <a:gd name="connsiteY21" fmla="*/ 2976 h 10000"/>
                <a:gd name="connsiteX22" fmla="*/ 8870 w 10085"/>
                <a:gd name="connsiteY22" fmla="*/ 2863 h 10000"/>
                <a:gd name="connsiteX23" fmla="*/ 8870 w 10085"/>
                <a:gd name="connsiteY23" fmla="*/ 2779 h 10000"/>
                <a:gd name="connsiteX24" fmla="*/ 8873 w 10085"/>
                <a:gd name="connsiteY24" fmla="*/ 2733 h 10000"/>
                <a:gd name="connsiteX25" fmla="*/ 8887 w 10085"/>
                <a:gd name="connsiteY25" fmla="*/ 2711 h 10000"/>
                <a:gd name="connsiteX26" fmla="*/ 8911 w 10085"/>
                <a:gd name="connsiteY26" fmla="*/ 2726 h 10000"/>
                <a:gd name="connsiteX27" fmla="*/ 8965 w 10085"/>
                <a:gd name="connsiteY27" fmla="*/ 2771 h 10000"/>
                <a:gd name="connsiteX28" fmla="*/ 9375 w 10085"/>
                <a:gd name="connsiteY28" fmla="*/ 3144 h 10000"/>
                <a:gd name="connsiteX29" fmla="*/ 9534 w 10085"/>
                <a:gd name="connsiteY29" fmla="*/ 3333 h 10000"/>
                <a:gd name="connsiteX30" fmla="*/ 9760 w 10085"/>
                <a:gd name="connsiteY30" fmla="*/ 3599 h 10000"/>
                <a:gd name="connsiteX31" fmla="*/ 9877 w 10085"/>
                <a:gd name="connsiteY31" fmla="*/ 3736 h 10000"/>
                <a:gd name="connsiteX32" fmla="*/ 9915 w 10085"/>
                <a:gd name="connsiteY32" fmla="*/ 3774 h 10000"/>
                <a:gd name="connsiteX33" fmla="*/ 9997 w 10085"/>
                <a:gd name="connsiteY33" fmla="*/ 3083 h 10000"/>
                <a:gd name="connsiteX34" fmla="*/ 9997 w 10085"/>
                <a:gd name="connsiteY34" fmla="*/ 3060 h 10000"/>
                <a:gd name="connsiteX35" fmla="*/ 8836 w 10085"/>
                <a:gd name="connsiteY35" fmla="*/ 1617 h 10000"/>
                <a:gd name="connsiteX36" fmla="*/ 8462 w 10085"/>
                <a:gd name="connsiteY36" fmla="*/ 1557 h 10000"/>
                <a:gd name="connsiteX37" fmla="*/ 8054 w 10085"/>
                <a:gd name="connsiteY37" fmla="*/ 1511 h 10000"/>
                <a:gd name="connsiteX38" fmla="*/ 7625 w 10085"/>
                <a:gd name="connsiteY38" fmla="*/ 1579 h 10000"/>
                <a:gd name="connsiteX39" fmla="*/ 7132 w 10085"/>
                <a:gd name="connsiteY39" fmla="*/ 1792 h 10000"/>
                <a:gd name="connsiteX40" fmla="*/ 6593 w 10085"/>
                <a:gd name="connsiteY40" fmla="*/ 2232 h 10000"/>
                <a:gd name="connsiteX41" fmla="*/ 6053 w 10085"/>
                <a:gd name="connsiteY41" fmla="*/ 2855 h 10000"/>
                <a:gd name="connsiteX42" fmla="*/ 5508 w 10085"/>
                <a:gd name="connsiteY42" fmla="*/ 3614 h 10000"/>
                <a:gd name="connsiteX43" fmla="*/ 5077 w 10085"/>
                <a:gd name="connsiteY43" fmla="*/ 4229 h 10000"/>
                <a:gd name="connsiteX44" fmla="*/ 4758 w 10085"/>
                <a:gd name="connsiteY44" fmla="*/ 4685 h 10000"/>
                <a:gd name="connsiteX45" fmla="*/ 4436 w 10085"/>
                <a:gd name="connsiteY45" fmla="*/ 5140 h 10000"/>
                <a:gd name="connsiteX46" fmla="*/ 4272 w 10085"/>
                <a:gd name="connsiteY46" fmla="*/ 5383 h 10000"/>
                <a:gd name="connsiteX47" fmla="*/ 4153 w 10085"/>
                <a:gd name="connsiteY47" fmla="*/ 5505 h 10000"/>
                <a:gd name="connsiteX48" fmla="*/ 4009 w 10085"/>
                <a:gd name="connsiteY48" fmla="*/ 5558 h 10000"/>
                <a:gd name="connsiteX49" fmla="*/ 3855 w 10085"/>
                <a:gd name="connsiteY49" fmla="*/ 5558 h 10000"/>
                <a:gd name="connsiteX50" fmla="*/ 3743 w 10085"/>
                <a:gd name="connsiteY50" fmla="*/ 5520 h 10000"/>
                <a:gd name="connsiteX51" fmla="*/ 3645 w 10085"/>
                <a:gd name="connsiteY51" fmla="*/ 5414 h 10000"/>
                <a:gd name="connsiteX52" fmla="*/ 3561 w 10085"/>
                <a:gd name="connsiteY52" fmla="*/ 5338 h 10000"/>
                <a:gd name="connsiteX53" fmla="*/ 3493 w 10085"/>
                <a:gd name="connsiteY53" fmla="*/ 5232 h 10000"/>
                <a:gd name="connsiteX54" fmla="*/ 3284 w 10085"/>
                <a:gd name="connsiteY54" fmla="*/ 4692 h 10000"/>
                <a:gd name="connsiteX55" fmla="*/ 2977 w 10085"/>
                <a:gd name="connsiteY55" fmla="*/ 3721 h 10000"/>
                <a:gd name="connsiteX56" fmla="*/ 2786 w 10085"/>
                <a:gd name="connsiteY56" fmla="*/ 3090 h 10000"/>
                <a:gd name="connsiteX57" fmla="*/ 2664 w 10085"/>
                <a:gd name="connsiteY57" fmla="*/ 2680 h 10000"/>
                <a:gd name="connsiteX58" fmla="*/ 2564 w 10085"/>
                <a:gd name="connsiteY58" fmla="*/ 2415 h 10000"/>
                <a:gd name="connsiteX59" fmla="*/ 2443 w 10085"/>
                <a:gd name="connsiteY59" fmla="*/ 2225 h 10000"/>
                <a:gd name="connsiteX60" fmla="*/ 2281 w 10085"/>
                <a:gd name="connsiteY60" fmla="*/ 2020 h 10000"/>
                <a:gd name="connsiteX61" fmla="*/ 1924 w 10085"/>
                <a:gd name="connsiteY61" fmla="*/ 1739 h 10000"/>
                <a:gd name="connsiteX62" fmla="*/ 1060 w 10085"/>
                <a:gd name="connsiteY62" fmla="*/ 1040 h 10000"/>
                <a:gd name="connsiteX63" fmla="*/ 486 w 10085"/>
                <a:gd name="connsiteY63" fmla="*/ 433 h 10000"/>
                <a:gd name="connsiteX64" fmla="*/ 278 w 10085"/>
                <a:gd name="connsiteY64" fmla="*/ 190 h 10000"/>
                <a:gd name="connsiteX65" fmla="*/ 180 w 10085"/>
                <a:gd name="connsiteY65" fmla="*/ 68 h 10000"/>
                <a:gd name="connsiteX66" fmla="*/ 139 w 10085"/>
                <a:gd name="connsiteY66" fmla="*/ 15 h 10000"/>
                <a:gd name="connsiteX67" fmla="*/ 127 w 10085"/>
                <a:gd name="connsiteY67" fmla="*/ 0 h 10000"/>
                <a:gd name="connsiteX68" fmla="*/ 115 w 10085"/>
                <a:gd name="connsiteY68" fmla="*/ 8 h 10000"/>
                <a:gd name="connsiteX69" fmla="*/ 101 w 10085"/>
                <a:gd name="connsiteY69" fmla="*/ 61 h 10000"/>
                <a:gd name="connsiteX70" fmla="*/ 72 w 10085"/>
                <a:gd name="connsiteY70" fmla="*/ 304 h 10000"/>
                <a:gd name="connsiteX71" fmla="*/ 17 w 10085"/>
                <a:gd name="connsiteY71" fmla="*/ 767 h 10000"/>
                <a:gd name="connsiteX72" fmla="*/ 2 w 10085"/>
                <a:gd name="connsiteY72" fmla="*/ 888 h 10000"/>
                <a:gd name="connsiteX73" fmla="*/ 0 w 10085"/>
                <a:gd name="connsiteY73" fmla="*/ 896 h 10000"/>
                <a:gd name="connsiteX74" fmla="*/ 153 w 10085"/>
                <a:gd name="connsiteY74" fmla="*/ 1078 h 10000"/>
                <a:gd name="connsiteX0" fmla="*/ 153 w 10087"/>
                <a:gd name="connsiteY0" fmla="*/ 1078 h 10000"/>
                <a:gd name="connsiteX1" fmla="*/ 892 w 10087"/>
                <a:gd name="connsiteY1" fmla="*/ 1853 h 10000"/>
                <a:gd name="connsiteX2" fmla="*/ 1617 w 10087"/>
                <a:gd name="connsiteY2" fmla="*/ 2468 h 10000"/>
                <a:gd name="connsiteX3" fmla="*/ 2068 w 10087"/>
                <a:gd name="connsiteY3" fmla="*/ 2832 h 10000"/>
                <a:gd name="connsiteX4" fmla="*/ 2269 w 10087"/>
                <a:gd name="connsiteY4" fmla="*/ 3022 h 10000"/>
                <a:gd name="connsiteX5" fmla="*/ 2461 w 10087"/>
                <a:gd name="connsiteY5" fmla="*/ 3424 h 10000"/>
                <a:gd name="connsiteX6" fmla="*/ 2707 w 10087"/>
                <a:gd name="connsiteY6" fmla="*/ 4237 h 10000"/>
                <a:gd name="connsiteX7" fmla="*/ 2982 w 10087"/>
                <a:gd name="connsiteY7" fmla="*/ 5095 h 10000"/>
                <a:gd name="connsiteX8" fmla="*/ 3085 w 10087"/>
                <a:gd name="connsiteY8" fmla="*/ 5459 h 10000"/>
                <a:gd name="connsiteX9" fmla="*/ 3260 w 10087"/>
                <a:gd name="connsiteY9" fmla="*/ 6014 h 10000"/>
                <a:gd name="connsiteX10" fmla="*/ 3452 w 10087"/>
                <a:gd name="connsiteY10" fmla="*/ 6409 h 10000"/>
                <a:gd name="connsiteX11" fmla="*/ 3736 w 10087"/>
                <a:gd name="connsiteY11" fmla="*/ 6910 h 10000"/>
                <a:gd name="connsiteX12" fmla="*/ 3923 w 10087"/>
                <a:gd name="connsiteY12" fmla="*/ 7244 h 10000"/>
                <a:gd name="connsiteX13" fmla="*/ 4040 w 10087"/>
                <a:gd name="connsiteY13" fmla="*/ 7441 h 10000"/>
                <a:gd name="connsiteX14" fmla="*/ 4105 w 10087"/>
                <a:gd name="connsiteY14" fmla="*/ 7570 h 10000"/>
                <a:gd name="connsiteX15" fmla="*/ 4854 w 10087"/>
                <a:gd name="connsiteY15" fmla="*/ 8026 h 10000"/>
                <a:gd name="connsiteX16" fmla="*/ 7676 w 10087"/>
                <a:gd name="connsiteY16" fmla="*/ 9605 h 10000"/>
                <a:gd name="connsiteX17" fmla="*/ 8392 w 10087"/>
                <a:gd name="connsiteY17" fmla="*/ 10000 h 10000"/>
                <a:gd name="connsiteX18" fmla="*/ 8397 w 10087"/>
                <a:gd name="connsiteY18" fmla="*/ 9985 h 10000"/>
                <a:gd name="connsiteX19" fmla="*/ 8478 w 10087"/>
                <a:gd name="connsiteY19" fmla="*/ 8785 h 10000"/>
                <a:gd name="connsiteX20" fmla="*/ 8866 w 10087"/>
                <a:gd name="connsiteY20" fmla="*/ 3037 h 10000"/>
                <a:gd name="connsiteX21" fmla="*/ 8868 w 10087"/>
                <a:gd name="connsiteY21" fmla="*/ 2976 h 10000"/>
                <a:gd name="connsiteX22" fmla="*/ 8870 w 10087"/>
                <a:gd name="connsiteY22" fmla="*/ 2863 h 10000"/>
                <a:gd name="connsiteX23" fmla="*/ 8870 w 10087"/>
                <a:gd name="connsiteY23" fmla="*/ 2779 h 10000"/>
                <a:gd name="connsiteX24" fmla="*/ 8873 w 10087"/>
                <a:gd name="connsiteY24" fmla="*/ 2733 h 10000"/>
                <a:gd name="connsiteX25" fmla="*/ 8887 w 10087"/>
                <a:gd name="connsiteY25" fmla="*/ 2711 h 10000"/>
                <a:gd name="connsiteX26" fmla="*/ 8911 w 10087"/>
                <a:gd name="connsiteY26" fmla="*/ 2726 h 10000"/>
                <a:gd name="connsiteX27" fmla="*/ 8965 w 10087"/>
                <a:gd name="connsiteY27" fmla="*/ 2771 h 10000"/>
                <a:gd name="connsiteX28" fmla="*/ 9375 w 10087"/>
                <a:gd name="connsiteY28" fmla="*/ 3144 h 10000"/>
                <a:gd name="connsiteX29" fmla="*/ 9534 w 10087"/>
                <a:gd name="connsiteY29" fmla="*/ 3333 h 10000"/>
                <a:gd name="connsiteX30" fmla="*/ 9760 w 10087"/>
                <a:gd name="connsiteY30" fmla="*/ 3599 h 10000"/>
                <a:gd name="connsiteX31" fmla="*/ 9877 w 10087"/>
                <a:gd name="connsiteY31" fmla="*/ 3736 h 10000"/>
                <a:gd name="connsiteX32" fmla="*/ 9997 w 10087"/>
                <a:gd name="connsiteY32" fmla="*/ 3083 h 10000"/>
                <a:gd name="connsiteX33" fmla="*/ 9997 w 10087"/>
                <a:gd name="connsiteY33" fmla="*/ 3060 h 10000"/>
                <a:gd name="connsiteX34" fmla="*/ 8836 w 10087"/>
                <a:gd name="connsiteY34" fmla="*/ 1617 h 10000"/>
                <a:gd name="connsiteX35" fmla="*/ 8462 w 10087"/>
                <a:gd name="connsiteY35" fmla="*/ 1557 h 10000"/>
                <a:gd name="connsiteX36" fmla="*/ 8054 w 10087"/>
                <a:gd name="connsiteY36" fmla="*/ 1511 h 10000"/>
                <a:gd name="connsiteX37" fmla="*/ 7625 w 10087"/>
                <a:gd name="connsiteY37" fmla="*/ 1579 h 10000"/>
                <a:gd name="connsiteX38" fmla="*/ 7132 w 10087"/>
                <a:gd name="connsiteY38" fmla="*/ 1792 h 10000"/>
                <a:gd name="connsiteX39" fmla="*/ 6593 w 10087"/>
                <a:gd name="connsiteY39" fmla="*/ 2232 h 10000"/>
                <a:gd name="connsiteX40" fmla="*/ 6053 w 10087"/>
                <a:gd name="connsiteY40" fmla="*/ 2855 h 10000"/>
                <a:gd name="connsiteX41" fmla="*/ 5508 w 10087"/>
                <a:gd name="connsiteY41" fmla="*/ 3614 h 10000"/>
                <a:gd name="connsiteX42" fmla="*/ 5077 w 10087"/>
                <a:gd name="connsiteY42" fmla="*/ 4229 h 10000"/>
                <a:gd name="connsiteX43" fmla="*/ 4758 w 10087"/>
                <a:gd name="connsiteY43" fmla="*/ 4685 h 10000"/>
                <a:gd name="connsiteX44" fmla="*/ 4436 w 10087"/>
                <a:gd name="connsiteY44" fmla="*/ 5140 h 10000"/>
                <a:gd name="connsiteX45" fmla="*/ 4272 w 10087"/>
                <a:gd name="connsiteY45" fmla="*/ 5383 h 10000"/>
                <a:gd name="connsiteX46" fmla="*/ 4153 w 10087"/>
                <a:gd name="connsiteY46" fmla="*/ 5505 h 10000"/>
                <a:gd name="connsiteX47" fmla="*/ 4009 w 10087"/>
                <a:gd name="connsiteY47" fmla="*/ 5558 h 10000"/>
                <a:gd name="connsiteX48" fmla="*/ 3855 w 10087"/>
                <a:gd name="connsiteY48" fmla="*/ 5558 h 10000"/>
                <a:gd name="connsiteX49" fmla="*/ 3743 w 10087"/>
                <a:gd name="connsiteY49" fmla="*/ 5520 h 10000"/>
                <a:gd name="connsiteX50" fmla="*/ 3645 w 10087"/>
                <a:gd name="connsiteY50" fmla="*/ 5414 h 10000"/>
                <a:gd name="connsiteX51" fmla="*/ 3561 w 10087"/>
                <a:gd name="connsiteY51" fmla="*/ 5338 h 10000"/>
                <a:gd name="connsiteX52" fmla="*/ 3493 w 10087"/>
                <a:gd name="connsiteY52" fmla="*/ 5232 h 10000"/>
                <a:gd name="connsiteX53" fmla="*/ 3284 w 10087"/>
                <a:gd name="connsiteY53" fmla="*/ 4692 h 10000"/>
                <a:gd name="connsiteX54" fmla="*/ 2977 w 10087"/>
                <a:gd name="connsiteY54" fmla="*/ 3721 h 10000"/>
                <a:gd name="connsiteX55" fmla="*/ 2786 w 10087"/>
                <a:gd name="connsiteY55" fmla="*/ 3090 h 10000"/>
                <a:gd name="connsiteX56" fmla="*/ 2664 w 10087"/>
                <a:gd name="connsiteY56" fmla="*/ 2680 h 10000"/>
                <a:gd name="connsiteX57" fmla="*/ 2564 w 10087"/>
                <a:gd name="connsiteY57" fmla="*/ 2415 h 10000"/>
                <a:gd name="connsiteX58" fmla="*/ 2443 w 10087"/>
                <a:gd name="connsiteY58" fmla="*/ 2225 h 10000"/>
                <a:gd name="connsiteX59" fmla="*/ 2281 w 10087"/>
                <a:gd name="connsiteY59" fmla="*/ 2020 h 10000"/>
                <a:gd name="connsiteX60" fmla="*/ 1924 w 10087"/>
                <a:gd name="connsiteY60" fmla="*/ 1739 h 10000"/>
                <a:gd name="connsiteX61" fmla="*/ 1060 w 10087"/>
                <a:gd name="connsiteY61" fmla="*/ 1040 h 10000"/>
                <a:gd name="connsiteX62" fmla="*/ 486 w 10087"/>
                <a:gd name="connsiteY62" fmla="*/ 433 h 10000"/>
                <a:gd name="connsiteX63" fmla="*/ 278 w 10087"/>
                <a:gd name="connsiteY63" fmla="*/ 190 h 10000"/>
                <a:gd name="connsiteX64" fmla="*/ 180 w 10087"/>
                <a:gd name="connsiteY64" fmla="*/ 68 h 10000"/>
                <a:gd name="connsiteX65" fmla="*/ 139 w 10087"/>
                <a:gd name="connsiteY65" fmla="*/ 15 h 10000"/>
                <a:gd name="connsiteX66" fmla="*/ 127 w 10087"/>
                <a:gd name="connsiteY66" fmla="*/ 0 h 10000"/>
                <a:gd name="connsiteX67" fmla="*/ 115 w 10087"/>
                <a:gd name="connsiteY67" fmla="*/ 8 h 10000"/>
                <a:gd name="connsiteX68" fmla="*/ 101 w 10087"/>
                <a:gd name="connsiteY68" fmla="*/ 61 h 10000"/>
                <a:gd name="connsiteX69" fmla="*/ 72 w 10087"/>
                <a:gd name="connsiteY69" fmla="*/ 304 h 10000"/>
                <a:gd name="connsiteX70" fmla="*/ 17 w 10087"/>
                <a:gd name="connsiteY70" fmla="*/ 767 h 10000"/>
                <a:gd name="connsiteX71" fmla="*/ 2 w 10087"/>
                <a:gd name="connsiteY71" fmla="*/ 888 h 10000"/>
                <a:gd name="connsiteX72" fmla="*/ 0 w 10087"/>
                <a:gd name="connsiteY72" fmla="*/ 896 h 10000"/>
                <a:gd name="connsiteX73" fmla="*/ 153 w 10087"/>
                <a:gd name="connsiteY73" fmla="*/ 1078 h 10000"/>
                <a:gd name="connsiteX0" fmla="*/ 153 w 10092"/>
                <a:gd name="connsiteY0" fmla="*/ 1078 h 10000"/>
                <a:gd name="connsiteX1" fmla="*/ 892 w 10092"/>
                <a:gd name="connsiteY1" fmla="*/ 1853 h 10000"/>
                <a:gd name="connsiteX2" fmla="*/ 1617 w 10092"/>
                <a:gd name="connsiteY2" fmla="*/ 2468 h 10000"/>
                <a:gd name="connsiteX3" fmla="*/ 2068 w 10092"/>
                <a:gd name="connsiteY3" fmla="*/ 2832 h 10000"/>
                <a:gd name="connsiteX4" fmla="*/ 2269 w 10092"/>
                <a:gd name="connsiteY4" fmla="*/ 3022 h 10000"/>
                <a:gd name="connsiteX5" fmla="*/ 2461 w 10092"/>
                <a:gd name="connsiteY5" fmla="*/ 3424 h 10000"/>
                <a:gd name="connsiteX6" fmla="*/ 2707 w 10092"/>
                <a:gd name="connsiteY6" fmla="*/ 4237 h 10000"/>
                <a:gd name="connsiteX7" fmla="*/ 2982 w 10092"/>
                <a:gd name="connsiteY7" fmla="*/ 5095 h 10000"/>
                <a:gd name="connsiteX8" fmla="*/ 3085 w 10092"/>
                <a:gd name="connsiteY8" fmla="*/ 5459 h 10000"/>
                <a:gd name="connsiteX9" fmla="*/ 3260 w 10092"/>
                <a:gd name="connsiteY9" fmla="*/ 6014 h 10000"/>
                <a:gd name="connsiteX10" fmla="*/ 3452 w 10092"/>
                <a:gd name="connsiteY10" fmla="*/ 6409 h 10000"/>
                <a:gd name="connsiteX11" fmla="*/ 3736 w 10092"/>
                <a:gd name="connsiteY11" fmla="*/ 6910 h 10000"/>
                <a:gd name="connsiteX12" fmla="*/ 3923 w 10092"/>
                <a:gd name="connsiteY12" fmla="*/ 7244 h 10000"/>
                <a:gd name="connsiteX13" fmla="*/ 4040 w 10092"/>
                <a:gd name="connsiteY13" fmla="*/ 7441 h 10000"/>
                <a:gd name="connsiteX14" fmla="*/ 4105 w 10092"/>
                <a:gd name="connsiteY14" fmla="*/ 7570 h 10000"/>
                <a:gd name="connsiteX15" fmla="*/ 4854 w 10092"/>
                <a:gd name="connsiteY15" fmla="*/ 8026 h 10000"/>
                <a:gd name="connsiteX16" fmla="*/ 7676 w 10092"/>
                <a:gd name="connsiteY16" fmla="*/ 9605 h 10000"/>
                <a:gd name="connsiteX17" fmla="*/ 8392 w 10092"/>
                <a:gd name="connsiteY17" fmla="*/ 10000 h 10000"/>
                <a:gd name="connsiteX18" fmla="*/ 8397 w 10092"/>
                <a:gd name="connsiteY18" fmla="*/ 9985 h 10000"/>
                <a:gd name="connsiteX19" fmla="*/ 8478 w 10092"/>
                <a:gd name="connsiteY19" fmla="*/ 8785 h 10000"/>
                <a:gd name="connsiteX20" fmla="*/ 8866 w 10092"/>
                <a:gd name="connsiteY20" fmla="*/ 3037 h 10000"/>
                <a:gd name="connsiteX21" fmla="*/ 8868 w 10092"/>
                <a:gd name="connsiteY21" fmla="*/ 2976 h 10000"/>
                <a:gd name="connsiteX22" fmla="*/ 8870 w 10092"/>
                <a:gd name="connsiteY22" fmla="*/ 2863 h 10000"/>
                <a:gd name="connsiteX23" fmla="*/ 8870 w 10092"/>
                <a:gd name="connsiteY23" fmla="*/ 2779 h 10000"/>
                <a:gd name="connsiteX24" fmla="*/ 8873 w 10092"/>
                <a:gd name="connsiteY24" fmla="*/ 2733 h 10000"/>
                <a:gd name="connsiteX25" fmla="*/ 8887 w 10092"/>
                <a:gd name="connsiteY25" fmla="*/ 2711 h 10000"/>
                <a:gd name="connsiteX26" fmla="*/ 8911 w 10092"/>
                <a:gd name="connsiteY26" fmla="*/ 2726 h 10000"/>
                <a:gd name="connsiteX27" fmla="*/ 8965 w 10092"/>
                <a:gd name="connsiteY27" fmla="*/ 2771 h 10000"/>
                <a:gd name="connsiteX28" fmla="*/ 9375 w 10092"/>
                <a:gd name="connsiteY28" fmla="*/ 3144 h 10000"/>
                <a:gd name="connsiteX29" fmla="*/ 9534 w 10092"/>
                <a:gd name="connsiteY29" fmla="*/ 3333 h 10000"/>
                <a:gd name="connsiteX30" fmla="*/ 9760 w 10092"/>
                <a:gd name="connsiteY30" fmla="*/ 3599 h 10000"/>
                <a:gd name="connsiteX31" fmla="*/ 9997 w 10092"/>
                <a:gd name="connsiteY31" fmla="*/ 3083 h 10000"/>
                <a:gd name="connsiteX32" fmla="*/ 9997 w 10092"/>
                <a:gd name="connsiteY32" fmla="*/ 3060 h 10000"/>
                <a:gd name="connsiteX33" fmla="*/ 8836 w 10092"/>
                <a:gd name="connsiteY33" fmla="*/ 1617 h 10000"/>
                <a:gd name="connsiteX34" fmla="*/ 8462 w 10092"/>
                <a:gd name="connsiteY34" fmla="*/ 1557 h 10000"/>
                <a:gd name="connsiteX35" fmla="*/ 8054 w 10092"/>
                <a:gd name="connsiteY35" fmla="*/ 1511 h 10000"/>
                <a:gd name="connsiteX36" fmla="*/ 7625 w 10092"/>
                <a:gd name="connsiteY36" fmla="*/ 1579 h 10000"/>
                <a:gd name="connsiteX37" fmla="*/ 7132 w 10092"/>
                <a:gd name="connsiteY37" fmla="*/ 1792 h 10000"/>
                <a:gd name="connsiteX38" fmla="*/ 6593 w 10092"/>
                <a:gd name="connsiteY38" fmla="*/ 2232 h 10000"/>
                <a:gd name="connsiteX39" fmla="*/ 6053 w 10092"/>
                <a:gd name="connsiteY39" fmla="*/ 2855 h 10000"/>
                <a:gd name="connsiteX40" fmla="*/ 5508 w 10092"/>
                <a:gd name="connsiteY40" fmla="*/ 3614 h 10000"/>
                <a:gd name="connsiteX41" fmla="*/ 5077 w 10092"/>
                <a:gd name="connsiteY41" fmla="*/ 4229 h 10000"/>
                <a:gd name="connsiteX42" fmla="*/ 4758 w 10092"/>
                <a:gd name="connsiteY42" fmla="*/ 4685 h 10000"/>
                <a:gd name="connsiteX43" fmla="*/ 4436 w 10092"/>
                <a:gd name="connsiteY43" fmla="*/ 5140 h 10000"/>
                <a:gd name="connsiteX44" fmla="*/ 4272 w 10092"/>
                <a:gd name="connsiteY44" fmla="*/ 5383 h 10000"/>
                <a:gd name="connsiteX45" fmla="*/ 4153 w 10092"/>
                <a:gd name="connsiteY45" fmla="*/ 5505 h 10000"/>
                <a:gd name="connsiteX46" fmla="*/ 4009 w 10092"/>
                <a:gd name="connsiteY46" fmla="*/ 5558 h 10000"/>
                <a:gd name="connsiteX47" fmla="*/ 3855 w 10092"/>
                <a:gd name="connsiteY47" fmla="*/ 5558 h 10000"/>
                <a:gd name="connsiteX48" fmla="*/ 3743 w 10092"/>
                <a:gd name="connsiteY48" fmla="*/ 5520 h 10000"/>
                <a:gd name="connsiteX49" fmla="*/ 3645 w 10092"/>
                <a:gd name="connsiteY49" fmla="*/ 5414 h 10000"/>
                <a:gd name="connsiteX50" fmla="*/ 3561 w 10092"/>
                <a:gd name="connsiteY50" fmla="*/ 5338 h 10000"/>
                <a:gd name="connsiteX51" fmla="*/ 3493 w 10092"/>
                <a:gd name="connsiteY51" fmla="*/ 5232 h 10000"/>
                <a:gd name="connsiteX52" fmla="*/ 3284 w 10092"/>
                <a:gd name="connsiteY52" fmla="*/ 4692 h 10000"/>
                <a:gd name="connsiteX53" fmla="*/ 2977 w 10092"/>
                <a:gd name="connsiteY53" fmla="*/ 3721 h 10000"/>
                <a:gd name="connsiteX54" fmla="*/ 2786 w 10092"/>
                <a:gd name="connsiteY54" fmla="*/ 3090 h 10000"/>
                <a:gd name="connsiteX55" fmla="*/ 2664 w 10092"/>
                <a:gd name="connsiteY55" fmla="*/ 2680 h 10000"/>
                <a:gd name="connsiteX56" fmla="*/ 2564 w 10092"/>
                <a:gd name="connsiteY56" fmla="*/ 2415 h 10000"/>
                <a:gd name="connsiteX57" fmla="*/ 2443 w 10092"/>
                <a:gd name="connsiteY57" fmla="*/ 2225 h 10000"/>
                <a:gd name="connsiteX58" fmla="*/ 2281 w 10092"/>
                <a:gd name="connsiteY58" fmla="*/ 2020 h 10000"/>
                <a:gd name="connsiteX59" fmla="*/ 1924 w 10092"/>
                <a:gd name="connsiteY59" fmla="*/ 1739 h 10000"/>
                <a:gd name="connsiteX60" fmla="*/ 1060 w 10092"/>
                <a:gd name="connsiteY60" fmla="*/ 1040 h 10000"/>
                <a:gd name="connsiteX61" fmla="*/ 486 w 10092"/>
                <a:gd name="connsiteY61" fmla="*/ 433 h 10000"/>
                <a:gd name="connsiteX62" fmla="*/ 278 w 10092"/>
                <a:gd name="connsiteY62" fmla="*/ 190 h 10000"/>
                <a:gd name="connsiteX63" fmla="*/ 180 w 10092"/>
                <a:gd name="connsiteY63" fmla="*/ 68 h 10000"/>
                <a:gd name="connsiteX64" fmla="*/ 139 w 10092"/>
                <a:gd name="connsiteY64" fmla="*/ 15 h 10000"/>
                <a:gd name="connsiteX65" fmla="*/ 127 w 10092"/>
                <a:gd name="connsiteY65" fmla="*/ 0 h 10000"/>
                <a:gd name="connsiteX66" fmla="*/ 115 w 10092"/>
                <a:gd name="connsiteY66" fmla="*/ 8 h 10000"/>
                <a:gd name="connsiteX67" fmla="*/ 101 w 10092"/>
                <a:gd name="connsiteY67" fmla="*/ 61 h 10000"/>
                <a:gd name="connsiteX68" fmla="*/ 72 w 10092"/>
                <a:gd name="connsiteY68" fmla="*/ 304 h 10000"/>
                <a:gd name="connsiteX69" fmla="*/ 17 w 10092"/>
                <a:gd name="connsiteY69" fmla="*/ 767 h 10000"/>
                <a:gd name="connsiteX70" fmla="*/ 2 w 10092"/>
                <a:gd name="connsiteY70" fmla="*/ 888 h 10000"/>
                <a:gd name="connsiteX71" fmla="*/ 0 w 10092"/>
                <a:gd name="connsiteY71" fmla="*/ 896 h 10000"/>
                <a:gd name="connsiteX72" fmla="*/ 153 w 10092"/>
                <a:gd name="connsiteY72" fmla="*/ 1078 h 10000"/>
                <a:gd name="connsiteX0" fmla="*/ 153 w 10038"/>
                <a:gd name="connsiteY0" fmla="*/ 1078 h 10000"/>
                <a:gd name="connsiteX1" fmla="*/ 892 w 10038"/>
                <a:gd name="connsiteY1" fmla="*/ 1853 h 10000"/>
                <a:gd name="connsiteX2" fmla="*/ 1617 w 10038"/>
                <a:gd name="connsiteY2" fmla="*/ 2468 h 10000"/>
                <a:gd name="connsiteX3" fmla="*/ 2068 w 10038"/>
                <a:gd name="connsiteY3" fmla="*/ 2832 h 10000"/>
                <a:gd name="connsiteX4" fmla="*/ 2269 w 10038"/>
                <a:gd name="connsiteY4" fmla="*/ 3022 h 10000"/>
                <a:gd name="connsiteX5" fmla="*/ 2461 w 10038"/>
                <a:gd name="connsiteY5" fmla="*/ 3424 h 10000"/>
                <a:gd name="connsiteX6" fmla="*/ 2707 w 10038"/>
                <a:gd name="connsiteY6" fmla="*/ 4237 h 10000"/>
                <a:gd name="connsiteX7" fmla="*/ 2982 w 10038"/>
                <a:gd name="connsiteY7" fmla="*/ 5095 h 10000"/>
                <a:gd name="connsiteX8" fmla="*/ 3085 w 10038"/>
                <a:gd name="connsiteY8" fmla="*/ 5459 h 10000"/>
                <a:gd name="connsiteX9" fmla="*/ 3260 w 10038"/>
                <a:gd name="connsiteY9" fmla="*/ 6014 h 10000"/>
                <a:gd name="connsiteX10" fmla="*/ 3452 w 10038"/>
                <a:gd name="connsiteY10" fmla="*/ 6409 h 10000"/>
                <a:gd name="connsiteX11" fmla="*/ 3736 w 10038"/>
                <a:gd name="connsiteY11" fmla="*/ 6910 h 10000"/>
                <a:gd name="connsiteX12" fmla="*/ 3923 w 10038"/>
                <a:gd name="connsiteY12" fmla="*/ 7244 h 10000"/>
                <a:gd name="connsiteX13" fmla="*/ 4040 w 10038"/>
                <a:gd name="connsiteY13" fmla="*/ 7441 h 10000"/>
                <a:gd name="connsiteX14" fmla="*/ 4105 w 10038"/>
                <a:gd name="connsiteY14" fmla="*/ 7570 h 10000"/>
                <a:gd name="connsiteX15" fmla="*/ 4854 w 10038"/>
                <a:gd name="connsiteY15" fmla="*/ 8026 h 10000"/>
                <a:gd name="connsiteX16" fmla="*/ 7676 w 10038"/>
                <a:gd name="connsiteY16" fmla="*/ 9605 h 10000"/>
                <a:gd name="connsiteX17" fmla="*/ 8392 w 10038"/>
                <a:gd name="connsiteY17" fmla="*/ 10000 h 10000"/>
                <a:gd name="connsiteX18" fmla="*/ 8397 w 10038"/>
                <a:gd name="connsiteY18" fmla="*/ 9985 h 10000"/>
                <a:gd name="connsiteX19" fmla="*/ 8478 w 10038"/>
                <a:gd name="connsiteY19" fmla="*/ 8785 h 10000"/>
                <a:gd name="connsiteX20" fmla="*/ 8866 w 10038"/>
                <a:gd name="connsiteY20" fmla="*/ 3037 h 10000"/>
                <a:gd name="connsiteX21" fmla="*/ 8868 w 10038"/>
                <a:gd name="connsiteY21" fmla="*/ 2976 h 10000"/>
                <a:gd name="connsiteX22" fmla="*/ 8870 w 10038"/>
                <a:gd name="connsiteY22" fmla="*/ 2863 h 10000"/>
                <a:gd name="connsiteX23" fmla="*/ 8870 w 10038"/>
                <a:gd name="connsiteY23" fmla="*/ 2779 h 10000"/>
                <a:gd name="connsiteX24" fmla="*/ 8873 w 10038"/>
                <a:gd name="connsiteY24" fmla="*/ 2733 h 10000"/>
                <a:gd name="connsiteX25" fmla="*/ 8887 w 10038"/>
                <a:gd name="connsiteY25" fmla="*/ 2711 h 10000"/>
                <a:gd name="connsiteX26" fmla="*/ 8911 w 10038"/>
                <a:gd name="connsiteY26" fmla="*/ 2726 h 10000"/>
                <a:gd name="connsiteX27" fmla="*/ 8965 w 10038"/>
                <a:gd name="connsiteY27" fmla="*/ 2771 h 10000"/>
                <a:gd name="connsiteX28" fmla="*/ 9375 w 10038"/>
                <a:gd name="connsiteY28" fmla="*/ 3144 h 10000"/>
                <a:gd name="connsiteX29" fmla="*/ 9534 w 10038"/>
                <a:gd name="connsiteY29" fmla="*/ 3333 h 10000"/>
                <a:gd name="connsiteX30" fmla="*/ 9760 w 10038"/>
                <a:gd name="connsiteY30" fmla="*/ 3599 h 10000"/>
                <a:gd name="connsiteX31" fmla="*/ 9997 w 10038"/>
                <a:gd name="connsiteY31" fmla="*/ 3083 h 10000"/>
                <a:gd name="connsiteX32" fmla="*/ 8836 w 10038"/>
                <a:gd name="connsiteY32" fmla="*/ 1617 h 10000"/>
                <a:gd name="connsiteX33" fmla="*/ 8462 w 10038"/>
                <a:gd name="connsiteY33" fmla="*/ 1557 h 10000"/>
                <a:gd name="connsiteX34" fmla="*/ 8054 w 10038"/>
                <a:gd name="connsiteY34" fmla="*/ 1511 h 10000"/>
                <a:gd name="connsiteX35" fmla="*/ 7625 w 10038"/>
                <a:gd name="connsiteY35" fmla="*/ 1579 h 10000"/>
                <a:gd name="connsiteX36" fmla="*/ 7132 w 10038"/>
                <a:gd name="connsiteY36" fmla="*/ 1792 h 10000"/>
                <a:gd name="connsiteX37" fmla="*/ 6593 w 10038"/>
                <a:gd name="connsiteY37" fmla="*/ 2232 h 10000"/>
                <a:gd name="connsiteX38" fmla="*/ 6053 w 10038"/>
                <a:gd name="connsiteY38" fmla="*/ 2855 h 10000"/>
                <a:gd name="connsiteX39" fmla="*/ 5508 w 10038"/>
                <a:gd name="connsiteY39" fmla="*/ 3614 h 10000"/>
                <a:gd name="connsiteX40" fmla="*/ 5077 w 10038"/>
                <a:gd name="connsiteY40" fmla="*/ 4229 h 10000"/>
                <a:gd name="connsiteX41" fmla="*/ 4758 w 10038"/>
                <a:gd name="connsiteY41" fmla="*/ 4685 h 10000"/>
                <a:gd name="connsiteX42" fmla="*/ 4436 w 10038"/>
                <a:gd name="connsiteY42" fmla="*/ 5140 h 10000"/>
                <a:gd name="connsiteX43" fmla="*/ 4272 w 10038"/>
                <a:gd name="connsiteY43" fmla="*/ 5383 h 10000"/>
                <a:gd name="connsiteX44" fmla="*/ 4153 w 10038"/>
                <a:gd name="connsiteY44" fmla="*/ 5505 h 10000"/>
                <a:gd name="connsiteX45" fmla="*/ 4009 w 10038"/>
                <a:gd name="connsiteY45" fmla="*/ 5558 h 10000"/>
                <a:gd name="connsiteX46" fmla="*/ 3855 w 10038"/>
                <a:gd name="connsiteY46" fmla="*/ 5558 h 10000"/>
                <a:gd name="connsiteX47" fmla="*/ 3743 w 10038"/>
                <a:gd name="connsiteY47" fmla="*/ 5520 h 10000"/>
                <a:gd name="connsiteX48" fmla="*/ 3645 w 10038"/>
                <a:gd name="connsiteY48" fmla="*/ 5414 h 10000"/>
                <a:gd name="connsiteX49" fmla="*/ 3561 w 10038"/>
                <a:gd name="connsiteY49" fmla="*/ 5338 h 10000"/>
                <a:gd name="connsiteX50" fmla="*/ 3493 w 10038"/>
                <a:gd name="connsiteY50" fmla="*/ 5232 h 10000"/>
                <a:gd name="connsiteX51" fmla="*/ 3284 w 10038"/>
                <a:gd name="connsiteY51" fmla="*/ 4692 h 10000"/>
                <a:gd name="connsiteX52" fmla="*/ 2977 w 10038"/>
                <a:gd name="connsiteY52" fmla="*/ 3721 h 10000"/>
                <a:gd name="connsiteX53" fmla="*/ 2786 w 10038"/>
                <a:gd name="connsiteY53" fmla="*/ 3090 h 10000"/>
                <a:gd name="connsiteX54" fmla="*/ 2664 w 10038"/>
                <a:gd name="connsiteY54" fmla="*/ 2680 h 10000"/>
                <a:gd name="connsiteX55" fmla="*/ 2564 w 10038"/>
                <a:gd name="connsiteY55" fmla="*/ 2415 h 10000"/>
                <a:gd name="connsiteX56" fmla="*/ 2443 w 10038"/>
                <a:gd name="connsiteY56" fmla="*/ 2225 h 10000"/>
                <a:gd name="connsiteX57" fmla="*/ 2281 w 10038"/>
                <a:gd name="connsiteY57" fmla="*/ 2020 h 10000"/>
                <a:gd name="connsiteX58" fmla="*/ 1924 w 10038"/>
                <a:gd name="connsiteY58" fmla="*/ 1739 h 10000"/>
                <a:gd name="connsiteX59" fmla="*/ 1060 w 10038"/>
                <a:gd name="connsiteY59" fmla="*/ 1040 h 10000"/>
                <a:gd name="connsiteX60" fmla="*/ 486 w 10038"/>
                <a:gd name="connsiteY60" fmla="*/ 433 h 10000"/>
                <a:gd name="connsiteX61" fmla="*/ 278 w 10038"/>
                <a:gd name="connsiteY61" fmla="*/ 190 h 10000"/>
                <a:gd name="connsiteX62" fmla="*/ 180 w 10038"/>
                <a:gd name="connsiteY62" fmla="*/ 68 h 10000"/>
                <a:gd name="connsiteX63" fmla="*/ 139 w 10038"/>
                <a:gd name="connsiteY63" fmla="*/ 15 h 10000"/>
                <a:gd name="connsiteX64" fmla="*/ 127 w 10038"/>
                <a:gd name="connsiteY64" fmla="*/ 0 h 10000"/>
                <a:gd name="connsiteX65" fmla="*/ 115 w 10038"/>
                <a:gd name="connsiteY65" fmla="*/ 8 h 10000"/>
                <a:gd name="connsiteX66" fmla="*/ 101 w 10038"/>
                <a:gd name="connsiteY66" fmla="*/ 61 h 10000"/>
                <a:gd name="connsiteX67" fmla="*/ 72 w 10038"/>
                <a:gd name="connsiteY67" fmla="*/ 304 h 10000"/>
                <a:gd name="connsiteX68" fmla="*/ 17 w 10038"/>
                <a:gd name="connsiteY68" fmla="*/ 767 h 10000"/>
                <a:gd name="connsiteX69" fmla="*/ 2 w 10038"/>
                <a:gd name="connsiteY69" fmla="*/ 888 h 10000"/>
                <a:gd name="connsiteX70" fmla="*/ 0 w 10038"/>
                <a:gd name="connsiteY70" fmla="*/ 896 h 10000"/>
                <a:gd name="connsiteX71" fmla="*/ 153 w 10038"/>
                <a:gd name="connsiteY71" fmla="*/ 1078 h 10000"/>
                <a:gd name="connsiteX0" fmla="*/ 153 w 9788"/>
                <a:gd name="connsiteY0" fmla="*/ 1078 h 10000"/>
                <a:gd name="connsiteX1" fmla="*/ 892 w 9788"/>
                <a:gd name="connsiteY1" fmla="*/ 1853 h 10000"/>
                <a:gd name="connsiteX2" fmla="*/ 1617 w 9788"/>
                <a:gd name="connsiteY2" fmla="*/ 2468 h 10000"/>
                <a:gd name="connsiteX3" fmla="*/ 2068 w 9788"/>
                <a:gd name="connsiteY3" fmla="*/ 2832 h 10000"/>
                <a:gd name="connsiteX4" fmla="*/ 2269 w 9788"/>
                <a:gd name="connsiteY4" fmla="*/ 3022 h 10000"/>
                <a:gd name="connsiteX5" fmla="*/ 2461 w 9788"/>
                <a:gd name="connsiteY5" fmla="*/ 3424 h 10000"/>
                <a:gd name="connsiteX6" fmla="*/ 2707 w 9788"/>
                <a:gd name="connsiteY6" fmla="*/ 4237 h 10000"/>
                <a:gd name="connsiteX7" fmla="*/ 2982 w 9788"/>
                <a:gd name="connsiteY7" fmla="*/ 5095 h 10000"/>
                <a:gd name="connsiteX8" fmla="*/ 3085 w 9788"/>
                <a:gd name="connsiteY8" fmla="*/ 5459 h 10000"/>
                <a:gd name="connsiteX9" fmla="*/ 3260 w 9788"/>
                <a:gd name="connsiteY9" fmla="*/ 6014 h 10000"/>
                <a:gd name="connsiteX10" fmla="*/ 3452 w 9788"/>
                <a:gd name="connsiteY10" fmla="*/ 6409 h 10000"/>
                <a:gd name="connsiteX11" fmla="*/ 3736 w 9788"/>
                <a:gd name="connsiteY11" fmla="*/ 6910 h 10000"/>
                <a:gd name="connsiteX12" fmla="*/ 3923 w 9788"/>
                <a:gd name="connsiteY12" fmla="*/ 7244 h 10000"/>
                <a:gd name="connsiteX13" fmla="*/ 4040 w 9788"/>
                <a:gd name="connsiteY13" fmla="*/ 7441 h 10000"/>
                <a:gd name="connsiteX14" fmla="*/ 4105 w 9788"/>
                <a:gd name="connsiteY14" fmla="*/ 7570 h 10000"/>
                <a:gd name="connsiteX15" fmla="*/ 4854 w 9788"/>
                <a:gd name="connsiteY15" fmla="*/ 8026 h 10000"/>
                <a:gd name="connsiteX16" fmla="*/ 7676 w 9788"/>
                <a:gd name="connsiteY16" fmla="*/ 9605 h 10000"/>
                <a:gd name="connsiteX17" fmla="*/ 8392 w 9788"/>
                <a:gd name="connsiteY17" fmla="*/ 10000 h 10000"/>
                <a:gd name="connsiteX18" fmla="*/ 8397 w 9788"/>
                <a:gd name="connsiteY18" fmla="*/ 9985 h 10000"/>
                <a:gd name="connsiteX19" fmla="*/ 8478 w 9788"/>
                <a:gd name="connsiteY19" fmla="*/ 8785 h 10000"/>
                <a:gd name="connsiteX20" fmla="*/ 8866 w 9788"/>
                <a:gd name="connsiteY20" fmla="*/ 3037 h 10000"/>
                <a:gd name="connsiteX21" fmla="*/ 8868 w 9788"/>
                <a:gd name="connsiteY21" fmla="*/ 2976 h 10000"/>
                <a:gd name="connsiteX22" fmla="*/ 8870 w 9788"/>
                <a:gd name="connsiteY22" fmla="*/ 2863 h 10000"/>
                <a:gd name="connsiteX23" fmla="*/ 8870 w 9788"/>
                <a:gd name="connsiteY23" fmla="*/ 2779 h 10000"/>
                <a:gd name="connsiteX24" fmla="*/ 8873 w 9788"/>
                <a:gd name="connsiteY24" fmla="*/ 2733 h 10000"/>
                <a:gd name="connsiteX25" fmla="*/ 8887 w 9788"/>
                <a:gd name="connsiteY25" fmla="*/ 2711 h 10000"/>
                <a:gd name="connsiteX26" fmla="*/ 8911 w 9788"/>
                <a:gd name="connsiteY26" fmla="*/ 2726 h 10000"/>
                <a:gd name="connsiteX27" fmla="*/ 8965 w 9788"/>
                <a:gd name="connsiteY27" fmla="*/ 2771 h 10000"/>
                <a:gd name="connsiteX28" fmla="*/ 9375 w 9788"/>
                <a:gd name="connsiteY28" fmla="*/ 3144 h 10000"/>
                <a:gd name="connsiteX29" fmla="*/ 9534 w 9788"/>
                <a:gd name="connsiteY29" fmla="*/ 3333 h 10000"/>
                <a:gd name="connsiteX30" fmla="*/ 9760 w 9788"/>
                <a:gd name="connsiteY30" fmla="*/ 3599 h 10000"/>
                <a:gd name="connsiteX31" fmla="*/ 8836 w 9788"/>
                <a:gd name="connsiteY31" fmla="*/ 1617 h 10000"/>
                <a:gd name="connsiteX32" fmla="*/ 8462 w 9788"/>
                <a:gd name="connsiteY32" fmla="*/ 1557 h 10000"/>
                <a:gd name="connsiteX33" fmla="*/ 8054 w 9788"/>
                <a:gd name="connsiteY33" fmla="*/ 1511 h 10000"/>
                <a:gd name="connsiteX34" fmla="*/ 7625 w 9788"/>
                <a:gd name="connsiteY34" fmla="*/ 1579 h 10000"/>
                <a:gd name="connsiteX35" fmla="*/ 7132 w 9788"/>
                <a:gd name="connsiteY35" fmla="*/ 1792 h 10000"/>
                <a:gd name="connsiteX36" fmla="*/ 6593 w 9788"/>
                <a:gd name="connsiteY36" fmla="*/ 2232 h 10000"/>
                <a:gd name="connsiteX37" fmla="*/ 6053 w 9788"/>
                <a:gd name="connsiteY37" fmla="*/ 2855 h 10000"/>
                <a:gd name="connsiteX38" fmla="*/ 5508 w 9788"/>
                <a:gd name="connsiteY38" fmla="*/ 3614 h 10000"/>
                <a:gd name="connsiteX39" fmla="*/ 5077 w 9788"/>
                <a:gd name="connsiteY39" fmla="*/ 4229 h 10000"/>
                <a:gd name="connsiteX40" fmla="*/ 4758 w 9788"/>
                <a:gd name="connsiteY40" fmla="*/ 4685 h 10000"/>
                <a:gd name="connsiteX41" fmla="*/ 4436 w 9788"/>
                <a:gd name="connsiteY41" fmla="*/ 5140 h 10000"/>
                <a:gd name="connsiteX42" fmla="*/ 4272 w 9788"/>
                <a:gd name="connsiteY42" fmla="*/ 5383 h 10000"/>
                <a:gd name="connsiteX43" fmla="*/ 4153 w 9788"/>
                <a:gd name="connsiteY43" fmla="*/ 5505 h 10000"/>
                <a:gd name="connsiteX44" fmla="*/ 4009 w 9788"/>
                <a:gd name="connsiteY44" fmla="*/ 5558 h 10000"/>
                <a:gd name="connsiteX45" fmla="*/ 3855 w 9788"/>
                <a:gd name="connsiteY45" fmla="*/ 5558 h 10000"/>
                <a:gd name="connsiteX46" fmla="*/ 3743 w 9788"/>
                <a:gd name="connsiteY46" fmla="*/ 5520 h 10000"/>
                <a:gd name="connsiteX47" fmla="*/ 3645 w 9788"/>
                <a:gd name="connsiteY47" fmla="*/ 5414 h 10000"/>
                <a:gd name="connsiteX48" fmla="*/ 3561 w 9788"/>
                <a:gd name="connsiteY48" fmla="*/ 5338 h 10000"/>
                <a:gd name="connsiteX49" fmla="*/ 3493 w 9788"/>
                <a:gd name="connsiteY49" fmla="*/ 5232 h 10000"/>
                <a:gd name="connsiteX50" fmla="*/ 3284 w 9788"/>
                <a:gd name="connsiteY50" fmla="*/ 4692 h 10000"/>
                <a:gd name="connsiteX51" fmla="*/ 2977 w 9788"/>
                <a:gd name="connsiteY51" fmla="*/ 3721 h 10000"/>
                <a:gd name="connsiteX52" fmla="*/ 2786 w 9788"/>
                <a:gd name="connsiteY52" fmla="*/ 3090 h 10000"/>
                <a:gd name="connsiteX53" fmla="*/ 2664 w 9788"/>
                <a:gd name="connsiteY53" fmla="*/ 2680 h 10000"/>
                <a:gd name="connsiteX54" fmla="*/ 2564 w 9788"/>
                <a:gd name="connsiteY54" fmla="*/ 2415 h 10000"/>
                <a:gd name="connsiteX55" fmla="*/ 2443 w 9788"/>
                <a:gd name="connsiteY55" fmla="*/ 2225 h 10000"/>
                <a:gd name="connsiteX56" fmla="*/ 2281 w 9788"/>
                <a:gd name="connsiteY56" fmla="*/ 2020 h 10000"/>
                <a:gd name="connsiteX57" fmla="*/ 1924 w 9788"/>
                <a:gd name="connsiteY57" fmla="*/ 1739 h 10000"/>
                <a:gd name="connsiteX58" fmla="*/ 1060 w 9788"/>
                <a:gd name="connsiteY58" fmla="*/ 1040 h 10000"/>
                <a:gd name="connsiteX59" fmla="*/ 486 w 9788"/>
                <a:gd name="connsiteY59" fmla="*/ 433 h 10000"/>
                <a:gd name="connsiteX60" fmla="*/ 278 w 9788"/>
                <a:gd name="connsiteY60" fmla="*/ 190 h 10000"/>
                <a:gd name="connsiteX61" fmla="*/ 180 w 9788"/>
                <a:gd name="connsiteY61" fmla="*/ 68 h 10000"/>
                <a:gd name="connsiteX62" fmla="*/ 139 w 9788"/>
                <a:gd name="connsiteY62" fmla="*/ 15 h 10000"/>
                <a:gd name="connsiteX63" fmla="*/ 127 w 9788"/>
                <a:gd name="connsiteY63" fmla="*/ 0 h 10000"/>
                <a:gd name="connsiteX64" fmla="*/ 115 w 9788"/>
                <a:gd name="connsiteY64" fmla="*/ 8 h 10000"/>
                <a:gd name="connsiteX65" fmla="*/ 101 w 9788"/>
                <a:gd name="connsiteY65" fmla="*/ 61 h 10000"/>
                <a:gd name="connsiteX66" fmla="*/ 72 w 9788"/>
                <a:gd name="connsiteY66" fmla="*/ 304 h 10000"/>
                <a:gd name="connsiteX67" fmla="*/ 17 w 9788"/>
                <a:gd name="connsiteY67" fmla="*/ 767 h 10000"/>
                <a:gd name="connsiteX68" fmla="*/ 2 w 9788"/>
                <a:gd name="connsiteY68" fmla="*/ 888 h 10000"/>
                <a:gd name="connsiteX69" fmla="*/ 0 w 9788"/>
                <a:gd name="connsiteY69" fmla="*/ 896 h 10000"/>
                <a:gd name="connsiteX70" fmla="*/ 153 w 9788"/>
                <a:gd name="connsiteY70" fmla="*/ 1078 h 10000"/>
                <a:gd name="connsiteX0" fmla="*/ 156 w 9740"/>
                <a:gd name="connsiteY0" fmla="*/ 1078 h 10000"/>
                <a:gd name="connsiteX1" fmla="*/ 911 w 9740"/>
                <a:gd name="connsiteY1" fmla="*/ 1853 h 10000"/>
                <a:gd name="connsiteX2" fmla="*/ 1652 w 9740"/>
                <a:gd name="connsiteY2" fmla="*/ 2468 h 10000"/>
                <a:gd name="connsiteX3" fmla="*/ 2113 w 9740"/>
                <a:gd name="connsiteY3" fmla="*/ 2832 h 10000"/>
                <a:gd name="connsiteX4" fmla="*/ 2318 w 9740"/>
                <a:gd name="connsiteY4" fmla="*/ 3022 h 10000"/>
                <a:gd name="connsiteX5" fmla="*/ 2514 w 9740"/>
                <a:gd name="connsiteY5" fmla="*/ 3424 h 10000"/>
                <a:gd name="connsiteX6" fmla="*/ 2766 w 9740"/>
                <a:gd name="connsiteY6" fmla="*/ 4237 h 10000"/>
                <a:gd name="connsiteX7" fmla="*/ 3047 w 9740"/>
                <a:gd name="connsiteY7" fmla="*/ 5095 h 10000"/>
                <a:gd name="connsiteX8" fmla="*/ 3152 w 9740"/>
                <a:gd name="connsiteY8" fmla="*/ 5459 h 10000"/>
                <a:gd name="connsiteX9" fmla="*/ 3331 w 9740"/>
                <a:gd name="connsiteY9" fmla="*/ 6014 h 10000"/>
                <a:gd name="connsiteX10" fmla="*/ 3527 w 9740"/>
                <a:gd name="connsiteY10" fmla="*/ 6409 h 10000"/>
                <a:gd name="connsiteX11" fmla="*/ 3817 w 9740"/>
                <a:gd name="connsiteY11" fmla="*/ 6910 h 10000"/>
                <a:gd name="connsiteX12" fmla="*/ 4008 w 9740"/>
                <a:gd name="connsiteY12" fmla="*/ 7244 h 10000"/>
                <a:gd name="connsiteX13" fmla="*/ 4128 w 9740"/>
                <a:gd name="connsiteY13" fmla="*/ 7441 h 10000"/>
                <a:gd name="connsiteX14" fmla="*/ 4194 w 9740"/>
                <a:gd name="connsiteY14" fmla="*/ 7570 h 10000"/>
                <a:gd name="connsiteX15" fmla="*/ 4959 w 9740"/>
                <a:gd name="connsiteY15" fmla="*/ 8026 h 10000"/>
                <a:gd name="connsiteX16" fmla="*/ 7842 w 9740"/>
                <a:gd name="connsiteY16" fmla="*/ 9605 h 10000"/>
                <a:gd name="connsiteX17" fmla="*/ 8574 w 9740"/>
                <a:gd name="connsiteY17" fmla="*/ 10000 h 10000"/>
                <a:gd name="connsiteX18" fmla="*/ 8579 w 9740"/>
                <a:gd name="connsiteY18" fmla="*/ 9985 h 10000"/>
                <a:gd name="connsiteX19" fmla="*/ 8662 w 9740"/>
                <a:gd name="connsiteY19" fmla="*/ 8785 h 10000"/>
                <a:gd name="connsiteX20" fmla="*/ 9058 w 9740"/>
                <a:gd name="connsiteY20" fmla="*/ 3037 h 10000"/>
                <a:gd name="connsiteX21" fmla="*/ 9060 w 9740"/>
                <a:gd name="connsiteY21" fmla="*/ 2976 h 10000"/>
                <a:gd name="connsiteX22" fmla="*/ 9062 w 9740"/>
                <a:gd name="connsiteY22" fmla="*/ 2863 h 10000"/>
                <a:gd name="connsiteX23" fmla="*/ 9062 w 9740"/>
                <a:gd name="connsiteY23" fmla="*/ 2779 h 10000"/>
                <a:gd name="connsiteX24" fmla="*/ 9065 w 9740"/>
                <a:gd name="connsiteY24" fmla="*/ 2733 h 10000"/>
                <a:gd name="connsiteX25" fmla="*/ 9079 w 9740"/>
                <a:gd name="connsiteY25" fmla="*/ 2711 h 10000"/>
                <a:gd name="connsiteX26" fmla="*/ 9104 w 9740"/>
                <a:gd name="connsiteY26" fmla="*/ 2726 h 10000"/>
                <a:gd name="connsiteX27" fmla="*/ 9159 w 9740"/>
                <a:gd name="connsiteY27" fmla="*/ 2771 h 10000"/>
                <a:gd name="connsiteX28" fmla="*/ 9578 w 9740"/>
                <a:gd name="connsiteY28" fmla="*/ 3144 h 10000"/>
                <a:gd name="connsiteX29" fmla="*/ 9740 w 9740"/>
                <a:gd name="connsiteY29" fmla="*/ 3333 h 10000"/>
                <a:gd name="connsiteX30" fmla="*/ 9027 w 9740"/>
                <a:gd name="connsiteY30" fmla="*/ 1617 h 10000"/>
                <a:gd name="connsiteX31" fmla="*/ 8645 w 9740"/>
                <a:gd name="connsiteY31" fmla="*/ 1557 h 10000"/>
                <a:gd name="connsiteX32" fmla="*/ 8228 w 9740"/>
                <a:gd name="connsiteY32" fmla="*/ 1511 h 10000"/>
                <a:gd name="connsiteX33" fmla="*/ 7790 w 9740"/>
                <a:gd name="connsiteY33" fmla="*/ 1579 h 10000"/>
                <a:gd name="connsiteX34" fmla="*/ 7286 w 9740"/>
                <a:gd name="connsiteY34" fmla="*/ 1792 h 10000"/>
                <a:gd name="connsiteX35" fmla="*/ 6736 w 9740"/>
                <a:gd name="connsiteY35" fmla="*/ 2232 h 10000"/>
                <a:gd name="connsiteX36" fmla="*/ 6184 w 9740"/>
                <a:gd name="connsiteY36" fmla="*/ 2855 h 10000"/>
                <a:gd name="connsiteX37" fmla="*/ 5627 w 9740"/>
                <a:gd name="connsiteY37" fmla="*/ 3614 h 10000"/>
                <a:gd name="connsiteX38" fmla="*/ 5187 w 9740"/>
                <a:gd name="connsiteY38" fmla="*/ 4229 h 10000"/>
                <a:gd name="connsiteX39" fmla="*/ 4861 w 9740"/>
                <a:gd name="connsiteY39" fmla="*/ 4685 h 10000"/>
                <a:gd name="connsiteX40" fmla="*/ 4532 w 9740"/>
                <a:gd name="connsiteY40" fmla="*/ 5140 h 10000"/>
                <a:gd name="connsiteX41" fmla="*/ 4365 w 9740"/>
                <a:gd name="connsiteY41" fmla="*/ 5383 h 10000"/>
                <a:gd name="connsiteX42" fmla="*/ 4243 w 9740"/>
                <a:gd name="connsiteY42" fmla="*/ 5505 h 10000"/>
                <a:gd name="connsiteX43" fmla="*/ 4096 w 9740"/>
                <a:gd name="connsiteY43" fmla="*/ 5558 h 10000"/>
                <a:gd name="connsiteX44" fmla="*/ 3938 w 9740"/>
                <a:gd name="connsiteY44" fmla="*/ 5558 h 10000"/>
                <a:gd name="connsiteX45" fmla="*/ 3824 w 9740"/>
                <a:gd name="connsiteY45" fmla="*/ 5520 h 10000"/>
                <a:gd name="connsiteX46" fmla="*/ 3724 w 9740"/>
                <a:gd name="connsiteY46" fmla="*/ 5414 h 10000"/>
                <a:gd name="connsiteX47" fmla="*/ 3638 w 9740"/>
                <a:gd name="connsiteY47" fmla="*/ 5338 h 10000"/>
                <a:gd name="connsiteX48" fmla="*/ 3569 w 9740"/>
                <a:gd name="connsiteY48" fmla="*/ 5232 h 10000"/>
                <a:gd name="connsiteX49" fmla="*/ 3355 w 9740"/>
                <a:gd name="connsiteY49" fmla="*/ 4692 h 10000"/>
                <a:gd name="connsiteX50" fmla="*/ 3041 w 9740"/>
                <a:gd name="connsiteY50" fmla="*/ 3721 h 10000"/>
                <a:gd name="connsiteX51" fmla="*/ 2846 w 9740"/>
                <a:gd name="connsiteY51" fmla="*/ 3090 h 10000"/>
                <a:gd name="connsiteX52" fmla="*/ 2722 w 9740"/>
                <a:gd name="connsiteY52" fmla="*/ 2680 h 10000"/>
                <a:gd name="connsiteX53" fmla="*/ 2620 w 9740"/>
                <a:gd name="connsiteY53" fmla="*/ 2415 h 10000"/>
                <a:gd name="connsiteX54" fmla="*/ 2496 w 9740"/>
                <a:gd name="connsiteY54" fmla="*/ 2225 h 10000"/>
                <a:gd name="connsiteX55" fmla="*/ 2330 w 9740"/>
                <a:gd name="connsiteY55" fmla="*/ 2020 h 10000"/>
                <a:gd name="connsiteX56" fmla="*/ 1966 w 9740"/>
                <a:gd name="connsiteY56" fmla="*/ 1739 h 10000"/>
                <a:gd name="connsiteX57" fmla="*/ 1083 w 9740"/>
                <a:gd name="connsiteY57" fmla="*/ 1040 h 10000"/>
                <a:gd name="connsiteX58" fmla="*/ 497 w 9740"/>
                <a:gd name="connsiteY58" fmla="*/ 433 h 10000"/>
                <a:gd name="connsiteX59" fmla="*/ 284 w 9740"/>
                <a:gd name="connsiteY59" fmla="*/ 190 h 10000"/>
                <a:gd name="connsiteX60" fmla="*/ 184 w 9740"/>
                <a:gd name="connsiteY60" fmla="*/ 68 h 10000"/>
                <a:gd name="connsiteX61" fmla="*/ 142 w 9740"/>
                <a:gd name="connsiteY61" fmla="*/ 15 h 10000"/>
                <a:gd name="connsiteX62" fmla="*/ 130 w 9740"/>
                <a:gd name="connsiteY62" fmla="*/ 0 h 10000"/>
                <a:gd name="connsiteX63" fmla="*/ 117 w 9740"/>
                <a:gd name="connsiteY63" fmla="*/ 8 h 10000"/>
                <a:gd name="connsiteX64" fmla="*/ 103 w 9740"/>
                <a:gd name="connsiteY64" fmla="*/ 61 h 10000"/>
                <a:gd name="connsiteX65" fmla="*/ 74 w 9740"/>
                <a:gd name="connsiteY65" fmla="*/ 304 h 10000"/>
                <a:gd name="connsiteX66" fmla="*/ 17 w 9740"/>
                <a:gd name="connsiteY66" fmla="*/ 767 h 10000"/>
                <a:gd name="connsiteX67" fmla="*/ 2 w 9740"/>
                <a:gd name="connsiteY67" fmla="*/ 888 h 10000"/>
                <a:gd name="connsiteX68" fmla="*/ 0 w 9740"/>
                <a:gd name="connsiteY68" fmla="*/ 896 h 10000"/>
                <a:gd name="connsiteX69" fmla="*/ 156 w 9740"/>
                <a:gd name="connsiteY69" fmla="*/ 1078 h 10000"/>
                <a:gd name="connsiteX0" fmla="*/ 160 w 9834"/>
                <a:gd name="connsiteY0" fmla="*/ 1078 h 10000"/>
                <a:gd name="connsiteX1" fmla="*/ 935 w 9834"/>
                <a:gd name="connsiteY1" fmla="*/ 1853 h 10000"/>
                <a:gd name="connsiteX2" fmla="*/ 1696 w 9834"/>
                <a:gd name="connsiteY2" fmla="*/ 2468 h 10000"/>
                <a:gd name="connsiteX3" fmla="*/ 2169 w 9834"/>
                <a:gd name="connsiteY3" fmla="*/ 2832 h 10000"/>
                <a:gd name="connsiteX4" fmla="*/ 2380 w 9834"/>
                <a:gd name="connsiteY4" fmla="*/ 3022 h 10000"/>
                <a:gd name="connsiteX5" fmla="*/ 2581 w 9834"/>
                <a:gd name="connsiteY5" fmla="*/ 3424 h 10000"/>
                <a:gd name="connsiteX6" fmla="*/ 2840 w 9834"/>
                <a:gd name="connsiteY6" fmla="*/ 4237 h 10000"/>
                <a:gd name="connsiteX7" fmla="*/ 3128 w 9834"/>
                <a:gd name="connsiteY7" fmla="*/ 5095 h 10000"/>
                <a:gd name="connsiteX8" fmla="*/ 3236 w 9834"/>
                <a:gd name="connsiteY8" fmla="*/ 5459 h 10000"/>
                <a:gd name="connsiteX9" fmla="*/ 3420 w 9834"/>
                <a:gd name="connsiteY9" fmla="*/ 6014 h 10000"/>
                <a:gd name="connsiteX10" fmla="*/ 3621 w 9834"/>
                <a:gd name="connsiteY10" fmla="*/ 6409 h 10000"/>
                <a:gd name="connsiteX11" fmla="*/ 3919 w 9834"/>
                <a:gd name="connsiteY11" fmla="*/ 6910 h 10000"/>
                <a:gd name="connsiteX12" fmla="*/ 4115 w 9834"/>
                <a:gd name="connsiteY12" fmla="*/ 7244 h 10000"/>
                <a:gd name="connsiteX13" fmla="*/ 4238 w 9834"/>
                <a:gd name="connsiteY13" fmla="*/ 7441 h 10000"/>
                <a:gd name="connsiteX14" fmla="*/ 4306 w 9834"/>
                <a:gd name="connsiteY14" fmla="*/ 7570 h 10000"/>
                <a:gd name="connsiteX15" fmla="*/ 5091 w 9834"/>
                <a:gd name="connsiteY15" fmla="*/ 8026 h 10000"/>
                <a:gd name="connsiteX16" fmla="*/ 8051 w 9834"/>
                <a:gd name="connsiteY16" fmla="*/ 9605 h 10000"/>
                <a:gd name="connsiteX17" fmla="*/ 8803 w 9834"/>
                <a:gd name="connsiteY17" fmla="*/ 10000 h 10000"/>
                <a:gd name="connsiteX18" fmla="*/ 8808 w 9834"/>
                <a:gd name="connsiteY18" fmla="*/ 9985 h 10000"/>
                <a:gd name="connsiteX19" fmla="*/ 8893 w 9834"/>
                <a:gd name="connsiteY19" fmla="*/ 8785 h 10000"/>
                <a:gd name="connsiteX20" fmla="*/ 9300 w 9834"/>
                <a:gd name="connsiteY20" fmla="*/ 3037 h 10000"/>
                <a:gd name="connsiteX21" fmla="*/ 9302 w 9834"/>
                <a:gd name="connsiteY21" fmla="*/ 2976 h 10000"/>
                <a:gd name="connsiteX22" fmla="*/ 9304 w 9834"/>
                <a:gd name="connsiteY22" fmla="*/ 2863 h 10000"/>
                <a:gd name="connsiteX23" fmla="*/ 9304 w 9834"/>
                <a:gd name="connsiteY23" fmla="*/ 2779 h 10000"/>
                <a:gd name="connsiteX24" fmla="*/ 9307 w 9834"/>
                <a:gd name="connsiteY24" fmla="*/ 2733 h 10000"/>
                <a:gd name="connsiteX25" fmla="*/ 9321 w 9834"/>
                <a:gd name="connsiteY25" fmla="*/ 2711 h 10000"/>
                <a:gd name="connsiteX26" fmla="*/ 9347 w 9834"/>
                <a:gd name="connsiteY26" fmla="*/ 2726 h 10000"/>
                <a:gd name="connsiteX27" fmla="*/ 9403 w 9834"/>
                <a:gd name="connsiteY27" fmla="*/ 2771 h 10000"/>
                <a:gd name="connsiteX28" fmla="*/ 9834 w 9834"/>
                <a:gd name="connsiteY28" fmla="*/ 3144 h 10000"/>
                <a:gd name="connsiteX29" fmla="*/ 9268 w 9834"/>
                <a:gd name="connsiteY29" fmla="*/ 1617 h 10000"/>
                <a:gd name="connsiteX30" fmla="*/ 8876 w 9834"/>
                <a:gd name="connsiteY30" fmla="*/ 1557 h 10000"/>
                <a:gd name="connsiteX31" fmla="*/ 8448 w 9834"/>
                <a:gd name="connsiteY31" fmla="*/ 1511 h 10000"/>
                <a:gd name="connsiteX32" fmla="*/ 7998 w 9834"/>
                <a:gd name="connsiteY32" fmla="*/ 1579 h 10000"/>
                <a:gd name="connsiteX33" fmla="*/ 7480 w 9834"/>
                <a:gd name="connsiteY33" fmla="*/ 1792 h 10000"/>
                <a:gd name="connsiteX34" fmla="*/ 6916 w 9834"/>
                <a:gd name="connsiteY34" fmla="*/ 2232 h 10000"/>
                <a:gd name="connsiteX35" fmla="*/ 6349 w 9834"/>
                <a:gd name="connsiteY35" fmla="*/ 2855 h 10000"/>
                <a:gd name="connsiteX36" fmla="*/ 5777 w 9834"/>
                <a:gd name="connsiteY36" fmla="*/ 3614 h 10000"/>
                <a:gd name="connsiteX37" fmla="*/ 5325 w 9834"/>
                <a:gd name="connsiteY37" fmla="*/ 4229 h 10000"/>
                <a:gd name="connsiteX38" fmla="*/ 4991 w 9834"/>
                <a:gd name="connsiteY38" fmla="*/ 4685 h 10000"/>
                <a:gd name="connsiteX39" fmla="*/ 4653 w 9834"/>
                <a:gd name="connsiteY39" fmla="*/ 5140 h 10000"/>
                <a:gd name="connsiteX40" fmla="*/ 4482 w 9834"/>
                <a:gd name="connsiteY40" fmla="*/ 5383 h 10000"/>
                <a:gd name="connsiteX41" fmla="*/ 4356 w 9834"/>
                <a:gd name="connsiteY41" fmla="*/ 5505 h 10000"/>
                <a:gd name="connsiteX42" fmla="*/ 4205 w 9834"/>
                <a:gd name="connsiteY42" fmla="*/ 5558 h 10000"/>
                <a:gd name="connsiteX43" fmla="*/ 4043 w 9834"/>
                <a:gd name="connsiteY43" fmla="*/ 5558 h 10000"/>
                <a:gd name="connsiteX44" fmla="*/ 3926 w 9834"/>
                <a:gd name="connsiteY44" fmla="*/ 5520 h 10000"/>
                <a:gd name="connsiteX45" fmla="*/ 3823 w 9834"/>
                <a:gd name="connsiteY45" fmla="*/ 5414 h 10000"/>
                <a:gd name="connsiteX46" fmla="*/ 3735 w 9834"/>
                <a:gd name="connsiteY46" fmla="*/ 5338 h 10000"/>
                <a:gd name="connsiteX47" fmla="*/ 3664 w 9834"/>
                <a:gd name="connsiteY47" fmla="*/ 5232 h 10000"/>
                <a:gd name="connsiteX48" fmla="*/ 3445 w 9834"/>
                <a:gd name="connsiteY48" fmla="*/ 4692 h 10000"/>
                <a:gd name="connsiteX49" fmla="*/ 3122 w 9834"/>
                <a:gd name="connsiteY49" fmla="*/ 3721 h 10000"/>
                <a:gd name="connsiteX50" fmla="*/ 2922 w 9834"/>
                <a:gd name="connsiteY50" fmla="*/ 3090 h 10000"/>
                <a:gd name="connsiteX51" fmla="*/ 2795 w 9834"/>
                <a:gd name="connsiteY51" fmla="*/ 2680 h 10000"/>
                <a:gd name="connsiteX52" fmla="*/ 2690 w 9834"/>
                <a:gd name="connsiteY52" fmla="*/ 2415 h 10000"/>
                <a:gd name="connsiteX53" fmla="*/ 2563 w 9834"/>
                <a:gd name="connsiteY53" fmla="*/ 2225 h 10000"/>
                <a:gd name="connsiteX54" fmla="*/ 2392 w 9834"/>
                <a:gd name="connsiteY54" fmla="*/ 2020 h 10000"/>
                <a:gd name="connsiteX55" fmla="*/ 2018 w 9834"/>
                <a:gd name="connsiteY55" fmla="*/ 1739 h 10000"/>
                <a:gd name="connsiteX56" fmla="*/ 1112 w 9834"/>
                <a:gd name="connsiteY56" fmla="*/ 1040 h 10000"/>
                <a:gd name="connsiteX57" fmla="*/ 510 w 9834"/>
                <a:gd name="connsiteY57" fmla="*/ 433 h 10000"/>
                <a:gd name="connsiteX58" fmla="*/ 292 w 9834"/>
                <a:gd name="connsiteY58" fmla="*/ 190 h 10000"/>
                <a:gd name="connsiteX59" fmla="*/ 189 w 9834"/>
                <a:gd name="connsiteY59" fmla="*/ 68 h 10000"/>
                <a:gd name="connsiteX60" fmla="*/ 146 w 9834"/>
                <a:gd name="connsiteY60" fmla="*/ 15 h 10000"/>
                <a:gd name="connsiteX61" fmla="*/ 133 w 9834"/>
                <a:gd name="connsiteY61" fmla="*/ 0 h 10000"/>
                <a:gd name="connsiteX62" fmla="*/ 120 w 9834"/>
                <a:gd name="connsiteY62" fmla="*/ 8 h 10000"/>
                <a:gd name="connsiteX63" fmla="*/ 106 w 9834"/>
                <a:gd name="connsiteY63" fmla="*/ 61 h 10000"/>
                <a:gd name="connsiteX64" fmla="*/ 76 w 9834"/>
                <a:gd name="connsiteY64" fmla="*/ 304 h 10000"/>
                <a:gd name="connsiteX65" fmla="*/ 17 w 9834"/>
                <a:gd name="connsiteY65" fmla="*/ 767 h 10000"/>
                <a:gd name="connsiteX66" fmla="*/ 2 w 9834"/>
                <a:gd name="connsiteY66" fmla="*/ 888 h 10000"/>
                <a:gd name="connsiteX67" fmla="*/ 0 w 9834"/>
                <a:gd name="connsiteY67" fmla="*/ 896 h 10000"/>
                <a:gd name="connsiteX68" fmla="*/ 160 w 9834"/>
                <a:gd name="connsiteY68" fmla="*/ 1078 h 10000"/>
                <a:gd name="connsiteX0" fmla="*/ 163 w 9562"/>
                <a:gd name="connsiteY0" fmla="*/ 1078 h 10000"/>
                <a:gd name="connsiteX1" fmla="*/ 951 w 9562"/>
                <a:gd name="connsiteY1" fmla="*/ 1853 h 10000"/>
                <a:gd name="connsiteX2" fmla="*/ 1725 w 9562"/>
                <a:gd name="connsiteY2" fmla="*/ 2468 h 10000"/>
                <a:gd name="connsiteX3" fmla="*/ 2206 w 9562"/>
                <a:gd name="connsiteY3" fmla="*/ 2832 h 10000"/>
                <a:gd name="connsiteX4" fmla="*/ 2420 w 9562"/>
                <a:gd name="connsiteY4" fmla="*/ 3022 h 10000"/>
                <a:gd name="connsiteX5" fmla="*/ 2625 w 9562"/>
                <a:gd name="connsiteY5" fmla="*/ 3424 h 10000"/>
                <a:gd name="connsiteX6" fmla="*/ 2888 w 9562"/>
                <a:gd name="connsiteY6" fmla="*/ 4237 h 10000"/>
                <a:gd name="connsiteX7" fmla="*/ 3181 w 9562"/>
                <a:gd name="connsiteY7" fmla="*/ 5095 h 10000"/>
                <a:gd name="connsiteX8" fmla="*/ 3291 w 9562"/>
                <a:gd name="connsiteY8" fmla="*/ 5459 h 10000"/>
                <a:gd name="connsiteX9" fmla="*/ 3478 w 9562"/>
                <a:gd name="connsiteY9" fmla="*/ 6014 h 10000"/>
                <a:gd name="connsiteX10" fmla="*/ 3682 w 9562"/>
                <a:gd name="connsiteY10" fmla="*/ 6409 h 10000"/>
                <a:gd name="connsiteX11" fmla="*/ 3985 w 9562"/>
                <a:gd name="connsiteY11" fmla="*/ 6910 h 10000"/>
                <a:gd name="connsiteX12" fmla="*/ 4184 w 9562"/>
                <a:gd name="connsiteY12" fmla="*/ 7244 h 10000"/>
                <a:gd name="connsiteX13" fmla="*/ 4310 w 9562"/>
                <a:gd name="connsiteY13" fmla="*/ 7441 h 10000"/>
                <a:gd name="connsiteX14" fmla="*/ 4379 w 9562"/>
                <a:gd name="connsiteY14" fmla="*/ 7570 h 10000"/>
                <a:gd name="connsiteX15" fmla="*/ 5177 w 9562"/>
                <a:gd name="connsiteY15" fmla="*/ 8026 h 10000"/>
                <a:gd name="connsiteX16" fmla="*/ 8187 w 9562"/>
                <a:gd name="connsiteY16" fmla="*/ 9605 h 10000"/>
                <a:gd name="connsiteX17" fmla="*/ 8952 w 9562"/>
                <a:gd name="connsiteY17" fmla="*/ 10000 h 10000"/>
                <a:gd name="connsiteX18" fmla="*/ 8957 w 9562"/>
                <a:gd name="connsiteY18" fmla="*/ 9985 h 10000"/>
                <a:gd name="connsiteX19" fmla="*/ 9043 w 9562"/>
                <a:gd name="connsiteY19" fmla="*/ 8785 h 10000"/>
                <a:gd name="connsiteX20" fmla="*/ 9457 w 9562"/>
                <a:gd name="connsiteY20" fmla="*/ 3037 h 10000"/>
                <a:gd name="connsiteX21" fmla="*/ 9459 w 9562"/>
                <a:gd name="connsiteY21" fmla="*/ 2976 h 10000"/>
                <a:gd name="connsiteX22" fmla="*/ 9461 w 9562"/>
                <a:gd name="connsiteY22" fmla="*/ 2863 h 10000"/>
                <a:gd name="connsiteX23" fmla="*/ 9461 w 9562"/>
                <a:gd name="connsiteY23" fmla="*/ 2779 h 10000"/>
                <a:gd name="connsiteX24" fmla="*/ 9464 w 9562"/>
                <a:gd name="connsiteY24" fmla="*/ 2733 h 10000"/>
                <a:gd name="connsiteX25" fmla="*/ 9478 w 9562"/>
                <a:gd name="connsiteY25" fmla="*/ 2711 h 10000"/>
                <a:gd name="connsiteX26" fmla="*/ 9505 w 9562"/>
                <a:gd name="connsiteY26" fmla="*/ 2726 h 10000"/>
                <a:gd name="connsiteX27" fmla="*/ 9562 w 9562"/>
                <a:gd name="connsiteY27" fmla="*/ 2771 h 10000"/>
                <a:gd name="connsiteX28" fmla="*/ 9424 w 9562"/>
                <a:gd name="connsiteY28" fmla="*/ 1617 h 10000"/>
                <a:gd name="connsiteX29" fmla="*/ 9026 w 9562"/>
                <a:gd name="connsiteY29" fmla="*/ 1557 h 10000"/>
                <a:gd name="connsiteX30" fmla="*/ 8591 w 9562"/>
                <a:gd name="connsiteY30" fmla="*/ 1511 h 10000"/>
                <a:gd name="connsiteX31" fmla="*/ 8133 w 9562"/>
                <a:gd name="connsiteY31" fmla="*/ 1579 h 10000"/>
                <a:gd name="connsiteX32" fmla="*/ 7606 w 9562"/>
                <a:gd name="connsiteY32" fmla="*/ 1792 h 10000"/>
                <a:gd name="connsiteX33" fmla="*/ 7033 w 9562"/>
                <a:gd name="connsiteY33" fmla="*/ 2232 h 10000"/>
                <a:gd name="connsiteX34" fmla="*/ 6456 w 9562"/>
                <a:gd name="connsiteY34" fmla="*/ 2855 h 10000"/>
                <a:gd name="connsiteX35" fmla="*/ 5875 w 9562"/>
                <a:gd name="connsiteY35" fmla="*/ 3614 h 10000"/>
                <a:gd name="connsiteX36" fmla="*/ 5415 w 9562"/>
                <a:gd name="connsiteY36" fmla="*/ 4229 h 10000"/>
                <a:gd name="connsiteX37" fmla="*/ 5075 w 9562"/>
                <a:gd name="connsiteY37" fmla="*/ 4685 h 10000"/>
                <a:gd name="connsiteX38" fmla="*/ 4732 w 9562"/>
                <a:gd name="connsiteY38" fmla="*/ 5140 h 10000"/>
                <a:gd name="connsiteX39" fmla="*/ 4558 w 9562"/>
                <a:gd name="connsiteY39" fmla="*/ 5383 h 10000"/>
                <a:gd name="connsiteX40" fmla="*/ 4430 w 9562"/>
                <a:gd name="connsiteY40" fmla="*/ 5505 h 10000"/>
                <a:gd name="connsiteX41" fmla="*/ 4276 w 9562"/>
                <a:gd name="connsiteY41" fmla="*/ 5558 h 10000"/>
                <a:gd name="connsiteX42" fmla="*/ 4111 w 9562"/>
                <a:gd name="connsiteY42" fmla="*/ 5558 h 10000"/>
                <a:gd name="connsiteX43" fmla="*/ 3992 w 9562"/>
                <a:gd name="connsiteY43" fmla="*/ 5520 h 10000"/>
                <a:gd name="connsiteX44" fmla="*/ 3888 w 9562"/>
                <a:gd name="connsiteY44" fmla="*/ 5414 h 10000"/>
                <a:gd name="connsiteX45" fmla="*/ 3798 w 9562"/>
                <a:gd name="connsiteY45" fmla="*/ 5338 h 10000"/>
                <a:gd name="connsiteX46" fmla="*/ 3726 w 9562"/>
                <a:gd name="connsiteY46" fmla="*/ 5232 h 10000"/>
                <a:gd name="connsiteX47" fmla="*/ 3503 w 9562"/>
                <a:gd name="connsiteY47" fmla="*/ 4692 h 10000"/>
                <a:gd name="connsiteX48" fmla="*/ 3175 w 9562"/>
                <a:gd name="connsiteY48" fmla="*/ 3721 h 10000"/>
                <a:gd name="connsiteX49" fmla="*/ 2971 w 9562"/>
                <a:gd name="connsiteY49" fmla="*/ 3090 h 10000"/>
                <a:gd name="connsiteX50" fmla="*/ 2842 w 9562"/>
                <a:gd name="connsiteY50" fmla="*/ 2680 h 10000"/>
                <a:gd name="connsiteX51" fmla="*/ 2735 w 9562"/>
                <a:gd name="connsiteY51" fmla="*/ 2415 h 10000"/>
                <a:gd name="connsiteX52" fmla="*/ 2606 w 9562"/>
                <a:gd name="connsiteY52" fmla="*/ 2225 h 10000"/>
                <a:gd name="connsiteX53" fmla="*/ 2432 w 9562"/>
                <a:gd name="connsiteY53" fmla="*/ 2020 h 10000"/>
                <a:gd name="connsiteX54" fmla="*/ 2052 w 9562"/>
                <a:gd name="connsiteY54" fmla="*/ 1739 h 10000"/>
                <a:gd name="connsiteX55" fmla="*/ 1131 w 9562"/>
                <a:gd name="connsiteY55" fmla="*/ 1040 h 10000"/>
                <a:gd name="connsiteX56" fmla="*/ 519 w 9562"/>
                <a:gd name="connsiteY56" fmla="*/ 433 h 10000"/>
                <a:gd name="connsiteX57" fmla="*/ 297 w 9562"/>
                <a:gd name="connsiteY57" fmla="*/ 190 h 10000"/>
                <a:gd name="connsiteX58" fmla="*/ 192 w 9562"/>
                <a:gd name="connsiteY58" fmla="*/ 68 h 10000"/>
                <a:gd name="connsiteX59" fmla="*/ 148 w 9562"/>
                <a:gd name="connsiteY59" fmla="*/ 15 h 10000"/>
                <a:gd name="connsiteX60" fmla="*/ 135 w 9562"/>
                <a:gd name="connsiteY60" fmla="*/ 0 h 10000"/>
                <a:gd name="connsiteX61" fmla="*/ 122 w 9562"/>
                <a:gd name="connsiteY61" fmla="*/ 8 h 10000"/>
                <a:gd name="connsiteX62" fmla="*/ 108 w 9562"/>
                <a:gd name="connsiteY62" fmla="*/ 61 h 10000"/>
                <a:gd name="connsiteX63" fmla="*/ 77 w 9562"/>
                <a:gd name="connsiteY63" fmla="*/ 304 h 10000"/>
                <a:gd name="connsiteX64" fmla="*/ 17 w 9562"/>
                <a:gd name="connsiteY64" fmla="*/ 767 h 10000"/>
                <a:gd name="connsiteX65" fmla="*/ 2 w 9562"/>
                <a:gd name="connsiteY65" fmla="*/ 888 h 10000"/>
                <a:gd name="connsiteX66" fmla="*/ 0 w 9562"/>
                <a:gd name="connsiteY66" fmla="*/ 896 h 10000"/>
                <a:gd name="connsiteX67" fmla="*/ 163 w 9562"/>
                <a:gd name="connsiteY67" fmla="*/ 1078 h 10000"/>
                <a:gd name="connsiteX0" fmla="*/ 170 w 9940"/>
                <a:gd name="connsiteY0" fmla="*/ 1078 h 10000"/>
                <a:gd name="connsiteX1" fmla="*/ 995 w 9940"/>
                <a:gd name="connsiteY1" fmla="*/ 1853 h 10000"/>
                <a:gd name="connsiteX2" fmla="*/ 1804 w 9940"/>
                <a:gd name="connsiteY2" fmla="*/ 2468 h 10000"/>
                <a:gd name="connsiteX3" fmla="*/ 2307 w 9940"/>
                <a:gd name="connsiteY3" fmla="*/ 2832 h 10000"/>
                <a:gd name="connsiteX4" fmla="*/ 2531 w 9940"/>
                <a:gd name="connsiteY4" fmla="*/ 3022 h 10000"/>
                <a:gd name="connsiteX5" fmla="*/ 2745 w 9940"/>
                <a:gd name="connsiteY5" fmla="*/ 3424 h 10000"/>
                <a:gd name="connsiteX6" fmla="*/ 3020 w 9940"/>
                <a:gd name="connsiteY6" fmla="*/ 4237 h 10000"/>
                <a:gd name="connsiteX7" fmla="*/ 3327 w 9940"/>
                <a:gd name="connsiteY7" fmla="*/ 5095 h 10000"/>
                <a:gd name="connsiteX8" fmla="*/ 3442 w 9940"/>
                <a:gd name="connsiteY8" fmla="*/ 5459 h 10000"/>
                <a:gd name="connsiteX9" fmla="*/ 3637 w 9940"/>
                <a:gd name="connsiteY9" fmla="*/ 6014 h 10000"/>
                <a:gd name="connsiteX10" fmla="*/ 3851 w 9940"/>
                <a:gd name="connsiteY10" fmla="*/ 6409 h 10000"/>
                <a:gd name="connsiteX11" fmla="*/ 4168 w 9940"/>
                <a:gd name="connsiteY11" fmla="*/ 6910 h 10000"/>
                <a:gd name="connsiteX12" fmla="*/ 4376 w 9940"/>
                <a:gd name="connsiteY12" fmla="*/ 7244 h 10000"/>
                <a:gd name="connsiteX13" fmla="*/ 4507 w 9940"/>
                <a:gd name="connsiteY13" fmla="*/ 7441 h 10000"/>
                <a:gd name="connsiteX14" fmla="*/ 4580 w 9940"/>
                <a:gd name="connsiteY14" fmla="*/ 7570 h 10000"/>
                <a:gd name="connsiteX15" fmla="*/ 5414 w 9940"/>
                <a:gd name="connsiteY15" fmla="*/ 8026 h 10000"/>
                <a:gd name="connsiteX16" fmla="*/ 8562 w 9940"/>
                <a:gd name="connsiteY16" fmla="*/ 9605 h 10000"/>
                <a:gd name="connsiteX17" fmla="*/ 9362 w 9940"/>
                <a:gd name="connsiteY17" fmla="*/ 10000 h 10000"/>
                <a:gd name="connsiteX18" fmla="*/ 9367 w 9940"/>
                <a:gd name="connsiteY18" fmla="*/ 9985 h 10000"/>
                <a:gd name="connsiteX19" fmla="*/ 9457 w 9940"/>
                <a:gd name="connsiteY19" fmla="*/ 8785 h 10000"/>
                <a:gd name="connsiteX20" fmla="*/ 9890 w 9940"/>
                <a:gd name="connsiteY20" fmla="*/ 3037 h 10000"/>
                <a:gd name="connsiteX21" fmla="*/ 9892 w 9940"/>
                <a:gd name="connsiteY21" fmla="*/ 2976 h 10000"/>
                <a:gd name="connsiteX22" fmla="*/ 9894 w 9940"/>
                <a:gd name="connsiteY22" fmla="*/ 2863 h 10000"/>
                <a:gd name="connsiteX23" fmla="*/ 9894 w 9940"/>
                <a:gd name="connsiteY23" fmla="*/ 2779 h 10000"/>
                <a:gd name="connsiteX24" fmla="*/ 9898 w 9940"/>
                <a:gd name="connsiteY24" fmla="*/ 2733 h 10000"/>
                <a:gd name="connsiteX25" fmla="*/ 9912 w 9940"/>
                <a:gd name="connsiteY25" fmla="*/ 2711 h 10000"/>
                <a:gd name="connsiteX26" fmla="*/ 9940 w 9940"/>
                <a:gd name="connsiteY26" fmla="*/ 2726 h 10000"/>
                <a:gd name="connsiteX27" fmla="*/ 9856 w 9940"/>
                <a:gd name="connsiteY27" fmla="*/ 1617 h 10000"/>
                <a:gd name="connsiteX28" fmla="*/ 9439 w 9940"/>
                <a:gd name="connsiteY28" fmla="*/ 1557 h 10000"/>
                <a:gd name="connsiteX29" fmla="*/ 8985 w 9940"/>
                <a:gd name="connsiteY29" fmla="*/ 1511 h 10000"/>
                <a:gd name="connsiteX30" fmla="*/ 8506 w 9940"/>
                <a:gd name="connsiteY30" fmla="*/ 1579 h 10000"/>
                <a:gd name="connsiteX31" fmla="*/ 7954 w 9940"/>
                <a:gd name="connsiteY31" fmla="*/ 1792 h 10000"/>
                <a:gd name="connsiteX32" fmla="*/ 7355 w 9940"/>
                <a:gd name="connsiteY32" fmla="*/ 2232 h 10000"/>
                <a:gd name="connsiteX33" fmla="*/ 6752 w 9940"/>
                <a:gd name="connsiteY33" fmla="*/ 2855 h 10000"/>
                <a:gd name="connsiteX34" fmla="*/ 6144 w 9940"/>
                <a:gd name="connsiteY34" fmla="*/ 3614 h 10000"/>
                <a:gd name="connsiteX35" fmla="*/ 5663 w 9940"/>
                <a:gd name="connsiteY35" fmla="*/ 4229 h 10000"/>
                <a:gd name="connsiteX36" fmla="*/ 5307 w 9940"/>
                <a:gd name="connsiteY36" fmla="*/ 4685 h 10000"/>
                <a:gd name="connsiteX37" fmla="*/ 4949 w 9940"/>
                <a:gd name="connsiteY37" fmla="*/ 5140 h 10000"/>
                <a:gd name="connsiteX38" fmla="*/ 4767 w 9940"/>
                <a:gd name="connsiteY38" fmla="*/ 5383 h 10000"/>
                <a:gd name="connsiteX39" fmla="*/ 4633 w 9940"/>
                <a:gd name="connsiteY39" fmla="*/ 5505 h 10000"/>
                <a:gd name="connsiteX40" fmla="*/ 4472 w 9940"/>
                <a:gd name="connsiteY40" fmla="*/ 5558 h 10000"/>
                <a:gd name="connsiteX41" fmla="*/ 4299 w 9940"/>
                <a:gd name="connsiteY41" fmla="*/ 5558 h 10000"/>
                <a:gd name="connsiteX42" fmla="*/ 4175 w 9940"/>
                <a:gd name="connsiteY42" fmla="*/ 5520 h 10000"/>
                <a:gd name="connsiteX43" fmla="*/ 4066 w 9940"/>
                <a:gd name="connsiteY43" fmla="*/ 5414 h 10000"/>
                <a:gd name="connsiteX44" fmla="*/ 3972 w 9940"/>
                <a:gd name="connsiteY44" fmla="*/ 5338 h 10000"/>
                <a:gd name="connsiteX45" fmla="*/ 3897 w 9940"/>
                <a:gd name="connsiteY45" fmla="*/ 5232 h 10000"/>
                <a:gd name="connsiteX46" fmla="*/ 3663 w 9940"/>
                <a:gd name="connsiteY46" fmla="*/ 4692 h 10000"/>
                <a:gd name="connsiteX47" fmla="*/ 3320 w 9940"/>
                <a:gd name="connsiteY47" fmla="*/ 3721 h 10000"/>
                <a:gd name="connsiteX48" fmla="*/ 3107 w 9940"/>
                <a:gd name="connsiteY48" fmla="*/ 3090 h 10000"/>
                <a:gd name="connsiteX49" fmla="*/ 2972 w 9940"/>
                <a:gd name="connsiteY49" fmla="*/ 2680 h 10000"/>
                <a:gd name="connsiteX50" fmla="*/ 2860 w 9940"/>
                <a:gd name="connsiteY50" fmla="*/ 2415 h 10000"/>
                <a:gd name="connsiteX51" fmla="*/ 2725 w 9940"/>
                <a:gd name="connsiteY51" fmla="*/ 2225 h 10000"/>
                <a:gd name="connsiteX52" fmla="*/ 2543 w 9940"/>
                <a:gd name="connsiteY52" fmla="*/ 2020 h 10000"/>
                <a:gd name="connsiteX53" fmla="*/ 2146 w 9940"/>
                <a:gd name="connsiteY53" fmla="*/ 1739 h 10000"/>
                <a:gd name="connsiteX54" fmla="*/ 1183 w 9940"/>
                <a:gd name="connsiteY54" fmla="*/ 1040 h 10000"/>
                <a:gd name="connsiteX55" fmla="*/ 543 w 9940"/>
                <a:gd name="connsiteY55" fmla="*/ 433 h 10000"/>
                <a:gd name="connsiteX56" fmla="*/ 311 w 9940"/>
                <a:gd name="connsiteY56" fmla="*/ 190 h 10000"/>
                <a:gd name="connsiteX57" fmla="*/ 201 w 9940"/>
                <a:gd name="connsiteY57" fmla="*/ 68 h 10000"/>
                <a:gd name="connsiteX58" fmla="*/ 155 w 9940"/>
                <a:gd name="connsiteY58" fmla="*/ 15 h 10000"/>
                <a:gd name="connsiteX59" fmla="*/ 141 w 9940"/>
                <a:gd name="connsiteY59" fmla="*/ 0 h 10000"/>
                <a:gd name="connsiteX60" fmla="*/ 128 w 9940"/>
                <a:gd name="connsiteY60" fmla="*/ 8 h 10000"/>
                <a:gd name="connsiteX61" fmla="*/ 113 w 9940"/>
                <a:gd name="connsiteY61" fmla="*/ 61 h 10000"/>
                <a:gd name="connsiteX62" fmla="*/ 81 w 9940"/>
                <a:gd name="connsiteY62" fmla="*/ 304 h 10000"/>
                <a:gd name="connsiteX63" fmla="*/ 18 w 9940"/>
                <a:gd name="connsiteY63" fmla="*/ 767 h 10000"/>
                <a:gd name="connsiteX64" fmla="*/ 2 w 9940"/>
                <a:gd name="connsiteY64" fmla="*/ 888 h 10000"/>
                <a:gd name="connsiteX65" fmla="*/ 0 w 9940"/>
                <a:gd name="connsiteY65" fmla="*/ 896 h 10000"/>
                <a:gd name="connsiteX66" fmla="*/ 170 w 9940"/>
                <a:gd name="connsiteY66" fmla="*/ 1078 h 10000"/>
                <a:gd name="connsiteX0" fmla="*/ 171 w 9973"/>
                <a:gd name="connsiteY0" fmla="*/ 1078 h 10000"/>
                <a:gd name="connsiteX1" fmla="*/ 1001 w 9973"/>
                <a:gd name="connsiteY1" fmla="*/ 1853 h 10000"/>
                <a:gd name="connsiteX2" fmla="*/ 1815 w 9973"/>
                <a:gd name="connsiteY2" fmla="*/ 2468 h 10000"/>
                <a:gd name="connsiteX3" fmla="*/ 2321 w 9973"/>
                <a:gd name="connsiteY3" fmla="*/ 2832 h 10000"/>
                <a:gd name="connsiteX4" fmla="*/ 2546 w 9973"/>
                <a:gd name="connsiteY4" fmla="*/ 3022 h 10000"/>
                <a:gd name="connsiteX5" fmla="*/ 2762 w 9973"/>
                <a:gd name="connsiteY5" fmla="*/ 3424 h 10000"/>
                <a:gd name="connsiteX6" fmla="*/ 3038 w 9973"/>
                <a:gd name="connsiteY6" fmla="*/ 4237 h 10000"/>
                <a:gd name="connsiteX7" fmla="*/ 3347 w 9973"/>
                <a:gd name="connsiteY7" fmla="*/ 5095 h 10000"/>
                <a:gd name="connsiteX8" fmla="*/ 3463 w 9973"/>
                <a:gd name="connsiteY8" fmla="*/ 5459 h 10000"/>
                <a:gd name="connsiteX9" fmla="*/ 3659 w 9973"/>
                <a:gd name="connsiteY9" fmla="*/ 6014 h 10000"/>
                <a:gd name="connsiteX10" fmla="*/ 3874 w 9973"/>
                <a:gd name="connsiteY10" fmla="*/ 6409 h 10000"/>
                <a:gd name="connsiteX11" fmla="*/ 4193 w 9973"/>
                <a:gd name="connsiteY11" fmla="*/ 6910 h 10000"/>
                <a:gd name="connsiteX12" fmla="*/ 4402 w 9973"/>
                <a:gd name="connsiteY12" fmla="*/ 7244 h 10000"/>
                <a:gd name="connsiteX13" fmla="*/ 4534 w 9973"/>
                <a:gd name="connsiteY13" fmla="*/ 7441 h 10000"/>
                <a:gd name="connsiteX14" fmla="*/ 4608 w 9973"/>
                <a:gd name="connsiteY14" fmla="*/ 7570 h 10000"/>
                <a:gd name="connsiteX15" fmla="*/ 5447 w 9973"/>
                <a:gd name="connsiteY15" fmla="*/ 8026 h 10000"/>
                <a:gd name="connsiteX16" fmla="*/ 8614 w 9973"/>
                <a:gd name="connsiteY16" fmla="*/ 9605 h 10000"/>
                <a:gd name="connsiteX17" fmla="*/ 9419 w 9973"/>
                <a:gd name="connsiteY17" fmla="*/ 10000 h 10000"/>
                <a:gd name="connsiteX18" fmla="*/ 9424 w 9973"/>
                <a:gd name="connsiteY18" fmla="*/ 9985 h 10000"/>
                <a:gd name="connsiteX19" fmla="*/ 9514 w 9973"/>
                <a:gd name="connsiteY19" fmla="*/ 8785 h 10000"/>
                <a:gd name="connsiteX20" fmla="*/ 9950 w 9973"/>
                <a:gd name="connsiteY20" fmla="*/ 3037 h 10000"/>
                <a:gd name="connsiteX21" fmla="*/ 9952 w 9973"/>
                <a:gd name="connsiteY21" fmla="*/ 2976 h 10000"/>
                <a:gd name="connsiteX22" fmla="*/ 9954 w 9973"/>
                <a:gd name="connsiteY22" fmla="*/ 2863 h 10000"/>
                <a:gd name="connsiteX23" fmla="*/ 9954 w 9973"/>
                <a:gd name="connsiteY23" fmla="*/ 2779 h 10000"/>
                <a:gd name="connsiteX24" fmla="*/ 9958 w 9973"/>
                <a:gd name="connsiteY24" fmla="*/ 2733 h 10000"/>
                <a:gd name="connsiteX25" fmla="*/ 9972 w 9973"/>
                <a:gd name="connsiteY25" fmla="*/ 2711 h 10000"/>
                <a:gd name="connsiteX26" fmla="*/ 9915 w 9973"/>
                <a:gd name="connsiteY26" fmla="*/ 1617 h 10000"/>
                <a:gd name="connsiteX27" fmla="*/ 9496 w 9973"/>
                <a:gd name="connsiteY27" fmla="*/ 1557 h 10000"/>
                <a:gd name="connsiteX28" fmla="*/ 9039 w 9973"/>
                <a:gd name="connsiteY28" fmla="*/ 1511 h 10000"/>
                <a:gd name="connsiteX29" fmla="*/ 8557 w 9973"/>
                <a:gd name="connsiteY29" fmla="*/ 1579 h 10000"/>
                <a:gd name="connsiteX30" fmla="*/ 8002 w 9973"/>
                <a:gd name="connsiteY30" fmla="*/ 1792 h 10000"/>
                <a:gd name="connsiteX31" fmla="*/ 7399 w 9973"/>
                <a:gd name="connsiteY31" fmla="*/ 2232 h 10000"/>
                <a:gd name="connsiteX32" fmla="*/ 6793 w 9973"/>
                <a:gd name="connsiteY32" fmla="*/ 2855 h 10000"/>
                <a:gd name="connsiteX33" fmla="*/ 6181 w 9973"/>
                <a:gd name="connsiteY33" fmla="*/ 3614 h 10000"/>
                <a:gd name="connsiteX34" fmla="*/ 5697 w 9973"/>
                <a:gd name="connsiteY34" fmla="*/ 4229 h 10000"/>
                <a:gd name="connsiteX35" fmla="*/ 5339 w 9973"/>
                <a:gd name="connsiteY35" fmla="*/ 4685 h 10000"/>
                <a:gd name="connsiteX36" fmla="*/ 4979 w 9973"/>
                <a:gd name="connsiteY36" fmla="*/ 5140 h 10000"/>
                <a:gd name="connsiteX37" fmla="*/ 4796 w 9973"/>
                <a:gd name="connsiteY37" fmla="*/ 5383 h 10000"/>
                <a:gd name="connsiteX38" fmla="*/ 4661 w 9973"/>
                <a:gd name="connsiteY38" fmla="*/ 5505 h 10000"/>
                <a:gd name="connsiteX39" fmla="*/ 4499 w 9973"/>
                <a:gd name="connsiteY39" fmla="*/ 5558 h 10000"/>
                <a:gd name="connsiteX40" fmla="*/ 4325 w 9973"/>
                <a:gd name="connsiteY40" fmla="*/ 5558 h 10000"/>
                <a:gd name="connsiteX41" fmla="*/ 4200 w 9973"/>
                <a:gd name="connsiteY41" fmla="*/ 5520 h 10000"/>
                <a:gd name="connsiteX42" fmla="*/ 4091 w 9973"/>
                <a:gd name="connsiteY42" fmla="*/ 5414 h 10000"/>
                <a:gd name="connsiteX43" fmla="*/ 3996 w 9973"/>
                <a:gd name="connsiteY43" fmla="*/ 5338 h 10000"/>
                <a:gd name="connsiteX44" fmla="*/ 3921 w 9973"/>
                <a:gd name="connsiteY44" fmla="*/ 5232 h 10000"/>
                <a:gd name="connsiteX45" fmla="*/ 3685 w 9973"/>
                <a:gd name="connsiteY45" fmla="*/ 4692 h 10000"/>
                <a:gd name="connsiteX46" fmla="*/ 3340 w 9973"/>
                <a:gd name="connsiteY46" fmla="*/ 3721 h 10000"/>
                <a:gd name="connsiteX47" fmla="*/ 3126 w 9973"/>
                <a:gd name="connsiteY47" fmla="*/ 3090 h 10000"/>
                <a:gd name="connsiteX48" fmla="*/ 2990 w 9973"/>
                <a:gd name="connsiteY48" fmla="*/ 2680 h 10000"/>
                <a:gd name="connsiteX49" fmla="*/ 2877 w 9973"/>
                <a:gd name="connsiteY49" fmla="*/ 2415 h 10000"/>
                <a:gd name="connsiteX50" fmla="*/ 2741 w 9973"/>
                <a:gd name="connsiteY50" fmla="*/ 2225 h 10000"/>
                <a:gd name="connsiteX51" fmla="*/ 2558 w 9973"/>
                <a:gd name="connsiteY51" fmla="*/ 2020 h 10000"/>
                <a:gd name="connsiteX52" fmla="*/ 2159 w 9973"/>
                <a:gd name="connsiteY52" fmla="*/ 1739 h 10000"/>
                <a:gd name="connsiteX53" fmla="*/ 1190 w 9973"/>
                <a:gd name="connsiteY53" fmla="*/ 1040 h 10000"/>
                <a:gd name="connsiteX54" fmla="*/ 546 w 9973"/>
                <a:gd name="connsiteY54" fmla="*/ 433 h 10000"/>
                <a:gd name="connsiteX55" fmla="*/ 313 w 9973"/>
                <a:gd name="connsiteY55" fmla="*/ 190 h 10000"/>
                <a:gd name="connsiteX56" fmla="*/ 202 w 9973"/>
                <a:gd name="connsiteY56" fmla="*/ 68 h 10000"/>
                <a:gd name="connsiteX57" fmla="*/ 156 w 9973"/>
                <a:gd name="connsiteY57" fmla="*/ 15 h 10000"/>
                <a:gd name="connsiteX58" fmla="*/ 142 w 9973"/>
                <a:gd name="connsiteY58" fmla="*/ 0 h 10000"/>
                <a:gd name="connsiteX59" fmla="*/ 129 w 9973"/>
                <a:gd name="connsiteY59" fmla="*/ 8 h 10000"/>
                <a:gd name="connsiteX60" fmla="*/ 114 w 9973"/>
                <a:gd name="connsiteY60" fmla="*/ 61 h 10000"/>
                <a:gd name="connsiteX61" fmla="*/ 81 w 9973"/>
                <a:gd name="connsiteY61" fmla="*/ 304 h 10000"/>
                <a:gd name="connsiteX62" fmla="*/ 18 w 9973"/>
                <a:gd name="connsiteY62" fmla="*/ 767 h 10000"/>
                <a:gd name="connsiteX63" fmla="*/ 2 w 9973"/>
                <a:gd name="connsiteY63" fmla="*/ 888 h 10000"/>
                <a:gd name="connsiteX64" fmla="*/ 0 w 9973"/>
                <a:gd name="connsiteY64" fmla="*/ 896 h 10000"/>
                <a:gd name="connsiteX65" fmla="*/ 171 w 9973"/>
                <a:gd name="connsiteY65" fmla="*/ 1078 h 10000"/>
                <a:gd name="connsiteX0" fmla="*/ 171 w 9990"/>
                <a:gd name="connsiteY0" fmla="*/ 1078 h 10000"/>
                <a:gd name="connsiteX1" fmla="*/ 1004 w 9990"/>
                <a:gd name="connsiteY1" fmla="*/ 1853 h 10000"/>
                <a:gd name="connsiteX2" fmla="*/ 1820 w 9990"/>
                <a:gd name="connsiteY2" fmla="*/ 2468 h 10000"/>
                <a:gd name="connsiteX3" fmla="*/ 2327 w 9990"/>
                <a:gd name="connsiteY3" fmla="*/ 2832 h 10000"/>
                <a:gd name="connsiteX4" fmla="*/ 2553 w 9990"/>
                <a:gd name="connsiteY4" fmla="*/ 3022 h 10000"/>
                <a:gd name="connsiteX5" fmla="*/ 2769 w 9990"/>
                <a:gd name="connsiteY5" fmla="*/ 3424 h 10000"/>
                <a:gd name="connsiteX6" fmla="*/ 3046 w 9990"/>
                <a:gd name="connsiteY6" fmla="*/ 4237 h 10000"/>
                <a:gd name="connsiteX7" fmla="*/ 3356 w 9990"/>
                <a:gd name="connsiteY7" fmla="*/ 5095 h 10000"/>
                <a:gd name="connsiteX8" fmla="*/ 3472 w 9990"/>
                <a:gd name="connsiteY8" fmla="*/ 5459 h 10000"/>
                <a:gd name="connsiteX9" fmla="*/ 3669 w 9990"/>
                <a:gd name="connsiteY9" fmla="*/ 6014 h 10000"/>
                <a:gd name="connsiteX10" fmla="*/ 3884 w 9990"/>
                <a:gd name="connsiteY10" fmla="*/ 6409 h 10000"/>
                <a:gd name="connsiteX11" fmla="*/ 4204 w 9990"/>
                <a:gd name="connsiteY11" fmla="*/ 6910 h 10000"/>
                <a:gd name="connsiteX12" fmla="*/ 4414 w 9990"/>
                <a:gd name="connsiteY12" fmla="*/ 7244 h 10000"/>
                <a:gd name="connsiteX13" fmla="*/ 4546 w 9990"/>
                <a:gd name="connsiteY13" fmla="*/ 7441 h 10000"/>
                <a:gd name="connsiteX14" fmla="*/ 4620 w 9990"/>
                <a:gd name="connsiteY14" fmla="*/ 7570 h 10000"/>
                <a:gd name="connsiteX15" fmla="*/ 5462 w 9990"/>
                <a:gd name="connsiteY15" fmla="*/ 8026 h 10000"/>
                <a:gd name="connsiteX16" fmla="*/ 8637 w 9990"/>
                <a:gd name="connsiteY16" fmla="*/ 9605 h 10000"/>
                <a:gd name="connsiteX17" fmla="*/ 9445 w 9990"/>
                <a:gd name="connsiteY17" fmla="*/ 10000 h 10000"/>
                <a:gd name="connsiteX18" fmla="*/ 9450 w 9990"/>
                <a:gd name="connsiteY18" fmla="*/ 9985 h 10000"/>
                <a:gd name="connsiteX19" fmla="*/ 9540 w 9990"/>
                <a:gd name="connsiteY19" fmla="*/ 8785 h 10000"/>
                <a:gd name="connsiteX20" fmla="*/ 9977 w 9990"/>
                <a:gd name="connsiteY20" fmla="*/ 3037 h 10000"/>
                <a:gd name="connsiteX21" fmla="*/ 9979 w 9990"/>
                <a:gd name="connsiteY21" fmla="*/ 2976 h 10000"/>
                <a:gd name="connsiteX22" fmla="*/ 9981 w 9990"/>
                <a:gd name="connsiteY22" fmla="*/ 2863 h 10000"/>
                <a:gd name="connsiteX23" fmla="*/ 9981 w 9990"/>
                <a:gd name="connsiteY23" fmla="*/ 2779 h 10000"/>
                <a:gd name="connsiteX24" fmla="*/ 9985 w 9990"/>
                <a:gd name="connsiteY24" fmla="*/ 2733 h 10000"/>
                <a:gd name="connsiteX25" fmla="*/ 9942 w 9990"/>
                <a:gd name="connsiteY25" fmla="*/ 1617 h 10000"/>
                <a:gd name="connsiteX26" fmla="*/ 9522 w 9990"/>
                <a:gd name="connsiteY26" fmla="*/ 1557 h 10000"/>
                <a:gd name="connsiteX27" fmla="*/ 9063 w 9990"/>
                <a:gd name="connsiteY27" fmla="*/ 1511 h 10000"/>
                <a:gd name="connsiteX28" fmla="*/ 8580 w 9990"/>
                <a:gd name="connsiteY28" fmla="*/ 1579 h 10000"/>
                <a:gd name="connsiteX29" fmla="*/ 8024 w 9990"/>
                <a:gd name="connsiteY29" fmla="*/ 1792 h 10000"/>
                <a:gd name="connsiteX30" fmla="*/ 7419 w 9990"/>
                <a:gd name="connsiteY30" fmla="*/ 2232 h 10000"/>
                <a:gd name="connsiteX31" fmla="*/ 6811 w 9990"/>
                <a:gd name="connsiteY31" fmla="*/ 2855 h 10000"/>
                <a:gd name="connsiteX32" fmla="*/ 6198 w 9990"/>
                <a:gd name="connsiteY32" fmla="*/ 3614 h 10000"/>
                <a:gd name="connsiteX33" fmla="*/ 5712 w 9990"/>
                <a:gd name="connsiteY33" fmla="*/ 4229 h 10000"/>
                <a:gd name="connsiteX34" fmla="*/ 5353 w 9990"/>
                <a:gd name="connsiteY34" fmla="*/ 4685 h 10000"/>
                <a:gd name="connsiteX35" fmla="*/ 4992 w 9990"/>
                <a:gd name="connsiteY35" fmla="*/ 5140 h 10000"/>
                <a:gd name="connsiteX36" fmla="*/ 4809 w 9990"/>
                <a:gd name="connsiteY36" fmla="*/ 5383 h 10000"/>
                <a:gd name="connsiteX37" fmla="*/ 4674 w 9990"/>
                <a:gd name="connsiteY37" fmla="*/ 5505 h 10000"/>
                <a:gd name="connsiteX38" fmla="*/ 4511 w 9990"/>
                <a:gd name="connsiteY38" fmla="*/ 5558 h 10000"/>
                <a:gd name="connsiteX39" fmla="*/ 4337 w 9990"/>
                <a:gd name="connsiteY39" fmla="*/ 5558 h 10000"/>
                <a:gd name="connsiteX40" fmla="*/ 4211 w 9990"/>
                <a:gd name="connsiteY40" fmla="*/ 5520 h 10000"/>
                <a:gd name="connsiteX41" fmla="*/ 4102 w 9990"/>
                <a:gd name="connsiteY41" fmla="*/ 5414 h 10000"/>
                <a:gd name="connsiteX42" fmla="*/ 4007 w 9990"/>
                <a:gd name="connsiteY42" fmla="*/ 5338 h 10000"/>
                <a:gd name="connsiteX43" fmla="*/ 3932 w 9990"/>
                <a:gd name="connsiteY43" fmla="*/ 5232 h 10000"/>
                <a:gd name="connsiteX44" fmla="*/ 3695 w 9990"/>
                <a:gd name="connsiteY44" fmla="*/ 4692 h 10000"/>
                <a:gd name="connsiteX45" fmla="*/ 3349 w 9990"/>
                <a:gd name="connsiteY45" fmla="*/ 3721 h 10000"/>
                <a:gd name="connsiteX46" fmla="*/ 3134 w 9990"/>
                <a:gd name="connsiteY46" fmla="*/ 3090 h 10000"/>
                <a:gd name="connsiteX47" fmla="*/ 2998 w 9990"/>
                <a:gd name="connsiteY47" fmla="*/ 2680 h 10000"/>
                <a:gd name="connsiteX48" fmla="*/ 2885 w 9990"/>
                <a:gd name="connsiteY48" fmla="*/ 2415 h 10000"/>
                <a:gd name="connsiteX49" fmla="*/ 2748 w 9990"/>
                <a:gd name="connsiteY49" fmla="*/ 2225 h 10000"/>
                <a:gd name="connsiteX50" fmla="*/ 2565 w 9990"/>
                <a:gd name="connsiteY50" fmla="*/ 2020 h 10000"/>
                <a:gd name="connsiteX51" fmla="*/ 2165 w 9990"/>
                <a:gd name="connsiteY51" fmla="*/ 1739 h 10000"/>
                <a:gd name="connsiteX52" fmla="*/ 1193 w 9990"/>
                <a:gd name="connsiteY52" fmla="*/ 1040 h 10000"/>
                <a:gd name="connsiteX53" fmla="*/ 547 w 9990"/>
                <a:gd name="connsiteY53" fmla="*/ 433 h 10000"/>
                <a:gd name="connsiteX54" fmla="*/ 314 w 9990"/>
                <a:gd name="connsiteY54" fmla="*/ 190 h 10000"/>
                <a:gd name="connsiteX55" fmla="*/ 203 w 9990"/>
                <a:gd name="connsiteY55" fmla="*/ 68 h 10000"/>
                <a:gd name="connsiteX56" fmla="*/ 156 w 9990"/>
                <a:gd name="connsiteY56" fmla="*/ 15 h 10000"/>
                <a:gd name="connsiteX57" fmla="*/ 142 w 9990"/>
                <a:gd name="connsiteY57" fmla="*/ 0 h 10000"/>
                <a:gd name="connsiteX58" fmla="*/ 129 w 9990"/>
                <a:gd name="connsiteY58" fmla="*/ 8 h 10000"/>
                <a:gd name="connsiteX59" fmla="*/ 114 w 9990"/>
                <a:gd name="connsiteY59" fmla="*/ 61 h 10000"/>
                <a:gd name="connsiteX60" fmla="*/ 81 w 9990"/>
                <a:gd name="connsiteY60" fmla="*/ 304 h 10000"/>
                <a:gd name="connsiteX61" fmla="*/ 18 w 9990"/>
                <a:gd name="connsiteY61" fmla="*/ 767 h 10000"/>
                <a:gd name="connsiteX62" fmla="*/ 2 w 9990"/>
                <a:gd name="connsiteY62" fmla="*/ 888 h 10000"/>
                <a:gd name="connsiteX63" fmla="*/ 0 w 9990"/>
                <a:gd name="connsiteY63" fmla="*/ 896 h 10000"/>
                <a:gd name="connsiteX64" fmla="*/ 171 w 9990"/>
                <a:gd name="connsiteY64" fmla="*/ 1078 h 10000"/>
                <a:gd name="connsiteX0" fmla="*/ 171 w 9998"/>
                <a:gd name="connsiteY0" fmla="*/ 1078 h 10000"/>
                <a:gd name="connsiteX1" fmla="*/ 1005 w 9998"/>
                <a:gd name="connsiteY1" fmla="*/ 1853 h 10000"/>
                <a:gd name="connsiteX2" fmla="*/ 1822 w 9998"/>
                <a:gd name="connsiteY2" fmla="*/ 2468 h 10000"/>
                <a:gd name="connsiteX3" fmla="*/ 2329 w 9998"/>
                <a:gd name="connsiteY3" fmla="*/ 2832 h 10000"/>
                <a:gd name="connsiteX4" fmla="*/ 2556 w 9998"/>
                <a:gd name="connsiteY4" fmla="*/ 3022 h 10000"/>
                <a:gd name="connsiteX5" fmla="*/ 2772 w 9998"/>
                <a:gd name="connsiteY5" fmla="*/ 3424 h 10000"/>
                <a:gd name="connsiteX6" fmla="*/ 3049 w 9998"/>
                <a:gd name="connsiteY6" fmla="*/ 4237 h 10000"/>
                <a:gd name="connsiteX7" fmla="*/ 3359 w 9998"/>
                <a:gd name="connsiteY7" fmla="*/ 5095 h 10000"/>
                <a:gd name="connsiteX8" fmla="*/ 3475 w 9998"/>
                <a:gd name="connsiteY8" fmla="*/ 5459 h 10000"/>
                <a:gd name="connsiteX9" fmla="*/ 3673 w 9998"/>
                <a:gd name="connsiteY9" fmla="*/ 6014 h 10000"/>
                <a:gd name="connsiteX10" fmla="*/ 3888 w 9998"/>
                <a:gd name="connsiteY10" fmla="*/ 6409 h 10000"/>
                <a:gd name="connsiteX11" fmla="*/ 4208 w 9998"/>
                <a:gd name="connsiteY11" fmla="*/ 6910 h 10000"/>
                <a:gd name="connsiteX12" fmla="*/ 4418 w 9998"/>
                <a:gd name="connsiteY12" fmla="*/ 7244 h 10000"/>
                <a:gd name="connsiteX13" fmla="*/ 4551 w 9998"/>
                <a:gd name="connsiteY13" fmla="*/ 7441 h 10000"/>
                <a:gd name="connsiteX14" fmla="*/ 4625 w 9998"/>
                <a:gd name="connsiteY14" fmla="*/ 7570 h 10000"/>
                <a:gd name="connsiteX15" fmla="*/ 5467 w 9998"/>
                <a:gd name="connsiteY15" fmla="*/ 8026 h 10000"/>
                <a:gd name="connsiteX16" fmla="*/ 8646 w 9998"/>
                <a:gd name="connsiteY16" fmla="*/ 9605 h 10000"/>
                <a:gd name="connsiteX17" fmla="*/ 9454 w 9998"/>
                <a:gd name="connsiteY17" fmla="*/ 10000 h 10000"/>
                <a:gd name="connsiteX18" fmla="*/ 9459 w 9998"/>
                <a:gd name="connsiteY18" fmla="*/ 9985 h 10000"/>
                <a:gd name="connsiteX19" fmla="*/ 9550 w 9998"/>
                <a:gd name="connsiteY19" fmla="*/ 8785 h 10000"/>
                <a:gd name="connsiteX20" fmla="*/ 9987 w 9998"/>
                <a:gd name="connsiteY20" fmla="*/ 3037 h 10000"/>
                <a:gd name="connsiteX21" fmla="*/ 9989 w 9998"/>
                <a:gd name="connsiteY21" fmla="*/ 2976 h 10000"/>
                <a:gd name="connsiteX22" fmla="*/ 9991 w 9998"/>
                <a:gd name="connsiteY22" fmla="*/ 2863 h 10000"/>
                <a:gd name="connsiteX23" fmla="*/ 9991 w 9998"/>
                <a:gd name="connsiteY23" fmla="*/ 2779 h 10000"/>
                <a:gd name="connsiteX24" fmla="*/ 9952 w 9998"/>
                <a:gd name="connsiteY24" fmla="*/ 1617 h 10000"/>
                <a:gd name="connsiteX25" fmla="*/ 9532 w 9998"/>
                <a:gd name="connsiteY25" fmla="*/ 1557 h 10000"/>
                <a:gd name="connsiteX26" fmla="*/ 9072 w 9998"/>
                <a:gd name="connsiteY26" fmla="*/ 1511 h 10000"/>
                <a:gd name="connsiteX27" fmla="*/ 8589 w 9998"/>
                <a:gd name="connsiteY27" fmla="*/ 1579 h 10000"/>
                <a:gd name="connsiteX28" fmla="*/ 8032 w 9998"/>
                <a:gd name="connsiteY28" fmla="*/ 1792 h 10000"/>
                <a:gd name="connsiteX29" fmla="*/ 7426 w 9998"/>
                <a:gd name="connsiteY29" fmla="*/ 2232 h 10000"/>
                <a:gd name="connsiteX30" fmla="*/ 6818 w 9998"/>
                <a:gd name="connsiteY30" fmla="*/ 2855 h 10000"/>
                <a:gd name="connsiteX31" fmla="*/ 6204 w 9998"/>
                <a:gd name="connsiteY31" fmla="*/ 3614 h 10000"/>
                <a:gd name="connsiteX32" fmla="*/ 5718 w 9998"/>
                <a:gd name="connsiteY32" fmla="*/ 4229 h 10000"/>
                <a:gd name="connsiteX33" fmla="*/ 5358 w 9998"/>
                <a:gd name="connsiteY33" fmla="*/ 4685 h 10000"/>
                <a:gd name="connsiteX34" fmla="*/ 4997 w 9998"/>
                <a:gd name="connsiteY34" fmla="*/ 5140 h 10000"/>
                <a:gd name="connsiteX35" fmla="*/ 4814 w 9998"/>
                <a:gd name="connsiteY35" fmla="*/ 5383 h 10000"/>
                <a:gd name="connsiteX36" fmla="*/ 4679 w 9998"/>
                <a:gd name="connsiteY36" fmla="*/ 5505 h 10000"/>
                <a:gd name="connsiteX37" fmla="*/ 4516 w 9998"/>
                <a:gd name="connsiteY37" fmla="*/ 5558 h 10000"/>
                <a:gd name="connsiteX38" fmla="*/ 4341 w 9998"/>
                <a:gd name="connsiteY38" fmla="*/ 5558 h 10000"/>
                <a:gd name="connsiteX39" fmla="*/ 4215 w 9998"/>
                <a:gd name="connsiteY39" fmla="*/ 5520 h 10000"/>
                <a:gd name="connsiteX40" fmla="*/ 4106 w 9998"/>
                <a:gd name="connsiteY40" fmla="*/ 5414 h 10000"/>
                <a:gd name="connsiteX41" fmla="*/ 4011 w 9998"/>
                <a:gd name="connsiteY41" fmla="*/ 5338 h 10000"/>
                <a:gd name="connsiteX42" fmla="*/ 3936 w 9998"/>
                <a:gd name="connsiteY42" fmla="*/ 5232 h 10000"/>
                <a:gd name="connsiteX43" fmla="*/ 3699 w 9998"/>
                <a:gd name="connsiteY43" fmla="*/ 4692 h 10000"/>
                <a:gd name="connsiteX44" fmla="*/ 3352 w 9998"/>
                <a:gd name="connsiteY44" fmla="*/ 3721 h 10000"/>
                <a:gd name="connsiteX45" fmla="*/ 3137 w 9998"/>
                <a:gd name="connsiteY45" fmla="*/ 3090 h 10000"/>
                <a:gd name="connsiteX46" fmla="*/ 3001 w 9998"/>
                <a:gd name="connsiteY46" fmla="*/ 2680 h 10000"/>
                <a:gd name="connsiteX47" fmla="*/ 2888 w 9998"/>
                <a:gd name="connsiteY47" fmla="*/ 2415 h 10000"/>
                <a:gd name="connsiteX48" fmla="*/ 2751 w 9998"/>
                <a:gd name="connsiteY48" fmla="*/ 2225 h 10000"/>
                <a:gd name="connsiteX49" fmla="*/ 2568 w 9998"/>
                <a:gd name="connsiteY49" fmla="*/ 2020 h 10000"/>
                <a:gd name="connsiteX50" fmla="*/ 2167 w 9998"/>
                <a:gd name="connsiteY50" fmla="*/ 1739 h 10000"/>
                <a:gd name="connsiteX51" fmla="*/ 1194 w 9998"/>
                <a:gd name="connsiteY51" fmla="*/ 1040 h 10000"/>
                <a:gd name="connsiteX52" fmla="*/ 548 w 9998"/>
                <a:gd name="connsiteY52" fmla="*/ 433 h 10000"/>
                <a:gd name="connsiteX53" fmla="*/ 314 w 9998"/>
                <a:gd name="connsiteY53" fmla="*/ 190 h 10000"/>
                <a:gd name="connsiteX54" fmla="*/ 203 w 9998"/>
                <a:gd name="connsiteY54" fmla="*/ 68 h 10000"/>
                <a:gd name="connsiteX55" fmla="*/ 156 w 9998"/>
                <a:gd name="connsiteY55" fmla="*/ 15 h 10000"/>
                <a:gd name="connsiteX56" fmla="*/ 142 w 9998"/>
                <a:gd name="connsiteY56" fmla="*/ 0 h 10000"/>
                <a:gd name="connsiteX57" fmla="*/ 129 w 9998"/>
                <a:gd name="connsiteY57" fmla="*/ 8 h 10000"/>
                <a:gd name="connsiteX58" fmla="*/ 114 w 9998"/>
                <a:gd name="connsiteY58" fmla="*/ 61 h 10000"/>
                <a:gd name="connsiteX59" fmla="*/ 81 w 9998"/>
                <a:gd name="connsiteY59" fmla="*/ 304 h 10000"/>
                <a:gd name="connsiteX60" fmla="*/ 18 w 9998"/>
                <a:gd name="connsiteY60" fmla="*/ 767 h 10000"/>
                <a:gd name="connsiteX61" fmla="*/ 2 w 9998"/>
                <a:gd name="connsiteY61" fmla="*/ 888 h 10000"/>
                <a:gd name="connsiteX62" fmla="*/ 0 w 9998"/>
                <a:gd name="connsiteY62" fmla="*/ 896 h 10000"/>
                <a:gd name="connsiteX63" fmla="*/ 171 w 9998"/>
                <a:gd name="connsiteY63" fmla="*/ 1078 h 10000"/>
                <a:gd name="connsiteX0" fmla="*/ 171 w 9993"/>
                <a:gd name="connsiteY0" fmla="*/ 1078 h 10000"/>
                <a:gd name="connsiteX1" fmla="*/ 1005 w 9993"/>
                <a:gd name="connsiteY1" fmla="*/ 1853 h 10000"/>
                <a:gd name="connsiteX2" fmla="*/ 1822 w 9993"/>
                <a:gd name="connsiteY2" fmla="*/ 2468 h 10000"/>
                <a:gd name="connsiteX3" fmla="*/ 2329 w 9993"/>
                <a:gd name="connsiteY3" fmla="*/ 2832 h 10000"/>
                <a:gd name="connsiteX4" fmla="*/ 2557 w 9993"/>
                <a:gd name="connsiteY4" fmla="*/ 3022 h 10000"/>
                <a:gd name="connsiteX5" fmla="*/ 2773 w 9993"/>
                <a:gd name="connsiteY5" fmla="*/ 3424 h 10000"/>
                <a:gd name="connsiteX6" fmla="*/ 3050 w 9993"/>
                <a:gd name="connsiteY6" fmla="*/ 4237 h 10000"/>
                <a:gd name="connsiteX7" fmla="*/ 3360 w 9993"/>
                <a:gd name="connsiteY7" fmla="*/ 5095 h 10000"/>
                <a:gd name="connsiteX8" fmla="*/ 3476 w 9993"/>
                <a:gd name="connsiteY8" fmla="*/ 5459 h 10000"/>
                <a:gd name="connsiteX9" fmla="*/ 3674 w 9993"/>
                <a:gd name="connsiteY9" fmla="*/ 6014 h 10000"/>
                <a:gd name="connsiteX10" fmla="*/ 3889 w 9993"/>
                <a:gd name="connsiteY10" fmla="*/ 6409 h 10000"/>
                <a:gd name="connsiteX11" fmla="*/ 4209 w 9993"/>
                <a:gd name="connsiteY11" fmla="*/ 6910 h 10000"/>
                <a:gd name="connsiteX12" fmla="*/ 4419 w 9993"/>
                <a:gd name="connsiteY12" fmla="*/ 7244 h 10000"/>
                <a:gd name="connsiteX13" fmla="*/ 4552 w 9993"/>
                <a:gd name="connsiteY13" fmla="*/ 7441 h 10000"/>
                <a:gd name="connsiteX14" fmla="*/ 4626 w 9993"/>
                <a:gd name="connsiteY14" fmla="*/ 7570 h 10000"/>
                <a:gd name="connsiteX15" fmla="*/ 5468 w 9993"/>
                <a:gd name="connsiteY15" fmla="*/ 8026 h 10000"/>
                <a:gd name="connsiteX16" fmla="*/ 8648 w 9993"/>
                <a:gd name="connsiteY16" fmla="*/ 9605 h 10000"/>
                <a:gd name="connsiteX17" fmla="*/ 9456 w 9993"/>
                <a:gd name="connsiteY17" fmla="*/ 10000 h 10000"/>
                <a:gd name="connsiteX18" fmla="*/ 9461 w 9993"/>
                <a:gd name="connsiteY18" fmla="*/ 9985 h 10000"/>
                <a:gd name="connsiteX19" fmla="*/ 9552 w 9993"/>
                <a:gd name="connsiteY19" fmla="*/ 8785 h 10000"/>
                <a:gd name="connsiteX20" fmla="*/ 9989 w 9993"/>
                <a:gd name="connsiteY20" fmla="*/ 3037 h 10000"/>
                <a:gd name="connsiteX21" fmla="*/ 9991 w 9993"/>
                <a:gd name="connsiteY21" fmla="*/ 2976 h 10000"/>
                <a:gd name="connsiteX22" fmla="*/ 9993 w 9993"/>
                <a:gd name="connsiteY22" fmla="*/ 2863 h 10000"/>
                <a:gd name="connsiteX23" fmla="*/ 9954 w 9993"/>
                <a:gd name="connsiteY23" fmla="*/ 1617 h 10000"/>
                <a:gd name="connsiteX24" fmla="*/ 9534 w 9993"/>
                <a:gd name="connsiteY24" fmla="*/ 1557 h 10000"/>
                <a:gd name="connsiteX25" fmla="*/ 9074 w 9993"/>
                <a:gd name="connsiteY25" fmla="*/ 1511 h 10000"/>
                <a:gd name="connsiteX26" fmla="*/ 8591 w 9993"/>
                <a:gd name="connsiteY26" fmla="*/ 1579 h 10000"/>
                <a:gd name="connsiteX27" fmla="*/ 8034 w 9993"/>
                <a:gd name="connsiteY27" fmla="*/ 1792 h 10000"/>
                <a:gd name="connsiteX28" fmla="*/ 7427 w 9993"/>
                <a:gd name="connsiteY28" fmla="*/ 2232 h 10000"/>
                <a:gd name="connsiteX29" fmla="*/ 6819 w 9993"/>
                <a:gd name="connsiteY29" fmla="*/ 2855 h 10000"/>
                <a:gd name="connsiteX30" fmla="*/ 6205 w 9993"/>
                <a:gd name="connsiteY30" fmla="*/ 3614 h 10000"/>
                <a:gd name="connsiteX31" fmla="*/ 5719 w 9993"/>
                <a:gd name="connsiteY31" fmla="*/ 4229 h 10000"/>
                <a:gd name="connsiteX32" fmla="*/ 5359 w 9993"/>
                <a:gd name="connsiteY32" fmla="*/ 4685 h 10000"/>
                <a:gd name="connsiteX33" fmla="*/ 4998 w 9993"/>
                <a:gd name="connsiteY33" fmla="*/ 5140 h 10000"/>
                <a:gd name="connsiteX34" fmla="*/ 4815 w 9993"/>
                <a:gd name="connsiteY34" fmla="*/ 5383 h 10000"/>
                <a:gd name="connsiteX35" fmla="*/ 4680 w 9993"/>
                <a:gd name="connsiteY35" fmla="*/ 5505 h 10000"/>
                <a:gd name="connsiteX36" fmla="*/ 4517 w 9993"/>
                <a:gd name="connsiteY36" fmla="*/ 5558 h 10000"/>
                <a:gd name="connsiteX37" fmla="*/ 4342 w 9993"/>
                <a:gd name="connsiteY37" fmla="*/ 5558 h 10000"/>
                <a:gd name="connsiteX38" fmla="*/ 4216 w 9993"/>
                <a:gd name="connsiteY38" fmla="*/ 5520 h 10000"/>
                <a:gd name="connsiteX39" fmla="*/ 4107 w 9993"/>
                <a:gd name="connsiteY39" fmla="*/ 5414 h 10000"/>
                <a:gd name="connsiteX40" fmla="*/ 4012 w 9993"/>
                <a:gd name="connsiteY40" fmla="*/ 5338 h 10000"/>
                <a:gd name="connsiteX41" fmla="*/ 3937 w 9993"/>
                <a:gd name="connsiteY41" fmla="*/ 5232 h 10000"/>
                <a:gd name="connsiteX42" fmla="*/ 3700 w 9993"/>
                <a:gd name="connsiteY42" fmla="*/ 4692 h 10000"/>
                <a:gd name="connsiteX43" fmla="*/ 3353 w 9993"/>
                <a:gd name="connsiteY43" fmla="*/ 3721 h 10000"/>
                <a:gd name="connsiteX44" fmla="*/ 3138 w 9993"/>
                <a:gd name="connsiteY44" fmla="*/ 3090 h 10000"/>
                <a:gd name="connsiteX45" fmla="*/ 3002 w 9993"/>
                <a:gd name="connsiteY45" fmla="*/ 2680 h 10000"/>
                <a:gd name="connsiteX46" fmla="*/ 2889 w 9993"/>
                <a:gd name="connsiteY46" fmla="*/ 2415 h 10000"/>
                <a:gd name="connsiteX47" fmla="*/ 2752 w 9993"/>
                <a:gd name="connsiteY47" fmla="*/ 2225 h 10000"/>
                <a:gd name="connsiteX48" fmla="*/ 2569 w 9993"/>
                <a:gd name="connsiteY48" fmla="*/ 2020 h 10000"/>
                <a:gd name="connsiteX49" fmla="*/ 2167 w 9993"/>
                <a:gd name="connsiteY49" fmla="*/ 1739 h 10000"/>
                <a:gd name="connsiteX50" fmla="*/ 1194 w 9993"/>
                <a:gd name="connsiteY50" fmla="*/ 1040 h 10000"/>
                <a:gd name="connsiteX51" fmla="*/ 548 w 9993"/>
                <a:gd name="connsiteY51" fmla="*/ 433 h 10000"/>
                <a:gd name="connsiteX52" fmla="*/ 314 w 9993"/>
                <a:gd name="connsiteY52" fmla="*/ 190 h 10000"/>
                <a:gd name="connsiteX53" fmla="*/ 203 w 9993"/>
                <a:gd name="connsiteY53" fmla="*/ 68 h 10000"/>
                <a:gd name="connsiteX54" fmla="*/ 156 w 9993"/>
                <a:gd name="connsiteY54" fmla="*/ 15 h 10000"/>
                <a:gd name="connsiteX55" fmla="*/ 142 w 9993"/>
                <a:gd name="connsiteY55" fmla="*/ 0 h 10000"/>
                <a:gd name="connsiteX56" fmla="*/ 129 w 9993"/>
                <a:gd name="connsiteY56" fmla="*/ 8 h 10000"/>
                <a:gd name="connsiteX57" fmla="*/ 114 w 9993"/>
                <a:gd name="connsiteY57" fmla="*/ 61 h 10000"/>
                <a:gd name="connsiteX58" fmla="*/ 81 w 9993"/>
                <a:gd name="connsiteY58" fmla="*/ 304 h 10000"/>
                <a:gd name="connsiteX59" fmla="*/ 18 w 9993"/>
                <a:gd name="connsiteY59" fmla="*/ 767 h 10000"/>
                <a:gd name="connsiteX60" fmla="*/ 2 w 9993"/>
                <a:gd name="connsiteY60" fmla="*/ 888 h 10000"/>
                <a:gd name="connsiteX61" fmla="*/ 0 w 9993"/>
                <a:gd name="connsiteY61" fmla="*/ 896 h 10000"/>
                <a:gd name="connsiteX62" fmla="*/ 171 w 9993"/>
                <a:gd name="connsiteY62" fmla="*/ 1078 h 10000"/>
                <a:gd name="connsiteX0" fmla="*/ 171 w 10000"/>
                <a:gd name="connsiteY0" fmla="*/ 1078 h 10000"/>
                <a:gd name="connsiteX1" fmla="*/ 1006 w 10000"/>
                <a:gd name="connsiteY1" fmla="*/ 1853 h 10000"/>
                <a:gd name="connsiteX2" fmla="*/ 1823 w 10000"/>
                <a:gd name="connsiteY2" fmla="*/ 2468 h 10000"/>
                <a:gd name="connsiteX3" fmla="*/ 2331 w 10000"/>
                <a:gd name="connsiteY3" fmla="*/ 2832 h 10000"/>
                <a:gd name="connsiteX4" fmla="*/ 2559 w 10000"/>
                <a:gd name="connsiteY4" fmla="*/ 3022 h 10000"/>
                <a:gd name="connsiteX5" fmla="*/ 2775 w 10000"/>
                <a:gd name="connsiteY5" fmla="*/ 3424 h 10000"/>
                <a:gd name="connsiteX6" fmla="*/ 3052 w 10000"/>
                <a:gd name="connsiteY6" fmla="*/ 4237 h 10000"/>
                <a:gd name="connsiteX7" fmla="*/ 3362 w 10000"/>
                <a:gd name="connsiteY7" fmla="*/ 5095 h 10000"/>
                <a:gd name="connsiteX8" fmla="*/ 3478 w 10000"/>
                <a:gd name="connsiteY8" fmla="*/ 5459 h 10000"/>
                <a:gd name="connsiteX9" fmla="*/ 3677 w 10000"/>
                <a:gd name="connsiteY9" fmla="*/ 6014 h 10000"/>
                <a:gd name="connsiteX10" fmla="*/ 3892 w 10000"/>
                <a:gd name="connsiteY10" fmla="*/ 6409 h 10000"/>
                <a:gd name="connsiteX11" fmla="*/ 4212 w 10000"/>
                <a:gd name="connsiteY11" fmla="*/ 6910 h 10000"/>
                <a:gd name="connsiteX12" fmla="*/ 4422 w 10000"/>
                <a:gd name="connsiteY12" fmla="*/ 7244 h 10000"/>
                <a:gd name="connsiteX13" fmla="*/ 4555 w 10000"/>
                <a:gd name="connsiteY13" fmla="*/ 7441 h 10000"/>
                <a:gd name="connsiteX14" fmla="*/ 4629 w 10000"/>
                <a:gd name="connsiteY14" fmla="*/ 7570 h 10000"/>
                <a:gd name="connsiteX15" fmla="*/ 5472 w 10000"/>
                <a:gd name="connsiteY15" fmla="*/ 8026 h 10000"/>
                <a:gd name="connsiteX16" fmla="*/ 8654 w 10000"/>
                <a:gd name="connsiteY16" fmla="*/ 9605 h 10000"/>
                <a:gd name="connsiteX17" fmla="*/ 9463 w 10000"/>
                <a:gd name="connsiteY17" fmla="*/ 10000 h 10000"/>
                <a:gd name="connsiteX18" fmla="*/ 9468 w 10000"/>
                <a:gd name="connsiteY18" fmla="*/ 9985 h 10000"/>
                <a:gd name="connsiteX19" fmla="*/ 9559 w 10000"/>
                <a:gd name="connsiteY19" fmla="*/ 8785 h 10000"/>
                <a:gd name="connsiteX20" fmla="*/ 9996 w 10000"/>
                <a:gd name="connsiteY20" fmla="*/ 3037 h 10000"/>
                <a:gd name="connsiteX21" fmla="*/ 9998 w 10000"/>
                <a:gd name="connsiteY21" fmla="*/ 2976 h 10000"/>
                <a:gd name="connsiteX22" fmla="*/ 10000 w 10000"/>
                <a:gd name="connsiteY22" fmla="*/ 2863 h 10000"/>
                <a:gd name="connsiteX23" fmla="*/ 9541 w 10000"/>
                <a:gd name="connsiteY23" fmla="*/ 1557 h 10000"/>
                <a:gd name="connsiteX24" fmla="*/ 9080 w 10000"/>
                <a:gd name="connsiteY24" fmla="*/ 1511 h 10000"/>
                <a:gd name="connsiteX25" fmla="*/ 8597 w 10000"/>
                <a:gd name="connsiteY25" fmla="*/ 1579 h 10000"/>
                <a:gd name="connsiteX26" fmla="*/ 8040 w 10000"/>
                <a:gd name="connsiteY26" fmla="*/ 1792 h 10000"/>
                <a:gd name="connsiteX27" fmla="*/ 7432 w 10000"/>
                <a:gd name="connsiteY27" fmla="*/ 2232 h 10000"/>
                <a:gd name="connsiteX28" fmla="*/ 6824 w 10000"/>
                <a:gd name="connsiteY28" fmla="*/ 2855 h 10000"/>
                <a:gd name="connsiteX29" fmla="*/ 6209 w 10000"/>
                <a:gd name="connsiteY29" fmla="*/ 3614 h 10000"/>
                <a:gd name="connsiteX30" fmla="*/ 5723 w 10000"/>
                <a:gd name="connsiteY30" fmla="*/ 4229 h 10000"/>
                <a:gd name="connsiteX31" fmla="*/ 5363 w 10000"/>
                <a:gd name="connsiteY31" fmla="*/ 4685 h 10000"/>
                <a:gd name="connsiteX32" fmla="*/ 5002 w 10000"/>
                <a:gd name="connsiteY32" fmla="*/ 5140 h 10000"/>
                <a:gd name="connsiteX33" fmla="*/ 4818 w 10000"/>
                <a:gd name="connsiteY33" fmla="*/ 5383 h 10000"/>
                <a:gd name="connsiteX34" fmla="*/ 4683 w 10000"/>
                <a:gd name="connsiteY34" fmla="*/ 5505 h 10000"/>
                <a:gd name="connsiteX35" fmla="*/ 4520 w 10000"/>
                <a:gd name="connsiteY35" fmla="*/ 5558 h 10000"/>
                <a:gd name="connsiteX36" fmla="*/ 4345 w 10000"/>
                <a:gd name="connsiteY36" fmla="*/ 5558 h 10000"/>
                <a:gd name="connsiteX37" fmla="*/ 4219 w 10000"/>
                <a:gd name="connsiteY37" fmla="*/ 5520 h 10000"/>
                <a:gd name="connsiteX38" fmla="*/ 4110 w 10000"/>
                <a:gd name="connsiteY38" fmla="*/ 5414 h 10000"/>
                <a:gd name="connsiteX39" fmla="*/ 4015 w 10000"/>
                <a:gd name="connsiteY39" fmla="*/ 5338 h 10000"/>
                <a:gd name="connsiteX40" fmla="*/ 3940 w 10000"/>
                <a:gd name="connsiteY40" fmla="*/ 5232 h 10000"/>
                <a:gd name="connsiteX41" fmla="*/ 3703 w 10000"/>
                <a:gd name="connsiteY41" fmla="*/ 4692 h 10000"/>
                <a:gd name="connsiteX42" fmla="*/ 3355 w 10000"/>
                <a:gd name="connsiteY42" fmla="*/ 3721 h 10000"/>
                <a:gd name="connsiteX43" fmla="*/ 3140 w 10000"/>
                <a:gd name="connsiteY43" fmla="*/ 3090 h 10000"/>
                <a:gd name="connsiteX44" fmla="*/ 3004 w 10000"/>
                <a:gd name="connsiteY44" fmla="*/ 2680 h 10000"/>
                <a:gd name="connsiteX45" fmla="*/ 2891 w 10000"/>
                <a:gd name="connsiteY45" fmla="*/ 2415 h 10000"/>
                <a:gd name="connsiteX46" fmla="*/ 2754 w 10000"/>
                <a:gd name="connsiteY46" fmla="*/ 2225 h 10000"/>
                <a:gd name="connsiteX47" fmla="*/ 2571 w 10000"/>
                <a:gd name="connsiteY47" fmla="*/ 2020 h 10000"/>
                <a:gd name="connsiteX48" fmla="*/ 2169 w 10000"/>
                <a:gd name="connsiteY48" fmla="*/ 1739 h 10000"/>
                <a:gd name="connsiteX49" fmla="*/ 1195 w 10000"/>
                <a:gd name="connsiteY49" fmla="*/ 1040 h 10000"/>
                <a:gd name="connsiteX50" fmla="*/ 548 w 10000"/>
                <a:gd name="connsiteY50" fmla="*/ 433 h 10000"/>
                <a:gd name="connsiteX51" fmla="*/ 314 w 10000"/>
                <a:gd name="connsiteY51" fmla="*/ 190 h 10000"/>
                <a:gd name="connsiteX52" fmla="*/ 203 w 10000"/>
                <a:gd name="connsiteY52" fmla="*/ 68 h 10000"/>
                <a:gd name="connsiteX53" fmla="*/ 156 w 10000"/>
                <a:gd name="connsiteY53" fmla="*/ 15 h 10000"/>
                <a:gd name="connsiteX54" fmla="*/ 142 w 10000"/>
                <a:gd name="connsiteY54" fmla="*/ 0 h 10000"/>
                <a:gd name="connsiteX55" fmla="*/ 129 w 10000"/>
                <a:gd name="connsiteY55" fmla="*/ 8 h 10000"/>
                <a:gd name="connsiteX56" fmla="*/ 114 w 10000"/>
                <a:gd name="connsiteY56" fmla="*/ 61 h 10000"/>
                <a:gd name="connsiteX57" fmla="*/ 81 w 10000"/>
                <a:gd name="connsiteY57" fmla="*/ 304 h 10000"/>
                <a:gd name="connsiteX58" fmla="*/ 18 w 10000"/>
                <a:gd name="connsiteY58" fmla="*/ 767 h 10000"/>
                <a:gd name="connsiteX59" fmla="*/ 2 w 10000"/>
                <a:gd name="connsiteY59" fmla="*/ 888 h 10000"/>
                <a:gd name="connsiteX60" fmla="*/ 0 w 10000"/>
                <a:gd name="connsiteY60" fmla="*/ 896 h 10000"/>
                <a:gd name="connsiteX61" fmla="*/ 171 w 10000"/>
                <a:gd name="connsiteY61" fmla="*/ 1078 h 10000"/>
                <a:gd name="connsiteX0" fmla="*/ 171 w 9998"/>
                <a:gd name="connsiteY0" fmla="*/ 1078 h 10000"/>
                <a:gd name="connsiteX1" fmla="*/ 1006 w 9998"/>
                <a:gd name="connsiteY1" fmla="*/ 1853 h 10000"/>
                <a:gd name="connsiteX2" fmla="*/ 1823 w 9998"/>
                <a:gd name="connsiteY2" fmla="*/ 2468 h 10000"/>
                <a:gd name="connsiteX3" fmla="*/ 2331 w 9998"/>
                <a:gd name="connsiteY3" fmla="*/ 2832 h 10000"/>
                <a:gd name="connsiteX4" fmla="*/ 2559 w 9998"/>
                <a:gd name="connsiteY4" fmla="*/ 3022 h 10000"/>
                <a:gd name="connsiteX5" fmla="*/ 2775 w 9998"/>
                <a:gd name="connsiteY5" fmla="*/ 3424 h 10000"/>
                <a:gd name="connsiteX6" fmla="*/ 3052 w 9998"/>
                <a:gd name="connsiteY6" fmla="*/ 4237 h 10000"/>
                <a:gd name="connsiteX7" fmla="*/ 3362 w 9998"/>
                <a:gd name="connsiteY7" fmla="*/ 5095 h 10000"/>
                <a:gd name="connsiteX8" fmla="*/ 3478 w 9998"/>
                <a:gd name="connsiteY8" fmla="*/ 5459 h 10000"/>
                <a:gd name="connsiteX9" fmla="*/ 3677 w 9998"/>
                <a:gd name="connsiteY9" fmla="*/ 6014 h 10000"/>
                <a:gd name="connsiteX10" fmla="*/ 3892 w 9998"/>
                <a:gd name="connsiteY10" fmla="*/ 6409 h 10000"/>
                <a:gd name="connsiteX11" fmla="*/ 4212 w 9998"/>
                <a:gd name="connsiteY11" fmla="*/ 6910 h 10000"/>
                <a:gd name="connsiteX12" fmla="*/ 4422 w 9998"/>
                <a:gd name="connsiteY12" fmla="*/ 7244 h 10000"/>
                <a:gd name="connsiteX13" fmla="*/ 4555 w 9998"/>
                <a:gd name="connsiteY13" fmla="*/ 7441 h 10000"/>
                <a:gd name="connsiteX14" fmla="*/ 4629 w 9998"/>
                <a:gd name="connsiteY14" fmla="*/ 7570 h 10000"/>
                <a:gd name="connsiteX15" fmla="*/ 5472 w 9998"/>
                <a:gd name="connsiteY15" fmla="*/ 8026 h 10000"/>
                <a:gd name="connsiteX16" fmla="*/ 8654 w 9998"/>
                <a:gd name="connsiteY16" fmla="*/ 9605 h 10000"/>
                <a:gd name="connsiteX17" fmla="*/ 9463 w 9998"/>
                <a:gd name="connsiteY17" fmla="*/ 10000 h 10000"/>
                <a:gd name="connsiteX18" fmla="*/ 9468 w 9998"/>
                <a:gd name="connsiteY18" fmla="*/ 9985 h 10000"/>
                <a:gd name="connsiteX19" fmla="*/ 9559 w 9998"/>
                <a:gd name="connsiteY19" fmla="*/ 8785 h 10000"/>
                <a:gd name="connsiteX20" fmla="*/ 9996 w 9998"/>
                <a:gd name="connsiteY20" fmla="*/ 3037 h 10000"/>
                <a:gd name="connsiteX21" fmla="*/ 9998 w 9998"/>
                <a:gd name="connsiteY21" fmla="*/ 2976 h 10000"/>
                <a:gd name="connsiteX22" fmla="*/ 9541 w 9998"/>
                <a:gd name="connsiteY22" fmla="*/ 1557 h 10000"/>
                <a:gd name="connsiteX23" fmla="*/ 9080 w 9998"/>
                <a:gd name="connsiteY23" fmla="*/ 1511 h 10000"/>
                <a:gd name="connsiteX24" fmla="*/ 8597 w 9998"/>
                <a:gd name="connsiteY24" fmla="*/ 1579 h 10000"/>
                <a:gd name="connsiteX25" fmla="*/ 8040 w 9998"/>
                <a:gd name="connsiteY25" fmla="*/ 1792 h 10000"/>
                <a:gd name="connsiteX26" fmla="*/ 7432 w 9998"/>
                <a:gd name="connsiteY26" fmla="*/ 2232 h 10000"/>
                <a:gd name="connsiteX27" fmla="*/ 6824 w 9998"/>
                <a:gd name="connsiteY27" fmla="*/ 2855 h 10000"/>
                <a:gd name="connsiteX28" fmla="*/ 6209 w 9998"/>
                <a:gd name="connsiteY28" fmla="*/ 3614 h 10000"/>
                <a:gd name="connsiteX29" fmla="*/ 5723 w 9998"/>
                <a:gd name="connsiteY29" fmla="*/ 4229 h 10000"/>
                <a:gd name="connsiteX30" fmla="*/ 5363 w 9998"/>
                <a:gd name="connsiteY30" fmla="*/ 4685 h 10000"/>
                <a:gd name="connsiteX31" fmla="*/ 5002 w 9998"/>
                <a:gd name="connsiteY31" fmla="*/ 5140 h 10000"/>
                <a:gd name="connsiteX32" fmla="*/ 4818 w 9998"/>
                <a:gd name="connsiteY32" fmla="*/ 5383 h 10000"/>
                <a:gd name="connsiteX33" fmla="*/ 4683 w 9998"/>
                <a:gd name="connsiteY33" fmla="*/ 5505 h 10000"/>
                <a:gd name="connsiteX34" fmla="*/ 4520 w 9998"/>
                <a:gd name="connsiteY34" fmla="*/ 5558 h 10000"/>
                <a:gd name="connsiteX35" fmla="*/ 4345 w 9998"/>
                <a:gd name="connsiteY35" fmla="*/ 5558 h 10000"/>
                <a:gd name="connsiteX36" fmla="*/ 4219 w 9998"/>
                <a:gd name="connsiteY36" fmla="*/ 5520 h 10000"/>
                <a:gd name="connsiteX37" fmla="*/ 4110 w 9998"/>
                <a:gd name="connsiteY37" fmla="*/ 5414 h 10000"/>
                <a:gd name="connsiteX38" fmla="*/ 4015 w 9998"/>
                <a:gd name="connsiteY38" fmla="*/ 5338 h 10000"/>
                <a:gd name="connsiteX39" fmla="*/ 3940 w 9998"/>
                <a:gd name="connsiteY39" fmla="*/ 5232 h 10000"/>
                <a:gd name="connsiteX40" fmla="*/ 3703 w 9998"/>
                <a:gd name="connsiteY40" fmla="*/ 4692 h 10000"/>
                <a:gd name="connsiteX41" fmla="*/ 3355 w 9998"/>
                <a:gd name="connsiteY41" fmla="*/ 3721 h 10000"/>
                <a:gd name="connsiteX42" fmla="*/ 3140 w 9998"/>
                <a:gd name="connsiteY42" fmla="*/ 3090 h 10000"/>
                <a:gd name="connsiteX43" fmla="*/ 3004 w 9998"/>
                <a:gd name="connsiteY43" fmla="*/ 2680 h 10000"/>
                <a:gd name="connsiteX44" fmla="*/ 2891 w 9998"/>
                <a:gd name="connsiteY44" fmla="*/ 2415 h 10000"/>
                <a:gd name="connsiteX45" fmla="*/ 2754 w 9998"/>
                <a:gd name="connsiteY45" fmla="*/ 2225 h 10000"/>
                <a:gd name="connsiteX46" fmla="*/ 2571 w 9998"/>
                <a:gd name="connsiteY46" fmla="*/ 2020 h 10000"/>
                <a:gd name="connsiteX47" fmla="*/ 2169 w 9998"/>
                <a:gd name="connsiteY47" fmla="*/ 1739 h 10000"/>
                <a:gd name="connsiteX48" fmla="*/ 1195 w 9998"/>
                <a:gd name="connsiteY48" fmla="*/ 1040 h 10000"/>
                <a:gd name="connsiteX49" fmla="*/ 548 w 9998"/>
                <a:gd name="connsiteY49" fmla="*/ 433 h 10000"/>
                <a:gd name="connsiteX50" fmla="*/ 314 w 9998"/>
                <a:gd name="connsiteY50" fmla="*/ 190 h 10000"/>
                <a:gd name="connsiteX51" fmla="*/ 203 w 9998"/>
                <a:gd name="connsiteY51" fmla="*/ 68 h 10000"/>
                <a:gd name="connsiteX52" fmla="*/ 156 w 9998"/>
                <a:gd name="connsiteY52" fmla="*/ 15 h 10000"/>
                <a:gd name="connsiteX53" fmla="*/ 142 w 9998"/>
                <a:gd name="connsiteY53" fmla="*/ 0 h 10000"/>
                <a:gd name="connsiteX54" fmla="*/ 129 w 9998"/>
                <a:gd name="connsiteY54" fmla="*/ 8 h 10000"/>
                <a:gd name="connsiteX55" fmla="*/ 114 w 9998"/>
                <a:gd name="connsiteY55" fmla="*/ 61 h 10000"/>
                <a:gd name="connsiteX56" fmla="*/ 81 w 9998"/>
                <a:gd name="connsiteY56" fmla="*/ 304 h 10000"/>
                <a:gd name="connsiteX57" fmla="*/ 18 w 9998"/>
                <a:gd name="connsiteY57" fmla="*/ 767 h 10000"/>
                <a:gd name="connsiteX58" fmla="*/ 2 w 9998"/>
                <a:gd name="connsiteY58" fmla="*/ 888 h 10000"/>
                <a:gd name="connsiteX59" fmla="*/ 0 w 9998"/>
                <a:gd name="connsiteY59" fmla="*/ 896 h 10000"/>
                <a:gd name="connsiteX60" fmla="*/ 171 w 9998"/>
                <a:gd name="connsiteY60" fmla="*/ 1078 h 10000"/>
                <a:gd name="connsiteX0" fmla="*/ 171 w 9998"/>
                <a:gd name="connsiteY0" fmla="*/ 1078 h 10000"/>
                <a:gd name="connsiteX1" fmla="*/ 1006 w 9998"/>
                <a:gd name="connsiteY1" fmla="*/ 1853 h 10000"/>
                <a:gd name="connsiteX2" fmla="*/ 1823 w 9998"/>
                <a:gd name="connsiteY2" fmla="*/ 2468 h 10000"/>
                <a:gd name="connsiteX3" fmla="*/ 2331 w 9998"/>
                <a:gd name="connsiteY3" fmla="*/ 2832 h 10000"/>
                <a:gd name="connsiteX4" fmla="*/ 2560 w 9998"/>
                <a:gd name="connsiteY4" fmla="*/ 3022 h 10000"/>
                <a:gd name="connsiteX5" fmla="*/ 2776 w 9998"/>
                <a:gd name="connsiteY5" fmla="*/ 3424 h 10000"/>
                <a:gd name="connsiteX6" fmla="*/ 3053 w 9998"/>
                <a:gd name="connsiteY6" fmla="*/ 4237 h 10000"/>
                <a:gd name="connsiteX7" fmla="*/ 3363 w 9998"/>
                <a:gd name="connsiteY7" fmla="*/ 5095 h 10000"/>
                <a:gd name="connsiteX8" fmla="*/ 3479 w 9998"/>
                <a:gd name="connsiteY8" fmla="*/ 5459 h 10000"/>
                <a:gd name="connsiteX9" fmla="*/ 3678 w 9998"/>
                <a:gd name="connsiteY9" fmla="*/ 6014 h 10000"/>
                <a:gd name="connsiteX10" fmla="*/ 3893 w 9998"/>
                <a:gd name="connsiteY10" fmla="*/ 6409 h 10000"/>
                <a:gd name="connsiteX11" fmla="*/ 4213 w 9998"/>
                <a:gd name="connsiteY11" fmla="*/ 6910 h 10000"/>
                <a:gd name="connsiteX12" fmla="*/ 4423 w 9998"/>
                <a:gd name="connsiteY12" fmla="*/ 7244 h 10000"/>
                <a:gd name="connsiteX13" fmla="*/ 4556 w 9998"/>
                <a:gd name="connsiteY13" fmla="*/ 7441 h 10000"/>
                <a:gd name="connsiteX14" fmla="*/ 4630 w 9998"/>
                <a:gd name="connsiteY14" fmla="*/ 7570 h 10000"/>
                <a:gd name="connsiteX15" fmla="*/ 5473 w 9998"/>
                <a:gd name="connsiteY15" fmla="*/ 8026 h 10000"/>
                <a:gd name="connsiteX16" fmla="*/ 8656 w 9998"/>
                <a:gd name="connsiteY16" fmla="*/ 9605 h 10000"/>
                <a:gd name="connsiteX17" fmla="*/ 9465 w 9998"/>
                <a:gd name="connsiteY17" fmla="*/ 10000 h 10000"/>
                <a:gd name="connsiteX18" fmla="*/ 9470 w 9998"/>
                <a:gd name="connsiteY18" fmla="*/ 9985 h 10000"/>
                <a:gd name="connsiteX19" fmla="*/ 9561 w 9998"/>
                <a:gd name="connsiteY19" fmla="*/ 8785 h 10000"/>
                <a:gd name="connsiteX20" fmla="*/ 9998 w 9998"/>
                <a:gd name="connsiteY20" fmla="*/ 3037 h 10000"/>
                <a:gd name="connsiteX21" fmla="*/ 9543 w 9998"/>
                <a:gd name="connsiteY21" fmla="*/ 1557 h 10000"/>
                <a:gd name="connsiteX22" fmla="*/ 9082 w 9998"/>
                <a:gd name="connsiteY22" fmla="*/ 1511 h 10000"/>
                <a:gd name="connsiteX23" fmla="*/ 8599 w 9998"/>
                <a:gd name="connsiteY23" fmla="*/ 1579 h 10000"/>
                <a:gd name="connsiteX24" fmla="*/ 8042 w 9998"/>
                <a:gd name="connsiteY24" fmla="*/ 1792 h 10000"/>
                <a:gd name="connsiteX25" fmla="*/ 7433 w 9998"/>
                <a:gd name="connsiteY25" fmla="*/ 2232 h 10000"/>
                <a:gd name="connsiteX26" fmla="*/ 6825 w 9998"/>
                <a:gd name="connsiteY26" fmla="*/ 2855 h 10000"/>
                <a:gd name="connsiteX27" fmla="*/ 6210 w 9998"/>
                <a:gd name="connsiteY27" fmla="*/ 3614 h 10000"/>
                <a:gd name="connsiteX28" fmla="*/ 5724 w 9998"/>
                <a:gd name="connsiteY28" fmla="*/ 4229 h 10000"/>
                <a:gd name="connsiteX29" fmla="*/ 5364 w 9998"/>
                <a:gd name="connsiteY29" fmla="*/ 4685 h 10000"/>
                <a:gd name="connsiteX30" fmla="*/ 5003 w 9998"/>
                <a:gd name="connsiteY30" fmla="*/ 5140 h 10000"/>
                <a:gd name="connsiteX31" fmla="*/ 4819 w 9998"/>
                <a:gd name="connsiteY31" fmla="*/ 5383 h 10000"/>
                <a:gd name="connsiteX32" fmla="*/ 4684 w 9998"/>
                <a:gd name="connsiteY32" fmla="*/ 5505 h 10000"/>
                <a:gd name="connsiteX33" fmla="*/ 4521 w 9998"/>
                <a:gd name="connsiteY33" fmla="*/ 5558 h 10000"/>
                <a:gd name="connsiteX34" fmla="*/ 4346 w 9998"/>
                <a:gd name="connsiteY34" fmla="*/ 5558 h 10000"/>
                <a:gd name="connsiteX35" fmla="*/ 4220 w 9998"/>
                <a:gd name="connsiteY35" fmla="*/ 5520 h 10000"/>
                <a:gd name="connsiteX36" fmla="*/ 4111 w 9998"/>
                <a:gd name="connsiteY36" fmla="*/ 5414 h 10000"/>
                <a:gd name="connsiteX37" fmla="*/ 4016 w 9998"/>
                <a:gd name="connsiteY37" fmla="*/ 5338 h 10000"/>
                <a:gd name="connsiteX38" fmla="*/ 3941 w 9998"/>
                <a:gd name="connsiteY38" fmla="*/ 5232 h 10000"/>
                <a:gd name="connsiteX39" fmla="*/ 3704 w 9998"/>
                <a:gd name="connsiteY39" fmla="*/ 4692 h 10000"/>
                <a:gd name="connsiteX40" fmla="*/ 3356 w 9998"/>
                <a:gd name="connsiteY40" fmla="*/ 3721 h 10000"/>
                <a:gd name="connsiteX41" fmla="*/ 3141 w 9998"/>
                <a:gd name="connsiteY41" fmla="*/ 3090 h 10000"/>
                <a:gd name="connsiteX42" fmla="*/ 3005 w 9998"/>
                <a:gd name="connsiteY42" fmla="*/ 2680 h 10000"/>
                <a:gd name="connsiteX43" fmla="*/ 2892 w 9998"/>
                <a:gd name="connsiteY43" fmla="*/ 2415 h 10000"/>
                <a:gd name="connsiteX44" fmla="*/ 2755 w 9998"/>
                <a:gd name="connsiteY44" fmla="*/ 2225 h 10000"/>
                <a:gd name="connsiteX45" fmla="*/ 2572 w 9998"/>
                <a:gd name="connsiteY45" fmla="*/ 2020 h 10000"/>
                <a:gd name="connsiteX46" fmla="*/ 2169 w 9998"/>
                <a:gd name="connsiteY46" fmla="*/ 1739 h 10000"/>
                <a:gd name="connsiteX47" fmla="*/ 1195 w 9998"/>
                <a:gd name="connsiteY47" fmla="*/ 1040 h 10000"/>
                <a:gd name="connsiteX48" fmla="*/ 548 w 9998"/>
                <a:gd name="connsiteY48" fmla="*/ 433 h 10000"/>
                <a:gd name="connsiteX49" fmla="*/ 314 w 9998"/>
                <a:gd name="connsiteY49" fmla="*/ 190 h 10000"/>
                <a:gd name="connsiteX50" fmla="*/ 203 w 9998"/>
                <a:gd name="connsiteY50" fmla="*/ 68 h 10000"/>
                <a:gd name="connsiteX51" fmla="*/ 156 w 9998"/>
                <a:gd name="connsiteY51" fmla="*/ 15 h 10000"/>
                <a:gd name="connsiteX52" fmla="*/ 142 w 9998"/>
                <a:gd name="connsiteY52" fmla="*/ 0 h 10000"/>
                <a:gd name="connsiteX53" fmla="*/ 129 w 9998"/>
                <a:gd name="connsiteY53" fmla="*/ 8 h 10000"/>
                <a:gd name="connsiteX54" fmla="*/ 114 w 9998"/>
                <a:gd name="connsiteY54" fmla="*/ 61 h 10000"/>
                <a:gd name="connsiteX55" fmla="*/ 81 w 9998"/>
                <a:gd name="connsiteY55" fmla="*/ 304 h 10000"/>
                <a:gd name="connsiteX56" fmla="*/ 18 w 9998"/>
                <a:gd name="connsiteY56" fmla="*/ 767 h 10000"/>
                <a:gd name="connsiteX57" fmla="*/ 2 w 9998"/>
                <a:gd name="connsiteY57" fmla="*/ 888 h 10000"/>
                <a:gd name="connsiteX58" fmla="*/ 0 w 9998"/>
                <a:gd name="connsiteY58" fmla="*/ 896 h 10000"/>
                <a:gd name="connsiteX59" fmla="*/ 171 w 9998"/>
                <a:gd name="connsiteY59" fmla="*/ 1078 h 10000"/>
                <a:gd name="connsiteX0" fmla="*/ 171 w 10000"/>
                <a:gd name="connsiteY0" fmla="*/ 1078 h 10000"/>
                <a:gd name="connsiteX1" fmla="*/ 1006 w 10000"/>
                <a:gd name="connsiteY1" fmla="*/ 1853 h 10000"/>
                <a:gd name="connsiteX2" fmla="*/ 1823 w 10000"/>
                <a:gd name="connsiteY2" fmla="*/ 2468 h 10000"/>
                <a:gd name="connsiteX3" fmla="*/ 2331 w 10000"/>
                <a:gd name="connsiteY3" fmla="*/ 2832 h 10000"/>
                <a:gd name="connsiteX4" fmla="*/ 2561 w 10000"/>
                <a:gd name="connsiteY4" fmla="*/ 3022 h 10000"/>
                <a:gd name="connsiteX5" fmla="*/ 2777 w 10000"/>
                <a:gd name="connsiteY5" fmla="*/ 3424 h 10000"/>
                <a:gd name="connsiteX6" fmla="*/ 3054 w 10000"/>
                <a:gd name="connsiteY6" fmla="*/ 4237 h 10000"/>
                <a:gd name="connsiteX7" fmla="*/ 3364 w 10000"/>
                <a:gd name="connsiteY7" fmla="*/ 5095 h 10000"/>
                <a:gd name="connsiteX8" fmla="*/ 3480 w 10000"/>
                <a:gd name="connsiteY8" fmla="*/ 5459 h 10000"/>
                <a:gd name="connsiteX9" fmla="*/ 3679 w 10000"/>
                <a:gd name="connsiteY9" fmla="*/ 6014 h 10000"/>
                <a:gd name="connsiteX10" fmla="*/ 3894 w 10000"/>
                <a:gd name="connsiteY10" fmla="*/ 6409 h 10000"/>
                <a:gd name="connsiteX11" fmla="*/ 4214 w 10000"/>
                <a:gd name="connsiteY11" fmla="*/ 6910 h 10000"/>
                <a:gd name="connsiteX12" fmla="*/ 4424 w 10000"/>
                <a:gd name="connsiteY12" fmla="*/ 7244 h 10000"/>
                <a:gd name="connsiteX13" fmla="*/ 4557 w 10000"/>
                <a:gd name="connsiteY13" fmla="*/ 7441 h 10000"/>
                <a:gd name="connsiteX14" fmla="*/ 4631 w 10000"/>
                <a:gd name="connsiteY14" fmla="*/ 7570 h 10000"/>
                <a:gd name="connsiteX15" fmla="*/ 5474 w 10000"/>
                <a:gd name="connsiteY15" fmla="*/ 8026 h 10000"/>
                <a:gd name="connsiteX16" fmla="*/ 8658 w 10000"/>
                <a:gd name="connsiteY16" fmla="*/ 9605 h 10000"/>
                <a:gd name="connsiteX17" fmla="*/ 9467 w 10000"/>
                <a:gd name="connsiteY17" fmla="*/ 10000 h 10000"/>
                <a:gd name="connsiteX18" fmla="*/ 9472 w 10000"/>
                <a:gd name="connsiteY18" fmla="*/ 9985 h 10000"/>
                <a:gd name="connsiteX19" fmla="*/ 10000 w 10000"/>
                <a:gd name="connsiteY19" fmla="*/ 3037 h 10000"/>
                <a:gd name="connsiteX20" fmla="*/ 9545 w 10000"/>
                <a:gd name="connsiteY20" fmla="*/ 1557 h 10000"/>
                <a:gd name="connsiteX21" fmla="*/ 9084 w 10000"/>
                <a:gd name="connsiteY21" fmla="*/ 1511 h 10000"/>
                <a:gd name="connsiteX22" fmla="*/ 8601 w 10000"/>
                <a:gd name="connsiteY22" fmla="*/ 1579 h 10000"/>
                <a:gd name="connsiteX23" fmla="*/ 8044 w 10000"/>
                <a:gd name="connsiteY23" fmla="*/ 1792 h 10000"/>
                <a:gd name="connsiteX24" fmla="*/ 7434 w 10000"/>
                <a:gd name="connsiteY24" fmla="*/ 2232 h 10000"/>
                <a:gd name="connsiteX25" fmla="*/ 6826 w 10000"/>
                <a:gd name="connsiteY25" fmla="*/ 2855 h 10000"/>
                <a:gd name="connsiteX26" fmla="*/ 6211 w 10000"/>
                <a:gd name="connsiteY26" fmla="*/ 3614 h 10000"/>
                <a:gd name="connsiteX27" fmla="*/ 5725 w 10000"/>
                <a:gd name="connsiteY27" fmla="*/ 4229 h 10000"/>
                <a:gd name="connsiteX28" fmla="*/ 5365 w 10000"/>
                <a:gd name="connsiteY28" fmla="*/ 4685 h 10000"/>
                <a:gd name="connsiteX29" fmla="*/ 5004 w 10000"/>
                <a:gd name="connsiteY29" fmla="*/ 5140 h 10000"/>
                <a:gd name="connsiteX30" fmla="*/ 4820 w 10000"/>
                <a:gd name="connsiteY30" fmla="*/ 5383 h 10000"/>
                <a:gd name="connsiteX31" fmla="*/ 4685 w 10000"/>
                <a:gd name="connsiteY31" fmla="*/ 5505 h 10000"/>
                <a:gd name="connsiteX32" fmla="*/ 4522 w 10000"/>
                <a:gd name="connsiteY32" fmla="*/ 5558 h 10000"/>
                <a:gd name="connsiteX33" fmla="*/ 4347 w 10000"/>
                <a:gd name="connsiteY33" fmla="*/ 5558 h 10000"/>
                <a:gd name="connsiteX34" fmla="*/ 4221 w 10000"/>
                <a:gd name="connsiteY34" fmla="*/ 5520 h 10000"/>
                <a:gd name="connsiteX35" fmla="*/ 4112 w 10000"/>
                <a:gd name="connsiteY35" fmla="*/ 5414 h 10000"/>
                <a:gd name="connsiteX36" fmla="*/ 4017 w 10000"/>
                <a:gd name="connsiteY36" fmla="*/ 5338 h 10000"/>
                <a:gd name="connsiteX37" fmla="*/ 3942 w 10000"/>
                <a:gd name="connsiteY37" fmla="*/ 5232 h 10000"/>
                <a:gd name="connsiteX38" fmla="*/ 3705 w 10000"/>
                <a:gd name="connsiteY38" fmla="*/ 4692 h 10000"/>
                <a:gd name="connsiteX39" fmla="*/ 3357 w 10000"/>
                <a:gd name="connsiteY39" fmla="*/ 3721 h 10000"/>
                <a:gd name="connsiteX40" fmla="*/ 3142 w 10000"/>
                <a:gd name="connsiteY40" fmla="*/ 3090 h 10000"/>
                <a:gd name="connsiteX41" fmla="*/ 3006 w 10000"/>
                <a:gd name="connsiteY41" fmla="*/ 2680 h 10000"/>
                <a:gd name="connsiteX42" fmla="*/ 2893 w 10000"/>
                <a:gd name="connsiteY42" fmla="*/ 2415 h 10000"/>
                <a:gd name="connsiteX43" fmla="*/ 2756 w 10000"/>
                <a:gd name="connsiteY43" fmla="*/ 2225 h 10000"/>
                <a:gd name="connsiteX44" fmla="*/ 2573 w 10000"/>
                <a:gd name="connsiteY44" fmla="*/ 2020 h 10000"/>
                <a:gd name="connsiteX45" fmla="*/ 2169 w 10000"/>
                <a:gd name="connsiteY45" fmla="*/ 1739 h 10000"/>
                <a:gd name="connsiteX46" fmla="*/ 1195 w 10000"/>
                <a:gd name="connsiteY46" fmla="*/ 1040 h 10000"/>
                <a:gd name="connsiteX47" fmla="*/ 548 w 10000"/>
                <a:gd name="connsiteY47" fmla="*/ 433 h 10000"/>
                <a:gd name="connsiteX48" fmla="*/ 314 w 10000"/>
                <a:gd name="connsiteY48" fmla="*/ 190 h 10000"/>
                <a:gd name="connsiteX49" fmla="*/ 203 w 10000"/>
                <a:gd name="connsiteY49" fmla="*/ 68 h 10000"/>
                <a:gd name="connsiteX50" fmla="*/ 156 w 10000"/>
                <a:gd name="connsiteY50" fmla="*/ 15 h 10000"/>
                <a:gd name="connsiteX51" fmla="*/ 142 w 10000"/>
                <a:gd name="connsiteY51" fmla="*/ 0 h 10000"/>
                <a:gd name="connsiteX52" fmla="*/ 129 w 10000"/>
                <a:gd name="connsiteY52" fmla="*/ 8 h 10000"/>
                <a:gd name="connsiteX53" fmla="*/ 114 w 10000"/>
                <a:gd name="connsiteY53" fmla="*/ 61 h 10000"/>
                <a:gd name="connsiteX54" fmla="*/ 81 w 10000"/>
                <a:gd name="connsiteY54" fmla="*/ 304 h 10000"/>
                <a:gd name="connsiteX55" fmla="*/ 18 w 10000"/>
                <a:gd name="connsiteY55" fmla="*/ 767 h 10000"/>
                <a:gd name="connsiteX56" fmla="*/ 2 w 10000"/>
                <a:gd name="connsiteY56" fmla="*/ 888 h 10000"/>
                <a:gd name="connsiteX57" fmla="*/ 0 w 10000"/>
                <a:gd name="connsiteY57" fmla="*/ 896 h 10000"/>
                <a:gd name="connsiteX58" fmla="*/ 171 w 10000"/>
                <a:gd name="connsiteY58" fmla="*/ 1078 h 10000"/>
                <a:gd name="connsiteX0" fmla="*/ 171 w 9563"/>
                <a:gd name="connsiteY0" fmla="*/ 1078 h 10000"/>
                <a:gd name="connsiteX1" fmla="*/ 1006 w 9563"/>
                <a:gd name="connsiteY1" fmla="*/ 1853 h 10000"/>
                <a:gd name="connsiteX2" fmla="*/ 1823 w 9563"/>
                <a:gd name="connsiteY2" fmla="*/ 2468 h 10000"/>
                <a:gd name="connsiteX3" fmla="*/ 2331 w 9563"/>
                <a:gd name="connsiteY3" fmla="*/ 2832 h 10000"/>
                <a:gd name="connsiteX4" fmla="*/ 2561 w 9563"/>
                <a:gd name="connsiteY4" fmla="*/ 3022 h 10000"/>
                <a:gd name="connsiteX5" fmla="*/ 2777 w 9563"/>
                <a:gd name="connsiteY5" fmla="*/ 3424 h 10000"/>
                <a:gd name="connsiteX6" fmla="*/ 3054 w 9563"/>
                <a:gd name="connsiteY6" fmla="*/ 4237 h 10000"/>
                <a:gd name="connsiteX7" fmla="*/ 3364 w 9563"/>
                <a:gd name="connsiteY7" fmla="*/ 5095 h 10000"/>
                <a:gd name="connsiteX8" fmla="*/ 3480 w 9563"/>
                <a:gd name="connsiteY8" fmla="*/ 5459 h 10000"/>
                <a:gd name="connsiteX9" fmla="*/ 3679 w 9563"/>
                <a:gd name="connsiteY9" fmla="*/ 6014 h 10000"/>
                <a:gd name="connsiteX10" fmla="*/ 3894 w 9563"/>
                <a:gd name="connsiteY10" fmla="*/ 6409 h 10000"/>
                <a:gd name="connsiteX11" fmla="*/ 4214 w 9563"/>
                <a:gd name="connsiteY11" fmla="*/ 6910 h 10000"/>
                <a:gd name="connsiteX12" fmla="*/ 4424 w 9563"/>
                <a:gd name="connsiteY12" fmla="*/ 7244 h 10000"/>
                <a:gd name="connsiteX13" fmla="*/ 4557 w 9563"/>
                <a:gd name="connsiteY13" fmla="*/ 7441 h 10000"/>
                <a:gd name="connsiteX14" fmla="*/ 4631 w 9563"/>
                <a:gd name="connsiteY14" fmla="*/ 7570 h 10000"/>
                <a:gd name="connsiteX15" fmla="*/ 5474 w 9563"/>
                <a:gd name="connsiteY15" fmla="*/ 8026 h 10000"/>
                <a:gd name="connsiteX16" fmla="*/ 8658 w 9563"/>
                <a:gd name="connsiteY16" fmla="*/ 9605 h 10000"/>
                <a:gd name="connsiteX17" fmla="*/ 9467 w 9563"/>
                <a:gd name="connsiteY17" fmla="*/ 10000 h 10000"/>
                <a:gd name="connsiteX18" fmla="*/ 9472 w 9563"/>
                <a:gd name="connsiteY18" fmla="*/ 9985 h 10000"/>
                <a:gd name="connsiteX19" fmla="*/ 9545 w 9563"/>
                <a:gd name="connsiteY19" fmla="*/ 1557 h 10000"/>
                <a:gd name="connsiteX20" fmla="*/ 9084 w 9563"/>
                <a:gd name="connsiteY20" fmla="*/ 1511 h 10000"/>
                <a:gd name="connsiteX21" fmla="*/ 8601 w 9563"/>
                <a:gd name="connsiteY21" fmla="*/ 1579 h 10000"/>
                <a:gd name="connsiteX22" fmla="*/ 8044 w 9563"/>
                <a:gd name="connsiteY22" fmla="*/ 1792 h 10000"/>
                <a:gd name="connsiteX23" fmla="*/ 7434 w 9563"/>
                <a:gd name="connsiteY23" fmla="*/ 2232 h 10000"/>
                <a:gd name="connsiteX24" fmla="*/ 6826 w 9563"/>
                <a:gd name="connsiteY24" fmla="*/ 2855 h 10000"/>
                <a:gd name="connsiteX25" fmla="*/ 6211 w 9563"/>
                <a:gd name="connsiteY25" fmla="*/ 3614 h 10000"/>
                <a:gd name="connsiteX26" fmla="*/ 5725 w 9563"/>
                <a:gd name="connsiteY26" fmla="*/ 4229 h 10000"/>
                <a:gd name="connsiteX27" fmla="*/ 5365 w 9563"/>
                <a:gd name="connsiteY27" fmla="*/ 4685 h 10000"/>
                <a:gd name="connsiteX28" fmla="*/ 5004 w 9563"/>
                <a:gd name="connsiteY28" fmla="*/ 5140 h 10000"/>
                <a:gd name="connsiteX29" fmla="*/ 4820 w 9563"/>
                <a:gd name="connsiteY29" fmla="*/ 5383 h 10000"/>
                <a:gd name="connsiteX30" fmla="*/ 4685 w 9563"/>
                <a:gd name="connsiteY30" fmla="*/ 5505 h 10000"/>
                <a:gd name="connsiteX31" fmla="*/ 4522 w 9563"/>
                <a:gd name="connsiteY31" fmla="*/ 5558 h 10000"/>
                <a:gd name="connsiteX32" fmla="*/ 4347 w 9563"/>
                <a:gd name="connsiteY32" fmla="*/ 5558 h 10000"/>
                <a:gd name="connsiteX33" fmla="*/ 4221 w 9563"/>
                <a:gd name="connsiteY33" fmla="*/ 5520 h 10000"/>
                <a:gd name="connsiteX34" fmla="*/ 4112 w 9563"/>
                <a:gd name="connsiteY34" fmla="*/ 5414 h 10000"/>
                <a:gd name="connsiteX35" fmla="*/ 4017 w 9563"/>
                <a:gd name="connsiteY35" fmla="*/ 5338 h 10000"/>
                <a:gd name="connsiteX36" fmla="*/ 3942 w 9563"/>
                <a:gd name="connsiteY36" fmla="*/ 5232 h 10000"/>
                <a:gd name="connsiteX37" fmla="*/ 3705 w 9563"/>
                <a:gd name="connsiteY37" fmla="*/ 4692 h 10000"/>
                <a:gd name="connsiteX38" fmla="*/ 3357 w 9563"/>
                <a:gd name="connsiteY38" fmla="*/ 3721 h 10000"/>
                <a:gd name="connsiteX39" fmla="*/ 3142 w 9563"/>
                <a:gd name="connsiteY39" fmla="*/ 3090 h 10000"/>
                <a:gd name="connsiteX40" fmla="*/ 3006 w 9563"/>
                <a:gd name="connsiteY40" fmla="*/ 2680 h 10000"/>
                <a:gd name="connsiteX41" fmla="*/ 2893 w 9563"/>
                <a:gd name="connsiteY41" fmla="*/ 2415 h 10000"/>
                <a:gd name="connsiteX42" fmla="*/ 2756 w 9563"/>
                <a:gd name="connsiteY42" fmla="*/ 2225 h 10000"/>
                <a:gd name="connsiteX43" fmla="*/ 2573 w 9563"/>
                <a:gd name="connsiteY43" fmla="*/ 2020 h 10000"/>
                <a:gd name="connsiteX44" fmla="*/ 2169 w 9563"/>
                <a:gd name="connsiteY44" fmla="*/ 1739 h 10000"/>
                <a:gd name="connsiteX45" fmla="*/ 1195 w 9563"/>
                <a:gd name="connsiteY45" fmla="*/ 1040 h 10000"/>
                <a:gd name="connsiteX46" fmla="*/ 548 w 9563"/>
                <a:gd name="connsiteY46" fmla="*/ 433 h 10000"/>
                <a:gd name="connsiteX47" fmla="*/ 314 w 9563"/>
                <a:gd name="connsiteY47" fmla="*/ 190 h 10000"/>
                <a:gd name="connsiteX48" fmla="*/ 203 w 9563"/>
                <a:gd name="connsiteY48" fmla="*/ 68 h 10000"/>
                <a:gd name="connsiteX49" fmla="*/ 156 w 9563"/>
                <a:gd name="connsiteY49" fmla="*/ 15 h 10000"/>
                <a:gd name="connsiteX50" fmla="*/ 142 w 9563"/>
                <a:gd name="connsiteY50" fmla="*/ 0 h 10000"/>
                <a:gd name="connsiteX51" fmla="*/ 129 w 9563"/>
                <a:gd name="connsiteY51" fmla="*/ 8 h 10000"/>
                <a:gd name="connsiteX52" fmla="*/ 114 w 9563"/>
                <a:gd name="connsiteY52" fmla="*/ 61 h 10000"/>
                <a:gd name="connsiteX53" fmla="*/ 81 w 9563"/>
                <a:gd name="connsiteY53" fmla="*/ 304 h 10000"/>
                <a:gd name="connsiteX54" fmla="*/ 18 w 9563"/>
                <a:gd name="connsiteY54" fmla="*/ 767 h 10000"/>
                <a:gd name="connsiteX55" fmla="*/ 2 w 9563"/>
                <a:gd name="connsiteY55" fmla="*/ 888 h 10000"/>
                <a:gd name="connsiteX56" fmla="*/ 0 w 9563"/>
                <a:gd name="connsiteY56" fmla="*/ 896 h 10000"/>
                <a:gd name="connsiteX57" fmla="*/ 171 w 9563"/>
                <a:gd name="connsiteY57" fmla="*/ 1078 h 10000"/>
                <a:gd name="connsiteX0" fmla="*/ 179 w 9905"/>
                <a:gd name="connsiteY0" fmla="*/ 1078 h 10000"/>
                <a:gd name="connsiteX1" fmla="*/ 1052 w 9905"/>
                <a:gd name="connsiteY1" fmla="*/ 1853 h 10000"/>
                <a:gd name="connsiteX2" fmla="*/ 1906 w 9905"/>
                <a:gd name="connsiteY2" fmla="*/ 2468 h 10000"/>
                <a:gd name="connsiteX3" fmla="*/ 2438 w 9905"/>
                <a:gd name="connsiteY3" fmla="*/ 2832 h 10000"/>
                <a:gd name="connsiteX4" fmla="*/ 2678 w 9905"/>
                <a:gd name="connsiteY4" fmla="*/ 3022 h 10000"/>
                <a:gd name="connsiteX5" fmla="*/ 2904 w 9905"/>
                <a:gd name="connsiteY5" fmla="*/ 3424 h 10000"/>
                <a:gd name="connsiteX6" fmla="*/ 3194 w 9905"/>
                <a:gd name="connsiteY6" fmla="*/ 4237 h 10000"/>
                <a:gd name="connsiteX7" fmla="*/ 3518 w 9905"/>
                <a:gd name="connsiteY7" fmla="*/ 5095 h 10000"/>
                <a:gd name="connsiteX8" fmla="*/ 3639 w 9905"/>
                <a:gd name="connsiteY8" fmla="*/ 5459 h 10000"/>
                <a:gd name="connsiteX9" fmla="*/ 3847 w 9905"/>
                <a:gd name="connsiteY9" fmla="*/ 6014 h 10000"/>
                <a:gd name="connsiteX10" fmla="*/ 4072 w 9905"/>
                <a:gd name="connsiteY10" fmla="*/ 6409 h 10000"/>
                <a:gd name="connsiteX11" fmla="*/ 4407 w 9905"/>
                <a:gd name="connsiteY11" fmla="*/ 6910 h 10000"/>
                <a:gd name="connsiteX12" fmla="*/ 4626 w 9905"/>
                <a:gd name="connsiteY12" fmla="*/ 7244 h 10000"/>
                <a:gd name="connsiteX13" fmla="*/ 4765 w 9905"/>
                <a:gd name="connsiteY13" fmla="*/ 7441 h 10000"/>
                <a:gd name="connsiteX14" fmla="*/ 4843 w 9905"/>
                <a:gd name="connsiteY14" fmla="*/ 7570 h 10000"/>
                <a:gd name="connsiteX15" fmla="*/ 5724 w 9905"/>
                <a:gd name="connsiteY15" fmla="*/ 8026 h 10000"/>
                <a:gd name="connsiteX16" fmla="*/ 9054 w 9905"/>
                <a:gd name="connsiteY16" fmla="*/ 9605 h 10000"/>
                <a:gd name="connsiteX17" fmla="*/ 9900 w 9905"/>
                <a:gd name="connsiteY17" fmla="*/ 10000 h 10000"/>
                <a:gd name="connsiteX18" fmla="*/ 9905 w 9905"/>
                <a:gd name="connsiteY18" fmla="*/ 9985 h 10000"/>
                <a:gd name="connsiteX19" fmla="*/ 9499 w 9905"/>
                <a:gd name="connsiteY19" fmla="*/ 1511 h 10000"/>
                <a:gd name="connsiteX20" fmla="*/ 8994 w 9905"/>
                <a:gd name="connsiteY20" fmla="*/ 1579 h 10000"/>
                <a:gd name="connsiteX21" fmla="*/ 8412 w 9905"/>
                <a:gd name="connsiteY21" fmla="*/ 1792 h 10000"/>
                <a:gd name="connsiteX22" fmla="*/ 7774 w 9905"/>
                <a:gd name="connsiteY22" fmla="*/ 2232 h 10000"/>
                <a:gd name="connsiteX23" fmla="*/ 7138 w 9905"/>
                <a:gd name="connsiteY23" fmla="*/ 2855 h 10000"/>
                <a:gd name="connsiteX24" fmla="*/ 6495 w 9905"/>
                <a:gd name="connsiteY24" fmla="*/ 3614 h 10000"/>
                <a:gd name="connsiteX25" fmla="*/ 5987 w 9905"/>
                <a:gd name="connsiteY25" fmla="*/ 4229 h 10000"/>
                <a:gd name="connsiteX26" fmla="*/ 5610 w 9905"/>
                <a:gd name="connsiteY26" fmla="*/ 4685 h 10000"/>
                <a:gd name="connsiteX27" fmla="*/ 5233 w 9905"/>
                <a:gd name="connsiteY27" fmla="*/ 5140 h 10000"/>
                <a:gd name="connsiteX28" fmla="*/ 5040 w 9905"/>
                <a:gd name="connsiteY28" fmla="*/ 5383 h 10000"/>
                <a:gd name="connsiteX29" fmla="*/ 4899 w 9905"/>
                <a:gd name="connsiteY29" fmla="*/ 5505 h 10000"/>
                <a:gd name="connsiteX30" fmla="*/ 4729 w 9905"/>
                <a:gd name="connsiteY30" fmla="*/ 5558 h 10000"/>
                <a:gd name="connsiteX31" fmla="*/ 4546 w 9905"/>
                <a:gd name="connsiteY31" fmla="*/ 5558 h 10000"/>
                <a:gd name="connsiteX32" fmla="*/ 4414 w 9905"/>
                <a:gd name="connsiteY32" fmla="*/ 5520 h 10000"/>
                <a:gd name="connsiteX33" fmla="*/ 4300 w 9905"/>
                <a:gd name="connsiteY33" fmla="*/ 5414 h 10000"/>
                <a:gd name="connsiteX34" fmla="*/ 4201 w 9905"/>
                <a:gd name="connsiteY34" fmla="*/ 5338 h 10000"/>
                <a:gd name="connsiteX35" fmla="*/ 4122 w 9905"/>
                <a:gd name="connsiteY35" fmla="*/ 5232 h 10000"/>
                <a:gd name="connsiteX36" fmla="*/ 3874 w 9905"/>
                <a:gd name="connsiteY36" fmla="*/ 4692 h 10000"/>
                <a:gd name="connsiteX37" fmla="*/ 3510 w 9905"/>
                <a:gd name="connsiteY37" fmla="*/ 3721 h 10000"/>
                <a:gd name="connsiteX38" fmla="*/ 3286 w 9905"/>
                <a:gd name="connsiteY38" fmla="*/ 3090 h 10000"/>
                <a:gd name="connsiteX39" fmla="*/ 3143 w 9905"/>
                <a:gd name="connsiteY39" fmla="*/ 2680 h 10000"/>
                <a:gd name="connsiteX40" fmla="*/ 3025 w 9905"/>
                <a:gd name="connsiteY40" fmla="*/ 2415 h 10000"/>
                <a:gd name="connsiteX41" fmla="*/ 2882 w 9905"/>
                <a:gd name="connsiteY41" fmla="*/ 2225 h 10000"/>
                <a:gd name="connsiteX42" fmla="*/ 2691 w 9905"/>
                <a:gd name="connsiteY42" fmla="*/ 2020 h 10000"/>
                <a:gd name="connsiteX43" fmla="*/ 2268 w 9905"/>
                <a:gd name="connsiteY43" fmla="*/ 1739 h 10000"/>
                <a:gd name="connsiteX44" fmla="*/ 1250 w 9905"/>
                <a:gd name="connsiteY44" fmla="*/ 1040 h 10000"/>
                <a:gd name="connsiteX45" fmla="*/ 573 w 9905"/>
                <a:gd name="connsiteY45" fmla="*/ 433 h 10000"/>
                <a:gd name="connsiteX46" fmla="*/ 328 w 9905"/>
                <a:gd name="connsiteY46" fmla="*/ 190 h 10000"/>
                <a:gd name="connsiteX47" fmla="*/ 212 w 9905"/>
                <a:gd name="connsiteY47" fmla="*/ 68 h 10000"/>
                <a:gd name="connsiteX48" fmla="*/ 163 w 9905"/>
                <a:gd name="connsiteY48" fmla="*/ 15 h 10000"/>
                <a:gd name="connsiteX49" fmla="*/ 148 w 9905"/>
                <a:gd name="connsiteY49" fmla="*/ 0 h 10000"/>
                <a:gd name="connsiteX50" fmla="*/ 135 w 9905"/>
                <a:gd name="connsiteY50" fmla="*/ 8 h 10000"/>
                <a:gd name="connsiteX51" fmla="*/ 119 w 9905"/>
                <a:gd name="connsiteY51" fmla="*/ 61 h 10000"/>
                <a:gd name="connsiteX52" fmla="*/ 85 w 9905"/>
                <a:gd name="connsiteY52" fmla="*/ 304 h 10000"/>
                <a:gd name="connsiteX53" fmla="*/ 19 w 9905"/>
                <a:gd name="connsiteY53" fmla="*/ 767 h 10000"/>
                <a:gd name="connsiteX54" fmla="*/ 2 w 9905"/>
                <a:gd name="connsiteY54" fmla="*/ 888 h 10000"/>
                <a:gd name="connsiteX55" fmla="*/ 0 w 9905"/>
                <a:gd name="connsiteY55" fmla="*/ 896 h 10000"/>
                <a:gd name="connsiteX56" fmla="*/ 179 w 9905"/>
                <a:gd name="connsiteY56" fmla="*/ 1078 h 10000"/>
                <a:gd name="connsiteX0" fmla="*/ 181 w 10000"/>
                <a:gd name="connsiteY0" fmla="*/ 1078 h 10000"/>
                <a:gd name="connsiteX1" fmla="*/ 1062 w 10000"/>
                <a:gd name="connsiteY1" fmla="*/ 1853 h 10000"/>
                <a:gd name="connsiteX2" fmla="*/ 1924 w 10000"/>
                <a:gd name="connsiteY2" fmla="*/ 2468 h 10000"/>
                <a:gd name="connsiteX3" fmla="*/ 2461 w 10000"/>
                <a:gd name="connsiteY3" fmla="*/ 2832 h 10000"/>
                <a:gd name="connsiteX4" fmla="*/ 2704 w 10000"/>
                <a:gd name="connsiteY4" fmla="*/ 3022 h 10000"/>
                <a:gd name="connsiteX5" fmla="*/ 2932 w 10000"/>
                <a:gd name="connsiteY5" fmla="*/ 3424 h 10000"/>
                <a:gd name="connsiteX6" fmla="*/ 3225 w 10000"/>
                <a:gd name="connsiteY6" fmla="*/ 4237 h 10000"/>
                <a:gd name="connsiteX7" fmla="*/ 3552 w 10000"/>
                <a:gd name="connsiteY7" fmla="*/ 5095 h 10000"/>
                <a:gd name="connsiteX8" fmla="*/ 3674 w 10000"/>
                <a:gd name="connsiteY8" fmla="*/ 5459 h 10000"/>
                <a:gd name="connsiteX9" fmla="*/ 3884 w 10000"/>
                <a:gd name="connsiteY9" fmla="*/ 6014 h 10000"/>
                <a:gd name="connsiteX10" fmla="*/ 4111 w 10000"/>
                <a:gd name="connsiteY10" fmla="*/ 6409 h 10000"/>
                <a:gd name="connsiteX11" fmla="*/ 4449 w 10000"/>
                <a:gd name="connsiteY11" fmla="*/ 6910 h 10000"/>
                <a:gd name="connsiteX12" fmla="*/ 4670 w 10000"/>
                <a:gd name="connsiteY12" fmla="*/ 7244 h 10000"/>
                <a:gd name="connsiteX13" fmla="*/ 4811 w 10000"/>
                <a:gd name="connsiteY13" fmla="*/ 7441 h 10000"/>
                <a:gd name="connsiteX14" fmla="*/ 4889 w 10000"/>
                <a:gd name="connsiteY14" fmla="*/ 7570 h 10000"/>
                <a:gd name="connsiteX15" fmla="*/ 5779 w 10000"/>
                <a:gd name="connsiteY15" fmla="*/ 8026 h 10000"/>
                <a:gd name="connsiteX16" fmla="*/ 9141 w 10000"/>
                <a:gd name="connsiteY16" fmla="*/ 9605 h 10000"/>
                <a:gd name="connsiteX17" fmla="*/ 9995 w 10000"/>
                <a:gd name="connsiteY17" fmla="*/ 10000 h 10000"/>
                <a:gd name="connsiteX18" fmla="*/ 10000 w 10000"/>
                <a:gd name="connsiteY18" fmla="*/ 9985 h 10000"/>
                <a:gd name="connsiteX19" fmla="*/ 9080 w 10000"/>
                <a:gd name="connsiteY19" fmla="*/ 1579 h 10000"/>
                <a:gd name="connsiteX20" fmla="*/ 8493 w 10000"/>
                <a:gd name="connsiteY20" fmla="*/ 1792 h 10000"/>
                <a:gd name="connsiteX21" fmla="*/ 7849 w 10000"/>
                <a:gd name="connsiteY21" fmla="*/ 2232 h 10000"/>
                <a:gd name="connsiteX22" fmla="*/ 7206 w 10000"/>
                <a:gd name="connsiteY22" fmla="*/ 2855 h 10000"/>
                <a:gd name="connsiteX23" fmla="*/ 6557 w 10000"/>
                <a:gd name="connsiteY23" fmla="*/ 3614 h 10000"/>
                <a:gd name="connsiteX24" fmla="*/ 6044 w 10000"/>
                <a:gd name="connsiteY24" fmla="*/ 4229 h 10000"/>
                <a:gd name="connsiteX25" fmla="*/ 5664 w 10000"/>
                <a:gd name="connsiteY25" fmla="*/ 4685 h 10000"/>
                <a:gd name="connsiteX26" fmla="*/ 5283 w 10000"/>
                <a:gd name="connsiteY26" fmla="*/ 5140 h 10000"/>
                <a:gd name="connsiteX27" fmla="*/ 5088 w 10000"/>
                <a:gd name="connsiteY27" fmla="*/ 5383 h 10000"/>
                <a:gd name="connsiteX28" fmla="*/ 4946 w 10000"/>
                <a:gd name="connsiteY28" fmla="*/ 5505 h 10000"/>
                <a:gd name="connsiteX29" fmla="*/ 4774 w 10000"/>
                <a:gd name="connsiteY29" fmla="*/ 5558 h 10000"/>
                <a:gd name="connsiteX30" fmla="*/ 4590 w 10000"/>
                <a:gd name="connsiteY30" fmla="*/ 5558 h 10000"/>
                <a:gd name="connsiteX31" fmla="*/ 4456 w 10000"/>
                <a:gd name="connsiteY31" fmla="*/ 5520 h 10000"/>
                <a:gd name="connsiteX32" fmla="*/ 4341 w 10000"/>
                <a:gd name="connsiteY32" fmla="*/ 5414 h 10000"/>
                <a:gd name="connsiteX33" fmla="*/ 4241 w 10000"/>
                <a:gd name="connsiteY33" fmla="*/ 5338 h 10000"/>
                <a:gd name="connsiteX34" fmla="*/ 4162 w 10000"/>
                <a:gd name="connsiteY34" fmla="*/ 5232 h 10000"/>
                <a:gd name="connsiteX35" fmla="*/ 3911 w 10000"/>
                <a:gd name="connsiteY35" fmla="*/ 4692 h 10000"/>
                <a:gd name="connsiteX36" fmla="*/ 3544 w 10000"/>
                <a:gd name="connsiteY36" fmla="*/ 3721 h 10000"/>
                <a:gd name="connsiteX37" fmla="*/ 3318 w 10000"/>
                <a:gd name="connsiteY37" fmla="*/ 3090 h 10000"/>
                <a:gd name="connsiteX38" fmla="*/ 3173 w 10000"/>
                <a:gd name="connsiteY38" fmla="*/ 2680 h 10000"/>
                <a:gd name="connsiteX39" fmla="*/ 3054 w 10000"/>
                <a:gd name="connsiteY39" fmla="*/ 2415 h 10000"/>
                <a:gd name="connsiteX40" fmla="*/ 2910 w 10000"/>
                <a:gd name="connsiteY40" fmla="*/ 2225 h 10000"/>
                <a:gd name="connsiteX41" fmla="*/ 2717 w 10000"/>
                <a:gd name="connsiteY41" fmla="*/ 2020 h 10000"/>
                <a:gd name="connsiteX42" fmla="*/ 2290 w 10000"/>
                <a:gd name="connsiteY42" fmla="*/ 1739 h 10000"/>
                <a:gd name="connsiteX43" fmla="*/ 1262 w 10000"/>
                <a:gd name="connsiteY43" fmla="*/ 1040 h 10000"/>
                <a:gd name="connsiteX44" fmla="*/ 578 w 10000"/>
                <a:gd name="connsiteY44" fmla="*/ 433 h 10000"/>
                <a:gd name="connsiteX45" fmla="*/ 331 w 10000"/>
                <a:gd name="connsiteY45" fmla="*/ 190 h 10000"/>
                <a:gd name="connsiteX46" fmla="*/ 214 w 10000"/>
                <a:gd name="connsiteY46" fmla="*/ 68 h 10000"/>
                <a:gd name="connsiteX47" fmla="*/ 165 w 10000"/>
                <a:gd name="connsiteY47" fmla="*/ 15 h 10000"/>
                <a:gd name="connsiteX48" fmla="*/ 149 w 10000"/>
                <a:gd name="connsiteY48" fmla="*/ 0 h 10000"/>
                <a:gd name="connsiteX49" fmla="*/ 136 w 10000"/>
                <a:gd name="connsiteY49" fmla="*/ 8 h 10000"/>
                <a:gd name="connsiteX50" fmla="*/ 120 w 10000"/>
                <a:gd name="connsiteY50" fmla="*/ 61 h 10000"/>
                <a:gd name="connsiteX51" fmla="*/ 86 w 10000"/>
                <a:gd name="connsiteY51" fmla="*/ 304 h 10000"/>
                <a:gd name="connsiteX52" fmla="*/ 19 w 10000"/>
                <a:gd name="connsiteY52" fmla="*/ 767 h 10000"/>
                <a:gd name="connsiteX53" fmla="*/ 2 w 10000"/>
                <a:gd name="connsiteY53" fmla="*/ 888 h 10000"/>
                <a:gd name="connsiteX54" fmla="*/ 0 w 10000"/>
                <a:gd name="connsiteY54" fmla="*/ 896 h 10000"/>
                <a:gd name="connsiteX55" fmla="*/ 181 w 10000"/>
                <a:gd name="connsiteY55" fmla="*/ 1078 h 10000"/>
                <a:gd name="connsiteX0" fmla="*/ 181 w 9995"/>
                <a:gd name="connsiteY0" fmla="*/ 1078 h 10000"/>
                <a:gd name="connsiteX1" fmla="*/ 1062 w 9995"/>
                <a:gd name="connsiteY1" fmla="*/ 1853 h 10000"/>
                <a:gd name="connsiteX2" fmla="*/ 1924 w 9995"/>
                <a:gd name="connsiteY2" fmla="*/ 2468 h 10000"/>
                <a:gd name="connsiteX3" fmla="*/ 2461 w 9995"/>
                <a:gd name="connsiteY3" fmla="*/ 2832 h 10000"/>
                <a:gd name="connsiteX4" fmla="*/ 2704 w 9995"/>
                <a:gd name="connsiteY4" fmla="*/ 3022 h 10000"/>
                <a:gd name="connsiteX5" fmla="*/ 2932 w 9995"/>
                <a:gd name="connsiteY5" fmla="*/ 3424 h 10000"/>
                <a:gd name="connsiteX6" fmla="*/ 3225 w 9995"/>
                <a:gd name="connsiteY6" fmla="*/ 4237 h 10000"/>
                <a:gd name="connsiteX7" fmla="*/ 3552 w 9995"/>
                <a:gd name="connsiteY7" fmla="*/ 5095 h 10000"/>
                <a:gd name="connsiteX8" fmla="*/ 3674 w 9995"/>
                <a:gd name="connsiteY8" fmla="*/ 5459 h 10000"/>
                <a:gd name="connsiteX9" fmla="*/ 3884 w 9995"/>
                <a:gd name="connsiteY9" fmla="*/ 6014 h 10000"/>
                <a:gd name="connsiteX10" fmla="*/ 4111 w 9995"/>
                <a:gd name="connsiteY10" fmla="*/ 6409 h 10000"/>
                <a:gd name="connsiteX11" fmla="*/ 4449 w 9995"/>
                <a:gd name="connsiteY11" fmla="*/ 6910 h 10000"/>
                <a:gd name="connsiteX12" fmla="*/ 4670 w 9995"/>
                <a:gd name="connsiteY12" fmla="*/ 7244 h 10000"/>
                <a:gd name="connsiteX13" fmla="*/ 4811 w 9995"/>
                <a:gd name="connsiteY13" fmla="*/ 7441 h 10000"/>
                <a:gd name="connsiteX14" fmla="*/ 4889 w 9995"/>
                <a:gd name="connsiteY14" fmla="*/ 7570 h 10000"/>
                <a:gd name="connsiteX15" fmla="*/ 5779 w 9995"/>
                <a:gd name="connsiteY15" fmla="*/ 8026 h 10000"/>
                <a:gd name="connsiteX16" fmla="*/ 9141 w 9995"/>
                <a:gd name="connsiteY16" fmla="*/ 9605 h 10000"/>
                <a:gd name="connsiteX17" fmla="*/ 9995 w 9995"/>
                <a:gd name="connsiteY17" fmla="*/ 10000 h 10000"/>
                <a:gd name="connsiteX18" fmla="*/ 9080 w 9995"/>
                <a:gd name="connsiteY18" fmla="*/ 1579 h 10000"/>
                <a:gd name="connsiteX19" fmla="*/ 8493 w 9995"/>
                <a:gd name="connsiteY19" fmla="*/ 1792 h 10000"/>
                <a:gd name="connsiteX20" fmla="*/ 7849 w 9995"/>
                <a:gd name="connsiteY20" fmla="*/ 2232 h 10000"/>
                <a:gd name="connsiteX21" fmla="*/ 7206 w 9995"/>
                <a:gd name="connsiteY21" fmla="*/ 2855 h 10000"/>
                <a:gd name="connsiteX22" fmla="*/ 6557 w 9995"/>
                <a:gd name="connsiteY22" fmla="*/ 3614 h 10000"/>
                <a:gd name="connsiteX23" fmla="*/ 6044 w 9995"/>
                <a:gd name="connsiteY23" fmla="*/ 4229 h 10000"/>
                <a:gd name="connsiteX24" fmla="*/ 5664 w 9995"/>
                <a:gd name="connsiteY24" fmla="*/ 4685 h 10000"/>
                <a:gd name="connsiteX25" fmla="*/ 5283 w 9995"/>
                <a:gd name="connsiteY25" fmla="*/ 5140 h 10000"/>
                <a:gd name="connsiteX26" fmla="*/ 5088 w 9995"/>
                <a:gd name="connsiteY26" fmla="*/ 5383 h 10000"/>
                <a:gd name="connsiteX27" fmla="*/ 4946 w 9995"/>
                <a:gd name="connsiteY27" fmla="*/ 5505 h 10000"/>
                <a:gd name="connsiteX28" fmla="*/ 4774 w 9995"/>
                <a:gd name="connsiteY28" fmla="*/ 5558 h 10000"/>
                <a:gd name="connsiteX29" fmla="*/ 4590 w 9995"/>
                <a:gd name="connsiteY29" fmla="*/ 5558 h 10000"/>
                <a:gd name="connsiteX30" fmla="*/ 4456 w 9995"/>
                <a:gd name="connsiteY30" fmla="*/ 5520 h 10000"/>
                <a:gd name="connsiteX31" fmla="*/ 4341 w 9995"/>
                <a:gd name="connsiteY31" fmla="*/ 5414 h 10000"/>
                <a:gd name="connsiteX32" fmla="*/ 4241 w 9995"/>
                <a:gd name="connsiteY32" fmla="*/ 5338 h 10000"/>
                <a:gd name="connsiteX33" fmla="*/ 4162 w 9995"/>
                <a:gd name="connsiteY33" fmla="*/ 5232 h 10000"/>
                <a:gd name="connsiteX34" fmla="*/ 3911 w 9995"/>
                <a:gd name="connsiteY34" fmla="*/ 4692 h 10000"/>
                <a:gd name="connsiteX35" fmla="*/ 3544 w 9995"/>
                <a:gd name="connsiteY35" fmla="*/ 3721 h 10000"/>
                <a:gd name="connsiteX36" fmla="*/ 3318 w 9995"/>
                <a:gd name="connsiteY36" fmla="*/ 3090 h 10000"/>
                <a:gd name="connsiteX37" fmla="*/ 3173 w 9995"/>
                <a:gd name="connsiteY37" fmla="*/ 2680 h 10000"/>
                <a:gd name="connsiteX38" fmla="*/ 3054 w 9995"/>
                <a:gd name="connsiteY38" fmla="*/ 2415 h 10000"/>
                <a:gd name="connsiteX39" fmla="*/ 2910 w 9995"/>
                <a:gd name="connsiteY39" fmla="*/ 2225 h 10000"/>
                <a:gd name="connsiteX40" fmla="*/ 2717 w 9995"/>
                <a:gd name="connsiteY40" fmla="*/ 2020 h 10000"/>
                <a:gd name="connsiteX41" fmla="*/ 2290 w 9995"/>
                <a:gd name="connsiteY41" fmla="*/ 1739 h 10000"/>
                <a:gd name="connsiteX42" fmla="*/ 1262 w 9995"/>
                <a:gd name="connsiteY42" fmla="*/ 1040 h 10000"/>
                <a:gd name="connsiteX43" fmla="*/ 578 w 9995"/>
                <a:gd name="connsiteY43" fmla="*/ 433 h 10000"/>
                <a:gd name="connsiteX44" fmla="*/ 331 w 9995"/>
                <a:gd name="connsiteY44" fmla="*/ 190 h 10000"/>
                <a:gd name="connsiteX45" fmla="*/ 214 w 9995"/>
                <a:gd name="connsiteY45" fmla="*/ 68 h 10000"/>
                <a:gd name="connsiteX46" fmla="*/ 165 w 9995"/>
                <a:gd name="connsiteY46" fmla="*/ 15 h 10000"/>
                <a:gd name="connsiteX47" fmla="*/ 149 w 9995"/>
                <a:gd name="connsiteY47" fmla="*/ 0 h 10000"/>
                <a:gd name="connsiteX48" fmla="*/ 136 w 9995"/>
                <a:gd name="connsiteY48" fmla="*/ 8 h 10000"/>
                <a:gd name="connsiteX49" fmla="*/ 120 w 9995"/>
                <a:gd name="connsiteY49" fmla="*/ 61 h 10000"/>
                <a:gd name="connsiteX50" fmla="*/ 86 w 9995"/>
                <a:gd name="connsiteY50" fmla="*/ 304 h 10000"/>
                <a:gd name="connsiteX51" fmla="*/ 19 w 9995"/>
                <a:gd name="connsiteY51" fmla="*/ 767 h 10000"/>
                <a:gd name="connsiteX52" fmla="*/ 2 w 9995"/>
                <a:gd name="connsiteY52" fmla="*/ 888 h 10000"/>
                <a:gd name="connsiteX53" fmla="*/ 0 w 9995"/>
                <a:gd name="connsiteY53" fmla="*/ 896 h 10000"/>
                <a:gd name="connsiteX54" fmla="*/ 181 w 9995"/>
                <a:gd name="connsiteY54" fmla="*/ 1078 h 10000"/>
                <a:gd name="connsiteX0" fmla="*/ 181 w 10000"/>
                <a:gd name="connsiteY0" fmla="*/ 1078 h 10000"/>
                <a:gd name="connsiteX1" fmla="*/ 1063 w 10000"/>
                <a:gd name="connsiteY1" fmla="*/ 1853 h 10000"/>
                <a:gd name="connsiteX2" fmla="*/ 1925 w 10000"/>
                <a:gd name="connsiteY2" fmla="*/ 2468 h 10000"/>
                <a:gd name="connsiteX3" fmla="*/ 2462 w 10000"/>
                <a:gd name="connsiteY3" fmla="*/ 2832 h 10000"/>
                <a:gd name="connsiteX4" fmla="*/ 2705 w 10000"/>
                <a:gd name="connsiteY4" fmla="*/ 3022 h 10000"/>
                <a:gd name="connsiteX5" fmla="*/ 2933 w 10000"/>
                <a:gd name="connsiteY5" fmla="*/ 3424 h 10000"/>
                <a:gd name="connsiteX6" fmla="*/ 3227 w 10000"/>
                <a:gd name="connsiteY6" fmla="*/ 4237 h 10000"/>
                <a:gd name="connsiteX7" fmla="*/ 3554 w 10000"/>
                <a:gd name="connsiteY7" fmla="*/ 5095 h 10000"/>
                <a:gd name="connsiteX8" fmla="*/ 3676 w 10000"/>
                <a:gd name="connsiteY8" fmla="*/ 5459 h 10000"/>
                <a:gd name="connsiteX9" fmla="*/ 3886 w 10000"/>
                <a:gd name="connsiteY9" fmla="*/ 6014 h 10000"/>
                <a:gd name="connsiteX10" fmla="*/ 4113 w 10000"/>
                <a:gd name="connsiteY10" fmla="*/ 6409 h 10000"/>
                <a:gd name="connsiteX11" fmla="*/ 4451 w 10000"/>
                <a:gd name="connsiteY11" fmla="*/ 6910 h 10000"/>
                <a:gd name="connsiteX12" fmla="*/ 4672 w 10000"/>
                <a:gd name="connsiteY12" fmla="*/ 7244 h 10000"/>
                <a:gd name="connsiteX13" fmla="*/ 4813 w 10000"/>
                <a:gd name="connsiteY13" fmla="*/ 7441 h 10000"/>
                <a:gd name="connsiteX14" fmla="*/ 4891 w 10000"/>
                <a:gd name="connsiteY14" fmla="*/ 7570 h 10000"/>
                <a:gd name="connsiteX15" fmla="*/ 5782 w 10000"/>
                <a:gd name="connsiteY15" fmla="*/ 8026 h 10000"/>
                <a:gd name="connsiteX16" fmla="*/ 10000 w 10000"/>
                <a:gd name="connsiteY16" fmla="*/ 10000 h 10000"/>
                <a:gd name="connsiteX17" fmla="*/ 9085 w 10000"/>
                <a:gd name="connsiteY17" fmla="*/ 1579 h 10000"/>
                <a:gd name="connsiteX18" fmla="*/ 8497 w 10000"/>
                <a:gd name="connsiteY18" fmla="*/ 1792 h 10000"/>
                <a:gd name="connsiteX19" fmla="*/ 7853 w 10000"/>
                <a:gd name="connsiteY19" fmla="*/ 2232 h 10000"/>
                <a:gd name="connsiteX20" fmla="*/ 7210 w 10000"/>
                <a:gd name="connsiteY20" fmla="*/ 2855 h 10000"/>
                <a:gd name="connsiteX21" fmla="*/ 6560 w 10000"/>
                <a:gd name="connsiteY21" fmla="*/ 3614 h 10000"/>
                <a:gd name="connsiteX22" fmla="*/ 6047 w 10000"/>
                <a:gd name="connsiteY22" fmla="*/ 4229 h 10000"/>
                <a:gd name="connsiteX23" fmla="*/ 5667 w 10000"/>
                <a:gd name="connsiteY23" fmla="*/ 4685 h 10000"/>
                <a:gd name="connsiteX24" fmla="*/ 5286 w 10000"/>
                <a:gd name="connsiteY24" fmla="*/ 5140 h 10000"/>
                <a:gd name="connsiteX25" fmla="*/ 5091 w 10000"/>
                <a:gd name="connsiteY25" fmla="*/ 5383 h 10000"/>
                <a:gd name="connsiteX26" fmla="*/ 4948 w 10000"/>
                <a:gd name="connsiteY26" fmla="*/ 5505 h 10000"/>
                <a:gd name="connsiteX27" fmla="*/ 4776 w 10000"/>
                <a:gd name="connsiteY27" fmla="*/ 5558 h 10000"/>
                <a:gd name="connsiteX28" fmla="*/ 4592 w 10000"/>
                <a:gd name="connsiteY28" fmla="*/ 5558 h 10000"/>
                <a:gd name="connsiteX29" fmla="*/ 4458 w 10000"/>
                <a:gd name="connsiteY29" fmla="*/ 5520 h 10000"/>
                <a:gd name="connsiteX30" fmla="*/ 4343 w 10000"/>
                <a:gd name="connsiteY30" fmla="*/ 5414 h 10000"/>
                <a:gd name="connsiteX31" fmla="*/ 4243 w 10000"/>
                <a:gd name="connsiteY31" fmla="*/ 5338 h 10000"/>
                <a:gd name="connsiteX32" fmla="*/ 4164 w 10000"/>
                <a:gd name="connsiteY32" fmla="*/ 5232 h 10000"/>
                <a:gd name="connsiteX33" fmla="*/ 3913 w 10000"/>
                <a:gd name="connsiteY33" fmla="*/ 4692 h 10000"/>
                <a:gd name="connsiteX34" fmla="*/ 3546 w 10000"/>
                <a:gd name="connsiteY34" fmla="*/ 3721 h 10000"/>
                <a:gd name="connsiteX35" fmla="*/ 3320 w 10000"/>
                <a:gd name="connsiteY35" fmla="*/ 3090 h 10000"/>
                <a:gd name="connsiteX36" fmla="*/ 3175 w 10000"/>
                <a:gd name="connsiteY36" fmla="*/ 2680 h 10000"/>
                <a:gd name="connsiteX37" fmla="*/ 3056 w 10000"/>
                <a:gd name="connsiteY37" fmla="*/ 2415 h 10000"/>
                <a:gd name="connsiteX38" fmla="*/ 2911 w 10000"/>
                <a:gd name="connsiteY38" fmla="*/ 2225 h 10000"/>
                <a:gd name="connsiteX39" fmla="*/ 2718 w 10000"/>
                <a:gd name="connsiteY39" fmla="*/ 2020 h 10000"/>
                <a:gd name="connsiteX40" fmla="*/ 2291 w 10000"/>
                <a:gd name="connsiteY40" fmla="*/ 1739 h 10000"/>
                <a:gd name="connsiteX41" fmla="*/ 1263 w 10000"/>
                <a:gd name="connsiteY41" fmla="*/ 1040 h 10000"/>
                <a:gd name="connsiteX42" fmla="*/ 578 w 10000"/>
                <a:gd name="connsiteY42" fmla="*/ 433 h 10000"/>
                <a:gd name="connsiteX43" fmla="*/ 331 w 10000"/>
                <a:gd name="connsiteY43" fmla="*/ 190 h 10000"/>
                <a:gd name="connsiteX44" fmla="*/ 214 w 10000"/>
                <a:gd name="connsiteY44" fmla="*/ 68 h 10000"/>
                <a:gd name="connsiteX45" fmla="*/ 165 w 10000"/>
                <a:gd name="connsiteY45" fmla="*/ 15 h 10000"/>
                <a:gd name="connsiteX46" fmla="*/ 149 w 10000"/>
                <a:gd name="connsiteY46" fmla="*/ 0 h 10000"/>
                <a:gd name="connsiteX47" fmla="*/ 136 w 10000"/>
                <a:gd name="connsiteY47" fmla="*/ 8 h 10000"/>
                <a:gd name="connsiteX48" fmla="*/ 120 w 10000"/>
                <a:gd name="connsiteY48" fmla="*/ 61 h 10000"/>
                <a:gd name="connsiteX49" fmla="*/ 86 w 10000"/>
                <a:gd name="connsiteY49" fmla="*/ 304 h 10000"/>
                <a:gd name="connsiteX50" fmla="*/ 19 w 10000"/>
                <a:gd name="connsiteY50" fmla="*/ 767 h 10000"/>
                <a:gd name="connsiteX51" fmla="*/ 2 w 10000"/>
                <a:gd name="connsiteY51" fmla="*/ 888 h 10000"/>
                <a:gd name="connsiteX52" fmla="*/ 0 w 10000"/>
                <a:gd name="connsiteY52" fmla="*/ 896 h 10000"/>
                <a:gd name="connsiteX53" fmla="*/ 181 w 10000"/>
                <a:gd name="connsiteY53" fmla="*/ 1078 h 10000"/>
                <a:gd name="connsiteX0" fmla="*/ 181 w 9085"/>
                <a:gd name="connsiteY0" fmla="*/ 1078 h 8026"/>
                <a:gd name="connsiteX1" fmla="*/ 1063 w 9085"/>
                <a:gd name="connsiteY1" fmla="*/ 1853 h 8026"/>
                <a:gd name="connsiteX2" fmla="*/ 1925 w 9085"/>
                <a:gd name="connsiteY2" fmla="*/ 2468 h 8026"/>
                <a:gd name="connsiteX3" fmla="*/ 2462 w 9085"/>
                <a:gd name="connsiteY3" fmla="*/ 2832 h 8026"/>
                <a:gd name="connsiteX4" fmla="*/ 2705 w 9085"/>
                <a:gd name="connsiteY4" fmla="*/ 3022 h 8026"/>
                <a:gd name="connsiteX5" fmla="*/ 2933 w 9085"/>
                <a:gd name="connsiteY5" fmla="*/ 3424 h 8026"/>
                <a:gd name="connsiteX6" fmla="*/ 3227 w 9085"/>
                <a:gd name="connsiteY6" fmla="*/ 4237 h 8026"/>
                <a:gd name="connsiteX7" fmla="*/ 3554 w 9085"/>
                <a:gd name="connsiteY7" fmla="*/ 5095 h 8026"/>
                <a:gd name="connsiteX8" fmla="*/ 3676 w 9085"/>
                <a:gd name="connsiteY8" fmla="*/ 5459 h 8026"/>
                <a:gd name="connsiteX9" fmla="*/ 3886 w 9085"/>
                <a:gd name="connsiteY9" fmla="*/ 6014 h 8026"/>
                <a:gd name="connsiteX10" fmla="*/ 4113 w 9085"/>
                <a:gd name="connsiteY10" fmla="*/ 6409 h 8026"/>
                <a:gd name="connsiteX11" fmla="*/ 4451 w 9085"/>
                <a:gd name="connsiteY11" fmla="*/ 6910 h 8026"/>
                <a:gd name="connsiteX12" fmla="*/ 4672 w 9085"/>
                <a:gd name="connsiteY12" fmla="*/ 7244 h 8026"/>
                <a:gd name="connsiteX13" fmla="*/ 4813 w 9085"/>
                <a:gd name="connsiteY13" fmla="*/ 7441 h 8026"/>
                <a:gd name="connsiteX14" fmla="*/ 4891 w 9085"/>
                <a:gd name="connsiteY14" fmla="*/ 7570 h 8026"/>
                <a:gd name="connsiteX15" fmla="*/ 5782 w 9085"/>
                <a:gd name="connsiteY15" fmla="*/ 8026 h 8026"/>
                <a:gd name="connsiteX16" fmla="*/ 9085 w 9085"/>
                <a:gd name="connsiteY16" fmla="*/ 1579 h 8026"/>
                <a:gd name="connsiteX17" fmla="*/ 8497 w 9085"/>
                <a:gd name="connsiteY17" fmla="*/ 1792 h 8026"/>
                <a:gd name="connsiteX18" fmla="*/ 7853 w 9085"/>
                <a:gd name="connsiteY18" fmla="*/ 2232 h 8026"/>
                <a:gd name="connsiteX19" fmla="*/ 7210 w 9085"/>
                <a:gd name="connsiteY19" fmla="*/ 2855 h 8026"/>
                <a:gd name="connsiteX20" fmla="*/ 6560 w 9085"/>
                <a:gd name="connsiteY20" fmla="*/ 3614 h 8026"/>
                <a:gd name="connsiteX21" fmla="*/ 6047 w 9085"/>
                <a:gd name="connsiteY21" fmla="*/ 4229 h 8026"/>
                <a:gd name="connsiteX22" fmla="*/ 5667 w 9085"/>
                <a:gd name="connsiteY22" fmla="*/ 4685 h 8026"/>
                <a:gd name="connsiteX23" fmla="*/ 5286 w 9085"/>
                <a:gd name="connsiteY23" fmla="*/ 5140 h 8026"/>
                <a:gd name="connsiteX24" fmla="*/ 5091 w 9085"/>
                <a:gd name="connsiteY24" fmla="*/ 5383 h 8026"/>
                <a:gd name="connsiteX25" fmla="*/ 4948 w 9085"/>
                <a:gd name="connsiteY25" fmla="*/ 5505 h 8026"/>
                <a:gd name="connsiteX26" fmla="*/ 4776 w 9085"/>
                <a:gd name="connsiteY26" fmla="*/ 5558 h 8026"/>
                <a:gd name="connsiteX27" fmla="*/ 4592 w 9085"/>
                <a:gd name="connsiteY27" fmla="*/ 5558 h 8026"/>
                <a:gd name="connsiteX28" fmla="*/ 4458 w 9085"/>
                <a:gd name="connsiteY28" fmla="*/ 5520 h 8026"/>
                <a:gd name="connsiteX29" fmla="*/ 4343 w 9085"/>
                <a:gd name="connsiteY29" fmla="*/ 5414 h 8026"/>
                <a:gd name="connsiteX30" fmla="*/ 4243 w 9085"/>
                <a:gd name="connsiteY30" fmla="*/ 5338 h 8026"/>
                <a:gd name="connsiteX31" fmla="*/ 4164 w 9085"/>
                <a:gd name="connsiteY31" fmla="*/ 5232 h 8026"/>
                <a:gd name="connsiteX32" fmla="*/ 3913 w 9085"/>
                <a:gd name="connsiteY32" fmla="*/ 4692 h 8026"/>
                <a:gd name="connsiteX33" fmla="*/ 3546 w 9085"/>
                <a:gd name="connsiteY33" fmla="*/ 3721 h 8026"/>
                <a:gd name="connsiteX34" fmla="*/ 3320 w 9085"/>
                <a:gd name="connsiteY34" fmla="*/ 3090 h 8026"/>
                <a:gd name="connsiteX35" fmla="*/ 3175 w 9085"/>
                <a:gd name="connsiteY35" fmla="*/ 2680 h 8026"/>
                <a:gd name="connsiteX36" fmla="*/ 3056 w 9085"/>
                <a:gd name="connsiteY36" fmla="*/ 2415 h 8026"/>
                <a:gd name="connsiteX37" fmla="*/ 2911 w 9085"/>
                <a:gd name="connsiteY37" fmla="*/ 2225 h 8026"/>
                <a:gd name="connsiteX38" fmla="*/ 2718 w 9085"/>
                <a:gd name="connsiteY38" fmla="*/ 2020 h 8026"/>
                <a:gd name="connsiteX39" fmla="*/ 2291 w 9085"/>
                <a:gd name="connsiteY39" fmla="*/ 1739 h 8026"/>
                <a:gd name="connsiteX40" fmla="*/ 1263 w 9085"/>
                <a:gd name="connsiteY40" fmla="*/ 1040 h 8026"/>
                <a:gd name="connsiteX41" fmla="*/ 578 w 9085"/>
                <a:gd name="connsiteY41" fmla="*/ 433 h 8026"/>
                <a:gd name="connsiteX42" fmla="*/ 331 w 9085"/>
                <a:gd name="connsiteY42" fmla="*/ 190 h 8026"/>
                <a:gd name="connsiteX43" fmla="*/ 214 w 9085"/>
                <a:gd name="connsiteY43" fmla="*/ 68 h 8026"/>
                <a:gd name="connsiteX44" fmla="*/ 165 w 9085"/>
                <a:gd name="connsiteY44" fmla="*/ 15 h 8026"/>
                <a:gd name="connsiteX45" fmla="*/ 149 w 9085"/>
                <a:gd name="connsiteY45" fmla="*/ 0 h 8026"/>
                <a:gd name="connsiteX46" fmla="*/ 136 w 9085"/>
                <a:gd name="connsiteY46" fmla="*/ 8 h 8026"/>
                <a:gd name="connsiteX47" fmla="*/ 120 w 9085"/>
                <a:gd name="connsiteY47" fmla="*/ 61 h 8026"/>
                <a:gd name="connsiteX48" fmla="*/ 86 w 9085"/>
                <a:gd name="connsiteY48" fmla="*/ 304 h 8026"/>
                <a:gd name="connsiteX49" fmla="*/ 19 w 9085"/>
                <a:gd name="connsiteY49" fmla="*/ 767 h 8026"/>
                <a:gd name="connsiteX50" fmla="*/ 2 w 9085"/>
                <a:gd name="connsiteY50" fmla="*/ 888 h 8026"/>
                <a:gd name="connsiteX51" fmla="*/ 0 w 9085"/>
                <a:gd name="connsiteY51" fmla="*/ 896 h 8026"/>
                <a:gd name="connsiteX52" fmla="*/ 181 w 9085"/>
                <a:gd name="connsiteY52" fmla="*/ 1078 h 8026"/>
                <a:gd name="connsiteX0" fmla="*/ 199 w 9353"/>
                <a:gd name="connsiteY0" fmla="*/ 1343 h 10000"/>
                <a:gd name="connsiteX1" fmla="*/ 1170 w 9353"/>
                <a:gd name="connsiteY1" fmla="*/ 2309 h 10000"/>
                <a:gd name="connsiteX2" fmla="*/ 2119 w 9353"/>
                <a:gd name="connsiteY2" fmla="*/ 3075 h 10000"/>
                <a:gd name="connsiteX3" fmla="*/ 2710 w 9353"/>
                <a:gd name="connsiteY3" fmla="*/ 3529 h 10000"/>
                <a:gd name="connsiteX4" fmla="*/ 2977 w 9353"/>
                <a:gd name="connsiteY4" fmla="*/ 3765 h 10000"/>
                <a:gd name="connsiteX5" fmla="*/ 3228 w 9353"/>
                <a:gd name="connsiteY5" fmla="*/ 4266 h 10000"/>
                <a:gd name="connsiteX6" fmla="*/ 3552 w 9353"/>
                <a:gd name="connsiteY6" fmla="*/ 5279 h 10000"/>
                <a:gd name="connsiteX7" fmla="*/ 3912 w 9353"/>
                <a:gd name="connsiteY7" fmla="*/ 6348 h 10000"/>
                <a:gd name="connsiteX8" fmla="*/ 4046 w 9353"/>
                <a:gd name="connsiteY8" fmla="*/ 6802 h 10000"/>
                <a:gd name="connsiteX9" fmla="*/ 4277 w 9353"/>
                <a:gd name="connsiteY9" fmla="*/ 7493 h 10000"/>
                <a:gd name="connsiteX10" fmla="*/ 4527 w 9353"/>
                <a:gd name="connsiteY10" fmla="*/ 7985 h 10000"/>
                <a:gd name="connsiteX11" fmla="*/ 4899 w 9353"/>
                <a:gd name="connsiteY11" fmla="*/ 8610 h 10000"/>
                <a:gd name="connsiteX12" fmla="*/ 5143 w 9353"/>
                <a:gd name="connsiteY12" fmla="*/ 9026 h 10000"/>
                <a:gd name="connsiteX13" fmla="*/ 5298 w 9353"/>
                <a:gd name="connsiteY13" fmla="*/ 9271 h 10000"/>
                <a:gd name="connsiteX14" fmla="*/ 5384 w 9353"/>
                <a:gd name="connsiteY14" fmla="*/ 9432 h 10000"/>
                <a:gd name="connsiteX15" fmla="*/ 6364 w 9353"/>
                <a:gd name="connsiteY15" fmla="*/ 10000 h 10000"/>
                <a:gd name="connsiteX16" fmla="*/ 9353 w 9353"/>
                <a:gd name="connsiteY16" fmla="*/ 2233 h 10000"/>
                <a:gd name="connsiteX17" fmla="*/ 8644 w 9353"/>
                <a:gd name="connsiteY17" fmla="*/ 2781 h 10000"/>
                <a:gd name="connsiteX18" fmla="*/ 7936 w 9353"/>
                <a:gd name="connsiteY18" fmla="*/ 3557 h 10000"/>
                <a:gd name="connsiteX19" fmla="*/ 7221 w 9353"/>
                <a:gd name="connsiteY19" fmla="*/ 4503 h 10000"/>
                <a:gd name="connsiteX20" fmla="*/ 6656 w 9353"/>
                <a:gd name="connsiteY20" fmla="*/ 5269 h 10000"/>
                <a:gd name="connsiteX21" fmla="*/ 6238 w 9353"/>
                <a:gd name="connsiteY21" fmla="*/ 5837 h 10000"/>
                <a:gd name="connsiteX22" fmla="*/ 5818 w 9353"/>
                <a:gd name="connsiteY22" fmla="*/ 6404 h 10000"/>
                <a:gd name="connsiteX23" fmla="*/ 5604 w 9353"/>
                <a:gd name="connsiteY23" fmla="*/ 6707 h 10000"/>
                <a:gd name="connsiteX24" fmla="*/ 5446 w 9353"/>
                <a:gd name="connsiteY24" fmla="*/ 6859 h 10000"/>
                <a:gd name="connsiteX25" fmla="*/ 5257 w 9353"/>
                <a:gd name="connsiteY25" fmla="*/ 6925 h 10000"/>
                <a:gd name="connsiteX26" fmla="*/ 5054 w 9353"/>
                <a:gd name="connsiteY26" fmla="*/ 6925 h 10000"/>
                <a:gd name="connsiteX27" fmla="*/ 4907 w 9353"/>
                <a:gd name="connsiteY27" fmla="*/ 6878 h 10000"/>
                <a:gd name="connsiteX28" fmla="*/ 4780 w 9353"/>
                <a:gd name="connsiteY28" fmla="*/ 6746 h 10000"/>
                <a:gd name="connsiteX29" fmla="*/ 4670 w 9353"/>
                <a:gd name="connsiteY29" fmla="*/ 6651 h 10000"/>
                <a:gd name="connsiteX30" fmla="*/ 4583 w 9353"/>
                <a:gd name="connsiteY30" fmla="*/ 6519 h 10000"/>
                <a:gd name="connsiteX31" fmla="*/ 4307 w 9353"/>
                <a:gd name="connsiteY31" fmla="*/ 5846 h 10000"/>
                <a:gd name="connsiteX32" fmla="*/ 3903 w 9353"/>
                <a:gd name="connsiteY32" fmla="*/ 4636 h 10000"/>
                <a:gd name="connsiteX33" fmla="*/ 3654 w 9353"/>
                <a:gd name="connsiteY33" fmla="*/ 3850 h 10000"/>
                <a:gd name="connsiteX34" fmla="*/ 3495 w 9353"/>
                <a:gd name="connsiteY34" fmla="*/ 3339 h 10000"/>
                <a:gd name="connsiteX35" fmla="*/ 3364 w 9353"/>
                <a:gd name="connsiteY35" fmla="*/ 3009 h 10000"/>
                <a:gd name="connsiteX36" fmla="*/ 3204 w 9353"/>
                <a:gd name="connsiteY36" fmla="*/ 2772 h 10000"/>
                <a:gd name="connsiteX37" fmla="*/ 2992 w 9353"/>
                <a:gd name="connsiteY37" fmla="*/ 2517 h 10000"/>
                <a:gd name="connsiteX38" fmla="*/ 2522 w 9353"/>
                <a:gd name="connsiteY38" fmla="*/ 2167 h 10000"/>
                <a:gd name="connsiteX39" fmla="*/ 1390 w 9353"/>
                <a:gd name="connsiteY39" fmla="*/ 1296 h 10000"/>
                <a:gd name="connsiteX40" fmla="*/ 636 w 9353"/>
                <a:gd name="connsiteY40" fmla="*/ 539 h 10000"/>
                <a:gd name="connsiteX41" fmla="*/ 364 w 9353"/>
                <a:gd name="connsiteY41" fmla="*/ 237 h 10000"/>
                <a:gd name="connsiteX42" fmla="*/ 236 w 9353"/>
                <a:gd name="connsiteY42" fmla="*/ 85 h 10000"/>
                <a:gd name="connsiteX43" fmla="*/ 182 w 9353"/>
                <a:gd name="connsiteY43" fmla="*/ 19 h 10000"/>
                <a:gd name="connsiteX44" fmla="*/ 164 w 9353"/>
                <a:gd name="connsiteY44" fmla="*/ 0 h 10000"/>
                <a:gd name="connsiteX45" fmla="*/ 150 w 9353"/>
                <a:gd name="connsiteY45" fmla="*/ 10 h 10000"/>
                <a:gd name="connsiteX46" fmla="*/ 132 w 9353"/>
                <a:gd name="connsiteY46" fmla="*/ 76 h 10000"/>
                <a:gd name="connsiteX47" fmla="*/ 95 w 9353"/>
                <a:gd name="connsiteY47" fmla="*/ 379 h 10000"/>
                <a:gd name="connsiteX48" fmla="*/ 21 w 9353"/>
                <a:gd name="connsiteY48" fmla="*/ 956 h 10000"/>
                <a:gd name="connsiteX49" fmla="*/ 2 w 9353"/>
                <a:gd name="connsiteY49" fmla="*/ 1106 h 10000"/>
                <a:gd name="connsiteX50" fmla="*/ 0 w 9353"/>
                <a:gd name="connsiteY50" fmla="*/ 1116 h 10000"/>
                <a:gd name="connsiteX51" fmla="*/ 199 w 9353"/>
                <a:gd name="connsiteY51" fmla="*/ 1343 h 10000"/>
                <a:gd name="connsiteX0" fmla="*/ 213 w 9242"/>
                <a:gd name="connsiteY0" fmla="*/ 1343 h 10000"/>
                <a:gd name="connsiteX1" fmla="*/ 1251 w 9242"/>
                <a:gd name="connsiteY1" fmla="*/ 2309 h 10000"/>
                <a:gd name="connsiteX2" fmla="*/ 2266 w 9242"/>
                <a:gd name="connsiteY2" fmla="*/ 3075 h 10000"/>
                <a:gd name="connsiteX3" fmla="*/ 2897 w 9242"/>
                <a:gd name="connsiteY3" fmla="*/ 3529 h 10000"/>
                <a:gd name="connsiteX4" fmla="*/ 3183 w 9242"/>
                <a:gd name="connsiteY4" fmla="*/ 3765 h 10000"/>
                <a:gd name="connsiteX5" fmla="*/ 3451 w 9242"/>
                <a:gd name="connsiteY5" fmla="*/ 4266 h 10000"/>
                <a:gd name="connsiteX6" fmla="*/ 3798 w 9242"/>
                <a:gd name="connsiteY6" fmla="*/ 5279 h 10000"/>
                <a:gd name="connsiteX7" fmla="*/ 4183 w 9242"/>
                <a:gd name="connsiteY7" fmla="*/ 6348 h 10000"/>
                <a:gd name="connsiteX8" fmla="*/ 4326 w 9242"/>
                <a:gd name="connsiteY8" fmla="*/ 6802 h 10000"/>
                <a:gd name="connsiteX9" fmla="*/ 4573 w 9242"/>
                <a:gd name="connsiteY9" fmla="*/ 7493 h 10000"/>
                <a:gd name="connsiteX10" fmla="*/ 4840 w 9242"/>
                <a:gd name="connsiteY10" fmla="*/ 7985 h 10000"/>
                <a:gd name="connsiteX11" fmla="*/ 5238 w 9242"/>
                <a:gd name="connsiteY11" fmla="*/ 8610 h 10000"/>
                <a:gd name="connsiteX12" fmla="*/ 5499 w 9242"/>
                <a:gd name="connsiteY12" fmla="*/ 9026 h 10000"/>
                <a:gd name="connsiteX13" fmla="*/ 5664 w 9242"/>
                <a:gd name="connsiteY13" fmla="*/ 9271 h 10000"/>
                <a:gd name="connsiteX14" fmla="*/ 5756 w 9242"/>
                <a:gd name="connsiteY14" fmla="*/ 9432 h 10000"/>
                <a:gd name="connsiteX15" fmla="*/ 6804 w 9242"/>
                <a:gd name="connsiteY15" fmla="*/ 10000 h 10000"/>
                <a:gd name="connsiteX16" fmla="*/ 9242 w 9242"/>
                <a:gd name="connsiteY16" fmla="*/ 2781 h 10000"/>
                <a:gd name="connsiteX17" fmla="*/ 8485 w 9242"/>
                <a:gd name="connsiteY17" fmla="*/ 3557 h 10000"/>
                <a:gd name="connsiteX18" fmla="*/ 7721 w 9242"/>
                <a:gd name="connsiteY18" fmla="*/ 4503 h 10000"/>
                <a:gd name="connsiteX19" fmla="*/ 7116 w 9242"/>
                <a:gd name="connsiteY19" fmla="*/ 5269 h 10000"/>
                <a:gd name="connsiteX20" fmla="*/ 6670 w 9242"/>
                <a:gd name="connsiteY20" fmla="*/ 5837 h 10000"/>
                <a:gd name="connsiteX21" fmla="*/ 6220 w 9242"/>
                <a:gd name="connsiteY21" fmla="*/ 6404 h 10000"/>
                <a:gd name="connsiteX22" fmla="*/ 5992 w 9242"/>
                <a:gd name="connsiteY22" fmla="*/ 6707 h 10000"/>
                <a:gd name="connsiteX23" fmla="*/ 5823 w 9242"/>
                <a:gd name="connsiteY23" fmla="*/ 6859 h 10000"/>
                <a:gd name="connsiteX24" fmla="*/ 5621 w 9242"/>
                <a:gd name="connsiteY24" fmla="*/ 6925 h 10000"/>
                <a:gd name="connsiteX25" fmla="*/ 5404 w 9242"/>
                <a:gd name="connsiteY25" fmla="*/ 6925 h 10000"/>
                <a:gd name="connsiteX26" fmla="*/ 5246 w 9242"/>
                <a:gd name="connsiteY26" fmla="*/ 6878 h 10000"/>
                <a:gd name="connsiteX27" fmla="*/ 5111 w 9242"/>
                <a:gd name="connsiteY27" fmla="*/ 6746 h 10000"/>
                <a:gd name="connsiteX28" fmla="*/ 4993 w 9242"/>
                <a:gd name="connsiteY28" fmla="*/ 6651 h 10000"/>
                <a:gd name="connsiteX29" fmla="*/ 4900 w 9242"/>
                <a:gd name="connsiteY29" fmla="*/ 6519 h 10000"/>
                <a:gd name="connsiteX30" fmla="*/ 4605 w 9242"/>
                <a:gd name="connsiteY30" fmla="*/ 5846 h 10000"/>
                <a:gd name="connsiteX31" fmla="*/ 4173 w 9242"/>
                <a:gd name="connsiteY31" fmla="*/ 4636 h 10000"/>
                <a:gd name="connsiteX32" fmla="*/ 3907 w 9242"/>
                <a:gd name="connsiteY32" fmla="*/ 3850 h 10000"/>
                <a:gd name="connsiteX33" fmla="*/ 3737 w 9242"/>
                <a:gd name="connsiteY33" fmla="*/ 3339 h 10000"/>
                <a:gd name="connsiteX34" fmla="*/ 3597 w 9242"/>
                <a:gd name="connsiteY34" fmla="*/ 3009 h 10000"/>
                <a:gd name="connsiteX35" fmla="*/ 3426 w 9242"/>
                <a:gd name="connsiteY35" fmla="*/ 2772 h 10000"/>
                <a:gd name="connsiteX36" fmla="*/ 3199 w 9242"/>
                <a:gd name="connsiteY36" fmla="*/ 2517 h 10000"/>
                <a:gd name="connsiteX37" fmla="*/ 2696 w 9242"/>
                <a:gd name="connsiteY37" fmla="*/ 2167 h 10000"/>
                <a:gd name="connsiteX38" fmla="*/ 1486 w 9242"/>
                <a:gd name="connsiteY38" fmla="*/ 1296 h 10000"/>
                <a:gd name="connsiteX39" fmla="*/ 680 w 9242"/>
                <a:gd name="connsiteY39" fmla="*/ 539 h 10000"/>
                <a:gd name="connsiteX40" fmla="*/ 389 w 9242"/>
                <a:gd name="connsiteY40" fmla="*/ 237 h 10000"/>
                <a:gd name="connsiteX41" fmla="*/ 252 w 9242"/>
                <a:gd name="connsiteY41" fmla="*/ 85 h 10000"/>
                <a:gd name="connsiteX42" fmla="*/ 195 w 9242"/>
                <a:gd name="connsiteY42" fmla="*/ 19 h 10000"/>
                <a:gd name="connsiteX43" fmla="*/ 175 w 9242"/>
                <a:gd name="connsiteY43" fmla="*/ 0 h 10000"/>
                <a:gd name="connsiteX44" fmla="*/ 160 w 9242"/>
                <a:gd name="connsiteY44" fmla="*/ 10 h 10000"/>
                <a:gd name="connsiteX45" fmla="*/ 141 w 9242"/>
                <a:gd name="connsiteY45" fmla="*/ 76 h 10000"/>
                <a:gd name="connsiteX46" fmla="*/ 102 w 9242"/>
                <a:gd name="connsiteY46" fmla="*/ 379 h 10000"/>
                <a:gd name="connsiteX47" fmla="*/ 22 w 9242"/>
                <a:gd name="connsiteY47" fmla="*/ 956 h 10000"/>
                <a:gd name="connsiteX48" fmla="*/ 2 w 9242"/>
                <a:gd name="connsiteY48" fmla="*/ 1106 h 10000"/>
                <a:gd name="connsiteX49" fmla="*/ 0 w 9242"/>
                <a:gd name="connsiteY49" fmla="*/ 1116 h 10000"/>
                <a:gd name="connsiteX50" fmla="*/ 213 w 9242"/>
                <a:gd name="connsiteY50" fmla="*/ 1343 h 10000"/>
                <a:gd name="connsiteX0" fmla="*/ 230 w 9181"/>
                <a:gd name="connsiteY0" fmla="*/ 1343 h 10000"/>
                <a:gd name="connsiteX1" fmla="*/ 1354 w 9181"/>
                <a:gd name="connsiteY1" fmla="*/ 2309 h 10000"/>
                <a:gd name="connsiteX2" fmla="*/ 2452 w 9181"/>
                <a:gd name="connsiteY2" fmla="*/ 3075 h 10000"/>
                <a:gd name="connsiteX3" fmla="*/ 3135 w 9181"/>
                <a:gd name="connsiteY3" fmla="*/ 3529 h 10000"/>
                <a:gd name="connsiteX4" fmla="*/ 3444 w 9181"/>
                <a:gd name="connsiteY4" fmla="*/ 3765 h 10000"/>
                <a:gd name="connsiteX5" fmla="*/ 3734 w 9181"/>
                <a:gd name="connsiteY5" fmla="*/ 4266 h 10000"/>
                <a:gd name="connsiteX6" fmla="*/ 4110 w 9181"/>
                <a:gd name="connsiteY6" fmla="*/ 5279 h 10000"/>
                <a:gd name="connsiteX7" fmla="*/ 4526 w 9181"/>
                <a:gd name="connsiteY7" fmla="*/ 6348 h 10000"/>
                <a:gd name="connsiteX8" fmla="*/ 4681 w 9181"/>
                <a:gd name="connsiteY8" fmla="*/ 6802 h 10000"/>
                <a:gd name="connsiteX9" fmla="*/ 4948 w 9181"/>
                <a:gd name="connsiteY9" fmla="*/ 7493 h 10000"/>
                <a:gd name="connsiteX10" fmla="*/ 5237 w 9181"/>
                <a:gd name="connsiteY10" fmla="*/ 7985 h 10000"/>
                <a:gd name="connsiteX11" fmla="*/ 5668 w 9181"/>
                <a:gd name="connsiteY11" fmla="*/ 8610 h 10000"/>
                <a:gd name="connsiteX12" fmla="*/ 5950 w 9181"/>
                <a:gd name="connsiteY12" fmla="*/ 9026 h 10000"/>
                <a:gd name="connsiteX13" fmla="*/ 6129 w 9181"/>
                <a:gd name="connsiteY13" fmla="*/ 9271 h 10000"/>
                <a:gd name="connsiteX14" fmla="*/ 6228 w 9181"/>
                <a:gd name="connsiteY14" fmla="*/ 9432 h 10000"/>
                <a:gd name="connsiteX15" fmla="*/ 7362 w 9181"/>
                <a:gd name="connsiteY15" fmla="*/ 10000 h 10000"/>
                <a:gd name="connsiteX16" fmla="*/ 9181 w 9181"/>
                <a:gd name="connsiteY16" fmla="*/ 3557 h 10000"/>
                <a:gd name="connsiteX17" fmla="*/ 8354 w 9181"/>
                <a:gd name="connsiteY17" fmla="*/ 4503 h 10000"/>
                <a:gd name="connsiteX18" fmla="*/ 7700 w 9181"/>
                <a:gd name="connsiteY18" fmla="*/ 5269 h 10000"/>
                <a:gd name="connsiteX19" fmla="*/ 7217 w 9181"/>
                <a:gd name="connsiteY19" fmla="*/ 5837 h 10000"/>
                <a:gd name="connsiteX20" fmla="*/ 6730 w 9181"/>
                <a:gd name="connsiteY20" fmla="*/ 6404 h 10000"/>
                <a:gd name="connsiteX21" fmla="*/ 6483 w 9181"/>
                <a:gd name="connsiteY21" fmla="*/ 6707 h 10000"/>
                <a:gd name="connsiteX22" fmla="*/ 6301 w 9181"/>
                <a:gd name="connsiteY22" fmla="*/ 6859 h 10000"/>
                <a:gd name="connsiteX23" fmla="*/ 6082 w 9181"/>
                <a:gd name="connsiteY23" fmla="*/ 6925 h 10000"/>
                <a:gd name="connsiteX24" fmla="*/ 5847 w 9181"/>
                <a:gd name="connsiteY24" fmla="*/ 6925 h 10000"/>
                <a:gd name="connsiteX25" fmla="*/ 5676 w 9181"/>
                <a:gd name="connsiteY25" fmla="*/ 6878 h 10000"/>
                <a:gd name="connsiteX26" fmla="*/ 5530 w 9181"/>
                <a:gd name="connsiteY26" fmla="*/ 6746 h 10000"/>
                <a:gd name="connsiteX27" fmla="*/ 5403 w 9181"/>
                <a:gd name="connsiteY27" fmla="*/ 6651 h 10000"/>
                <a:gd name="connsiteX28" fmla="*/ 5302 w 9181"/>
                <a:gd name="connsiteY28" fmla="*/ 6519 h 10000"/>
                <a:gd name="connsiteX29" fmla="*/ 4983 w 9181"/>
                <a:gd name="connsiteY29" fmla="*/ 5846 h 10000"/>
                <a:gd name="connsiteX30" fmla="*/ 4515 w 9181"/>
                <a:gd name="connsiteY30" fmla="*/ 4636 h 10000"/>
                <a:gd name="connsiteX31" fmla="*/ 4227 w 9181"/>
                <a:gd name="connsiteY31" fmla="*/ 3850 h 10000"/>
                <a:gd name="connsiteX32" fmla="*/ 4043 w 9181"/>
                <a:gd name="connsiteY32" fmla="*/ 3339 h 10000"/>
                <a:gd name="connsiteX33" fmla="*/ 3892 w 9181"/>
                <a:gd name="connsiteY33" fmla="*/ 3009 h 10000"/>
                <a:gd name="connsiteX34" fmla="*/ 3707 w 9181"/>
                <a:gd name="connsiteY34" fmla="*/ 2772 h 10000"/>
                <a:gd name="connsiteX35" fmla="*/ 3461 w 9181"/>
                <a:gd name="connsiteY35" fmla="*/ 2517 h 10000"/>
                <a:gd name="connsiteX36" fmla="*/ 2917 w 9181"/>
                <a:gd name="connsiteY36" fmla="*/ 2167 h 10000"/>
                <a:gd name="connsiteX37" fmla="*/ 1608 w 9181"/>
                <a:gd name="connsiteY37" fmla="*/ 1296 h 10000"/>
                <a:gd name="connsiteX38" fmla="*/ 736 w 9181"/>
                <a:gd name="connsiteY38" fmla="*/ 539 h 10000"/>
                <a:gd name="connsiteX39" fmla="*/ 421 w 9181"/>
                <a:gd name="connsiteY39" fmla="*/ 237 h 10000"/>
                <a:gd name="connsiteX40" fmla="*/ 273 w 9181"/>
                <a:gd name="connsiteY40" fmla="*/ 85 h 10000"/>
                <a:gd name="connsiteX41" fmla="*/ 211 w 9181"/>
                <a:gd name="connsiteY41" fmla="*/ 19 h 10000"/>
                <a:gd name="connsiteX42" fmla="*/ 189 w 9181"/>
                <a:gd name="connsiteY42" fmla="*/ 0 h 10000"/>
                <a:gd name="connsiteX43" fmla="*/ 173 w 9181"/>
                <a:gd name="connsiteY43" fmla="*/ 10 h 10000"/>
                <a:gd name="connsiteX44" fmla="*/ 153 w 9181"/>
                <a:gd name="connsiteY44" fmla="*/ 76 h 10000"/>
                <a:gd name="connsiteX45" fmla="*/ 110 w 9181"/>
                <a:gd name="connsiteY45" fmla="*/ 379 h 10000"/>
                <a:gd name="connsiteX46" fmla="*/ 24 w 9181"/>
                <a:gd name="connsiteY46" fmla="*/ 956 h 10000"/>
                <a:gd name="connsiteX47" fmla="*/ 2 w 9181"/>
                <a:gd name="connsiteY47" fmla="*/ 1106 h 10000"/>
                <a:gd name="connsiteX48" fmla="*/ 0 w 9181"/>
                <a:gd name="connsiteY48" fmla="*/ 1116 h 10000"/>
                <a:gd name="connsiteX49" fmla="*/ 230 w 9181"/>
                <a:gd name="connsiteY49" fmla="*/ 1343 h 10000"/>
                <a:gd name="connsiteX0" fmla="*/ 251 w 9099"/>
                <a:gd name="connsiteY0" fmla="*/ 1343 h 10000"/>
                <a:gd name="connsiteX1" fmla="*/ 1475 w 9099"/>
                <a:gd name="connsiteY1" fmla="*/ 2309 h 10000"/>
                <a:gd name="connsiteX2" fmla="*/ 2671 w 9099"/>
                <a:gd name="connsiteY2" fmla="*/ 3075 h 10000"/>
                <a:gd name="connsiteX3" fmla="*/ 3415 w 9099"/>
                <a:gd name="connsiteY3" fmla="*/ 3529 h 10000"/>
                <a:gd name="connsiteX4" fmla="*/ 3751 w 9099"/>
                <a:gd name="connsiteY4" fmla="*/ 3765 h 10000"/>
                <a:gd name="connsiteX5" fmla="*/ 4067 w 9099"/>
                <a:gd name="connsiteY5" fmla="*/ 4266 h 10000"/>
                <a:gd name="connsiteX6" fmla="*/ 4477 w 9099"/>
                <a:gd name="connsiteY6" fmla="*/ 5279 h 10000"/>
                <a:gd name="connsiteX7" fmla="*/ 4930 w 9099"/>
                <a:gd name="connsiteY7" fmla="*/ 6348 h 10000"/>
                <a:gd name="connsiteX8" fmla="*/ 5099 w 9099"/>
                <a:gd name="connsiteY8" fmla="*/ 6802 h 10000"/>
                <a:gd name="connsiteX9" fmla="*/ 5389 w 9099"/>
                <a:gd name="connsiteY9" fmla="*/ 7493 h 10000"/>
                <a:gd name="connsiteX10" fmla="*/ 5704 w 9099"/>
                <a:gd name="connsiteY10" fmla="*/ 7985 h 10000"/>
                <a:gd name="connsiteX11" fmla="*/ 6174 w 9099"/>
                <a:gd name="connsiteY11" fmla="*/ 8610 h 10000"/>
                <a:gd name="connsiteX12" fmla="*/ 6481 w 9099"/>
                <a:gd name="connsiteY12" fmla="*/ 9026 h 10000"/>
                <a:gd name="connsiteX13" fmla="*/ 6676 w 9099"/>
                <a:gd name="connsiteY13" fmla="*/ 9271 h 10000"/>
                <a:gd name="connsiteX14" fmla="*/ 6784 w 9099"/>
                <a:gd name="connsiteY14" fmla="*/ 9432 h 10000"/>
                <a:gd name="connsiteX15" fmla="*/ 8019 w 9099"/>
                <a:gd name="connsiteY15" fmla="*/ 10000 h 10000"/>
                <a:gd name="connsiteX16" fmla="*/ 9099 w 9099"/>
                <a:gd name="connsiteY16" fmla="*/ 4503 h 10000"/>
                <a:gd name="connsiteX17" fmla="*/ 8387 w 9099"/>
                <a:gd name="connsiteY17" fmla="*/ 5269 h 10000"/>
                <a:gd name="connsiteX18" fmla="*/ 7861 w 9099"/>
                <a:gd name="connsiteY18" fmla="*/ 5837 h 10000"/>
                <a:gd name="connsiteX19" fmla="*/ 7330 w 9099"/>
                <a:gd name="connsiteY19" fmla="*/ 6404 h 10000"/>
                <a:gd name="connsiteX20" fmla="*/ 7061 w 9099"/>
                <a:gd name="connsiteY20" fmla="*/ 6707 h 10000"/>
                <a:gd name="connsiteX21" fmla="*/ 6863 w 9099"/>
                <a:gd name="connsiteY21" fmla="*/ 6859 h 10000"/>
                <a:gd name="connsiteX22" fmla="*/ 6625 w 9099"/>
                <a:gd name="connsiteY22" fmla="*/ 6925 h 10000"/>
                <a:gd name="connsiteX23" fmla="*/ 6369 w 9099"/>
                <a:gd name="connsiteY23" fmla="*/ 6925 h 10000"/>
                <a:gd name="connsiteX24" fmla="*/ 6182 w 9099"/>
                <a:gd name="connsiteY24" fmla="*/ 6878 h 10000"/>
                <a:gd name="connsiteX25" fmla="*/ 6023 w 9099"/>
                <a:gd name="connsiteY25" fmla="*/ 6746 h 10000"/>
                <a:gd name="connsiteX26" fmla="*/ 5885 w 9099"/>
                <a:gd name="connsiteY26" fmla="*/ 6651 h 10000"/>
                <a:gd name="connsiteX27" fmla="*/ 5775 w 9099"/>
                <a:gd name="connsiteY27" fmla="*/ 6519 h 10000"/>
                <a:gd name="connsiteX28" fmla="*/ 5428 w 9099"/>
                <a:gd name="connsiteY28" fmla="*/ 5846 h 10000"/>
                <a:gd name="connsiteX29" fmla="*/ 4918 w 9099"/>
                <a:gd name="connsiteY29" fmla="*/ 4636 h 10000"/>
                <a:gd name="connsiteX30" fmla="*/ 4604 w 9099"/>
                <a:gd name="connsiteY30" fmla="*/ 3850 h 10000"/>
                <a:gd name="connsiteX31" fmla="*/ 4404 w 9099"/>
                <a:gd name="connsiteY31" fmla="*/ 3339 h 10000"/>
                <a:gd name="connsiteX32" fmla="*/ 4239 w 9099"/>
                <a:gd name="connsiteY32" fmla="*/ 3009 h 10000"/>
                <a:gd name="connsiteX33" fmla="*/ 4038 w 9099"/>
                <a:gd name="connsiteY33" fmla="*/ 2772 h 10000"/>
                <a:gd name="connsiteX34" fmla="*/ 3770 w 9099"/>
                <a:gd name="connsiteY34" fmla="*/ 2517 h 10000"/>
                <a:gd name="connsiteX35" fmla="*/ 3177 w 9099"/>
                <a:gd name="connsiteY35" fmla="*/ 2167 h 10000"/>
                <a:gd name="connsiteX36" fmla="*/ 1751 w 9099"/>
                <a:gd name="connsiteY36" fmla="*/ 1296 h 10000"/>
                <a:gd name="connsiteX37" fmla="*/ 802 w 9099"/>
                <a:gd name="connsiteY37" fmla="*/ 539 h 10000"/>
                <a:gd name="connsiteX38" fmla="*/ 459 w 9099"/>
                <a:gd name="connsiteY38" fmla="*/ 237 h 10000"/>
                <a:gd name="connsiteX39" fmla="*/ 297 w 9099"/>
                <a:gd name="connsiteY39" fmla="*/ 85 h 10000"/>
                <a:gd name="connsiteX40" fmla="*/ 230 w 9099"/>
                <a:gd name="connsiteY40" fmla="*/ 19 h 10000"/>
                <a:gd name="connsiteX41" fmla="*/ 206 w 9099"/>
                <a:gd name="connsiteY41" fmla="*/ 0 h 10000"/>
                <a:gd name="connsiteX42" fmla="*/ 188 w 9099"/>
                <a:gd name="connsiteY42" fmla="*/ 10 h 10000"/>
                <a:gd name="connsiteX43" fmla="*/ 167 w 9099"/>
                <a:gd name="connsiteY43" fmla="*/ 76 h 10000"/>
                <a:gd name="connsiteX44" fmla="*/ 120 w 9099"/>
                <a:gd name="connsiteY44" fmla="*/ 379 h 10000"/>
                <a:gd name="connsiteX45" fmla="*/ 26 w 9099"/>
                <a:gd name="connsiteY45" fmla="*/ 956 h 10000"/>
                <a:gd name="connsiteX46" fmla="*/ 2 w 9099"/>
                <a:gd name="connsiteY46" fmla="*/ 1106 h 10000"/>
                <a:gd name="connsiteX47" fmla="*/ 0 w 9099"/>
                <a:gd name="connsiteY47" fmla="*/ 1116 h 10000"/>
                <a:gd name="connsiteX48" fmla="*/ 251 w 9099"/>
                <a:gd name="connsiteY48" fmla="*/ 1343 h 10000"/>
                <a:gd name="connsiteX0" fmla="*/ 276 w 9217"/>
                <a:gd name="connsiteY0" fmla="*/ 1343 h 10000"/>
                <a:gd name="connsiteX1" fmla="*/ 1621 w 9217"/>
                <a:gd name="connsiteY1" fmla="*/ 2309 h 10000"/>
                <a:gd name="connsiteX2" fmla="*/ 2935 w 9217"/>
                <a:gd name="connsiteY2" fmla="*/ 3075 h 10000"/>
                <a:gd name="connsiteX3" fmla="*/ 3753 w 9217"/>
                <a:gd name="connsiteY3" fmla="*/ 3529 h 10000"/>
                <a:gd name="connsiteX4" fmla="*/ 4122 w 9217"/>
                <a:gd name="connsiteY4" fmla="*/ 3765 h 10000"/>
                <a:gd name="connsiteX5" fmla="*/ 4470 w 9217"/>
                <a:gd name="connsiteY5" fmla="*/ 4266 h 10000"/>
                <a:gd name="connsiteX6" fmla="*/ 4920 w 9217"/>
                <a:gd name="connsiteY6" fmla="*/ 5279 h 10000"/>
                <a:gd name="connsiteX7" fmla="*/ 5418 w 9217"/>
                <a:gd name="connsiteY7" fmla="*/ 6348 h 10000"/>
                <a:gd name="connsiteX8" fmla="*/ 5604 w 9217"/>
                <a:gd name="connsiteY8" fmla="*/ 6802 h 10000"/>
                <a:gd name="connsiteX9" fmla="*/ 5923 w 9217"/>
                <a:gd name="connsiteY9" fmla="*/ 7493 h 10000"/>
                <a:gd name="connsiteX10" fmla="*/ 6269 w 9217"/>
                <a:gd name="connsiteY10" fmla="*/ 7985 h 10000"/>
                <a:gd name="connsiteX11" fmla="*/ 6785 w 9217"/>
                <a:gd name="connsiteY11" fmla="*/ 8610 h 10000"/>
                <a:gd name="connsiteX12" fmla="*/ 7123 w 9217"/>
                <a:gd name="connsiteY12" fmla="*/ 9026 h 10000"/>
                <a:gd name="connsiteX13" fmla="*/ 7337 w 9217"/>
                <a:gd name="connsiteY13" fmla="*/ 9271 h 10000"/>
                <a:gd name="connsiteX14" fmla="*/ 7456 w 9217"/>
                <a:gd name="connsiteY14" fmla="*/ 9432 h 10000"/>
                <a:gd name="connsiteX15" fmla="*/ 8813 w 9217"/>
                <a:gd name="connsiteY15" fmla="*/ 10000 h 10000"/>
                <a:gd name="connsiteX16" fmla="*/ 9217 w 9217"/>
                <a:gd name="connsiteY16" fmla="*/ 5269 h 10000"/>
                <a:gd name="connsiteX17" fmla="*/ 8639 w 9217"/>
                <a:gd name="connsiteY17" fmla="*/ 5837 h 10000"/>
                <a:gd name="connsiteX18" fmla="*/ 8056 w 9217"/>
                <a:gd name="connsiteY18" fmla="*/ 6404 h 10000"/>
                <a:gd name="connsiteX19" fmla="*/ 7760 w 9217"/>
                <a:gd name="connsiteY19" fmla="*/ 6707 h 10000"/>
                <a:gd name="connsiteX20" fmla="*/ 7543 w 9217"/>
                <a:gd name="connsiteY20" fmla="*/ 6859 h 10000"/>
                <a:gd name="connsiteX21" fmla="*/ 7281 w 9217"/>
                <a:gd name="connsiteY21" fmla="*/ 6925 h 10000"/>
                <a:gd name="connsiteX22" fmla="*/ 7000 w 9217"/>
                <a:gd name="connsiteY22" fmla="*/ 6925 h 10000"/>
                <a:gd name="connsiteX23" fmla="*/ 6794 w 9217"/>
                <a:gd name="connsiteY23" fmla="*/ 6878 h 10000"/>
                <a:gd name="connsiteX24" fmla="*/ 6619 w 9217"/>
                <a:gd name="connsiteY24" fmla="*/ 6746 h 10000"/>
                <a:gd name="connsiteX25" fmla="*/ 6468 w 9217"/>
                <a:gd name="connsiteY25" fmla="*/ 6651 h 10000"/>
                <a:gd name="connsiteX26" fmla="*/ 6347 w 9217"/>
                <a:gd name="connsiteY26" fmla="*/ 6519 h 10000"/>
                <a:gd name="connsiteX27" fmla="*/ 5965 w 9217"/>
                <a:gd name="connsiteY27" fmla="*/ 5846 h 10000"/>
                <a:gd name="connsiteX28" fmla="*/ 5405 w 9217"/>
                <a:gd name="connsiteY28" fmla="*/ 4636 h 10000"/>
                <a:gd name="connsiteX29" fmla="*/ 5060 w 9217"/>
                <a:gd name="connsiteY29" fmla="*/ 3850 h 10000"/>
                <a:gd name="connsiteX30" fmla="*/ 4840 w 9217"/>
                <a:gd name="connsiteY30" fmla="*/ 3339 h 10000"/>
                <a:gd name="connsiteX31" fmla="*/ 4659 w 9217"/>
                <a:gd name="connsiteY31" fmla="*/ 3009 h 10000"/>
                <a:gd name="connsiteX32" fmla="*/ 4438 w 9217"/>
                <a:gd name="connsiteY32" fmla="*/ 2772 h 10000"/>
                <a:gd name="connsiteX33" fmla="*/ 4143 w 9217"/>
                <a:gd name="connsiteY33" fmla="*/ 2517 h 10000"/>
                <a:gd name="connsiteX34" fmla="*/ 3492 w 9217"/>
                <a:gd name="connsiteY34" fmla="*/ 2167 h 10000"/>
                <a:gd name="connsiteX35" fmla="*/ 1924 w 9217"/>
                <a:gd name="connsiteY35" fmla="*/ 1296 h 10000"/>
                <a:gd name="connsiteX36" fmla="*/ 881 w 9217"/>
                <a:gd name="connsiteY36" fmla="*/ 539 h 10000"/>
                <a:gd name="connsiteX37" fmla="*/ 504 w 9217"/>
                <a:gd name="connsiteY37" fmla="*/ 237 h 10000"/>
                <a:gd name="connsiteX38" fmla="*/ 326 w 9217"/>
                <a:gd name="connsiteY38" fmla="*/ 85 h 10000"/>
                <a:gd name="connsiteX39" fmla="*/ 253 w 9217"/>
                <a:gd name="connsiteY39" fmla="*/ 19 h 10000"/>
                <a:gd name="connsiteX40" fmla="*/ 226 w 9217"/>
                <a:gd name="connsiteY40" fmla="*/ 0 h 10000"/>
                <a:gd name="connsiteX41" fmla="*/ 207 w 9217"/>
                <a:gd name="connsiteY41" fmla="*/ 10 h 10000"/>
                <a:gd name="connsiteX42" fmla="*/ 184 w 9217"/>
                <a:gd name="connsiteY42" fmla="*/ 76 h 10000"/>
                <a:gd name="connsiteX43" fmla="*/ 132 w 9217"/>
                <a:gd name="connsiteY43" fmla="*/ 379 h 10000"/>
                <a:gd name="connsiteX44" fmla="*/ 29 w 9217"/>
                <a:gd name="connsiteY44" fmla="*/ 956 h 10000"/>
                <a:gd name="connsiteX45" fmla="*/ 2 w 9217"/>
                <a:gd name="connsiteY45" fmla="*/ 1106 h 10000"/>
                <a:gd name="connsiteX46" fmla="*/ 0 w 9217"/>
                <a:gd name="connsiteY46" fmla="*/ 1116 h 10000"/>
                <a:gd name="connsiteX47" fmla="*/ 276 w 9217"/>
                <a:gd name="connsiteY47" fmla="*/ 1343 h 10000"/>
                <a:gd name="connsiteX0" fmla="*/ 299 w 10000"/>
                <a:gd name="connsiteY0" fmla="*/ 1343 h 9432"/>
                <a:gd name="connsiteX1" fmla="*/ 1759 w 10000"/>
                <a:gd name="connsiteY1" fmla="*/ 2309 h 9432"/>
                <a:gd name="connsiteX2" fmla="*/ 3184 w 10000"/>
                <a:gd name="connsiteY2" fmla="*/ 3075 h 9432"/>
                <a:gd name="connsiteX3" fmla="*/ 4072 w 10000"/>
                <a:gd name="connsiteY3" fmla="*/ 3529 h 9432"/>
                <a:gd name="connsiteX4" fmla="*/ 4472 w 10000"/>
                <a:gd name="connsiteY4" fmla="*/ 3765 h 9432"/>
                <a:gd name="connsiteX5" fmla="*/ 4850 w 10000"/>
                <a:gd name="connsiteY5" fmla="*/ 4266 h 9432"/>
                <a:gd name="connsiteX6" fmla="*/ 5338 w 10000"/>
                <a:gd name="connsiteY6" fmla="*/ 5279 h 9432"/>
                <a:gd name="connsiteX7" fmla="*/ 5878 w 10000"/>
                <a:gd name="connsiteY7" fmla="*/ 6348 h 9432"/>
                <a:gd name="connsiteX8" fmla="*/ 6080 w 10000"/>
                <a:gd name="connsiteY8" fmla="*/ 6802 h 9432"/>
                <a:gd name="connsiteX9" fmla="*/ 6426 w 10000"/>
                <a:gd name="connsiteY9" fmla="*/ 7493 h 9432"/>
                <a:gd name="connsiteX10" fmla="*/ 6802 w 10000"/>
                <a:gd name="connsiteY10" fmla="*/ 7985 h 9432"/>
                <a:gd name="connsiteX11" fmla="*/ 7361 w 10000"/>
                <a:gd name="connsiteY11" fmla="*/ 8610 h 9432"/>
                <a:gd name="connsiteX12" fmla="*/ 7728 w 10000"/>
                <a:gd name="connsiteY12" fmla="*/ 9026 h 9432"/>
                <a:gd name="connsiteX13" fmla="*/ 7960 w 10000"/>
                <a:gd name="connsiteY13" fmla="*/ 9271 h 9432"/>
                <a:gd name="connsiteX14" fmla="*/ 8089 w 10000"/>
                <a:gd name="connsiteY14" fmla="*/ 9432 h 9432"/>
                <a:gd name="connsiteX15" fmla="*/ 10000 w 10000"/>
                <a:gd name="connsiteY15" fmla="*/ 5269 h 9432"/>
                <a:gd name="connsiteX16" fmla="*/ 9373 w 10000"/>
                <a:gd name="connsiteY16" fmla="*/ 5837 h 9432"/>
                <a:gd name="connsiteX17" fmla="*/ 8740 w 10000"/>
                <a:gd name="connsiteY17" fmla="*/ 6404 h 9432"/>
                <a:gd name="connsiteX18" fmla="*/ 8419 w 10000"/>
                <a:gd name="connsiteY18" fmla="*/ 6707 h 9432"/>
                <a:gd name="connsiteX19" fmla="*/ 8184 w 10000"/>
                <a:gd name="connsiteY19" fmla="*/ 6859 h 9432"/>
                <a:gd name="connsiteX20" fmla="*/ 7900 w 10000"/>
                <a:gd name="connsiteY20" fmla="*/ 6925 h 9432"/>
                <a:gd name="connsiteX21" fmla="*/ 7595 w 10000"/>
                <a:gd name="connsiteY21" fmla="*/ 6925 h 9432"/>
                <a:gd name="connsiteX22" fmla="*/ 7371 w 10000"/>
                <a:gd name="connsiteY22" fmla="*/ 6878 h 9432"/>
                <a:gd name="connsiteX23" fmla="*/ 7181 w 10000"/>
                <a:gd name="connsiteY23" fmla="*/ 6746 h 9432"/>
                <a:gd name="connsiteX24" fmla="*/ 7017 w 10000"/>
                <a:gd name="connsiteY24" fmla="*/ 6651 h 9432"/>
                <a:gd name="connsiteX25" fmla="*/ 6886 w 10000"/>
                <a:gd name="connsiteY25" fmla="*/ 6519 h 9432"/>
                <a:gd name="connsiteX26" fmla="*/ 6472 w 10000"/>
                <a:gd name="connsiteY26" fmla="*/ 5846 h 9432"/>
                <a:gd name="connsiteX27" fmla="*/ 5864 w 10000"/>
                <a:gd name="connsiteY27" fmla="*/ 4636 h 9432"/>
                <a:gd name="connsiteX28" fmla="*/ 5490 w 10000"/>
                <a:gd name="connsiteY28" fmla="*/ 3850 h 9432"/>
                <a:gd name="connsiteX29" fmla="*/ 5251 w 10000"/>
                <a:gd name="connsiteY29" fmla="*/ 3339 h 9432"/>
                <a:gd name="connsiteX30" fmla="*/ 5055 w 10000"/>
                <a:gd name="connsiteY30" fmla="*/ 3009 h 9432"/>
                <a:gd name="connsiteX31" fmla="*/ 4815 w 10000"/>
                <a:gd name="connsiteY31" fmla="*/ 2772 h 9432"/>
                <a:gd name="connsiteX32" fmla="*/ 4495 w 10000"/>
                <a:gd name="connsiteY32" fmla="*/ 2517 h 9432"/>
                <a:gd name="connsiteX33" fmla="*/ 3789 w 10000"/>
                <a:gd name="connsiteY33" fmla="*/ 2167 h 9432"/>
                <a:gd name="connsiteX34" fmla="*/ 2087 w 10000"/>
                <a:gd name="connsiteY34" fmla="*/ 1296 h 9432"/>
                <a:gd name="connsiteX35" fmla="*/ 956 w 10000"/>
                <a:gd name="connsiteY35" fmla="*/ 539 h 9432"/>
                <a:gd name="connsiteX36" fmla="*/ 547 w 10000"/>
                <a:gd name="connsiteY36" fmla="*/ 237 h 9432"/>
                <a:gd name="connsiteX37" fmla="*/ 354 w 10000"/>
                <a:gd name="connsiteY37" fmla="*/ 85 h 9432"/>
                <a:gd name="connsiteX38" fmla="*/ 274 w 10000"/>
                <a:gd name="connsiteY38" fmla="*/ 19 h 9432"/>
                <a:gd name="connsiteX39" fmla="*/ 245 w 10000"/>
                <a:gd name="connsiteY39" fmla="*/ 0 h 9432"/>
                <a:gd name="connsiteX40" fmla="*/ 225 w 10000"/>
                <a:gd name="connsiteY40" fmla="*/ 10 h 9432"/>
                <a:gd name="connsiteX41" fmla="*/ 200 w 10000"/>
                <a:gd name="connsiteY41" fmla="*/ 76 h 9432"/>
                <a:gd name="connsiteX42" fmla="*/ 143 w 10000"/>
                <a:gd name="connsiteY42" fmla="*/ 379 h 9432"/>
                <a:gd name="connsiteX43" fmla="*/ 31 w 10000"/>
                <a:gd name="connsiteY43" fmla="*/ 956 h 9432"/>
                <a:gd name="connsiteX44" fmla="*/ 2 w 10000"/>
                <a:gd name="connsiteY44" fmla="*/ 1106 h 9432"/>
                <a:gd name="connsiteX45" fmla="*/ 0 w 10000"/>
                <a:gd name="connsiteY45" fmla="*/ 1116 h 9432"/>
                <a:gd name="connsiteX46" fmla="*/ 299 w 10000"/>
                <a:gd name="connsiteY46" fmla="*/ 1343 h 9432"/>
                <a:gd name="connsiteX0" fmla="*/ 299 w 9373"/>
                <a:gd name="connsiteY0" fmla="*/ 1424 h 10000"/>
                <a:gd name="connsiteX1" fmla="*/ 1759 w 9373"/>
                <a:gd name="connsiteY1" fmla="*/ 2448 h 10000"/>
                <a:gd name="connsiteX2" fmla="*/ 3184 w 9373"/>
                <a:gd name="connsiteY2" fmla="*/ 3260 h 10000"/>
                <a:gd name="connsiteX3" fmla="*/ 4072 w 9373"/>
                <a:gd name="connsiteY3" fmla="*/ 3742 h 10000"/>
                <a:gd name="connsiteX4" fmla="*/ 4472 w 9373"/>
                <a:gd name="connsiteY4" fmla="*/ 3992 h 10000"/>
                <a:gd name="connsiteX5" fmla="*/ 4850 w 9373"/>
                <a:gd name="connsiteY5" fmla="*/ 4523 h 10000"/>
                <a:gd name="connsiteX6" fmla="*/ 5338 w 9373"/>
                <a:gd name="connsiteY6" fmla="*/ 5597 h 10000"/>
                <a:gd name="connsiteX7" fmla="*/ 5878 w 9373"/>
                <a:gd name="connsiteY7" fmla="*/ 6730 h 10000"/>
                <a:gd name="connsiteX8" fmla="*/ 6080 w 9373"/>
                <a:gd name="connsiteY8" fmla="*/ 7212 h 10000"/>
                <a:gd name="connsiteX9" fmla="*/ 6426 w 9373"/>
                <a:gd name="connsiteY9" fmla="*/ 7944 h 10000"/>
                <a:gd name="connsiteX10" fmla="*/ 6802 w 9373"/>
                <a:gd name="connsiteY10" fmla="*/ 8466 h 10000"/>
                <a:gd name="connsiteX11" fmla="*/ 7361 w 9373"/>
                <a:gd name="connsiteY11" fmla="*/ 9128 h 10000"/>
                <a:gd name="connsiteX12" fmla="*/ 7728 w 9373"/>
                <a:gd name="connsiteY12" fmla="*/ 9570 h 10000"/>
                <a:gd name="connsiteX13" fmla="*/ 7960 w 9373"/>
                <a:gd name="connsiteY13" fmla="*/ 9829 h 10000"/>
                <a:gd name="connsiteX14" fmla="*/ 8089 w 9373"/>
                <a:gd name="connsiteY14" fmla="*/ 10000 h 10000"/>
                <a:gd name="connsiteX15" fmla="*/ 9373 w 9373"/>
                <a:gd name="connsiteY15" fmla="*/ 6189 h 10000"/>
                <a:gd name="connsiteX16" fmla="*/ 8740 w 9373"/>
                <a:gd name="connsiteY16" fmla="*/ 6790 h 10000"/>
                <a:gd name="connsiteX17" fmla="*/ 8419 w 9373"/>
                <a:gd name="connsiteY17" fmla="*/ 7111 h 10000"/>
                <a:gd name="connsiteX18" fmla="*/ 8184 w 9373"/>
                <a:gd name="connsiteY18" fmla="*/ 7272 h 10000"/>
                <a:gd name="connsiteX19" fmla="*/ 7900 w 9373"/>
                <a:gd name="connsiteY19" fmla="*/ 7342 h 10000"/>
                <a:gd name="connsiteX20" fmla="*/ 7595 w 9373"/>
                <a:gd name="connsiteY20" fmla="*/ 7342 h 10000"/>
                <a:gd name="connsiteX21" fmla="*/ 7371 w 9373"/>
                <a:gd name="connsiteY21" fmla="*/ 7292 h 10000"/>
                <a:gd name="connsiteX22" fmla="*/ 7181 w 9373"/>
                <a:gd name="connsiteY22" fmla="*/ 7152 h 10000"/>
                <a:gd name="connsiteX23" fmla="*/ 7017 w 9373"/>
                <a:gd name="connsiteY23" fmla="*/ 7052 h 10000"/>
                <a:gd name="connsiteX24" fmla="*/ 6886 w 9373"/>
                <a:gd name="connsiteY24" fmla="*/ 6912 h 10000"/>
                <a:gd name="connsiteX25" fmla="*/ 6472 w 9373"/>
                <a:gd name="connsiteY25" fmla="*/ 6198 h 10000"/>
                <a:gd name="connsiteX26" fmla="*/ 5864 w 9373"/>
                <a:gd name="connsiteY26" fmla="*/ 4915 h 10000"/>
                <a:gd name="connsiteX27" fmla="*/ 5490 w 9373"/>
                <a:gd name="connsiteY27" fmla="*/ 4082 h 10000"/>
                <a:gd name="connsiteX28" fmla="*/ 5251 w 9373"/>
                <a:gd name="connsiteY28" fmla="*/ 3540 h 10000"/>
                <a:gd name="connsiteX29" fmla="*/ 5055 w 9373"/>
                <a:gd name="connsiteY29" fmla="*/ 3190 h 10000"/>
                <a:gd name="connsiteX30" fmla="*/ 4815 w 9373"/>
                <a:gd name="connsiteY30" fmla="*/ 2939 h 10000"/>
                <a:gd name="connsiteX31" fmla="*/ 4495 w 9373"/>
                <a:gd name="connsiteY31" fmla="*/ 2669 h 10000"/>
                <a:gd name="connsiteX32" fmla="*/ 3789 w 9373"/>
                <a:gd name="connsiteY32" fmla="*/ 2297 h 10000"/>
                <a:gd name="connsiteX33" fmla="*/ 2087 w 9373"/>
                <a:gd name="connsiteY33" fmla="*/ 1374 h 10000"/>
                <a:gd name="connsiteX34" fmla="*/ 956 w 9373"/>
                <a:gd name="connsiteY34" fmla="*/ 571 h 10000"/>
                <a:gd name="connsiteX35" fmla="*/ 547 w 9373"/>
                <a:gd name="connsiteY35" fmla="*/ 251 h 10000"/>
                <a:gd name="connsiteX36" fmla="*/ 354 w 9373"/>
                <a:gd name="connsiteY36" fmla="*/ 90 h 10000"/>
                <a:gd name="connsiteX37" fmla="*/ 274 w 9373"/>
                <a:gd name="connsiteY37" fmla="*/ 20 h 10000"/>
                <a:gd name="connsiteX38" fmla="*/ 245 w 9373"/>
                <a:gd name="connsiteY38" fmla="*/ 0 h 10000"/>
                <a:gd name="connsiteX39" fmla="*/ 225 w 9373"/>
                <a:gd name="connsiteY39" fmla="*/ 11 h 10000"/>
                <a:gd name="connsiteX40" fmla="*/ 200 w 9373"/>
                <a:gd name="connsiteY40" fmla="*/ 81 h 10000"/>
                <a:gd name="connsiteX41" fmla="*/ 143 w 9373"/>
                <a:gd name="connsiteY41" fmla="*/ 402 h 10000"/>
                <a:gd name="connsiteX42" fmla="*/ 31 w 9373"/>
                <a:gd name="connsiteY42" fmla="*/ 1014 h 10000"/>
                <a:gd name="connsiteX43" fmla="*/ 2 w 9373"/>
                <a:gd name="connsiteY43" fmla="*/ 1173 h 10000"/>
                <a:gd name="connsiteX44" fmla="*/ 0 w 9373"/>
                <a:gd name="connsiteY44" fmla="*/ 1183 h 10000"/>
                <a:gd name="connsiteX45" fmla="*/ 299 w 9373"/>
                <a:gd name="connsiteY45" fmla="*/ 1424 h 10000"/>
                <a:gd name="connsiteX0" fmla="*/ 319 w 9325"/>
                <a:gd name="connsiteY0" fmla="*/ 1424 h 10000"/>
                <a:gd name="connsiteX1" fmla="*/ 1877 w 9325"/>
                <a:gd name="connsiteY1" fmla="*/ 2448 h 10000"/>
                <a:gd name="connsiteX2" fmla="*/ 3397 w 9325"/>
                <a:gd name="connsiteY2" fmla="*/ 3260 h 10000"/>
                <a:gd name="connsiteX3" fmla="*/ 4344 w 9325"/>
                <a:gd name="connsiteY3" fmla="*/ 3742 h 10000"/>
                <a:gd name="connsiteX4" fmla="*/ 4771 w 9325"/>
                <a:gd name="connsiteY4" fmla="*/ 3992 h 10000"/>
                <a:gd name="connsiteX5" fmla="*/ 5174 w 9325"/>
                <a:gd name="connsiteY5" fmla="*/ 4523 h 10000"/>
                <a:gd name="connsiteX6" fmla="*/ 5695 w 9325"/>
                <a:gd name="connsiteY6" fmla="*/ 5597 h 10000"/>
                <a:gd name="connsiteX7" fmla="*/ 6271 w 9325"/>
                <a:gd name="connsiteY7" fmla="*/ 6730 h 10000"/>
                <a:gd name="connsiteX8" fmla="*/ 6487 w 9325"/>
                <a:gd name="connsiteY8" fmla="*/ 7212 h 10000"/>
                <a:gd name="connsiteX9" fmla="*/ 6856 w 9325"/>
                <a:gd name="connsiteY9" fmla="*/ 7944 h 10000"/>
                <a:gd name="connsiteX10" fmla="*/ 7257 w 9325"/>
                <a:gd name="connsiteY10" fmla="*/ 8466 h 10000"/>
                <a:gd name="connsiteX11" fmla="*/ 7853 w 9325"/>
                <a:gd name="connsiteY11" fmla="*/ 9128 h 10000"/>
                <a:gd name="connsiteX12" fmla="*/ 8245 w 9325"/>
                <a:gd name="connsiteY12" fmla="*/ 9570 h 10000"/>
                <a:gd name="connsiteX13" fmla="*/ 8492 w 9325"/>
                <a:gd name="connsiteY13" fmla="*/ 9829 h 10000"/>
                <a:gd name="connsiteX14" fmla="*/ 8630 w 9325"/>
                <a:gd name="connsiteY14" fmla="*/ 10000 h 10000"/>
                <a:gd name="connsiteX15" fmla="*/ 9325 w 9325"/>
                <a:gd name="connsiteY15" fmla="*/ 6790 h 10000"/>
                <a:gd name="connsiteX16" fmla="*/ 8982 w 9325"/>
                <a:gd name="connsiteY16" fmla="*/ 7111 h 10000"/>
                <a:gd name="connsiteX17" fmla="*/ 8731 w 9325"/>
                <a:gd name="connsiteY17" fmla="*/ 7272 h 10000"/>
                <a:gd name="connsiteX18" fmla="*/ 8428 w 9325"/>
                <a:gd name="connsiteY18" fmla="*/ 7342 h 10000"/>
                <a:gd name="connsiteX19" fmla="*/ 8103 w 9325"/>
                <a:gd name="connsiteY19" fmla="*/ 7342 h 10000"/>
                <a:gd name="connsiteX20" fmla="*/ 7864 w 9325"/>
                <a:gd name="connsiteY20" fmla="*/ 7292 h 10000"/>
                <a:gd name="connsiteX21" fmla="*/ 7661 w 9325"/>
                <a:gd name="connsiteY21" fmla="*/ 7152 h 10000"/>
                <a:gd name="connsiteX22" fmla="*/ 7486 w 9325"/>
                <a:gd name="connsiteY22" fmla="*/ 7052 h 10000"/>
                <a:gd name="connsiteX23" fmla="*/ 7347 w 9325"/>
                <a:gd name="connsiteY23" fmla="*/ 6912 h 10000"/>
                <a:gd name="connsiteX24" fmla="*/ 6905 w 9325"/>
                <a:gd name="connsiteY24" fmla="*/ 6198 h 10000"/>
                <a:gd name="connsiteX25" fmla="*/ 6256 w 9325"/>
                <a:gd name="connsiteY25" fmla="*/ 4915 h 10000"/>
                <a:gd name="connsiteX26" fmla="*/ 5857 w 9325"/>
                <a:gd name="connsiteY26" fmla="*/ 4082 h 10000"/>
                <a:gd name="connsiteX27" fmla="*/ 5602 w 9325"/>
                <a:gd name="connsiteY27" fmla="*/ 3540 h 10000"/>
                <a:gd name="connsiteX28" fmla="*/ 5393 w 9325"/>
                <a:gd name="connsiteY28" fmla="*/ 3190 h 10000"/>
                <a:gd name="connsiteX29" fmla="*/ 5137 w 9325"/>
                <a:gd name="connsiteY29" fmla="*/ 2939 h 10000"/>
                <a:gd name="connsiteX30" fmla="*/ 4796 w 9325"/>
                <a:gd name="connsiteY30" fmla="*/ 2669 h 10000"/>
                <a:gd name="connsiteX31" fmla="*/ 4042 w 9325"/>
                <a:gd name="connsiteY31" fmla="*/ 2297 h 10000"/>
                <a:gd name="connsiteX32" fmla="*/ 2227 w 9325"/>
                <a:gd name="connsiteY32" fmla="*/ 1374 h 10000"/>
                <a:gd name="connsiteX33" fmla="*/ 1020 w 9325"/>
                <a:gd name="connsiteY33" fmla="*/ 571 h 10000"/>
                <a:gd name="connsiteX34" fmla="*/ 584 w 9325"/>
                <a:gd name="connsiteY34" fmla="*/ 251 h 10000"/>
                <a:gd name="connsiteX35" fmla="*/ 378 w 9325"/>
                <a:gd name="connsiteY35" fmla="*/ 90 h 10000"/>
                <a:gd name="connsiteX36" fmla="*/ 292 w 9325"/>
                <a:gd name="connsiteY36" fmla="*/ 20 h 10000"/>
                <a:gd name="connsiteX37" fmla="*/ 261 w 9325"/>
                <a:gd name="connsiteY37" fmla="*/ 0 h 10000"/>
                <a:gd name="connsiteX38" fmla="*/ 240 w 9325"/>
                <a:gd name="connsiteY38" fmla="*/ 11 h 10000"/>
                <a:gd name="connsiteX39" fmla="*/ 213 w 9325"/>
                <a:gd name="connsiteY39" fmla="*/ 81 h 10000"/>
                <a:gd name="connsiteX40" fmla="*/ 153 w 9325"/>
                <a:gd name="connsiteY40" fmla="*/ 402 h 10000"/>
                <a:gd name="connsiteX41" fmla="*/ 33 w 9325"/>
                <a:gd name="connsiteY41" fmla="*/ 1014 h 10000"/>
                <a:gd name="connsiteX42" fmla="*/ 2 w 9325"/>
                <a:gd name="connsiteY42" fmla="*/ 1173 h 10000"/>
                <a:gd name="connsiteX43" fmla="*/ 0 w 9325"/>
                <a:gd name="connsiteY43" fmla="*/ 1183 h 10000"/>
                <a:gd name="connsiteX44" fmla="*/ 319 w 9325"/>
                <a:gd name="connsiteY44" fmla="*/ 1424 h 10000"/>
                <a:gd name="connsiteX0" fmla="*/ 342 w 9632"/>
                <a:gd name="connsiteY0" fmla="*/ 1424 h 10000"/>
                <a:gd name="connsiteX1" fmla="*/ 2013 w 9632"/>
                <a:gd name="connsiteY1" fmla="*/ 2448 h 10000"/>
                <a:gd name="connsiteX2" fmla="*/ 3643 w 9632"/>
                <a:gd name="connsiteY2" fmla="*/ 3260 h 10000"/>
                <a:gd name="connsiteX3" fmla="*/ 4658 w 9632"/>
                <a:gd name="connsiteY3" fmla="*/ 3742 h 10000"/>
                <a:gd name="connsiteX4" fmla="*/ 5116 w 9632"/>
                <a:gd name="connsiteY4" fmla="*/ 3992 h 10000"/>
                <a:gd name="connsiteX5" fmla="*/ 5549 w 9632"/>
                <a:gd name="connsiteY5" fmla="*/ 4523 h 10000"/>
                <a:gd name="connsiteX6" fmla="*/ 6107 w 9632"/>
                <a:gd name="connsiteY6" fmla="*/ 5597 h 10000"/>
                <a:gd name="connsiteX7" fmla="*/ 6725 w 9632"/>
                <a:gd name="connsiteY7" fmla="*/ 6730 h 10000"/>
                <a:gd name="connsiteX8" fmla="*/ 6957 w 9632"/>
                <a:gd name="connsiteY8" fmla="*/ 7212 h 10000"/>
                <a:gd name="connsiteX9" fmla="*/ 7352 w 9632"/>
                <a:gd name="connsiteY9" fmla="*/ 7944 h 10000"/>
                <a:gd name="connsiteX10" fmla="*/ 7782 w 9632"/>
                <a:gd name="connsiteY10" fmla="*/ 8466 h 10000"/>
                <a:gd name="connsiteX11" fmla="*/ 8421 w 9632"/>
                <a:gd name="connsiteY11" fmla="*/ 9128 h 10000"/>
                <a:gd name="connsiteX12" fmla="*/ 8842 w 9632"/>
                <a:gd name="connsiteY12" fmla="*/ 9570 h 10000"/>
                <a:gd name="connsiteX13" fmla="*/ 9107 w 9632"/>
                <a:gd name="connsiteY13" fmla="*/ 9829 h 10000"/>
                <a:gd name="connsiteX14" fmla="*/ 9255 w 9632"/>
                <a:gd name="connsiteY14" fmla="*/ 10000 h 10000"/>
                <a:gd name="connsiteX15" fmla="*/ 9632 w 9632"/>
                <a:gd name="connsiteY15" fmla="*/ 7111 h 10000"/>
                <a:gd name="connsiteX16" fmla="*/ 9363 w 9632"/>
                <a:gd name="connsiteY16" fmla="*/ 7272 h 10000"/>
                <a:gd name="connsiteX17" fmla="*/ 9038 w 9632"/>
                <a:gd name="connsiteY17" fmla="*/ 7342 h 10000"/>
                <a:gd name="connsiteX18" fmla="*/ 8690 w 9632"/>
                <a:gd name="connsiteY18" fmla="*/ 7342 h 10000"/>
                <a:gd name="connsiteX19" fmla="*/ 8433 w 9632"/>
                <a:gd name="connsiteY19" fmla="*/ 7292 h 10000"/>
                <a:gd name="connsiteX20" fmla="*/ 8216 w 9632"/>
                <a:gd name="connsiteY20" fmla="*/ 7152 h 10000"/>
                <a:gd name="connsiteX21" fmla="*/ 8028 w 9632"/>
                <a:gd name="connsiteY21" fmla="*/ 7052 h 10000"/>
                <a:gd name="connsiteX22" fmla="*/ 7879 w 9632"/>
                <a:gd name="connsiteY22" fmla="*/ 6912 h 10000"/>
                <a:gd name="connsiteX23" fmla="*/ 7405 w 9632"/>
                <a:gd name="connsiteY23" fmla="*/ 6198 h 10000"/>
                <a:gd name="connsiteX24" fmla="*/ 6709 w 9632"/>
                <a:gd name="connsiteY24" fmla="*/ 4915 h 10000"/>
                <a:gd name="connsiteX25" fmla="*/ 6281 w 9632"/>
                <a:gd name="connsiteY25" fmla="*/ 4082 h 10000"/>
                <a:gd name="connsiteX26" fmla="*/ 6008 w 9632"/>
                <a:gd name="connsiteY26" fmla="*/ 3540 h 10000"/>
                <a:gd name="connsiteX27" fmla="*/ 5783 w 9632"/>
                <a:gd name="connsiteY27" fmla="*/ 3190 h 10000"/>
                <a:gd name="connsiteX28" fmla="*/ 5509 w 9632"/>
                <a:gd name="connsiteY28" fmla="*/ 2939 h 10000"/>
                <a:gd name="connsiteX29" fmla="*/ 5143 w 9632"/>
                <a:gd name="connsiteY29" fmla="*/ 2669 h 10000"/>
                <a:gd name="connsiteX30" fmla="*/ 4335 w 9632"/>
                <a:gd name="connsiteY30" fmla="*/ 2297 h 10000"/>
                <a:gd name="connsiteX31" fmla="*/ 2388 w 9632"/>
                <a:gd name="connsiteY31" fmla="*/ 1374 h 10000"/>
                <a:gd name="connsiteX32" fmla="*/ 1094 w 9632"/>
                <a:gd name="connsiteY32" fmla="*/ 571 h 10000"/>
                <a:gd name="connsiteX33" fmla="*/ 626 w 9632"/>
                <a:gd name="connsiteY33" fmla="*/ 251 h 10000"/>
                <a:gd name="connsiteX34" fmla="*/ 405 w 9632"/>
                <a:gd name="connsiteY34" fmla="*/ 90 h 10000"/>
                <a:gd name="connsiteX35" fmla="*/ 313 w 9632"/>
                <a:gd name="connsiteY35" fmla="*/ 20 h 10000"/>
                <a:gd name="connsiteX36" fmla="*/ 280 w 9632"/>
                <a:gd name="connsiteY36" fmla="*/ 0 h 10000"/>
                <a:gd name="connsiteX37" fmla="*/ 257 w 9632"/>
                <a:gd name="connsiteY37" fmla="*/ 11 h 10000"/>
                <a:gd name="connsiteX38" fmla="*/ 228 w 9632"/>
                <a:gd name="connsiteY38" fmla="*/ 81 h 10000"/>
                <a:gd name="connsiteX39" fmla="*/ 164 w 9632"/>
                <a:gd name="connsiteY39" fmla="*/ 402 h 10000"/>
                <a:gd name="connsiteX40" fmla="*/ 35 w 9632"/>
                <a:gd name="connsiteY40" fmla="*/ 1014 h 10000"/>
                <a:gd name="connsiteX41" fmla="*/ 2 w 9632"/>
                <a:gd name="connsiteY41" fmla="*/ 1173 h 10000"/>
                <a:gd name="connsiteX42" fmla="*/ 0 w 9632"/>
                <a:gd name="connsiteY42" fmla="*/ 1183 h 10000"/>
                <a:gd name="connsiteX43" fmla="*/ 342 w 9632"/>
                <a:gd name="connsiteY43" fmla="*/ 1424 h 10000"/>
                <a:gd name="connsiteX0" fmla="*/ 355 w 10000"/>
                <a:gd name="connsiteY0" fmla="*/ 1424 h 9829"/>
                <a:gd name="connsiteX1" fmla="*/ 2090 w 10000"/>
                <a:gd name="connsiteY1" fmla="*/ 2448 h 9829"/>
                <a:gd name="connsiteX2" fmla="*/ 3782 w 10000"/>
                <a:gd name="connsiteY2" fmla="*/ 3260 h 9829"/>
                <a:gd name="connsiteX3" fmla="*/ 4836 w 10000"/>
                <a:gd name="connsiteY3" fmla="*/ 3742 h 9829"/>
                <a:gd name="connsiteX4" fmla="*/ 5311 w 10000"/>
                <a:gd name="connsiteY4" fmla="*/ 3992 h 9829"/>
                <a:gd name="connsiteX5" fmla="*/ 5761 w 10000"/>
                <a:gd name="connsiteY5" fmla="*/ 4523 h 9829"/>
                <a:gd name="connsiteX6" fmla="*/ 6340 w 10000"/>
                <a:gd name="connsiteY6" fmla="*/ 5597 h 9829"/>
                <a:gd name="connsiteX7" fmla="*/ 6982 w 10000"/>
                <a:gd name="connsiteY7" fmla="*/ 6730 h 9829"/>
                <a:gd name="connsiteX8" fmla="*/ 7223 w 10000"/>
                <a:gd name="connsiteY8" fmla="*/ 7212 h 9829"/>
                <a:gd name="connsiteX9" fmla="*/ 7633 w 10000"/>
                <a:gd name="connsiteY9" fmla="*/ 7944 h 9829"/>
                <a:gd name="connsiteX10" fmla="*/ 8079 w 10000"/>
                <a:gd name="connsiteY10" fmla="*/ 8466 h 9829"/>
                <a:gd name="connsiteX11" fmla="*/ 8743 w 10000"/>
                <a:gd name="connsiteY11" fmla="*/ 9128 h 9829"/>
                <a:gd name="connsiteX12" fmla="*/ 9180 w 10000"/>
                <a:gd name="connsiteY12" fmla="*/ 9570 h 9829"/>
                <a:gd name="connsiteX13" fmla="*/ 9455 w 10000"/>
                <a:gd name="connsiteY13" fmla="*/ 9829 h 9829"/>
                <a:gd name="connsiteX14" fmla="*/ 10000 w 10000"/>
                <a:gd name="connsiteY14" fmla="*/ 7111 h 9829"/>
                <a:gd name="connsiteX15" fmla="*/ 9721 w 10000"/>
                <a:gd name="connsiteY15" fmla="*/ 7272 h 9829"/>
                <a:gd name="connsiteX16" fmla="*/ 9383 w 10000"/>
                <a:gd name="connsiteY16" fmla="*/ 7342 h 9829"/>
                <a:gd name="connsiteX17" fmla="*/ 9022 w 10000"/>
                <a:gd name="connsiteY17" fmla="*/ 7342 h 9829"/>
                <a:gd name="connsiteX18" fmla="*/ 8755 w 10000"/>
                <a:gd name="connsiteY18" fmla="*/ 7292 h 9829"/>
                <a:gd name="connsiteX19" fmla="*/ 8530 w 10000"/>
                <a:gd name="connsiteY19" fmla="*/ 7152 h 9829"/>
                <a:gd name="connsiteX20" fmla="*/ 8335 w 10000"/>
                <a:gd name="connsiteY20" fmla="*/ 7052 h 9829"/>
                <a:gd name="connsiteX21" fmla="*/ 8180 w 10000"/>
                <a:gd name="connsiteY21" fmla="*/ 6912 h 9829"/>
                <a:gd name="connsiteX22" fmla="*/ 7688 w 10000"/>
                <a:gd name="connsiteY22" fmla="*/ 6198 h 9829"/>
                <a:gd name="connsiteX23" fmla="*/ 6965 w 10000"/>
                <a:gd name="connsiteY23" fmla="*/ 4915 h 9829"/>
                <a:gd name="connsiteX24" fmla="*/ 6521 w 10000"/>
                <a:gd name="connsiteY24" fmla="*/ 4082 h 9829"/>
                <a:gd name="connsiteX25" fmla="*/ 6238 w 10000"/>
                <a:gd name="connsiteY25" fmla="*/ 3540 h 9829"/>
                <a:gd name="connsiteX26" fmla="*/ 6004 w 10000"/>
                <a:gd name="connsiteY26" fmla="*/ 3190 h 9829"/>
                <a:gd name="connsiteX27" fmla="*/ 5719 w 10000"/>
                <a:gd name="connsiteY27" fmla="*/ 2939 h 9829"/>
                <a:gd name="connsiteX28" fmla="*/ 5339 w 10000"/>
                <a:gd name="connsiteY28" fmla="*/ 2669 h 9829"/>
                <a:gd name="connsiteX29" fmla="*/ 4501 w 10000"/>
                <a:gd name="connsiteY29" fmla="*/ 2297 h 9829"/>
                <a:gd name="connsiteX30" fmla="*/ 2479 w 10000"/>
                <a:gd name="connsiteY30" fmla="*/ 1374 h 9829"/>
                <a:gd name="connsiteX31" fmla="*/ 1136 w 10000"/>
                <a:gd name="connsiteY31" fmla="*/ 571 h 9829"/>
                <a:gd name="connsiteX32" fmla="*/ 650 w 10000"/>
                <a:gd name="connsiteY32" fmla="*/ 251 h 9829"/>
                <a:gd name="connsiteX33" fmla="*/ 420 w 10000"/>
                <a:gd name="connsiteY33" fmla="*/ 90 h 9829"/>
                <a:gd name="connsiteX34" fmla="*/ 325 w 10000"/>
                <a:gd name="connsiteY34" fmla="*/ 20 h 9829"/>
                <a:gd name="connsiteX35" fmla="*/ 291 w 10000"/>
                <a:gd name="connsiteY35" fmla="*/ 0 h 9829"/>
                <a:gd name="connsiteX36" fmla="*/ 267 w 10000"/>
                <a:gd name="connsiteY36" fmla="*/ 11 h 9829"/>
                <a:gd name="connsiteX37" fmla="*/ 237 w 10000"/>
                <a:gd name="connsiteY37" fmla="*/ 81 h 9829"/>
                <a:gd name="connsiteX38" fmla="*/ 170 w 10000"/>
                <a:gd name="connsiteY38" fmla="*/ 402 h 9829"/>
                <a:gd name="connsiteX39" fmla="*/ 36 w 10000"/>
                <a:gd name="connsiteY39" fmla="*/ 1014 h 9829"/>
                <a:gd name="connsiteX40" fmla="*/ 2 w 10000"/>
                <a:gd name="connsiteY40" fmla="*/ 1173 h 9829"/>
                <a:gd name="connsiteX41" fmla="*/ 0 w 10000"/>
                <a:gd name="connsiteY41" fmla="*/ 1183 h 9829"/>
                <a:gd name="connsiteX42" fmla="*/ 355 w 10000"/>
                <a:gd name="connsiteY42" fmla="*/ 1424 h 9829"/>
                <a:gd name="connsiteX0" fmla="*/ 355 w 10000"/>
                <a:gd name="connsiteY0" fmla="*/ 1449 h 9736"/>
                <a:gd name="connsiteX1" fmla="*/ 2090 w 10000"/>
                <a:gd name="connsiteY1" fmla="*/ 2491 h 9736"/>
                <a:gd name="connsiteX2" fmla="*/ 3782 w 10000"/>
                <a:gd name="connsiteY2" fmla="*/ 3317 h 9736"/>
                <a:gd name="connsiteX3" fmla="*/ 4836 w 10000"/>
                <a:gd name="connsiteY3" fmla="*/ 3807 h 9736"/>
                <a:gd name="connsiteX4" fmla="*/ 5311 w 10000"/>
                <a:gd name="connsiteY4" fmla="*/ 4061 h 9736"/>
                <a:gd name="connsiteX5" fmla="*/ 5761 w 10000"/>
                <a:gd name="connsiteY5" fmla="*/ 4602 h 9736"/>
                <a:gd name="connsiteX6" fmla="*/ 6340 w 10000"/>
                <a:gd name="connsiteY6" fmla="*/ 5694 h 9736"/>
                <a:gd name="connsiteX7" fmla="*/ 6982 w 10000"/>
                <a:gd name="connsiteY7" fmla="*/ 6847 h 9736"/>
                <a:gd name="connsiteX8" fmla="*/ 7223 w 10000"/>
                <a:gd name="connsiteY8" fmla="*/ 7337 h 9736"/>
                <a:gd name="connsiteX9" fmla="*/ 7633 w 10000"/>
                <a:gd name="connsiteY9" fmla="*/ 8082 h 9736"/>
                <a:gd name="connsiteX10" fmla="*/ 8079 w 10000"/>
                <a:gd name="connsiteY10" fmla="*/ 8613 h 9736"/>
                <a:gd name="connsiteX11" fmla="*/ 8743 w 10000"/>
                <a:gd name="connsiteY11" fmla="*/ 9287 h 9736"/>
                <a:gd name="connsiteX12" fmla="*/ 9180 w 10000"/>
                <a:gd name="connsiteY12" fmla="*/ 9736 h 9736"/>
                <a:gd name="connsiteX13" fmla="*/ 10000 w 10000"/>
                <a:gd name="connsiteY13" fmla="*/ 7235 h 9736"/>
                <a:gd name="connsiteX14" fmla="*/ 9721 w 10000"/>
                <a:gd name="connsiteY14" fmla="*/ 7399 h 9736"/>
                <a:gd name="connsiteX15" fmla="*/ 9383 w 10000"/>
                <a:gd name="connsiteY15" fmla="*/ 7470 h 9736"/>
                <a:gd name="connsiteX16" fmla="*/ 9022 w 10000"/>
                <a:gd name="connsiteY16" fmla="*/ 7470 h 9736"/>
                <a:gd name="connsiteX17" fmla="*/ 8755 w 10000"/>
                <a:gd name="connsiteY17" fmla="*/ 7419 h 9736"/>
                <a:gd name="connsiteX18" fmla="*/ 8530 w 10000"/>
                <a:gd name="connsiteY18" fmla="*/ 7276 h 9736"/>
                <a:gd name="connsiteX19" fmla="*/ 8335 w 10000"/>
                <a:gd name="connsiteY19" fmla="*/ 7175 h 9736"/>
                <a:gd name="connsiteX20" fmla="*/ 8180 w 10000"/>
                <a:gd name="connsiteY20" fmla="*/ 7032 h 9736"/>
                <a:gd name="connsiteX21" fmla="*/ 7688 w 10000"/>
                <a:gd name="connsiteY21" fmla="*/ 6306 h 9736"/>
                <a:gd name="connsiteX22" fmla="*/ 6965 w 10000"/>
                <a:gd name="connsiteY22" fmla="*/ 5001 h 9736"/>
                <a:gd name="connsiteX23" fmla="*/ 6521 w 10000"/>
                <a:gd name="connsiteY23" fmla="*/ 4153 h 9736"/>
                <a:gd name="connsiteX24" fmla="*/ 6238 w 10000"/>
                <a:gd name="connsiteY24" fmla="*/ 3602 h 9736"/>
                <a:gd name="connsiteX25" fmla="*/ 6004 w 10000"/>
                <a:gd name="connsiteY25" fmla="*/ 3245 h 9736"/>
                <a:gd name="connsiteX26" fmla="*/ 5719 w 10000"/>
                <a:gd name="connsiteY26" fmla="*/ 2990 h 9736"/>
                <a:gd name="connsiteX27" fmla="*/ 5339 w 10000"/>
                <a:gd name="connsiteY27" fmla="*/ 2715 h 9736"/>
                <a:gd name="connsiteX28" fmla="*/ 4501 w 10000"/>
                <a:gd name="connsiteY28" fmla="*/ 2337 h 9736"/>
                <a:gd name="connsiteX29" fmla="*/ 2479 w 10000"/>
                <a:gd name="connsiteY29" fmla="*/ 1398 h 9736"/>
                <a:gd name="connsiteX30" fmla="*/ 1136 w 10000"/>
                <a:gd name="connsiteY30" fmla="*/ 581 h 9736"/>
                <a:gd name="connsiteX31" fmla="*/ 650 w 10000"/>
                <a:gd name="connsiteY31" fmla="*/ 255 h 9736"/>
                <a:gd name="connsiteX32" fmla="*/ 420 w 10000"/>
                <a:gd name="connsiteY32" fmla="*/ 92 h 9736"/>
                <a:gd name="connsiteX33" fmla="*/ 325 w 10000"/>
                <a:gd name="connsiteY33" fmla="*/ 20 h 9736"/>
                <a:gd name="connsiteX34" fmla="*/ 291 w 10000"/>
                <a:gd name="connsiteY34" fmla="*/ 0 h 9736"/>
                <a:gd name="connsiteX35" fmla="*/ 267 w 10000"/>
                <a:gd name="connsiteY35" fmla="*/ 11 h 9736"/>
                <a:gd name="connsiteX36" fmla="*/ 237 w 10000"/>
                <a:gd name="connsiteY36" fmla="*/ 82 h 9736"/>
                <a:gd name="connsiteX37" fmla="*/ 170 w 10000"/>
                <a:gd name="connsiteY37" fmla="*/ 409 h 9736"/>
                <a:gd name="connsiteX38" fmla="*/ 36 w 10000"/>
                <a:gd name="connsiteY38" fmla="*/ 1032 h 9736"/>
                <a:gd name="connsiteX39" fmla="*/ 2 w 10000"/>
                <a:gd name="connsiteY39" fmla="*/ 1193 h 9736"/>
                <a:gd name="connsiteX40" fmla="*/ 0 w 10000"/>
                <a:gd name="connsiteY40" fmla="*/ 1204 h 9736"/>
                <a:gd name="connsiteX41" fmla="*/ 355 w 10000"/>
                <a:gd name="connsiteY41" fmla="*/ 1449 h 9736"/>
                <a:gd name="connsiteX0" fmla="*/ 355 w 10000"/>
                <a:gd name="connsiteY0" fmla="*/ 1488 h 9539"/>
                <a:gd name="connsiteX1" fmla="*/ 2090 w 10000"/>
                <a:gd name="connsiteY1" fmla="*/ 2559 h 9539"/>
                <a:gd name="connsiteX2" fmla="*/ 3782 w 10000"/>
                <a:gd name="connsiteY2" fmla="*/ 3407 h 9539"/>
                <a:gd name="connsiteX3" fmla="*/ 4836 w 10000"/>
                <a:gd name="connsiteY3" fmla="*/ 3910 h 9539"/>
                <a:gd name="connsiteX4" fmla="*/ 5311 w 10000"/>
                <a:gd name="connsiteY4" fmla="*/ 4171 h 9539"/>
                <a:gd name="connsiteX5" fmla="*/ 5761 w 10000"/>
                <a:gd name="connsiteY5" fmla="*/ 4727 h 9539"/>
                <a:gd name="connsiteX6" fmla="*/ 6340 w 10000"/>
                <a:gd name="connsiteY6" fmla="*/ 5848 h 9539"/>
                <a:gd name="connsiteX7" fmla="*/ 6982 w 10000"/>
                <a:gd name="connsiteY7" fmla="*/ 7033 h 9539"/>
                <a:gd name="connsiteX8" fmla="*/ 7223 w 10000"/>
                <a:gd name="connsiteY8" fmla="*/ 7536 h 9539"/>
                <a:gd name="connsiteX9" fmla="*/ 7633 w 10000"/>
                <a:gd name="connsiteY9" fmla="*/ 8301 h 9539"/>
                <a:gd name="connsiteX10" fmla="*/ 8079 w 10000"/>
                <a:gd name="connsiteY10" fmla="*/ 8847 h 9539"/>
                <a:gd name="connsiteX11" fmla="*/ 8743 w 10000"/>
                <a:gd name="connsiteY11" fmla="*/ 9539 h 9539"/>
                <a:gd name="connsiteX12" fmla="*/ 10000 w 10000"/>
                <a:gd name="connsiteY12" fmla="*/ 7431 h 9539"/>
                <a:gd name="connsiteX13" fmla="*/ 9721 w 10000"/>
                <a:gd name="connsiteY13" fmla="*/ 7600 h 9539"/>
                <a:gd name="connsiteX14" fmla="*/ 9383 w 10000"/>
                <a:gd name="connsiteY14" fmla="*/ 7673 h 9539"/>
                <a:gd name="connsiteX15" fmla="*/ 9022 w 10000"/>
                <a:gd name="connsiteY15" fmla="*/ 7673 h 9539"/>
                <a:gd name="connsiteX16" fmla="*/ 8755 w 10000"/>
                <a:gd name="connsiteY16" fmla="*/ 7620 h 9539"/>
                <a:gd name="connsiteX17" fmla="*/ 8530 w 10000"/>
                <a:gd name="connsiteY17" fmla="*/ 7473 h 9539"/>
                <a:gd name="connsiteX18" fmla="*/ 8335 w 10000"/>
                <a:gd name="connsiteY18" fmla="*/ 7370 h 9539"/>
                <a:gd name="connsiteX19" fmla="*/ 8180 w 10000"/>
                <a:gd name="connsiteY19" fmla="*/ 7223 h 9539"/>
                <a:gd name="connsiteX20" fmla="*/ 7688 w 10000"/>
                <a:gd name="connsiteY20" fmla="*/ 6477 h 9539"/>
                <a:gd name="connsiteX21" fmla="*/ 6965 w 10000"/>
                <a:gd name="connsiteY21" fmla="*/ 5137 h 9539"/>
                <a:gd name="connsiteX22" fmla="*/ 6521 w 10000"/>
                <a:gd name="connsiteY22" fmla="*/ 4266 h 9539"/>
                <a:gd name="connsiteX23" fmla="*/ 6238 w 10000"/>
                <a:gd name="connsiteY23" fmla="*/ 3700 h 9539"/>
                <a:gd name="connsiteX24" fmla="*/ 6004 w 10000"/>
                <a:gd name="connsiteY24" fmla="*/ 3333 h 9539"/>
                <a:gd name="connsiteX25" fmla="*/ 5719 w 10000"/>
                <a:gd name="connsiteY25" fmla="*/ 3071 h 9539"/>
                <a:gd name="connsiteX26" fmla="*/ 5339 w 10000"/>
                <a:gd name="connsiteY26" fmla="*/ 2789 h 9539"/>
                <a:gd name="connsiteX27" fmla="*/ 4501 w 10000"/>
                <a:gd name="connsiteY27" fmla="*/ 2400 h 9539"/>
                <a:gd name="connsiteX28" fmla="*/ 2479 w 10000"/>
                <a:gd name="connsiteY28" fmla="*/ 1436 h 9539"/>
                <a:gd name="connsiteX29" fmla="*/ 1136 w 10000"/>
                <a:gd name="connsiteY29" fmla="*/ 597 h 9539"/>
                <a:gd name="connsiteX30" fmla="*/ 650 w 10000"/>
                <a:gd name="connsiteY30" fmla="*/ 262 h 9539"/>
                <a:gd name="connsiteX31" fmla="*/ 420 w 10000"/>
                <a:gd name="connsiteY31" fmla="*/ 94 h 9539"/>
                <a:gd name="connsiteX32" fmla="*/ 325 w 10000"/>
                <a:gd name="connsiteY32" fmla="*/ 21 h 9539"/>
                <a:gd name="connsiteX33" fmla="*/ 291 w 10000"/>
                <a:gd name="connsiteY33" fmla="*/ 0 h 9539"/>
                <a:gd name="connsiteX34" fmla="*/ 267 w 10000"/>
                <a:gd name="connsiteY34" fmla="*/ 11 h 9539"/>
                <a:gd name="connsiteX35" fmla="*/ 237 w 10000"/>
                <a:gd name="connsiteY35" fmla="*/ 84 h 9539"/>
                <a:gd name="connsiteX36" fmla="*/ 170 w 10000"/>
                <a:gd name="connsiteY36" fmla="*/ 420 h 9539"/>
                <a:gd name="connsiteX37" fmla="*/ 36 w 10000"/>
                <a:gd name="connsiteY37" fmla="*/ 1060 h 9539"/>
                <a:gd name="connsiteX38" fmla="*/ 2 w 10000"/>
                <a:gd name="connsiteY38" fmla="*/ 1225 h 9539"/>
                <a:gd name="connsiteX39" fmla="*/ 0 w 10000"/>
                <a:gd name="connsiteY39" fmla="*/ 1237 h 9539"/>
                <a:gd name="connsiteX40" fmla="*/ 355 w 10000"/>
                <a:gd name="connsiteY40" fmla="*/ 1488 h 9539"/>
                <a:gd name="connsiteX0" fmla="*/ 355 w 9742"/>
                <a:gd name="connsiteY0" fmla="*/ 1560 h 10000"/>
                <a:gd name="connsiteX1" fmla="*/ 2090 w 9742"/>
                <a:gd name="connsiteY1" fmla="*/ 2683 h 10000"/>
                <a:gd name="connsiteX2" fmla="*/ 3782 w 9742"/>
                <a:gd name="connsiteY2" fmla="*/ 3572 h 10000"/>
                <a:gd name="connsiteX3" fmla="*/ 4836 w 9742"/>
                <a:gd name="connsiteY3" fmla="*/ 4099 h 10000"/>
                <a:gd name="connsiteX4" fmla="*/ 5311 w 9742"/>
                <a:gd name="connsiteY4" fmla="*/ 4373 h 10000"/>
                <a:gd name="connsiteX5" fmla="*/ 5761 w 9742"/>
                <a:gd name="connsiteY5" fmla="*/ 4955 h 10000"/>
                <a:gd name="connsiteX6" fmla="*/ 6340 w 9742"/>
                <a:gd name="connsiteY6" fmla="*/ 6131 h 10000"/>
                <a:gd name="connsiteX7" fmla="*/ 6982 w 9742"/>
                <a:gd name="connsiteY7" fmla="*/ 7373 h 10000"/>
                <a:gd name="connsiteX8" fmla="*/ 7223 w 9742"/>
                <a:gd name="connsiteY8" fmla="*/ 7900 h 10000"/>
                <a:gd name="connsiteX9" fmla="*/ 7633 w 9742"/>
                <a:gd name="connsiteY9" fmla="*/ 8702 h 10000"/>
                <a:gd name="connsiteX10" fmla="*/ 8079 w 9742"/>
                <a:gd name="connsiteY10" fmla="*/ 9275 h 10000"/>
                <a:gd name="connsiteX11" fmla="*/ 8743 w 9742"/>
                <a:gd name="connsiteY11" fmla="*/ 10000 h 10000"/>
                <a:gd name="connsiteX12" fmla="*/ 9721 w 9742"/>
                <a:gd name="connsiteY12" fmla="*/ 7967 h 10000"/>
                <a:gd name="connsiteX13" fmla="*/ 9383 w 9742"/>
                <a:gd name="connsiteY13" fmla="*/ 8044 h 10000"/>
                <a:gd name="connsiteX14" fmla="*/ 9022 w 9742"/>
                <a:gd name="connsiteY14" fmla="*/ 8044 h 10000"/>
                <a:gd name="connsiteX15" fmla="*/ 8755 w 9742"/>
                <a:gd name="connsiteY15" fmla="*/ 7988 h 10000"/>
                <a:gd name="connsiteX16" fmla="*/ 8530 w 9742"/>
                <a:gd name="connsiteY16" fmla="*/ 7834 h 10000"/>
                <a:gd name="connsiteX17" fmla="*/ 8335 w 9742"/>
                <a:gd name="connsiteY17" fmla="*/ 7726 h 10000"/>
                <a:gd name="connsiteX18" fmla="*/ 8180 w 9742"/>
                <a:gd name="connsiteY18" fmla="*/ 7572 h 10000"/>
                <a:gd name="connsiteX19" fmla="*/ 7688 w 9742"/>
                <a:gd name="connsiteY19" fmla="*/ 6790 h 10000"/>
                <a:gd name="connsiteX20" fmla="*/ 6965 w 9742"/>
                <a:gd name="connsiteY20" fmla="*/ 5385 h 10000"/>
                <a:gd name="connsiteX21" fmla="*/ 6521 w 9742"/>
                <a:gd name="connsiteY21" fmla="*/ 4472 h 10000"/>
                <a:gd name="connsiteX22" fmla="*/ 6238 w 9742"/>
                <a:gd name="connsiteY22" fmla="*/ 3879 h 10000"/>
                <a:gd name="connsiteX23" fmla="*/ 6004 w 9742"/>
                <a:gd name="connsiteY23" fmla="*/ 3494 h 10000"/>
                <a:gd name="connsiteX24" fmla="*/ 5719 w 9742"/>
                <a:gd name="connsiteY24" fmla="*/ 3219 h 10000"/>
                <a:gd name="connsiteX25" fmla="*/ 5339 w 9742"/>
                <a:gd name="connsiteY25" fmla="*/ 2924 h 10000"/>
                <a:gd name="connsiteX26" fmla="*/ 4501 w 9742"/>
                <a:gd name="connsiteY26" fmla="*/ 2516 h 10000"/>
                <a:gd name="connsiteX27" fmla="*/ 2479 w 9742"/>
                <a:gd name="connsiteY27" fmla="*/ 1505 h 10000"/>
                <a:gd name="connsiteX28" fmla="*/ 1136 w 9742"/>
                <a:gd name="connsiteY28" fmla="*/ 626 h 10000"/>
                <a:gd name="connsiteX29" fmla="*/ 650 w 9742"/>
                <a:gd name="connsiteY29" fmla="*/ 275 h 10000"/>
                <a:gd name="connsiteX30" fmla="*/ 420 w 9742"/>
                <a:gd name="connsiteY30" fmla="*/ 99 h 10000"/>
                <a:gd name="connsiteX31" fmla="*/ 325 w 9742"/>
                <a:gd name="connsiteY31" fmla="*/ 22 h 10000"/>
                <a:gd name="connsiteX32" fmla="*/ 291 w 9742"/>
                <a:gd name="connsiteY32" fmla="*/ 0 h 10000"/>
                <a:gd name="connsiteX33" fmla="*/ 267 w 9742"/>
                <a:gd name="connsiteY33" fmla="*/ 12 h 10000"/>
                <a:gd name="connsiteX34" fmla="*/ 237 w 9742"/>
                <a:gd name="connsiteY34" fmla="*/ 88 h 10000"/>
                <a:gd name="connsiteX35" fmla="*/ 170 w 9742"/>
                <a:gd name="connsiteY35" fmla="*/ 440 h 10000"/>
                <a:gd name="connsiteX36" fmla="*/ 36 w 9742"/>
                <a:gd name="connsiteY36" fmla="*/ 1111 h 10000"/>
                <a:gd name="connsiteX37" fmla="*/ 2 w 9742"/>
                <a:gd name="connsiteY37" fmla="*/ 1284 h 10000"/>
                <a:gd name="connsiteX38" fmla="*/ 0 w 9742"/>
                <a:gd name="connsiteY38" fmla="*/ 1297 h 10000"/>
                <a:gd name="connsiteX39" fmla="*/ 355 w 9742"/>
                <a:gd name="connsiteY39" fmla="*/ 1560 h 10000"/>
                <a:gd name="connsiteX0" fmla="*/ 364 w 9980"/>
                <a:gd name="connsiteY0" fmla="*/ 1560 h 10000"/>
                <a:gd name="connsiteX1" fmla="*/ 2145 w 9980"/>
                <a:gd name="connsiteY1" fmla="*/ 2683 h 10000"/>
                <a:gd name="connsiteX2" fmla="*/ 3882 w 9980"/>
                <a:gd name="connsiteY2" fmla="*/ 3572 h 10000"/>
                <a:gd name="connsiteX3" fmla="*/ 4964 w 9980"/>
                <a:gd name="connsiteY3" fmla="*/ 4099 h 10000"/>
                <a:gd name="connsiteX4" fmla="*/ 5452 w 9980"/>
                <a:gd name="connsiteY4" fmla="*/ 4373 h 10000"/>
                <a:gd name="connsiteX5" fmla="*/ 5914 w 9980"/>
                <a:gd name="connsiteY5" fmla="*/ 4955 h 10000"/>
                <a:gd name="connsiteX6" fmla="*/ 6508 w 9980"/>
                <a:gd name="connsiteY6" fmla="*/ 6131 h 10000"/>
                <a:gd name="connsiteX7" fmla="*/ 7167 w 9980"/>
                <a:gd name="connsiteY7" fmla="*/ 7373 h 10000"/>
                <a:gd name="connsiteX8" fmla="*/ 7414 w 9980"/>
                <a:gd name="connsiteY8" fmla="*/ 7900 h 10000"/>
                <a:gd name="connsiteX9" fmla="*/ 7835 w 9980"/>
                <a:gd name="connsiteY9" fmla="*/ 8702 h 10000"/>
                <a:gd name="connsiteX10" fmla="*/ 8293 w 9980"/>
                <a:gd name="connsiteY10" fmla="*/ 9275 h 10000"/>
                <a:gd name="connsiteX11" fmla="*/ 8975 w 9980"/>
                <a:gd name="connsiteY11" fmla="*/ 10000 h 10000"/>
                <a:gd name="connsiteX12" fmla="*/ 9978 w 9980"/>
                <a:gd name="connsiteY12" fmla="*/ 7967 h 10000"/>
                <a:gd name="connsiteX13" fmla="*/ 9261 w 9980"/>
                <a:gd name="connsiteY13" fmla="*/ 8044 h 10000"/>
                <a:gd name="connsiteX14" fmla="*/ 8987 w 9980"/>
                <a:gd name="connsiteY14" fmla="*/ 7988 h 10000"/>
                <a:gd name="connsiteX15" fmla="*/ 8756 w 9980"/>
                <a:gd name="connsiteY15" fmla="*/ 7834 h 10000"/>
                <a:gd name="connsiteX16" fmla="*/ 8556 w 9980"/>
                <a:gd name="connsiteY16" fmla="*/ 7726 h 10000"/>
                <a:gd name="connsiteX17" fmla="*/ 8397 w 9980"/>
                <a:gd name="connsiteY17" fmla="*/ 7572 h 10000"/>
                <a:gd name="connsiteX18" fmla="*/ 7892 w 9980"/>
                <a:gd name="connsiteY18" fmla="*/ 6790 h 10000"/>
                <a:gd name="connsiteX19" fmla="*/ 7149 w 9980"/>
                <a:gd name="connsiteY19" fmla="*/ 5385 h 10000"/>
                <a:gd name="connsiteX20" fmla="*/ 6694 w 9980"/>
                <a:gd name="connsiteY20" fmla="*/ 4472 h 10000"/>
                <a:gd name="connsiteX21" fmla="*/ 6403 w 9980"/>
                <a:gd name="connsiteY21" fmla="*/ 3879 h 10000"/>
                <a:gd name="connsiteX22" fmla="*/ 6163 w 9980"/>
                <a:gd name="connsiteY22" fmla="*/ 3494 h 10000"/>
                <a:gd name="connsiteX23" fmla="*/ 5870 w 9980"/>
                <a:gd name="connsiteY23" fmla="*/ 3219 h 10000"/>
                <a:gd name="connsiteX24" fmla="*/ 5480 w 9980"/>
                <a:gd name="connsiteY24" fmla="*/ 2924 h 10000"/>
                <a:gd name="connsiteX25" fmla="*/ 4620 w 9980"/>
                <a:gd name="connsiteY25" fmla="*/ 2516 h 10000"/>
                <a:gd name="connsiteX26" fmla="*/ 2545 w 9980"/>
                <a:gd name="connsiteY26" fmla="*/ 1505 h 10000"/>
                <a:gd name="connsiteX27" fmla="*/ 1166 w 9980"/>
                <a:gd name="connsiteY27" fmla="*/ 626 h 10000"/>
                <a:gd name="connsiteX28" fmla="*/ 667 w 9980"/>
                <a:gd name="connsiteY28" fmla="*/ 275 h 10000"/>
                <a:gd name="connsiteX29" fmla="*/ 431 w 9980"/>
                <a:gd name="connsiteY29" fmla="*/ 99 h 10000"/>
                <a:gd name="connsiteX30" fmla="*/ 334 w 9980"/>
                <a:gd name="connsiteY30" fmla="*/ 22 h 10000"/>
                <a:gd name="connsiteX31" fmla="*/ 299 w 9980"/>
                <a:gd name="connsiteY31" fmla="*/ 0 h 10000"/>
                <a:gd name="connsiteX32" fmla="*/ 274 w 9980"/>
                <a:gd name="connsiteY32" fmla="*/ 12 h 10000"/>
                <a:gd name="connsiteX33" fmla="*/ 243 w 9980"/>
                <a:gd name="connsiteY33" fmla="*/ 88 h 10000"/>
                <a:gd name="connsiteX34" fmla="*/ 175 w 9980"/>
                <a:gd name="connsiteY34" fmla="*/ 440 h 10000"/>
                <a:gd name="connsiteX35" fmla="*/ 37 w 9980"/>
                <a:gd name="connsiteY35" fmla="*/ 1111 h 10000"/>
                <a:gd name="connsiteX36" fmla="*/ 2 w 9980"/>
                <a:gd name="connsiteY36" fmla="*/ 1284 h 10000"/>
                <a:gd name="connsiteX37" fmla="*/ 0 w 9980"/>
                <a:gd name="connsiteY37" fmla="*/ 1297 h 10000"/>
                <a:gd name="connsiteX38" fmla="*/ 364 w 9980"/>
                <a:gd name="connsiteY38" fmla="*/ 1560 h 10000"/>
                <a:gd name="connsiteX0" fmla="*/ 365 w 9280"/>
                <a:gd name="connsiteY0" fmla="*/ 1560 h 10000"/>
                <a:gd name="connsiteX1" fmla="*/ 2149 w 9280"/>
                <a:gd name="connsiteY1" fmla="*/ 2683 h 10000"/>
                <a:gd name="connsiteX2" fmla="*/ 3890 w 9280"/>
                <a:gd name="connsiteY2" fmla="*/ 3572 h 10000"/>
                <a:gd name="connsiteX3" fmla="*/ 4974 w 9280"/>
                <a:gd name="connsiteY3" fmla="*/ 4099 h 10000"/>
                <a:gd name="connsiteX4" fmla="*/ 5463 w 9280"/>
                <a:gd name="connsiteY4" fmla="*/ 4373 h 10000"/>
                <a:gd name="connsiteX5" fmla="*/ 5926 w 9280"/>
                <a:gd name="connsiteY5" fmla="*/ 4955 h 10000"/>
                <a:gd name="connsiteX6" fmla="*/ 6521 w 9280"/>
                <a:gd name="connsiteY6" fmla="*/ 6131 h 10000"/>
                <a:gd name="connsiteX7" fmla="*/ 7181 w 9280"/>
                <a:gd name="connsiteY7" fmla="*/ 7373 h 10000"/>
                <a:gd name="connsiteX8" fmla="*/ 7429 w 9280"/>
                <a:gd name="connsiteY8" fmla="*/ 7900 h 10000"/>
                <a:gd name="connsiteX9" fmla="*/ 7851 w 9280"/>
                <a:gd name="connsiteY9" fmla="*/ 8702 h 10000"/>
                <a:gd name="connsiteX10" fmla="*/ 8310 w 9280"/>
                <a:gd name="connsiteY10" fmla="*/ 9275 h 10000"/>
                <a:gd name="connsiteX11" fmla="*/ 8993 w 9280"/>
                <a:gd name="connsiteY11" fmla="*/ 10000 h 10000"/>
                <a:gd name="connsiteX12" fmla="*/ 9280 w 9280"/>
                <a:gd name="connsiteY12" fmla="*/ 8044 h 10000"/>
                <a:gd name="connsiteX13" fmla="*/ 9005 w 9280"/>
                <a:gd name="connsiteY13" fmla="*/ 7988 h 10000"/>
                <a:gd name="connsiteX14" fmla="*/ 8774 w 9280"/>
                <a:gd name="connsiteY14" fmla="*/ 7834 h 10000"/>
                <a:gd name="connsiteX15" fmla="*/ 8573 w 9280"/>
                <a:gd name="connsiteY15" fmla="*/ 7726 h 10000"/>
                <a:gd name="connsiteX16" fmla="*/ 8414 w 9280"/>
                <a:gd name="connsiteY16" fmla="*/ 7572 h 10000"/>
                <a:gd name="connsiteX17" fmla="*/ 7908 w 9280"/>
                <a:gd name="connsiteY17" fmla="*/ 6790 h 10000"/>
                <a:gd name="connsiteX18" fmla="*/ 7163 w 9280"/>
                <a:gd name="connsiteY18" fmla="*/ 5385 h 10000"/>
                <a:gd name="connsiteX19" fmla="*/ 6707 w 9280"/>
                <a:gd name="connsiteY19" fmla="*/ 4472 h 10000"/>
                <a:gd name="connsiteX20" fmla="*/ 6416 w 9280"/>
                <a:gd name="connsiteY20" fmla="*/ 3879 h 10000"/>
                <a:gd name="connsiteX21" fmla="*/ 6175 w 9280"/>
                <a:gd name="connsiteY21" fmla="*/ 3494 h 10000"/>
                <a:gd name="connsiteX22" fmla="*/ 5882 w 9280"/>
                <a:gd name="connsiteY22" fmla="*/ 3219 h 10000"/>
                <a:gd name="connsiteX23" fmla="*/ 5491 w 9280"/>
                <a:gd name="connsiteY23" fmla="*/ 2924 h 10000"/>
                <a:gd name="connsiteX24" fmla="*/ 4629 w 9280"/>
                <a:gd name="connsiteY24" fmla="*/ 2516 h 10000"/>
                <a:gd name="connsiteX25" fmla="*/ 2550 w 9280"/>
                <a:gd name="connsiteY25" fmla="*/ 1505 h 10000"/>
                <a:gd name="connsiteX26" fmla="*/ 1168 w 9280"/>
                <a:gd name="connsiteY26" fmla="*/ 626 h 10000"/>
                <a:gd name="connsiteX27" fmla="*/ 668 w 9280"/>
                <a:gd name="connsiteY27" fmla="*/ 275 h 10000"/>
                <a:gd name="connsiteX28" fmla="*/ 432 w 9280"/>
                <a:gd name="connsiteY28" fmla="*/ 99 h 10000"/>
                <a:gd name="connsiteX29" fmla="*/ 335 w 9280"/>
                <a:gd name="connsiteY29" fmla="*/ 22 h 10000"/>
                <a:gd name="connsiteX30" fmla="*/ 300 w 9280"/>
                <a:gd name="connsiteY30" fmla="*/ 0 h 10000"/>
                <a:gd name="connsiteX31" fmla="*/ 275 w 9280"/>
                <a:gd name="connsiteY31" fmla="*/ 12 h 10000"/>
                <a:gd name="connsiteX32" fmla="*/ 243 w 9280"/>
                <a:gd name="connsiteY32" fmla="*/ 88 h 10000"/>
                <a:gd name="connsiteX33" fmla="*/ 175 w 9280"/>
                <a:gd name="connsiteY33" fmla="*/ 440 h 10000"/>
                <a:gd name="connsiteX34" fmla="*/ 37 w 9280"/>
                <a:gd name="connsiteY34" fmla="*/ 1111 h 10000"/>
                <a:gd name="connsiteX35" fmla="*/ 2 w 9280"/>
                <a:gd name="connsiteY35" fmla="*/ 1284 h 10000"/>
                <a:gd name="connsiteX36" fmla="*/ 0 w 9280"/>
                <a:gd name="connsiteY36" fmla="*/ 1297 h 10000"/>
                <a:gd name="connsiteX37" fmla="*/ 365 w 9280"/>
                <a:gd name="connsiteY37" fmla="*/ 1560 h 10000"/>
                <a:gd name="connsiteX0" fmla="*/ 393 w 10000"/>
                <a:gd name="connsiteY0" fmla="*/ 1560 h 9275"/>
                <a:gd name="connsiteX1" fmla="*/ 2316 w 10000"/>
                <a:gd name="connsiteY1" fmla="*/ 2683 h 9275"/>
                <a:gd name="connsiteX2" fmla="*/ 4192 w 10000"/>
                <a:gd name="connsiteY2" fmla="*/ 3572 h 9275"/>
                <a:gd name="connsiteX3" fmla="*/ 5360 w 10000"/>
                <a:gd name="connsiteY3" fmla="*/ 4099 h 9275"/>
                <a:gd name="connsiteX4" fmla="*/ 5887 w 10000"/>
                <a:gd name="connsiteY4" fmla="*/ 4373 h 9275"/>
                <a:gd name="connsiteX5" fmla="*/ 6386 w 10000"/>
                <a:gd name="connsiteY5" fmla="*/ 4955 h 9275"/>
                <a:gd name="connsiteX6" fmla="*/ 7027 w 10000"/>
                <a:gd name="connsiteY6" fmla="*/ 6131 h 9275"/>
                <a:gd name="connsiteX7" fmla="*/ 7738 w 10000"/>
                <a:gd name="connsiteY7" fmla="*/ 7373 h 9275"/>
                <a:gd name="connsiteX8" fmla="*/ 8005 w 10000"/>
                <a:gd name="connsiteY8" fmla="*/ 7900 h 9275"/>
                <a:gd name="connsiteX9" fmla="*/ 8460 w 10000"/>
                <a:gd name="connsiteY9" fmla="*/ 8702 h 9275"/>
                <a:gd name="connsiteX10" fmla="*/ 8955 w 10000"/>
                <a:gd name="connsiteY10" fmla="*/ 9275 h 9275"/>
                <a:gd name="connsiteX11" fmla="*/ 10000 w 10000"/>
                <a:gd name="connsiteY11" fmla="*/ 8044 h 9275"/>
                <a:gd name="connsiteX12" fmla="*/ 9704 w 10000"/>
                <a:gd name="connsiteY12" fmla="*/ 7988 h 9275"/>
                <a:gd name="connsiteX13" fmla="*/ 9455 w 10000"/>
                <a:gd name="connsiteY13" fmla="*/ 7834 h 9275"/>
                <a:gd name="connsiteX14" fmla="*/ 9238 w 10000"/>
                <a:gd name="connsiteY14" fmla="*/ 7726 h 9275"/>
                <a:gd name="connsiteX15" fmla="*/ 9067 w 10000"/>
                <a:gd name="connsiteY15" fmla="*/ 7572 h 9275"/>
                <a:gd name="connsiteX16" fmla="*/ 8522 w 10000"/>
                <a:gd name="connsiteY16" fmla="*/ 6790 h 9275"/>
                <a:gd name="connsiteX17" fmla="*/ 7719 w 10000"/>
                <a:gd name="connsiteY17" fmla="*/ 5385 h 9275"/>
                <a:gd name="connsiteX18" fmla="*/ 7227 w 10000"/>
                <a:gd name="connsiteY18" fmla="*/ 4472 h 9275"/>
                <a:gd name="connsiteX19" fmla="*/ 6914 w 10000"/>
                <a:gd name="connsiteY19" fmla="*/ 3879 h 9275"/>
                <a:gd name="connsiteX20" fmla="*/ 6654 w 10000"/>
                <a:gd name="connsiteY20" fmla="*/ 3494 h 9275"/>
                <a:gd name="connsiteX21" fmla="*/ 6338 w 10000"/>
                <a:gd name="connsiteY21" fmla="*/ 3219 h 9275"/>
                <a:gd name="connsiteX22" fmla="*/ 5917 w 10000"/>
                <a:gd name="connsiteY22" fmla="*/ 2924 h 9275"/>
                <a:gd name="connsiteX23" fmla="*/ 4988 w 10000"/>
                <a:gd name="connsiteY23" fmla="*/ 2516 h 9275"/>
                <a:gd name="connsiteX24" fmla="*/ 2748 w 10000"/>
                <a:gd name="connsiteY24" fmla="*/ 1505 h 9275"/>
                <a:gd name="connsiteX25" fmla="*/ 1259 w 10000"/>
                <a:gd name="connsiteY25" fmla="*/ 626 h 9275"/>
                <a:gd name="connsiteX26" fmla="*/ 720 w 10000"/>
                <a:gd name="connsiteY26" fmla="*/ 275 h 9275"/>
                <a:gd name="connsiteX27" fmla="*/ 466 w 10000"/>
                <a:gd name="connsiteY27" fmla="*/ 99 h 9275"/>
                <a:gd name="connsiteX28" fmla="*/ 361 w 10000"/>
                <a:gd name="connsiteY28" fmla="*/ 22 h 9275"/>
                <a:gd name="connsiteX29" fmla="*/ 323 w 10000"/>
                <a:gd name="connsiteY29" fmla="*/ 0 h 9275"/>
                <a:gd name="connsiteX30" fmla="*/ 296 w 10000"/>
                <a:gd name="connsiteY30" fmla="*/ 12 h 9275"/>
                <a:gd name="connsiteX31" fmla="*/ 262 w 10000"/>
                <a:gd name="connsiteY31" fmla="*/ 88 h 9275"/>
                <a:gd name="connsiteX32" fmla="*/ 189 w 10000"/>
                <a:gd name="connsiteY32" fmla="*/ 440 h 9275"/>
                <a:gd name="connsiteX33" fmla="*/ 40 w 10000"/>
                <a:gd name="connsiteY33" fmla="*/ 1111 h 9275"/>
                <a:gd name="connsiteX34" fmla="*/ 2 w 10000"/>
                <a:gd name="connsiteY34" fmla="*/ 1284 h 9275"/>
                <a:gd name="connsiteX35" fmla="*/ 0 w 10000"/>
                <a:gd name="connsiteY35" fmla="*/ 1297 h 9275"/>
                <a:gd name="connsiteX36" fmla="*/ 393 w 10000"/>
                <a:gd name="connsiteY36" fmla="*/ 1560 h 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00" h="9275">
                  <a:moveTo>
                    <a:pt x="393" y="1560"/>
                  </a:moveTo>
                  <a:cubicBezTo>
                    <a:pt x="791" y="1801"/>
                    <a:pt x="1598" y="2296"/>
                    <a:pt x="2316" y="2683"/>
                  </a:cubicBezTo>
                  <a:cubicBezTo>
                    <a:pt x="3033" y="3065"/>
                    <a:pt x="3678" y="3340"/>
                    <a:pt x="4192" y="3572"/>
                  </a:cubicBezTo>
                  <a:lnTo>
                    <a:pt x="5360" y="4099"/>
                  </a:lnTo>
                  <a:cubicBezTo>
                    <a:pt x="5613" y="4220"/>
                    <a:pt x="5734" y="4264"/>
                    <a:pt x="5887" y="4373"/>
                  </a:cubicBezTo>
                  <a:cubicBezTo>
                    <a:pt x="6036" y="4483"/>
                    <a:pt x="6204" y="4659"/>
                    <a:pt x="6386" y="4955"/>
                  </a:cubicBezTo>
                  <a:cubicBezTo>
                    <a:pt x="6578" y="5251"/>
                    <a:pt x="6782" y="5670"/>
                    <a:pt x="7027" y="6131"/>
                  </a:cubicBezTo>
                  <a:cubicBezTo>
                    <a:pt x="7279" y="6594"/>
                    <a:pt x="7580" y="7098"/>
                    <a:pt x="7738" y="7373"/>
                  </a:cubicBezTo>
                  <a:cubicBezTo>
                    <a:pt x="7892" y="7649"/>
                    <a:pt x="7898" y="7692"/>
                    <a:pt x="8005" y="7900"/>
                  </a:cubicBezTo>
                  <a:cubicBezTo>
                    <a:pt x="8103" y="8098"/>
                    <a:pt x="8301" y="8461"/>
                    <a:pt x="8460" y="8702"/>
                  </a:cubicBezTo>
                  <a:cubicBezTo>
                    <a:pt x="8623" y="8944"/>
                    <a:pt x="8748" y="9065"/>
                    <a:pt x="8955" y="9275"/>
                  </a:cubicBezTo>
                  <a:lnTo>
                    <a:pt x="10000" y="8044"/>
                  </a:lnTo>
                  <a:cubicBezTo>
                    <a:pt x="9892" y="8044"/>
                    <a:pt x="9797" y="8021"/>
                    <a:pt x="9704" y="7988"/>
                  </a:cubicBezTo>
                  <a:cubicBezTo>
                    <a:pt x="9619" y="7944"/>
                    <a:pt x="9541" y="7877"/>
                    <a:pt x="9455" y="7834"/>
                  </a:cubicBezTo>
                  <a:cubicBezTo>
                    <a:pt x="9363" y="7780"/>
                    <a:pt x="9292" y="7747"/>
                    <a:pt x="9238" y="7726"/>
                  </a:cubicBezTo>
                  <a:cubicBezTo>
                    <a:pt x="9185" y="7702"/>
                    <a:pt x="9162" y="7692"/>
                    <a:pt x="9067" y="7572"/>
                  </a:cubicBezTo>
                  <a:cubicBezTo>
                    <a:pt x="8955" y="7449"/>
                    <a:pt x="8772" y="7196"/>
                    <a:pt x="8522" y="6790"/>
                  </a:cubicBezTo>
                  <a:cubicBezTo>
                    <a:pt x="8273" y="6384"/>
                    <a:pt x="7958" y="5801"/>
                    <a:pt x="7719" y="5385"/>
                  </a:cubicBezTo>
                  <a:cubicBezTo>
                    <a:pt x="7497" y="4967"/>
                    <a:pt x="7347" y="4703"/>
                    <a:pt x="7227" y="4472"/>
                  </a:cubicBezTo>
                  <a:cubicBezTo>
                    <a:pt x="7103" y="4230"/>
                    <a:pt x="7008" y="4033"/>
                    <a:pt x="6914" y="3879"/>
                  </a:cubicBezTo>
                  <a:cubicBezTo>
                    <a:pt x="6831" y="3714"/>
                    <a:pt x="6740" y="3593"/>
                    <a:pt x="6654" y="3494"/>
                  </a:cubicBezTo>
                  <a:cubicBezTo>
                    <a:pt x="6559" y="3394"/>
                    <a:pt x="6458" y="3306"/>
                    <a:pt x="6338" y="3219"/>
                  </a:cubicBezTo>
                  <a:cubicBezTo>
                    <a:pt x="6224" y="3121"/>
                    <a:pt x="6092" y="3011"/>
                    <a:pt x="5917" y="2924"/>
                  </a:cubicBezTo>
                  <a:cubicBezTo>
                    <a:pt x="5748" y="2835"/>
                    <a:pt x="5554" y="2747"/>
                    <a:pt x="4988" y="2516"/>
                  </a:cubicBezTo>
                  <a:cubicBezTo>
                    <a:pt x="4411" y="2275"/>
                    <a:pt x="3461" y="1869"/>
                    <a:pt x="2748" y="1505"/>
                  </a:cubicBezTo>
                  <a:cubicBezTo>
                    <a:pt x="2034" y="1143"/>
                    <a:pt x="1559" y="824"/>
                    <a:pt x="1259" y="626"/>
                  </a:cubicBezTo>
                  <a:cubicBezTo>
                    <a:pt x="954" y="429"/>
                    <a:pt x="836" y="341"/>
                    <a:pt x="720" y="275"/>
                  </a:cubicBezTo>
                  <a:cubicBezTo>
                    <a:pt x="612" y="198"/>
                    <a:pt x="517" y="143"/>
                    <a:pt x="466" y="99"/>
                  </a:cubicBezTo>
                  <a:cubicBezTo>
                    <a:pt x="402" y="66"/>
                    <a:pt x="376" y="43"/>
                    <a:pt x="361" y="22"/>
                  </a:cubicBezTo>
                  <a:cubicBezTo>
                    <a:pt x="339" y="12"/>
                    <a:pt x="334" y="12"/>
                    <a:pt x="323" y="0"/>
                  </a:cubicBezTo>
                  <a:cubicBezTo>
                    <a:pt x="314" y="0"/>
                    <a:pt x="303" y="0"/>
                    <a:pt x="296" y="12"/>
                  </a:cubicBezTo>
                  <a:cubicBezTo>
                    <a:pt x="284" y="22"/>
                    <a:pt x="280" y="43"/>
                    <a:pt x="262" y="88"/>
                  </a:cubicBezTo>
                  <a:cubicBezTo>
                    <a:pt x="251" y="143"/>
                    <a:pt x="233" y="231"/>
                    <a:pt x="189" y="440"/>
                  </a:cubicBezTo>
                  <a:cubicBezTo>
                    <a:pt x="145" y="636"/>
                    <a:pt x="70" y="946"/>
                    <a:pt x="40" y="1111"/>
                  </a:cubicBezTo>
                  <a:cubicBezTo>
                    <a:pt x="2" y="1264"/>
                    <a:pt x="2" y="1275"/>
                    <a:pt x="2" y="1284"/>
                  </a:cubicBezTo>
                  <a:cubicBezTo>
                    <a:pt x="0" y="1284"/>
                    <a:pt x="0" y="1297"/>
                    <a:pt x="0" y="1297"/>
                  </a:cubicBezTo>
                  <a:lnTo>
                    <a:pt x="393" y="1560"/>
                  </a:lnTo>
                  <a:close/>
                </a:path>
              </a:pathLst>
            </a:custGeom>
            <a:solidFill>
              <a:srgbClr val="D9D9D9"/>
            </a:solidFill>
            <a:ln w="0" cap="flat">
              <a:noFill/>
              <a:prstDash val="solid"/>
              <a:miter lim="800000"/>
              <a:headEnd/>
              <a:tailEnd/>
            </a:ln>
            <a:extLst/>
          </p:spPr>
          <p:txBody>
            <a:bodyPr/>
            <a:lstStyle/>
            <a:p>
              <a:endParaRPr lang="en-US"/>
            </a:p>
          </p:txBody>
        </p:sp>
        <p:sp>
          <p:nvSpPr>
            <p:cNvPr id="144" name="Freeform 143"/>
            <p:cNvSpPr>
              <a:spLocks/>
            </p:cNvSpPr>
            <p:nvPr/>
          </p:nvSpPr>
          <p:spPr bwMode="auto">
            <a:xfrm>
              <a:off x="2727194" y="3746302"/>
              <a:ext cx="358140" cy="240030"/>
            </a:xfrm>
            <a:custGeom>
              <a:avLst/>
              <a:gdLst>
                <a:gd name="T0" fmla="*/ 1624 w 1699"/>
                <a:gd name="T1" fmla="*/ 0 h 1132"/>
                <a:gd name="T2" fmla="*/ 1699 w 1699"/>
                <a:gd name="T3" fmla="*/ 119 h 1132"/>
                <a:gd name="T4" fmla="*/ 74 w 1699"/>
                <a:gd name="T5" fmla="*/ 1132 h 1132"/>
                <a:gd name="T6" fmla="*/ 0 w 1699"/>
                <a:gd name="T7" fmla="*/ 1013 h 1132"/>
                <a:gd name="T8" fmla="*/ 1624 w 1699"/>
                <a:gd name="T9" fmla="*/ 0 h 1132"/>
              </a:gdLst>
              <a:ahLst/>
              <a:cxnLst>
                <a:cxn ang="0">
                  <a:pos x="T0" y="T1"/>
                </a:cxn>
                <a:cxn ang="0">
                  <a:pos x="T2" y="T3"/>
                </a:cxn>
                <a:cxn ang="0">
                  <a:pos x="T4" y="T5"/>
                </a:cxn>
                <a:cxn ang="0">
                  <a:pos x="T6" y="T7"/>
                </a:cxn>
                <a:cxn ang="0">
                  <a:pos x="T8" y="T9"/>
                </a:cxn>
              </a:cxnLst>
              <a:rect l="0" t="0" r="r" b="b"/>
              <a:pathLst>
                <a:path w="1699" h="1132">
                  <a:moveTo>
                    <a:pt x="1624" y="0"/>
                  </a:moveTo>
                  <a:lnTo>
                    <a:pt x="1699" y="119"/>
                  </a:lnTo>
                  <a:lnTo>
                    <a:pt x="74" y="1132"/>
                  </a:lnTo>
                  <a:lnTo>
                    <a:pt x="0" y="1013"/>
                  </a:lnTo>
                  <a:lnTo>
                    <a:pt x="1624" y="0"/>
                  </a:lnTo>
                  <a:close/>
                </a:path>
              </a:pathLst>
            </a:custGeom>
            <a:solidFill>
              <a:srgbClr val="017FAB"/>
            </a:solidFill>
            <a:ln w="0" cap="flat">
              <a:solidFill>
                <a:srgbClr val="017FAB"/>
              </a:solidFill>
              <a:prstDash val="solid"/>
              <a:miter lim="800000"/>
              <a:headEnd/>
              <a:tailEnd/>
            </a:ln>
            <a:extLst/>
          </p:spPr>
          <p:txBody>
            <a:bodyPr/>
            <a:lstStyle/>
            <a:p>
              <a:endParaRPr lang="en-US"/>
            </a:p>
          </p:txBody>
        </p:sp>
        <p:sp>
          <p:nvSpPr>
            <p:cNvPr id="145" name="Chevron 144"/>
            <p:cNvSpPr/>
            <p:nvPr/>
          </p:nvSpPr>
          <p:spPr>
            <a:xfrm rot="19700127">
              <a:off x="2701940" y="3927277"/>
              <a:ext cx="56737" cy="102870"/>
            </a:xfrm>
            <a:prstGeom prst="chevron">
              <a:avLst/>
            </a:prstGeom>
            <a:solidFill>
              <a:srgbClr val="017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6" name="Chevron 145"/>
            <p:cNvSpPr/>
            <p:nvPr/>
          </p:nvSpPr>
          <p:spPr>
            <a:xfrm rot="19700127" flipH="1" flipV="1">
              <a:off x="3062392" y="3696540"/>
              <a:ext cx="56737" cy="102870"/>
            </a:xfrm>
            <a:prstGeom prst="chevron">
              <a:avLst/>
            </a:prstGeom>
            <a:solidFill>
              <a:srgbClr val="017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7" name="Chevron 146"/>
            <p:cNvSpPr/>
            <p:nvPr/>
          </p:nvSpPr>
          <p:spPr>
            <a:xfrm rot="17520000">
              <a:off x="2597958" y="3921561"/>
              <a:ext cx="56737" cy="91440"/>
            </a:xfrm>
            <a:prstGeom prst="chevron">
              <a:avLst/>
            </a:prstGeom>
            <a:solidFill>
              <a:srgbClr val="60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8" name="Chevron 147"/>
            <p:cNvSpPr/>
            <p:nvPr/>
          </p:nvSpPr>
          <p:spPr>
            <a:xfrm rot="6720000">
              <a:off x="2735343" y="3543237"/>
              <a:ext cx="56737" cy="91440"/>
            </a:xfrm>
            <a:prstGeom prst="chevron">
              <a:avLst/>
            </a:prstGeom>
            <a:solidFill>
              <a:srgbClr val="60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9" name="Freeform 148"/>
            <p:cNvSpPr>
              <a:spLocks/>
            </p:cNvSpPr>
            <p:nvPr/>
          </p:nvSpPr>
          <p:spPr bwMode="auto">
            <a:xfrm rot="19298147">
              <a:off x="2529940" y="3672342"/>
              <a:ext cx="328241" cy="216948"/>
            </a:xfrm>
            <a:custGeom>
              <a:avLst/>
              <a:gdLst>
                <a:gd name="T0" fmla="*/ 1624 w 1699"/>
                <a:gd name="T1" fmla="*/ 0 h 1132"/>
                <a:gd name="T2" fmla="*/ 1699 w 1699"/>
                <a:gd name="T3" fmla="*/ 119 h 1132"/>
                <a:gd name="T4" fmla="*/ 74 w 1699"/>
                <a:gd name="T5" fmla="*/ 1132 h 1132"/>
                <a:gd name="T6" fmla="*/ 0 w 1699"/>
                <a:gd name="T7" fmla="*/ 1013 h 1132"/>
                <a:gd name="T8" fmla="*/ 1624 w 1699"/>
                <a:gd name="T9" fmla="*/ 0 h 1132"/>
              </a:gdLst>
              <a:ahLst/>
              <a:cxnLst>
                <a:cxn ang="0">
                  <a:pos x="T0" y="T1"/>
                </a:cxn>
                <a:cxn ang="0">
                  <a:pos x="T2" y="T3"/>
                </a:cxn>
                <a:cxn ang="0">
                  <a:pos x="T4" y="T5"/>
                </a:cxn>
                <a:cxn ang="0">
                  <a:pos x="T6" y="T7"/>
                </a:cxn>
                <a:cxn ang="0">
                  <a:pos x="T8" y="T9"/>
                </a:cxn>
              </a:cxnLst>
              <a:rect l="0" t="0" r="r" b="b"/>
              <a:pathLst>
                <a:path w="1699" h="1132">
                  <a:moveTo>
                    <a:pt x="1624" y="0"/>
                  </a:moveTo>
                  <a:lnTo>
                    <a:pt x="1699" y="119"/>
                  </a:lnTo>
                  <a:lnTo>
                    <a:pt x="74" y="1132"/>
                  </a:lnTo>
                  <a:lnTo>
                    <a:pt x="0" y="1013"/>
                  </a:lnTo>
                  <a:lnTo>
                    <a:pt x="1624" y="0"/>
                  </a:lnTo>
                  <a:close/>
                </a:path>
              </a:pathLst>
            </a:custGeom>
            <a:solidFill>
              <a:srgbClr val="606977"/>
            </a:solidFill>
            <a:ln w="0" cap="flat">
              <a:solidFill>
                <a:srgbClr val="606977"/>
              </a:solidFill>
              <a:prstDash val="solid"/>
              <a:miter lim="800000"/>
              <a:headEnd/>
              <a:tailEnd/>
            </a:ln>
            <a:extLst/>
          </p:spPr>
          <p:txBody>
            <a:bodyPr/>
            <a:lstStyle/>
            <a:p>
              <a:endParaRPr lang="en-US"/>
            </a:p>
          </p:txBody>
        </p:sp>
        <p:sp>
          <p:nvSpPr>
            <p:cNvPr id="150" name="Pentagon 149"/>
            <p:cNvSpPr/>
            <p:nvPr/>
          </p:nvSpPr>
          <p:spPr>
            <a:xfrm rot="11455915">
              <a:off x="3565529" y="3964143"/>
              <a:ext cx="274320" cy="51310"/>
            </a:xfrm>
            <a:prstGeom prst="homePlate">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Pentagon 150"/>
            <p:cNvSpPr/>
            <p:nvPr/>
          </p:nvSpPr>
          <p:spPr>
            <a:xfrm rot="11816255">
              <a:off x="4044625" y="4084269"/>
              <a:ext cx="274320" cy="51310"/>
            </a:xfrm>
            <a:prstGeom prst="homePlate">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Pentagon 151"/>
            <p:cNvSpPr/>
            <p:nvPr/>
          </p:nvSpPr>
          <p:spPr>
            <a:xfrm rot="12170941">
              <a:off x="4570655" y="4248331"/>
              <a:ext cx="365760" cy="51310"/>
            </a:xfrm>
            <a:prstGeom prst="homePlate">
              <a:avLst>
                <a:gd name="adj" fmla="val 85517"/>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3" name="Straight Connector 152"/>
            <p:cNvCxnSpPr/>
            <p:nvPr/>
          </p:nvCxnSpPr>
          <p:spPr>
            <a:xfrm>
              <a:off x="4883654" y="3810456"/>
              <a:ext cx="37253" cy="367184"/>
            </a:xfrm>
            <a:prstGeom prst="line">
              <a:avLst/>
            </a:prstGeom>
            <a:ln w="15875">
              <a:gradFill>
                <a:gsLst>
                  <a:gs pos="0">
                    <a:srgbClr val="FFC000"/>
                  </a:gs>
                  <a:gs pos="45500">
                    <a:srgbClr val="BA9ED3"/>
                  </a:gs>
                  <a:gs pos="100000">
                    <a:srgbClr val="7030A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a:off x="4866777" y="4171979"/>
              <a:ext cx="56882" cy="137160"/>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sp>
          <p:nvSpPr>
            <p:cNvPr id="155" name="Pentagon 154"/>
            <p:cNvSpPr/>
            <p:nvPr/>
          </p:nvSpPr>
          <p:spPr>
            <a:xfrm rot="12011107">
              <a:off x="5532784" y="4673147"/>
              <a:ext cx="365760" cy="51310"/>
            </a:xfrm>
            <a:prstGeom prst="homePlate">
              <a:avLst>
                <a:gd name="adj" fmla="val 85517"/>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Pentagon 155"/>
            <p:cNvSpPr/>
            <p:nvPr/>
          </p:nvSpPr>
          <p:spPr>
            <a:xfrm rot="11149415">
              <a:off x="6097385" y="4703260"/>
              <a:ext cx="365760" cy="51310"/>
            </a:xfrm>
            <a:prstGeom prst="homePlate">
              <a:avLst>
                <a:gd name="adj" fmla="val 85517"/>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7" name="Straight Connector 156"/>
            <p:cNvCxnSpPr/>
            <p:nvPr/>
          </p:nvCxnSpPr>
          <p:spPr>
            <a:xfrm flipH="1">
              <a:off x="3295994" y="3898272"/>
              <a:ext cx="209214" cy="907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6630351" y="4695448"/>
              <a:ext cx="209214" cy="907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332570" y="4646986"/>
              <a:ext cx="3344348" cy="797176"/>
            </a:xfrm>
            <a:prstGeom prst="line">
              <a:avLst/>
            </a:prstGeom>
            <a:ln>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160" name="TextBox 159"/>
            <p:cNvSpPr txBox="1"/>
            <p:nvPr/>
          </p:nvSpPr>
          <p:spPr>
            <a:xfrm rot="799136">
              <a:off x="4680792" y="4763806"/>
              <a:ext cx="834204" cy="369332"/>
            </a:xfrm>
            <a:prstGeom prst="rect">
              <a:avLst/>
            </a:prstGeom>
            <a:noFill/>
          </p:spPr>
          <p:txBody>
            <a:bodyPr wrap="none" rtlCol="0">
              <a:spAutoFit/>
            </a:bodyPr>
            <a:lstStyle/>
            <a:p>
              <a:r>
                <a:rPr lang="en-US" sz="600" i="1" dirty="0" smtClean="0">
                  <a:solidFill>
                    <a:srgbClr val="808080"/>
                  </a:solidFill>
                </a:rPr>
                <a:t>1200</a:t>
              </a:r>
              <a:r>
                <a:rPr lang="ro-RO" sz="600" i="1" dirty="0" smtClean="0">
                  <a:solidFill>
                    <a:srgbClr val="808080"/>
                  </a:solidFill>
                </a:rPr>
                <a:t> m</a:t>
              </a:r>
              <a:endParaRPr lang="en-US" sz="600" i="1" dirty="0">
                <a:solidFill>
                  <a:srgbClr val="808080"/>
                </a:solidFill>
              </a:endParaRPr>
            </a:p>
          </p:txBody>
        </p:sp>
        <p:cxnSp>
          <p:nvCxnSpPr>
            <p:cNvPr id="161" name="Straight Connector 160"/>
            <p:cNvCxnSpPr/>
            <p:nvPr/>
          </p:nvCxnSpPr>
          <p:spPr>
            <a:xfrm flipH="1">
              <a:off x="2874383" y="3821705"/>
              <a:ext cx="209214" cy="907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2915944" y="4550235"/>
              <a:ext cx="405547" cy="96751"/>
            </a:xfrm>
            <a:prstGeom prst="line">
              <a:avLst/>
            </a:prstGeom>
            <a:ln>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rot="799136">
              <a:off x="2868880" y="4225762"/>
              <a:ext cx="704062" cy="553998"/>
            </a:xfrm>
            <a:prstGeom prst="rect">
              <a:avLst/>
            </a:prstGeom>
            <a:noFill/>
          </p:spPr>
          <p:txBody>
            <a:bodyPr wrap="square" rtlCol="0">
              <a:spAutoFit/>
            </a:bodyPr>
            <a:lstStyle/>
            <a:p>
              <a:r>
                <a:rPr lang="ro-RO" sz="600" i="1" dirty="0" smtClean="0">
                  <a:solidFill>
                    <a:srgbClr val="808080"/>
                  </a:solidFill>
                </a:rPr>
                <a:t>12</a:t>
              </a:r>
              <a:r>
                <a:rPr lang="en-US" sz="600" i="1" dirty="0" smtClean="0">
                  <a:solidFill>
                    <a:srgbClr val="808080"/>
                  </a:solidFill>
                </a:rPr>
                <a:t>8</a:t>
              </a:r>
              <a:r>
                <a:rPr lang="ro-RO" sz="600" i="1" dirty="0" smtClean="0">
                  <a:solidFill>
                    <a:srgbClr val="808080"/>
                  </a:solidFill>
                </a:rPr>
                <a:t> m</a:t>
              </a:r>
              <a:endParaRPr lang="en-US" sz="600" i="1" dirty="0">
                <a:solidFill>
                  <a:srgbClr val="808080"/>
                </a:solidFill>
              </a:endParaRPr>
            </a:p>
          </p:txBody>
        </p:sp>
        <p:sp>
          <p:nvSpPr>
            <p:cNvPr id="164" name="Pentagon 163"/>
            <p:cNvSpPr/>
            <p:nvPr/>
          </p:nvSpPr>
          <p:spPr>
            <a:xfrm rot="11455915">
              <a:off x="3195589" y="3901856"/>
              <a:ext cx="274320" cy="51310"/>
            </a:xfrm>
            <a:prstGeom prst="homePlate">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5" name="Straight Connector 164"/>
            <p:cNvCxnSpPr/>
            <p:nvPr/>
          </p:nvCxnSpPr>
          <p:spPr>
            <a:xfrm flipH="1">
              <a:off x="2644872" y="3905979"/>
              <a:ext cx="204527" cy="445898"/>
            </a:xfrm>
            <a:prstGeom prst="line">
              <a:avLst/>
            </a:prstGeom>
            <a:ln>
              <a:solidFill>
                <a:srgbClr val="90A6B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6374210" y="3961109"/>
              <a:ext cx="52016" cy="542967"/>
            </a:xfrm>
            <a:prstGeom prst="line">
              <a:avLst/>
            </a:prstGeom>
            <a:ln w="15875">
              <a:gradFill>
                <a:gsLst>
                  <a:gs pos="0">
                    <a:srgbClr val="FFC000"/>
                  </a:gs>
                  <a:gs pos="45500">
                    <a:srgbClr val="BA9ED3"/>
                  </a:gs>
                  <a:gs pos="100000">
                    <a:srgbClr val="7030A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flipH="1">
              <a:off x="6404955" y="4502414"/>
              <a:ext cx="21271" cy="211628"/>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grpSp>
      <p:cxnSp>
        <p:nvCxnSpPr>
          <p:cNvPr id="168" name="Straight Arrow Connector 167"/>
          <p:cNvCxnSpPr/>
          <p:nvPr/>
        </p:nvCxnSpPr>
        <p:spPr>
          <a:xfrm flipH="1" flipV="1">
            <a:off x="5517292" y="5116010"/>
            <a:ext cx="1033979" cy="825047"/>
          </a:xfrm>
          <a:prstGeom prst="straightConnector1">
            <a:avLst/>
          </a:prstGeom>
          <a:ln w="31750">
            <a:solidFill>
              <a:srgbClr val="808080"/>
            </a:solidFill>
            <a:tailEnd type="triangle" w="med" len="lg"/>
          </a:ln>
        </p:spPr>
        <p:style>
          <a:lnRef idx="1">
            <a:schemeClr val="accent1"/>
          </a:lnRef>
          <a:fillRef idx="0">
            <a:schemeClr val="accent1"/>
          </a:fillRef>
          <a:effectRef idx="0">
            <a:schemeClr val="accent1"/>
          </a:effectRef>
          <a:fontRef idx="minor">
            <a:schemeClr val="tx1"/>
          </a:fontRef>
        </p:style>
      </p:cxnSp>
      <p:sp>
        <p:nvSpPr>
          <p:cNvPr id="170" name="Rectangle 169"/>
          <p:cNvSpPr/>
          <p:nvPr/>
        </p:nvSpPr>
        <p:spPr>
          <a:xfrm>
            <a:off x="1285465" y="1762485"/>
            <a:ext cx="2616678" cy="369332"/>
          </a:xfrm>
          <a:prstGeom prst="rect">
            <a:avLst/>
          </a:prstGeom>
        </p:spPr>
        <p:txBody>
          <a:bodyPr wrap="none">
            <a:spAutoFit/>
          </a:bodyPr>
          <a:lstStyle/>
          <a:p>
            <a:r>
              <a:rPr lang="en-US" b="1" dirty="0">
                <a:solidFill>
                  <a:srgbClr val="808080"/>
                </a:solidFill>
              </a:rPr>
              <a:t>Giurgiulesti Port Complex</a:t>
            </a:r>
            <a:endParaRPr lang="en-US" dirty="0">
              <a:solidFill>
                <a:srgbClr val="808080"/>
              </a:solidFill>
            </a:endParaRPr>
          </a:p>
        </p:txBody>
      </p:sp>
    </p:spTree>
    <p:extLst>
      <p:ext uri="{BB962C8B-B14F-4D97-AF65-F5344CB8AC3E}">
        <p14:creationId xmlns:p14="http://schemas.microsoft.com/office/powerpoint/2010/main" val="335696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4" name="TextBox 373">
            <a:extLst>
              <a:ext uri="{FF2B5EF4-FFF2-40B4-BE49-F238E27FC236}">
                <a16:creationId xmlns="" xmlns:a16="http://schemas.microsoft.com/office/drawing/2014/main" id="{2DE50427-4CFE-489E-B119-AE16379C8160}"/>
              </a:ext>
            </a:extLst>
          </p:cNvPr>
          <p:cNvSpPr txBox="1"/>
          <p:nvPr/>
        </p:nvSpPr>
        <p:spPr>
          <a:xfrm>
            <a:off x="295275" y="122992"/>
            <a:ext cx="11601450" cy="646331"/>
          </a:xfrm>
          <a:prstGeom prst="rect">
            <a:avLst/>
          </a:prstGeom>
          <a:noFill/>
        </p:spPr>
        <p:txBody>
          <a:bodyPr wrap="square" lIns="0" tIns="0" rIns="0" bIns="0" rtlCol="0">
            <a:spAutoFit/>
          </a:bodyPr>
          <a:lstStyle/>
          <a:p>
            <a:pPr lvl="0"/>
            <a:r>
              <a:rPr lang="en-US" sz="1600" dirty="0">
                <a:solidFill>
                  <a:schemeClr val="bg1">
                    <a:lumMod val="85000"/>
                  </a:schemeClr>
                </a:solidFill>
              </a:rPr>
              <a:t>●●●●</a:t>
            </a:r>
          </a:p>
          <a:p>
            <a:pPr lvl="0"/>
            <a:r>
              <a:rPr lang="en-US" sz="2600" b="1" dirty="0" smtClean="0">
                <a:solidFill>
                  <a:srgbClr val="0070C0"/>
                </a:solidFill>
              </a:rPr>
              <a:t>Giurgiulesti </a:t>
            </a:r>
            <a:r>
              <a:rPr lang="en-US" sz="2600" b="1" dirty="0">
                <a:solidFill>
                  <a:srgbClr val="0070C0"/>
                </a:solidFill>
              </a:rPr>
              <a:t>Port </a:t>
            </a:r>
            <a:r>
              <a:rPr lang="en-US" sz="2600" b="1" dirty="0" smtClean="0">
                <a:solidFill>
                  <a:srgbClr val="0070C0"/>
                </a:solidFill>
              </a:rPr>
              <a:t>Complex </a:t>
            </a:r>
            <a:r>
              <a:rPr lang="en-US" sz="2600" dirty="0">
                <a:solidFill>
                  <a:srgbClr val="808080"/>
                </a:solidFill>
              </a:rPr>
              <a:t>(infrastructure</a:t>
            </a:r>
            <a:r>
              <a:rPr lang="ro-RO" sz="2600" dirty="0">
                <a:solidFill>
                  <a:srgbClr val="808080"/>
                </a:solidFill>
              </a:rPr>
              <a:t>)</a:t>
            </a:r>
            <a:r>
              <a:rPr lang="en-US" sz="2600" b="1" dirty="0" smtClean="0">
                <a:solidFill>
                  <a:srgbClr val="0070C0"/>
                </a:solidFill>
              </a:rPr>
              <a:t> </a:t>
            </a:r>
            <a:endParaRPr lang="en-US" sz="2600" dirty="0" smtClean="0">
              <a:solidFill>
                <a:srgbClr val="808080"/>
              </a:solidFill>
            </a:endParaRPr>
          </a:p>
        </p:txBody>
      </p:sp>
      <p:sp>
        <p:nvSpPr>
          <p:cNvPr id="3" name="Rectangle 2"/>
          <p:cNvSpPr/>
          <p:nvPr/>
        </p:nvSpPr>
        <p:spPr>
          <a:xfrm rot="1219445">
            <a:off x="4145500" y="4163130"/>
            <a:ext cx="1161559" cy="142442"/>
          </a:xfrm>
          <a:prstGeom prst="rect">
            <a:avLst/>
          </a:prstGeom>
          <a:solidFill>
            <a:srgbClr val="B7E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a:spLocks/>
          </p:cNvSpPr>
          <p:nvPr/>
        </p:nvSpPr>
        <p:spPr bwMode="auto">
          <a:xfrm>
            <a:off x="1690874" y="3353872"/>
            <a:ext cx="8633460" cy="2945130"/>
          </a:xfrm>
          <a:custGeom>
            <a:avLst/>
            <a:gdLst>
              <a:gd name="T0" fmla="*/ 0 w 40599"/>
              <a:gd name="T1" fmla="*/ 5 h 13818"/>
              <a:gd name="T2" fmla="*/ 71 w 40599"/>
              <a:gd name="T3" fmla="*/ 19 h 13818"/>
              <a:gd name="T4" fmla="*/ 969 w 40599"/>
              <a:gd name="T5" fmla="*/ 195 h 13818"/>
              <a:gd name="T6" fmla="*/ 2251 w 40599"/>
              <a:gd name="T7" fmla="*/ 696 h 13818"/>
              <a:gd name="T8" fmla="*/ 3815 w 40599"/>
              <a:gd name="T9" fmla="*/ 1411 h 13818"/>
              <a:gd name="T10" fmla="*/ 5475 w 40599"/>
              <a:gd name="T11" fmla="*/ 1908 h 13818"/>
              <a:gd name="T12" fmla="*/ 7054 w 40599"/>
              <a:gd name="T13" fmla="*/ 2330 h 13818"/>
              <a:gd name="T14" fmla="*/ 11964 w 40599"/>
              <a:gd name="T15" fmla="*/ 3411 h 13818"/>
              <a:gd name="T16" fmla="*/ 13139 w 40599"/>
              <a:gd name="T17" fmla="*/ 3831 h 13818"/>
              <a:gd name="T18" fmla="*/ 14819 w 40599"/>
              <a:gd name="T19" fmla="*/ 4526 h 13818"/>
              <a:gd name="T20" fmla="*/ 16127 w 40599"/>
              <a:gd name="T21" fmla="*/ 5058 h 13818"/>
              <a:gd name="T22" fmla="*/ 19862 w 40599"/>
              <a:gd name="T23" fmla="*/ 6323 h 13818"/>
              <a:gd name="T24" fmla="*/ 20538 w 40599"/>
              <a:gd name="T25" fmla="*/ 6084 h 13818"/>
              <a:gd name="T26" fmla="*/ 23318 w 40599"/>
              <a:gd name="T27" fmla="*/ 6516 h 13818"/>
              <a:gd name="T28" fmla="*/ 26291 w 40599"/>
              <a:gd name="T29" fmla="*/ 6779 h 13818"/>
              <a:gd name="T30" fmla="*/ 32023 w 40599"/>
              <a:gd name="T31" fmla="*/ 7538 h 13818"/>
              <a:gd name="T32" fmla="*/ 40344 w 40599"/>
              <a:gd name="T33" fmla="*/ 12229 h 13818"/>
              <a:gd name="T34" fmla="*/ 29291 w 40599"/>
              <a:gd name="T35" fmla="*/ 12564 h 13818"/>
              <a:gd name="T36" fmla="*/ 25201 w 40599"/>
              <a:gd name="T37" fmla="*/ 11894 h 13818"/>
              <a:gd name="T38" fmla="*/ 23464 w 40599"/>
              <a:gd name="T39" fmla="*/ 11648 h 13818"/>
              <a:gd name="T40" fmla="*/ 21260 w 40599"/>
              <a:gd name="T41" fmla="*/ 10765 h 13818"/>
              <a:gd name="T42" fmla="*/ 19824 w 40599"/>
              <a:gd name="T43" fmla="*/ 10520 h 13818"/>
              <a:gd name="T44" fmla="*/ 18955 w 40599"/>
              <a:gd name="T45" fmla="*/ 10543 h 13818"/>
              <a:gd name="T46" fmla="*/ 18371 w 40599"/>
              <a:gd name="T47" fmla="*/ 10707 h 13818"/>
              <a:gd name="T48" fmla="*/ 18320 w 40599"/>
              <a:gd name="T49" fmla="*/ 10841 h 13818"/>
              <a:gd name="T50" fmla="*/ 18020 w 40599"/>
              <a:gd name="T51" fmla="*/ 10822 h 13818"/>
              <a:gd name="T52" fmla="*/ 17633 w 40599"/>
              <a:gd name="T53" fmla="*/ 10979 h 13818"/>
              <a:gd name="T54" fmla="*/ 17492 w 40599"/>
              <a:gd name="T55" fmla="*/ 10933 h 13818"/>
              <a:gd name="T56" fmla="*/ 17069 w 40599"/>
              <a:gd name="T57" fmla="*/ 10882 h 13818"/>
              <a:gd name="T58" fmla="*/ 15989 w 40599"/>
              <a:gd name="T59" fmla="*/ 11183 h 13818"/>
              <a:gd name="T60" fmla="*/ 13564 w 40599"/>
              <a:gd name="T61" fmla="*/ 11812 h 13818"/>
              <a:gd name="T62" fmla="*/ 10930 w 40599"/>
              <a:gd name="T63" fmla="*/ 12917 h 13818"/>
              <a:gd name="T64" fmla="*/ 1789 w 40599"/>
              <a:gd name="T65" fmla="*/ 12964 h 13818"/>
              <a:gd name="T66" fmla="*/ 3244 w 40599"/>
              <a:gd name="T67" fmla="*/ 10610 h 13818"/>
              <a:gd name="T68" fmla="*/ 3851 w 40599"/>
              <a:gd name="T69" fmla="*/ 10018 h 13818"/>
              <a:gd name="T70" fmla="*/ 4535 w 40599"/>
              <a:gd name="T71" fmla="*/ 9449 h 13818"/>
              <a:gd name="T72" fmla="*/ 5389 w 40599"/>
              <a:gd name="T73" fmla="*/ 8793 h 13818"/>
              <a:gd name="T74" fmla="*/ 6675 w 40599"/>
              <a:gd name="T75" fmla="*/ 8097 h 13818"/>
              <a:gd name="T76" fmla="*/ 7384 w 40599"/>
              <a:gd name="T77" fmla="*/ 7966 h 13818"/>
              <a:gd name="T78" fmla="*/ 8004 w 40599"/>
              <a:gd name="T79" fmla="*/ 7665 h 13818"/>
              <a:gd name="T80" fmla="*/ 8558 w 40599"/>
              <a:gd name="T81" fmla="*/ 7561 h 13818"/>
              <a:gd name="T82" fmla="*/ 8848 w 40599"/>
              <a:gd name="T83" fmla="*/ 7297 h 13818"/>
              <a:gd name="T84" fmla="*/ 9376 w 40599"/>
              <a:gd name="T85" fmla="*/ 7227 h 13818"/>
              <a:gd name="T86" fmla="*/ 10245 w 40599"/>
              <a:gd name="T87" fmla="*/ 7187 h 13818"/>
              <a:gd name="T88" fmla="*/ 11154 w 40599"/>
              <a:gd name="T89" fmla="*/ 6994 h 13818"/>
              <a:gd name="T90" fmla="*/ 11704 w 40599"/>
              <a:gd name="T91" fmla="*/ 6823 h 13818"/>
              <a:gd name="T92" fmla="*/ 12080 w 40599"/>
              <a:gd name="T93" fmla="*/ 6853 h 13818"/>
              <a:gd name="T94" fmla="*/ 12847 w 40599"/>
              <a:gd name="T95" fmla="*/ 6795 h 13818"/>
              <a:gd name="T96" fmla="*/ 13652 w 40599"/>
              <a:gd name="T97" fmla="*/ 6830 h 13818"/>
              <a:gd name="T98" fmla="*/ 14609 w 40599"/>
              <a:gd name="T99" fmla="*/ 6643 h 13818"/>
              <a:gd name="T100" fmla="*/ 15542 w 40599"/>
              <a:gd name="T101" fmla="*/ 6270 h 13818"/>
              <a:gd name="T102" fmla="*/ 14569 w 40599"/>
              <a:gd name="T103" fmla="*/ 5842 h 13818"/>
              <a:gd name="T104" fmla="*/ 12148 w 40599"/>
              <a:gd name="T105" fmla="*/ 4839 h 13818"/>
              <a:gd name="T106" fmla="*/ 10417 w 40599"/>
              <a:gd name="T107" fmla="*/ 4275 h 13818"/>
              <a:gd name="T108" fmla="*/ 8767 w 40599"/>
              <a:gd name="T109" fmla="*/ 3799 h 13818"/>
              <a:gd name="T110" fmla="*/ 5189 w 40599"/>
              <a:gd name="T111" fmla="*/ 2766 h 13818"/>
              <a:gd name="T112" fmla="*/ 3376 w 40599"/>
              <a:gd name="T113" fmla="*/ 2221 h 13818"/>
              <a:gd name="T114" fmla="*/ 2275 w 40599"/>
              <a:gd name="T115" fmla="*/ 1711 h 13818"/>
              <a:gd name="T116" fmla="*/ 959 w 40599"/>
              <a:gd name="T117" fmla="*/ 1149 h 13818"/>
              <a:gd name="T118" fmla="*/ 209 w 40599"/>
              <a:gd name="T119" fmla="*/ 950 h 13818"/>
              <a:gd name="T120" fmla="*/ 1 w 40599"/>
              <a:gd name="T121" fmla="*/ 909 h 13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599" h="13818">
                <a:moveTo>
                  <a:pt x="1" y="909"/>
                </a:moveTo>
                <a:cubicBezTo>
                  <a:pt x="0" y="907"/>
                  <a:pt x="0" y="904"/>
                  <a:pt x="0" y="897"/>
                </a:cubicBezTo>
                <a:cubicBezTo>
                  <a:pt x="0" y="891"/>
                  <a:pt x="0" y="882"/>
                  <a:pt x="0" y="873"/>
                </a:cubicBezTo>
                <a:cubicBezTo>
                  <a:pt x="0" y="865"/>
                  <a:pt x="0" y="858"/>
                  <a:pt x="0" y="851"/>
                </a:cubicBezTo>
                <a:cubicBezTo>
                  <a:pt x="0" y="844"/>
                  <a:pt x="0" y="837"/>
                  <a:pt x="0" y="697"/>
                </a:cubicBezTo>
                <a:cubicBezTo>
                  <a:pt x="0" y="558"/>
                  <a:pt x="0" y="286"/>
                  <a:pt x="0" y="148"/>
                </a:cubicBezTo>
                <a:cubicBezTo>
                  <a:pt x="0" y="11"/>
                  <a:pt x="0" y="8"/>
                  <a:pt x="0" y="5"/>
                </a:cubicBezTo>
                <a:cubicBezTo>
                  <a:pt x="0" y="3"/>
                  <a:pt x="0" y="1"/>
                  <a:pt x="1" y="1"/>
                </a:cubicBezTo>
                <a:cubicBezTo>
                  <a:pt x="2" y="0"/>
                  <a:pt x="2" y="0"/>
                  <a:pt x="4" y="0"/>
                </a:cubicBezTo>
                <a:cubicBezTo>
                  <a:pt x="5" y="1"/>
                  <a:pt x="7" y="2"/>
                  <a:pt x="10" y="4"/>
                </a:cubicBezTo>
                <a:cubicBezTo>
                  <a:pt x="13" y="5"/>
                  <a:pt x="17" y="8"/>
                  <a:pt x="22" y="9"/>
                </a:cubicBezTo>
                <a:cubicBezTo>
                  <a:pt x="26" y="11"/>
                  <a:pt x="29" y="11"/>
                  <a:pt x="34" y="12"/>
                </a:cubicBezTo>
                <a:cubicBezTo>
                  <a:pt x="39" y="13"/>
                  <a:pt x="45" y="13"/>
                  <a:pt x="50" y="14"/>
                </a:cubicBezTo>
                <a:cubicBezTo>
                  <a:pt x="56" y="15"/>
                  <a:pt x="61" y="17"/>
                  <a:pt x="71" y="19"/>
                </a:cubicBezTo>
                <a:cubicBezTo>
                  <a:pt x="81" y="20"/>
                  <a:pt x="96" y="22"/>
                  <a:pt x="152" y="31"/>
                </a:cubicBezTo>
                <a:cubicBezTo>
                  <a:pt x="208" y="39"/>
                  <a:pt x="305" y="55"/>
                  <a:pt x="374" y="65"/>
                </a:cubicBezTo>
                <a:cubicBezTo>
                  <a:pt x="443" y="76"/>
                  <a:pt x="484" y="82"/>
                  <a:pt x="527" y="89"/>
                </a:cubicBezTo>
                <a:cubicBezTo>
                  <a:pt x="570" y="96"/>
                  <a:pt x="615" y="103"/>
                  <a:pt x="649" y="109"/>
                </a:cubicBezTo>
                <a:cubicBezTo>
                  <a:pt x="683" y="114"/>
                  <a:pt x="706" y="118"/>
                  <a:pt x="728" y="122"/>
                </a:cubicBezTo>
                <a:cubicBezTo>
                  <a:pt x="750" y="125"/>
                  <a:pt x="770" y="127"/>
                  <a:pt x="809" y="139"/>
                </a:cubicBezTo>
                <a:cubicBezTo>
                  <a:pt x="848" y="151"/>
                  <a:pt x="906" y="172"/>
                  <a:pt x="969" y="195"/>
                </a:cubicBezTo>
                <a:cubicBezTo>
                  <a:pt x="1031" y="217"/>
                  <a:pt x="1099" y="242"/>
                  <a:pt x="1175" y="269"/>
                </a:cubicBezTo>
                <a:cubicBezTo>
                  <a:pt x="1251" y="297"/>
                  <a:pt x="1336" y="329"/>
                  <a:pt x="1408" y="354"/>
                </a:cubicBezTo>
                <a:cubicBezTo>
                  <a:pt x="1480" y="380"/>
                  <a:pt x="1541" y="400"/>
                  <a:pt x="1609" y="425"/>
                </a:cubicBezTo>
                <a:cubicBezTo>
                  <a:pt x="1678" y="449"/>
                  <a:pt x="1755" y="479"/>
                  <a:pt x="1813" y="500"/>
                </a:cubicBezTo>
                <a:cubicBezTo>
                  <a:pt x="1872" y="520"/>
                  <a:pt x="1911" y="533"/>
                  <a:pt x="1950" y="550"/>
                </a:cubicBezTo>
                <a:cubicBezTo>
                  <a:pt x="1990" y="567"/>
                  <a:pt x="2028" y="588"/>
                  <a:pt x="2076" y="612"/>
                </a:cubicBezTo>
                <a:cubicBezTo>
                  <a:pt x="2125" y="637"/>
                  <a:pt x="2183" y="664"/>
                  <a:pt x="2251" y="696"/>
                </a:cubicBezTo>
                <a:cubicBezTo>
                  <a:pt x="2319" y="729"/>
                  <a:pt x="2396" y="766"/>
                  <a:pt x="2477" y="805"/>
                </a:cubicBezTo>
                <a:cubicBezTo>
                  <a:pt x="2558" y="843"/>
                  <a:pt x="2642" y="881"/>
                  <a:pt x="2756" y="936"/>
                </a:cubicBezTo>
                <a:cubicBezTo>
                  <a:pt x="2870" y="990"/>
                  <a:pt x="3015" y="1060"/>
                  <a:pt x="3113" y="1107"/>
                </a:cubicBezTo>
                <a:cubicBezTo>
                  <a:pt x="3211" y="1154"/>
                  <a:pt x="3264" y="1179"/>
                  <a:pt x="3320" y="1206"/>
                </a:cubicBezTo>
                <a:cubicBezTo>
                  <a:pt x="3375" y="1233"/>
                  <a:pt x="3433" y="1262"/>
                  <a:pt x="3485" y="1288"/>
                </a:cubicBezTo>
                <a:cubicBezTo>
                  <a:pt x="3536" y="1313"/>
                  <a:pt x="3582" y="1336"/>
                  <a:pt x="3633" y="1355"/>
                </a:cubicBezTo>
                <a:cubicBezTo>
                  <a:pt x="3685" y="1374"/>
                  <a:pt x="3743" y="1390"/>
                  <a:pt x="3815" y="1411"/>
                </a:cubicBezTo>
                <a:cubicBezTo>
                  <a:pt x="3887" y="1432"/>
                  <a:pt x="3974" y="1458"/>
                  <a:pt x="4049" y="1482"/>
                </a:cubicBezTo>
                <a:cubicBezTo>
                  <a:pt x="4124" y="1505"/>
                  <a:pt x="4188" y="1525"/>
                  <a:pt x="4265" y="1547"/>
                </a:cubicBezTo>
                <a:cubicBezTo>
                  <a:pt x="4343" y="1570"/>
                  <a:pt x="4434" y="1595"/>
                  <a:pt x="4520" y="1620"/>
                </a:cubicBezTo>
                <a:cubicBezTo>
                  <a:pt x="4606" y="1646"/>
                  <a:pt x="4687" y="1671"/>
                  <a:pt x="4751" y="1692"/>
                </a:cubicBezTo>
                <a:cubicBezTo>
                  <a:pt x="4816" y="1712"/>
                  <a:pt x="4865" y="1726"/>
                  <a:pt x="4938" y="1747"/>
                </a:cubicBezTo>
                <a:cubicBezTo>
                  <a:pt x="5010" y="1767"/>
                  <a:pt x="5106" y="1794"/>
                  <a:pt x="5199" y="1821"/>
                </a:cubicBezTo>
                <a:cubicBezTo>
                  <a:pt x="5292" y="1849"/>
                  <a:pt x="5383" y="1879"/>
                  <a:pt x="5475" y="1908"/>
                </a:cubicBezTo>
                <a:cubicBezTo>
                  <a:pt x="5566" y="1937"/>
                  <a:pt x="5659" y="1966"/>
                  <a:pt x="5736" y="1988"/>
                </a:cubicBezTo>
                <a:cubicBezTo>
                  <a:pt x="5813" y="2010"/>
                  <a:pt x="5875" y="2025"/>
                  <a:pt x="5933" y="2042"/>
                </a:cubicBezTo>
                <a:cubicBezTo>
                  <a:pt x="5992" y="2058"/>
                  <a:pt x="6046" y="2077"/>
                  <a:pt x="6101" y="2093"/>
                </a:cubicBezTo>
                <a:cubicBezTo>
                  <a:pt x="6155" y="2109"/>
                  <a:pt x="6209" y="2123"/>
                  <a:pt x="6278" y="2142"/>
                </a:cubicBezTo>
                <a:cubicBezTo>
                  <a:pt x="6346" y="2160"/>
                  <a:pt x="6430" y="2184"/>
                  <a:pt x="6505" y="2206"/>
                </a:cubicBezTo>
                <a:cubicBezTo>
                  <a:pt x="6580" y="2229"/>
                  <a:pt x="6647" y="2250"/>
                  <a:pt x="6687" y="2262"/>
                </a:cubicBezTo>
                <a:cubicBezTo>
                  <a:pt x="6728" y="2274"/>
                  <a:pt x="6743" y="2276"/>
                  <a:pt x="7054" y="2330"/>
                </a:cubicBezTo>
                <a:cubicBezTo>
                  <a:pt x="7364" y="2384"/>
                  <a:pt x="7970" y="2489"/>
                  <a:pt x="8531" y="2592"/>
                </a:cubicBezTo>
                <a:cubicBezTo>
                  <a:pt x="9093" y="2695"/>
                  <a:pt x="9609" y="2795"/>
                  <a:pt x="9901" y="2853"/>
                </a:cubicBezTo>
                <a:cubicBezTo>
                  <a:pt x="10193" y="2912"/>
                  <a:pt x="10259" y="2928"/>
                  <a:pt x="10314" y="2941"/>
                </a:cubicBezTo>
                <a:cubicBezTo>
                  <a:pt x="10368" y="2953"/>
                  <a:pt x="10409" y="2962"/>
                  <a:pt x="10472" y="2978"/>
                </a:cubicBezTo>
                <a:cubicBezTo>
                  <a:pt x="10534" y="2995"/>
                  <a:pt x="10618" y="3020"/>
                  <a:pt x="10728" y="3051"/>
                </a:cubicBezTo>
                <a:cubicBezTo>
                  <a:pt x="10839" y="3083"/>
                  <a:pt x="10976" y="3121"/>
                  <a:pt x="11202" y="3187"/>
                </a:cubicBezTo>
                <a:cubicBezTo>
                  <a:pt x="11428" y="3252"/>
                  <a:pt x="11742" y="3345"/>
                  <a:pt x="11964" y="3411"/>
                </a:cubicBezTo>
                <a:cubicBezTo>
                  <a:pt x="12187" y="3477"/>
                  <a:pt x="12318" y="3516"/>
                  <a:pt x="12395" y="3538"/>
                </a:cubicBezTo>
                <a:cubicBezTo>
                  <a:pt x="12472" y="3561"/>
                  <a:pt x="12495" y="3568"/>
                  <a:pt x="12515" y="3574"/>
                </a:cubicBezTo>
                <a:cubicBezTo>
                  <a:pt x="12535" y="3581"/>
                  <a:pt x="12552" y="3586"/>
                  <a:pt x="12569" y="3592"/>
                </a:cubicBezTo>
                <a:cubicBezTo>
                  <a:pt x="12586" y="3599"/>
                  <a:pt x="12603" y="3607"/>
                  <a:pt x="12636" y="3621"/>
                </a:cubicBezTo>
                <a:cubicBezTo>
                  <a:pt x="12670" y="3636"/>
                  <a:pt x="12720" y="3657"/>
                  <a:pt x="12779" y="3682"/>
                </a:cubicBezTo>
                <a:cubicBezTo>
                  <a:pt x="12839" y="3707"/>
                  <a:pt x="12907" y="3736"/>
                  <a:pt x="12970" y="3762"/>
                </a:cubicBezTo>
                <a:cubicBezTo>
                  <a:pt x="13032" y="3788"/>
                  <a:pt x="13088" y="3810"/>
                  <a:pt x="13139" y="3831"/>
                </a:cubicBezTo>
                <a:cubicBezTo>
                  <a:pt x="13190" y="3852"/>
                  <a:pt x="13237" y="3871"/>
                  <a:pt x="13289" y="3893"/>
                </a:cubicBezTo>
                <a:cubicBezTo>
                  <a:pt x="13341" y="3915"/>
                  <a:pt x="13399" y="3939"/>
                  <a:pt x="13452" y="3962"/>
                </a:cubicBezTo>
                <a:cubicBezTo>
                  <a:pt x="13506" y="3985"/>
                  <a:pt x="13557" y="4007"/>
                  <a:pt x="13603" y="4026"/>
                </a:cubicBezTo>
                <a:cubicBezTo>
                  <a:pt x="13649" y="4046"/>
                  <a:pt x="13690" y="4063"/>
                  <a:pt x="13733" y="4081"/>
                </a:cubicBezTo>
                <a:cubicBezTo>
                  <a:pt x="13776" y="4099"/>
                  <a:pt x="13821" y="4117"/>
                  <a:pt x="13873" y="4139"/>
                </a:cubicBezTo>
                <a:cubicBezTo>
                  <a:pt x="13926" y="4160"/>
                  <a:pt x="13986" y="4185"/>
                  <a:pt x="14163" y="4258"/>
                </a:cubicBezTo>
                <a:cubicBezTo>
                  <a:pt x="14339" y="4330"/>
                  <a:pt x="14633" y="4450"/>
                  <a:pt x="14819" y="4526"/>
                </a:cubicBezTo>
                <a:cubicBezTo>
                  <a:pt x="15006" y="4602"/>
                  <a:pt x="15085" y="4633"/>
                  <a:pt x="15167" y="4667"/>
                </a:cubicBezTo>
                <a:cubicBezTo>
                  <a:pt x="15249" y="4701"/>
                  <a:pt x="15333" y="4738"/>
                  <a:pt x="15414" y="4773"/>
                </a:cubicBezTo>
                <a:cubicBezTo>
                  <a:pt x="15496" y="4809"/>
                  <a:pt x="15575" y="4844"/>
                  <a:pt x="15643" y="4872"/>
                </a:cubicBezTo>
                <a:cubicBezTo>
                  <a:pt x="15712" y="4901"/>
                  <a:pt x="15769" y="4923"/>
                  <a:pt x="15839" y="4946"/>
                </a:cubicBezTo>
                <a:cubicBezTo>
                  <a:pt x="15909" y="4970"/>
                  <a:pt x="15993" y="4995"/>
                  <a:pt x="16039" y="5012"/>
                </a:cubicBezTo>
                <a:cubicBezTo>
                  <a:pt x="16085" y="5029"/>
                  <a:pt x="16095" y="5038"/>
                  <a:pt x="16102" y="5044"/>
                </a:cubicBezTo>
                <a:cubicBezTo>
                  <a:pt x="16110" y="5051"/>
                  <a:pt x="16117" y="5054"/>
                  <a:pt x="16127" y="5058"/>
                </a:cubicBezTo>
                <a:cubicBezTo>
                  <a:pt x="16136" y="5062"/>
                  <a:pt x="16149" y="5065"/>
                  <a:pt x="16165" y="5071"/>
                </a:cubicBezTo>
                <a:cubicBezTo>
                  <a:pt x="16182" y="5076"/>
                  <a:pt x="16202" y="5082"/>
                  <a:pt x="16227" y="5090"/>
                </a:cubicBezTo>
                <a:cubicBezTo>
                  <a:pt x="16252" y="5098"/>
                  <a:pt x="16280" y="5109"/>
                  <a:pt x="16327" y="5125"/>
                </a:cubicBezTo>
                <a:cubicBezTo>
                  <a:pt x="16374" y="5141"/>
                  <a:pt x="16440" y="5163"/>
                  <a:pt x="16900" y="5320"/>
                </a:cubicBezTo>
                <a:cubicBezTo>
                  <a:pt x="17359" y="5476"/>
                  <a:pt x="18211" y="5767"/>
                  <a:pt x="18764" y="5955"/>
                </a:cubicBezTo>
                <a:cubicBezTo>
                  <a:pt x="19317" y="6143"/>
                  <a:pt x="19570" y="6227"/>
                  <a:pt x="19704" y="6271"/>
                </a:cubicBezTo>
                <a:cubicBezTo>
                  <a:pt x="19838" y="6316"/>
                  <a:pt x="19853" y="6320"/>
                  <a:pt x="19862" y="6323"/>
                </a:cubicBezTo>
                <a:cubicBezTo>
                  <a:pt x="19870" y="6326"/>
                  <a:pt x="19873" y="6326"/>
                  <a:pt x="19887" y="6314"/>
                </a:cubicBezTo>
                <a:cubicBezTo>
                  <a:pt x="19901" y="6301"/>
                  <a:pt x="19925" y="6276"/>
                  <a:pt x="19959" y="6239"/>
                </a:cubicBezTo>
                <a:cubicBezTo>
                  <a:pt x="19994" y="6202"/>
                  <a:pt x="20039" y="6154"/>
                  <a:pt x="20068" y="6123"/>
                </a:cubicBezTo>
                <a:cubicBezTo>
                  <a:pt x="20098" y="6091"/>
                  <a:pt x="20113" y="6075"/>
                  <a:pt x="20123" y="6065"/>
                </a:cubicBezTo>
                <a:cubicBezTo>
                  <a:pt x="20133" y="6055"/>
                  <a:pt x="20138" y="6050"/>
                  <a:pt x="20143" y="6048"/>
                </a:cubicBezTo>
                <a:cubicBezTo>
                  <a:pt x="20149" y="6046"/>
                  <a:pt x="20156" y="6047"/>
                  <a:pt x="20163" y="6047"/>
                </a:cubicBezTo>
                <a:cubicBezTo>
                  <a:pt x="20171" y="6048"/>
                  <a:pt x="20178" y="6048"/>
                  <a:pt x="20538" y="6084"/>
                </a:cubicBezTo>
                <a:cubicBezTo>
                  <a:pt x="20897" y="6120"/>
                  <a:pt x="21608" y="6192"/>
                  <a:pt x="21979" y="6231"/>
                </a:cubicBezTo>
                <a:cubicBezTo>
                  <a:pt x="22350" y="6271"/>
                  <a:pt x="22380" y="6278"/>
                  <a:pt x="22412" y="6287"/>
                </a:cubicBezTo>
                <a:cubicBezTo>
                  <a:pt x="22445" y="6296"/>
                  <a:pt x="22480" y="6306"/>
                  <a:pt x="22580" y="6339"/>
                </a:cubicBezTo>
                <a:cubicBezTo>
                  <a:pt x="22681" y="6372"/>
                  <a:pt x="22848" y="6429"/>
                  <a:pt x="22934" y="6458"/>
                </a:cubicBezTo>
                <a:cubicBezTo>
                  <a:pt x="23021" y="6487"/>
                  <a:pt x="23027" y="6489"/>
                  <a:pt x="23052" y="6492"/>
                </a:cubicBezTo>
                <a:cubicBezTo>
                  <a:pt x="23077" y="6495"/>
                  <a:pt x="23121" y="6500"/>
                  <a:pt x="23152" y="6502"/>
                </a:cubicBezTo>
                <a:cubicBezTo>
                  <a:pt x="23184" y="6505"/>
                  <a:pt x="23203" y="6506"/>
                  <a:pt x="23318" y="6516"/>
                </a:cubicBezTo>
                <a:cubicBezTo>
                  <a:pt x="23433" y="6527"/>
                  <a:pt x="23645" y="6547"/>
                  <a:pt x="23781" y="6560"/>
                </a:cubicBezTo>
                <a:cubicBezTo>
                  <a:pt x="23917" y="6573"/>
                  <a:pt x="23977" y="6578"/>
                  <a:pt x="24041" y="6584"/>
                </a:cubicBezTo>
                <a:cubicBezTo>
                  <a:pt x="24104" y="6591"/>
                  <a:pt x="24171" y="6598"/>
                  <a:pt x="24344" y="6606"/>
                </a:cubicBezTo>
                <a:cubicBezTo>
                  <a:pt x="24517" y="6614"/>
                  <a:pt x="24796" y="6623"/>
                  <a:pt x="24972" y="6630"/>
                </a:cubicBezTo>
                <a:cubicBezTo>
                  <a:pt x="25148" y="6638"/>
                  <a:pt x="25221" y="6643"/>
                  <a:pt x="25271" y="6649"/>
                </a:cubicBezTo>
                <a:cubicBezTo>
                  <a:pt x="25321" y="6654"/>
                  <a:pt x="25347" y="6658"/>
                  <a:pt x="25520" y="6681"/>
                </a:cubicBezTo>
                <a:cubicBezTo>
                  <a:pt x="25692" y="6703"/>
                  <a:pt x="26010" y="6743"/>
                  <a:pt x="26291" y="6779"/>
                </a:cubicBezTo>
                <a:cubicBezTo>
                  <a:pt x="26572" y="6815"/>
                  <a:pt x="26816" y="6846"/>
                  <a:pt x="27103" y="6883"/>
                </a:cubicBezTo>
                <a:cubicBezTo>
                  <a:pt x="27390" y="6919"/>
                  <a:pt x="27720" y="6961"/>
                  <a:pt x="28004" y="6998"/>
                </a:cubicBezTo>
                <a:cubicBezTo>
                  <a:pt x="28289" y="7034"/>
                  <a:pt x="28528" y="7064"/>
                  <a:pt x="28819" y="7101"/>
                </a:cubicBezTo>
                <a:cubicBezTo>
                  <a:pt x="29109" y="7138"/>
                  <a:pt x="29453" y="7182"/>
                  <a:pt x="29751" y="7222"/>
                </a:cubicBezTo>
                <a:cubicBezTo>
                  <a:pt x="30049" y="7262"/>
                  <a:pt x="30303" y="7298"/>
                  <a:pt x="30596" y="7339"/>
                </a:cubicBezTo>
                <a:cubicBezTo>
                  <a:pt x="30889" y="7380"/>
                  <a:pt x="31221" y="7425"/>
                  <a:pt x="31475" y="7460"/>
                </a:cubicBezTo>
                <a:cubicBezTo>
                  <a:pt x="31729" y="7496"/>
                  <a:pt x="31905" y="7521"/>
                  <a:pt x="32023" y="7538"/>
                </a:cubicBezTo>
                <a:cubicBezTo>
                  <a:pt x="32142" y="7554"/>
                  <a:pt x="32205" y="7562"/>
                  <a:pt x="33232" y="7727"/>
                </a:cubicBezTo>
                <a:cubicBezTo>
                  <a:pt x="34260" y="7892"/>
                  <a:pt x="36253" y="8213"/>
                  <a:pt x="37442" y="8393"/>
                </a:cubicBezTo>
                <a:cubicBezTo>
                  <a:pt x="38631" y="8573"/>
                  <a:pt x="39016" y="8612"/>
                  <a:pt x="39403" y="8655"/>
                </a:cubicBezTo>
                <a:cubicBezTo>
                  <a:pt x="39790" y="8698"/>
                  <a:pt x="40180" y="8747"/>
                  <a:pt x="40380" y="8771"/>
                </a:cubicBezTo>
                <a:cubicBezTo>
                  <a:pt x="40580" y="8796"/>
                  <a:pt x="40590" y="8797"/>
                  <a:pt x="40594" y="8831"/>
                </a:cubicBezTo>
                <a:cubicBezTo>
                  <a:pt x="40599" y="8866"/>
                  <a:pt x="40599" y="8933"/>
                  <a:pt x="40555" y="9573"/>
                </a:cubicBezTo>
                <a:cubicBezTo>
                  <a:pt x="40511" y="10212"/>
                  <a:pt x="40422" y="11424"/>
                  <a:pt x="40344" y="12229"/>
                </a:cubicBezTo>
                <a:cubicBezTo>
                  <a:pt x="40266" y="13034"/>
                  <a:pt x="40198" y="13433"/>
                  <a:pt x="40146" y="13625"/>
                </a:cubicBezTo>
                <a:cubicBezTo>
                  <a:pt x="40095" y="13818"/>
                  <a:pt x="40059" y="13805"/>
                  <a:pt x="39463" y="13738"/>
                </a:cubicBezTo>
                <a:cubicBezTo>
                  <a:pt x="38866" y="13671"/>
                  <a:pt x="37708" y="13550"/>
                  <a:pt x="36338" y="13407"/>
                </a:cubicBezTo>
                <a:cubicBezTo>
                  <a:pt x="34969" y="13263"/>
                  <a:pt x="33388" y="13098"/>
                  <a:pt x="32529" y="13004"/>
                </a:cubicBezTo>
                <a:cubicBezTo>
                  <a:pt x="31671" y="12911"/>
                  <a:pt x="31536" y="12891"/>
                  <a:pt x="31429" y="12874"/>
                </a:cubicBezTo>
                <a:cubicBezTo>
                  <a:pt x="31322" y="12858"/>
                  <a:pt x="31242" y="12846"/>
                  <a:pt x="30867" y="12792"/>
                </a:cubicBezTo>
                <a:cubicBezTo>
                  <a:pt x="30492" y="12738"/>
                  <a:pt x="29822" y="12641"/>
                  <a:pt x="29291" y="12564"/>
                </a:cubicBezTo>
                <a:cubicBezTo>
                  <a:pt x="28759" y="12487"/>
                  <a:pt x="28368" y="12428"/>
                  <a:pt x="27976" y="12370"/>
                </a:cubicBezTo>
                <a:cubicBezTo>
                  <a:pt x="27584" y="12312"/>
                  <a:pt x="27193" y="12253"/>
                  <a:pt x="26851" y="12203"/>
                </a:cubicBezTo>
                <a:cubicBezTo>
                  <a:pt x="26509" y="12153"/>
                  <a:pt x="26218" y="12112"/>
                  <a:pt x="26034" y="12082"/>
                </a:cubicBezTo>
                <a:cubicBezTo>
                  <a:pt x="25851" y="12053"/>
                  <a:pt x="25776" y="12037"/>
                  <a:pt x="25697" y="12016"/>
                </a:cubicBezTo>
                <a:cubicBezTo>
                  <a:pt x="25618" y="11995"/>
                  <a:pt x="25534" y="11970"/>
                  <a:pt x="25462" y="11950"/>
                </a:cubicBezTo>
                <a:cubicBezTo>
                  <a:pt x="25390" y="11929"/>
                  <a:pt x="25329" y="11914"/>
                  <a:pt x="25294" y="11905"/>
                </a:cubicBezTo>
                <a:cubicBezTo>
                  <a:pt x="25259" y="11897"/>
                  <a:pt x="25250" y="11895"/>
                  <a:pt x="25201" y="11894"/>
                </a:cubicBezTo>
                <a:cubicBezTo>
                  <a:pt x="25152" y="11894"/>
                  <a:pt x="25064" y="11894"/>
                  <a:pt x="25012" y="11893"/>
                </a:cubicBezTo>
                <a:cubicBezTo>
                  <a:pt x="24959" y="11891"/>
                  <a:pt x="24942" y="11887"/>
                  <a:pt x="24903" y="11881"/>
                </a:cubicBezTo>
                <a:cubicBezTo>
                  <a:pt x="24863" y="11875"/>
                  <a:pt x="24801" y="11868"/>
                  <a:pt x="24695" y="11854"/>
                </a:cubicBezTo>
                <a:cubicBezTo>
                  <a:pt x="24589" y="11839"/>
                  <a:pt x="24439" y="11819"/>
                  <a:pt x="24271" y="11796"/>
                </a:cubicBezTo>
                <a:cubicBezTo>
                  <a:pt x="24104" y="11773"/>
                  <a:pt x="23919" y="11748"/>
                  <a:pt x="23808" y="11733"/>
                </a:cubicBezTo>
                <a:cubicBezTo>
                  <a:pt x="23698" y="11717"/>
                  <a:pt x="23661" y="11712"/>
                  <a:pt x="23622" y="11701"/>
                </a:cubicBezTo>
                <a:cubicBezTo>
                  <a:pt x="23584" y="11691"/>
                  <a:pt x="23543" y="11675"/>
                  <a:pt x="23464" y="11648"/>
                </a:cubicBezTo>
                <a:cubicBezTo>
                  <a:pt x="23386" y="11622"/>
                  <a:pt x="23268" y="11583"/>
                  <a:pt x="23189" y="11556"/>
                </a:cubicBezTo>
                <a:cubicBezTo>
                  <a:pt x="23109" y="11528"/>
                  <a:pt x="23068" y="11512"/>
                  <a:pt x="22993" y="11470"/>
                </a:cubicBezTo>
                <a:cubicBezTo>
                  <a:pt x="22918" y="11428"/>
                  <a:pt x="22809" y="11362"/>
                  <a:pt x="22697" y="11295"/>
                </a:cubicBezTo>
                <a:cubicBezTo>
                  <a:pt x="22584" y="11228"/>
                  <a:pt x="22468" y="11162"/>
                  <a:pt x="22397" y="11120"/>
                </a:cubicBezTo>
                <a:cubicBezTo>
                  <a:pt x="22326" y="11078"/>
                  <a:pt x="22301" y="11062"/>
                  <a:pt x="22183" y="11025"/>
                </a:cubicBezTo>
                <a:cubicBezTo>
                  <a:pt x="22064" y="10988"/>
                  <a:pt x="21852" y="10931"/>
                  <a:pt x="21677" y="10882"/>
                </a:cubicBezTo>
                <a:cubicBezTo>
                  <a:pt x="21502" y="10834"/>
                  <a:pt x="21364" y="10794"/>
                  <a:pt x="21260" y="10765"/>
                </a:cubicBezTo>
                <a:cubicBezTo>
                  <a:pt x="21156" y="10736"/>
                  <a:pt x="21086" y="10717"/>
                  <a:pt x="21037" y="10705"/>
                </a:cubicBezTo>
                <a:cubicBezTo>
                  <a:pt x="20988" y="10693"/>
                  <a:pt x="20959" y="10686"/>
                  <a:pt x="20913" y="10680"/>
                </a:cubicBezTo>
                <a:cubicBezTo>
                  <a:pt x="20868" y="10673"/>
                  <a:pt x="20806" y="10666"/>
                  <a:pt x="20722" y="10654"/>
                </a:cubicBezTo>
                <a:cubicBezTo>
                  <a:pt x="20638" y="10642"/>
                  <a:pt x="20531" y="10625"/>
                  <a:pt x="20411" y="10607"/>
                </a:cubicBezTo>
                <a:cubicBezTo>
                  <a:pt x="20290" y="10589"/>
                  <a:pt x="20156" y="10570"/>
                  <a:pt x="20070" y="10557"/>
                </a:cubicBezTo>
                <a:cubicBezTo>
                  <a:pt x="19983" y="10545"/>
                  <a:pt x="19945" y="10539"/>
                  <a:pt x="19911" y="10534"/>
                </a:cubicBezTo>
                <a:cubicBezTo>
                  <a:pt x="19876" y="10529"/>
                  <a:pt x="19846" y="10524"/>
                  <a:pt x="19824" y="10520"/>
                </a:cubicBezTo>
                <a:cubicBezTo>
                  <a:pt x="19802" y="10516"/>
                  <a:pt x="19788" y="10513"/>
                  <a:pt x="19768" y="10511"/>
                </a:cubicBezTo>
                <a:cubicBezTo>
                  <a:pt x="19748" y="10508"/>
                  <a:pt x="19721" y="10507"/>
                  <a:pt x="19649" y="10507"/>
                </a:cubicBezTo>
                <a:cubicBezTo>
                  <a:pt x="19576" y="10507"/>
                  <a:pt x="19457" y="10507"/>
                  <a:pt x="19376" y="10509"/>
                </a:cubicBezTo>
                <a:cubicBezTo>
                  <a:pt x="19296" y="10511"/>
                  <a:pt x="19254" y="10515"/>
                  <a:pt x="19218" y="10518"/>
                </a:cubicBezTo>
                <a:cubicBezTo>
                  <a:pt x="19182" y="10521"/>
                  <a:pt x="19152" y="10525"/>
                  <a:pt x="19124" y="10527"/>
                </a:cubicBezTo>
                <a:cubicBezTo>
                  <a:pt x="19097" y="10530"/>
                  <a:pt x="19072" y="10532"/>
                  <a:pt x="19050" y="10535"/>
                </a:cubicBezTo>
                <a:cubicBezTo>
                  <a:pt x="19027" y="10538"/>
                  <a:pt x="19008" y="10542"/>
                  <a:pt x="18955" y="10543"/>
                </a:cubicBezTo>
                <a:cubicBezTo>
                  <a:pt x="18902" y="10544"/>
                  <a:pt x="18816" y="10542"/>
                  <a:pt x="18751" y="10551"/>
                </a:cubicBezTo>
                <a:cubicBezTo>
                  <a:pt x="18687" y="10559"/>
                  <a:pt x="18644" y="10577"/>
                  <a:pt x="18608" y="10592"/>
                </a:cubicBezTo>
                <a:cubicBezTo>
                  <a:pt x="18572" y="10606"/>
                  <a:pt x="18543" y="10618"/>
                  <a:pt x="18514" y="10628"/>
                </a:cubicBezTo>
                <a:cubicBezTo>
                  <a:pt x="18485" y="10639"/>
                  <a:pt x="18457" y="10649"/>
                  <a:pt x="18437" y="10656"/>
                </a:cubicBezTo>
                <a:cubicBezTo>
                  <a:pt x="18417" y="10663"/>
                  <a:pt x="18404" y="10668"/>
                  <a:pt x="18395" y="10672"/>
                </a:cubicBezTo>
                <a:cubicBezTo>
                  <a:pt x="18386" y="10676"/>
                  <a:pt x="18381" y="10679"/>
                  <a:pt x="18378" y="10684"/>
                </a:cubicBezTo>
                <a:cubicBezTo>
                  <a:pt x="18374" y="10689"/>
                  <a:pt x="18372" y="10695"/>
                  <a:pt x="18371" y="10707"/>
                </a:cubicBezTo>
                <a:cubicBezTo>
                  <a:pt x="18370" y="10718"/>
                  <a:pt x="18370" y="10735"/>
                  <a:pt x="18374" y="10749"/>
                </a:cubicBezTo>
                <a:cubicBezTo>
                  <a:pt x="18378" y="10762"/>
                  <a:pt x="18386" y="10772"/>
                  <a:pt x="18394" y="10782"/>
                </a:cubicBezTo>
                <a:cubicBezTo>
                  <a:pt x="18403" y="10793"/>
                  <a:pt x="18412" y="10804"/>
                  <a:pt x="18419" y="10814"/>
                </a:cubicBezTo>
                <a:cubicBezTo>
                  <a:pt x="18427" y="10823"/>
                  <a:pt x="18432" y="10831"/>
                  <a:pt x="18431" y="10835"/>
                </a:cubicBezTo>
                <a:cubicBezTo>
                  <a:pt x="18430" y="10839"/>
                  <a:pt x="18422" y="10839"/>
                  <a:pt x="18408" y="10839"/>
                </a:cubicBezTo>
                <a:cubicBezTo>
                  <a:pt x="18393" y="10838"/>
                  <a:pt x="18372" y="10838"/>
                  <a:pt x="18356" y="10837"/>
                </a:cubicBezTo>
                <a:cubicBezTo>
                  <a:pt x="18339" y="10837"/>
                  <a:pt x="18328" y="10838"/>
                  <a:pt x="18320" y="10841"/>
                </a:cubicBezTo>
                <a:cubicBezTo>
                  <a:pt x="18313" y="10844"/>
                  <a:pt x="18310" y="10849"/>
                  <a:pt x="18307" y="10854"/>
                </a:cubicBezTo>
                <a:cubicBezTo>
                  <a:pt x="18305" y="10860"/>
                  <a:pt x="18303" y="10865"/>
                  <a:pt x="18297" y="10868"/>
                </a:cubicBezTo>
                <a:cubicBezTo>
                  <a:pt x="18290" y="10871"/>
                  <a:pt x="18280" y="10872"/>
                  <a:pt x="18269" y="10872"/>
                </a:cubicBezTo>
                <a:cubicBezTo>
                  <a:pt x="18259" y="10872"/>
                  <a:pt x="18248" y="10871"/>
                  <a:pt x="18230" y="10868"/>
                </a:cubicBezTo>
                <a:cubicBezTo>
                  <a:pt x="18211" y="10865"/>
                  <a:pt x="18184" y="10860"/>
                  <a:pt x="18159" y="10854"/>
                </a:cubicBezTo>
                <a:cubicBezTo>
                  <a:pt x="18134" y="10849"/>
                  <a:pt x="18111" y="10843"/>
                  <a:pt x="18091" y="10837"/>
                </a:cubicBezTo>
                <a:cubicBezTo>
                  <a:pt x="18071" y="10831"/>
                  <a:pt x="18055" y="10825"/>
                  <a:pt x="18020" y="10822"/>
                </a:cubicBezTo>
                <a:cubicBezTo>
                  <a:pt x="17985" y="10820"/>
                  <a:pt x="17930" y="10820"/>
                  <a:pt x="17889" y="10819"/>
                </a:cubicBezTo>
                <a:cubicBezTo>
                  <a:pt x="17848" y="10819"/>
                  <a:pt x="17820" y="10817"/>
                  <a:pt x="17800" y="10817"/>
                </a:cubicBezTo>
                <a:cubicBezTo>
                  <a:pt x="17779" y="10817"/>
                  <a:pt x="17765" y="10819"/>
                  <a:pt x="17754" y="10826"/>
                </a:cubicBezTo>
                <a:cubicBezTo>
                  <a:pt x="17742" y="10833"/>
                  <a:pt x="17733" y="10846"/>
                  <a:pt x="17720" y="10864"/>
                </a:cubicBezTo>
                <a:cubicBezTo>
                  <a:pt x="17707" y="10882"/>
                  <a:pt x="17689" y="10905"/>
                  <a:pt x="17679" y="10920"/>
                </a:cubicBezTo>
                <a:cubicBezTo>
                  <a:pt x="17668" y="10935"/>
                  <a:pt x="17664" y="10941"/>
                  <a:pt x="17657" y="10950"/>
                </a:cubicBezTo>
                <a:cubicBezTo>
                  <a:pt x="17650" y="10959"/>
                  <a:pt x="17640" y="10970"/>
                  <a:pt x="17633" y="10979"/>
                </a:cubicBezTo>
                <a:cubicBezTo>
                  <a:pt x="17626" y="10987"/>
                  <a:pt x="17623" y="10992"/>
                  <a:pt x="17620" y="10997"/>
                </a:cubicBezTo>
                <a:cubicBezTo>
                  <a:pt x="17618" y="11002"/>
                  <a:pt x="17617" y="11005"/>
                  <a:pt x="17614" y="11007"/>
                </a:cubicBezTo>
                <a:cubicBezTo>
                  <a:pt x="17612" y="11009"/>
                  <a:pt x="17608" y="11009"/>
                  <a:pt x="17605" y="11007"/>
                </a:cubicBezTo>
                <a:cubicBezTo>
                  <a:pt x="17602" y="11005"/>
                  <a:pt x="17599" y="11000"/>
                  <a:pt x="17595" y="10995"/>
                </a:cubicBezTo>
                <a:cubicBezTo>
                  <a:pt x="17591" y="10991"/>
                  <a:pt x="17587" y="10986"/>
                  <a:pt x="17576" y="10979"/>
                </a:cubicBezTo>
                <a:cubicBezTo>
                  <a:pt x="17565" y="10971"/>
                  <a:pt x="17548" y="10961"/>
                  <a:pt x="17533" y="10953"/>
                </a:cubicBezTo>
                <a:cubicBezTo>
                  <a:pt x="17519" y="10945"/>
                  <a:pt x="17507" y="10940"/>
                  <a:pt x="17492" y="10933"/>
                </a:cubicBezTo>
                <a:cubicBezTo>
                  <a:pt x="17478" y="10926"/>
                  <a:pt x="17462" y="10918"/>
                  <a:pt x="17451" y="10915"/>
                </a:cubicBezTo>
                <a:cubicBezTo>
                  <a:pt x="17440" y="10913"/>
                  <a:pt x="17433" y="10916"/>
                  <a:pt x="17424" y="10926"/>
                </a:cubicBezTo>
                <a:cubicBezTo>
                  <a:pt x="17414" y="10935"/>
                  <a:pt x="17403" y="10951"/>
                  <a:pt x="17394" y="10962"/>
                </a:cubicBezTo>
                <a:cubicBezTo>
                  <a:pt x="17385" y="10973"/>
                  <a:pt x="17379" y="10980"/>
                  <a:pt x="17372" y="10982"/>
                </a:cubicBezTo>
                <a:cubicBezTo>
                  <a:pt x="17364" y="10984"/>
                  <a:pt x="17355" y="10982"/>
                  <a:pt x="17319" y="10970"/>
                </a:cubicBezTo>
                <a:cubicBezTo>
                  <a:pt x="17283" y="10957"/>
                  <a:pt x="17221" y="10934"/>
                  <a:pt x="17172" y="10917"/>
                </a:cubicBezTo>
                <a:cubicBezTo>
                  <a:pt x="17124" y="10900"/>
                  <a:pt x="17089" y="10889"/>
                  <a:pt x="17069" y="10882"/>
                </a:cubicBezTo>
                <a:cubicBezTo>
                  <a:pt x="17049" y="10875"/>
                  <a:pt x="17044" y="10873"/>
                  <a:pt x="17036" y="10874"/>
                </a:cubicBezTo>
                <a:cubicBezTo>
                  <a:pt x="17027" y="10875"/>
                  <a:pt x="17015" y="10880"/>
                  <a:pt x="16984" y="10895"/>
                </a:cubicBezTo>
                <a:cubicBezTo>
                  <a:pt x="16953" y="10910"/>
                  <a:pt x="16902" y="10934"/>
                  <a:pt x="16853" y="10958"/>
                </a:cubicBezTo>
                <a:cubicBezTo>
                  <a:pt x="16803" y="10982"/>
                  <a:pt x="16755" y="11006"/>
                  <a:pt x="16717" y="11020"/>
                </a:cubicBezTo>
                <a:cubicBezTo>
                  <a:pt x="16680" y="11035"/>
                  <a:pt x="16653" y="11040"/>
                  <a:pt x="16592" y="11051"/>
                </a:cubicBezTo>
                <a:cubicBezTo>
                  <a:pt x="16531" y="11062"/>
                  <a:pt x="16435" y="11080"/>
                  <a:pt x="16337" y="11100"/>
                </a:cubicBezTo>
                <a:cubicBezTo>
                  <a:pt x="16238" y="11120"/>
                  <a:pt x="16137" y="11144"/>
                  <a:pt x="15989" y="11183"/>
                </a:cubicBezTo>
                <a:cubicBezTo>
                  <a:pt x="15840" y="11222"/>
                  <a:pt x="15645" y="11276"/>
                  <a:pt x="15515" y="11311"/>
                </a:cubicBezTo>
                <a:cubicBezTo>
                  <a:pt x="15384" y="11346"/>
                  <a:pt x="15318" y="11360"/>
                  <a:pt x="15195" y="11387"/>
                </a:cubicBezTo>
                <a:cubicBezTo>
                  <a:pt x="15071" y="11413"/>
                  <a:pt x="14890" y="11452"/>
                  <a:pt x="14755" y="11480"/>
                </a:cubicBezTo>
                <a:cubicBezTo>
                  <a:pt x="14620" y="11509"/>
                  <a:pt x="14531" y="11528"/>
                  <a:pt x="14449" y="11545"/>
                </a:cubicBezTo>
                <a:cubicBezTo>
                  <a:pt x="14366" y="11561"/>
                  <a:pt x="14291" y="11576"/>
                  <a:pt x="14222" y="11593"/>
                </a:cubicBezTo>
                <a:cubicBezTo>
                  <a:pt x="14153" y="11609"/>
                  <a:pt x="14089" y="11627"/>
                  <a:pt x="13974" y="11665"/>
                </a:cubicBezTo>
                <a:cubicBezTo>
                  <a:pt x="13859" y="11703"/>
                  <a:pt x="13693" y="11762"/>
                  <a:pt x="13564" y="11812"/>
                </a:cubicBezTo>
                <a:cubicBezTo>
                  <a:pt x="13434" y="11862"/>
                  <a:pt x="13343" y="11903"/>
                  <a:pt x="13218" y="11957"/>
                </a:cubicBezTo>
                <a:cubicBezTo>
                  <a:pt x="13093" y="12012"/>
                  <a:pt x="12934" y="12078"/>
                  <a:pt x="12739" y="12160"/>
                </a:cubicBezTo>
                <a:cubicBezTo>
                  <a:pt x="12543" y="12241"/>
                  <a:pt x="12309" y="12338"/>
                  <a:pt x="12118" y="12417"/>
                </a:cubicBezTo>
                <a:cubicBezTo>
                  <a:pt x="11926" y="12496"/>
                  <a:pt x="11776" y="12558"/>
                  <a:pt x="11632" y="12618"/>
                </a:cubicBezTo>
                <a:cubicBezTo>
                  <a:pt x="11488" y="12677"/>
                  <a:pt x="11351" y="12734"/>
                  <a:pt x="11248" y="12778"/>
                </a:cubicBezTo>
                <a:cubicBezTo>
                  <a:pt x="11145" y="12821"/>
                  <a:pt x="11077" y="12850"/>
                  <a:pt x="11029" y="12871"/>
                </a:cubicBezTo>
                <a:cubicBezTo>
                  <a:pt x="10981" y="12892"/>
                  <a:pt x="10954" y="12906"/>
                  <a:pt x="10930" y="12917"/>
                </a:cubicBezTo>
                <a:cubicBezTo>
                  <a:pt x="10906" y="12928"/>
                  <a:pt x="10886" y="12936"/>
                  <a:pt x="10874" y="12942"/>
                </a:cubicBezTo>
                <a:cubicBezTo>
                  <a:pt x="10862" y="12948"/>
                  <a:pt x="10858" y="12952"/>
                  <a:pt x="10855" y="12955"/>
                </a:cubicBezTo>
                <a:cubicBezTo>
                  <a:pt x="10853" y="12958"/>
                  <a:pt x="10853" y="12961"/>
                  <a:pt x="10850" y="12963"/>
                </a:cubicBezTo>
                <a:cubicBezTo>
                  <a:pt x="10847" y="12964"/>
                  <a:pt x="10841" y="12964"/>
                  <a:pt x="10836" y="12965"/>
                </a:cubicBezTo>
                <a:cubicBezTo>
                  <a:pt x="10832" y="12965"/>
                  <a:pt x="10829" y="12965"/>
                  <a:pt x="9325" y="12965"/>
                </a:cubicBezTo>
                <a:cubicBezTo>
                  <a:pt x="7820" y="12965"/>
                  <a:pt x="4815" y="12965"/>
                  <a:pt x="3309" y="12965"/>
                </a:cubicBezTo>
                <a:cubicBezTo>
                  <a:pt x="1802" y="12964"/>
                  <a:pt x="1794" y="12964"/>
                  <a:pt x="1789" y="12964"/>
                </a:cubicBezTo>
                <a:cubicBezTo>
                  <a:pt x="1783" y="12964"/>
                  <a:pt x="1780" y="12963"/>
                  <a:pt x="1780" y="12961"/>
                </a:cubicBezTo>
                <a:cubicBezTo>
                  <a:pt x="1780" y="12958"/>
                  <a:pt x="1783" y="12954"/>
                  <a:pt x="1785" y="12951"/>
                </a:cubicBezTo>
                <a:cubicBezTo>
                  <a:pt x="1786" y="12949"/>
                  <a:pt x="1786" y="12949"/>
                  <a:pt x="1802" y="12925"/>
                </a:cubicBezTo>
                <a:cubicBezTo>
                  <a:pt x="1818" y="12902"/>
                  <a:pt x="1849" y="12855"/>
                  <a:pt x="1874" y="12816"/>
                </a:cubicBezTo>
                <a:cubicBezTo>
                  <a:pt x="1900" y="12778"/>
                  <a:pt x="1919" y="12747"/>
                  <a:pt x="2131" y="12404"/>
                </a:cubicBezTo>
                <a:cubicBezTo>
                  <a:pt x="2343" y="12062"/>
                  <a:pt x="2748" y="11408"/>
                  <a:pt x="2966" y="11057"/>
                </a:cubicBezTo>
                <a:cubicBezTo>
                  <a:pt x="3183" y="10706"/>
                  <a:pt x="3213" y="10658"/>
                  <a:pt x="3244" y="10610"/>
                </a:cubicBezTo>
                <a:cubicBezTo>
                  <a:pt x="3274" y="10561"/>
                  <a:pt x="3305" y="10511"/>
                  <a:pt x="3327" y="10478"/>
                </a:cubicBezTo>
                <a:cubicBezTo>
                  <a:pt x="3348" y="10445"/>
                  <a:pt x="3360" y="10428"/>
                  <a:pt x="3373" y="10414"/>
                </a:cubicBezTo>
                <a:cubicBezTo>
                  <a:pt x="3386" y="10400"/>
                  <a:pt x="3400" y="10389"/>
                  <a:pt x="3429" y="10366"/>
                </a:cubicBezTo>
                <a:cubicBezTo>
                  <a:pt x="3459" y="10342"/>
                  <a:pt x="3503" y="10305"/>
                  <a:pt x="3537" y="10278"/>
                </a:cubicBezTo>
                <a:cubicBezTo>
                  <a:pt x="3571" y="10250"/>
                  <a:pt x="3593" y="10230"/>
                  <a:pt x="3621" y="10207"/>
                </a:cubicBezTo>
                <a:cubicBezTo>
                  <a:pt x="3649" y="10184"/>
                  <a:pt x="3682" y="10157"/>
                  <a:pt x="3722" y="10124"/>
                </a:cubicBezTo>
                <a:cubicBezTo>
                  <a:pt x="3762" y="10091"/>
                  <a:pt x="3810" y="10052"/>
                  <a:pt x="3851" y="10018"/>
                </a:cubicBezTo>
                <a:cubicBezTo>
                  <a:pt x="3891" y="9984"/>
                  <a:pt x="3925" y="9955"/>
                  <a:pt x="3956" y="9930"/>
                </a:cubicBezTo>
                <a:cubicBezTo>
                  <a:pt x="3987" y="9905"/>
                  <a:pt x="4014" y="9884"/>
                  <a:pt x="4032" y="9868"/>
                </a:cubicBezTo>
                <a:cubicBezTo>
                  <a:pt x="4051" y="9852"/>
                  <a:pt x="4061" y="9843"/>
                  <a:pt x="4082" y="9825"/>
                </a:cubicBezTo>
                <a:cubicBezTo>
                  <a:pt x="4103" y="9807"/>
                  <a:pt x="4134" y="9780"/>
                  <a:pt x="4171" y="9750"/>
                </a:cubicBezTo>
                <a:cubicBezTo>
                  <a:pt x="4207" y="9720"/>
                  <a:pt x="4249" y="9686"/>
                  <a:pt x="4295" y="9648"/>
                </a:cubicBezTo>
                <a:cubicBezTo>
                  <a:pt x="4341" y="9611"/>
                  <a:pt x="4392" y="9569"/>
                  <a:pt x="4432" y="9536"/>
                </a:cubicBezTo>
                <a:cubicBezTo>
                  <a:pt x="4472" y="9502"/>
                  <a:pt x="4501" y="9478"/>
                  <a:pt x="4535" y="9449"/>
                </a:cubicBezTo>
                <a:cubicBezTo>
                  <a:pt x="4570" y="9421"/>
                  <a:pt x="4609" y="9389"/>
                  <a:pt x="4656" y="9349"/>
                </a:cubicBezTo>
                <a:cubicBezTo>
                  <a:pt x="4704" y="9309"/>
                  <a:pt x="4760" y="9262"/>
                  <a:pt x="4803" y="9226"/>
                </a:cubicBezTo>
                <a:cubicBezTo>
                  <a:pt x="4846" y="9190"/>
                  <a:pt x="4877" y="9165"/>
                  <a:pt x="4910" y="9138"/>
                </a:cubicBezTo>
                <a:cubicBezTo>
                  <a:pt x="4943" y="9111"/>
                  <a:pt x="4978" y="9082"/>
                  <a:pt x="5027" y="9041"/>
                </a:cubicBezTo>
                <a:cubicBezTo>
                  <a:pt x="5076" y="9000"/>
                  <a:pt x="5139" y="8947"/>
                  <a:pt x="5174" y="8917"/>
                </a:cubicBezTo>
                <a:cubicBezTo>
                  <a:pt x="5210" y="8888"/>
                  <a:pt x="5218" y="8880"/>
                  <a:pt x="5228" y="8874"/>
                </a:cubicBezTo>
                <a:cubicBezTo>
                  <a:pt x="5239" y="8868"/>
                  <a:pt x="5250" y="8863"/>
                  <a:pt x="5389" y="8793"/>
                </a:cubicBezTo>
                <a:cubicBezTo>
                  <a:pt x="5528" y="8724"/>
                  <a:pt x="5794" y="8589"/>
                  <a:pt x="5952" y="8510"/>
                </a:cubicBezTo>
                <a:cubicBezTo>
                  <a:pt x="6111" y="8431"/>
                  <a:pt x="6162" y="8407"/>
                  <a:pt x="6192" y="8392"/>
                </a:cubicBezTo>
                <a:cubicBezTo>
                  <a:pt x="6221" y="8378"/>
                  <a:pt x="6229" y="8373"/>
                  <a:pt x="6262" y="8352"/>
                </a:cubicBezTo>
                <a:cubicBezTo>
                  <a:pt x="6295" y="8332"/>
                  <a:pt x="6352" y="8296"/>
                  <a:pt x="6412" y="8259"/>
                </a:cubicBezTo>
                <a:cubicBezTo>
                  <a:pt x="6472" y="8222"/>
                  <a:pt x="6534" y="8184"/>
                  <a:pt x="6577" y="8158"/>
                </a:cubicBezTo>
                <a:cubicBezTo>
                  <a:pt x="6620" y="8132"/>
                  <a:pt x="6643" y="8117"/>
                  <a:pt x="6656" y="8109"/>
                </a:cubicBezTo>
                <a:cubicBezTo>
                  <a:pt x="6668" y="8101"/>
                  <a:pt x="6671" y="8098"/>
                  <a:pt x="6675" y="8097"/>
                </a:cubicBezTo>
                <a:cubicBezTo>
                  <a:pt x="6679" y="8096"/>
                  <a:pt x="6684" y="8096"/>
                  <a:pt x="6765" y="8096"/>
                </a:cubicBezTo>
                <a:cubicBezTo>
                  <a:pt x="6846" y="8096"/>
                  <a:pt x="7003" y="8096"/>
                  <a:pt x="7082" y="8095"/>
                </a:cubicBezTo>
                <a:cubicBezTo>
                  <a:pt x="7161" y="8094"/>
                  <a:pt x="7163" y="8093"/>
                  <a:pt x="7172" y="8089"/>
                </a:cubicBezTo>
                <a:cubicBezTo>
                  <a:pt x="7180" y="8085"/>
                  <a:pt x="7194" y="8077"/>
                  <a:pt x="7225" y="8061"/>
                </a:cubicBezTo>
                <a:cubicBezTo>
                  <a:pt x="7256" y="8044"/>
                  <a:pt x="7304" y="8020"/>
                  <a:pt x="7331" y="8006"/>
                </a:cubicBezTo>
                <a:cubicBezTo>
                  <a:pt x="7358" y="7992"/>
                  <a:pt x="7364" y="7988"/>
                  <a:pt x="7369" y="7985"/>
                </a:cubicBezTo>
                <a:cubicBezTo>
                  <a:pt x="7374" y="7981"/>
                  <a:pt x="7377" y="7977"/>
                  <a:pt x="7384" y="7966"/>
                </a:cubicBezTo>
                <a:cubicBezTo>
                  <a:pt x="7391" y="7956"/>
                  <a:pt x="7402" y="7939"/>
                  <a:pt x="7414" y="7922"/>
                </a:cubicBezTo>
                <a:cubicBezTo>
                  <a:pt x="7427" y="7904"/>
                  <a:pt x="7441" y="7887"/>
                  <a:pt x="7455" y="7870"/>
                </a:cubicBezTo>
                <a:cubicBezTo>
                  <a:pt x="7468" y="7853"/>
                  <a:pt x="7481" y="7837"/>
                  <a:pt x="7497" y="7826"/>
                </a:cubicBezTo>
                <a:cubicBezTo>
                  <a:pt x="7513" y="7815"/>
                  <a:pt x="7532" y="7810"/>
                  <a:pt x="7559" y="7802"/>
                </a:cubicBezTo>
                <a:cubicBezTo>
                  <a:pt x="7586" y="7793"/>
                  <a:pt x="7622" y="7782"/>
                  <a:pt x="7686" y="7763"/>
                </a:cubicBezTo>
                <a:cubicBezTo>
                  <a:pt x="7750" y="7743"/>
                  <a:pt x="7841" y="7714"/>
                  <a:pt x="7901" y="7696"/>
                </a:cubicBezTo>
                <a:cubicBezTo>
                  <a:pt x="7960" y="7678"/>
                  <a:pt x="7987" y="7670"/>
                  <a:pt x="8004" y="7665"/>
                </a:cubicBezTo>
                <a:cubicBezTo>
                  <a:pt x="8022" y="7659"/>
                  <a:pt x="8030" y="7656"/>
                  <a:pt x="8050" y="7655"/>
                </a:cubicBezTo>
                <a:cubicBezTo>
                  <a:pt x="8070" y="7653"/>
                  <a:pt x="8102" y="7653"/>
                  <a:pt x="8184" y="7654"/>
                </a:cubicBezTo>
                <a:cubicBezTo>
                  <a:pt x="8266" y="7655"/>
                  <a:pt x="8398" y="7656"/>
                  <a:pt x="8465" y="7656"/>
                </a:cubicBezTo>
                <a:cubicBezTo>
                  <a:pt x="8532" y="7656"/>
                  <a:pt x="8533" y="7655"/>
                  <a:pt x="8534" y="7652"/>
                </a:cubicBezTo>
                <a:cubicBezTo>
                  <a:pt x="8535" y="7648"/>
                  <a:pt x="8537" y="7641"/>
                  <a:pt x="8538" y="7632"/>
                </a:cubicBezTo>
                <a:cubicBezTo>
                  <a:pt x="8540" y="7623"/>
                  <a:pt x="8542" y="7611"/>
                  <a:pt x="8546" y="7598"/>
                </a:cubicBezTo>
                <a:cubicBezTo>
                  <a:pt x="8549" y="7586"/>
                  <a:pt x="8554" y="7572"/>
                  <a:pt x="8558" y="7561"/>
                </a:cubicBezTo>
                <a:cubicBezTo>
                  <a:pt x="8563" y="7550"/>
                  <a:pt x="8568" y="7542"/>
                  <a:pt x="8572" y="7537"/>
                </a:cubicBezTo>
                <a:cubicBezTo>
                  <a:pt x="8577" y="7532"/>
                  <a:pt x="8582" y="7530"/>
                  <a:pt x="8593" y="7520"/>
                </a:cubicBezTo>
                <a:cubicBezTo>
                  <a:pt x="8605" y="7510"/>
                  <a:pt x="8623" y="7492"/>
                  <a:pt x="8643" y="7473"/>
                </a:cubicBezTo>
                <a:cubicBezTo>
                  <a:pt x="8663" y="7454"/>
                  <a:pt x="8685" y="7436"/>
                  <a:pt x="8709" y="7415"/>
                </a:cubicBezTo>
                <a:cubicBezTo>
                  <a:pt x="8733" y="7395"/>
                  <a:pt x="8760" y="7373"/>
                  <a:pt x="8780" y="7356"/>
                </a:cubicBezTo>
                <a:cubicBezTo>
                  <a:pt x="8800" y="7339"/>
                  <a:pt x="8813" y="7328"/>
                  <a:pt x="8823" y="7319"/>
                </a:cubicBezTo>
                <a:cubicBezTo>
                  <a:pt x="8834" y="7310"/>
                  <a:pt x="8841" y="7304"/>
                  <a:pt x="8848" y="7297"/>
                </a:cubicBezTo>
                <a:cubicBezTo>
                  <a:pt x="8856" y="7290"/>
                  <a:pt x="8863" y="7282"/>
                  <a:pt x="8873" y="7278"/>
                </a:cubicBezTo>
                <a:cubicBezTo>
                  <a:pt x="8882" y="7274"/>
                  <a:pt x="8895" y="7274"/>
                  <a:pt x="8909" y="7274"/>
                </a:cubicBezTo>
                <a:cubicBezTo>
                  <a:pt x="8923" y="7275"/>
                  <a:pt x="8938" y="7275"/>
                  <a:pt x="8952" y="7273"/>
                </a:cubicBezTo>
                <a:cubicBezTo>
                  <a:pt x="8966" y="7271"/>
                  <a:pt x="8979" y="7267"/>
                  <a:pt x="9013" y="7264"/>
                </a:cubicBezTo>
                <a:cubicBezTo>
                  <a:pt x="9046" y="7261"/>
                  <a:pt x="9099" y="7259"/>
                  <a:pt x="9129" y="7257"/>
                </a:cubicBezTo>
                <a:cubicBezTo>
                  <a:pt x="9160" y="7255"/>
                  <a:pt x="9169" y="7253"/>
                  <a:pt x="9205" y="7249"/>
                </a:cubicBezTo>
                <a:cubicBezTo>
                  <a:pt x="9242" y="7245"/>
                  <a:pt x="9306" y="7239"/>
                  <a:pt x="9376" y="7227"/>
                </a:cubicBezTo>
                <a:cubicBezTo>
                  <a:pt x="9447" y="7216"/>
                  <a:pt x="9523" y="7200"/>
                  <a:pt x="9608" y="7183"/>
                </a:cubicBezTo>
                <a:cubicBezTo>
                  <a:pt x="9693" y="7166"/>
                  <a:pt x="9785" y="7148"/>
                  <a:pt x="9849" y="7136"/>
                </a:cubicBezTo>
                <a:cubicBezTo>
                  <a:pt x="9912" y="7124"/>
                  <a:pt x="9947" y="7117"/>
                  <a:pt x="9972" y="7115"/>
                </a:cubicBezTo>
                <a:cubicBezTo>
                  <a:pt x="9996" y="7113"/>
                  <a:pt x="10011" y="7117"/>
                  <a:pt x="10044" y="7127"/>
                </a:cubicBezTo>
                <a:cubicBezTo>
                  <a:pt x="10076" y="7137"/>
                  <a:pt x="10126" y="7153"/>
                  <a:pt x="10156" y="7164"/>
                </a:cubicBezTo>
                <a:cubicBezTo>
                  <a:pt x="10187" y="7175"/>
                  <a:pt x="10197" y="7180"/>
                  <a:pt x="10208" y="7183"/>
                </a:cubicBezTo>
                <a:cubicBezTo>
                  <a:pt x="10218" y="7186"/>
                  <a:pt x="10229" y="7188"/>
                  <a:pt x="10245" y="7187"/>
                </a:cubicBezTo>
                <a:cubicBezTo>
                  <a:pt x="10260" y="7186"/>
                  <a:pt x="10280" y="7182"/>
                  <a:pt x="10327" y="7171"/>
                </a:cubicBezTo>
                <a:cubicBezTo>
                  <a:pt x="10375" y="7159"/>
                  <a:pt x="10450" y="7139"/>
                  <a:pt x="10517" y="7121"/>
                </a:cubicBezTo>
                <a:cubicBezTo>
                  <a:pt x="10584" y="7103"/>
                  <a:pt x="10643" y="7087"/>
                  <a:pt x="10709" y="7064"/>
                </a:cubicBezTo>
                <a:cubicBezTo>
                  <a:pt x="10775" y="7042"/>
                  <a:pt x="10848" y="7014"/>
                  <a:pt x="10890" y="6997"/>
                </a:cubicBezTo>
                <a:cubicBezTo>
                  <a:pt x="10932" y="6981"/>
                  <a:pt x="10941" y="6975"/>
                  <a:pt x="10958" y="6974"/>
                </a:cubicBezTo>
                <a:cubicBezTo>
                  <a:pt x="10976" y="6973"/>
                  <a:pt x="11000" y="6976"/>
                  <a:pt x="11033" y="6980"/>
                </a:cubicBezTo>
                <a:cubicBezTo>
                  <a:pt x="11067" y="6985"/>
                  <a:pt x="11109" y="6990"/>
                  <a:pt x="11154" y="6994"/>
                </a:cubicBezTo>
                <a:cubicBezTo>
                  <a:pt x="11200" y="6998"/>
                  <a:pt x="11248" y="7001"/>
                  <a:pt x="11282" y="7003"/>
                </a:cubicBezTo>
                <a:cubicBezTo>
                  <a:pt x="11317" y="7005"/>
                  <a:pt x="11338" y="7007"/>
                  <a:pt x="11356" y="7008"/>
                </a:cubicBezTo>
                <a:cubicBezTo>
                  <a:pt x="11375" y="7009"/>
                  <a:pt x="11391" y="7009"/>
                  <a:pt x="11406" y="7009"/>
                </a:cubicBezTo>
                <a:cubicBezTo>
                  <a:pt x="11420" y="7009"/>
                  <a:pt x="11432" y="7008"/>
                  <a:pt x="11459" y="6991"/>
                </a:cubicBezTo>
                <a:cubicBezTo>
                  <a:pt x="11485" y="6975"/>
                  <a:pt x="11525" y="6943"/>
                  <a:pt x="11559" y="6918"/>
                </a:cubicBezTo>
                <a:cubicBezTo>
                  <a:pt x="11593" y="6892"/>
                  <a:pt x="11619" y="6873"/>
                  <a:pt x="11642" y="6858"/>
                </a:cubicBezTo>
                <a:cubicBezTo>
                  <a:pt x="11664" y="6842"/>
                  <a:pt x="11683" y="6831"/>
                  <a:pt x="11704" y="6823"/>
                </a:cubicBezTo>
                <a:cubicBezTo>
                  <a:pt x="11726" y="6816"/>
                  <a:pt x="11750" y="6812"/>
                  <a:pt x="11773" y="6807"/>
                </a:cubicBezTo>
                <a:cubicBezTo>
                  <a:pt x="11795" y="6803"/>
                  <a:pt x="11816" y="6799"/>
                  <a:pt x="11836" y="6794"/>
                </a:cubicBezTo>
                <a:cubicBezTo>
                  <a:pt x="11855" y="6790"/>
                  <a:pt x="11873" y="6785"/>
                  <a:pt x="11886" y="6782"/>
                </a:cubicBezTo>
                <a:cubicBezTo>
                  <a:pt x="11899" y="6778"/>
                  <a:pt x="11906" y="6775"/>
                  <a:pt x="11918" y="6778"/>
                </a:cubicBezTo>
                <a:cubicBezTo>
                  <a:pt x="11930" y="6781"/>
                  <a:pt x="11947" y="6790"/>
                  <a:pt x="11968" y="6800"/>
                </a:cubicBezTo>
                <a:cubicBezTo>
                  <a:pt x="11989" y="6809"/>
                  <a:pt x="12013" y="6820"/>
                  <a:pt x="12033" y="6830"/>
                </a:cubicBezTo>
                <a:cubicBezTo>
                  <a:pt x="12053" y="6839"/>
                  <a:pt x="12069" y="6847"/>
                  <a:pt x="12080" y="6853"/>
                </a:cubicBezTo>
                <a:cubicBezTo>
                  <a:pt x="12090" y="6860"/>
                  <a:pt x="12096" y="6865"/>
                  <a:pt x="12104" y="6865"/>
                </a:cubicBezTo>
                <a:cubicBezTo>
                  <a:pt x="12112" y="6866"/>
                  <a:pt x="12124" y="6862"/>
                  <a:pt x="12140" y="6857"/>
                </a:cubicBezTo>
                <a:cubicBezTo>
                  <a:pt x="12157" y="6851"/>
                  <a:pt x="12179" y="6843"/>
                  <a:pt x="12208" y="6834"/>
                </a:cubicBezTo>
                <a:cubicBezTo>
                  <a:pt x="12238" y="6824"/>
                  <a:pt x="12275" y="6812"/>
                  <a:pt x="12300" y="6806"/>
                </a:cubicBezTo>
                <a:cubicBezTo>
                  <a:pt x="12325" y="6799"/>
                  <a:pt x="12338" y="6797"/>
                  <a:pt x="12415" y="6796"/>
                </a:cubicBezTo>
                <a:cubicBezTo>
                  <a:pt x="12493" y="6795"/>
                  <a:pt x="12634" y="6795"/>
                  <a:pt x="12714" y="6795"/>
                </a:cubicBezTo>
                <a:cubicBezTo>
                  <a:pt x="12793" y="6795"/>
                  <a:pt x="12809" y="6795"/>
                  <a:pt x="12847" y="6795"/>
                </a:cubicBezTo>
                <a:cubicBezTo>
                  <a:pt x="12884" y="6795"/>
                  <a:pt x="12943" y="6795"/>
                  <a:pt x="12984" y="6797"/>
                </a:cubicBezTo>
                <a:cubicBezTo>
                  <a:pt x="13024" y="6799"/>
                  <a:pt x="13048" y="6803"/>
                  <a:pt x="13097" y="6805"/>
                </a:cubicBezTo>
                <a:cubicBezTo>
                  <a:pt x="13147" y="6808"/>
                  <a:pt x="13223" y="6808"/>
                  <a:pt x="13268" y="6810"/>
                </a:cubicBezTo>
                <a:cubicBezTo>
                  <a:pt x="13313" y="6812"/>
                  <a:pt x="13327" y="6815"/>
                  <a:pt x="13352" y="6817"/>
                </a:cubicBezTo>
                <a:cubicBezTo>
                  <a:pt x="13378" y="6819"/>
                  <a:pt x="13414" y="6820"/>
                  <a:pt x="13448" y="6821"/>
                </a:cubicBezTo>
                <a:cubicBezTo>
                  <a:pt x="13482" y="6822"/>
                  <a:pt x="13513" y="6824"/>
                  <a:pt x="13548" y="6825"/>
                </a:cubicBezTo>
                <a:cubicBezTo>
                  <a:pt x="13583" y="6827"/>
                  <a:pt x="13621" y="6828"/>
                  <a:pt x="13652" y="6830"/>
                </a:cubicBezTo>
                <a:cubicBezTo>
                  <a:pt x="13683" y="6831"/>
                  <a:pt x="13706" y="6832"/>
                  <a:pt x="13734" y="6831"/>
                </a:cubicBezTo>
                <a:cubicBezTo>
                  <a:pt x="13762" y="6829"/>
                  <a:pt x="13794" y="6825"/>
                  <a:pt x="13843" y="6812"/>
                </a:cubicBezTo>
                <a:cubicBezTo>
                  <a:pt x="13891" y="6799"/>
                  <a:pt x="13956" y="6779"/>
                  <a:pt x="14004" y="6764"/>
                </a:cubicBezTo>
                <a:cubicBezTo>
                  <a:pt x="14051" y="6749"/>
                  <a:pt x="14080" y="6740"/>
                  <a:pt x="14108" y="6736"/>
                </a:cubicBezTo>
                <a:cubicBezTo>
                  <a:pt x="14136" y="6731"/>
                  <a:pt x="14163" y="6732"/>
                  <a:pt x="14212" y="6726"/>
                </a:cubicBezTo>
                <a:cubicBezTo>
                  <a:pt x="14261" y="6720"/>
                  <a:pt x="14331" y="6708"/>
                  <a:pt x="14402" y="6692"/>
                </a:cubicBezTo>
                <a:cubicBezTo>
                  <a:pt x="14473" y="6676"/>
                  <a:pt x="14546" y="6657"/>
                  <a:pt x="14609" y="6643"/>
                </a:cubicBezTo>
                <a:cubicBezTo>
                  <a:pt x="14673" y="6628"/>
                  <a:pt x="14727" y="6617"/>
                  <a:pt x="14777" y="6607"/>
                </a:cubicBezTo>
                <a:cubicBezTo>
                  <a:pt x="14826" y="6597"/>
                  <a:pt x="14869" y="6587"/>
                  <a:pt x="14900" y="6582"/>
                </a:cubicBezTo>
                <a:cubicBezTo>
                  <a:pt x="14930" y="6576"/>
                  <a:pt x="14948" y="6575"/>
                  <a:pt x="14962" y="6572"/>
                </a:cubicBezTo>
                <a:cubicBezTo>
                  <a:pt x="14975" y="6569"/>
                  <a:pt x="14986" y="6564"/>
                  <a:pt x="15018" y="6547"/>
                </a:cubicBezTo>
                <a:cubicBezTo>
                  <a:pt x="15051" y="6531"/>
                  <a:pt x="15105" y="6502"/>
                  <a:pt x="15172" y="6466"/>
                </a:cubicBezTo>
                <a:cubicBezTo>
                  <a:pt x="15240" y="6431"/>
                  <a:pt x="15321" y="6388"/>
                  <a:pt x="15388" y="6352"/>
                </a:cubicBezTo>
                <a:cubicBezTo>
                  <a:pt x="15455" y="6317"/>
                  <a:pt x="15508" y="6288"/>
                  <a:pt x="15542" y="6270"/>
                </a:cubicBezTo>
                <a:cubicBezTo>
                  <a:pt x="15575" y="6252"/>
                  <a:pt x="15589" y="6244"/>
                  <a:pt x="15597" y="6238"/>
                </a:cubicBezTo>
                <a:cubicBezTo>
                  <a:pt x="15605" y="6232"/>
                  <a:pt x="15607" y="6228"/>
                  <a:pt x="15602" y="6224"/>
                </a:cubicBezTo>
                <a:cubicBezTo>
                  <a:pt x="15596" y="6220"/>
                  <a:pt x="15583" y="6216"/>
                  <a:pt x="15541" y="6202"/>
                </a:cubicBezTo>
                <a:cubicBezTo>
                  <a:pt x="15499" y="6188"/>
                  <a:pt x="15429" y="6165"/>
                  <a:pt x="15354" y="6140"/>
                </a:cubicBezTo>
                <a:cubicBezTo>
                  <a:pt x="15279" y="6115"/>
                  <a:pt x="15198" y="6088"/>
                  <a:pt x="15114" y="6058"/>
                </a:cubicBezTo>
                <a:cubicBezTo>
                  <a:pt x="15030" y="6028"/>
                  <a:pt x="14943" y="5995"/>
                  <a:pt x="14852" y="5958"/>
                </a:cubicBezTo>
                <a:cubicBezTo>
                  <a:pt x="14760" y="5922"/>
                  <a:pt x="14663" y="5882"/>
                  <a:pt x="14569" y="5842"/>
                </a:cubicBezTo>
                <a:cubicBezTo>
                  <a:pt x="14474" y="5802"/>
                  <a:pt x="14381" y="5761"/>
                  <a:pt x="14292" y="5721"/>
                </a:cubicBezTo>
                <a:cubicBezTo>
                  <a:pt x="14203" y="5681"/>
                  <a:pt x="14118" y="5642"/>
                  <a:pt x="14006" y="5591"/>
                </a:cubicBezTo>
                <a:cubicBezTo>
                  <a:pt x="13894" y="5541"/>
                  <a:pt x="13755" y="5479"/>
                  <a:pt x="13614" y="5416"/>
                </a:cubicBezTo>
                <a:cubicBezTo>
                  <a:pt x="13473" y="5354"/>
                  <a:pt x="13330" y="5291"/>
                  <a:pt x="13211" y="5242"/>
                </a:cubicBezTo>
                <a:cubicBezTo>
                  <a:pt x="13091" y="5193"/>
                  <a:pt x="12996" y="5156"/>
                  <a:pt x="12905" y="5122"/>
                </a:cubicBezTo>
                <a:cubicBezTo>
                  <a:pt x="12814" y="5088"/>
                  <a:pt x="12726" y="5055"/>
                  <a:pt x="12596" y="5007"/>
                </a:cubicBezTo>
                <a:cubicBezTo>
                  <a:pt x="12467" y="4959"/>
                  <a:pt x="12295" y="4895"/>
                  <a:pt x="12148" y="4839"/>
                </a:cubicBezTo>
                <a:cubicBezTo>
                  <a:pt x="12001" y="4783"/>
                  <a:pt x="11879" y="4736"/>
                  <a:pt x="11775" y="4696"/>
                </a:cubicBezTo>
                <a:cubicBezTo>
                  <a:pt x="11671" y="4657"/>
                  <a:pt x="11586" y="4626"/>
                  <a:pt x="11506" y="4598"/>
                </a:cubicBezTo>
                <a:cubicBezTo>
                  <a:pt x="11426" y="4570"/>
                  <a:pt x="11351" y="4545"/>
                  <a:pt x="11280" y="4522"/>
                </a:cubicBezTo>
                <a:cubicBezTo>
                  <a:pt x="11209" y="4500"/>
                  <a:pt x="11141" y="4479"/>
                  <a:pt x="11065" y="4458"/>
                </a:cubicBezTo>
                <a:cubicBezTo>
                  <a:pt x="10988" y="4437"/>
                  <a:pt x="10903" y="4415"/>
                  <a:pt x="10829" y="4394"/>
                </a:cubicBezTo>
                <a:cubicBezTo>
                  <a:pt x="10755" y="4374"/>
                  <a:pt x="10692" y="4354"/>
                  <a:pt x="10625" y="4334"/>
                </a:cubicBezTo>
                <a:cubicBezTo>
                  <a:pt x="10558" y="4314"/>
                  <a:pt x="10488" y="4294"/>
                  <a:pt x="10417" y="4275"/>
                </a:cubicBezTo>
                <a:cubicBezTo>
                  <a:pt x="10345" y="4255"/>
                  <a:pt x="10273" y="4238"/>
                  <a:pt x="10207" y="4219"/>
                </a:cubicBezTo>
                <a:cubicBezTo>
                  <a:pt x="10141" y="4201"/>
                  <a:pt x="10081" y="4182"/>
                  <a:pt x="10005" y="4158"/>
                </a:cubicBezTo>
                <a:cubicBezTo>
                  <a:pt x="9928" y="4135"/>
                  <a:pt x="9834" y="4108"/>
                  <a:pt x="9746" y="4083"/>
                </a:cubicBezTo>
                <a:cubicBezTo>
                  <a:pt x="9658" y="4057"/>
                  <a:pt x="9576" y="4032"/>
                  <a:pt x="9515" y="4014"/>
                </a:cubicBezTo>
                <a:cubicBezTo>
                  <a:pt x="9454" y="3995"/>
                  <a:pt x="9415" y="3983"/>
                  <a:pt x="9336" y="3959"/>
                </a:cubicBezTo>
                <a:cubicBezTo>
                  <a:pt x="9256" y="3936"/>
                  <a:pt x="9137" y="3903"/>
                  <a:pt x="9042" y="3877"/>
                </a:cubicBezTo>
                <a:cubicBezTo>
                  <a:pt x="8948" y="3851"/>
                  <a:pt x="8880" y="3832"/>
                  <a:pt x="8767" y="3799"/>
                </a:cubicBezTo>
                <a:cubicBezTo>
                  <a:pt x="8653" y="3767"/>
                  <a:pt x="8495" y="3721"/>
                  <a:pt x="8367" y="3684"/>
                </a:cubicBezTo>
                <a:cubicBezTo>
                  <a:pt x="8238" y="3647"/>
                  <a:pt x="8141" y="3620"/>
                  <a:pt x="8081" y="3602"/>
                </a:cubicBezTo>
                <a:cubicBezTo>
                  <a:pt x="8021" y="3584"/>
                  <a:pt x="7998" y="3577"/>
                  <a:pt x="7946" y="3561"/>
                </a:cubicBezTo>
                <a:cubicBezTo>
                  <a:pt x="7893" y="3545"/>
                  <a:pt x="7809" y="3520"/>
                  <a:pt x="7554" y="3447"/>
                </a:cubicBezTo>
                <a:cubicBezTo>
                  <a:pt x="7299" y="3374"/>
                  <a:pt x="6872" y="3253"/>
                  <a:pt x="6503" y="3147"/>
                </a:cubicBezTo>
                <a:cubicBezTo>
                  <a:pt x="6134" y="3042"/>
                  <a:pt x="5824" y="2952"/>
                  <a:pt x="5616" y="2892"/>
                </a:cubicBezTo>
                <a:cubicBezTo>
                  <a:pt x="5409" y="2831"/>
                  <a:pt x="5305" y="2801"/>
                  <a:pt x="5189" y="2766"/>
                </a:cubicBezTo>
                <a:cubicBezTo>
                  <a:pt x="5072" y="2732"/>
                  <a:pt x="4943" y="2695"/>
                  <a:pt x="4840" y="2663"/>
                </a:cubicBezTo>
                <a:cubicBezTo>
                  <a:pt x="4737" y="2632"/>
                  <a:pt x="4659" y="2606"/>
                  <a:pt x="4600" y="2587"/>
                </a:cubicBezTo>
                <a:cubicBezTo>
                  <a:pt x="4541" y="2568"/>
                  <a:pt x="4500" y="2556"/>
                  <a:pt x="4401" y="2527"/>
                </a:cubicBezTo>
                <a:cubicBezTo>
                  <a:pt x="4301" y="2497"/>
                  <a:pt x="4144" y="2451"/>
                  <a:pt x="4018" y="2414"/>
                </a:cubicBezTo>
                <a:cubicBezTo>
                  <a:pt x="3891" y="2376"/>
                  <a:pt x="3796" y="2348"/>
                  <a:pt x="3704" y="2321"/>
                </a:cubicBezTo>
                <a:cubicBezTo>
                  <a:pt x="3612" y="2293"/>
                  <a:pt x="3523" y="2267"/>
                  <a:pt x="3468" y="2250"/>
                </a:cubicBezTo>
                <a:cubicBezTo>
                  <a:pt x="3414" y="2233"/>
                  <a:pt x="3395" y="2227"/>
                  <a:pt x="3376" y="2221"/>
                </a:cubicBezTo>
                <a:cubicBezTo>
                  <a:pt x="3358" y="2216"/>
                  <a:pt x="3339" y="2211"/>
                  <a:pt x="3302" y="2197"/>
                </a:cubicBezTo>
                <a:cubicBezTo>
                  <a:pt x="3264" y="2183"/>
                  <a:pt x="3207" y="2158"/>
                  <a:pt x="3144" y="2130"/>
                </a:cubicBezTo>
                <a:cubicBezTo>
                  <a:pt x="3081" y="2101"/>
                  <a:pt x="3012" y="2068"/>
                  <a:pt x="2956" y="2041"/>
                </a:cubicBezTo>
                <a:cubicBezTo>
                  <a:pt x="2900" y="2014"/>
                  <a:pt x="2856" y="1992"/>
                  <a:pt x="2801" y="1965"/>
                </a:cubicBezTo>
                <a:cubicBezTo>
                  <a:pt x="2746" y="1938"/>
                  <a:pt x="2680" y="1905"/>
                  <a:pt x="2623" y="1878"/>
                </a:cubicBezTo>
                <a:cubicBezTo>
                  <a:pt x="2566" y="1850"/>
                  <a:pt x="2517" y="1827"/>
                  <a:pt x="2462" y="1800"/>
                </a:cubicBezTo>
                <a:cubicBezTo>
                  <a:pt x="2406" y="1774"/>
                  <a:pt x="2343" y="1744"/>
                  <a:pt x="2275" y="1711"/>
                </a:cubicBezTo>
                <a:cubicBezTo>
                  <a:pt x="2208" y="1679"/>
                  <a:pt x="2136" y="1645"/>
                  <a:pt x="2060" y="1608"/>
                </a:cubicBezTo>
                <a:cubicBezTo>
                  <a:pt x="1985" y="1572"/>
                  <a:pt x="1905" y="1534"/>
                  <a:pt x="1830" y="1497"/>
                </a:cubicBezTo>
                <a:cubicBezTo>
                  <a:pt x="1754" y="1461"/>
                  <a:pt x="1682" y="1427"/>
                  <a:pt x="1636" y="1406"/>
                </a:cubicBezTo>
                <a:cubicBezTo>
                  <a:pt x="1590" y="1385"/>
                  <a:pt x="1571" y="1377"/>
                  <a:pt x="1541" y="1366"/>
                </a:cubicBezTo>
                <a:cubicBezTo>
                  <a:pt x="1512" y="1355"/>
                  <a:pt x="1472" y="1341"/>
                  <a:pt x="1425" y="1323"/>
                </a:cubicBezTo>
                <a:cubicBezTo>
                  <a:pt x="1378" y="1305"/>
                  <a:pt x="1322" y="1284"/>
                  <a:pt x="1242" y="1254"/>
                </a:cubicBezTo>
                <a:cubicBezTo>
                  <a:pt x="1162" y="1223"/>
                  <a:pt x="1056" y="1184"/>
                  <a:pt x="959" y="1149"/>
                </a:cubicBezTo>
                <a:cubicBezTo>
                  <a:pt x="861" y="1114"/>
                  <a:pt x="771" y="1083"/>
                  <a:pt x="708" y="1060"/>
                </a:cubicBezTo>
                <a:cubicBezTo>
                  <a:pt x="644" y="1037"/>
                  <a:pt x="606" y="1021"/>
                  <a:pt x="578" y="1012"/>
                </a:cubicBezTo>
                <a:cubicBezTo>
                  <a:pt x="551" y="1003"/>
                  <a:pt x="534" y="1001"/>
                  <a:pt x="517" y="998"/>
                </a:cubicBezTo>
                <a:cubicBezTo>
                  <a:pt x="501" y="995"/>
                  <a:pt x="485" y="992"/>
                  <a:pt x="461" y="988"/>
                </a:cubicBezTo>
                <a:cubicBezTo>
                  <a:pt x="437" y="985"/>
                  <a:pt x="406" y="981"/>
                  <a:pt x="377" y="977"/>
                </a:cubicBezTo>
                <a:cubicBezTo>
                  <a:pt x="348" y="972"/>
                  <a:pt x="321" y="967"/>
                  <a:pt x="293" y="962"/>
                </a:cubicBezTo>
                <a:cubicBezTo>
                  <a:pt x="264" y="958"/>
                  <a:pt x="233" y="954"/>
                  <a:pt x="209" y="950"/>
                </a:cubicBezTo>
                <a:cubicBezTo>
                  <a:pt x="184" y="946"/>
                  <a:pt x="165" y="942"/>
                  <a:pt x="147" y="939"/>
                </a:cubicBezTo>
                <a:cubicBezTo>
                  <a:pt x="128" y="936"/>
                  <a:pt x="110" y="934"/>
                  <a:pt x="95" y="931"/>
                </a:cubicBezTo>
                <a:cubicBezTo>
                  <a:pt x="80" y="929"/>
                  <a:pt x="68" y="926"/>
                  <a:pt x="58" y="923"/>
                </a:cubicBezTo>
                <a:cubicBezTo>
                  <a:pt x="48" y="921"/>
                  <a:pt x="40" y="920"/>
                  <a:pt x="33" y="919"/>
                </a:cubicBezTo>
                <a:cubicBezTo>
                  <a:pt x="25" y="918"/>
                  <a:pt x="19" y="917"/>
                  <a:pt x="15" y="917"/>
                </a:cubicBezTo>
                <a:cubicBezTo>
                  <a:pt x="11" y="916"/>
                  <a:pt x="8" y="915"/>
                  <a:pt x="5" y="914"/>
                </a:cubicBezTo>
                <a:cubicBezTo>
                  <a:pt x="3" y="912"/>
                  <a:pt x="1" y="911"/>
                  <a:pt x="1" y="909"/>
                </a:cubicBezTo>
                <a:close/>
              </a:path>
            </a:pathLst>
          </a:custGeom>
          <a:gradFill>
            <a:gsLst>
              <a:gs pos="0">
                <a:srgbClr val="BCE6FF"/>
              </a:gs>
              <a:gs pos="100000">
                <a:srgbClr val="88CDF6"/>
              </a:gs>
            </a:gsLst>
            <a:lin ang="2700000" scaled="0"/>
          </a:gradFill>
          <a:ln w="7620" cap="flat">
            <a:noFill/>
            <a:prstDash val="solid"/>
            <a:miter lim="800000"/>
            <a:headEnd/>
            <a:tailEnd/>
          </a:ln>
          <a:extLst/>
        </p:spPr>
        <p:txBody>
          <a:bodyPr/>
          <a:lstStyle/>
          <a:p>
            <a:endParaRPr lang="en-US"/>
          </a:p>
        </p:txBody>
      </p:sp>
      <p:sp>
        <p:nvSpPr>
          <p:cNvPr id="5" name="Freeform 4"/>
          <p:cNvSpPr>
            <a:spLocks/>
          </p:cNvSpPr>
          <p:nvPr/>
        </p:nvSpPr>
        <p:spPr bwMode="auto">
          <a:xfrm>
            <a:off x="6297164" y="671632"/>
            <a:ext cx="2990850" cy="3577590"/>
          </a:xfrm>
          <a:custGeom>
            <a:avLst/>
            <a:gdLst>
              <a:gd name="T0" fmla="*/ 27 w 14068"/>
              <a:gd name="T1" fmla="*/ 5624 h 16774"/>
              <a:gd name="T2" fmla="*/ 416 w 14068"/>
              <a:gd name="T3" fmla="*/ 6134 h 16774"/>
              <a:gd name="T4" fmla="*/ 1885 w 14068"/>
              <a:gd name="T5" fmla="*/ 7869 h 16774"/>
              <a:gd name="T6" fmla="*/ 2290 w 14068"/>
              <a:gd name="T7" fmla="*/ 8439 h 16774"/>
              <a:gd name="T8" fmla="*/ 3174 w 14068"/>
              <a:gd name="T9" fmla="*/ 13644 h 16774"/>
              <a:gd name="T10" fmla="*/ 3263 w 14068"/>
              <a:gd name="T11" fmla="*/ 15433 h 16774"/>
              <a:gd name="T12" fmla="*/ 3087 w 14068"/>
              <a:gd name="T13" fmla="*/ 16614 h 16774"/>
              <a:gd name="T14" fmla="*/ 3151 w 14068"/>
              <a:gd name="T15" fmla="*/ 16599 h 16774"/>
              <a:gd name="T16" fmla="*/ 3680 w 14068"/>
              <a:gd name="T17" fmla="*/ 15572 h 16774"/>
              <a:gd name="T18" fmla="*/ 3802 w 14068"/>
              <a:gd name="T19" fmla="*/ 15395 h 16774"/>
              <a:gd name="T20" fmla="*/ 3963 w 14068"/>
              <a:gd name="T21" fmla="*/ 15298 h 16774"/>
              <a:gd name="T22" fmla="*/ 4213 w 14068"/>
              <a:gd name="T23" fmla="*/ 14939 h 16774"/>
              <a:gd name="T24" fmla="*/ 4614 w 14068"/>
              <a:gd name="T25" fmla="*/ 14329 h 16774"/>
              <a:gd name="T26" fmla="*/ 5065 w 14068"/>
              <a:gd name="T27" fmla="*/ 13648 h 16774"/>
              <a:gd name="T28" fmla="*/ 5455 w 14068"/>
              <a:gd name="T29" fmla="*/ 13062 h 16774"/>
              <a:gd name="T30" fmla="*/ 5917 w 14068"/>
              <a:gd name="T31" fmla="*/ 12363 h 16774"/>
              <a:gd name="T32" fmla="*/ 6406 w 14068"/>
              <a:gd name="T33" fmla="*/ 11624 h 16774"/>
              <a:gd name="T34" fmla="*/ 6736 w 14068"/>
              <a:gd name="T35" fmla="*/ 11122 h 16774"/>
              <a:gd name="T36" fmla="*/ 7395 w 14068"/>
              <a:gd name="T37" fmla="*/ 10139 h 16774"/>
              <a:gd name="T38" fmla="*/ 8016 w 14068"/>
              <a:gd name="T39" fmla="*/ 9194 h 16774"/>
              <a:gd name="T40" fmla="*/ 8378 w 14068"/>
              <a:gd name="T41" fmla="*/ 8651 h 16774"/>
              <a:gd name="T42" fmla="*/ 8545 w 14068"/>
              <a:gd name="T43" fmla="*/ 8400 h 16774"/>
              <a:gd name="T44" fmla="*/ 8600 w 14068"/>
              <a:gd name="T45" fmla="*/ 8290 h 16774"/>
              <a:gd name="T46" fmla="*/ 8629 w 14068"/>
              <a:gd name="T47" fmla="*/ 8174 h 16774"/>
              <a:gd name="T48" fmla="*/ 8663 w 14068"/>
              <a:gd name="T49" fmla="*/ 8061 h 16774"/>
              <a:gd name="T50" fmla="*/ 8707 w 14068"/>
              <a:gd name="T51" fmla="*/ 7914 h 16774"/>
              <a:gd name="T52" fmla="*/ 8745 w 14068"/>
              <a:gd name="T53" fmla="*/ 7768 h 16774"/>
              <a:gd name="T54" fmla="*/ 8971 w 14068"/>
              <a:gd name="T55" fmla="*/ 7201 h 16774"/>
              <a:gd name="T56" fmla="*/ 9685 w 14068"/>
              <a:gd name="T57" fmla="*/ 6196 h 16774"/>
              <a:gd name="T58" fmla="*/ 10322 w 14068"/>
              <a:gd name="T59" fmla="*/ 5296 h 16774"/>
              <a:gd name="T60" fmla="*/ 10545 w 14068"/>
              <a:gd name="T61" fmla="*/ 4978 h 16774"/>
              <a:gd name="T62" fmla="*/ 10718 w 14068"/>
              <a:gd name="T63" fmla="*/ 4739 h 16774"/>
              <a:gd name="T64" fmla="*/ 13498 w 14068"/>
              <a:gd name="T65" fmla="*/ 812 h 16774"/>
              <a:gd name="T66" fmla="*/ 14058 w 14068"/>
              <a:gd name="T67" fmla="*/ 21 h 16774"/>
              <a:gd name="T68" fmla="*/ 14067 w 14068"/>
              <a:gd name="T69" fmla="*/ 4 h 16774"/>
              <a:gd name="T70" fmla="*/ 14064 w 14068"/>
              <a:gd name="T71" fmla="*/ 3 h 16774"/>
              <a:gd name="T72" fmla="*/ 2374 w 14068"/>
              <a:gd name="T73" fmla="*/ 4587 h 16774"/>
              <a:gd name="T74" fmla="*/ 6 w 14068"/>
              <a:gd name="T75" fmla="*/ 5515 h 16774"/>
              <a:gd name="T76" fmla="*/ 4 w 14068"/>
              <a:gd name="T77" fmla="*/ 5537 h 16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068" h="16774">
                <a:moveTo>
                  <a:pt x="4" y="5537"/>
                </a:moveTo>
                <a:cubicBezTo>
                  <a:pt x="9" y="5556"/>
                  <a:pt x="19" y="5593"/>
                  <a:pt x="27" y="5624"/>
                </a:cubicBezTo>
                <a:cubicBezTo>
                  <a:pt x="36" y="5655"/>
                  <a:pt x="44" y="5679"/>
                  <a:pt x="64" y="5711"/>
                </a:cubicBezTo>
                <a:cubicBezTo>
                  <a:pt x="84" y="5742"/>
                  <a:pt x="117" y="5782"/>
                  <a:pt x="416" y="6134"/>
                </a:cubicBezTo>
                <a:cubicBezTo>
                  <a:pt x="715" y="6487"/>
                  <a:pt x="1280" y="7153"/>
                  <a:pt x="1568" y="7493"/>
                </a:cubicBezTo>
                <a:cubicBezTo>
                  <a:pt x="1857" y="7832"/>
                  <a:pt x="1868" y="7846"/>
                  <a:pt x="1885" y="7869"/>
                </a:cubicBezTo>
                <a:cubicBezTo>
                  <a:pt x="1903" y="7892"/>
                  <a:pt x="1927" y="7925"/>
                  <a:pt x="2006" y="8038"/>
                </a:cubicBezTo>
                <a:cubicBezTo>
                  <a:pt x="2086" y="8150"/>
                  <a:pt x="2221" y="8341"/>
                  <a:pt x="2290" y="8439"/>
                </a:cubicBezTo>
                <a:cubicBezTo>
                  <a:pt x="2359" y="8538"/>
                  <a:pt x="2361" y="8544"/>
                  <a:pt x="2525" y="9565"/>
                </a:cubicBezTo>
                <a:cubicBezTo>
                  <a:pt x="2688" y="10587"/>
                  <a:pt x="3012" y="12623"/>
                  <a:pt x="3174" y="13644"/>
                </a:cubicBezTo>
                <a:cubicBezTo>
                  <a:pt x="3337" y="14665"/>
                  <a:pt x="3338" y="14670"/>
                  <a:pt x="3324" y="14815"/>
                </a:cubicBezTo>
                <a:cubicBezTo>
                  <a:pt x="3311" y="14959"/>
                  <a:pt x="3282" y="15243"/>
                  <a:pt x="3263" y="15433"/>
                </a:cubicBezTo>
                <a:cubicBezTo>
                  <a:pt x="3244" y="15622"/>
                  <a:pt x="3235" y="15717"/>
                  <a:pt x="3202" y="15925"/>
                </a:cubicBezTo>
                <a:cubicBezTo>
                  <a:pt x="3170" y="16133"/>
                  <a:pt x="3115" y="16454"/>
                  <a:pt x="3087" y="16614"/>
                </a:cubicBezTo>
                <a:cubicBezTo>
                  <a:pt x="3060" y="16774"/>
                  <a:pt x="3060" y="16774"/>
                  <a:pt x="3061" y="16773"/>
                </a:cubicBezTo>
                <a:cubicBezTo>
                  <a:pt x="3062" y="16772"/>
                  <a:pt x="3063" y="16770"/>
                  <a:pt x="3151" y="16599"/>
                </a:cubicBezTo>
                <a:cubicBezTo>
                  <a:pt x="3239" y="16428"/>
                  <a:pt x="3414" y="16089"/>
                  <a:pt x="3518" y="15888"/>
                </a:cubicBezTo>
                <a:cubicBezTo>
                  <a:pt x="3622" y="15687"/>
                  <a:pt x="3654" y="15624"/>
                  <a:pt x="3680" y="15572"/>
                </a:cubicBezTo>
                <a:cubicBezTo>
                  <a:pt x="3706" y="15520"/>
                  <a:pt x="3726" y="15478"/>
                  <a:pt x="3743" y="15451"/>
                </a:cubicBezTo>
                <a:cubicBezTo>
                  <a:pt x="3760" y="15425"/>
                  <a:pt x="3775" y="15412"/>
                  <a:pt x="3802" y="15395"/>
                </a:cubicBezTo>
                <a:cubicBezTo>
                  <a:pt x="3828" y="15379"/>
                  <a:pt x="3868" y="15357"/>
                  <a:pt x="3897" y="15341"/>
                </a:cubicBezTo>
                <a:cubicBezTo>
                  <a:pt x="3926" y="15324"/>
                  <a:pt x="3945" y="15312"/>
                  <a:pt x="3963" y="15298"/>
                </a:cubicBezTo>
                <a:cubicBezTo>
                  <a:pt x="3981" y="15283"/>
                  <a:pt x="3997" y="15267"/>
                  <a:pt x="4038" y="15208"/>
                </a:cubicBezTo>
                <a:cubicBezTo>
                  <a:pt x="4078" y="15149"/>
                  <a:pt x="4142" y="15047"/>
                  <a:pt x="4213" y="14939"/>
                </a:cubicBezTo>
                <a:cubicBezTo>
                  <a:pt x="4283" y="14831"/>
                  <a:pt x="4361" y="14715"/>
                  <a:pt x="4426" y="14617"/>
                </a:cubicBezTo>
                <a:cubicBezTo>
                  <a:pt x="4491" y="14519"/>
                  <a:pt x="4543" y="14438"/>
                  <a:pt x="4614" y="14329"/>
                </a:cubicBezTo>
                <a:cubicBezTo>
                  <a:pt x="4685" y="14221"/>
                  <a:pt x="4774" y="14085"/>
                  <a:pt x="4853" y="13968"/>
                </a:cubicBezTo>
                <a:cubicBezTo>
                  <a:pt x="4931" y="13850"/>
                  <a:pt x="4997" y="13750"/>
                  <a:pt x="5065" y="13648"/>
                </a:cubicBezTo>
                <a:cubicBezTo>
                  <a:pt x="5132" y="13545"/>
                  <a:pt x="5201" y="13441"/>
                  <a:pt x="5266" y="13343"/>
                </a:cubicBezTo>
                <a:cubicBezTo>
                  <a:pt x="5331" y="13246"/>
                  <a:pt x="5393" y="13155"/>
                  <a:pt x="5455" y="13062"/>
                </a:cubicBezTo>
                <a:cubicBezTo>
                  <a:pt x="5516" y="12968"/>
                  <a:pt x="5578" y="12872"/>
                  <a:pt x="5652" y="12759"/>
                </a:cubicBezTo>
                <a:cubicBezTo>
                  <a:pt x="5726" y="12646"/>
                  <a:pt x="5813" y="12517"/>
                  <a:pt x="5917" y="12363"/>
                </a:cubicBezTo>
                <a:cubicBezTo>
                  <a:pt x="6020" y="12208"/>
                  <a:pt x="6140" y="12028"/>
                  <a:pt x="6225" y="11900"/>
                </a:cubicBezTo>
                <a:cubicBezTo>
                  <a:pt x="6309" y="11773"/>
                  <a:pt x="6358" y="11697"/>
                  <a:pt x="6406" y="11624"/>
                </a:cubicBezTo>
                <a:cubicBezTo>
                  <a:pt x="6453" y="11550"/>
                  <a:pt x="6500" y="11478"/>
                  <a:pt x="6550" y="11402"/>
                </a:cubicBezTo>
                <a:cubicBezTo>
                  <a:pt x="6600" y="11325"/>
                  <a:pt x="6654" y="11244"/>
                  <a:pt x="6736" y="11122"/>
                </a:cubicBezTo>
                <a:cubicBezTo>
                  <a:pt x="6818" y="11001"/>
                  <a:pt x="6929" y="10838"/>
                  <a:pt x="7042" y="10669"/>
                </a:cubicBezTo>
                <a:cubicBezTo>
                  <a:pt x="7156" y="10500"/>
                  <a:pt x="7272" y="10325"/>
                  <a:pt x="7395" y="10139"/>
                </a:cubicBezTo>
                <a:cubicBezTo>
                  <a:pt x="7517" y="9953"/>
                  <a:pt x="7645" y="9756"/>
                  <a:pt x="7751" y="9594"/>
                </a:cubicBezTo>
                <a:cubicBezTo>
                  <a:pt x="7858" y="9431"/>
                  <a:pt x="7942" y="9304"/>
                  <a:pt x="8016" y="9194"/>
                </a:cubicBezTo>
                <a:cubicBezTo>
                  <a:pt x="8089" y="9084"/>
                  <a:pt x="8152" y="8992"/>
                  <a:pt x="8212" y="8902"/>
                </a:cubicBezTo>
                <a:cubicBezTo>
                  <a:pt x="8272" y="8813"/>
                  <a:pt x="8329" y="8726"/>
                  <a:pt x="8378" y="8651"/>
                </a:cubicBezTo>
                <a:cubicBezTo>
                  <a:pt x="8426" y="8577"/>
                  <a:pt x="8466" y="8515"/>
                  <a:pt x="8493" y="8475"/>
                </a:cubicBezTo>
                <a:cubicBezTo>
                  <a:pt x="8519" y="8436"/>
                  <a:pt x="8533" y="8418"/>
                  <a:pt x="8545" y="8400"/>
                </a:cubicBezTo>
                <a:cubicBezTo>
                  <a:pt x="8558" y="8382"/>
                  <a:pt x="8570" y="8364"/>
                  <a:pt x="8579" y="8346"/>
                </a:cubicBezTo>
                <a:cubicBezTo>
                  <a:pt x="8588" y="8327"/>
                  <a:pt x="8595" y="8309"/>
                  <a:pt x="8600" y="8290"/>
                </a:cubicBezTo>
                <a:cubicBezTo>
                  <a:pt x="8605" y="8271"/>
                  <a:pt x="8607" y="8252"/>
                  <a:pt x="8612" y="8232"/>
                </a:cubicBezTo>
                <a:cubicBezTo>
                  <a:pt x="8617" y="8212"/>
                  <a:pt x="8624" y="8192"/>
                  <a:pt x="8629" y="8174"/>
                </a:cubicBezTo>
                <a:cubicBezTo>
                  <a:pt x="8634" y="8157"/>
                  <a:pt x="8637" y="8142"/>
                  <a:pt x="8643" y="8125"/>
                </a:cubicBezTo>
                <a:cubicBezTo>
                  <a:pt x="8648" y="8107"/>
                  <a:pt x="8655" y="8087"/>
                  <a:pt x="8663" y="8061"/>
                </a:cubicBezTo>
                <a:cubicBezTo>
                  <a:pt x="8670" y="8034"/>
                  <a:pt x="8677" y="8001"/>
                  <a:pt x="8684" y="7975"/>
                </a:cubicBezTo>
                <a:cubicBezTo>
                  <a:pt x="8692" y="7948"/>
                  <a:pt x="8701" y="7929"/>
                  <a:pt x="8707" y="7914"/>
                </a:cubicBezTo>
                <a:cubicBezTo>
                  <a:pt x="8713" y="7899"/>
                  <a:pt x="8716" y="7890"/>
                  <a:pt x="8719" y="7877"/>
                </a:cubicBezTo>
                <a:cubicBezTo>
                  <a:pt x="8721" y="7865"/>
                  <a:pt x="8722" y="7851"/>
                  <a:pt x="8745" y="7768"/>
                </a:cubicBezTo>
                <a:cubicBezTo>
                  <a:pt x="8767" y="7684"/>
                  <a:pt x="8810" y="7531"/>
                  <a:pt x="8842" y="7438"/>
                </a:cubicBezTo>
                <a:cubicBezTo>
                  <a:pt x="8874" y="7344"/>
                  <a:pt x="8894" y="7310"/>
                  <a:pt x="8971" y="7201"/>
                </a:cubicBezTo>
                <a:cubicBezTo>
                  <a:pt x="9047" y="7092"/>
                  <a:pt x="9181" y="6908"/>
                  <a:pt x="9306" y="6733"/>
                </a:cubicBezTo>
                <a:cubicBezTo>
                  <a:pt x="9431" y="6558"/>
                  <a:pt x="9547" y="6392"/>
                  <a:pt x="9685" y="6196"/>
                </a:cubicBezTo>
                <a:cubicBezTo>
                  <a:pt x="9822" y="6000"/>
                  <a:pt x="9981" y="5775"/>
                  <a:pt x="10093" y="5617"/>
                </a:cubicBezTo>
                <a:cubicBezTo>
                  <a:pt x="10206" y="5458"/>
                  <a:pt x="10272" y="5367"/>
                  <a:pt x="10322" y="5296"/>
                </a:cubicBezTo>
                <a:cubicBezTo>
                  <a:pt x="10372" y="5225"/>
                  <a:pt x="10406" y="5175"/>
                  <a:pt x="10440" y="5126"/>
                </a:cubicBezTo>
                <a:cubicBezTo>
                  <a:pt x="10474" y="5077"/>
                  <a:pt x="10508" y="5029"/>
                  <a:pt x="10545" y="4978"/>
                </a:cubicBezTo>
                <a:cubicBezTo>
                  <a:pt x="10582" y="4927"/>
                  <a:pt x="10620" y="4872"/>
                  <a:pt x="10650" y="4831"/>
                </a:cubicBezTo>
                <a:cubicBezTo>
                  <a:pt x="10680" y="4789"/>
                  <a:pt x="10702" y="4760"/>
                  <a:pt x="10718" y="4739"/>
                </a:cubicBezTo>
                <a:cubicBezTo>
                  <a:pt x="10734" y="4718"/>
                  <a:pt x="10744" y="4705"/>
                  <a:pt x="11298" y="3922"/>
                </a:cubicBezTo>
                <a:cubicBezTo>
                  <a:pt x="11852" y="3140"/>
                  <a:pt x="12949" y="1589"/>
                  <a:pt x="13498" y="812"/>
                </a:cubicBezTo>
                <a:cubicBezTo>
                  <a:pt x="14047" y="36"/>
                  <a:pt x="14048" y="34"/>
                  <a:pt x="14050" y="32"/>
                </a:cubicBezTo>
                <a:cubicBezTo>
                  <a:pt x="14052" y="29"/>
                  <a:pt x="14055" y="25"/>
                  <a:pt x="14058" y="21"/>
                </a:cubicBezTo>
                <a:cubicBezTo>
                  <a:pt x="14061" y="16"/>
                  <a:pt x="14063" y="12"/>
                  <a:pt x="14065" y="9"/>
                </a:cubicBezTo>
                <a:cubicBezTo>
                  <a:pt x="14067" y="6"/>
                  <a:pt x="14067" y="5"/>
                  <a:pt x="14067" y="4"/>
                </a:cubicBezTo>
                <a:cubicBezTo>
                  <a:pt x="14068" y="3"/>
                  <a:pt x="14068" y="1"/>
                  <a:pt x="14068" y="1"/>
                </a:cubicBezTo>
                <a:cubicBezTo>
                  <a:pt x="14068" y="0"/>
                  <a:pt x="14067" y="1"/>
                  <a:pt x="14064" y="3"/>
                </a:cubicBezTo>
                <a:cubicBezTo>
                  <a:pt x="14061" y="4"/>
                  <a:pt x="14056" y="7"/>
                  <a:pt x="11719" y="923"/>
                </a:cubicBezTo>
                <a:cubicBezTo>
                  <a:pt x="9382" y="1840"/>
                  <a:pt x="4712" y="3670"/>
                  <a:pt x="2374" y="4587"/>
                </a:cubicBezTo>
                <a:cubicBezTo>
                  <a:pt x="36" y="5503"/>
                  <a:pt x="30" y="5506"/>
                  <a:pt x="23" y="5508"/>
                </a:cubicBezTo>
                <a:cubicBezTo>
                  <a:pt x="17" y="5511"/>
                  <a:pt x="10" y="5514"/>
                  <a:pt x="6" y="5515"/>
                </a:cubicBezTo>
                <a:cubicBezTo>
                  <a:pt x="2" y="5517"/>
                  <a:pt x="1" y="5517"/>
                  <a:pt x="1" y="5518"/>
                </a:cubicBezTo>
                <a:cubicBezTo>
                  <a:pt x="0" y="5518"/>
                  <a:pt x="0" y="5519"/>
                  <a:pt x="4" y="5537"/>
                </a:cubicBezTo>
                <a:close/>
              </a:path>
            </a:pathLst>
          </a:custGeom>
          <a:gradFill>
            <a:gsLst>
              <a:gs pos="0">
                <a:srgbClr val="D8D0C0"/>
              </a:gs>
              <a:gs pos="100000">
                <a:schemeClr val="bg1">
                  <a:lumMod val="95000"/>
                </a:schemeClr>
              </a:gs>
            </a:gsLst>
            <a:lin ang="18900000" scaled="1"/>
          </a:gradFill>
          <a:ln w="0" cap="flat">
            <a:noFill/>
            <a:prstDash val="solid"/>
            <a:miter lim="800000"/>
            <a:headEnd/>
            <a:tailEnd/>
          </a:ln>
          <a:extLst/>
        </p:spPr>
        <p:txBody>
          <a:bodyPr/>
          <a:lstStyle/>
          <a:p>
            <a:endParaRPr lang="en-US"/>
          </a:p>
        </p:txBody>
      </p:sp>
      <p:sp>
        <p:nvSpPr>
          <p:cNvPr id="6" name="Freeform 5"/>
          <p:cNvSpPr>
            <a:spLocks/>
          </p:cNvSpPr>
          <p:nvPr/>
        </p:nvSpPr>
        <p:spPr bwMode="auto">
          <a:xfrm>
            <a:off x="3744464" y="1848922"/>
            <a:ext cx="3261360" cy="2400300"/>
          </a:xfrm>
          <a:custGeom>
            <a:avLst/>
            <a:gdLst>
              <a:gd name="T0" fmla="*/ 112 w 15325"/>
              <a:gd name="T1" fmla="*/ 7704 h 11256"/>
              <a:gd name="T2" fmla="*/ 1087 w 15325"/>
              <a:gd name="T3" fmla="*/ 7976 h 11256"/>
              <a:gd name="T4" fmla="*/ 2122 w 15325"/>
              <a:gd name="T5" fmla="*/ 8460 h 11256"/>
              <a:gd name="T6" fmla="*/ 4017 w 15325"/>
              <a:gd name="T7" fmla="*/ 9409 h 11256"/>
              <a:gd name="T8" fmla="*/ 5339 w 15325"/>
              <a:gd name="T9" fmla="*/ 9988 h 11256"/>
              <a:gd name="T10" fmla="*/ 6092 w 15325"/>
              <a:gd name="T11" fmla="*/ 10182 h 11256"/>
              <a:gd name="T12" fmla="*/ 7698 w 15325"/>
              <a:gd name="T13" fmla="*/ 10370 h 11256"/>
              <a:gd name="T14" fmla="*/ 9504 w 15325"/>
              <a:gd name="T15" fmla="*/ 10577 h 11256"/>
              <a:gd name="T16" fmla="*/ 11478 w 15325"/>
              <a:gd name="T17" fmla="*/ 10805 h 11256"/>
              <a:gd name="T18" fmla="*/ 13247 w 15325"/>
              <a:gd name="T19" fmla="*/ 11016 h 11256"/>
              <a:gd name="T20" fmla="*/ 15042 w 15325"/>
              <a:gd name="T21" fmla="*/ 11254 h 11256"/>
              <a:gd name="T22" fmla="*/ 15058 w 15325"/>
              <a:gd name="T23" fmla="*/ 11251 h 11256"/>
              <a:gd name="T24" fmla="*/ 15079 w 15325"/>
              <a:gd name="T25" fmla="*/ 11122 h 11256"/>
              <a:gd name="T26" fmla="*/ 15145 w 15325"/>
              <a:gd name="T27" fmla="*/ 10735 h 11256"/>
              <a:gd name="T28" fmla="*/ 15179 w 15325"/>
              <a:gd name="T29" fmla="*/ 10527 h 11256"/>
              <a:gd name="T30" fmla="*/ 15214 w 15325"/>
              <a:gd name="T31" fmla="*/ 10305 h 11256"/>
              <a:gd name="T32" fmla="*/ 15265 w 15325"/>
              <a:gd name="T33" fmla="*/ 9849 h 11256"/>
              <a:gd name="T34" fmla="*/ 15303 w 15325"/>
              <a:gd name="T35" fmla="*/ 9473 h 11256"/>
              <a:gd name="T36" fmla="*/ 15323 w 15325"/>
              <a:gd name="T37" fmla="*/ 9260 h 11256"/>
              <a:gd name="T38" fmla="*/ 15321 w 15325"/>
              <a:gd name="T39" fmla="*/ 9125 h 11256"/>
              <a:gd name="T40" fmla="*/ 15075 w 15325"/>
              <a:gd name="T41" fmla="*/ 7786 h 11256"/>
              <a:gd name="T42" fmla="*/ 14567 w 15325"/>
              <a:gd name="T43" fmla="*/ 4589 h 11256"/>
              <a:gd name="T44" fmla="*/ 14340 w 15325"/>
              <a:gd name="T45" fmla="*/ 3037 h 11256"/>
              <a:gd name="T46" fmla="*/ 14221 w 15325"/>
              <a:gd name="T47" fmla="*/ 2828 h 11256"/>
              <a:gd name="T48" fmla="*/ 13892 w 15325"/>
              <a:gd name="T49" fmla="*/ 2367 h 11256"/>
              <a:gd name="T50" fmla="*/ 13399 w 15325"/>
              <a:gd name="T51" fmla="*/ 1779 h 11256"/>
              <a:gd name="T52" fmla="*/ 12188 w 15325"/>
              <a:gd name="T53" fmla="*/ 351 h 11256"/>
              <a:gd name="T54" fmla="*/ 12058 w 15325"/>
              <a:gd name="T55" fmla="*/ 186 h 11256"/>
              <a:gd name="T56" fmla="*/ 12002 w 15325"/>
              <a:gd name="T57" fmla="*/ 26 h 11256"/>
              <a:gd name="T58" fmla="*/ 11995 w 15325"/>
              <a:gd name="T59" fmla="*/ 1 h 11256"/>
              <a:gd name="T60" fmla="*/ 5764 w 15325"/>
              <a:gd name="T61" fmla="*/ 2603 h 11256"/>
              <a:gd name="T62" fmla="*/ 4615 w 15325"/>
              <a:gd name="T63" fmla="*/ 3290 h 11256"/>
              <a:gd name="T64" fmla="*/ 5101 w 15325"/>
              <a:gd name="T65" fmla="*/ 4084 h 11256"/>
              <a:gd name="T66" fmla="*/ 5369 w 15325"/>
              <a:gd name="T67" fmla="*/ 4596 h 11256"/>
              <a:gd name="T68" fmla="*/ 5613 w 15325"/>
              <a:gd name="T69" fmla="*/ 5178 h 11256"/>
              <a:gd name="T70" fmla="*/ 5719 w 15325"/>
              <a:gd name="T71" fmla="*/ 5643 h 11256"/>
              <a:gd name="T72" fmla="*/ 5540 w 15325"/>
              <a:gd name="T73" fmla="*/ 5755 h 11256"/>
              <a:gd name="T74" fmla="*/ 4953 w 15325"/>
              <a:gd name="T75" fmla="*/ 5143 h 11256"/>
              <a:gd name="T76" fmla="*/ 4764 w 15325"/>
              <a:gd name="T77" fmla="*/ 5116 h 11256"/>
              <a:gd name="T78" fmla="*/ 4505 w 15325"/>
              <a:gd name="T79" fmla="*/ 5346 h 11256"/>
              <a:gd name="T80" fmla="*/ 4065 w 15325"/>
              <a:gd name="T81" fmla="*/ 4951 h 11256"/>
              <a:gd name="T82" fmla="*/ 3740 w 15325"/>
              <a:gd name="T83" fmla="*/ 4664 h 11256"/>
              <a:gd name="T84" fmla="*/ 2354 w 15325"/>
              <a:gd name="T85" fmla="*/ 6557 h 11256"/>
              <a:gd name="T86" fmla="*/ 1856 w 15325"/>
              <a:gd name="T87" fmla="*/ 6111 h 11256"/>
              <a:gd name="T88" fmla="*/ 1103 w 15325"/>
              <a:gd name="T89" fmla="*/ 7144 h 11256"/>
              <a:gd name="T90" fmla="*/ 455 w 15325"/>
              <a:gd name="T91" fmla="*/ 6783 h 11256"/>
              <a:gd name="T92" fmla="*/ 6 w 15325"/>
              <a:gd name="T93" fmla="*/ 7669 h 11256"/>
              <a:gd name="T94" fmla="*/ 6 w 15325"/>
              <a:gd name="T95" fmla="*/ 7684 h 1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325" h="11256">
                <a:moveTo>
                  <a:pt x="6" y="7684"/>
                </a:moveTo>
                <a:cubicBezTo>
                  <a:pt x="10" y="7686"/>
                  <a:pt x="16" y="7689"/>
                  <a:pt x="28" y="7691"/>
                </a:cubicBezTo>
                <a:cubicBezTo>
                  <a:pt x="41" y="7694"/>
                  <a:pt x="60" y="7695"/>
                  <a:pt x="112" y="7704"/>
                </a:cubicBezTo>
                <a:cubicBezTo>
                  <a:pt x="164" y="7713"/>
                  <a:pt x="249" y="7730"/>
                  <a:pt x="355" y="7754"/>
                </a:cubicBezTo>
                <a:cubicBezTo>
                  <a:pt x="462" y="7779"/>
                  <a:pt x="588" y="7813"/>
                  <a:pt x="716" y="7851"/>
                </a:cubicBezTo>
                <a:cubicBezTo>
                  <a:pt x="844" y="7890"/>
                  <a:pt x="972" y="7933"/>
                  <a:pt x="1087" y="7976"/>
                </a:cubicBezTo>
                <a:cubicBezTo>
                  <a:pt x="1202" y="8019"/>
                  <a:pt x="1304" y="8062"/>
                  <a:pt x="1413" y="8112"/>
                </a:cubicBezTo>
                <a:cubicBezTo>
                  <a:pt x="1521" y="8162"/>
                  <a:pt x="1636" y="8220"/>
                  <a:pt x="1748" y="8275"/>
                </a:cubicBezTo>
                <a:cubicBezTo>
                  <a:pt x="1859" y="8331"/>
                  <a:pt x="1969" y="8383"/>
                  <a:pt x="2122" y="8460"/>
                </a:cubicBezTo>
                <a:cubicBezTo>
                  <a:pt x="2276" y="8536"/>
                  <a:pt x="2475" y="8637"/>
                  <a:pt x="2704" y="8753"/>
                </a:cubicBezTo>
                <a:cubicBezTo>
                  <a:pt x="2933" y="8868"/>
                  <a:pt x="3192" y="8998"/>
                  <a:pt x="3414" y="9109"/>
                </a:cubicBezTo>
                <a:cubicBezTo>
                  <a:pt x="3636" y="9221"/>
                  <a:pt x="3820" y="9313"/>
                  <a:pt x="4017" y="9409"/>
                </a:cubicBezTo>
                <a:cubicBezTo>
                  <a:pt x="4214" y="9505"/>
                  <a:pt x="4423" y="9604"/>
                  <a:pt x="4608" y="9687"/>
                </a:cubicBezTo>
                <a:cubicBezTo>
                  <a:pt x="4792" y="9769"/>
                  <a:pt x="4951" y="9834"/>
                  <a:pt x="5062" y="9880"/>
                </a:cubicBezTo>
                <a:cubicBezTo>
                  <a:pt x="5173" y="9926"/>
                  <a:pt x="5235" y="9954"/>
                  <a:pt x="5339" y="9988"/>
                </a:cubicBezTo>
                <a:cubicBezTo>
                  <a:pt x="5442" y="10023"/>
                  <a:pt x="5586" y="10064"/>
                  <a:pt x="5693" y="10092"/>
                </a:cubicBezTo>
                <a:cubicBezTo>
                  <a:pt x="5799" y="10120"/>
                  <a:pt x="5867" y="10134"/>
                  <a:pt x="5916" y="10146"/>
                </a:cubicBezTo>
                <a:cubicBezTo>
                  <a:pt x="5965" y="10158"/>
                  <a:pt x="5994" y="10167"/>
                  <a:pt x="6092" y="10182"/>
                </a:cubicBezTo>
                <a:cubicBezTo>
                  <a:pt x="6189" y="10197"/>
                  <a:pt x="6355" y="10216"/>
                  <a:pt x="6526" y="10236"/>
                </a:cubicBezTo>
                <a:cubicBezTo>
                  <a:pt x="6698" y="10255"/>
                  <a:pt x="6874" y="10275"/>
                  <a:pt x="7076" y="10298"/>
                </a:cubicBezTo>
                <a:cubicBezTo>
                  <a:pt x="7277" y="10321"/>
                  <a:pt x="7505" y="10348"/>
                  <a:pt x="7698" y="10370"/>
                </a:cubicBezTo>
                <a:cubicBezTo>
                  <a:pt x="7892" y="10392"/>
                  <a:pt x="8052" y="10409"/>
                  <a:pt x="8239" y="10430"/>
                </a:cubicBezTo>
                <a:cubicBezTo>
                  <a:pt x="8426" y="10452"/>
                  <a:pt x="8638" y="10477"/>
                  <a:pt x="8856" y="10502"/>
                </a:cubicBezTo>
                <a:cubicBezTo>
                  <a:pt x="9073" y="10528"/>
                  <a:pt x="9295" y="10553"/>
                  <a:pt x="9504" y="10577"/>
                </a:cubicBezTo>
                <a:cubicBezTo>
                  <a:pt x="9712" y="10602"/>
                  <a:pt x="9906" y="10625"/>
                  <a:pt x="10099" y="10647"/>
                </a:cubicBezTo>
                <a:cubicBezTo>
                  <a:pt x="10292" y="10669"/>
                  <a:pt x="10484" y="10691"/>
                  <a:pt x="10718" y="10718"/>
                </a:cubicBezTo>
                <a:cubicBezTo>
                  <a:pt x="10952" y="10744"/>
                  <a:pt x="11228" y="10776"/>
                  <a:pt x="11478" y="10805"/>
                </a:cubicBezTo>
                <a:cubicBezTo>
                  <a:pt x="11729" y="10834"/>
                  <a:pt x="11953" y="10860"/>
                  <a:pt x="12172" y="10886"/>
                </a:cubicBezTo>
                <a:cubicBezTo>
                  <a:pt x="12390" y="10911"/>
                  <a:pt x="12602" y="10936"/>
                  <a:pt x="12750" y="10953"/>
                </a:cubicBezTo>
                <a:cubicBezTo>
                  <a:pt x="12898" y="10971"/>
                  <a:pt x="12983" y="10981"/>
                  <a:pt x="13247" y="11016"/>
                </a:cubicBezTo>
                <a:cubicBezTo>
                  <a:pt x="13511" y="11051"/>
                  <a:pt x="13953" y="11111"/>
                  <a:pt x="14277" y="11154"/>
                </a:cubicBezTo>
                <a:cubicBezTo>
                  <a:pt x="14602" y="11197"/>
                  <a:pt x="14807" y="11223"/>
                  <a:pt x="14916" y="11238"/>
                </a:cubicBezTo>
                <a:cubicBezTo>
                  <a:pt x="15024" y="11252"/>
                  <a:pt x="15035" y="11253"/>
                  <a:pt x="15042" y="11254"/>
                </a:cubicBezTo>
                <a:cubicBezTo>
                  <a:pt x="15049" y="11255"/>
                  <a:pt x="15051" y="11256"/>
                  <a:pt x="15053" y="11256"/>
                </a:cubicBezTo>
                <a:cubicBezTo>
                  <a:pt x="15054" y="11256"/>
                  <a:pt x="15055" y="11256"/>
                  <a:pt x="15056" y="11255"/>
                </a:cubicBezTo>
                <a:cubicBezTo>
                  <a:pt x="15057" y="11254"/>
                  <a:pt x="15058" y="11253"/>
                  <a:pt x="15058" y="11251"/>
                </a:cubicBezTo>
                <a:cubicBezTo>
                  <a:pt x="15059" y="11248"/>
                  <a:pt x="15058" y="11245"/>
                  <a:pt x="15059" y="11240"/>
                </a:cubicBezTo>
                <a:cubicBezTo>
                  <a:pt x="15060" y="11234"/>
                  <a:pt x="15061" y="11226"/>
                  <a:pt x="15065" y="11205"/>
                </a:cubicBezTo>
                <a:cubicBezTo>
                  <a:pt x="15068" y="11184"/>
                  <a:pt x="15074" y="11150"/>
                  <a:pt x="15079" y="11122"/>
                </a:cubicBezTo>
                <a:cubicBezTo>
                  <a:pt x="15084" y="11095"/>
                  <a:pt x="15087" y="11073"/>
                  <a:pt x="15096" y="11019"/>
                </a:cubicBezTo>
                <a:cubicBezTo>
                  <a:pt x="15106" y="10965"/>
                  <a:pt x="15121" y="10878"/>
                  <a:pt x="15130" y="10825"/>
                </a:cubicBezTo>
                <a:cubicBezTo>
                  <a:pt x="15139" y="10772"/>
                  <a:pt x="15142" y="10754"/>
                  <a:pt x="15145" y="10735"/>
                </a:cubicBezTo>
                <a:cubicBezTo>
                  <a:pt x="15148" y="10715"/>
                  <a:pt x="15151" y="10695"/>
                  <a:pt x="15155" y="10674"/>
                </a:cubicBezTo>
                <a:cubicBezTo>
                  <a:pt x="15159" y="10652"/>
                  <a:pt x="15163" y="10629"/>
                  <a:pt x="15167" y="10604"/>
                </a:cubicBezTo>
                <a:cubicBezTo>
                  <a:pt x="15171" y="10579"/>
                  <a:pt x="15175" y="10553"/>
                  <a:pt x="15179" y="10527"/>
                </a:cubicBezTo>
                <a:cubicBezTo>
                  <a:pt x="15183" y="10502"/>
                  <a:pt x="15187" y="10478"/>
                  <a:pt x="15191" y="10453"/>
                </a:cubicBezTo>
                <a:cubicBezTo>
                  <a:pt x="15195" y="10427"/>
                  <a:pt x="15199" y="10402"/>
                  <a:pt x="15203" y="10377"/>
                </a:cubicBezTo>
                <a:cubicBezTo>
                  <a:pt x="15207" y="10353"/>
                  <a:pt x="15210" y="10330"/>
                  <a:pt x="15214" y="10305"/>
                </a:cubicBezTo>
                <a:cubicBezTo>
                  <a:pt x="15217" y="10279"/>
                  <a:pt x="15221" y="10250"/>
                  <a:pt x="15225" y="10220"/>
                </a:cubicBezTo>
                <a:cubicBezTo>
                  <a:pt x="15229" y="10191"/>
                  <a:pt x="15233" y="10161"/>
                  <a:pt x="15240" y="10094"/>
                </a:cubicBezTo>
                <a:cubicBezTo>
                  <a:pt x="15247" y="10027"/>
                  <a:pt x="15258" y="9923"/>
                  <a:pt x="15265" y="9849"/>
                </a:cubicBezTo>
                <a:cubicBezTo>
                  <a:pt x="15273" y="9775"/>
                  <a:pt x="15277" y="9732"/>
                  <a:pt x="15281" y="9691"/>
                </a:cubicBezTo>
                <a:cubicBezTo>
                  <a:pt x="15285" y="9650"/>
                  <a:pt x="15289" y="9612"/>
                  <a:pt x="15293" y="9576"/>
                </a:cubicBezTo>
                <a:cubicBezTo>
                  <a:pt x="15296" y="9539"/>
                  <a:pt x="15300" y="9505"/>
                  <a:pt x="15303" y="9473"/>
                </a:cubicBezTo>
                <a:cubicBezTo>
                  <a:pt x="15306" y="9441"/>
                  <a:pt x="15309" y="9412"/>
                  <a:pt x="15311" y="9389"/>
                </a:cubicBezTo>
                <a:cubicBezTo>
                  <a:pt x="15314" y="9365"/>
                  <a:pt x="15315" y="9348"/>
                  <a:pt x="15317" y="9326"/>
                </a:cubicBezTo>
                <a:cubicBezTo>
                  <a:pt x="15319" y="9304"/>
                  <a:pt x="15322" y="9278"/>
                  <a:pt x="15323" y="9260"/>
                </a:cubicBezTo>
                <a:cubicBezTo>
                  <a:pt x="15324" y="9241"/>
                  <a:pt x="15325" y="9231"/>
                  <a:pt x="15325" y="9216"/>
                </a:cubicBezTo>
                <a:cubicBezTo>
                  <a:pt x="15325" y="9200"/>
                  <a:pt x="15324" y="9179"/>
                  <a:pt x="15324" y="9162"/>
                </a:cubicBezTo>
                <a:cubicBezTo>
                  <a:pt x="15323" y="9146"/>
                  <a:pt x="15322" y="9133"/>
                  <a:pt x="15321" y="9125"/>
                </a:cubicBezTo>
                <a:cubicBezTo>
                  <a:pt x="15320" y="9118"/>
                  <a:pt x="15320" y="9115"/>
                  <a:pt x="15281" y="8898"/>
                </a:cubicBezTo>
                <a:cubicBezTo>
                  <a:pt x="15241" y="8681"/>
                  <a:pt x="15163" y="8248"/>
                  <a:pt x="15122" y="8028"/>
                </a:cubicBezTo>
                <a:cubicBezTo>
                  <a:pt x="15081" y="7808"/>
                  <a:pt x="15078" y="7799"/>
                  <a:pt x="15075" y="7786"/>
                </a:cubicBezTo>
                <a:cubicBezTo>
                  <a:pt x="15072" y="7773"/>
                  <a:pt x="15070" y="7755"/>
                  <a:pt x="15067" y="7733"/>
                </a:cubicBezTo>
                <a:cubicBezTo>
                  <a:pt x="15063" y="7711"/>
                  <a:pt x="15060" y="7687"/>
                  <a:pt x="14963" y="7082"/>
                </a:cubicBezTo>
                <a:cubicBezTo>
                  <a:pt x="14866" y="6478"/>
                  <a:pt x="14677" y="5294"/>
                  <a:pt x="14567" y="4589"/>
                </a:cubicBezTo>
                <a:cubicBezTo>
                  <a:pt x="14457" y="3883"/>
                  <a:pt x="14425" y="3656"/>
                  <a:pt x="14402" y="3489"/>
                </a:cubicBezTo>
                <a:cubicBezTo>
                  <a:pt x="14379" y="3321"/>
                  <a:pt x="14365" y="3213"/>
                  <a:pt x="14356" y="3147"/>
                </a:cubicBezTo>
                <a:cubicBezTo>
                  <a:pt x="14348" y="3081"/>
                  <a:pt x="14345" y="3057"/>
                  <a:pt x="14340" y="3037"/>
                </a:cubicBezTo>
                <a:cubicBezTo>
                  <a:pt x="14336" y="3017"/>
                  <a:pt x="14330" y="3001"/>
                  <a:pt x="14324" y="2987"/>
                </a:cubicBezTo>
                <a:cubicBezTo>
                  <a:pt x="14318" y="2973"/>
                  <a:pt x="14311" y="2960"/>
                  <a:pt x="14294" y="2934"/>
                </a:cubicBezTo>
                <a:cubicBezTo>
                  <a:pt x="14276" y="2908"/>
                  <a:pt x="14249" y="2868"/>
                  <a:pt x="14221" y="2828"/>
                </a:cubicBezTo>
                <a:cubicBezTo>
                  <a:pt x="14193" y="2788"/>
                  <a:pt x="14165" y="2749"/>
                  <a:pt x="14133" y="2703"/>
                </a:cubicBezTo>
                <a:cubicBezTo>
                  <a:pt x="14100" y="2658"/>
                  <a:pt x="14064" y="2606"/>
                  <a:pt x="14021" y="2546"/>
                </a:cubicBezTo>
                <a:cubicBezTo>
                  <a:pt x="13978" y="2485"/>
                  <a:pt x="13928" y="2415"/>
                  <a:pt x="13892" y="2367"/>
                </a:cubicBezTo>
                <a:cubicBezTo>
                  <a:pt x="13855" y="2318"/>
                  <a:pt x="13833" y="2291"/>
                  <a:pt x="13803" y="2255"/>
                </a:cubicBezTo>
                <a:cubicBezTo>
                  <a:pt x="13772" y="2219"/>
                  <a:pt x="13734" y="2174"/>
                  <a:pt x="13666" y="2094"/>
                </a:cubicBezTo>
                <a:cubicBezTo>
                  <a:pt x="13598" y="2013"/>
                  <a:pt x="13499" y="1896"/>
                  <a:pt x="13399" y="1779"/>
                </a:cubicBezTo>
                <a:cubicBezTo>
                  <a:pt x="13299" y="1661"/>
                  <a:pt x="13198" y="1542"/>
                  <a:pt x="13026" y="1339"/>
                </a:cubicBezTo>
                <a:cubicBezTo>
                  <a:pt x="12854" y="1136"/>
                  <a:pt x="12610" y="849"/>
                  <a:pt x="12454" y="665"/>
                </a:cubicBezTo>
                <a:cubicBezTo>
                  <a:pt x="12298" y="481"/>
                  <a:pt x="12229" y="400"/>
                  <a:pt x="12188" y="351"/>
                </a:cubicBezTo>
                <a:cubicBezTo>
                  <a:pt x="12147" y="302"/>
                  <a:pt x="12133" y="285"/>
                  <a:pt x="12119" y="268"/>
                </a:cubicBezTo>
                <a:cubicBezTo>
                  <a:pt x="12106" y="252"/>
                  <a:pt x="12093" y="236"/>
                  <a:pt x="12083" y="223"/>
                </a:cubicBezTo>
                <a:cubicBezTo>
                  <a:pt x="12073" y="210"/>
                  <a:pt x="12065" y="199"/>
                  <a:pt x="12058" y="186"/>
                </a:cubicBezTo>
                <a:cubicBezTo>
                  <a:pt x="12050" y="173"/>
                  <a:pt x="12042" y="157"/>
                  <a:pt x="12035" y="136"/>
                </a:cubicBezTo>
                <a:cubicBezTo>
                  <a:pt x="12027" y="114"/>
                  <a:pt x="12019" y="87"/>
                  <a:pt x="12013" y="67"/>
                </a:cubicBezTo>
                <a:cubicBezTo>
                  <a:pt x="12008" y="47"/>
                  <a:pt x="12005" y="35"/>
                  <a:pt x="12002" y="26"/>
                </a:cubicBezTo>
                <a:cubicBezTo>
                  <a:pt x="12000" y="17"/>
                  <a:pt x="11999" y="12"/>
                  <a:pt x="11998" y="8"/>
                </a:cubicBezTo>
                <a:cubicBezTo>
                  <a:pt x="11997" y="5"/>
                  <a:pt x="11997" y="4"/>
                  <a:pt x="11997" y="3"/>
                </a:cubicBezTo>
                <a:cubicBezTo>
                  <a:pt x="11996" y="2"/>
                  <a:pt x="11996" y="1"/>
                  <a:pt x="11995" y="1"/>
                </a:cubicBezTo>
                <a:cubicBezTo>
                  <a:pt x="11994" y="0"/>
                  <a:pt x="11992" y="1"/>
                  <a:pt x="11984" y="4"/>
                </a:cubicBezTo>
                <a:cubicBezTo>
                  <a:pt x="11976" y="7"/>
                  <a:pt x="11961" y="13"/>
                  <a:pt x="10718" y="532"/>
                </a:cubicBezTo>
                <a:cubicBezTo>
                  <a:pt x="9474" y="1052"/>
                  <a:pt x="7001" y="2086"/>
                  <a:pt x="5764" y="2603"/>
                </a:cubicBezTo>
                <a:cubicBezTo>
                  <a:pt x="4527" y="3120"/>
                  <a:pt x="4526" y="3120"/>
                  <a:pt x="4526" y="3121"/>
                </a:cubicBezTo>
                <a:cubicBezTo>
                  <a:pt x="4525" y="3122"/>
                  <a:pt x="4525" y="3124"/>
                  <a:pt x="4526" y="3128"/>
                </a:cubicBezTo>
                <a:cubicBezTo>
                  <a:pt x="4527" y="3132"/>
                  <a:pt x="4529" y="3139"/>
                  <a:pt x="4615" y="3290"/>
                </a:cubicBezTo>
                <a:cubicBezTo>
                  <a:pt x="4701" y="3441"/>
                  <a:pt x="4871" y="3736"/>
                  <a:pt x="4961" y="3891"/>
                </a:cubicBezTo>
                <a:cubicBezTo>
                  <a:pt x="5051" y="4046"/>
                  <a:pt x="5062" y="4060"/>
                  <a:pt x="5073" y="4069"/>
                </a:cubicBezTo>
                <a:cubicBezTo>
                  <a:pt x="5083" y="4078"/>
                  <a:pt x="5094" y="4082"/>
                  <a:pt x="5101" y="4084"/>
                </a:cubicBezTo>
                <a:cubicBezTo>
                  <a:pt x="5109" y="4086"/>
                  <a:pt x="5113" y="4086"/>
                  <a:pt x="5132" y="4119"/>
                </a:cubicBezTo>
                <a:cubicBezTo>
                  <a:pt x="5150" y="4151"/>
                  <a:pt x="5182" y="4216"/>
                  <a:pt x="5224" y="4302"/>
                </a:cubicBezTo>
                <a:cubicBezTo>
                  <a:pt x="5267" y="4389"/>
                  <a:pt x="5321" y="4497"/>
                  <a:pt x="5369" y="4596"/>
                </a:cubicBezTo>
                <a:cubicBezTo>
                  <a:pt x="5416" y="4694"/>
                  <a:pt x="5456" y="4781"/>
                  <a:pt x="5484" y="4839"/>
                </a:cubicBezTo>
                <a:cubicBezTo>
                  <a:pt x="5512" y="4898"/>
                  <a:pt x="5527" y="4926"/>
                  <a:pt x="5545" y="4973"/>
                </a:cubicBezTo>
                <a:cubicBezTo>
                  <a:pt x="5563" y="5019"/>
                  <a:pt x="5586" y="5084"/>
                  <a:pt x="5613" y="5178"/>
                </a:cubicBezTo>
                <a:cubicBezTo>
                  <a:pt x="5640" y="5272"/>
                  <a:pt x="5672" y="5396"/>
                  <a:pt x="5691" y="5473"/>
                </a:cubicBezTo>
                <a:cubicBezTo>
                  <a:pt x="5711" y="5549"/>
                  <a:pt x="5718" y="5577"/>
                  <a:pt x="5722" y="5597"/>
                </a:cubicBezTo>
                <a:cubicBezTo>
                  <a:pt x="5727" y="5618"/>
                  <a:pt x="5728" y="5630"/>
                  <a:pt x="5719" y="5643"/>
                </a:cubicBezTo>
                <a:cubicBezTo>
                  <a:pt x="5710" y="5656"/>
                  <a:pt x="5690" y="5669"/>
                  <a:pt x="5667" y="5684"/>
                </a:cubicBezTo>
                <a:cubicBezTo>
                  <a:pt x="5643" y="5699"/>
                  <a:pt x="5615" y="5715"/>
                  <a:pt x="5592" y="5728"/>
                </a:cubicBezTo>
                <a:cubicBezTo>
                  <a:pt x="5570" y="5740"/>
                  <a:pt x="5551" y="5750"/>
                  <a:pt x="5540" y="5755"/>
                </a:cubicBezTo>
                <a:cubicBezTo>
                  <a:pt x="5529" y="5760"/>
                  <a:pt x="5525" y="5759"/>
                  <a:pt x="5510" y="5744"/>
                </a:cubicBezTo>
                <a:cubicBezTo>
                  <a:pt x="5495" y="5729"/>
                  <a:pt x="5468" y="5700"/>
                  <a:pt x="5357" y="5580"/>
                </a:cubicBezTo>
                <a:cubicBezTo>
                  <a:pt x="5247" y="5460"/>
                  <a:pt x="5053" y="5250"/>
                  <a:pt x="4953" y="5143"/>
                </a:cubicBezTo>
                <a:cubicBezTo>
                  <a:pt x="4854" y="5035"/>
                  <a:pt x="4850" y="5031"/>
                  <a:pt x="4844" y="5031"/>
                </a:cubicBezTo>
                <a:cubicBezTo>
                  <a:pt x="4839" y="5031"/>
                  <a:pt x="4832" y="5036"/>
                  <a:pt x="4824" y="5044"/>
                </a:cubicBezTo>
                <a:cubicBezTo>
                  <a:pt x="4815" y="5053"/>
                  <a:pt x="4806" y="5066"/>
                  <a:pt x="4764" y="5116"/>
                </a:cubicBezTo>
                <a:cubicBezTo>
                  <a:pt x="4722" y="5166"/>
                  <a:pt x="4647" y="5252"/>
                  <a:pt x="4605" y="5297"/>
                </a:cubicBezTo>
                <a:cubicBezTo>
                  <a:pt x="4563" y="5342"/>
                  <a:pt x="4554" y="5346"/>
                  <a:pt x="4543" y="5349"/>
                </a:cubicBezTo>
                <a:cubicBezTo>
                  <a:pt x="4533" y="5352"/>
                  <a:pt x="4522" y="5354"/>
                  <a:pt x="4505" y="5346"/>
                </a:cubicBezTo>
                <a:cubicBezTo>
                  <a:pt x="4487" y="5339"/>
                  <a:pt x="4463" y="5321"/>
                  <a:pt x="4430" y="5292"/>
                </a:cubicBezTo>
                <a:cubicBezTo>
                  <a:pt x="4396" y="5263"/>
                  <a:pt x="4353" y="5221"/>
                  <a:pt x="4284" y="5157"/>
                </a:cubicBezTo>
                <a:cubicBezTo>
                  <a:pt x="4216" y="5093"/>
                  <a:pt x="4122" y="5005"/>
                  <a:pt x="4065" y="4951"/>
                </a:cubicBezTo>
                <a:cubicBezTo>
                  <a:pt x="4007" y="4897"/>
                  <a:pt x="3986" y="4876"/>
                  <a:pt x="3940" y="4832"/>
                </a:cubicBezTo>
                <a:cubicBezTo>
                  <a:pt x="3893" y="4788"/>
                  <a:pt x="3821" y="4721"/>
                  <a:pt x="3784" y="4689"/>
                </a:cubicBezTo>
                <a:cubicBezTo>
                  <a:pt x="3747" y="4656"/>
                  <a:pt x="3744" y="4659"/>
                  <a:pt x="3740" y="4664"/>
                </a:cubicBezTo>
                <a:cubicBezTo>
                  <a:pt x="3736" y="4669"/>
                  <a:pt x="3730" y="4676"/>
                  <a:pt x="3501" y="4989"/>
                </a:cubicBezTo>
                <a:cubicBezTo>
                  <a:pt x="3272" y="5302"/>
                  <a:pt x="2820" y="5921"/>
                  <a:pt x="2592" y="6233"/>
                </a:cubicBezTo>
                <a:cubicBezTo>
                  <a:pt x="2364" y="6546"/>
                  <a:pt x="2358" y="6552"/>
                  <a:pt x="2354" y="6557"/>
                </a:cubicBezTo>
                <a:cubicBezTo>
                  <a:pt x="2349" y="6561"/>
                  <a:pt x="2344" y="6563"/>
                  <a:pt x="2262" y="6488"/>
                </a:cubicBezTo>
                <a:cubicBezTo>
                  <a:pt x="2180" y="6412"/>
                  <a:pt x="2021" y="6259"/>
                  <a:pt x="1940" y="6183"/>
                </a:cubicBezTo>
                <a:cubicBezTo>
                  <a:pt x="1860" y="6106"/>
                  <a:pt x="1858" y="6106"/>
                  <a:pt x="1856" y="6111"/>
                </a:cubicBezTo>
                <a:cubicBezTo>
                  <a:pt x="1853" y="6116"/>
                  <a:pt x="1849" y="6126"/>
                  <a:pt x="1726" y="6300"/>
                </a:cubicBezTo>
                <a:cubicBezTo>
                  <a:pt x="1602" y="6474"/>
                  <a:pt x="1359" y="6812"/>
                  <a:pt x="1235" y="6980"/>
                </a:cubicBezTo>
                <a:cubicBezTo>
                  <a:pt x="1111" y="7148"/>
                  <a:pt x="1106" y="7146"/>
                  <a:pt x="1103" y="7144"/>
                </a:cubicBezTo>
                <a:cubicBezTo>
                  <a:pt x="1100" y="7143"/>
                  <a:pt x="1099" y="7142"/>
                  <a:pt x="992" y="7082"/>
                </a:cubicBezTo>
                <a:cubicBezTo>
                  <a:pt x="886" y="7023"/>
                  <a:pt x="675" y="6905"/>
                  <a:pt x="568" y="6845"/>
                </a:cubicBezTo>
                <a:cubicBezTo>
                  <a:pt x="461" y="6785"/>
                  <a:pt x="459" y="6783"/>
                  <a:pt x="455" y="6783"/>
                </a:cubicBezTo>
                <a:cubicBezTo>
                  <a:pt x="451" y="6783"/>
                  <a:pt x="446" y="6784"/>
                  <a:pt x="372" y="6930"/>
                </a:cubicBezTo>
                <a:cubicBezTo>
                  <a:pt x="298" y="7076"/>
                  <a:pt x="155" y="7367"/>
                  <a:pt x="82" y="7514"/>
                </a:cubicBezTo>
                <a:cubicBezTo>
                  <a:pt x="10" y="7662"/>
                  <a:pt x="7" y="7666"/>
                  <a:pt x="6" y="7669"/>
                </a:cubicBezTo>
                <a:cubicBezTo>
                  <a:pt x="4" y="7672"/>
                  <a:pt x="2" y="7674"/>
                  <a:pt x="2" y="7676"/>
                </a:cubicBezTo>
                <a:cubicBezTo>
                  <a:pt x="1" y="7677"/>
                  <a:pt x="0" y="7679"/>
                  <a:pt x="1" y="7680"/>
                </a:cubicBezTo>
                <a:cubicBezTo>
                  <a:pt x="1" y="7681"/>
                  <a:pt x="2" y="7682"/>
                  <a:pt x="6" y="7684"/>
                </a:cubicBezTo>
                <a:close/>
              </a:path>
            </a:pathLst>
          </a:custGeom>
          <a:solidFill>
            <a:srgbClr val="808080"/>
          </a:solidFill>
          <a:ln w="0" cap="flat">
            <a:noFill/>
            <a:prstDash val="solid"/>
            <a:miter lim="800000"/>
            <a:headEnd/>
            <a:tailEnd/>
          </a:ln>
          <a:extLst/>
        </p:spPr>
        <p:txBody>
          <a:bodyPr/>
          <a:lstStyle/>
          <a:p>
            <a:endParaRPr lang="en-US"/>
          </a:p>
        </p:txBody>
      </p:sp>
      <p:sp>
        <p:nvSpPr>
          <p:cNvPr id="7" name="Freeform 6"/>
          <p:cNvSpPr>
            <a:spLocks/>
          </p:cNvSpPr>
          <p:nvPr/>
        </p:nvSpPr>
        <p:spPr bwMode="auto">
          <a:xfrm>
            <a:off x="6571484" y="3506272"/>
            <a:ext cx="327660" cy="384810"/>
          </a:xfrm>
          <a:custGeom>
            <a:avLst/>
            <a:gdLst>
              <a:gd name="T0" fmla="*/ 21 w 1541"/>
              <a:gd name="T1" fmla="*/ 289 h 1799"/>
              <a:gd name="T2" fmla="*/ 3 w 1541"/>
              <a:gd name="T3" fmla="*/ 314 h 1799"/>
              <a:gd name="T4" fmla="*/ 7 w 1541"/>
              <a:gd name="T5" fmla="*/ 374 h 1799"/>
              <a:gd name="T6" fmla="*/ 30 w 1541"/>
              <a:gd name="T7" fmla="*/ 448 h 1799"/>
              <a:gd name="T8" fmla="*/ 61 w 1541"/>
              <a:gd name="T9" fmla="*/ 522 h 1799"/>
              <a:gd name="T10" fmla="*/ 104 w 1541"/>
              <a:gd name="T11" fmla="*/ 607 h 1799"/>
              <a:gd name="T12" fmla="*/ 125 w 1541"/>
              <a:gd name="T13" fmla="*/ 666 h 1799"/>
              <a:gd name="T14" fmla="*/ 134 w 1541"/>
              <a:gd name="T15" fmla="*/ 740 h 1799"/>
              <a:gd name="T16" fmla="*/ 138 w 1541"/>
              <a:gd name="T17" fmla="*/ 893 h 1799"/>
              <a:gd name="T18" fmla="*/ 101 w 1541"/>
              <a:gd name="T19" fmla="*/ 1212 h 1799"/>
              <a:gd name="T20" fmla="*/ 66 w 1541"/>
              <a:gd name="T21" fmla="*/ 1539 h 1799"/>
              <a:gd name="T22" fmla="*/ 55 w 1541"/>
              <a:gd name="T23" fmla="*/ 1652 h 1799"/>
              <a:gd name="T24" fmla="*/ 58 w 1541"/>
              <a:gd name="T25" fmla="*/ 1697 h 1799"/>
              <a:gd name="T26" fmla="*/ 88 w 1541"/>
              <a:gd name="T27" fmla="*/ 1714 h 1799"/>
              <a:gd name="T28" fmla="*/ 207 w 1541"/>
              <a:gd name="T29" fmla="*/ 1726 h 1799"/>
              <a:gd name="T30" fmla="*/ 496 w 1541"/>
              <a:gd name="T31" fmla="*/ 1759 h 1799"/>
              <a:gd name="T32" fmla="*/ 737 w 1541"/>
              <a:gd name="T33" fmla="*/ 1787 h 1799"/>
              <a:gd name="T34" fmla="*/ 862 w 1541"/>
              <a:gd name="T35" fmla="*/ 1793 h 1799"/>
              <a:gd name="T36" fmla="*/ 1015 w 1541"/>
              <a:gd name="T37" fmla="*/ 1743 h 1799"/>
              <a:gd name="T38" fmla="*/ 1267 w 1541"/>
              <a:gd name="T39" fmla="*/ 1648 h 1799"/>
              <a:gd name="T40" fmla="*/ 1420 w 1541"/>
              <a:gd name="T41" fmla="*/ 1577 h 1799"/>
              <a:gd name="T42" fmla="*/ 1512 w 1541"/>
              <a:gd name="T43" fmla="*/ 1402 h 1799"/>
              <a:gd name="T44" fmla="*/ 1532 w 1541"/>
              <a:gd name="T45" fmla="*/ 1152 h 1799"/>
              <a:gd name="T46" fmla="*/ 1474 w 1541"/>
              <a:gd name="T47" fmla="*/ 777 h 1799"/>
              <a:gd name="T48" fmla="*/ 1391 w 1541"/>
              <a:gd name="T49" fmla="*/ 393 h 1799"/>
              <a:gd name="T50" fmla="*/ 1276 w 1541"/>
              <a:gd name="T51" fmla="*/ 176 h 1799"/>
              <a:gd name="T52" fmla="*/ 1139 w 1541"/>
              <a:gd name="T53" fmla="*/ 76 h 1799"/>
              <a:gd name="T54" fmla="*/ 927 w 1541"/>
              <a:gd name="T55" fmla="*/ 11 h 1799"/>
              <a:gd name="T56" fmla="*/ 703 w 1541"/>
              <a:gd name="T57" fmla="*/ 16 h 1799"/>
              <a:gd name="T58" fmla="*/ 485 w 1541"/>
              <a:gd name="T59" fmla="*/ 62 h 1799"/>
              <a:gd name="T60" fmla="*/ 304 w 1541"/>
              <a:gd name="T61" fmla="*/ 140 h 1799"/>
              <a:gd name="T62" fmla="*/ 142 w 1541"/>
              <a:gd name="T63" fmla="*/ 224 h 1799"/>
              <a:gd name="T64" fmla="*/ 57 w 1541"/>
              <a:gd name="T65" fmla="*/ 274 h 1799"/>
              <a:gd name="T66" fmla="*/ 21 w 1541"/>
              <a:gd name="T67" fmla="*/ 289 h 1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1" h="1799">
                <a:moveTo>
                  <a:pt x="21" y="289"/>
                </a:moveTo>
                <a:cubicBezTo>
                  <a:pt x="12" y="293"/>
                  <a:pt x="6" y="300"/>
                  <a:pt x="3" y="314"/>
                </a:cubicBezTo>
                <a:cubicBezTo>
                  <a:pt x="0" y="328"/>
                  <a:pt x="2" y="350"/>
                  <a:pt x="7" y="374"/>
                </a:cubicBezTo>
                <a:cubicBezTo>
                  <a:pt x="12" y="398"/>
                  <a:pt x="21" y="424"/>
                  <a:pt x="30" y="448"/>
                </a:cubicBezTo>
                <a:cubicBezTo>
                  <a:pt x="39" y="472"/>
                  <a:pt x="48" y="495"/>
                  <a:pt x="61" y="522"/>
                </a:cubicBezTo>
                <a:cubicBezTo>
                  <a:pt x="75" y="550"/>
                  <a:pt x="92" y="583"/>
                  <a:pt x="104" y="607"/>
                </a:cubicBezTo>
                <a:cubicBezTo>
                  <a:pt x="115" y="631"/>
                  <a:pt x="121" y="647"/>
                  <a:pt x="125" y="666"/>
                </a:cubicBezTo>
                <a:cubicBezTo>
                  <a:pt x="128" y="685"/>
                  <a:pt x="130" y="708"/>
                  <a:pt x="134" y="740"/>
                </a:cubicBezTo>
                <a:cubicBezTo>
                  <a:pt x="138" y="772"/>
                  <a:pt x="143" y="814"/>
                  <a:pt x="138" y="893"/>
                </a:cubicBezTo>
                <a:cubicBezTo>
                  <a:pt x="132" y="973"/>
                  <a:pt x="116" y="1089"/>
                  <a:pt x="101" y="1212"/>
                </a:cubicBezTo>
                <a:cubicBezTo>
                  <a:pt x="86" y="1335"/>
                  <a:pt x="73" y="1464"/>
                  <a:pt x="66" y="1539"/>
                </a:cubicBezTo>
                <a:cubicBezTo>
                  <a:pt x="58" y="1613"/>
                  <a:pt x="56" y="1634"/>
                  <a:pt x="55" y="1652"/>
                </a:cubicBezTo>
                <a:cubicBezTo>
                  <a:pt x="54" y="1671"/>
                  <a:pt x="54" y="1687"/>
                  <a:pt x="58" y="1697"/>
                </a:cubicBezTo>
                <a:cubicBezTo>
                  <a:pt x="62" y="1707"/>
                  <a:pt x="70" y="1711"/>
                  <a:pt x="88" y="1714"/>
                </a:cubicBezTo>
                <a:cubicBezTo>
                  <a:pt x="107" y="1717"/>
                  <a:pt x="135" y="1718"/>
                  <a:pt x="207" y="1726"/>
                </a:cubicBezTo>
                <a:cubicBezTo>
                  <a:pt x="279" y="1733"/>
                  <a:pt x="396" y="1747"/>
                  <a:pt x="496" y="1759"/>
                </a:cubicBezTo>
                <a:cubicBezTo>
                  <a:pt x="596" y="1770"/>
                  <a:pt x="680" y="1780"/>
                  <a:pt x="737" y="1787"/>
                </a:cubicBezTo>
                <a:cubicBezTo>
                  <a:pt x="795" y="1794"/>
                  <a:pt x="825" y="1799"/>
                  <a:pt x="862" y="1793"/>
                </a:cubicBezTo>
                <a:cubicBezTo>
                  <a:pt x="898" y="1788"/>
                  <a:pt x="941" y="1772"/>
                  <a:pt x="1015" y="1743"/>
                </a:cubicBezTo>
                <a:cubicBezTo>
                  <a:pt x="1089" y="1714"/>
                  <a:pt x="1194" y="1672"/>
                  <a:pt x="1267" y="1648"/>
                </a:cubicBezTo>
                <a:cubicBezTo>
                  <a:pt x="1341" y="1623"/>
                  <a:pt x="1382" y="1614"/>
                  <a:pt x="1420" y="1577"/>
                </a:cubicBezTo>
                <a:cubicBezTo>
                  <a:pt x="1457" y="1539"/>
                  <a:pt x="1491" y="1473"/>
                  <a:pt x="1512" y="1402"/>
                </a:cubicBezTo>
                <a:cubicBezTo>
                  <a:pt x="1532" y="1331"/>
                  <a:pt x="1541" y="1256"/>
                  <a:pt x="1532" y="1152"/>
                </a:cubicBezTo>
                <a:cubicBezTo>
                  <a:pt x="1524" y="1048"/>
                  <a:pt x="1499" y="914"/>
                  <a:pt x="1474" y="777"/>
                </a:cubicBezTo>
                <a:cubicBezTo>
                  <a:pt x="1449" y="639"/>
                  <a:pt x="1424" y="498"/>
                  <a:pt x="1391" y="393"/>
                </a:cubicBezTo>
                <a:cubicBezTo>
                  <a:pt x="1357" y="289"/>
                  <a:pt x="1316" y="223"/>
                  <a:pt x="1276" y="176"/>
                </a:cubicBezTo>
                <a:cubicBezTo>
                  <a:pt x="1236" y="129"/>
                  <a:pt x="1198" y="103"/>
                  <a:pt x="1139" y="76"/>
                </a:cubicBezTo>
                <a:cubicBezTo>
                  <a:pt x="1081" y="49"/>
                  <a:pt x="1003" y="22"/>
                  <a:pt x="927" y="11"/>
                </a:cubicBezTo>
                <a:cubicBezTo>
                  <a:pt x="851" y="0"/>
                  <a:pt x="778" y="6"/>
                  <a:pt x="703" y="16"/>
                </a:cubicBezTo>
                <a:cubicBezTo>
                  <a:pt x="628" y="26"/>
                  <a:pt x="551" y="41"/>
                  <a:pt x="485" y="62"/>
                </a:cubicBezTo>
                <a:cubicBezTo>
                  <a:pt x="418" y="83"/>
                  <a:pt x="362" y="111"/>
                  <a:pt x="304" y="140"/>
                </a:cubicBezTo>
                <a:cubicBezTo>
                  <a:pt x="246" y="169"/>
                  <a:pt x="185" y="200"/>
                  <a:pt x="142" y="224"/>
                </a:cubicBezTo>
                <a:cubicBezTo>
                  <a:pt x="99" y="248"/>
                  <a:pt x="74" y="264"/>
                  <a:pt x="57" y="274"/>
                </a:cubicBezTo>
                <a:cubicBezTo>
                  <a:pt x="39" y="283"/>
                  <a:pt x="29" y="285"/>
                  <a:pt x="21" y="289"/>
                </a:cubicBezTo>
                <a:close/>
              </a:path>
            </a:pathLst>
          </a:custGeom>
          <a:solidFill>
            <a:srgbClr val="F6C90E"/>
          </a:solidFill>
          <a:ln w="0" cap="flat">
            <a:noFill/>
            <a:prstDash val="solid"/>
            <a:miter lim="800000"/>
            <a:headEnd/>
            <a:tailEnd/>
          </a:ln>
          <a:extLst/>
        </p:spPr>
        <p:txBody>
          <a:bodyPr/>
          <a:lstStyle/>
          <a:p>
            <a:endParaRPr lang="en-US"/>
          </a:p>
        </p:txBody>
      </p:sp>
      <p:sp>
        <p:nvSpPr>
          <p:cNvPr id="8" name="Freeform 7"/>
          <p:cNvSpPr>
            <a:spLocks/>
          </p:cNvSpPr>
          <p:nvPr/>
        </p:nvSpPr>
        <p:spPr bwMode="auto">
          <a:xfrm>
            <a:off x="1690874" y="3940612"/>
            <a:ext cx="956310" cy="647700"/>
          </a:xfrm>
          <a:custGeom>
            <a:avLst/>
            <a:gdLst>
              <a:gd name="T0" fmla="*/ 1 w 4512"/>
              <a:gd name="T1" fmla="*/ 3041 h 3042"/>
              <a:gd name="T2" fmla="*/ 12 w 4512"/>
              <a:gd name="T3" fmla="*/ 3033 h 3042"/>
              <a:gd name="T4" fmla="*/ 700 w 4512"/>
              <a:gd name="T5" fmla="*/ 2603 h 3042"/>
              <a:gd name="T6" fmla="*/ 3388 w 4512"/>
              <a:gd name="T7" fmla="*/ 923 h 3042"/>
              <a:gd name="T8" fmla="*/ 4096 w 4512"/>
              <a:gd name="T9" fmla="*/ 480 h 3042"/>
              <a:gd name="T10" fmla="*/ 4133 w 4512"/>
              <a:gd name="T11" fmla="*/ 457 h 3042"/>
              <a:gd name="T12" fmla="*/ 4197 w 4512"/>
              <a:gd name="T13" fmla="*/ 418 h 3042"/>
              <a:gd name="T14" fmla="*/ 4274 w 4512"/>
              <a:gd name="T15" fmla="*/ 370 h 3042"/>
              <a:gd name="T16" fmla="*/ 4322 w 4512"/>
              <a:gd name="T17" fmla="*/ 329 h 3042"/>
              <a:gd name="T18" fmla="*/ 4376 w 4512"/>
              <a:gd name="T19" fmla="*/ 273 h 3042"/>
              <a:gd name="T20" fmla="*/ 4414 w 4512"/>
              <a:gd name="T21" fmla="*/ 226 h 3042"/>
              <a:gd name="T22" fmla="*/ 4454 w 4512"/>
              <a:gd name="T23" fmla="*/ 164 h 3042"/>
              <a:gd name="T24" fmla="*/ 4492 w 4512"/>
              <a:gd name="T25" fmla="*/ 97 h 3042"/>
              <a:gd name="T26" fmla="*/ 4510 w 4512"/>
              <a:gd name="T27" fmla="*/ 54 h 3042"/>
              <a:gd name="T28" fmla="*/ 4493 w 4512"/>
              <a:gd name="T29" fmla="*/ 37 h 3042"/>
              <a:gd name="T30" fmla="*/ 4421 w 4512"/>
              <a:gd name="T31" fmla="*/ 7 h 3042"/>
              <a:gd name="T32" fmla="*/ 4400 w 4512"/>
              <a:gd name="T33" fmla="*/ 6 h 3042"/>
              <a:gd name="T34" fmla="*/ 4387 w 4512"/>
              <a:gd name="T35" fmla="*/ 38 h 3042"/>
              <a:gd name="T36" fmla="*/ 4352 w 4512"/>
              <a:gd name="T37" fmla="*/ 106 h 3042"/>
              <a:gd name="T38" fmla="*/ 4303 w 4512"/>
              <a:gd name="T39" fmla="*/ 175 h 3042"/>
              <a:gd name="T40" fmla="*/ 4214 w 4512"/>
              <a:gd name="T41" fmla="*/ 263 h 3042"/>
              <a:gd name="T42" fmla="*/ 4082 w 4512"/>
              <a:gd name="T43" fmla="*/ 356 h 3042"/>
              <a:gd name="T44" fmla="*/ 3891 w 4512"/>
              <a:gd name="T45" fmla="*/ 475 h 3042"/>
              <a:gd name="T46" fmla="*/ 3067 w 4512"/>
              <a:gd name="T47" fmla="*/ 988 h 3042"/>
              <a:gd name="T48" fmla="*/ 608 w 4512"/>
              <a:gd name="T49" fmla="*/ 2524 h 3042"/>
              <a:gd name="T50" fmla="*/ 3 w 4512"/>
              <a:gd name="T51" fmla="*/ 2903 h 3042"/>
              <a:gd name="T52" fmla="*/ 0 w 4512"/>
              <a:gd name="T53" fmla="*/ 2905 h 3042"/>
              <a:gd name="T54" fmla="*/ 0 w 4512"/>
              <a:gd name="T55" fmla="*/ 2929 h 3042"/>
              <a:gd name="T56" fmla="*/ 0 w 4512"/>
              <a:gd name="T57" fmla="*/ 3015 h 3042"/>
              <a:gd name="T58" fmla="*/ 0 w 4512"/>
              <a:gd name="T59" fmla="*/ 3040 h 3042"/>
              <a:gd name="T60" fmla="*/ 1 w 4512"/>
              <a:gd name="T61" fmla="*/ 3041 h 3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12" h="3042">
                <a:moveTo>
                  <a:pt x="1" y="3041"/>
                </a:moveTo>
                <a:cubicBezTo>
                  <a:pt x="3" y="3040"/>
                  <a:pt x="6" y="3037"/>
                  <a:pt x="12" y="3033"/>
                </a:cubicBezTo>
                <a:cubicBezTo>
                  <a:pt x="18" y="3029"/>
                  <a:pt x="26" y="3024"/>
                  <a:pt x="700" y="2603"/>
                </a:cubicBezTo>
                <a:cubicBezTo>
                  <a:pt x="1373" y="2182"/>
                  <a:pt x="2710" y="1346"/>
                  <a:pt x="3388" y="923"/>
                </a:cubicBezTo>
                <a:cubicBezTo>
                  <a:pt x="4066" y="499"/>
                  <a:pt x="4083" y="488"/>
                  <a:pt x="4096" y="480"/>
                </a:cubicBezTo>
                <a:cubicBezTo>
                  <a:pt x="4109" y="472"/>
                  <a:pt x="4117" y="466"/>
                  <a:pt x="4133" y="457"/>
                </a:cubicBezTo>
                <a:cubicBezTo>
                  <a:pt x="4148" y="447"/>
                  <a:pt x="4171" y="433"/>
                  <a:pt x="4197" y="418"/>
                </a:cubicBezTo>
                <a:cubicBezTo>
                  <a:pt x="4223" y="402"/>
                  <a:pt x="4253" y="385"/>
                  <a:pt x="4274" y="370"/>
                </a:cubicBezTo>
                <a:cubicBezTo>
                  <a:pt x="4295" y="356"/>
                  <a:pt x="4306" y="345"/>
                  <a:pt x="4322" y="329"/>
                </a:cubicBezTo>
                <a:cubicBezTo>
                  <a:pt x="4338" y="312"/>
                  <a:pt x="4360" y="290"/>
                  <a:pt x="4376" y="273"/>
                </a:cubicBezTo>
                <a:cubicBezTo>
                  <a:pt x="4392" y="255"/>
                  <a:pt x="4402" y="243"/>
                  <a:pt x="4414" y="226"/>
                </a:cubicBezTo>
                <a:cubicBezTo>
                  <a:pt x="4426" y="209"/>
                  <a:pt x="4440" y="187"/>
                  <a:pt x="4454" y="164"/>
                </a:cubicBezTo>
                <a:cubicBezTo>
                  <a:pt x="4468" y="141"/>
                  <a:pt x="4482" y="117"/>
                  <a:pt x="4492" y="97"/>
                </a:cubicBezTo>
                <a:cubicBezTo>
                  <a:pt x="4501" y="77"/>
                  <a:pt x="4507" y="62"/>
                  <a:pt x="4510" y="54"/>
                </a:cubicBezTo>
                <a:cubicBezTo>
                  <a:pt x="4512" y="46"/>
                  <a:pt x="4511" y="45"/>
                  <a:pt x="4493" y="37"/>
                </a:cubicBezTo>
                <a:cubicBezTo>
                  <a:pt x="4475" y="29"/>
                  <a:pt x="4439" y="14"/>
                  <a:pt x="4421" y="7"/>
                </a:cubicBezTo>
                <a:cubicBezTo>
                  <a:pt x="4402" y="0"/>
                  <a:pt x="4402" y="1"/>
                  <a:pt x="4400" y="6"/>
                </a:cubicBezTo>
                <a:cubicBezTo>
                  <a:pt x="4398" y="11"/>
                  <a:pt x="4396" y="20"/>
                  <a:pt x="4387" y="38"/>
                </a:cubicBezTo>
                <a:cubicBezTo>
                  <a:pt x="4379" y="56"/>
                  <a:pt x="4366" y="83"/>
                  <a:pt x="4352" y="106"/>
                </a:cubicBezTo>
                <a:cubicBezTo>
                  <a:pt x="4339" y="129"/>
                  <a:pt x="4325" y="150"/>
                  <a:pt x="4303" y="175"/>
                </a:cubicBezTo>
                <a:cubicBezTo>
                  <a:pt x="4281" y="201"/>
                  <a:pt x="4251" y="233"/>
                  <a:pt x="4214" y="263"/>
                </a:cubicBezTo>
                <a:cubicBezTo>
                  <a:pt x="4177" y="293"/>
                  <a:pt x="4134" y="322"/>
                  <a:pt x="4082" y="356"/>
                </a:cubicBezTo>
                <a:cubicBezTo>
                  <a:pt x="4030" y="389"/>
                  <a:pt x="3969" y="427"/>
                  <a:pt x="3891" y="475"/>
                </a:cubicBezTo>
                <a:cubicBezTo>
                  <a:pt x="3812" y="523"/>
                  <a:pt x="3717" y="582"/>
                  <a:pt x="3067" y="988"/>
                </a:cubicBezTo>
                <a:cubicBezTo>
                  <a:pt x="2417" y="1394"/>
                  <a:pt x="1211" y="2147"/>
                  <a:pt x="608" y="2524"/>
                </a:cubicBezTo>
                <a:cubicBezTo>
                  <a:pt x="5" y="2901"/>
                  <a:pt x="4" y="2902"/>
                  <a:pt x="3" y="2903"/>
                </a:cubicBezTo>
                <a:cubicBezTo>
                  <a:pt x="2" y="2904"/>
                  <a:pt x="1" y="2904"/>
                  <a:pt x="0" y="2905"/>
                </a:cubicBezTo>
                <a:cubicBezTo>
                  <a:pt x="0" y="2906"/>
                  <a:pt x="0" y="2907"/>
                  <a:pt x="0" y="2929"/>
                </a:cubicBezTo>
                <a:cubicBezTo>
                  <a:pt x="0" y="2951"/>
                  <a:pt x="0" y="2993"/>
                  <a:pt x="0" y="3015"/>
                </a:cubicBezTo>
                <a:cubicBezTo>
                  <a:pt x="0" y="3037"/>
                  <a:pt x="0" y="3038"/>
                  <a:pt x="0" y="3040"/>
                </a:cubicBezTo>
                <a:cubicBezTo>
                  <a:pt x="0" y="3041"/>
                  <a:pt x="0" y="3042"/>
                  <a:pt x="1" y="3041"/>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9" name="Freeform 8"/>
          <p:cNvSpPr>
            <a:spLocks/>
          </p:cNvSpPr>
          <p:nvPr/>
        </p:nvSpPr>
        <p:spPr bwMode="auto">
          <a:xfrm>
            <a:off x="3500624" y="3700582"/>
            <a:ext cx="3417570" cy="1062990"/>
          </a:xfrm>
          <a:custGeom>
            <a:avLst/>
            <a:gdLst>
              <a:gd name="T0" fmla="*/ 195 w 16069"/>
              <a:gd name="T1" fmla="*/ 42 h 4973"/>
              <a:gd name="T2" fmla="*/ 0 w 16069"/>
              <a:gd name="T3" fmla="*/ 958 h 4973"/>
              <a:gd name="T4" fmla="*/ 308 w 16069"/>
              <a:gd name="T5" fmla="*/ 1019 h 4973"/>
              <a:gd name="T6" fmla="*/ 1055 w 16069"/>
              <a:gd name="T7" fmla="*/ 1161 h 4973"/>
              <a:gd name="T8" fmla="*/ 1789 w 16069"/>
              <a:gd name="T9" fmla="*/ 1312 h 4973"/>
              <a:gd name="T10" fmla="*/ 2350 w 16069"/>
              <a:gd name="T11" fmla="*/ 1463 h 4973"/>
              <a:gd name="T12" fmla="*/ 2977 w 16069"/>
              <a:gd name="T13" fmla="*/ 1645 h 4973"/>
              <a:gd name="T14" fmla="*/ 3355 w 16069"/>
              <a:gd name="T15" fmla="*/ 1756 h 4973"/>
              <a:gd name="T16" fmla="*/ 3532 w 16069"/>
              <a:gd name="T17" fmla="*/ 1809 h 4973"/>
              <a:gd name="T18" fmla="*/ 3681 w 16069"/>
              <a:gd name="T19" fmla="*/ 1574 h 4973"/>
              <a:gd name="T20" fmla="*/ 3771 w 16069"/>
              <a:gd name="T21" fmla="*/ 1588 h 4973"/>
              <a:gd name="T22" fmla="*/ 4537 w 16069"/>
              <a:gd name="T23" fmla="*/ 1878 h 4973"/>
              <a:gd name="T24" fmla="*/ 6969 w 16069"/>
              <a:gd name="T25" fmla="*/ 2884 h 4973"/>
              <a:gd name="T26" fmla="*/ 7125 w 16069"/>
              <a:gd name="T27" fmla="*/ 3008 h 4973"/>
              <a:gd name="T28" fmla="*/ 7348 w 16069"/>
              <a:gd name="T29" fmla="*/ 3197 h 4973"/>
              <a:gd name="T30" fmla="*/ 7559 w 16069"/>
              <a:gd name="T31" fmla="*/ 3379 h 4973"/>
              <a:gd name="T32" fmla="*/ 7708 w 16069"/>
              <a:gd name="T33" fmla="*/ 3462 h 4973"/>
              <a:gd name="T34" fmla="*/ 9738 w 16069"/>
              <a:gd name="T35" fmla="*/ 4154 h 4973"/>
              <a:gd name="T36" fmla="*/ 11287 w 16069"/>
              <a:gd name="T37" fmla="*/ 4677 h 4973"/>
              <a:gd name="T38" fmla="*/ 11390 w 16069"/>
              <a:gd name="T39" fmla="*/ 4669 h 4973"/>
              <a:gd name="T40" fmla="*/ 11653 w 16069"/>
              <a:gd name="T41" fmla="*/ 4422 h 4973"/>
              <a:gd name="T42" fmla="*/ 13825 w 16069"/>
              <a:gd name="T43" fmla="*/ 4647 h 4973"/>
              <a:gd name="T44" fmla="*/ 14175 w 16069"/>
              <a:gd name="T45" fmla="*/ 4749 h 4973"/>
              <a:gd name="T46" fmla="*/ 14524 w 16069"/>
              <a:gd name="T47" fmla="*/ 4862 h 4973"/>
              <a:gd name="T48" fmla="*/ 15110 w 16069"/>
              <a:gd name="T49" fmla="*/ 4918 h 4973"/>
              <a:gd name="T50" fmla="*/ 15695 w 16069"/>
              <a:gd name="T51" fmla="*/ 4972 h 4973"/>
              <a:gd name="T52" fmla="*/ 15724 w 16069"/>
              <a:gd name="T53" fmla="*/ 4963 h 4973"/>
              <a:gd name="T54" fmla="*/ 15859 w 16069"/>
              <a:gd name="T55" fmla="*/ 4293 h 4973"/>
              <a:gd name="T56" fmla="*/ 16060 w 16069"/>
              <a:gd name="T57" fmla="*/ 3322 h 4973"/>
              <a:gd name="T58" fmla="*/ 15936 w 16069"/>
              <a:gd name="T59" fmla="*/ 3237 h 4973"/>
              <a:gd name="T60" fmla="*/ 15343 w 16069"/>
              <a:gd name="T61" fmla="*/ 3122 h 4973"/>
              <a:gd name="T62" fmla="*/ 14080 w 16069"/>
              <a:gd name="T63" fmla="*/ 2997 h 4973"/>
              <a:gd name="T64" fmla="*/ 13039 w 16069"/>
              <a:gd name="T65" fmla="*/ 3038 h 4973"/>
              <a:gd name="T66" fmla="*/ 13040 w 16069"/>
              <a:gd name="T67" fmla="*/ 2916 h 4973"/>
              <a:gd name="T68" fmla="*/ 11863 w 16069"/>
              <a:gd name="T69" fmla="*/ 2808 h 4973"/>
              <a:gd name="T70" fmla="*/ 10513 w 16069"/>
              <a:gd name="T71" fmla="*/ 2728 h 4973"/>
              <a:gd name="T72" fmla="*/ 8185 w 16069"/>
              <a:gd name="T73" fmla="*/ 2431 h 4973"/>
              <a:gd name="T74" fmla="*/ 7360 w 16069"/>
              <a:gd name="T75" fmla="*/ 2328 h 4973"/>
              <a:gd name="T76" fmla="*/ 6678 w 16069"/>
              <a:gd name="T77" fmla="*/ 2214 h 4973"/>
              <a:gd name="T78" fmla="*/ 6249 w 16069"/>
              <a:gd name="T79" fmla="*/ 2118 h 4973"/>
              <a:gd name="T80" fmla="*/ 6192 w 16069"/>
              <a:gd name="T81" fmla="*/ 2046 h 4973"/>
              <a:gd name="T82" fmla="*/ 5941 w 16069"/>
              <a:gd name="T83" fmla="*/ 1976 h 4973"/>
              <a:gd name="T84" fmla="*/ 5040 w 16069"/>
              <a:gd name="T85" fmla="*/ 1602 h 4973"/>
              <a:gd name="T86" fmla="*/ 3934 w 16069"/>
              <a:gd name="T87" fmla="*/ 1250 h 4973"/>
              <a:gd name="T88" fmla="*/ 2868 w 16069"/>
              <a:gd name="T89" fmla="*/ 918 h 4973"/>
              <a:gd name="T90" fmla="*/ 2458 w 16069"/>
              <a:gd name="T91" fmla="*/ 734 h 4973"/>
              <a:gd name="T92" fmla="*/ 2313 w 16069"/>
              <a:gd name="T93" fmla="*/ 712 h 4973"/>
              <a:gd name="T94" fmla="*/ 1801 w 16069"/>
              <a:gd name="T95" fmla="*/ 414 h 4973"/>
              <a:gd name="T96" fmla="*/ 1272 w 16069"/>
              <a:gd name="T97" fmla="*/ 121 h 4973"/>
              <a:gd name="T98" fmla="*/ 706 w 16069"/>
              <a:gd name="T99" fmla="*/ 49 h 4973"/>
              <a:gd name="T100" fmla="*/ 646 w 16069"/>
              <a:gd name="T101" fmla="*/ 115 h 4973"/>
              <a:gd name="T102" fmla="*/ 465 w 16069"/>
              <a:gd name="T103" fmla="*/ 79 h 4973"/>
              <a:gd name="T104" fmla="*/ 242 w 16069"/>
              <a:gd name="T105" fmla="*/ 9 h 4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069" h="4973">
                <a:moveTo>
                  <a:pt x="203" y="0"/>
                </a:moveTo>
                <a:cubicBezTo>
                  <a:pt x="200" y="0"/>
                  <a:pt x="199" y="1"/>
                  <a:pt x="198" y="4"/>
                </a:cubicBezTo>
                <a:cubicBezTo>
                  <a:pt x="197" y="6"/>
                  <a:pt x="197" y="9"/>
                  <a:pt x="197" y="16"/>
                </a:cubicBezTo>
                <a:cubicBezTo>
                  <a:pt x="197" y="23"/>
                  <a:pt x="196" y="33"/>
                  <a:pt x="195" y="42"/>
                </a:cubicBezTo>
                <a:cubicBezTo>
                  <a:pt x="193" y="52"/>
                  <a:pt x="191" y="61"/>
                  <a:pt x="159" y="212"/>
                </a:cubicBezTo>
                <a:cubicBezTo>
                  <a:pt x="127" y="362"/>
                  <a:pt x="65" y="653"/>
                  <a:pt x="34" y="800"/>
                </a:cubicBezTo>
                <a:cubicBezTo>
                  <a:pt x="3" y="946"/>
                  <a:pt x="3" y="947"/>
                  <a:pt x="2" y="950"/>
                </a:cubicBezTo>
                <a:cubicBezTo>
                  <a:pt x="1" y="953"/>
                  <a:pt x="1" y="956"/>
                  <a:pt x="0" y="958"/>
                </a:cubicBezTo>
                <a:cubicBezTo>
                  <a:pt x="0" y="961"/>
                  <a:pt x="0" y="961"/>
                  <a:pt x="2" y="962"/>
                </a:cubicBezTo>
                <a:cubicBezTo>
                  <a:pt x="4" y="963"/>
                  <a:pt x="8" y="964"/>
                  <a:pt x="39" y="969"/>
                </a:cubicBezTo>
                <a:cubicBezTo>
                  <a:pt x="70" y="975"/>
                  <a:pt x="129" y="986"/>
                  <a:pt x="176" y="995"/>
                </a:cubicBezTo>
                <a:cubicBezTo>
                  <a:pt x="224" y="1003"/>
                  <a:pt x="261" y="1010"/>
                  <a:pt x="308" y="1019"/>
                </a:cubicBezTo>
                <a:cubicBezTo>
                  <a:pt x="356" y="1028"/>
                  <a:pt x="413" y="1039"/>
                  <a:pt x="467" y="1049"/>
                </a:cubicBezTo>
                <a:cubicBezTo>
                  <a:pt x="521" y="1059"/>
                  <a:pt x="571" y="1068"/>
                  <a:pt x="633" y="1080"/>
                </a:cubicBezTo>
                <a:cubicBezTo>
                  <a:pt x="694" y="1092"/>
                  <a:pt x="767" y="1106"/>
                  <a:pt x="841" y="1120"/>
                </a:cubicBezTo>
                <a:cubicBezTo>
                  <a:pt x="915" y="1134"/>
                  <a:pt x="989" y="1148"/>
                  <a:pt x="1055" y="1161"/>
                </a:cubicBezTo>
                <a:cubicBezTo>
                  <a:pt x="1120" y="1174"/>
                  <a:pt x="1176" y="1185"/>
                  <a:pt x="1234" y="1196"/>
                </a:cubicBezTo>
                <a:cubicBezTo>
                  <a:pt x="1291" y="1207"/>
                  <a:pt x="1350" y="1219"/>
                  <a:pt x="1414" y="1232"/>
                </a:cubicBezTo>
                <a:cubicBezTo>
                  <a:pt x="1479" y="1245"/>
                  <a:pt x="1549" y="1260"/>
                  <a:pt x="1613" y="1273"/>
                </a:cubicBezTo>
                <a:cubicBezTo>
                  <a:pt x="1678" y="1287"/>
                  <a:pt x="1736" y="1300"/>
                  <a:pt x="1789" y="1312"/>
                </a:cubicBezTo>
                <a:cubicBezTo>
                  <a:pt x="1842" y="1324"/>
                  <a:pt x="1890" y="1335"/>
                  <a:pt x="1939" y="1348"/>
                </a:cubicBezTo>
                <a:cubicBezTo>
                  <a:pt x="1987" y="1360"/>
                  <a:pt x="2036" y="1374"/>
                  <a:pt x="2084" y="1387"/>
                </a:cubicBezTo>
                <a:cubicBezTo>
                  <a:pt x="2131" y="1401"/>
                  <a:pt x="2177" y="1414"/>
                  <a:pt x="2220" y="1426"/>
                </a:cubicBezTo>
                <a:cubicBezTo>
                  <a:pt x="2264" y="1439"/>
                  <a:pt x="2306" y="1451"/>
                  <a:pt x="2350" y="1463"/>
                </a:cubicBezTo>
                <a:cubicBezTo>
                  <a:pt x="2393" y="1475"/>
                  <a:pt x="2438" y="1488"/>
                  <a:pt x="2486" y="1502"/>
                </a:cubicBezTo>
                <a:cubicBezTo>
                  <a:pt x="2535" y="1516"/>
                  <a:pt x="2588" y="1531"/>
                  <a:pt x="2641" y="1546"/>
                </a:cubicBezTo>
                <a:cubicBezTo>
                  <a:pt x="2694" y="1562"/>
                  <a:pt x="2748" y="1577"/>
                  <a:pt x="2806" y="1594"/>
                </a:cubicBezTo>
                <a:cubicBezTo>
                  <a:pt x="2863" y="1611"/>
                  <a:pt x="2924" y="1629"/>
                  <a:pt x="2977" y="1645"/>
                </a:cubicBezTo>
                <a:cubicBezTo>
                  <a:pt x="3031" y="1660"/>
                  <a:pt x="3076" y="1674"/>
                  <a:pt x="3112" y="1685"/>
                </a:cubicBezTo>
                <a:cubicBezTo>
                  <a:pt x="3149" y="1695"/>
                  <a:pt x="3177" y="1704"/>
                  <a:pt x="3205" y="1712"/>
                </a:cubicBezTo>
                <a:cubicBezTo>
                  <a:pt x="3234" y="1720"/>
                  <a:pt x="3262" y="1729"/>
                  <a:pt x="3287" y="1736"/>
                </a:cubicBezTo>
                <a:cubicBezTo>
                  <a:pt x="3311" y="1743"/>
                  <a:pt x="3332" y="1750"/>
                  <a:pt x="3355" y="1756"/>
                </a:cubicBezTo>
                <a:cubicBezTo>
                  <a:pt x="3378" y="1763"/>
                  <a:pt x="3402" y="1770"/>
                  <a:pt x="3426" y="1777"/>
                </a:cubicBezTo>
                <a:cubicBezTo>
                  <a:pt x="3450" y="1785"/>
                  <a:pt x="3473" y="1791"/>
                  <a:pt x="3490" y="1796"/>
                </a:cubicBezTo>
                <a:cubicBezTo>
                  <a:pt x="3507" y="1801"/>
                  <a:pt x="3518" y="1805"/>
                  <a:pt x="3524" y="1807"/>
                </a:cubicBezTo>
                <a:cubicBezTo>
                  <a:pt x="3530" y="1808"/>
                  <a:pt x="3531" y="1809"/>
                  <a:pt x="3532" y="1809"/>
                </a:cubicBezTo>
                <a:cubicBezTo>
                  <a:pt x="3533" y="1809"/>
                  <a:pt x="3534" y="1809"/>
                  <a:pt x="3535" y="1808"/>
                </a:cubicBezTo>
                <a:cubicBezTo>
                  <a:pt x="3537" y="1807"/>
                  <a:pt x="3538" y="1806"/>
                  <a:pt x="3561" y="1768"/>
                </a:cubicBezTo>
                <a:cubicBezTo>
                  <a:pt x="3585" y="1730"/>
                  <a:pt x="3631" y="1654"/>
                  <a:pt x="3655" y="1616"/>
                </a:cubicBezTo>
                <a:cubicBezTo>
                  <a:pt x="3678" y="1578"/>
                  <a:pt x="3680" y="1576"/>
                  <a:pt x="3681" y="1574"/>
                </a:cubicBezTo>
                <a:cubicBezTo>
                  <a:pt x="3683" y="1572"/>
                  <a:pt x="3685" y="1570"/>
                  <a:pt x="3688" y="1569"/>
                </a:cubicBezTo>
                <a:cubicBezTo>
                  <a:pt x="3690" y="1567"/>
                  <a:pt x="3694" y="1567"/>
                  <a:pt x="3697" y="1567"/>
                </a:cubicBezTo>
                <a:cubicBezTo>
                  <a:pt x="3700" y="1568"/>
                  <a:pt x="3703" y="1569"/>
                  <a:pt x="3714" y="1573"/>
                </a:cubicBezTo>
                <a:cubicBezTo>
                  <a:pt x="3725" y="1576"/>
                  <a:pt x="3744" y="1581"/>
                  <a:pt x="3771" y="1588"/>
                </a:cubicBezTo>
                <a:cubicBezTo>
                  <a:pt x="3798" y="1595"/>
                  <a:pt x="3833" y="1603"/>
                  <a:pt x="3861" y="1610"/>
                </a:cubicBezTo>
                <a:cubicBezTo>
                  <a:pt x="3888" y="1616"/>
                  <a:pt x="3909" y="1620"/>
                  <a:pt x="3935" y="1629"/>
                </a:cubicBezTo>
                <a:cubicBezTo>
                  <a:pt x="3961" y="1638"/>
                  <a:pt x="3992" y="1652"/>
                  <a:pt x="4039" y="1672"/>
                </a:cubicBezTo>
                <a:cubicBezTo>
                  <a:pt x="4085" y="1692"/>
                  <a:pt x="4148" y="1717"/>
                  <a:pt x="4537" y="1878"/>
                </a:cubicBezTo>
                <a:cubicBezTo>
                  <a:pt x="4927" y="2039"/>
                  <a:pt x="5642" y="2335"/>
                  <a:pt x="6058" y="2508"/>
                </a:cubicBezTo>
                <a:cubicBezTo>
                  <a:pt x="6473" y="2680"/>
                  <a:pt x="6589" y="2729"/>
                  <a:pt x="6684" y="2769"/>
                </a:cubicBezTo>
                <a:cubicBezTo>
                  <a:pt x="6779" y="2808"/>
                  <a:pt x="6854" y="2838"/>
                  <a:pt x="6898" y="2856"/>
                </a:cubicBezTo>
                <a:cubicBezTo>
                  <a:pt x="6942" y="2873"/>
                  <a:pt x="6956" y="2879"/>
                  <a:pt x="6969" y="2884"/>
                </a:cubicBezTo>
                <a:cubicBezTo>
                  <a:pt x="6982" y="2890"/>
                  <a:pt x="6993" y="2896"/>
                  <a:pt x="7005" y="2904"/>
                </a:cubicBezTo>
                <a:cubicBezTo>
                  <a:pt x="7016" y="2912"/>
                  <a:pt x="7029" y="2923"/>
                  <a:pt x="7041" y="2933"/>
                </a:cubicBezTo>
                <a:cubicBezTo>
                  <a:pt x="7054" y="2944"/>
                  <a:pt x="7066" y="2954"/>
                  <a:pt x="7079" y="2966"/>
                </a:cubicBezTo>
                <a:cubicBezTo>
                  <a:pt x="7093" y="2978"/>
                  <a:pt x="7107" y="2992"/>
                  <a:pt x="7125" y="3008"/>
                </a:cubicBezTo>
                <a:cubicBezTo>
                  <a:pt x="7143" y="3023"/>
                  <a:pt x="7164" y="3041"/>
                  <a:pt x="7185" y="3058"/>
                </a:cubicBezTo>
                <a:cubicBezTo>
                  <a:pt x="7206" y="3075"/>
                  <a:pt x="7225" y="3092"/>
                  <a:pt x="7243" y="3108"/>
                </a:cubicBezTo>
                <a:cubicBezTo>
                  <a:pt x="7261" y="3123"/>
                  <a:pt x="7278" y="3138"/>
                  <a:pt x="7295" y="3153"/>
                </a:cubicBezTo>
                <a:cubicBezTo>
                  <a:pt x="7313" y="3168"/>
                  <a:pt x="7331" y="3183"/>
                  <a:pt x="7348" y="3197"/>
                </a:cubicBezTo>
                <a:cubicBezTo>
                  <a:pt x="7364" y="3211"/>
                  <a:pt x="7380" y="3224"/>
                  <a:pt x="7396" y="3238"/>
                </a:cubicBezTo>
                <a:cubicBezTo>
                  <a:pt x="7412" y="3251"/>
                  <a:pt x="7428" y="3264"/>
                  <a:pt x="7449" y="3282"/>
                </a:cubicBezTo>
                <a:cubicBezTo>
                  <a:pt x="7469" y="3299"/>
                  <a:pt x="7493" y="3321"/>
                  <a:pt x="7513" y="3338"/>
                </a:cubicBezTo>
                <a:cubicBezTo>
                  <a:pt x="7532" y="3355"/>
                  <a:pt x="7547" y="3367"/>
                  <a:pt x="7559" y="3379"/>
                </a:cubicBezTo>
                <a:cubicBezTo>
                  <a:pt x="7570" y="3391"/>
                  <a:pt x="7578" y="3403"/>
                  <a:pt x="7585" y="3412"/>
                </a:cubicBezTo>
                <a:cubicBezTo>
                  <a:pt x="7592" y="3420"/>
                  <a:pt x="7598" y="3425"/>
                  <a:pt x="7611" y="3430"/>
                </a:cubicBezTo>
                <a:cubicBezTo>
                  <a:pt x="7624" y="3435"/>
                  <a:pt x="7643" y="3441"/>
                  <a:pt x="7662" y="3447"/>
                </a:cubicBezTo>
                <a:cubicBezTo>
                  <a:pt x="7681" y="3453"/>
                  <a:pt x="7699" y="3459"/>
                  <a:pt x="7708" y="3462"/>
                </a:cubicBezTo>
                <a:cubicBezTo>
                  <a:pt x="7717" y="3465"/>
                  <a:pt x="7717" y="3465"/>
                  <a:pt x="7739" y="3472"/>
                </a:cubicBezTo>
                <a:cubicBezTo>
                  <a:pt x="7760" y="3480"/>
                  <a:pt x="7804" y="3495"/>
                  <a:pt x="7859" y="3514"/>
                </a:cubicBezTo>
                <a:cubicBezTo>
                  <a:pt x="7914" y="3532"/>
                  <a:pt x="7980" y="3555"/>
                  <a:pt x="8332" y="3675"/>
                </a:cubicBezTo>
                <a:cubicBezTo>
                  <a:pt x="8683" y="3794"/>
                  <a:pt x="9319" y="4011"/>
                  <a:pt x="9738" y="4154"/>
                </a:cubicBezTo>
                <a:cubicBezTo>
                  <a:pt x="10156" y="4296"/>
                  <a:pt x="10356" y="4364"/>
                  <a:pt x="10510" y="4416"/>
                </a:cubicBezTo>
                <a:cubicBezTo>
                  <a:pt x="10664" y="4468"/>
                  <a:pt x="10770" y="4504"/>
                  <a:pt x="10865" y="4536"/>
                </a:cubicBezTo>
                <a:cubicBezTo>
                  <a:pt x="10960" y="4568"/>
                  <a:pt x="11043" y="4596"/>
                  <a:pt x="11116" y="4620"/>
                </a:cubicBezTo>
                <a:cubicBezTo>
                  <a:pt x="11189" y="4644"/>
                  <a:pt x="11251" y="4665"/>
                  <a:pt x="11287" y="4677"/>
                </a:cubicBezTo>
                <a:cubicBezTo>
                  <a:pt x="11324" y="4689"/>
                  <a:pt x="11335" y="4692"/>
                  <a:pt x="11342" y="4694"/>
                </a:cubicBezTo>
                <a:cubicBezTo>
                  <a:pt x="11350" y="4696"/>
                  <a:pt x="11353" y="4697"/>
                  <a:pt x="11356" y="4696"/>
                </a:cubicBezTo>
                <a:cubicBezTo>
                  <a:pt x="11359" y="4696"/>
                  <a:pt x="11362" y="4694"/>
                  <a:pt x="11367" y="4690"/>
                </a:cubicBezTo>
                <a:cubicBezTo>
                  <a:pt x="11372" y="4686"/>
                  <a:pt x="11378" y="4681"/>
                  <a:pt x="11390" y="4669"/>
                </a:cubicBezTo>
                <a:cubicBezTo>
                  <a:pt x="11401" y="4657"/>
                  <a:pt x="11419" y="4639"/>
                  <a:pt x="11456" y="4600"/>
                </a:cubicBezTo>
                <a:cubicBezTo>
                  <a:pt x="11493" y="4560"/>
                  <a:pt x="11551" y="4499"/>
                  <a:pt x="11583" y="4466"/>
                </a:cubicBezTo>
                <a:cubicBezTo>
                  <a:pt x="11615" y="4432"/>
                  <a:pt x="11622" y="4427"/>
                  <a:pt x="11627" y="4424"/>
                </a:cubicBezTo>
                <a:cubicBezTo>
                  <a:pt x="11632" y="4421"/>
                  <a:pt x="11635" y="4420"/>
                  <a:pt x="11653" y="4422"/>
                </a:cubicBezTo>
                <a:cubicBezTo>
                  <a:pt x="11672" y="4423"/>
                  <a:pt x="11705" y="4426"/>
                  <a:pt x="11755" y="4431"/>
                </a:cubicBezTo>
                <a:cubicBezTo>
                  <a:pt x="11805" y="4435"/>
                  <a:pt x="11872" y="4442"/>
                  <a:pt x="12203" y="4476"/>
                </a:cubicBezTo>
                <a:cubicBezTo>
                  <a:pt x="12534" y="4510"/>
                  <a:pt x="13130" y="4572"/>
                  <a:pt x="13446" y="4605"/>
                </a:cubicBezTo>
                <a:cubicBezTo>
                  <a:pt x="13763" y="4638"/>
                  <a:pt x="13799" y="4643"/>
                  <a:pt x="13825" y="4647"/>
                </a:cubicBezTo>
                <a:cubicBezTo>
                  <a:pt x="13851" y="4650"/>
                  <a:pt x="13867" y="4653"/>
                  <a:pt x="13889" y="4659"/>
                </a:cubicBezTo>
                <a:cubicBezTo>
                  <a:pt x="13910" y="4664"/>
                  <a:pt x="13937" y="4672"/>
                  <a:pt x="13970" y="4682"/>
                </a:cubicBezTo>
                <a:cubicBezTo>
                  <a:pt x="14003" y="4692"/>
                  <a:pt x="14041" y="4704"/>
                  <a:pt x="14075" y="4716"/>
                </a:cubicBezTo>
                <a:cubicBezTo>
                  <a:pt x="14109" y="4727"/>
                  <a:pt x="14140" y="4737"/>
                  <a:pt x="14175" y="4749"/>
                </a:cubicBezTo>
                <a:cubicBezTo>
                  <a:pt x="14211" y="4761"/>
                  <a:pt x="14251" y="4774"/>
                  <a:pt x="14293" y="4788"/>
                </a:cubicBezTo>
                <a:cubicBezTo>
                  <a:pt x="14334" y="4802"/>
                  <a:pt x="14377" y="4817"/>
                  <a:pt x="14410" y="4828"/>
                </a:cubicBezTo>
                <a:cubicBezTo>
                  <a:pt x="14443" y="4839"/>
                  <a:pt x="14466" y="4846"/>
                  <a:pt x="14484" y="4852"/>
                </a:cubicBezTo>
                <a:cubicBezTo>
                  <a:pt x="14501" y="4857"/>
                  <a:pt x="14512" y="4860"/>
                  <a:pt x="14524" y="4862"/>
                </a:cubicBezTo>
                <a:cubicBezTo>
                  <a:pt x="14536" y="4865"/>
                  <a:pt x="14550" y="4866"/>
                  <a:pt x="14575" y="4869"/>
                </a:cubicBezTo>
                <a:cubicBezTo>
                  <a:pt x="14601" y="4871"/>
                  <a:pt x="14638" y="4875"/>
                  <a:pt x="14696" y="4880"/>
                </a:cubicBezTo>
                <a:cubicBezTo>
                  <a:pt x="14753" y="4885"/>
                  <a:pt x="14831" y="4892"/>
                  <a:pt x="14903" y="4899"/>
                </a:cubicBezTo>
                <a:cubicBezTo>
                  <a:pt x="14975" y="4905"/>
                  <a:pt x="15040" y="4911"/>
                  <a:pt x="15110" y="4918"/>
                </a:cubicBezTo>
                <a:cubicBezTo>
                  <a:pt x="15181" y="4925"/>
                  <a:pt x="15257" y="4932"/>
                  <a:pt x="15331" y="4939"/>
                </a:cubicBezTo>
                <a:cubicBezTo>
                  <a:pt x="15405" y="4946"/>
                  <a:pt x="15477" y="4953"/>
                  <a:pt x="15529" y="4958"/>
                </a:cubicBezTo>
                <a:cubicBezTo>
                  <a:pt x="15580" y="4962"/>
                  <a:pt x="15611" y="4965"/>
                  <a:pt x="15637" y="4967"/>
                </a:cubicBezTo>
                <a:cubicBezTo>
                  <a:pt x="15662" y="4969"/>
                  <a:pt x="15683" y="4971"/>
                  <a:pt x="15695" y="4972"/>
                </a:cubicBezTo>
                <a:cubicBezTo>
                  <a:pt x="15707" y="4972"/>
                  <a:pt x="15710" y="4973"/>
                  <a:pt x="15713" y="4973"/>
                </a:cubicBezTo>
                <a:cubicBezTo>
                  <a:pt x="15716" y="4973"/>
                  <a:pt x="15719" y="4973"/>
                  <a:pt x="15720" y="4973"/>
                </a:cubicBezTo>
                <a:cubicBezTo>
                  <a:pt x="15722" y="4972"/>
                  <a:pt x="15722" y="4971"/>
                  <a:pt x="15722" y="4969"/>
                </a:cubicBezTo>
                <a:cubicBezTo>
                  <a:pt x="15722" y="4968"/>
                  <a:pt x="15723" y="4967"/>
                  <a:pt x="15724" y="4963"/>
                </a:cubicBezTo>
                <a:cubicBezTo>
                  <a:pt x="15724" y="4958"/>
                  <a:pt x="15726" y="4950"/>
                  <a:pt x="15728" y="4939"/>
                </a:cubicBezTo>
                <a:cubicBezTo>
                  <a:pt x="15731" y="4927"/>
                  <a:pt x="15733" y="4913"/>
                  <a:pt x="15743" y="4867"/>
                </a:cubicBezTo>
                <a:cubicBezTo>
                  <a:pt x="15753" y="4822"/>
                  <a:pt x="15769" y="4745"/>
                  <a:pt x="15790" y="4641"/>
                </a:cubicBezTo>
                <a:cubicBezTo>
                  <a:pt x="15811" y="4538"/>
                  <a:pt x="15837" y="4408"/>
                  <a:pt x="15859" y="4293"/>
                </a:cubicBezTo>
                <a:cubicBezTo>
                  <a:pt x="15882" y="4179"/>
                  <a:pt x="15902" y="4079"/>
                  <a:pt x="15926" y="3962"/>
                </a:cubicBezTo>
                <a:cubicBezTo>
                  <a:pt x="15950" y="3846"/>
                  <a:pt x="15977" y="3711"/>
                  <a:pt x="15998" y="3611"/>
                </a:cubicBezTo>
                <a:cubicBezTo>
                  <a:pt x="16019" y="3511"/>
                  <a:pt x="16033" y="3445"/>
                  <a:pt x="16042" y="3402"/>
                </a:cubicBezTo>
                <a:cubicBezTo>
                  <a:pt x="16052" y="3359"/>
                  <a:pt x="16056" y="3339"/>
                  <a:pt x="16060" y="3322"/>
                </a:cubicBezTo>
                <a:cubicBezTo>
                  <a:pt x="16064" y="3305"/>
                  <a:pt x="16066" y="3293"/>
                  <a:pt x="16067" y="3284"/>
                </a:cubicBezTo>
                <a:cubicBezTo>
                  <a:pt x="16069" y="3275"/>
                  <a:pt x="16069" y="3269"/>
                  <a:pt x="16061" y="3265"/>
                </a:cubicBezTo>
                <a:cubicBezTo>
                  <a:pt x="16054" y="3261"/>
                  <a:pt x="16038" y="3258"/>
                  <a:pt x="16022" y="3255"/>
                </a:cubicBezTo>
                <a:cubicBezTo>
                  <a:pt x="16005" y="3251"/>
                  <a:pt x="15988" y="3247"/>
                  <a:pt x="15936" y="3237"/>
                </a:cubicBezTo>
                <a:cubicBezTo>
                  <a:pt x="15884" y="3226"/>
                  <a:pt x="15798" y="3209"/>
                  <a:pt x="15732" y="3196"/>
                </a:cubicBezTo>
                <a:cubicBezTo>
                  <a:pt x="15666" y="3183"/>
                  <a:pt x="15621" y="3174"/>
                  <a:pt x="15590" y="3169"/>
                </a:cubicBezTo>
                <a:cubicBezTo>
                  <a:pt x="15560" y="3163"/>
                  <a:pt x="15543" y="3162"/>
                  <a:pt x="15527" y="3159"/>
                </a:cubicBezTo>
                <a:cubicBezTo>
                  <a:pt x="15512" y="3156"/>
                  <a:pt x="15496" y="3152"/>
                  <a:pt x="15343" y="3122"/>
                </a:cubicBezTo>
                <a:cubicBezTo>
                  <a:pt x="15191" y="3092"/>
                  <a:pt x="14900" y="3037"/>
                  <a:pt x="14749" y="3009"/>
                </a:cubicBezTo>
                <a:cubicBezTo>
                  <a:pt x="14597" y="2980"/>
                  <a:pt x="14584" y="2979"/>
                  <a:pt x="14553" y="2979"/>
                </a:cubicBezTo>
                <a:cubicBezTo>
                  <a:pt x="14522" y="2979"/>
                  <a:pt x="14473" y="2980"/>
                  <a:pt x="14400" y="2983"/>
                </a:cubicBezTo>
                <a:cubicBezTo>
                  <a:pt x="14328" y="2985"/>
                  <a:pt x="14232" y="2989"/>
                  <a:pt x="14080" y="2997"/>
                </a:cubicBezTo>
                <a:cubicBezTo>
                  <a:pt x="13927" y="3005"/>
                  <a:pt x="13718" y="3017"/>
                  <a:pt x="13538" y="3025"/>
                </a:cubicBezTo>
                <a:cubicBezTo>
                  <a:pt x="13358" y="3033"/>
                  <a:pt x="13207" y="3036"/>
                  <a:pt x="13130" y="3038"/>
                </a:cubicBezTo>
                <a:cubicBezTo>
                  <a:pt x="13053" y="3040"/>
                  <a:pt x="13049" y="3040"/>
                  <a:pt x="13046" y="3040"/>
                </a:cubicBezTo>
                <a:cubicBezTo>
                  <a:pt x="13043" y="3040"/>
                  <a:pt x="13040" y="3039"/>
                  <a:pt x="13039" y="3038"/>
                </a:cubicBezTo>
                <a:cubicBezTo>
                  <a:pt x="13038" y="3036"/>
                  <a:pt x="13038" y="3033"/>
                  <a:pt x="13039" y="3015"/>
                </a:cubicBezTo>
                <a:cubicBezTo>
                  <a:pt x="13040" y="2996"/>
                  <a:pt x="13041" y="2962"/>
                  <a:pt x="13042" y="2944"/>
                </a:cubicBezTo>
                <a:cubicBezTo>
                  <a:pt x="13043" y="2926"/>
                  <a:pt x="13043" y="2925"/>
                  <a:pt x="13042" y="2923"/>
                </a:cubicBezTo>
                <a:cubicBezTo>
                  <a:pt x="13042" y="2920"/>
                  <a:pt x="13042" y="2918"/>
                  <a:pt x="13040" y="2916"/>
                </a:cubicBezTo>
                <a:cubicBezTo>
                  <a:pt x="13039" y="2914"/>
                  <a:pt x="13036" y="2914"/>
                  <a:pt x="12890" y="2899"/>
                </a:cubicBezTo>
                <a:cubicBezTo>
                  <a:pt x="12743" y="2884"/>
                  <a:pt x="12454" y="2855"/>
                  <a:pt x="12286" y="2838"/>
                </a:cubicBezTo>
                <a:cubicBezTo>
                  <a:pt x="12118" y="2821"/>
                  <a:pt x="12071" y="2815"/>
                  <a:pt x="12027" y="2812"/>
                </a:cubicBezTo>
                <a:cubicBezTo>
                  <a:pt x="11982" y="2809"/>
                  <a:pt x="11940" y="2809"/>
                  <a:pt x="11863" y="2808"/>
                </a:cubicBezTo>
                <a:cubicBezTo>
                  <a:pt x="11787" y="2807"/>
                  <a:pt x="11677" y="2805"/>
                  <a:pt x="11570" y="2804"/>
                </a:cubicBezTo>
                <a:cubicBezTo>
                  <a:pt x="11462" y="2802"/>
                  <a:pt x="11357" y="2799"/>
                  <a:pt x="11254" y="2794"/>
                </a:cubicBezTo>
                <a:cubicBezTo>
                  <a:pt x="11151" y="2788"/>
                  <a:pt x="11050" y="2780"/>
                  <a:pt x="10926" y="2769"/>
                </a:cubicBezTo>
                <a:cubicBezTo>
                  <a:pt x="10802" y="2758"/>
                  <a:pt x="10655" y="2744"/>
                  <a:pt x="10513" y="2728"/>
                </a:cubicBezTo>
                <a:cubicBezTo>
                  <a:pt x="10371" y="2713"/>
                  <a:pt x="10233" y="2696"/>
                  <a:pt x="10033" y="2672"/>
                </a:cubicBezTo>
                <a:cubicBezTo>
                  <a:pt x="9833" y="2647"/>
                  <a:pt x="9570" y="2615"/>
                  <a:pt x="9334" y="2586"/>
                </a:cubicBezTo>
                <a:cubicBezTo>
                  <a:pt x="9097" y="2556"/>
                  <a:pt x="8887" y="2528"/>
                  <a:pt x="8693" y="2501"/>
                </a:cubicBezTo>
                <a:cubicBezTo>
                  <a:pt x="8499" y="2475"/>
                  <a:pt x="8321" y="2449"/>
                  <a:pt x="8185" y="2431"/>
                </a:cubicBezTo>
                <a:cubicBezTo>
                  <a:pt x="8049" y="2413"/>
                  <a:pt x="7955" y="2403"/>
                  <a:pt x="7879" y="2394"/>
                </a:cubicBezTo>
                <a:cubicBezTo>
                  <a:pt x="7803" y="2385"/>
                  <a:pt x="7744" y="2376"/>
                  <a:pt x="7694" y="2371"/>
                </a:cubicBezTo>
                <a:cubicBezTo>
                  <a:pt x="7643" y="2366"/>
                  <a:pt x="7600" y="2364"/>
                  <a:pt x="7552" y="2359"/>
                </a:cubicBezTo>
                <a:cubicBezTo>
                  <a:pt x="7505" y="2353"/>
                  <a:pt x="7455" y="2344"/>
                  <a:pt x="7360" y="2328"/>
                </a:cubicBezTo>
                <a:cubicBezTo>
                  <a:pt x="7265" y="2312"/>
                  <a:pt x="7125" y="2290"/>
                  <a:pt x="7038" y="2274"/>
                </a:cubicBezTo>
                <a:cubicBezTo>
                  <a:pt x="6950" y="2258"/>
                  <a:pt x="6913" y="2248"/>
                  <a:pt x="6880" y="2240"/>
                </a:cubicBezTo>
                <a:cubicBezTo>
                  <a:pt x="6847" y="2232"/>
                  <a:pt x="6816" y="2225"/>
                  <a:pt x="6785" y="2221"/>
                </a:cubicBezTo>
                <a:cubicBezTo>
                  <a:pt x="6753" y="2218"/>
                  <a:pt x="6719" y="2218"/>
                  <a:pt x="6678" y="2214"/>
                </a:cubicBezTo>
                <a:cubicBezTo>
                  <a:pt x="6636" y="2210"/>
                  <a:pt x="6586" y="2201"/>
                  <a:pt x="6544" y="2193"/>
                </a:cubicBezTo>
                <a:cubicBezTo>
                  <a:pt x="6503" y="2185"/>
                  <a:pt x="6469" y="2176"/>
                  <a:pt x="6434" y="2167"/>
                </a:cubicBezTo>
                <a:cubicBezTo>
                  <a:pt x="6398" y="2158"/>
                  <a:pt x="6359" y="2148"/>
                  <a:pt x="6327" y="2140"/>
                </a:cubicBezTo>
                <a:cubicBezTo>
                  <a:pt x="6294" y="2131"/>
                  <a:pt x="6267" y="2123"/>
                  <a:pt x="6249" y="2118"/>
                </a:cubicBezTo>
                <a:cubicBezTo>
                  <a:pt x="6230" y="2112"/>
                  <a:pt x="6219" y="2109"/>
                  <a:pt x="6210" y="2106"/>
                </a:cubicBezTo>
                <a:cubicBezTo>
                  <a:pt x="6201" y="2103"/>
                  <a:pt x="6195" y="2101"/>
                  <a:pt x="6192" y="2097"/>
                </a:cubicBezTo>
                <a:cubicBezTo>
                  <a:pt x="6190" y="2093"/>
                  <a:pt x="6191" y="2087"/>
                  <a:pt x="6192" y="2078"/>
                </a:cubicBezTo>
                <a:cubicBezTo>
                  <a:pt x="6193" y="2068"/>
                  <a:pt x="6194" y="2055"/>
                  <a:pt x="6192" y="2046"/>
                </a:cubicBezTo>
                <a:cubicBezTo>
                  <a:pt x="6190" y="2037"/>
                  <a:pt x="6186" y="2033"/>
                  <a:pt x="6175" y="2028"/>
                </a:cubicBezTo>
                <a:cubicBezTo>
                  <a:pt x="6163" y="2024"/>
                  <a:pt x="6143" y="2019"/>
                  <a:pt x="6113" y="2013"/>
                </a:cubicBezTo>
                <a:cubicBezTo>
                  <a:pt x="6082" y="2006"/>
                  <a:pt x="6040" y="1998"/>
                  <a:pt x="6010" y="1993"/>
                </a:cubicBezTo>
                <a:cubicBezTo>
                  <a:pt x="5980" y="1987"/>
                  <a:pt x="5961" y="1983"/>
                  <a:pt x="5941" y="1976"/>
                </a:cubicBezTo>
                <a:cubicBezTo>
                  <a:pt x="5922" y="1970"/>
                  <a:pt x="5901" y="1961"/>
                  <a:pt x="5835" y="1931"/>
                </a:cubicBezTo>
                <a:cubicBezTo>
                  <a:pt x="5769" y="1901"/>
                  <a:pt x="5658" y="1850"/>
                  <a:pt x="5547" y="1802"/>
                </a:cubicBezTo>
                <a:cubicBezTo>
                  <a:pt x="5436" y="1754"/>
                  <a:pt x="5326" y="1709"/>
                  <a:pt x="5242" y="1677"/>
                </a:cubicBezTo>
                <a:cubicBezTo>
                  <a:pt x="5159" y="1645"/>
                  <a:pt x="5102" y="1625"/>
                  <a:pt x="5040" y="1602"/>
                </a:cubicBezTo>
                <a:cubicBezTo>
                  <a:pt x="4977" y="1579"/>
                  <a:pt x="4909" y="1554"/>
                  <a:pt x="4829" y="1527"/>
                </a:cubicBezTo>
                <a:cubicBezTo>
                  <a:pt x="4748" y="1500"/>
                  <a:pt x="4655" y="1471"/>
                  <a:pt x="4558" y="1441"/>
                </a:cubicBezTo>
                <a:cubicBezTo>
                  <a:pt x="4462" y="1411"/>
                  <a:pt x="4363" y="1379"/>
                  <a:pt x="4258" y="1347"/>
                </a:cubicBezTo>
                <a:cubicBezTo>
                  <a:pt x="4152" y="1314"/>
                  <a:pt x="4041" y="1281"/>
                  <a:pt x="3934" y="1250"/>
                </a:cubicBezTo>
                <a:cubicBezTo>
                  <a:pt x="3828" y="1219"/>
                  <a:pt x="3727" y="1191"/>
                  <a:pt x="3627" y="1161"/>
                </a:cubicBezTo>
                <a:cubicBezTo>
                  <a:pt x="3527" y="1131"/>
                  <a:pt x="3429" y="1100"/>
                  <a:pt x="3330" y="1068"/>
                </a:cubicBezTo>
                <a:cubicBezTo>
                  <a:pt x="3231" y="1037"/>
                  <a:pt x="3132" y="1006"/>
                  <a:pt x="3052" y="980"/>
                </a:cubicBezTo>
                <a:cubicBezTo>
                  <a:pt x="2972" y="955"/>
                  <a:pt x="2911" y="934"/>
                  <a:pt x="2868" y="918"/>
                </a:cubicBezTo>
                <a:cubicBezTo>
                  <a:pt x="2824" y="902"/>
                  <a:pt x="2797" y="890"/>
                  <a:pt x="2760" y="873"/>
                </a:cubicBezTo>
                <a:cubicBezTo>
                  <a:pt x="2723" y="855"/>
                  <a:pt x="2676" y="833"/>
                  <a:pt x="2637" y="814"/>
                </a:cubicBezTo>
                <a:cubicBezTo>
                  <a:pt x="2597" y="795"/>
                  <a:pt x="2564" y="778"/>
                  <a:pt x="2535" y="765"/>
                </a:cubicBezTo>
                <a:cubicBezTo>
                  <a:pt x="2506" y="752"/>
                  <a:pt x="2480" y="742"/>
                  <a:pt x="2458" y="734"/>
                </a:cubicBezTo>
                <a:cubicBezTo>
                  <a:pt x="2436" y="726"/>
                  <a:pt x="2417" y="720"/>
                  <a:pt x="2400" y="713"/>
                </a:cubicBezTo>
                <a:cubicBezTo>
                  <a:pt x="2384" y="706"/>
                  <a:pt x="2370" y="699"/>
                  <a:pt x="2359" y="698"/>
                </a:cubicBezTo>
                <a:cubicBezTo>
                  <a:pt x="2349" y="697"/>
                  <a:pt x="2341" y="702"/>
                  <a:pt x="2335" y="706"/>
                </a:cubicBezTo>
                <a:cubicBezTo>
                  <a:pt x="2329" y="711"/>
                  <a:pt x="2324" y="715"/>
                  <a:pt x="2313" y="712"/>
                </a:cubicBezTo>
                <a:cubicBezTo>
                  <a:pt x="2302" y="710"/>
                  <a:pt x="2285" y="701"/>
                  <a:pt x="2260" y="687"/>
                </a:cubicBezTo>
                <a:cubicBezTo>
                  <a:pt x="2234" y="673"/>
                  <a:pt x="2200" y="653"/>
                  <a:pt x="2151" y="624"/>
                </a:cubicBezTo>
                <a:cubicBezTo>
                  <a:pt x="2103" y="596"/>
                  <a:pt x="2040" y="558"/>
                  <a:pt x="1981" y="522"/>
                </a:cubicBezTo>
                <a:cubicBezTo>
                  <a:pt x="1922" y="486"/>
                  <a:pt x="1866" y="452"/>
                  <a:pt x="1801" y="414"/>
                </a:cubicBezTo>
                <a:cubicBezTo>
                  <a:pt x="1736" y="376"/>
                  <a:pt x="1661" y="335"/>
                  <a:pt x="1599" y="301"/>
                </a:cubicBezTo>
                <a:cubicBezTo>
                  <a:pt x="1536" y="268"/>
                  <a:pt x="1486" y="243"/>
                  <a:pt x="1440" y="218"/>
                </a:cubicBezTo>
                <a:cubicBezTo>
                  <a:pt x="1394" y="193"/>
                  <a:pt x="1353" y="168"/>
                  <a:pt x="1328" y="151"/>
                </a:cubicBezTo>
                <a:cubicBezTo>
                  <a:pt x="1303" y="135"/>
                  <a:pt x="1294" y="126"/>
                  <a:pt x="1272" y="121"/>
                </a:cubicBezTo>
                <a:cubicBezTo>
                  <a:pt x="1250" y="115"/>
                  <a:pt x="1213" y="113"/>
                  <a:pt x="1163" y="108"/>
                </a:cubicBezTo>
                <a:cubicBezTo>
                  <a:pt x="1112" y="102"/>
                  <a:pt x="1048" y="94"/>
                  <a:pt x="975" y="85"/>
                </a:cubicBezTo>
                <a:cubicBezTo>
                  <a:pt x="901" y="75"/>
                  <a:pt x="819" y="64"/>
                  <a:pt x="773" y="58"/>
                </a:cubicBezTo>
                <a:cubicBezTo>
                  <a:pt x="726" y="52"/>
                  <a:pt x="716" y="51"/>
                  <a:pt x="706" y="49"/>
                </a:cubicBezTo>
                <a:cubicBezTo>
                  <a:pt x="697" y="47"/>
                  <a:pt x="687" y="45"/>
                  <a:pt x="680" y="45"/>
                </a:cubicBezTo>
                <a:cubicBezTo>
                  <a:pt x="674" y="45"/>
                  <a:pt x="670" y="46"/>
                  <a:pt x="667" y="51"/>
                </a:cubicBezTo>
                <a:cubicBezTo>
                  <a:pt x="663" y="55"/>
                  <a:pt x="660" y="63"/>
                  <a:pt x="656" y="75"/>
                </a:cubicBezTo>
                <a:cubicBezTo>
                  <a:pt x="653" y="87"/>
                  <a:pt x="649" y="104"/>
                  <a:pt x="646" y="115"/>
                </a:cubicBezTo>
                <a:cubicBezTo>
                  <a:pt x="644" y="125"/>
                  <a:pt x="643" y="129"/>
                  <a:pt x="642" y="132"/>
                </a:cubicBezTo>
                <a:cubicBezTo>
                  <a:pt x="641" y="136"/>
                  <a:pt x="641" y="140"/>
                  <a:pt x="632" y="139"/>
                </a:cubicBezTo>
                <a:cubicBezTo>
                  <a:pt x="624" y="137"/>
                  <a:pt x="607" y="130"/>
                  <a:pt x="577" y="119"/>
                </a:cubicBezTo>
                <a:cubicBezTo>
                  <a:pt x="546" y="108"/>
                  <a:pt x="502" y="92"/>
                  <a:pt x="465" y="79"/>
                </a:cubicBezTo>
                <a:cubicBezTo>
                  <a:pt x="428" y="65"/>
                  <a:pt x="398" y="53"/>
                  <a:pt x="374" y="45"/>
                </a:cubicBezTo>
                <a:cubicBezTo>
                  <a:pt x="349" y="36"/>
                  <a:pt x="331" y="31"/>
                  <a:pt x="314" y="27"/>
                </a:cubicBezTo>
                <a:cubicBezTo>
                  <a:pt x="298" y="23"/>
                  <a:pt x="285" y="21"/>
                  <a:pt x="273" y="18"/>
                </a:cubicBezTo>
                <a:cubicBezTo>
                  <a:pt x="261" y="15"/>
                  <a:pt x="252" y="12"/>
                  <a:pt x="242" y="9"/>
                </a:cubicBezTo>
                <a:cubicBezTo>
                  <a:pt x="233" y="6"/>
                  <a:pt x="224" y="4"/>
                  <a:pt x="217" y="2"/>
                </a:cubicBezTo>
                <a:cubicBezTo>
                  <a:pt x="210" y="1"/>
                  <a:pt x="206" y="0"/>
                  <a:pt x="203" y="0"/>
                </a:cubicBezTo>
                <a:close/>
              </a:path>
            </a:pathLst>
          </a:custGeom>
          <a:solidFill>
            <a:srgbClr val="808080"/>
          </a:solidFill>
          <a:ln w="0" cap="flat">
            <a:noFill/>
            <a:prstDash val="solid"/>
            <a:miter lim="800000"/>
            <a:headEnd/>
            <a:tailEnd/>
          </a:ln>
          <a:extLst/>
        </p:spPr>
        <p:txBody>
          <a:bodyPr/>
          <a:lstStyle/>
          <a:p>
            <a:endParaRPr lang="en-US"/>
          </a:p>
        </p:txBody>
      </p:sp>
      <p:sp>
        <p:nvSpPr>
          <p:cNvPr id="10" name="Freeform 9"/>
          <p:cNvSpPr>
            <a:spLocks/>
          </p:cNvSpPr>
          <p:nvPr/>
        </p:nvSpPr>
        <p:spPr bwMode="auto">
          <a:xfrm>
            <a:off x="3340300" y="3556197"/>
            <a:ext cx="3440735" cy="736185"/>
          </a:xfrm>
          <a:custGeom>
            <a:avLst/>
            <a:gdLst>
              <a:gd name="T0" fmla="*/ 0 w 23936"/>
              <a:gd name="T1" fmla="*/ 5023 h 5023"/>
              <a:gd name="T2" fmla="*/ 5460 w 23936"/>
              <a:gd name="T3" fmla="*/ 1609 h 5023"/>
              <a:gd name="T4" fmla="*/ 6746 w 23936"/>
              <a:gd name="T5" fmla="*/ 806 h 5023"/>
              <a:gd name="T6" fmla="*/ 6937 w 23936"/>
              <a:gd name="T7" fmla="*/ 693 h 5023"/>
              <a:gd name="T8" fmla="*/ 7136 w 23936"/>
              <a:gd name="T9" fmla="*/ 585 h 5023"/>
              <a:gd name="T10" fmla="*/ 7457 w 23936"/>
              <a:gd name="T11" fmla="*/ 422 h 5023"/>
              <a:gd name="T12" fmla="*/ 7758 w 23936"/>
              <a:gd name="T13" fmla="*/ 291 h 5023"/>
              <a:gd name="T14" fmla="*/ 8020 w 23936"/>
              <a:gd name="T15" fmla="*/ 201 h 5023"/>
              <a:gd name="T16" fmla="*/ 8300 w 23936"/>
              <a:gd name="T17" fmla="*/ 129 h 5023"/>
              <a:gd name="T18" fmla="*/ 8690 w 23936"/>
              <a:gd name="T19" fmla="*/ 51 h 5023"/>
              <a:gd name="T20" fmla="*/ 8948 w 23936"/>
              <a:gd name="T21" fmla="*/ 18 h 5023"/>
              <a:gd name="T22" fmla="*/ 9174 w 23936"/>
              <a:gd name="T23" fmla="*/ 4 h 5023"/>
              <a:gd name="T24" fmla="*/ 9472 w 23936"/>
              <a:gd name="T25" fmla="*/ 8 h 5023"/>
              <a:gd name="T26" fmla="*/ 9883 w 23936"/>
              <a:gd name="T27" fmla="*/ 55 h 5023"/>
              <a:gd name="T28" fmla="*/ 10242 w 23936"/>
              <a:gd name="T29" fmla="*/ 127 h 5023"/>
              <a:gd name="T30" fmla="*/ 10500 w 23936"/>
              <a:gd name="T31" fmla="*/ 207 h 5023"/>
              <a:gd name="T32" fmla="*/ 10756 w 23936"/>
              <a:gd name="T33" fmla="*/ 303 h 5023"/>
              <a:gd name="T34" fmla="*/ 11122 w 23936"/>
              <a:gd name="T35" fmla="*/ 468 h 5023"/>
              <a:gd name="T36" fmla="*/ 11707 w 23936"/>
              <a:gd name="T37" fmla="*/ 757 h 5023"/>
              <a:gd name="T38" fmla="*/ 12618 w 23936"/>
              <a:gd name="T39" fmla="*/ 1216 h 5023"/>
              <a:gd name="T40" fmla="*/ 13205 w 23936"/>
              <a:gd name="T41" fmla="*/ 1508 h 5023"/>
              <a:gd name="T42" fmla="*/ 13668 w 23936"/>
              <a:gd name="T43" fmla="*/ 1739 h 5023"/>
              <a:gd name="T44" fmla="*/ 14066 w 23936"/>
              <a:gd name="T45" fmla="*/ 1933 h 5023"/>
              <a:gd name="T46" fmla="*/ 14369 w 23936"/>
              <a:gd name="T47" fmla="*/ 2063 h 5023"/>
              <a:gd name="T48" fmla="*/ 14769 w 23936"/>
              <a:gd name="T49" fmla="*/ 2217 h 5023"/>
              <a:gd name="T50" fmla="*/ 15103 w 23936"/>
              <a:gd name="T51" fmla="*/ 2330 h 5023"/>
              <a:gd name="T52" fmla="*/ 15413 w 23936"/>
              <a:gd name="T53" fmla="*/ 2420 h 5023"/>
              <a:gd name="T54" fmla="*/ 15646 w 23936"/>
              <a:gd name="T55" fmla="*/ 2478 h 5023"/>
              <a:gd name="T56" fmla="*/ 15845 w 23936"/>
              <a:gd name="T57" fmla="*/ 2521 h 5023"/>
              <a:gd name="T58" fmla="*/ 16094 w 23936"/>
              <a:gd name="T59" fmla="*/ 2566 h 5023"/>
              <a:gd name="T60" fmla="*/ 16399 w 23936"/>
              <a:gd name="T61" fmla="*/ 2612 h 5023"/>
              <a:gd name="T62" fmla="*/ 16676 w 23936"/>
              <a:gd name="T63" fmla="*/ 2646 h 5023"/>
              <a:gd name="T64" fmla="*/ 16991 w 23936"/>
              <a:gd name="T65" fmla="*/ 2682 h 5023"/>
              <a:gd name="T66" fmla="*/ 17350 w 23936"/>
              <a:gd name="T67" fmla="*/ 2718 h 5023"/>
              <a:gd name="T68" fmla="*/ 17740 w 23936"/>
              <a:gd name="T69" fmla="*/ 2758 h 5023"/>
              <a:gd name="T70" fmla="*/ 18072 w 23936"/>
              <a:gd name="T71" fmla="*/ 2792 h 5023"/>
              <a:gd name="T72" fmla="*/ 18412 w 23936"/>
              <a:gd name="T73" fmla="*/ 2824 h 5023"/>
              <a:gd name="T74" fmla="*/ 18763 w 23936"/>
              <a:gd name="T75" fmla="*/ 2860 h 5023"/>
              <a:gd name="T76" fmla="*/ 19098 w 23936"/>
              <a:gd name="T77" fmla="*/ 2892 h 5023"/>
              <a:gd name="T78" fmla="*/ 19518 w 23936"/>
              <a:gd name="T79" fmla="*/ 2935 h 5023"/>
              <a:gd name="T80" fmla="*/ 20307 w 23936"/>
              <a:gd name="T81" fmla="*/ 3010 h 5023"/>
              <a:gd name="T82" fmla="*/ 20778 w 23936"/>
              <a:gd name="T83" fmla="*/ 3053 h 5023"/>
              <a:gd name="T84" fmla="*/ 21048 w 23936"/>
              <a:gd name="T85" fmla="*/ 3084 h 5023"/>
              <a:gd name="T86" fmla="*/ 21279 w 23936"/>
              <a:gd name="T87" fmla="*/ 3125 h 5023"/>
              <a:gd name="T88" fmla="*/ 21552 w 23936"/>
              <a:gd name="T89" fmla="*/ 3177 h 5023"/>
              <a:gd name="T90" fmla="*/ 21774 w 23936"/>
              <a:gd name="T91" fmla="*/ 3220 h 5023"/>
              <a:gd name="T92" fmla="*/ 21966 w 23936"/>
              <a:gd name="T93" fmla="*/ 3250 h 5023"/>
              <a:gd name="T94" fmla="*/ 22152 w 23936"/>
              <a:gd name="T95" fmla="*/ 3273 h 5023"/>
              <a:gd name="T96" fmla="*/ 22379 w 23936"/>
              <a:gd name="T97" fmla="*/ 3295 h 5023"/>
              <a:gd name="T98" fmla="*/ 22673 w 23936"/>
              <a:gd name="T99" fmla="*/ 3322 h 5023"/>
              <a:gd name="T100" fmla="*/ 22909 w 23936"/>
              <a:gd name="T101" fmla="*/ 3341 h 5023"/>
              <a:gd name="T102" fmla="*/ 23102 w 23936"/>
              <a:gd name="T103" fmla="*/ 3359 h 5023"/>
              <a:gd name="T104" fmla="*/ 23404 w 23936"/>
              <a:gd name="T105" fmla="*/ 3398 h 5023"/>
              <a:gd name="T106" fmla="*/ 23591 w 23936"/>
              <a:gd name="T107" fmla="*/ 3420 h 5023"/>
              <a:gd name="T108" fmla="*/ 23765 w 23936"/>
              <a:gd name="T109" fmla="*/ 3437 h 5023"/>
              <a:gd name="T110" fmla="*/ 23936 w 23936"/>
              <a:gd name="T111" fmla="*/ 3456 h 5023"/>
              <a:gd name="connsiteX0" fmla="*/ 0 w 7719"/>
              <a:gd name="connsiteY0" fmla="*/ 3200 h 6877"/>
              <a:gd name="connsiteX1" fmla="*/ 537 w 7719"/>
              <a:gd name="connsiteY1" fmla="*/ 1602 h 6877"/>
              <a:gd name="connsiteX2" fmla="*/ 617 w 7719"/>
              <a:gd name="connsiteY2" fmla="*/ 1377 h 6877"/>
              <a:gd name="connsiteX3" fmla="*/ 700 w 7719"/>
              <a:gd name="connsiteY3" fmla="*/ 1162 h 6877"/>
              <a:gd name="connsiteX4" fmla="*/ 834 w 7719"/>
              <a:gd name="connsiteY4" fmla="*/ 837 h 6877"/>
              <a:gd name="connsiteX5" fmla="*/ 960 w 7719"/>
              <a:gd name="connsiteY5" fmla="*/ 576 h 6877"/>
              <a:gd name="connsiteX6" fmla="*/ 1070 w 7719"/>
              <a:gd name="connsiteY6" fmla="*/ 397 h 6877"/>
              <a:gd name="connsiteX7" fmla="*/ 1187 w 7719"/>
              <a:gd name="connsiteY7" fmla="*/ 254 h 6877"/>
              <a:gd name="connsiteX8" fmla="*/ 1350 w 7719"/>
              <a:gd name="connsiteY8" fmla="*/ 99 h 6877"/>
              <a:gd name="connsiteX9" fmla="*/ 1457 w 7719"/>
              <a:gd name="connsiteY9" fmla="*/ 33 h 6877"/>
              <a:gd name="connsiteX10" fmla="*/ 1552 w 7719"/>
              <a:gd name="connsiteY10" fmla="*/ 5 h 6877"/>
              <a:gd name="connsiteX11" fmla="*/ 1676 w 7719"/>
              <a:gd name="connsiteY11" fmla="*/ 13 h 6877"/>
              <a:gd name="connsiteX12" fmla="*/ 1848 w 7719"/>
              <a:gd name="connsiteY12" fmla="*/ 106 h 6877"/>
              <a:gd name="connsiteX13" fmla="*/ 1998 w 7719"/>
              <a:gd name="connsiteY13" fmla="*/ 250 h 6877"/>
              <a:gd name="connsiteX14" fmla="*/ 2106 w 7719"/>
              <a:gd name="connsiteY14" fmla="*/ 409 h 6877"/>
              <a:gd name="connsiteX15" fmla="*/ 2213 w 7719"/>
              <a:gd name="connsiteY15" fmla="*/ 600 h 6877"/>
              <a:gd name="connsiteX16" fmla="*/ 2366 w 7719"/>
              <a:gd name="connsiteY16" fmla="*/ 929 h 6877"/>
              <a:gd name="connsiteX17" fmla="*/ 2610 w 7719"/>
              <a:gd name="connsiteY17" fmla="*/ 1504 h 6877"/>
              <a:gd name="connsiteX18" fmla="*/ 2991 w 7719"/>
              <a:gd name="connsiteY18" fmla="*/ 2418 h 6877"/>
              <a:gd name="connsiteX19" fmla="*/ 3236 w 7719"/>
              <a:gd name="connsiteY19" fmla="*/ 2999 h 6877"/>
              <a:gd name="connsiteX20" fmla="*/ 3429 w 7719"/>
              <a:gd name="connsiteY20" fmla="*/ 3459 h 6877"/>
              <a:gd name="connsiteX21" fmla="*/ 3596 w 7719"/>
              <a:gd name="connsiteY21" fmla="*/ 3845 h 6877"/>
              <a:gd name="connsiteX22" fmla="*/ 3722 w 7719"/>
              <a:gd name="connsiteY22" fmla="*/ 4104 h 6877"/>
              <a:gd name="connsiteX23" fmla="*/ 3889 w 7719"/>
              <a:gd name="connsiteY23" fmla="*/ 4411 h 6877"/>
              <a:gd name="connsiteX24" fmla="*/ 4029 w 7719"/>
              <a:gd name="connsiteY24" fmla="*/ 4636 h 6877"/>
              <a:gd name="connsiteX25" fmla="*/ 4158 w 7719"/>
              <a:gd name="connsiteY25" fmla="*/ 4815 h 6877"/>
              <a:gd name="connsiteX26" fmla="*/ 4256 w 7719"/>
              <a:gd name="connsiteY26" fmla="*/ 4930 h 6877"/>
              <a:gd name="connsiteX27" fmla="*/ 4339 w 7719"/>
              <a:gd name="connsiteY27" fmla="*/ 5016 h 6877"/>
              <a:gd name="connsiteX28" fmla="*/ 4443 w 7719"/>
              <a:gd name="connsiteY28" fmla="*/ 5106 h 6877"/>
              <a:gd name="connsiteX29" fmla="*/ 4570 w 7719"/>
              <a:gd name="connsiteY29" fmla="*/ 5197 h 6877"/>
              <a:gd name="connsiteX30" fmla="*/ 4686 w 7719"/>
              <a:gd name="connsiteY30" fmla="*/ 5265 h 6877"/>
              <a:gd name="connsiteX31" fmla="*/ 4818 w 7719"/>
              <a:gd name="connsiteY31" fmla="*/ 5336 h 6877"/>
              <a:gd name="connsiteX32" fmla="*/ 4967 w 7719"/>
              <a:gd name="connsiteY32" fmla="*/ 5408 h 6877"/>
              <a:gd name="connsiteX33" fmla="*/ 5130 w 7719"/>
              <a:gd name="connsiteY33" fmla="*/ 5488 h 6877"/>
              <a:gd name="connsiteX34" fmla="*/ 5269 w 7719"/>
              <a:gd name="connsiteY34" fmla="*/ 5555 h 6877"/>
              <a:gd name="connsiteX35" fmla="*/ 5411 w 7719"/>
              <a:gd name="connsiteY35" fmla="*/ 5619 h 6877"/>
              <a:gd name="connsiteX36" fmla="*/ 5558 w 7719"/>
              <a:gd name="connsiteY36" fmla="*/ 5691 h 6877"/>
              <a:gd name="connsiteX37" fmla="*/ 5698 w 7719"/>
              <a:gd name="connsiteY37" fmla="*/ 5755 h 6877"/>
              <a:gd name="connsiteX38" fmla="*/ 5873 w 7719"/>
              <a:gd name="connsiteY38" fmla="*/ 5840 h 6877"/>
              <a:gd name="connsiteX39" fmla="*/ 6203 w 7719"/>
              <a:gd name="connsiteY39" fmla="*/ 5989 h 6877"/>
              <a:gd name="connsiteX40" fmla="*/ 6400 w 7719"/>
              <a:gd name="connsiteY40" fmla="*/ 6075 h 6877"/>
              <a:gd name="connsiteX41" fmla="*/ 6512 w 7719"/>
              <a:gd name="connsiteY41" fmla="*/ 6137 h 6877"/>
              <a:gd name="connsiteX42" fmla="*/ 6609 w 7719"/>
              <a:gd name="connsiteY42" fmla="*/ 6218 h 6877"/>
              <a:gd name="connsiteX43" fmla="*/ 6723 w 7719"/>
              <a:gd name="connsiteY43" fmla="*/ 6322 h 6877"/>
              <a:gd name="connsiteX44" fmla="*/ 6816 w 7719"/>
              <a:gd name="connsiteY44" fmla="*/ 6408 h 6877"/>
              <a:gd name="connsiteX45" fmla="*/ 6896 w 7719"/>
              <a:gd name="connsiteY45" fmla="*/ 6467 h 6877"/>
              <a:gd name="connsiteX46" fmla="*/ 6974 w 7719"/>
              <a:gd name="connsiteY46" fmla="*/ 6513 h 6877"/>
              <a:gd name="connsiteX47" fmla="*/ 7069 w 7719"/>
              <a:gd name="connsiteY47" fmla="*/ 6557 h 6877"/>
              <a:gd name="connsiteX48" fmla="*/ 7191 w 7719"/>
              <a:gd name="connsiteY48" fmla="*/ 6611 h 6877"/>
              <a:gd name="connsiteX49" fmla="*/ 7290 w 7719"/>
              <a:gd name="connsiteY49" fmla="*/ 6648 h 6877"/>
              <a:gd name="connsiteX50" fmla="*/ 7371 w 7719"/>
              <a:gd name="connsiteY50" fmla="*/ 6684 h 6877"/>
              <a:gd name="connsiteX51" fmla="*/ 7497 w 7719"/>
              <a:gd name="connsiteY51" fmla="*/ 6762 h 6877"/>
              <a:gd name="connsiteX52" fmla="*/ 7575 w 7719"/>
              <a:gd name="connsiteY52" fmla="*/ 6806 h 6877"/>
              <a:gd name="connsiteX53" fmla="*/ 7648 w 7719"/>
              <a:gd name="connsiteY53" fmla="*/ 6840 h 6877"/>
              <a:gd name="connsiteX54" fmla="*/ 7719 w 7719"/>
              <a:gd name="connsiteY54" fmla="*/ 6877 h 6877"/>
              <a:gd name="connsiteX0" fmla="*/ 0 w 10000"/>
              <a:gd name="connsiteY0" fmla="*/ 4652 h 9999"/>
              <a:gd name="connsiteX1" fmla="*/ 696 w 10000"/>
              <a:gd name="connsiteY1" fmla="*/ 2329 h 9999"/>
              <a:gd name="connsiteX2" fmla="*/ 799 w 10000"/>
              <a:gd name="connsiteY2" fmla="*/ 2001 h 9999"/>
              <a:gd name="connsiteX3" fmla="*/ 907 w 10000"/>
              <a:gd name="connsiteY3" fmla="*/ 1689 h 9999"/>
              <a:gd name="connsiteX4" fmla="*/ 1080 w 10000"/>
              <a:gd name="connsiteY4" fmla="*/ 1216 h 9999"/>
              <a:gd name="connsiteX5" fmla="*/ 1244 w 10000"/>
              <a:gd name="connsiteY5" fmla="*/ 837 h 9999"/>
              <a:gd name="connsiteX6" fmla="*/ 1386 w 10000"/>
              <a:gd name="connsiteY6" fmla="*/ 576 h 9999"/>
              <a:gd name="connsiteX7" fmla="*/ 1538 w 10000"/>
              <a:gd name="connsiteY7" fmla="*/ 368 h 9999"/>
              <a:gd name="connsiteX8" fmla="*/ 1749 w 10000"/>
              <a:gd name="connsiteY8" fmla="*/ 143 h 9999"/>
              <a:gd name="connsiteX9" fmla="*/ 1888 w 10000"/>
              <a:gd name="connsiteY9" fmla="*/ 47 h 9999"/>
              <a:gd name="connsiteX10" fmla="*/ 2011 w 10000"/>
              <a:gd name="connsiteY10" fmla="*/ 6 h 9999"/>
              <a:gd name="connsiteX11" fmla="*/ 2171 w 10000"/>
              <a:gd name="connsiteY11" fmla="*/ 18 h 9999"/>
              <a:gd name="connsiteX12" fmla="*/ 2394 w 10000"/>
              <a:gd name="connsiteY12" fmla="*/ 153 h 9999"/>
              <a:gd name="connsiteX13" fmla="*/ 2588 w 10000"/>
              <a:gd name="connsiteY13" fmla="*/ 363 h 9999"/>
              <a:gd name="connsiteX14" fmla="*/ 2728 w 10000"/>
              <a:gd name="connsiteY14" fmla="*/ 594 h 9999"/>
              <a:gd name="connsiteX15" fmla="*/ 2867 w 10000"/>
              <a:gd name="connsiteY15" fmla="*/ 871 h 9999"/>
              <a:gd name="connsiteX16" fmla="*/ 3065 w 10000"/>
              <a:gd name="connsiteY16" fmla="*/ 1350 h 9999"/>
              <a:gd name="connsiteX17" fmla="*/ 3381 w 10000"/>
              <a:gd name="connsiteY17" fmla="*/ 2186 h 9999"/>
              <a:gd name="connsiteX18" fmla="*/ 3875 w 10000"/>
              <a:gd name="connsiteY18" fmla="*/ 3515 h 9999"/>
              <a:gd name="connsiteX19" fmla="*/ 4192 w 10000"/>
              <a:gd name="connsiteY19" fmla="*/ 4360 h 9999"/>
              <a:gd name="connsiteX20" fmla="*/ 4442 w 10000"/>
              <a:gd name="connsiteY20" fmla="*/ 5029 h 9999"/>
              <a:gd name="connsiteX21" fmla="*/ 4659 w 10000"/>
              <a:gd name="connsiteY21" fmla="*/ 5590 h 9999"/>
              <a:gd name="connsiteX22" fmla="*/ 4822 w 10000"/>
              <a:gd name="connsiteY22" fmla="*/ 5967 h 9999"/>
              <a:gd name="connsiteX23" fmla="*/ 5038 w 10000"/>
              <a:gd name="connsiteY23" fmla="*/ 6413 h 9999"/>
              <a:gd name="connsiteX24" fmla="*/ 5220 w 10000"/>
              <a:gd name="connsiteY24" fmla="*/ 6740 h 9999"/>
              <a:gd name="connsiteX25" fmla="*/ 5387 w 10000"/>
              <a:gd name="connsiteY25" fmla="*/ 7001 h 9999"/>
              <a:gd name="connsiteX26" fmla="*/ 5514 w 10000"/>
              <a:gd name="connsiteY26" fmla="*/ 7168 h 9999"/>
              <a:gd name="connsiteX27" fmla="*/ 5621 w 10000"/>
              <a:gd name="connsiteY27" fmla="*/ 7293 h 9999"/>
              <a:gd name="connsiteX28" fmla="*/ 5756 w 10000"/>
              <a:gd name="connsiteY28" fmla="*/ 7424 h 9999"/>
              <a:gd name="connsiteX29" fmla="*/ 5920 w 10000"/>
              <a:gd name="connsiteY29" fmla="*/ 7556 h 9999"/>
              <a:gd name="connsiteX30" fmla="*/ 6071 w 10000"/>
              <a:gd name="connsiteY30" fmla="*/ 7655 h 9999"/>
              <a:gd name="connsiteX31" fmla="*/ 6242 w 10000"/>
              <a:gd name="connsiteY31" fmla="*/ 7758 h 9999"/>
              <a:gd name="connsiteX32" fmla="*/ 6435 w 10000"/>
              <a:gd name="connsiteY32" fmla="*/ 7863 h 9999"/>
              <a:gd name="connsiteX33" fmla="*/ 6646 w 10000"/>
              <a:gd name="connsiteY33" fmla="*/ 7979 h 9999"/>
              <a:gd name="connsiteX34" fmla="*/ 6826 w 10000"/>
              <a:gd name="connsiteY34" fmla="*/ 8077 h 9999"/>
              <a:gd name="connsiteX35" fmla="*/ 7010 w 10000"/>
              <a:gd name="connsiteY35" fmla="*/ 8170 h 9999"/>
              <a:gd name="connsiteX36" fmla="*/ 7200 w 10000"/>
              <a:gd name="connsiteY36" fmla="*/ 8274 h 9999"/>
              <a:gd name="connsiteX37" fmla="*/ 7382 w 10000"/>
              <a:gd name="connsiteY37" fmla="*/ 8367 h 9999"/>
              <a:gd name="connsiteX38" fmla="*/ 7608 w 10000"/>
              <a:gd name="connsiteY38" fmla="*/ 8491 h 9999"/>
              <a:gd name="connsiteX39" fmla="*/ 8036 w 10000"/>
              <a:gd name="connsiteY39" fmla="*/ 8708 h 9999"/>
              <a:gd name="connsiteX40" fmla="*/ 8291 w 10000"/>
              <a:gd name="connsiteY40" fmla="*/ 8833 h 9999"/>
              <a:gd name="connsiteX41" fmla="*/ 8436 w 10000"/>
              <a:gd name="connsiteY41" fmla="*/ 8923 h 9999"/>
              <a:gd name="connsiteX42" fmla="*/ 8562 w 10000"/>
              <a:gd name="connsiteY42" fmla="*/ 9041 h 9999"/>
              <a:gd name="connsiteX43" fmla="*/ 8710 w 10000"/>
              <a:gd name="connsiteY43" fmla="*/ 9192 h 9999"/>
              <a:gd name="connsiteX44" fmla="*/ 8830 w 10000"/>
              <a:gd name="connsiteY44" fmla="*/ 9317 h 9999"/>
              <a:gd name="connsiteX45" fmla="*/ 8934 w 10000"/>
              <a:gd name="connsiteY45" fmla="*/ 9403 h 9999"/>
              <a:gd name="connsiteX46" fmla="*/ 9035 w 10000"/>
              <a:gd name="connsiteY46" fmla="*/ 9470 h 9999"/>
              <a:gd name="connsiteX47" fmla="*/ 9158 w 10000"/>
              <a:gd name="connsiteY47" fmla="*/ 9534 h 9999"/>
              <a:gd name="connsiteX48" fmla="*/ 9316 w 10000"/>
              <a:gd name="connsiteY48" fmla="*/ 9612 h 9999"/>
              <a:gd name="connsiteX49" fmla="*/ 9444 w 10000"/>
              <a:gd name="connsiteY49" fmla="*/ 9666 h 9999"/>
              <a:gd name="connsiteX50" fmla="*/ 9549 w 10000"/>
              <a:gd name="connsiteY50" fmla="*/ 9718 h 9999"/>
              <a:gd name="connsiteX51" fmla="*/ 9712 w 10000"/>
              <a:gd name="connsiteY51" fmla="*/ 9832 h 9999"/>
              <a:gd name="connsiteX52" fmla="*/ 9813 w 10000"/>
              <a:gd name="connsiteY52" fmla="*/ 9896 h 9999"/>
              <a:gd name="connsiteX53" fmla="*/ 9908 w 10000"/>
              <a:gd name="connsiteY53" fmla="*/ 9945 h 9999"/>
              <a:gd name="connsiteX54" fmla="*/ 10000 w 10000"/>
              <a:gd name="connsiteY54" fmla="*/ 9999 h 9999"/>
              <a:gd name="connsiteX0" fmla="*/ 0 w 9304"/>
              <a:gd name="connsiteY0" fmla="*/ 2329 h 10000"/>
              <a:gd name="connsiteX1" fmla="*/ 103 w 9304"/>
              <a:gd name="connsiteY1" fmla="*/ 2001 h 10000"/>
              <a:gd name="connsiteX2" fmla="*/ 211 w 9304"/>
              <a:gd name="connsiteY2" fmla="*/ 1689 h 10000"/>
              <a:gd name="connsiteX3" fmla="*/ 384 w 9304"/>
              <a:gd name="connsiteY3" fmla="*/ 1216 h 10000"/>
              <a:gd name="connsiteX4" fmla="*/ 548 w 9304"/>
              <a:gd name="connsiteY4" fmla="*/ 837 h 10000"/>
              <a:gd name="connsiteX5" fmla="*/ 690 w 9304"/>
              <a:gd name="connsiteY5" fmla="*/ 576 h 10000"/>
              <a:gd name="connsiteX6" fmla="*/ 842 w 9304"/>
              <a:gd name="connsiteY6" fmla="*/ 368 h 10000"/>
              <a:gd name="connsiteX7" fmla="*/ 1053 w 9304"/>
              <a:gd name="connsiteY7" fmla="*/ 143 h 10000"/>
              <a:gd name="connsiteX8" fmla="*/ 1192 w 9304"/>
              <a:gd name="connsiteY8" fmla="*/ 47 h 10000"/>
              <a:gd name="connsiteX9" fmla="*/ 1315 w 9304"/>
              <a:gd name="connsiteY9" fmla="*/ 6 h 10000"/>
              <a:gd name="connsiteX10" fmla="*/ 1475 w 9304"/>
              <a:gd name="connsiteY10" fmla="*/ 18 h 10000"/>
              <a:gd name="connsiteX11" fmla="*/ 1698 w 9304"/>
              <a:gd name="connsiteY11" fmla="*/ 153 h 10000"/>
              <a:gd name="connsiteX12" fmla="*/ 1892 w 9304"/>
              <a:gd name="connsiteY12" fmla="*/ 363 h 10000"/>
              <a:gd name="connsiteX13" fmla="*/ 2032 w 9304"/>
              <a:gd name="connsiteY13" fmla="*/ 594 h 10000"/>
              <a:gd name="connsiteX14" fmla="*/ 2171 w 9304"/>
              <a:gd name="connsiteY14" fmla="*/ 871 h 10000"/>
              <a:gd name="connsiteX15" fmla="*/ 2369 w 9304"/>
              <a:gd name="connsiteY15" fmla="*/ 1350 h 10000"/>
              <a:gd name="connsiteX16" fmla="*/ 2685 w 9304"/>
              <a:gd name="connsiteY16" fmla="*/ 2186 h 10000"/>
              <a:gd name="connsiteX17" fmla="*/ 3179 w 9304"/>
              <a:gd name="connsiteY17" fmla="*/ 3515 h 10000"/>
              <a:gd name="connsiteX18" fmla="*/ 3496 w 9304"/>
              <a:gd name="connsiteY18" fmla="*/ 4360 h 10000"/>
              <a:gd name="connsiteX19" fmla="*/ 3746 w 9304"/>
              <a:gd name="connsiteY19" fmla="*/ 5030 h 10000"/>
              <a:gd name="connsiteX20" fmla="*/ 3963 w 9304"/>
              <a:gd name="connsiteY20" fmla="*/ 5591 h 10000"/>
              <a:gd name="connsiteX21" fmla="*/ 4126 w 9304"/>
              <a:gd name="connsiteY21" fmla="*/ 5968 h 10000"/>
              <a:gd name="connsiteX22" fmla="*/ 4342 w 9304"/>
              <a:gd name="connsiteY22" fmla="*/ 6414 h 10000"/>
              <a:gd name="connsiteX23" fmla="*/ 4524 w 9304"/>
              <a:gd name="connsiteY23" fmla="*/ 6741 h 10000"/>
              <a:gd name="connsiteX24" fmla="*/ 4691 w 9304"/>
              <a:gd name="connsiteY24" fmla="*/ 7002 h 10000"/>
              <a:gd name="connsiteX25" fmla="*/ 4818 w 9304"/>
              <a:gd name="connsiteY25" fmla="*/ 7169 h 10000"/>
              <a:gd name="connsiteX26" fmla="*/ 4925 w 9304"/>
              <a:gd name="connsiteY26" fmla="*/ 7294 h 10000"/>
              <a:gd name="connsiteX27" fmla="*/ 5060 w 9304"/>
              <a:gd name="connsiteY27" fmla="*/ 7425 h 10000"/>
              <a:gd name="connsiteX28" fmla="*/ 5224 w 9304"/>
              <a:gd name="connsiteY28" fmla="*/ 7557 h 10000"/>
              <a:gd name="connsiteX29" fmla="*/ 5375 w 9304"/>
              <a:gd name="connsiteY29" fmla="*/ 7656 h 10000"/>
              <a:gd name="connsiteX30" fmla="*/ 5546 w 9304"/>
              <a:gd name="connsiteY30" fmla="*/ 7759 h 10000"/>
              <a:gd name="connsiteX31" fmla="*/ 5739 w 9304"/>
              <a:gd name="connsiteY31" fmla="*/ 7864 h 10000"/>
              <a:gd name="connsiteX32" fmla="*/ 5950 w 9304"/>
              <a:gd name="connsiteY32" fmla="*/ 7980 h 10000"/>
              <a:gd name="connsiteX33" fmla="*/ 6130 w 9304"/>
              <a:gd name="connsiteY33" fmla="*/ 8078 h 10000"/>
              <a:gd name="connsiteX34" fmla="*/ 6314 w 9304"/>
              <a:gd name="connsiteY34" fmla="*/ 8171 h 10000"/>
              <a:gd name="connsiteX35" fmla="*/ 6504 w 9304"/>
              <a:gd name="connsiteY35" fmla="*/ 8275 h 10000"/>
              <a:gd name="connsiteX36" fmla="*/ 6686 w 9304"/>
              <a:gd name="connsiteY36" fmla="*/ 8368 h 10000"/>
              <a:gd name="connsiteX37" fmla="*/ 6912 w 9304"/>
              <a:gd name="connsiteY37" fmla="*/ 8492 h 10000"/>
              <a:gd name="connsiteX38" fmla="*/ 7340 w 9304"/>
              <a:gd name="connsiteY38" fmla="*/ 8709 h 10000"/>
              <a:gd name="connsiteX39" fmla="*/ 7595 w 9304"/>
              <a:gd name="connsiteY39" fmla="*/ 8834 h 10000"/>
              <a:gd name="connsiteX40" fmla="*/ 7740 w 9304"/>
              <a:gd name="connsiteY40" fmla="*/ 8924 h 10000"/>
              <a:gd name="connsiteX41" fmla="*/ 7866 w 9304"/>
              <a:gd name="connsiteY41" fmla="*/ 9042 h 10000"/>
              <a:gd name="connsiteX42" fmla="*/ 8014 w 9304"/>
              <a:gd name="connsiteY42" fmla="*/ 9193 h 10000"/>
              <a:gd name="connsiteX43" fmla="*/ 8134 w 9304"/>
              <a:gd name="connsiteY43" fmla="*/ 9318 h 10000"/>
              <a:gd name="connsiteX44" fmla="*/ 8238 w 9304"/>
              <a:gd name="connsiteY44" fmla="*/ 9404 h 10000"/>
              <a:gd name="connsiteX45" fmla="*/ 8339 w 9304"/>
              <a:gd name="connsiteY45" fmla="*/ 9471 h 10000"/>
              <a:gd name="connsiteX46" fmla="*/ 8462 w 9304"/>
              <a:gd name="connsiteY46" fmla="*/ 9535 h 10000"/>
              <a:gd name="connsiteX47" fmla="*/ 8620 w 9304"/>
              <a:gd name="connsiteY47" fmla="*/ 9613 h 10000"/>
              <a:gd name="connsiteX48" fmla="*/ 8748 w 9304"/>
              <a:gd name="connsiteY48" fmla="*/ 9667 h 10000"/>
              <a:gd name="connsiteX49" fmla="*/ 8853 w 9304"/>
              <a:gd name="connsiteY49" fmla="*/ 9719 h 10000"/>
              <a:gd name="connsiteX50" fmla="*/ 9016 w 9304"/>
              <a:gd name="connsiteY50" fmla="*/ 9833 h 10000"/>
              <a:gd name="connsiteX51" fmla="*/ 9117 w 9304"/>
              <a:gd name="connsiteY51" fmla="*/ 9897 h 10000"/>
              <a:gd name="connsiteX52" fmla="*/ 9212 w 9304"/>
              <a:gd name="connsiteY52" fmla="*/ 9946 h 10000"/>
              <a:gd name="connsiteX53" fmla="*/ 9304 w 9304"/>
              <a:gd name="connsiteY53" fmla="*/ 10000 h 10000"/>
              <a:gd name="connsiteX0" fmla="*/ 0 w 10146"/>
              <a:gd name="connsiteY0" fmla="*/ 2778 h 10000"/>
              <a:gd name="connsiteX1" fmla="*/ 257 w 10146"/>
              <a:gd name="connsiteY1" fmla="*/ 2001 h 10000"/>
              <a:gd name="connsiteX2" fmla="*/ 373 w 10146"/>
              <a:gd name="connsiteY2" fmla="*/ 1689 h 10000"/>
              <a:gd name="connsiteX3" fmla="*/ 559 w 10146"/>
              <a:gd name="connsiteY3" fmla="*/ 1216 h 10000"/>
              <a:gd name="connsiteX4" fmla="*/ 735 w 10146"/>
              <a:gd name="connsiteY4" fmla="*/ 837 h 10000"/>
              <a:gd name="connsiteX5" fmla="*/ 888 w 10146"/>
              <a:gd name="connsiteY5" fmla="*/ 576 h 10000"/>
              <a:gd name="connsiteX6" fmla="*/ 1051 w 10146"/>
              <a:gd name="connsiteY6" fmla="*/ 368 h 10000"/>
              <a:gd name="connsiteX7" fmla="*/ 1278 w 10146"/>
              <a:gd name="connsiteY7" fmla="*/ 143 h 10000"/>
              <a:gd name="connsiteX8" fmla="*/ 1427 w 10146"/>
              <a:gd name="connsiteY8" fmla="*/ 47 h 10000"/>
              <a:gd name="connsiteX9" fmla="*/ 1559 w 10146"/>
              <a:gd name="connsiteY9" fmla="*/ 6 h 10000"/>
              <a:gd name="connsiteX10" fmla="*/ 1731 w 10146"/>
              <a:gd name="connsiteY10" fmla="*/ 18 h 10000"/>
              <a:gd name="connsiteX11" fmla="*/ 1971 w 10146"/>
              <a:gd name="connsiteY11" fmla="*/ 153 h 10000"/>
              <a:gd name="connsiteX12" fmla="*/ 2180 w 10146"/>
              <a:gd name="connsiteY12" fmla="*/ 363 h 10000"/>
              <a:gd name="connsiteX13" fmla="*/ 2330 w 10146"/>
              <a:gd name="connsiteY13" fmla="*/ 594 h 10000"/>
              <a:gd name="connsiteX14" fmla="*/ 2479 w 10146"/>
              <a:gd name="connsiteY14" fmla="*/ 871 h 10000"/>
              <a:gd name="connsiteX15" fmla="*/ 2692 w 10146"/>
              <a:gd name="connsiteY15" fmla="*/ 1350 h 10000"/>
              <a:gd name="connsiteX16" fmla="*/ 3032 w 10146"/>
              <a:gd name="connsiteY16" fmla="*/ 2186 h 10000"/>
              <a:gd name="connsiteX17" fmla="*/ 3563 w 10146"/>
              <a:gd name="connsiteY17" fmla="*/ 3515 h 10000"/>
              <a:gd name="connsiteX18" fmla="*/ 3904 w 10146"/>
              <a:gd name="connsiteY18" fmla="*/ 4360 h 10000"/>
              <a:gd name="connsiteX19" fmla="*/ 4172 w 10146"/>
              <a:gd name="connsiteY19" fmla="*/ 5030 h 10000"/>
              <a:gd name="connsiteX20" fmla="*/ 4405 w 10146"/>
              <a:gd name="connsiteY20" fmla="*/ 5591 h 10000"/>
              <a:gd name="connsiteX21" fmla="*/ 4581 w 10146"/>
              <a:gd name="connsiteY21" fmla="*/ 5968 h 10000"/>
              <a:gd name="connsiteX22" fmla="*/ 4813 w 10146"/>
              <a:gd name="connsiteY22" fmla="*/ 6414 h 10000"/>
              <a:gd name="connsiteX23" fmla="*/ 5008 w 10146"/>
              <a:gd name="connsiteY23" fmla="*/ 6741 h 10000"/>
              <a:gd name="connsiteX24" fmla="*/ 5188 w 10146"/>
              <a:gd name="connsiteY24" fmla="*/ 7002 h 10000"/>
              <a:gd name="connsiteX25" fmla="*/ 5324 w 10146"/>
              <a:gd name="connsiteY25" fmla="*/ 7169 h 10000"/>
              <a:gd name="connsiteX26" fmla="*/ 5439 w 10146"/>
              <a:gd name="connsiteY26" fmla="*/ 7294 h 10000"/>
              <a:gd name="connsiteX27" fmla="*/ 5585 w 10146"/>
              <a:gd name="connsiteY27" fmla="*/ 7425 h 10000"/>
              <a:gd name="connsiteX28" fmla="*/ 5761 w 10146"/>
              <a:gd name="connsiteY28" fmla="*/ 7557 h 10000"/>
              <a:gd name="connsiteX29" fmla="*/ 5923 w 10146"/>
              <a:gd name="connsiteY29" fmla="*/ 7656 h 10000"/>
              <a:gd name="connsiteX30" fmla="*/ 6107 w 10146"/>
              <a:gd name="connsiteY30" fmla="*/ 7759 h 10000"/>
              <a:gd name="connsiteX31" fmla="*/ 6314 w 10146"/>
              <a:gd name="connsiteY31" fmla="*/ 7864 h 10000"/>
              <a:gd name="connsiteX32" fmla="*/ 6541 w 10146"/>
              <a:gd name="connsiteY32" fmla="*/ 7980 h 10000"/>
              <a:gd name="connsiteX33" fmla="*/ 6735 w 10146"/>
              <a:gd name="connsiteY33" fmla="*/ 8078 h 10000"/>
              <a:gd name="connsiteX34" fmla="*/ 6932 w 10146"/>
              <a:gd name="connsiteY34" fmla="*/ 8171 h 10000"/>
              <a:gd name="connsiteX35" fmla="*/ 7137 w 10146"/>
              <a:gd name="connsiteY35" fmla="*/ 8275 h 10000"/>
              <a:gd name="connsiteX36" fmla="*/ 7332 w 10146"/>
              <a:gd name="connsiteY36" fmla="*/ 8368 h 10000"/>
              <a:gd name="connsiteX37" fmla="*/ 7575 w 10146"/>
              <a:gd name="connsiteY37" fmla="*/ 8492 h 10000"/>
              <a:gd name="connsiteX38" fmla="*/ 8035 w 10146"/>
              <a:gd name="connsiteY38" fmla="*/ 8709 h 10000"/>
              <a:gd name="connsiteX39" fmla="*/ 8309 w 10146"/>
              <a:gd name="connsiteY39" fmla="*/ 8834 h 10000"/>
              <a:gd name="connsiteX40" fmla="*/ 8465 w 10146"/>
              <a:gd name="connsiteY40" fmla="*/ 8924 h 10000"/>
              <a:gd name="connsiteX41" fmla="*/ 8600 w 10146"/>
              <a:gd name="connsiteY41" fmla="*/ 9042 h 10000"/>
              <a:gd name="connsiteX42" fmla="*/ 8759 w 10146"/>
              <a:gd name="connsiteY42" fmla="*/ 9193 h 10000"/>
              <a:gd name="connsiteX43" fmla="*/ 8888 w 10146"/>
              <a:gd name="connsiteY43" fmla="*/ 9318 h 10000"/>
              <a:gd name="connsiteX44" fmla="*/ 9000 w 10146"/>
              <a:gd name="connsiteY44" fmla="*/ 9404 h 10000"/>
              <a:gd name="connsiteX45" fmla="*/ 9109 w 10146"/>
              <a:gd name="connsiteY45" fmla="*/ 9471 h 10000"/>
              <a:gd name="connsiteX46" fmla="*/ 9241 w 10146"/>
              <a:gd name="connsiteY46" fmla="*/ 9535 h 10000"/>
              <a:gd name="connsiteX47" fmla="*/ 9411 w 10146"/>
              <a:gd name="connsiteY47" fmla="*/ 9613 h 10000"/>
              <a:gd name="connsiteX48" fmla="*/ 9548 w 10146"/>
              <a:gd name="connsiteY48" fmla="*/ 9667 h 10000"/>
              <a:gd name="connsiteX49" fmla="*/ 9661 w 10146"/>
              <a:gd name="connsiteY49" fmla="*/ 9719 h 10000"/>
              <a:gd name="connsiteX50" fmla="*/ 9836 w 10146"/>
              <a:gd name="connsiteY50" fmla="*/ 9833 h 10000"/>
              <a:gd name="connsiteX51" fmla="*/ 9945 w 10146"/>
              <a:gd name="connsiteY51" fmla="*/ 9897 h 10000"/>
              <a:gd name="connsiteX52" fmla="*/ 10047 w 10146"/>
              <a:gd name="connsiteY52" fmla="*/ 9946 h 10000"/>
              <a:gd name="connsiteX53" fmla="*/ 10146 w 10146"/>
              <a:gd name="connsiteY53" fmla="*/ 10000 h 10000"/>
              <a:gd name="connsiteX0" fmla="*/ 0 w 9889"/>
              <a:gd name="connsiteY0" fmla="*/ 2001 h 10000"/>
              <a:gd name="connsiteX1" fmla="*/ 116 w 9889"/>
              <a:gd name="connsiteY1" fmla="*/ 1689 h 10000"/>
              <a:gd name="connsiteX2" fmla="*/ 302 w 9889"/>
              <a:gd name="connsiteY2" fmla="*/ 1216 h 10000"/>
              <a:gd name="connsiteX3" fmla="*/ 478 w 9889"/>
              <a:gd name="connsiteY3" fmla="*/ 837 h 10000"/>
              <a:gd name="connsiteX4" fmla="*/ 631 w 9889"/>
              <a:gd name="connsiteY4" fmla="*/ 576 h 10000"/>
              <a:gd name="connsiteX5" fmla="*/ 794 w 9889"/>
              <a:gd name="connsiteY5" fmla="*/ 368 h 10000"/>
              <a:gd name="connsiteX6" fmla="*/ 1021 w 9889"/>
              <a:gd name="connsiteY6" fmla="*/ 143 h 10000"/>
              <a:gd name="connsiteX7" fmla="*/ 1170 w 9889"/>
              <a:gd name="connsiteY7" fmla="*/ 47 h 10000"/>
              <a:gd name="connsiteX8" fmla="*/ 1302 w 9889"/>
              <a:gd name="connsiteY8" fmla="*/ 6 h 10000"/>
              <a:gd name="connsiteX9" fmla="*/ 1474 w 9889"/>
              <a:gd name="connsiteY9" fmla="*/ 18 h 10000"/>
              <a:gd name="connsiteX10" fmla="*/ 1714 w 9889"/>
              <a:gd name="connsiteY10" fmla="*/ 153 h 10000"/>
              <a:gd name="connsiteX11" fmla="*/ 1923 w 9889"/>
              <a:gd name="connsiteY11" fmla="*/ 363 h 10000"/>
              <a:gd name="connsiteX12" fmla="*/ 2073 w 9889"/>
              <a:gd name="connsiteY12" fmla="*/ 594 h 10000"/>
              <a:gd name="connsiteX13" fmla="*/ 2222 w 9889"/>
              <a:gd name="connsiteY13" fmla="*/ 871 h 10000"/>
              <a:gd name="connsiteX14" fmla="*/ 2435 w 9889"/>
              <a:gd name="connsiteY14" fmla="*/ 1350 h 10000"/>
              <a:gd name="connsiteX15" fmla="*/ 2775 w 9889"/>
              <a:gd name="connsiteY15" fmla="*/ 2186 h 10000"/>
              <a:gd name="connsiteX16" fmla="*/ 3306 w 9889"/>
              <a:gd name="connsiteY16" fmla="*/ 3515 h 10000"/>
              <a:gd name="connsiteX17" fmla="*/ 3647 w 9889"/>
              <a:gd name="connsiteY17" fmla="*/ 4360 h 10000"/>
              <a:gd name="connsiteX18" fmla="*/ 3915 w 9889"/>
              <a:gd name="connsiteY18" fmla="*/ 5030 h 10000"/>
              <a:gd name="connsiteX19" fmla="*/ 4148 w 9889"/>
              <a:gd name="connsiteY19" fmla="*/ 5591 h 10000"/>
              <a:gd name="connsiteX20" fmla="*/ 4324 w 9889"/>
              <a:gd name="connsiteY20" fmla="*/ 5968 h 10000"/>
              <a:gd name="connsiteX21" fmla="*/ 4556 w 9889"/>
              <a:gd name="connsiteY21" fmla="*/ 6414 h 10000"/>
              <a:gd name="connsiteX22" fmla="*/ 4751 w 9889"/>
              <a:gd name="connsiteY22" fmla="*/ 6741 h 10000"/>
              <a:gd name="connsiteX23" fmla="*/ 4931 w 9889"/>
              <a:gd name="connsiteY23" fmla="*/ 7002 h 10000"/>
              <a:gd name="connsiteX24" fmla="*/ 5067 w 9889"/>
              <a:gd name="connsiteY24" fmla="*/ 7169 h 10000"/>
              <a:gd name="connsiteX25" fmla="*/ 5182 w 9889"/>
              <a:gd name="connsiteY25" fmla="*/ 7294 h 10000"/>
              <a:gd name="connsiteX26" fmla="*/ 5328 w 9889"/>
              <a:gd name="connsiteY26" fmla="*/ 7425 h 10000"/>
              <a:gd name="connsiteX27" fmla="*/ 5504 w 9889"/>
              <a:gd name="connsiteY27" fmla="*/ 7557 h 10000"/>
              <a:gd name="connsiteX28" fmla="*/ 5666 w 9889"/>
              <a:gd name="connsiteY28" fmla="*/ 7656 h 10000"/>
              <a:gd name="connsiteX29" fmla="*/ 5850 w 9889"/>
              <a:gd name="connsiteY29" fmla="*/ 7759 h 10000"/>
              <a:gd name="connsiteX30" fmla="*/ 6057 w 9889"/>
              <a:gd name="connsiteY30" fmla="*/ 7864 h 10000"/>
              <a:gd name="connsiteX31" fmla="*/ 6284 w 9889"/>
              <a:gd name="connsiteY31" fmla="*/ 7980 h 10000"/>
              <a:gd name="connsiteX32" fmla="*/ 6478 w 9889"/>
              <a:gd name="connsiteY32" fmla="*/ 8078 h 10000"/>
              <a:gd name="connsiteX33" fmla="*/ 6675 w 9889"/>
              <a:gd name="connsiteY33" fmla="*/ 8171 h 10000"/>
              <a:gd name="connsiteX34" fmla="*/ 6880 w 9889"/>
              <a:gd name="connsiteY34" fmla="*/ 8275 h 10000"/>
              <a:gd name="connsiteX35" fmla="*/ 7075 w 9889"/>
              <a:gd name="connsiteY35" fmla="*/ 8368 h 10000"/>
              <a:gd name="connsiteX36" fmla="*/ 7318 w 9889"/>
              <a:gd name="connsiteY36" fmla="*/ 8492 h 10000"/>
              <a:gd name="connsiteX37" fmla="*/ 7778 w 9889"/>
              <a:gd name="connsiteY37" fmla="*/ 8709 h 10000"/>
              <a:gd name="connsiteX38" fmla="*/ 8052 w 9889"/>
              <a:gd name="connsiteY38" fmla="*/ 8834 h 10000"/>
              <a:gd name="connsiteX39" fmla="*/ 8208 w 9889"/>
              <a:gd name="connsiteY39" fmla="*/ 8924 h 10000"/>
              <a:gd name="connsiteX40" fmla="*/ 8343 w 9889"/>
              <a:gd name="connsiteY40" fmla="*/ 9042 h 10000"/>
              <a:gd name="connsiteX41" fmla="*/ 8502 w 9889"/>
              <a:gd name="connsiteY41" fmla="*/ 9193 h 10000"/>
              <a:gd name="connsiteX42" fmla="*/ 8631 w 9889"/>
              <a:gd name="connsiteY42" fmla="*/ 9318 h 10000"/>
              <a:gd name="connsiteX43" fmla="*/ 8743 w 9889"/>
              <a:gd name="connsiteY43" fmla="*/ 9404 h 10000"/>
              <a:gd name="connsiteX44" fmla="*/ 8852 w 9889"/>
              <a:gd name="connsiteY44" fmla="*/ 9471 h 10000"/>
              <a:gd name="connsiteX45" fmla="*/ 8984 w 9889"/>
              <a:gd name="connsiteY45" fmla="*/ 9535 h 10000"/>
              <a:gd name="connsiteX46" fmla="*/ 9154 w 9889"/>
              <a:gd name="connsiteY46" fmla="*/ 9613 h 10000"/>
              <a:gd name="connsiteX47" fmla="*/ 9291 w 9889"/>
              <a:gd name="connsiteY47" fmla="*/ 9667 h 10000"/>
              <a:gd name="connsiteX48" fmla="*/ 9404 w 9889"/>
              <a:gd name="connsiteY48" fmla="*/ 9719 h 10000"/>
              <a:gd name="connsiteX49" fmla="*/ 9579 w 9889"/>
              <a:gd name="connsiteY49" fmla="*/ 9833 h 10000"/>
              <a:gd name="connsiteX50" fmla="*/ 9688 w 9889"/>
              <a:gd name="connsiteY50" fmla="*/ 9897 h 10000"/>
              <a:gd name="connsiteX51" fmla="*/ 9790 w 9889"/>
              <a:gd name="connsiteY51" fmla="*/ 9946 h 10000"/>
              <a:gd name="connsiteX52" fmla="*/ 9889 w 9889"/>
              <a:gd name="connsiteY52" fmla="*/ 10000 h 10000"/>
              <a:gd name="connsiteX0" fmla="*/ 0 w 9883"/>
              <a:gd name="connsiteY0" fmla="*/ 1689 h 10000"/>
              <a:gd name="connsiteX1" fmla="*/ 188 w 9883"/>
              <a:gd name="connsiteY1" fmla="*/ 1216 h 10000"/>
              <a:gd name="connsiteX2" fmla="*/ 366 w 9883"/>
              <a:gd name="connsiteY2" fmla="*/ 837 h 10000"/>
              <a:gd name="connsiteX3" fmla="*/ 521 w 9883"/>
              <a:gd name="connsiteY3" fmla="*/ 576 h 10000"/>
              <a:gd name="connsiteX4" fmla="*/ 686 w 9883"/>
              <a:gd name="connsiteY4" fmla="*/ 368 h 10000"/>
              <a:gd name="connsiteX5" fmla="*/ 915 w 9883"/>
              <a:gd name="connsiteY5" fmla="*/ 143 h 10000"/>
              <a:gd name="connsiteX6" fmla="*/ 1066 w 9883"/>
              <a:gd name="connsiteY6" fmla="*/ 47 h 10000"/>
              <a:gd name="connsiteX7" fmla="*/ 1200 w 9883"/>
              <a:gd name="connsiteY7" fmla="*/ 6 h 10000"/>
              <a:gd name="connsiteX8" fmla="*/ 1374 w 9883"/>
              <a:gd name="connsiteY8" fmla="*/ 18 h 10000"/>
              <a:gd name="connsiteX9" fmla="*/ 1616 w 9883"/>
              <a:gd name="connsiteY9" fmla="*/ 153 h 10000"/>
              <a:gd name="connsiteX10" fmla="*/ 1828 w 9883"/>
              <a:gd name="connsiteY10" fmla="*/ 363 h 10000"/>
              <a:gd name="connsiteX11" fmla="*/ 1979 w 9883"/>
              <a:gd name="connsiteY11" fmla="*/ 594 h 10000"/>
              <a:gd name="connsiteX12" fmla="*/ 2130 w 9883"/>
              <a:gd name="connsiteY12" fmla="*/ 871 h 10000"/>
              <a:gd name="connsiteX13" fmla="*/ 2345 w 9883"/>
              <a:gd name="connsiteY13" fmla="*/ 1350 h 10000"/>
              <a:gd name="connsiteX14" fmla="*/ 2689 w 9883"/>
              <a:gd name="connsiteY14" fmla="*/ 2186 h 10000"/>
              <a:gd name="connsiteX15" fmla="*/ 3226 w 9883"/>
              <a:gd name="connsiteY15" fmla="*/ 3515 h 10000"/>
              <a:gd name="connsiteX16" fmla="*/ 3571 w 9883"/>
              <a:gd name="connsiteY16" fmla="*/ 4360 h 10000"/>
              <a:gd name="connsiteX17" fmla="*/ 3842 w 9883"/>
              <a:gd name="connsiteY17" fmla="*/ 5030 h 10000"/>
              <a:gd name="connsiteX18" fmla="*/ 4078 w 9883"/>
              <a:gd name="connsiteY18" fmla="*/ 5591 h 10000"/>
              <a:gd name="connsiteX19" fmla="*/ 4256 w 9883"/>
              <a:gd name="connsiteY19" fmla="*/ 5968 h 10000"/>
              <a:gd name="connsiteX20" fmla="*/ 4490 w 9883"/>
              <a:gd name="connsiteY20" fmla="*/ 6414 h 10000"/>
              <a:gd name="connsiteX21" fmla="*/ 4687 w 9883"/>
              <a:gd name="connsiteY21" fmla="*/ 6741 h 10000"/>
              <a:gd name="connsiteX22" fmla="*/ 4869 w 9883"/>
              <a:gd name="connsiteY22" fmla="*/ 7002 h 10000"/>
              <a:gd name="connsiteX23" fmla="*/ 5007 w 9883"/>
              <a:gd name="connsiteY23" fmla="*/ 7169 h 10000"/>
              <a:gd name="connsiteX24" fmla="*/ 5123 w 9883"/>
              <a:gd name="connsiteY24" fmla="*/ 7294 h 10000"/>
              <a:gd name="connsiteX25" fmla="*/ 5271 w 9883"/>
              <a:gd name="connsiteY25" fmla="*/ 7425 h 10000"/>
              <a:gd name="connsiteX26" fmla="*/ 5449 w 9883"/>
              <a:gd name="connsiteY26" fmla="*/ 7557 h 10000"/>
              <a:gd name="connsiteX27" fmla="*/ 5613 w 9883"/>
              <a:gd name="connsiteY27" fmla="*/ 7656 h 10000"/>
              <a:gd name="connsiteX28" fmla="*/ 5799 w 9883"/>
              <a:gd name="connsiteY28" fmla="*/ 7759 h 10000"/>
              <a:gd name="connsiteX29" fmla="*/ 6008 w 9883"/>
              <a:gd name="connsiteY29" fmla="*/ 7864 h 10000"/>
              <a:gd name="connsiteX30" fmla="*/ 6238 w 9883"/>
              <a:gd name="connsiteY30" fmla="*/ 7980 h 10000"/>
              <a:gd name="connsiteX31" fmla="*/ 6434 w 9883"/>
              <a:gd name="connsiteY31" fmla="*/ 8078 h 10000"/>
              <a:gd name="connsiteX32" fmla="*/ 6633 w 9883"/>
              <a:gd name="connsiteY32" fmla="*/ 8171 h 10000"/>
              <a:gd name="connsiteX33" fmla="*/ 6840 w 9883"/>
              <a:gd name="connsiteY33" fmla="*/ 8275 h 10000"/>
              <a:gd name="connsiteX34" fmla="*/ 7037 w 9883"/>
              <a:gd name="connsiteY34" fmla="*/ 8368 h 10000"/>
              <a:gd name="connsiteX35" fmla="*/ 7283 w 9883"/>
              <a:gd name="connsiteY35" fmla="*/ 8492 h 10000"/>
              <a:gd name="connsiteX36" fmla="*/ 7748 w 9883"/>
              <a:gd name="connsiteY36" fmla="*/ 8709 h 10000"/>
              <a:gd name="connsiteX37" fmla="*/ 8025 w 9883"/>
              <a:gd name="connsiteY37" fmla="*/ 8834 h 10000"/>
              <a:gd name="connsiteX38" fmla="*/ 8183 w 9883"/>
              <a:gd name="connsiteY38" fmla="*/ 8924 h 10000"/>
              <a:gd name="connsiteX39" fmla="*/ 8320 w 9883"/>
              <a:gd name="connsiteY39" fmla="*/ 9042 h 10000"/>
              <a:gd name="connsiteX40" fmla="*/ 8480 w 9883"/>
              <a:gd name="connsiteY40" fmla="*/ 9193 h 10000"/>
              <a:gd name="connsiteX41" fmla="*/ 8611 w 9883"/>
              <a:gd name="connsiteY41" fmla="*/ 9318 h 10000"/>
              <a:gd name="connsiteX42" fmla="*/ 8724 w 9883"/>
              <a:gd name="connsiteY42" fmla="*/ 9404 h 10000"/>
              <a:gd name="connsiteX43" fmla="*/ 8834 w 9883"/>
              <a:gd name="connsiteY43" fmla="*/ 9471 h 10000"/>
              <a:gd name="connsiteX44" fmla="*/ 8968 w 9883"/>
              <a:gd name="connsiteY44" fmla="*/ 9535 h 10000"/>
              <a:gd name="connsiteX45" fmla="*/ 9140 w 9883"/>
              <a:gd name="connsiteY45" fmla="*/ 9613 h 10000"/>
              <a:gd name="connsiteX46" fmla="*/ 9278 w 9883"/>
              <a:gd name="connsiteY46" fmla="*/ 9667 h 10000"/>
              <a:gd name="connsiteX47" fmla="*/ 9393 w 9883"/>
              <a:gd name="connsiteY47" fmla="*/ 9719 h 10000"/>
              <a:gd name="connsiteX48" fmla="*/ 9570 w 9883"/>
              <a:gd name="connsiteY48" fmla="*/ 9833 h 10000"/>
              <a:gd name="connsiteX49" fmla="*/ 9680 w 9883"/>
              <a:gd name="connsiteY49" fmla="*/ 9897 h 10000"/>
              <a:gd name="connsiteX50" fmla="*/ 9783 w 9883"/>
              <a:gd name="connsiteY50" fmla="*/ 9946 h 10000"/>
              <a:gd name="connsiteX51" fmla="*/ 9883 w 9883"/>
              <a:gd name="connsiteY51" fmla="*/ 10000 h 10000"/>
              <a:gd name="connsiteX0" fmla="*/ 0 w 9810"/>
              <a:gd name="connsiteY0" fmla="*/ 1216 h 10000"/>
              <a:gd name="connsiteX1" fmla="*/ 180 w 9810"/>
              <a:gd name="connsiteY1" fmla="*/ 837 h 10000"/>
              <a:gd name="connsiteX2" fmla="*/ 337 w 9810"/>
              <a:gd name="connsiteY2" fmla="*/ 576 h 10000"/>
              <a:gd name="connsiteX3" fmla="*/ 504 w 9810"/>
              <a:gd name="connsiteY3" fmla="*/ 368 h 10000"/>
              <a:gd name="connsiteX4" fmla="*/ 736 w 9810"/>
              <a:gd name="connsiteY4" fmla="*/ 143 h 10000"/>
              <a:gd name="connsiteX5" fmla="*/ 889 w 9810"/>
              <a:gd name="connsiteY5" fmla="*/ 47 h 10000"/>
              <a:gd name="connsiteX6" fmla="*/ 1024 w 9810"/>
              <a:gd name="connsiteY6" fmla="*/ 6 h 10000"/>
              <a:gd name="connsiteX7" fmla="*/ 1200 w 9810"/>
              <a:gd name="connsiteY7" fmla="*/ 18 h 10000"/>
              <a:gd name="connsiteX8" fmla="*/ 1445 w 9810"/>
              <a:gd name="connsiteY8" fmla="*/ 153 h 10000"/>
              <a:gd name="connsiteX9" fmla="*/ 1660 w 9810"/>
              <a:gd name="connsiteY9" fmla="*/ 363 h 10000"/>
              <a:gd name="connsiteX10" fmla="*/ 1812 w 9810"/>
              <a:gd name="connsiteY10" fmla="*/ 594 h 10000"/>
              <a:gd name="connsiteX11" fmla="*/ 1965 w 9810"/>
              <a:gd name="connsiteY11" fmla="*/ 871 h 10000"/>
              <a:gd name="connsiteX12" fmla="*/ 2183 w 9810"/>
              <a:gd name="connsiteY12" fmla="*/ 1350 h 10000"/>
              <a:gd name="connsiteX13" fmla="*/ 2531 w 9810"/>
              <a:gd name="connsiteY13" fmla="*/ 2186 h 10000"/>
              <a:gd name="connsiteX14" fmla="*/ 3074 w 9810"/>
              <a:gd name="connsiteY14" fmla="*/ 3515 h 10000"/>
              <a:gd name="connsiteX15" fmla="*/ 3423 w 9810"/>
              <a:gd name="connsiteY15" fmla="*/ 4360 h 10000"/>
              <a:gd name="connsiteX16" fmla="*/ 3697 w 9810"/>
              <a:gd name="connsiteY16" fmla="*/ 5030 h 10000"/>
              <a:gd name="connsiteX17" fmla="*/ 3936 w 9810"/>
              <a:gd name="connsiteY17" fmla="*/ 5591 h 10000"/>
              <a:gd name="connsiteX18" fmla="*/ 4116 w 9810"/>
              <a:gd name="connsiteY18" fmla="*/ 5968 h 10000"/>
              <a:gd name="connsiteX19" fmla="*/ 4353 w 9810"/>
              <a:gd name="connsiteY19" fmla="*/ 6414 h 10000"/>
              <a:gd name="connsiteX20" fmla="*/ 4552 w 9810"/>
              <a:gd name="connsiteY20" fmla="*/ 6741 h 10000"/>
              <a:gd name="connsiteX21" fmla="*/ 4737 w 9810"/>
              <a:gd name="connsiteY21" fmla="*/ 7002 h 10000"/>
              <a:gd name="connsiteX22" fmla="*/ 4876 w 9810"/>
              <a:gd name="connsiteY22" fmla="*/ 7169 h 10000"/>
              <a:gd name="connsiteX23" fmla="*/ 4994 w 9810"/>
              <a:gd name="connsiteY23" fmla="*/ 7294 h 10000"/>
              <a:gd name="connsiteX24" fmla="*/ 5143 w 9810"/>
              <a:gd name="connsiteY24" fmla="*/ 7425 h 10000"/>
              <a:gd name="connsiteX25" fmla="*/ 5324 w 9810"/>
              <a:gd name="connsiteY25" fmla="*/ 7557 h 10000"/>
              <a:gd name="connsiteX26" fmla="*/ 5489 w 9810"/>
              <a:gd name="connsiteY26" fmla="*/ 7656 h 10000"/>
              <a:gd name="connsiteX27" fmla="*/ 5678 w 9810"/>
              <a:gd name="connsiteY27" fmla="*/ 7759 h 10000"/>
              <a:gd name="connsiteX28" fmla="*/ 5889 w 9810"/>
              <a:gd name="connsiteY28" fmla="*/ 7864 h 10000"/>
              <a:gd name="connsiteX29" fmla="*/ 6122 w 9810"/>
              <a:gd name="connsiteY29" fmla="*/ 7980 h 10000"/>
              <a:gd name="connsiteX30" fmla="*/ 6320 w 9810"/>
              <a:gd name="connsiteY30" fmla="*/ 8078 h 10000"/>
              <a:gd name="connsiteX31" fmla="*/ 6522 w 9810"/>
              <a:gd name="connsiteY31" fmla="*/ 8171 h 10000"/>
              <a:gd name="connsiteX32" fmla="*/ 6731 w 9810"/>
              <a:gd name="connsiteY32" fmla="*/ 8275 h 10000"/>
              <a:gd name="connsiteX33" fmla="*/ 6930 w 9810"/>
              <a:gd name="connsiteY33" fmla="*/ 8368 h 10000"/>
              <a:gd name="connsiteX34" fmla="*/ 7179 w 9810"/>
              <a:gd name="connsiteY34" fmla="*/ 8492 h 10000"/>
              <a:gd name="connsiteX35" fmla="*/ 7650 w 9810"/>
              <a:gd name="connsiteY35" fmla="*/ 8709 h 10000"/>
              <a:gd name="connsiteX36" fmla="*/ 7930 w 9810"/>
              <a:gd name="connsiteY36" fmla="*/ 8834 h 10000"/>
              <a:gd name="connsiteX37" fmla="*/ 8090 w 9810"/>
              <a:gd name="connsiteY37" fmla="*/ 8924 h 10000"/>
              <a:gd name="connsiteX38" fmla="*/ 8228 w 9810"/>
              <a:gd name="connsiteY38" fmla="*/ 9042 h 10000"/>
              <a:gd name="connsiteX39" fmla="*/ 8390 w 9810"/>
              <a:gd name="connsiteY39" fmla="*/ 9193 h 10000"/>
              <a:gd name="connsiteX40" fmla="*/ 8523 w 9810"/>
              <a:gd name="connsiteY40" fmla="*/ 9318 h 10000"/>
              <a:gd name="connsiteX41" fmla="*/ 8637 w 9810"/>
              <a:gd name="connsiteY41" fmla="*/ 9404 h 10000"/>
              <a:gd name="connsiteX42" fmla="*/ 8749 w 9810"/>
              <a:gd name="connsiteY42" fmla="*/ 9471 h 10000"/>
              <a:gd name="connsiteX43" fmla="*/ 8884 w 9810"/>
              <a:gd name="connsiteY43" fmla="*/ 9535 h 10000"/>
              <a:gd name="connsiteX44" fmla="*/ 9058 w 9810"/>
              <a:gd name="connsiteY44" fmla="*/ 9613 h 10000"/>
              <a:gd name="connsiteX45" fmla="*/ 9198 w 9810"/>
              <a:gd name="connsiteY45" fmla="*/ 9667 h 10000"/>
              <a:gd name="connsiteX46" fmla="*/ 9314 w 9810"/>
              <a:gd name="connsiteY46" fmla="*/ 9719 h 10000"/>
              <a:gd name="connsiteX47" fmla="*/ 9493 w 9810"/>
              <a:gd name="connsiteY47" fmla="*/ 9833 h 10000"/>
              <a:gd name="connsiteX48" fmla="*/ 9605 w 9810"/>
              <a:gd name="connsiteY48" fmla="*/ 9897 h 10000"/>
              <a:gd name="connsiteX49" fmla="*/ 9709 w 9810"/>
              <a:gd name="connsiteY49" fmla="*/ 9946 h 10000"/>
              <a:gd name="connsiteX50" fmla="*/ 9810 w 9810"/>
              <a:gd name="connsiteY50" fmla="*/ 10000 h 10000"/>
              <a:gd name="connsiteX0" fmla="*/ 0 w 9817"/>
              <a:gd name="connsiteY0" fmla="*/ 837 h 10000"/>
              <a:gd name="connsiteX1" fmla="*/ 161 w 9817"/>
              <a:gd name="connsiteY1" fmla="*/ 576 h 10000"/>
              <a:gd name="connsiteX2" fmla="*/ 331 w 9817"/>
              <a:gd name="connsiteY2" fmla="*/ 368 h 10000"/>
              <a:gd name="connsiteX3" fmla="*/ 567 w 9817"/>
              <a:gd name="connsiteY3" fmla="*/ 143 h 10000"/>
              <a:gd name="connsiteX4" fmla="*/ 723 w 9817"/>
              <a:gd name="connsiteY4" fmla="*/ 47 h 10000"/>
              <a:gd name="connsiteX5" fmla="*/ 861 w 9817"/>
              <a:gd name="connsiteY5" fmla="*/ 6 h 10000"/>
              <a:gd name="connsiteX6" fmla="*/ 1040 w 9817"/>
              <a:gd name="connsiteY6" fmla="*/ 18 h 10000"/>
              <a:gd name="connsiteX7" fmla="*/ 1290 w 9817"/>
              <a:gd name="connsiteY7" fmla="*/ 153 h 10000"/>
              <a:gd name="connsiteX8" fmla="*/ 1509 w 9817"/>
              <a:gd name="connsiteY8" fmla="*/ 363 h 10000"/>
              <a:gd name="connsiteX9" fmla="*/ 1664 w 9817"/>
              <a:gd name="connsiteY9" fmla="*/ 594 h 10000"/>
              <a:gd name="connsiteX10" fmla="*/ 1820 w 9817"/>
              <a:gd name="connsiteY10" fmla="*/ 871 h 10000"/>
              <a:gd name="connsiteX11" fmla="*/ 2042 w 9817"/>
              <a:gd name="connsiteY11" fmla="*/ 1350 h 10000"/>
              <a:gd name="connsiteX12" fmla="*/ 2397 w 9817"/>
              <a:gd name="connsiteY12" fmla="*/ 2186 h 10000"/>
              <a:gd name="connsiteX13" fmla="*/ 2951 w 9817"/>
              <a:gd name="connsiteY13" fmla="*/ 3515 h 10000"/>
              <a:gd name="connsiteX14" fmla="*/ 3306 w 9817"/>
              <a:gd name="connsiteY14" fmla="*/ 4360 h 10000"/>
              <a:gd name="connsiteX15" fmla="*/ 3586 w 9817"/>
              <a:gd name="connsiteY15" fmla="*/ 5030 h 10000"/>
              <a:gd name="connsiteX16" fmla="*/ 3829 w 9817"/>
              <a:gd name="connsiteY16" fmla="*/ 5591 h 10000"/>
              <a:gd name="connsiteX17" fmla="*/ 4013 w 9817"/>
              <a:gd name="connsiteY17" fmla="*/ 5968 h 10000"/>
              <a:gd name="connsiteX18" fmla="*/ 4254 w 9817"/>
              <a:gd name="connsiteY18" fmla="*/ 6414 h 10000"/>
              <a:gd name="connsiteX19" fmla="*/ 4457 w 9817"/>
              <a:gd name="connsiteY19" fmla="*/ 6741 h 10000"/>
              <a:gd name="connsiteX20" fmla="*/ 4646 w 9817"/>
              <a:gd name="connsiteY20" fmla="*/ 7002 h 10000"/>
              <a:gd name="connsiteX21" fmla="*/ 4787 w 9817"/>
              <a:gd name="connsiteY21" fmla="*/ 7169 h 10000"/>
              <a:gd name="connsiteX22" fmla="*/ 4908 w 9817"/>
              <a:gd name="connsiteY22" fmla="*/ 7294 h 10000"/>
              <a:gd name="connsiteX23" fmla="*/ 5060 w 9817"/>
              <a:gd name="connsiteY23" fmla="*/ 7425 h 10000"/>
              <a:gd name="connsiteX24" fmla="*/ 5244 w 9817"/>
              <a:gd name="connsiteY24" fmla="*/ 7557 h 10000"/>
              <a:gd name="connsiteX25" fmla="*/ 5412 w 9817"/>
              <a:gd name="connsiteY25" fmla="*/ 7656 h 10000"/>
              <a:gd name="connsiteX26" fmla="*/ 5605 w 9817"/>
              <a:gd name="connsiteY26" fmla="*/ 7759 h 10000"/>
              <a:gd name="connsiteX27" fmla="*/ 5820 w 9817"/>
              <a:gd name="connsiteY27" fmla="*/ 7864 h 10000"/>
              <a:gd name="connsiteX28" fmla="*/ 6058 w 9817"/>
              <a:gd name="connsiteY28" fmla="*/ 7980 h 10000"/>
              <a:gd name="connsiteX29" fmla="*/ 6259 w 9817"/>
              <a:gd name="connsiteY29" fmla="*/ 8078 h 10000"/>
              <a:gd name="connsiteX30" fmla="*/ 6465 w 9817"/>
              <a:gd name="connsiteY30" fmla="*/ 8171 h 10000"/>
              <a:gd name="connsiteX31" fmla="*/ 6678 w 9817"/>
              <a:gd name="connsiteY31" fmla="*/ 8275 h 10000"/>
              <a:gd name="connsiteX32" fmla="*/ 6881 w 9817"/>
              <a:gd name="connsiteY32" fmla="*/ 8368 h 10000"/>
              <a:gd name="connsiteX33" fmla="*/ 7135 w 9817"/>
              <a:gd name="connsiteY33" fmla="*/ 8492 h 10000"/>
              <a:gd name="connsiteX34" fmla="*/ 7615 w 9817"/>
              <a:gd name="connsiteY34" fmla="*/ 8709 h 10000"/>
              <a:gd name="connsiteX35" fmla="*/ 7901 w 9817"/>
              <a:gd name="connsiteY35" fmla="*/ 8834 h 10000"/>
              <a:gd name="connsiteX36" fmla="*/ 8064 w 9817"/>
              <a:gd name="connsiteY36" fmla="*/ 8924 h 10000"/>
              <a:gd name="connsiteX37" fmla="*/ 8204 w 9817"/>
              <a:gd name="connsiteY37" fmla="*/ 9042 h 10000"/>
              <a:gd name="connsiteX38" fmla="*/ 8369 w 9817"/>
              <a:gd name="connsiteY38" fmla="*/ 9193 h 10000"/>
              <a:gd name="connsiteX39" fmla="*/ 8505 w 9817"/>
              <a:gd name="connsiteY39" fmla="*/ 9318 h 10000"/>
              <a:gd name="connsiteX40" fmla="*/ 8621 w 9817"/>
              <a:gd name="connsiteY40" fmla="*/ 9404 h 10000"/>
              <a:gd name="connsiteX41" fmla="*/ 8735 w 9817"/>
              <a:gd name="connsiteY41" fmla="*/ 9471 h 10000"/>
              <a:gd name="connsiteX42" fmla="*/ 8873 w 9817"/>
              <a:gd name="connsiteY42" fmla="*/ 9535 h 10000"/>
              <a:gd name="connsiteX43" fmla="*/ 9050 w 9817"/>
              <a:gd name="connsiteY43" fmla="*/ 9613 h 10000"/>
              <a:gd name="connsiteX44" fmla="*/ 9193 w 9817"/>
              <a:gd name="connsiteY44" fmla="*/ 9667 h 10000"/>
              <a:gd name="connsiteX45" fmla="*/ 9311 w 9817"/>
              <a:gd name="connsiteY45" fmla="*/ 9719 h 10000"/>
              <a:gd name="connsiteX46" fmla="*/ 9494 w 9817"/>
              <a:gd name="connsiteY46" fmla="*/ 9833 h 10000"/>
              <a:gd name="connsiteX47" fmla="*/ 9608 w 9817"/>
              <a:gd name="connsiteY47" fmla="*/ 9897 h 10000"/>
              <a:gd name="connsiteX48" fmla="*/ 9714 w 9817"/>
              <a:gd name="connsiteY48" fmla="*/ 9946 h 10000"/>
              <a:gd name="connsiteX49" fmla="*/ 9817 w 9817"/>
              <a:gd name="connsiteY4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817" h="10000">
                <a:moveTo>
                  <a:pt x="0" y="837"/>
                </a:moveTo>
                <a:cubicBezTo>
                  <a:pt x="58" y="733"/>
                  <a:pt x="111" y="649"/>
                  <a:pt x="161" y="576"/>
                </a:cubicBezTo>
                <a:cubicBezTo>
                  <a:pt x="210" y="501"/>
                  <a:pt x="257" y="444"/>
                  <a:pt x="331" y="368"/>
                </a:cubicBezTo>
                <a:cubicBezTo>
                  <a:pt x="402" y="293"/>
                  <a:pt x="498" y="200"/>
                  <a:pt x="567" y="143"/>
                </a:cubicBezTo>
                <a:cubicBezTo>
                  <a:pt x="637" y="85"/>
                  <a:pt x="680" y="64"/>
                  <a:pt x="723" y="47"/>
                </a:cubicBezTo>
                <a:cubicBezTo>
                  <a:pt x="766" y="30"/>
                  <a:pt x="810" y="15"/>
                  <a:pt x="861" y="6"/>
                </a:cubicBezTo>
                <a:cubicBezTo>
                  <a:pt x="911" y="-2"/>
                  <a:pt x="966" y="-5"/>
                  <a:pt x="1040" y="18"/>
                </a:cubicBezTo>
                <a:cubicBezTo>
                  <a:pt x="1114" y="41"/>
                  <a:pt x="1206" y="94"/>
                  <a:pt x="1290" y="153"/>
                </a:cubicBezTo>
                <a:cubicBezTo>
                  <a:pt x="1374" y="214"/>
                  <a:pt x="1447" y="287"/>
                  <a:pt x="1509" y="363"/>
                </a:cubicBezTo>
                <a:cubicBezTo>
                  <a:pt x="1569" y="438"/>
                  <a:pt x="1618" y="512"/>
                  <a:pt x="1664" y="594"/>
                </a:cubicBezTo>
                <a:cubicBezTo>
                  <a:pt x="1712" y="672"/>
                  <a:pt x="1760" y="754"/>
                  <a:pt x="1820" y="871"/>
                </a:cubicBezTo>
                <a:cubicBezTo>
                  <a:pt x="1880" y="994"/>
                  <a:pt x="1954" y="1149"/>
                  <a:pt x="2042" y="1350"/>
                </a:cubicBezTo>
                <a:cubicBezTo>
                  <a:pt x="2130" y="1552"/>
                  <a:pt x="2233" y="1792"/>
                  <a:pt x="2397" y="2186"/>
                </a:cubicBezTo>
                <a:lnTo>
                  <a:pt x="2951" y="3515"/>
                </a:lnTo>
                <a:cubicBezTo>
                  <a:pt x="3113" y="3903"/>
                  <a:pt x="3210" y="4132"/>
                  <a:pt x="3306" y="4360"/>
                </a:cubicBezTo>
                <a:lnTo>
                  <a:pt x="3586" y="5030"/>
                </a:lnTo>
                <a:cubicBezTo>
                  <a:pt x="3677" y="5244"/>
                  <a:pt x="3763" y="5447"/>
                  <a:pt x="3829" y="5591"/>
                </a:cubicBezTo>
                <a:cubicBezTo>
                  <a:pt x="3894" y="5739"/>
                  <a:pt x="3941" y="5835"/>
                  <a:pt x="4013" y="5968"/>
                </a:cubicBezTo>
                <a:cubicBezTo>
                  <a:pt x="4082" y="6104"/>
                  <a:pt x="4178" y="6280"/>
                  <a:pt x="4254" y="6414"/>
                </a:cubicBezTo>
                <a:cubicBezTo>
                  <a:pt x="4333" y="6549"/>
                  <a:pt x="4395" y="6645"/>
                  <a:pt x="4457" y="6741"/>
                </a:cubicBezTo>
                <a:cubicBezTo>
                  <a:pt x="4522" y="6833"/>
                  <a:pt x="4589" y="6929"/>
                  <a:pt x="4646" y="7002"/>
                </a:cubicBezTo>
                <a:cubicBezTo>
                  <a:pt x="4702" y="7074"/>
                  <a:pt x="4747" y="7125"/>
                  <a:pt x="4787" y="7169"/>
                </a:cubicBezTo>
                <a:cubicBezTo>
                  <a:pt x="4828" y="7215"/>
                  <a:pt x="4865" y="7253"/>
                  <a:pt x="4908" y="7294"/>
                </a:cubicBezTo>
                <a:cubicBezTo>
                  <a:pt x="4951" y="7335"/>
                  <a:pt x="5000" y="7378"/>
                  <a:pt x="5060" y="7425"/>
                </a:cubicBezTo>
                <a:cubicBezTo>
                  <a:pt x="5117" y="7470"/>
                  <a:pt x="5186" y="7519"/>
                  <a:pt x="5244" y="7557"/>
                </a:cubicBezTo>
                <a:cubicBezTo>
                  <a:pt x="5303" y="7598"/>
                  <a:pt x="5354" y="7624"/>
                  <a:pt x="5412" y="7656"/>
                </a:cubicBezTo>
                <a:cubicBezTo>
                  <a:pt x="5470" y="7691"/>
                  <a:pt x="5535" y="7726"/>
                  <a:pt x="5605" y="7759"/>
                </a:cubicBezTo>
                <a:cubicBezTo>
                  <a:pt x="5669" y="7794"/>
                  <a:pt x="5742" y="7826"/>
                  <a:pt x="5820" y="7864"/>
                </a:cubicBezTo>
                <a:cubicBezTo>
                  <a:pt x="5900" y="7899"/>
                  <a:pt x="5984" y="7942"/>
                  <a:pt x="6058" y="7980"/>
                </a:cubicBezTo>
                <a:cubicBezTo>
                  <a:pt x="6131" y="8015"/>
                  <a:pt x="6193" y="8050"/>
                  <a:pt x="6259" y="8078"/>
                </a:cubicBezTo>
                <a:cubicBezTo>
                  <a:pt x="6324" y="8110"/>
                  <a:pt x="6394" y="8136"/>
                  <a:pt x="6465" y="8171"/>
                </a:cubicBezTo>
                <a:cubicBezTo>
                  <a:pt x="6536" y="8203"/>
                  <a:pt x="6608" y="8241"/>
                  <a:pt x="6678" y="8275"/>
                </a:cubicBezTo>
                <a:cubicBezTo>
                  <a:pt x="6749" y="8310"/>
                  <a:pt x="6819" y="8339"/>
                  <a:pt x="6881" y="8368"/>
                </a:cubicBezTo>
                <a:lnTo>
                  <a:pt x="7135" y="8492"/>
                </a:lnTo>
                <a:cubicBezTo>
                  <a:pt x="7269" y="8553"/>
                  <a:pt x="7473" y="8649"/>
                  <a:pt x="7615" y="8709"/>
                </a:cubicBezTo>
                <a:cubicBezTo>
                  <a:pt x="7757" y="8773"/>
                  <a:pt x="7836" y="8805"/>
                  <a:pt x="7901" y="8834"/>
                </a:cubicBezTo>
                <a:cubicBezTo>
                  <a:pt x="7968" y="8863"/>
                  <a:pt x="8019" y="8889"/>
                  <a:pt x="8064" y="8924"/>
                </a:cubicBezTo>
                <a:cubicBezTo>
                  <a:pt x="8112" y="8956"/>
                  <a:pt x="8152" y="8997"/>
                  <a:pt x="8204" y="9042"/>
                </a:cubicBezTo>
                <a:cubicBezTo>
                  <a:pt x="8255" y="9088"/>
                  <a:pt x="8319" y="9144"/>
                  <a:pt x="8369" y="9193"/>
                </a:cubicBezTo>
                <a:cubicBezTo>
                  <a:pt x="8423" y="9239"/>
                  <a:pt x="8464" y="9283"/>
                  <a:pt x="8505" y="9318"/>
                </a:cubicBezTo>
                <a:cubicBezTo>
                  <a:pt x="8545" y="9351"/>
                  <a:pt x="8585" y="9378"/>
                  <a:pt x="8621" y="9404"/>
                </a:cubicBezTo>
                <a:cubicBezTo>
                  <a:pt x="8659" y="9430"/>
                  <a:pt x="8695" y="9450"/>
                  <a:pt x="8735" y="9471"/>
                </a:cubicBezTo>
                <a:cubicBezTo>
                  <a:pt x="8774" y="9491"/>
                  <a:pt x="8818" y="9509"/>
                  <a:pt x="8873" y="9535"/>
                </a:cubicBezTo>
                <a:cubicBezTo>
                  <a:pt x="8927" y="9558"/>
                  <a:pt x="8993" y="9590"/>
                  <a:pt x="9050" y="9613"/>
                </a:cubicBezTo>
                <a:cubicBezTo>
                  <a:pt x="9109" y="9636"/>
                  <a:pt x="9156" y="9652"/>
                  <a:pt x="9193" y="9667"/>
                </a:cubicBezTo>
                <a:cubicBezTo>
                  <a:pt x="9232" y="9679"/>
                  <a:pt x="9260" y="9690"/>
                  <a:pt x="9311" y="9719"/>
                </a:cubicBezTo>
                <a:cubicBezTo>
                  <a:pt x="9364" y="9751"/>
                  <a:pt x="9441" y="9801"/>
                  <a:pt x="9494" y="9833"/>
                </a:cubicBezTo>
                <a:cubicBezTo>
                  <a:pt x="9547" y="9868"/>
                  <a:pt x="9574" y="9882"/>
                  <a:pt x="9608" y="9897"/>
                </a:cubicBezTo>
                <a:cubicBezTo>
                  <a:pt x="9640" y="9911"/>
                  <a:pt x="9678" y="9929"/>
                  <a:pt x="9714" y="9946"/>
                </a:cubicBezTo>
                <a:cubicBezTo>
                  <a:pt x="9748" y="9962"/>
                  <a:pt x="9784" y="9980"/>
                  <a:pt x="9817" y="10000"/>
                </a:cubicBezTo>
              </a:path>
            </a:pathLst>
          </a:custGeom>
          <a:noFill/>
          <a:ln w="6350" cap="flat">
            <a:solidFill>
              <a:srgbClr val="01B29C"/>
            </a:solidFill>
            <a:prstDash val="solid"/>
            <a:miter lim="800000"/>
            <a:headEnd/>
            <a:tailEnd/>
          </a:ln>
          <a:effectLst>
            <a:glow rad="101600">
              <a:schemeClr val="accent6">
                <a:lumMod val="40000"/>
                <a:lumOff val="60000"/>
                <a:alpha val="65000"/>
              </a:schemeClr>
            </a:glow>
          </a:effectLst>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1" name="Freeform 10"/>
          <p:cNvSpPr>
            <a:spLocks/>
          </p:cNvSpPr>
          <p:nvPr/>
        </p:nvSpPr>
        <p:spPr bwMode="auto">
          <a:xfrm>
            <a:off x="2780534" y="3475792"/>
            <a:ext cx="967740" cy="102870"/>
          </a:xfrm>
          <a:custGeom>
            <a:avLst/>
            <a:gdLst>
              <a:gd name="T0" fmla="*/ 4560 w 4560"/>
              <a:gd name="T1" fmla="*/ 10 h 470"/>
              <a:gd name="T2" fmla="*/ 4337 w 4560"/>
              <a:gd name="T3" fmla="*/ 2 h 470"/>
              <a:gd name="T4" fmla="*/ 4104 w 4560"/>
              <a:gd name="T5" fmla="*/ 4 h 470"/>
              <a:gd name="T6" fmla="*/ 3841 w 4560"/>
              <a:gd name="T7" fmla="*/ 26 h 470"/>
              <a:gd name="T8" fmla="*/ 3588 w 4560"/>
              <a:gd name="T9" fmla="*/ 72 h 470"/>
              <a:gd name="T10" fmla="*/ 3190 w 4560"/>
              <a:gd name="T11" fmla="*/ 181 h 470"/>
              <a:gd name="T12" fmla="*/ 2885 w 4560"/>
              <a:gd name="T13" fmla="*/ 275 h 470"/>
              <a:gd name="T14" fmla="*/ 2612 w 4560"/>
              <a:gd name="T15" fmla="*/ 349 h 470"/>
              <a:gd name="T16" fmla="*/ 2392 w 4560"/>
              <a:gd name="T17" fmla="*/ 401 h 470"/>
              <a:gd name="T18" fmla="*/ 2194 w 4560"/>
              <a:gd name="T19" fmla="*/ 438 h 470"/>
              <a:gd name="T20" fmla="*/ 2053 w 4560"/>
              <a:gd name="T21" fmla="*/ 457 h 470"/>
              <a:gd name="T22" fmla="*/ 1924 w 4560"/>
              <a:gd name="T23" fmla="*/ 465 h 470"/>
              <a:gd name="T24" fmla="*/ 1772 w 4560"/>
              <a:gd name="T25" fmla="*/ 469 h 470"/>
              <a:gd name="T26" fmla="*/ 1585 w 4560"/>
              <a:gd name="T27" fmla="*/ 454 h 470"/>
              <a:gd name="T28" fmla="*/ 1349 w 4560"/>
              <a:gd name="T29" fmla="*/ 424 h 470"/>
              <a:gd name="T30" fmla="*/ 1095 w 4560"/>
              <a:gd name="T31" fmla="*/ 387 h 470"/>
              <a:gd name="T32" fmla="*/ 773 w 4560"/>
              <a:gd name="T33" fmla="*/ 325 h 470"/>
              <a:gd name="T34" fmla="*/ 432 w 4560"/>
              <a:gd name="T35" fmla="*/ 243 h 470"/>
              <a:gd name="T36" fmla="*/ 192 w 4560"/>
              <a:gd name="T37" fmla="*/ 173 h 470"/>
              <a:gd name="T38" fmla="*/ 0 w 4560"/>
              <a:gd name="T39" fmla="*/ 10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60" h="470">
                <a:moveTo>
                  <a:pt x="4560" y="10"/>
                </a:moveTo>
                <a:cubicBezTo>
                  <a:pt x="4486" y="7"/>
                  <a:pt x="4411" y="4"/>
                  <a:pt x="4337" y="2"/>
                </a:cubicBezTo>
                <a:cubicBezTo>
                  <a:pt x="4263" y="1"/>
                  <a:pt x="4190" y="0"/>
                  <a:pt x="4104" y="4"/>
                </a:cubicBezTo>
                <a:cubicBezTo>
                  <a:pt x="4018" y="8"/>
                  <a:pt x="3921" y="17"/>
                  <a:pt x="3841" y="26"/>
                </a:cubicBezTo>
                <a:cubicBezTo>
                  <a:pt x="3762" y="35"/>
                  <a:pt x="3700" y="45"/>
                  <a:pt x="3588" y="72"/>
                </a:cubicBezTo>
                <a:cubicBezTo>
                  <a:pt x="3476" y="99"/>
                  <a:pt x="3314" y="144"/>
                  <a:pt x="3190" y="181"/>
                </a:cubicBezTo>
                <a:cubicBezTo>
                  <a:pt x="3065" y="218"/>
                  <a:pt x="2977" y="247"/>
                  <a:pt x="2885" y="275"/>
                </a:cubicBezTo>
                <a:cubicBezTo>
                  <a:pt x="2792" y="302"/>
                  <a:pt x="2695" y="328"/>
                  <a:pt x="2612" y="349"/>
                </a:cubicBezTo>
                <a:cubicBezTo>
                  <a:pt x="2530" y="370"/>
                  <a:pt x="2461" y="386"/>
                  <a:pt x="2392" y="401"/>
                </a:cubicBezTo>
                <a:cubicBezTo>
                  <a:pt x="2322" y="415"/>
                  <a:pt x="2251" y="428"/>
                  <a:pt x="2194" y="438"/>
                </a:cubicBezTo>
                <a:cubicBezTo>
                  <a:pt x="2137" y="447"/>
                  <a:pt x="2094" y="453"/>
                  <a:pt x="2053" y="457"/>
                </a:cubicBezTo>
                <a:cubicBezTo>
                  <a:pt x="2011" y="461"/>
                  <a:pt x="1970" y="462"/>
                  <a:pt x="1924" y="465"/>
                </a:cubicBezTo>
                <a:cubicBezTo>
                  <a:pt x="1879" y="467"/>
                  <a:pt x="1828" y="470"/>
                  <a:pt x="1772" y="469"/>
                </a:cubicBezTo>
                <a:cubicBezTo>
                  <a:pt x="1717" y="468"/>
                  <a:pt x="1657" y="463"/>
                  <a:pt x="1585" y="454"/>
                </a:cubicBezTo>
                <a:cubicBezTo>
                  <a:pt x="1513" y="446"/>
                  <a:pt x="1430" y="435"/>
                  <a:pt x="1349" y="424"/>
                </a:cubicBezTo>
                <a:cubicBezTo>
                  <a:pt x="1268" y="413"/>
                  <a:pt x="1189" y="403"/>
                  <a:pt x="1095" y="387"/>
                </a:cubicBezTo>
                <a:cubicBezTo>
                  <a:pt x="1001" y="372"/>
                  <a:pt x="890" y="350"/>
                  <a:pt x="773" y="325"/>
                </a:cubicBezTo>
                <a:cubicBezTo>
                  <a:pt x="656" y="299"/>
                  <a:pt x="531" y="269"/>
                  <a:pt x="432" y="243"/>
                </a:cubicBezTo>
                <a:cubicBezTo>
                  <a:pt x="333" y="217"/>
                  <a:pt x="259" y="195"/>
                  <a:pt x="192" y="173"/>
                </a:cubicBezTo>
                <a:cubicBezTo>
                  <a:pt x="124" y="151"/>
                  <a:pt x="62" y="129"/>
                  <a:pt x="0" y="106"/>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 name="Freeform 11"/>
          <p:cNvSpPr>
            <a:spLocks/>
          </p:cNvSpPr>
          <p:nvPr/>
        </p:nvSpPr>
        <p:spPr bwMode="auto">
          <a:xfrm>
            <a:off x="2772914" y="3494842"/>
            <a:ext cx="3623310" cy="693420"/>
          </a:xfrm>
          <a:custGeom>
            <a:avLst/>
            <a:gdLst>
              <a:gd name="T0" fmla="*/ 0 w 17035"/>
              <a:gd name="T1" fmla="*/ 86 h 3253"/>
              <a:gd name="T2" fmla="*/ 252 w 17035"/>
              <a:gd name="T3" fmla="*/ 167 h 3253"/>
              <a:gd name="T4" fmla="*/ 541 w 17035"/>
              <a:gd name="T5" fmla="*/ 247 h 3253"/>
              <a:gd name="T6" fmla="*/ 789 w 17035"/>
              <a:gd name="T7" fmla="*/ 307 h 3253"/>
              <a:gd name="T8" fmla="*/ 1106 w 17035"/>
              <a:gd name="T9" fmla="*/ 368 h 3253"/>
              <a:gd name="T10" fmla="*/ 1448 w 17035"/>
              <a:gd name="T11" fmla="*/ 418 h 3253"/>
              <a:gd name="T12" fmla="*/ 1694 w 17035"/>
              <a:gd name="T13" fmla="*/ 442 h 3253"/>
              <a:gd name="T14" fmla="*/ 1890 w 17035"/>
              <a:gd name="T15" fmla="*/ 444 h 3253"/>
              <a:gd name="T16" fmla="*/ 2049 w 17035"/>
              <a:gd name="T17" fmla="*/ 436 h 3253"/>
              <a:gd name="T18" fmla="*/ 2258 w 17035"/>
              <a:gd name="T19" fmla="*/ 415 h 3253"/>
              <a:gd name="T20" fmla="*/ 2513 w 17035"/>
              <a:gd name="T21" fmla="*/ 364 h 3253"/>
              <a:gd name="T22" fmla="*/ 2787 w 17035"/>
              <a:gd name="T23" fmla="*/ 295 h 3253"/>
              <a:gd name="T24" fmla="*/ 3129 w 17035"/>
              <a:gd name="T25" fmla="*/ 193 h 3253"/>
              <a:gd name="T26" fmla="*/ 3459 w 17035"/>
              <a:gd name="T27" fmla="*/ 97 h 3253"/>
              <a:gd name="T28" fmla="*/ 3703 w 17035"/>
              <a:gd name="T29" fmla="*/ 37 h 3253"/>
              <a:gd name="T30" fmla="*/ 3938 w 17035"/>
              <a:gd name="T31" fmla="*/ 7 h 3253"/>
              <a:gd name="T32" fmla="*/ 4162 w 17035"/>
              <a:gd name="T33" fmla="*/ 0 h 3253"/>
              <a:gd name="T34" fmla="*/ 4365 w 17035"/>
              <a:gd name="T35" fmla="*/ 4 h 3253"/>
              <a:gd name="T36" fmla="*/ 4560 w 17035"/>
              <a:gd name="T37" fmla="*/ 23 h 3253"/>
              <a:gd name="T38" fmla="*/ 4826 w 17035"/>
              <a:gd name="T39" fmla="*/ 62 h 3253"/>
              <a:gd name="T40" fmla="*/ 5101 w 17035"/>
              <a:gd name="T41" fmla="*/ 126 h 3253"/>
              <a:gd name="T42" fmla="*/ 5365 w 17035"/>
              <a:gd name="T43" fmla="*/ 205 h 3253"/>
              <a:gd name="T44" fmla="*/ 5612 w 17035"/>
              <a:gd name="T45" fmla="*/ 290 h 3253"/>
              <a:gd name="T46" fmla="*/ 5796 w 17035"/>
              <a:gd name="T47" fmla="*/ 362 h 3253"/>
              <a:gd name="T48" fmla="*/ 5975 w 17035"/>
              <a:gd name="T49" fmla="*/ 444 h 3253"/>
              <a:gd name="T50" fmla="*/ 6324 w 17035"/>
              <a:gd name="T51" fmla="*/ 609 h 3253"/>
              <a:gd name="T52" fmla="*/ 6682 w 17035"/>
              <a:gd name="T53" fmla="*/ 783 h 3253"/>
              <a:gd name="T54" fmla="*/ 7009 w 17035"/>
              <a:gd name="T55" fmla="*/ 949 h 3253"/>
              <a:gd name="T56" fmla="*/ 7317 w 17035"/>
              <a:gd name="T57" fmla="*/ 1107 h 3253"/>
              <a:gd name="T58" fmla="*/ 7678 w 17035"/>
              <a:gd name="T59" fmla="*/ 1290 h 3253"/>
              <a:gd name="T60" fmla="*/ 8016 w 17035"/>
              <a:gd name="T61" fmla="*/ 1460 h 3253"/>
              <a:gd name="T62" fmla="*/ 8465 w 17035"/>
              <a:gd name="T63" fmla="*/ 1686 h 3253"/>
              <a:gd name="T64" fmla="*/ 8872 w 17035"/>
              <a:gd name="T65" fmla="*/ 1886 h 3253"/>
              <a:gd name="T66" fmla="*/ 9256 w 17035"/>
              <a:gd name="T67" fmla="*/ 2064 h 3253"/>
              <a:gd name="T68" fmla="*/ 9578 w 17035"/>
              <a:gd name="T69" fmla="*/ 2199 h 3253"/>
              <a:gd name="T70" fmla="*/ 9846 w 17035"/>
              <a:gd name="T71" fmla="*/ 2300 h 3253"/>
              <a:gd name="T72" fmla="*/ 10116 w 17035"/>
              <a:gd name="T73" fmla="*/ 2382 h 3253"/>
              <a:gd name="T74" fmla="*/ 10368 w 17035"/>
              <a:gd name="T75" fmla="*/ 2449 h 3253"/>
              <a:gd name="T76" fmla="*/ 10645 w 17035"/>
              <a:gd name="T77" fmla="*/ 2504 h 3253"/>
              <a:gd name="T78" fmla="*/ 10917 w 17035"/>
              <a:gd name="T79" fmla="*/ 2543 h 3253"/>
              <a:gd name="T80" fmla="*/ 11172 w 17035"/>
              <a:gd name="T81" fmla="*/ 2575 h 3253"/>
              <a:gd name="T82" fmla="*/ 11454 w 17035"/>
              <a:gd name="T83" fmla="*/ 2611 h 3253"/>
              <a:gd name="T84" fmla="*/ 11972 w 17035"/>
              <a:gd name="T85" fmla="*/ 2670 h 3253"/>
              <a:gd name="T86" fmla="*/ 12780 w 17035"/>
              <a:gd name="T87" fmla="*/ 2762 h 3253"/>
              <a:gd name="T88" fmla="*/ 13611 w 17035"/>
              <a:gd name="T89" fmla="*/ 2859 h 3253"/>
              <a:gd name="T90" fmla="*/ 14461 w 17035"/>
              <a:gd name="T91" fmla="*/ 2959 h 3253"/>
              <a:gd name="T92" fmla="*/ 15104 w 17035"/>
              <a:gd name="T93" fmla="*/ 3032 h 3253"/>
              <a:gd name="T94" fmla="*/ 15711 w 17035"/>
              <a:gd name="T95" fmla="*/ 3104 h 3253"/>
              <a:gd name="T96" fmla="*/ 16288 w 17035"/>
              <a:gd name="T97" fmla="*/ 3169 h 3253"/>
              <a:gd name="T98" fmla="*/ 16755 w 17035"/>
              <a:gd name="T99" fmla="*/ 3219 h 3253"/>
              <a:gd name="T100" fmla="*/ 16968 w 17035"/>
              <a:gd name="T101" fmla="*/ 3245 h 3253"/>
              <a:gd name="T102" fmla="*/ 17035 w 17035"/>
              <a:gd name="T103" fmla="*/ 3253 h 3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035" h="3253">
                <a:moveTo>
                  <a:pt x="0" y="86"/>
                </a:moveTo>
                <a:cubicBezTo>
                  <a:pt x="79" y="113"/>
                  <a:pt x="159" y="139"/>
                  <a:pt x="252" y="167"/>
                </a:cubicBezTo>
                <a:cubicBezTo>
                  <a:pt x="345" y="194"/>
                  <a:pt x="452" y="223"/>
                  <a:pt x="541" y="247"/>
                </a:cubicBezTo>
                <a:cubicBezTo>
                  <a:pt x="629" y="270"/>
                  <a:pt x="699" y="287"/>
                  <a:pt x="789" y="307"/>
                </a:cubicBezTo>
                <a:cubicBezTo>
                  <a:pt x="879" y="326"/>
                  <a:pt x="989" y="348"/>
                  <a:pt x="1106" y="368"/>
                </a:cubicBezTo>
                <a:cubicBezTo>
                  <a:pt x="1224" y="387"/>
                  <a:pt x="1349" y="406"/>
                  <a:pt x="1448" y="418"/>
                </a:cubicBezTo>
                <a:cubicBezTo>
                  <a:pt x="1548" y="431"/>
                  <a:pt x="1623" y="438"/>
                  <a:pt x="1694" y="442"/>
                </a:cubicBezTo>
                <a:cubicBezTo>
                  <a:pt x="1765" y="445"/>
                  <a:pt x="1833" y="445"/>
                  <a:pt x="1890" y="444"/>
                </a:cubicBezTo>
                <a:cubicBezTo>
                  <a:pt x="1946" y="442"/>
                  <a:pt x="1991" y="439"/>
                  <a:pt x="2049" y="436"/>
                </a:cubicBezTo>
                <a:cubicBezTo>
                  <a:pt x="2107" y="432"/>
                  <a:pt x="2178" y="427"/>
                  <a:pt x="2258" y="415"/>
                </a:cubicBezTo>
                <a:cubicBezTo>
                  <a:pt x="2337" y="403"/>
                  <a:pt x="2426" y="384"/>
                  <a:pt x="2513" y="364"/>
                </a:cubicBezTo>
                <a:cubicBezTo>
                  <a:pt x="2599" y="344"/>
                  <a:pt x="2684" y="324"/>
                  <a:pt x="2787" y="295"/>
                </a:cubicBezTo>
                <a:cubicBezTo>
                  <a:pt x="2890" y="266"/>
                  <a:pt x="3010" y="229"/>
                  <a:pt x="3129" y="193"/>
                </a:cubicBezTo>
                <a:cubicBezTo>
                  <a:pt x="3248" y="157"/>
                  <a:pt x="3365" y="123"/>
                  <a:pt x="3459" y="97"/>
                </a:cubicBezTo>
                <a:cubicBezTo>
                  <a:pt x="3554" y="70"/>
                  <a:pt x="3626" y="51"/>
                  <a:pt x="3703" y="37"/>
                </a:cubicBezTo>
                <a:cubicBezTo>
                  <a:pt x="3779" y="22"/>
                  <a:pt x="3860" y="13"/>
                  <a:pt x="3938" y="7"/>
                </a:cubicBezTo>
                <a:cubicBezTo>
                  <a:pt x="4016" y="2"/>
                  <a:pt x="4090" y="0"/>
                  <a:pt x="4162" y="0"/>
                </a:cubicBezTo>
                <a:cubicBezTo>
                  <a:pt x="4233" y="0"/>
                  <a:pt x="4302" y="0"/>
                  <a:pt x="4365" y="4"/>
                </a:cubicBezTo>
                <a:cubicBezTo>
                  <a:pt x="4427" y="8"/>
                  <a:pt x="4484" y="14"/>
                  <a:pt x="4560" y="23"/>
                </a:cubicBezTo>
                <a:cubicBezTo>
                  <a:pt x="4636" y="33"/>
                  <a:pt x="4732" y="45"/>
                  <a:pt x="4826" y="62"/>
                </a:cubicBezTo>
                <a:cubicBezTo>
                  <a:pt x="4919" y="80"/>
                  <a:pt x="5012" y="102"/>
                  <a:pt x="5101" y="126"/>
                </a:cubicBezTo>
                <a:cubicBezTo>
                  <a:pt x="5191" y="150"/>
                  <a:pt x="5278" y="177"/>
                  <a:pt x="5365" y="205"/>
                </a:cubicBezTo>
                <a:cubicBezTo>
                  <a:pt x="5452" y="234"/>
                  <a:pt x="5539" y="263"/>
                  <a:pt x="5612" y="290"/>
                </a:cubicBezTo>
                <a:cubicBezTo>
                  <a:pt x="5686" y="317"/>
                  <a:pt x="5745" y="340"/>
                  <a:pt x="5796" y="362"/>
                </a:cubicBezTo>
                <a:cubicBezTo>
                  <a:pt x="5846" y="383"/>
                  <a:pt x="5887" y="403"/>
                  <a:pt x="5975" y="444"/>
                </a:cubicBezTo>
                <a:cubicBezTo>
                  <a:pt x="6062" y="486"/>
                  <a:pt x="6197" y="549"/>
                  <a:pt x="6324" y="609"/>
                </a:cubicBezTo>
                <a:cubicBezTo>
                  <a:pt x="6450" y="669"/>
                  <a:pt x="6568" y="726"/>
                  <a:pt x="6682" y="783"/>
                </a:cubicBezTo>
                <a:cubicBezTo>
                  <a:pt x="6797" y="840"/>
                  <a:pt x="6907" y="897"/>
                  <a:pt x="7009" y="949"/>
                </a:cubicBezTo>
                <a:cubicBezTo>
                  <a:pt x="7111" y="1001"/>
                  <a:pt x="7204" y="1049"/>
                  <a:pt x="7317" y="1107"/>
                </a:cubicBezTo>
                <a:cubicBezTo>
                  <a:pt x="7431" y="1166"/>
                  <a:pt x="7565" y="1233"/>
                  <a:pt x="7678" y="1290"/>
                </a:cubicBezTo>
                <a:cubicBezTo>
                  <a:pt x="7792" y="1348"/>
                  <a:pt x="7884" y="1394"/>
                  <a:pt x="8016" y="1460"/>
                </a:cubicBezTo>
                <a:cubicBezTo>
                  <a:pt x="8147" y="1526"/>
                  <a:pt x="8316" y="1612"/>
                  <a:pt x="8465" y="1686"/>
                </a:cubicBezTo>
                <a:cubicBezTo>
                  <a:pt x="8613" y="1760"/>
                  <a:pt x="8741" y="1823"/>
                  <a:pt x="8872" y="1886"/>
                </a:cubicBezTo>
                <a:cubicBezTo>
                  <a:pt x="9002" y="1949"/>
                  <a:pt x="9136" y="2011"/>
                  <a:pt x="9256" y="2064"/>
                </a:cubicBezTo>
                <a:cubicBezTo>
                  <a:pt x="9376" y="2117"/>
                  <a:pt x="9483" y="2161"/>
                  <a:pt x="9578" y="2199"/>
                </a:cubicBezTo>
                <a:cubicBezTo>
                  <a:pt x="9673" y="2238"/>
                  <a:pt x="9757" y="2270"/>
                  <a:pt x="9846" y="2300"/>
                </a:cubicBezTo>
                <a:cubicBezTo>
                  <a:pt x="9935" y="2329"/>
                  <a:pt x="10030" y="2357"/>
                  <a:pt x="10116" y="2382"/>
                </a:cubicBezTo>
                <a:cubicBezTo>
                  <a:pt x="10202" y="2407"/>
                  <a:pt x="10280" y="2429"/>
                  <a:pt x="10368" y="2449"/>
                </a:cubicBezTo>
                <a:cubicBezTo>
                  <a:pt x="10455" y="2470"/>
                  <a:pt x="10551" y="2488"/>
                  <a:pt x="10645" y="2504"/>
                </a:cubicBezTo>
                <a:cubicBezTo>
                  <a:pt x="10738" y="2519"/>
                  <a:pt x="10829" y="2531"/>
                  <a:pt x="10917" y="2543"/>
                </a:cubicBezTo>
                <a:cubicBezTo>
                  <a:pt x="11005" y="2554"/>
                  <a:pt x="11090" y="2564"/>
                  <a:pt x="11172" y="2575"/>
                </a:cubicBezTo>
                <a:cubicBezTo>
                  <a:pt x="11254" y="2585"/>
                  <a:pt x="11333" y="2596"/>
                  <a:pt x="11454" y="2611"/>
                </a:cubicBezTo>
                <a:cubicBezTo>
                  <a:pt x="11576" y="2625"/>
                  <a:pt x="11741" y="2644"/>
                  <a:pt x="11972" y="2670"/>
                </a:cubicBezTo>
                <a:cubicBezTo>
                  <a:pt x="12203" y="2696"/>
                  <a:pt x="12499" y="2730"/>
                  <a:pt x="12780" y="2762"/>
                </a:cubicBezTo>
                <a:cubicBezTo>
                  <a:pt x="13060" y="2794"/>
                  <a:pt x="13323" y="2825"/>
                  <a:pt x="13611" y="2859"/>
                </a:cubicBezTo>
                <a:cubicBezTo>
                  <a:pt x="13898" y="2893"/>
                  <a:pt x="14209" y="2931"/>
                  <a:pt x="14461" y="2959"/>
                </a:cubicBezTo>
                <a:cubicBezTo>
                  <a:pt x="14712" y="2988"/>
                  <a:pt x="14904" y="3009"/>
                  <a:pt x="15104" y="3032"/>
                </a:cubicBezTo>
                <a:cubicBezTo>
                  <a:pt x="15303" y="3055"/>
                  <a:pt x="15511" y="3080"/>
                  <a:pt x="15711" y="3104"/>
                </a:cubicBezTo>
                <a:cubicBezTo>
                  <a:pt x="15912" y="3127"/>
                  <a:pt x="16106" y="3149"/>
                  <a:pt x="16288" y="3169"/>
                </a:cubicBezTo>
                <a:cubicBezTo>
                  <a:pt x="16470" y="3189"/>
                  <a:pt x="16640" y="3207"/>
                  <a:pt x="16755" y="3219"/>
                </a:cubicBezTo>
                <a:cubicBezTo>
                  <a:pt x="16871" y="3232"/>
                  <a:pt x="16931" y="3240"/>
                  <a:pt x="16968" y="3245"/>
                </a:cubicBezTo>
                <a:cubicBezTo>
                  <a:pt x="17005" y="3249"/>
                  <a:pt x="17020" y="3251"/>
                  <a:pt x="17035" y="3253"/>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 name="Freeform 12"/>
          <p:cNvSpPr>
            <a:spLocks/>
          </p:cNvSpPr>
          <p:nvPr/>
        </p:nvSpPr>
        <p:spPr bwMode="auto">
          <a:xfrm>
            <a:off x="6194294" y="4165402"/>
            <a:ext cx="369570" cy="102870"/>
          </a:xfrm>
          <a:custGeom>
            <a:avLst/>
            <a:gdLst>
              <a:gd name="T0" fmla="*/ 1734 w 1734"/>
              <a:gd name="T1" fmla="*/ 475 h 475"/>
              <a:gd name="T2" fmla="*/ 1507 w 1734"/>
              <a:gd name="T3" fmla="*/ 423 h 475"/>
              <a:gd name="T4" fmla="*/ 1216 w 1734"/>
              <a:gd name="T5" fmla="*/ 353 h 475"/>
              <a:gd name="T6" fmla="*/ 950 w 1734"/>
              <a:gd name="T7" fmla="*/ 274 h 475"/>
              <a:gd name="T8" fmla="*/ 605 w 1734"/>
              <a:gd name="T9" fmla="*/ 169 h 475"/>
              <a:gd name="T10" fmla="*/ 293 w 1734"/>
              <a:gd name="T11" fmla="*/ 76 h 475"/>
              <a:gd name="T12" fmla="*/ 115 w 1734"/>
              <a:gd name="T13" fmla="*/ 27 h 475"/>
              <a:gd name="T14" fmla="*/ 42 w 1734"/>
              <a:gd name="T15" fmla="*/ 7 h 475"/>
              <a:gd name="T16" fmla="*/ 0 w 1734"/>
              <a:gd name="T1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4" h="475">
                <a:moveTo>
                  <a:pt x="1734" y="475"/>
                </a:moveTo>
                <a:cubicBezTo>
                  <a:pt x="1665" y="459"/>
                  <a:pt x="1596" y="443"/>
                  <a:pt x="1507" y="423"/>
                </a:cubicBezTo>
                <a:cubicBezTo>
                  <a:pt x="1417" y="402"/>
                  <a:pt x="1308" y="377"/>
                  <a:pt x="1216" y="353"/>
                </a:cubicBezTo>
                <a:cubicBezTo>
                  <a:pt x="1124" y="329"/>
                  <a:pt x="1050" y="305"/>
                  <a:pt x="950" y="274"/>
                </a:cubicBezTo>
                <a:cubicBezTo>
                  <a:pt x="850" y="243"/>
                  <a:pt x="723" y="204"/>
                  <a:pt x="605" y="169"/>
                </a:cubicBezTo>
                <a:cubicBezTo>
                  <a:pt x="486" y="133"/>
                  <a:pt x="377" y="100"/>
                  <a:pt x="293" y="76"/>
                </a:cubicBezTo>
                <a:cubicBezTo>
                  <a:pt x="210" y="52"/>
                  <a:pt x="153" y="37"/>
                  <a:pt x="115" y="27"/>
                </a:cubicBezTo>
                <a:cubicBezTo>
                  <a:pt x="77" y="16"/>
                  <a:pt x="58" y="10"/>
                  <a:pt x="42" y="7"/>
                </a:cubicBezTo>
                <a:cubicBezTo>
                  <a:pt x="26" y="3"/>
                  <a:pt x="13" y="2"/>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 name="Freeform 13"/>
          <p:cNvSpPr>
            <a:spLocks/>
          </p:cNvSpPr>
          <p:nvPr/>
        </p:nvSpPr>
        <p:spPr bwMode="auto">
          <a:xfrm>
            <a:off x="3071838" y="3594318"/>
            <a:ext cx="3652046" cy="692796"/>
          </a:xfrm>
          <a:custGeom>
            <a:avLst/>
            <a:gdLst>
              <a:gd name="T0" fmla="*/ 16655 w 16655"/>
              <a:gd name="T1" fmla="*/ 3253 h 3264"/>
              <a:gd name="T2" fmla="*/ 16509 w 16655"/>
              <a:gd name="T3" fmla="*/ 3242 h 3264"/>
              <a:gd name="T4" fmla="*/ 16338 w 16655"/>
              <a:gd name="T5" fmla="*/ 3242 h 3264"/>
              <a:gd name="T6" fmla="*/ 16007 w 16655"/>
              <a:gd name="T7" fmla="*/ 3247 h 3264"/>
              <a:gd name="T8" fmla="*/ 15651 w 16655"/>
              <a:gd name="T9" fmla="*/ 3257 h 3264"/>
              <a:gd name="T10" fmla="*/ 15287 w 16655"/>
              <a:gd name="T11" fmla="*/ 3263 h 3264"/>
              <a:gd name="T12" fmla="*/ 14940 w 16655"/>
              <a:gd name="T13" fmla="*/ 3246 h 3264"/>
              <a:gd name="T14" fmla="*/ 14306 w 16655"/>
              <a:gd name="T15" fmla="*/ 3197 h 3264"/>
              <a:gd name="T16" fmla="*/ 13555 w 16655"/>
              <a:gd name="T17" fmla="*/ 3127 h 3264"/>
              <a:gd name="T18" fmla="*/ 12872 w 16655"/>
              <a:gd name="T19" fmla="*/ 3058 h 3264"/>
              <a:gd name="T20" fmla="*/ 12264 w 16655"/>
              <a:gd name="T21" fmla="*/ 2999 h 3264"/>
              <a:gd name="T22" fmla="*/ 11736 w 16655"/>
              <a:gd name="T23" fmla="*/ 2942 h 3264"/>
              <a:gd name="T24" fmla="*/ 11357 w 16655"/>
              <a:gd name="T25" fmla="*/ 2900 h 3264"/>
              <a:gd name="T26" fmla="*/ 10864 w 16655"/>
              <a:gd name="T27" fmla="*/ 2858 h 3264"/>
              <a:gd name="T28" fmla="*/ 10306 w 16655"/>
              <a:gd name="T29" fmla="*/ 2807 h 3264"/>
              <a:gd name="T30" fmla="*/ 9836 w 16655"/>
              <a:gd name="T31" fmla="*/ 2761 h 3264"/>
              <a:gd name="T32" fmla="*/ 9332 w 16655"/>
              <a:gd name="T33" fmla="*/ 2704 h 3264"/>
              <a:gd name="T34" fmla="*/ 8819 w 16655"/>
              <a:gd name="T35" fmla="*/ 2621 h 3264"/>
              <a:gd name="T36" fmla="*/ 8419 w 16655"/>
              <a:gd name="T37" fmla="*/ 2532 h 3264"/>
              <a:gd name="T38" fmla="*/ 8099 w 16655"/>
              <a:gd name="T39" fmla="*/ 2439 h 3264"/>
              <a:gd name="T40" fmla="*/ 7734 w 16655"/>
              <a:gd name="T41" fmla="*/ 2308 h 3264"/>
              <a:gd name="T42" fmla="*/ 7304 w 16655"/>
              <a:gd name="T43" fmla="*/ 2131 h 3264"/>
              <a:gd name="T44" fmla="*/ 6935 w 16655"/>
              <a:gd name="T45" fmla="*/ 1960 h 3264"/>
              <a:gd name="T46" fmla="*/ 6573 w 16655"/>
              <a:gd name="T47" fmla="*/ 1782 h 3264"/>
              <a:gd name="T48" fmla="*/ 6262 w 16655"/>
              <a:gd name="T49" fmla="*/ 1624 h 3264"/>
              <a:gd name="T50" fmla="*/ 5824 w 16655"/>
              <a:gd name="T51" fmla="*/ 1407 h 3264"/>
              <a:gd name="T52" fmla="*/ 5311 w 16655"/>
              <a:gd name="T53" fmla="*/ 1152 h 3264"/>
              <a:gd name="T54" fmla="*/ 4852 w 16655"/>
              <a:gd name="T55" fmla="*/ 920 h 3264"/>
              <a:gd name="T56" fmla="*/ 4425 w 16655"/>
              <a:gd name="T57" fmla="*/ 705 h 3264"/>
              <a:gd name="T58" fmla="*/ 4006 w 16655"/>
              <a:gd name="T59" fmla="*/ 496 h 3264"/>
              <a:gd name="T60" fmla="*/ 3635 w 16655"/>
              <a:gd name="T61" fmla="*/ 333 h 3264"/>
              <a:gd name="T62" fmla="*/ 3244 w 16655"/>
              <a:gd name="T63" fmla="*/ 208 h 3264"/>
              <a:gd name="T64" fmla="*/ 2841 w 16655"/>
              <a:gd name="T65" fmla="*/ 124 h 3264"/>
              <a:gd name="T66" fmla="*/ 2429 w 16655"/>
              <a:gd name="T67" fmla="*/ 52 h 3264"/>
              <a:gd name="T68" fmla="*/ 2082 w 16655"/>
              <a:gd name="T69" fmla="*/ 7 h 3264"/>
              <a:gd name="T70" fmla="*/ 1802 w 16655"/>
              <a:gd name="T71" fmla="*/ 7 h 3264"/>
              <a:gd name="T72" fmla="*/ 1435 w 16655"/>
              <a:gd name="T73" fmla="*/ 38 h 3264"/>
              <a:gd name="T74" fmla="*/ 1072 w 16655"/>
              <a:gd name="T75" fmla="*/ 105 h 3264"/>
              <a:gd name="T76" fmla="*/ 716 w 16655"/>
              <a:gd name="T77" fmla="*/ 201 h 3264"/>
              <a:gd name="T78" fmla="*/ 370 w 16655"/>
              <a:gd name="T79" fmla="*/ 317 h 3264"/>
              <a:gd name="T80" fmla="*/ 178 w 16655"/>
              <a:gd name="T81" fmla="*/ 393 h 3264"/>
              <a:gd name="T82" fmla="*/ 76 w 16655"/>
              <a:gd name="T83" fmla="*/ 436 h 3264"/>
              <a:gd name="T84" fmla="*/ 0 w 16655"/>
              <a:gd name="T85" fmla="*/ 468 h 3264"/>
              <a:gd name="connsiteX0" fmla="*/ 10318 w 10318"/>
              <a:gd name="connsiteY0" fmla="*/ 9960 h 9991"/>
              <a:gd name="connsiteX1" fmla="*/ 10230 w 10318"/>
              <a:gd name="connsiteY1" fmla="*/ 9927 h 9991"/>
              <a:gd name="connsiteX2" fmla="*/ 10128 w 10318"/>
              <a:gd name="connsiteY2" fmla="*/ 9927 h 9991"/>
              <a:gd name="connsiteX3" fmla="*/ 9929 w 10318"/>
              <a:gd name="connsiteY3" fmla="*/ 9942 h 9991"/>
              <a:gd name="connsiteX4" fmla="*/ 9715 w 10318"/>
              <a:gd name="connsiteY4" fmla="*/ 9973 h 9991"/>
              <a:gd name="connsiteX5" fmla="*/ 9497 w 10318"/>
              <a:gd name="connsiteY5" fmla="*/ 9991 h 9991"/>
              <a:gd name="connsiteX6" fmla="*/ 9288 w 10318"/>
              <a:gd name="connsiteY6" fmla="*/ 9939 h 9991"/>
              <a:gd name="connsiteX7" fmla="*/ 8908 w 10318"/>
              <a:gd name="connsiteY7" fmla="*/ 9789 h 9991"/>
              <a:gd name="connsiteX8" fmla="*/ 8457 w 10318"/>
              <a:gd name="connsiteY8" fmla="*/ 9574 h 9991"/>
              <a:gd name="connsiteX9" fmla="*/ 8047 w 10318"/>
              <a:gd name="connsiteY9" fmla="*/ 9363 h 9991"/>
              <a:gd name="connsiteX10" fmla="*/ 7682 w 10318"/>
              <a:gd name="connsiteY10" fmla="*/ 9182 h 9991"/>
              <a:gd name="connsiteX11" fmla="*/ 7365 w 10318"/>
              <a:gd name="connsiteY11" fmla="*/ 9007 h 9991"/>
              <a:gd name="connsiteX12" fmla="*/ 7137 w 10318"/>
              <a:gd name="connsiteY12" fmla="*/ 8879 h 9991"/>
              <a:gd name="connsiteX13" fmla="*/ 6841 w 10318"/>
              <a:gd name="connsiteY13" fmla="*/ 8750 h 9991"/>
              <a:gd name="connsiteX14" fmla="*/ 6506 w 10318"/>
              <a:gd name="connsiteY14" fmla="*/ 8594 h 9991"/>
              <a:gd name="connsiteX15" fmla="*/ 6224 w 10318"/>
              <a:gd name="connsiteY15" fmla="*/ 8453 h 9991"/>
              <a:gd name="connsiteX16" fmla="*/ 5921 w 10318"/>
              <a:gd name="connsiteY16" fmla="*/ 8278 h 9991"/>
              <a:gd name="connsiteX17" fmla="*/ 5613 w 10318"/>
              <a:gd name="connsiteY17" fmla="*/ 8024 h 9991"/>
              <a:gd name="connsiteX18" fmla="*/ 5373 w 10318"/>
              <a:gd name="connsiteY18" fmla="*/ 7751 h 9991"/>
              <a:gd name="connsiteX19" fmla="*/ 5181 w 10318"/>
              <a:gd name="connsiteY19" fmla="*/ 7466 h 9991"/>
              <a:gd name="connsiteX20" fmla="*/ 4962 w 10318"/>
              <a:gd name="connsiteY20" fmla="*/ 7065 h 9991"/>
              <a:gd name="connsiteX21" fmla="*/ 4703 w 10318"/>
              <a:gd name="connsiteY21" fmla="*/ 6523 h 9991"/>
              <a:gd name="connsiteX22" fmla="*/ 4482 w 10318"/>
              <a:gd name="connsiteY22" fmla="*/ 5999 h 9991"/>
              <a:gd name="connsiteX23" fmla="*/ 4265 w 10318"/>
              <a:gd name="connsiteY23" fmla="*/ 5454 h 9991"/>
              <a:gd name="connsiteX24" fmla="*/ 4078 w 10318"/>
              <a:gd name="connsiteY24" fmla="*/ 4969 h 9991"/>
              <a:gd name="connsiteX25" fmla="*/ 3815 w 10318"/>
              <a:gd name="connsiteY25" fmla="*/ 4305 h 9991"/>
              <a:gd name="connsiteX26" fmla="*/ 3507 w 10318"/>
              <a:gd name="connsiteY26" fmla="*/ 3523 h 9991"/>
              <a:gd name="connsiteX27" fmla="*/ 3231 w 10318"/>
              <a:gd name="connsiteY27" fmla="*/ 2813 h 9991"/>
              <a:gd name="connsiteX28" fmla="*/ 2975 w 10318"/>
              <a:gd name="connsiteY28" fmla="*/ 2154 h 9991"/>
              <a:gd name="connsiteX29" fmla="*/ 2723 w 10318"/>
              <a:gd name="connsiteY29" fmla="*/ 1514 h 9991"/>
              <a:gd name="connsiteX30" fmla="*/ 2501 w 10318"/>
              <a:gd name="connsiteY30" fmla="*/ 1014 h 9991"/>
              <a:gd name="connsiteX31" fmla="*/ 2266 w 10318"/>
              <a:gd name="connsiteY31" fmla="*/ 631 h 9991"/>
              <a:gd name="connsiteX32" fmla="*/ 2024 w 10318"/>
              <a:gd name="connsiteY32" fmla="*/ 374 h 9991"/>
              <a:gd name="connsiteX33" fmla="*/ 1776 w 10318"/>
              <a:gd name="connsiteY33" fmla="*/ 153 h 9991"/>
              <a:gd name="connsiteX34" fmla="*/ 1568 w 10318"/>
              <a:gd name="connsiteY34" fmla="*/ 15 h 9991"/>
              <a:gd name="connsiteX35" fmla="*/ 1400 w 10318"/>
              <a:gd name="connsiteY35" fmla="*/ 15 h 9991"/>
              <a:gd name="connsiteX36" fmla="*/ 1180 w 10318"/>
              <a:gd name="connsiteY36" fmla="*/ 110 h 9991"/>
              <a:gd name="connsiteX37" fmla="*/ 962 w 10318"/>
              <a:gd name="connsiteY37" fmla="*/ 316 h 9991"/>
              <a:gd name="connsiteX38" fmla="*/ 748 w 10318"/>
              <a:gd name="connsiteY38" fmla="*/ 610 h 9991"/>
              <a:gd name="connsiteX39" fmla="*/ 540 w 10318"/>
              <a:gd name="connsiteY39" fmla="*/ 965 h 9991"/>
              <a:gd name="connsiteX40" fmla="*/ 425 w 10318"/>
              <a:gd name="connsiteY40" fmla="*/ 1198 h 9991"/>
              <a:gd name="connsiteX41" fmla="*/ 364 w 10318"/>
              <a:gd name="connsiteY41" fmla="*/ 1330 h 9991"/>
              <a:gd name="connsiteX42" fmla="*/ 0 w 10318"/>
              <a:gd name="connsiteY42" fmla="*/ 2417 h 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318" h="9991">
                <a:moveTo>
                  <a:pt x="10318" y="9960"/>
                </a:moveTo>
                <a:cubicBezTo>
                  <a:pt x="10288" y="9945"/>
                  <a:pt x="10257" y="9930"/>
                  <a:pt x="10230" y="9927"/>
                </a:cubicBezTo>
                <a:cubicBezTo>
                  <a:pt x="10203" y="9920"/>
                  <a:pt x="10178" y="9924"/>
                  <a:pt x="10128" y="9927"/>
                </a:cubicBezTo>
                <a:cubicBezTo>
                  <a:pt x="10077" y="9930"/>
                  <a:pt x="10001" y="9936"/>
                  <a:pt x="9929" y="9942"/>
                </a:cubicBezTo>
                <a:cubicBezTo>
                  <a:pt x="9857" y="9951"/>
                  <a:pt x="9790" y="9963"/>
                  <a:pt x="9715" y="9973"/>
                </a:cubicBezTo>
                <a:cubicBezTo>
                  <a:pt x="9641" y="9985"/>
                  <a:pt x="9561" y="9994"/>
                  <a:pt x="9497" y="9991"/>
                </a:cubicBezTo>
                <a:cubicBezTo>
                  <a:pt x="9432" y="9988"/>
                  <a:pt x="9383" y="9976"/>
                  <a:pt x="9288" y="9939"/>
                </a:cubicBezTo>
                <a:cubicBezTo>
                  <a:pt x="9195" y="9905"/>
                  <a:pt x="9055" y="9853"/>
                  <a:pt x="8908" y="9789"/>
                </a:cubicBezTo>
                <a:cubicBezTo>
                  <a:pt x="8760" y="9727"/>
                  <a:pt x="8603" y="9651"/>
                  <a:pt x="8457" y="9574"/>
                </a:cubicBezTo>
                <a:cubicBezTo>
                  <a:pt x="8311" y="9501"/>
                  <a:pt x="8174" y="9427"/>
                  <a:pt x="8047" y="9363"/>
                </a:cubicBezTo>
                <a:lnTo>
                  <a:pt x="7682" y="9182"/>
                </a:lnTo>
                <a:cubicBezTo>
                  <a:pt x="7564" y="9121"/>
                  <a:pt x="7451" y="9060"/>
                  <a:pt x="7365" y="9007"/>
                </a:cubicBezTo>
                <a:cubicBezTo>
                  <a:pt x="7278" y="8958"/>
                  <a:pt x="7219" y="8919"/>
                  <a:pt x="7137" y="8879"/>
                </a:cubicBezTo>
                <a:cubicBezTo>
                  <a:pt x="7056" y="8839"/>
                  <a:pt x="6953" y="8799"/>
                  <a:pt x="6841" y="8750"/>
                </a:cubicBezTo>
                <a:cubicBezTo>
                  <a:pt x="6729" y="8701"/>
                  <a:pt x="6609" y="8643"/>
                  <a:pt x="6506" y="8594"/>
                </a:cubicBezTo>
                <a:cubicBezTo>
                  <a:pt x="6403" y="8545"/>
                  <a:pt x="6318" y="8502"/>
                  <a:pt x="6224" y="8453"/>
                </a:cubicBezTo>
                <a:cubicBezTo>
                  <a:pt x="6129" y="8404"/>
                  <a:pt x="6027" y="8352"/>
                  <a:pt x="5921" y="8278"/>
                </a:cubicBezTo>
                <a:cubicBezTo>
                  <a:pt x="5815" y="8205"/>
                  <a:pt x="5707" y="8116"/>
                  <a:pt x="5613" y="8024"/>
                </a:cubicBezTo>
                <a:cubicBezTo>
                  <a:pt x="5519" y="7932"/>
                  <a:pt x="5441" y="7840"/>
                  <a:pt x="5373" y="7751"/>
                </a:cubicBezTo>
                <a:cubicBezTo>
                  <a:pt x="5304" y="7663"/>
                  <a:pt x="5246" y="7574"/>
                  <a:pt x="5181" y="7466"/>
                </a:cubicBezTo>
                <a:cubicBezTo>
                  <a:pt x="5116" y="7359"/>
                  <a:pt x="5045" y="7231"/>
                  <a:pt x="4962" y="7065"/>
                </a:cubicBezTo>
                <a:cubicBezTo>
                  <a:pt x="4879" y="6903"/>
                  <a:pt x="4785" y="6704"/>
                  <a:pt x="4703" y="6523"/>
                </a:cubicBezTo>
                <a:cubicBezTo>
                  <a:pt x="4622" y="6342"/>
                  <a:pt x="4555" y="6180"/>
                  <a:pt x="4482" y="5999"/>
                </a:cubicBezTo>
                <a:cubicBezTo>
                  <a:pt x="4409" y="5818"/>
                  <a:pt x="4329" y="5619"/>
                  <a:pt x="4265" y="5454"/>
                </a:cubicBezTo>
                <a:lnTo>
                  <a:pt x="4078" y="4969"/>
                </a:lnTo>
                <a:cubicBezTo>
                  <a:pt x="4007" y="4789"/>
                  <a:pt x="3915" y="4556"/>
                  <a:pt x="3815" y="4305"/>
                </a:cubicBezTo>
                <a:cubicBezTo>
                  <a:pt x="3714" y="4050"/>
                  <a:pt x="3606" y="3778"/>
                  <a:pt x="3507" y="3523"/>
                </a:cubicBezTo>
                <a:cubicBezTo>
                  <a:pt x="3408" y="3272"/>
                  <a:pt x="3318" y="3039"/>
                  <a:pt x="3231" y="2813"/>
                </a:cubicBezTo>
                <a:cubicBezTo>
                  <a:pt x="3144" y="2589"/>
                  <a:pt x="3061" y="2371"/>
                  <a:pt x="2975" y="2154"/>
                </a:cubicBezTo>
                <a:cubicBezTo>
                  <a:pt x="2889" y="1933"/>
                  <a:pt x="2801" y="1707"/>
                  <a:pt x="2723" y="1514"/>
                </a:cubicBezTo>
                <a:cubicBezTo>
                  <a:pt x="2645" y="1324"/>
                  <a:pt x="2576" y="1161"/>
                  <a:pt x="2501" y="1014"/>
                </a:cubicBezTo>
                <a:cubicBezTo>
                  <a:pt x="2426" y="867"/>
                  <a:pt x="2346" y="735"/>
                  <a:pt x="2266" y="631"/>
                </a:cubicBezTo>
                <a:cubicBezTo>
                  <a:pt x="2186" y="524"/>
                  <a:pt x="2107" y="450"/>
                  <a:pt x="2024" y="374"/>
                </a:cubicBezTo>
                <a:cubicBezTo>
                  <a:pt x="1942" y="294"/>
                  <a:pt x="1855" y="218"/>
                  <a:pt x="1776" y="153"/>
                </a:cubicBezTo>
                <a:cubicBezTo>
                  <a:pt x="1698" y="89"/>
                  <a:pt x="1627" y="40"/>
                  <a:pt x="1568" y="15"/>
                </a:cubicBezTo>
                <a:cubicBezTo>
                  <a:pt x="1510" y="-6"/>
                  <a:pt x="1464" y="-3"/>
                  <a:pt x="1400" y="15"/>
                </a:cubicBezTo>
                <a:cubicBezTo>
                  <a:pt x="1336" y="34"/>
                  <a:pt x="1255" y="61"/>
                  <a:pt x="1180" y="110"/>
                </a:cubicBezTo>
                <a:cubicBezTo>
                  <a:pt x="1103" y="159"/>
                  <a:pt x="1032" y="233"/>
                  <a:pt x="962" y="316"/>
                </a:cubicBezTo>
                <a:cubicBezTo>
                  <a:pt x="891" y="398"/>
                  <a:pt x="822" y="496"/>
                  <a:pt x="748" y="610"/>
                </a:cubicBezTo>
                <a:cubicBezTo>
                  <a:pt x="675" y="726"/>
                  <a:pt x="596" y="861"/>
                  <a:pt x="540" y="965"/>
                </a:cubicBezTo>
                <a:cubicBezTo>
                  <a:pt x="484" y="1069"/>
                  <a:pt x="451" y="1143"/>
                  <a:pt x="425" y="1198"/>
                </a:cubicBezTo>
                <a:cubicBezTo>
                  <a:pt x="398" y="1253"/>
                  <a:pt x="380" y="1293"/>
                  <a:pt x="364" y="1330"/>
                </a:cubicBezTo>
                <a:cubicBezTo>
                  <a:pt x="347" y="1363"/>
                  <a:pt x="14" y="2383"/>
                  <a:pt x="0" y="2417"/>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 name="Freeform 14"/>
          <p:cNvSpPr>
            <a:spLocks/>
          </p:cNvSpPr>
          <p:nvPr/>
        </p:nvSpPr>
        <p:spPr bwMode="auto">
          <a:xfrm>
            <a:off x="3523484" y="3586282"/>
            <a:ext cx="3025140" cy="701040"/>
          </a:xfrm>
          <a:custGeom>
            <a:avLst/>
            <a:gdLst>
              <a:gd name="T0" fmla="*/ 14213 w 14213"/>
              <a:gd name="T1" fmla="*/ 3284 h 3284"/>
              <a:gd name="T2" fmla="*/ 13851 w 14213"/>
              <a:gd name="T3" fmla="*/ 3259 h 3284"/>
              <a:gd name="T4" fmla="*/ 13378 w 14213"/>
              <a:gd name="T5" fmla="*/ 3212 h 3284"/>
              <a:gd name="T6" fmla="*/ 12901 w 14213"/>
              <a:gd name="T7" fmla="*/ 3168 h 3284"/>
              <a:gd name="T8" fmla="*/ 12242 w 14213"/>
              <a:gd name="T9" fmla="*/ 3106 h 3284"/>
              <a:gd name="T10" fmla="*/ 11432 w 14213"/>
              <a:gd name="T11" fmla="*/ 3026 h 3284"/>
              <a:gd name="T12" fmla="*/ 10670 w 14213"/>
              <a:gd name="T13" fmla="*/ 2951 h 3284"/>
              <a:gd name="T14" fmla="*/ 9847 w 14213"/>
              <a:gd name="T15" fmla="*/ 2866 h 3284"/>
              <a:gd name="T16" fmla="*/ 9054 w 14213"/>
              <a:gd name="T17" fmla="*/ 2788 h 3284"/>
              <a:gd name="T18" fmla="*/ 8410 w 14213"/>
              <a:gd name="T19" fmla="*/ 2728 h 3284"/>
              <a:gd name="T20" fmla="*/ 7848 w 14213"/>
              <a:gd name="T21" fmla="*/ 2667 h 3284"/>
              <a:gd name="T22" fmla="*/ 7267 w 14213"/>
              <a:gd name="T23" fmla="*/ 2573 h 3284"/>
              <a:gd name="T24" fmla="*/ 6765 w 14213"/>
              <a:gd name="T25" fmla="*/ 2458 h 3284"/>
              <a:gd name="T26" fmla="*/ 6258 w 14213"/>
              <a:gd name="T27" fmla="*/ 2301 h 3284"/>
              <a:gd name="T28" fmla="*/ 5558 w 14213"/>
              <a:gd name="T29" fmla="*/ 2015 h 3284"/>
              <a:gd name="T30" fmla="*/ 4832 w 14213"/>
              <a:gd name="T31" fmla="*/ 1670 h 3284"/>
              <a:gd name="T32" fmla="*/ 3846 w 14213"/>
              <a:gd name="T33" fmla="*/ 1178 h 3284"/>
              <a:gd name="T34" fmla="*/ 2636 w 14213"/>
              <a:gd name="T35" fmla="*/ 568 h 3284"/>
              <a:gd name="T36" fmla="*/ 2132 w 14213"/>
              <a:gd name="T37" fmla="*/ 332 h 3284"/>
              <a:gd name="T38" fmla="*/ 1782 w 14213"/>
              <a:gd name="T39" fmla="*/ 197 h 3284"/>
              <a:gd name="T40" fmla="*/ 1477 w 14213"/>
              <a:gd name="T41" fmla="*/ 106 h 3284"/>
              <a:gd name="T42" fmla="*/ 1139 w 14213"/>
              <a:gd name="T43" fmla="*/ 44 h 3284"/>
              <a:gd name="T44" fmla="*/ 769 w 14213"/>
              <a:gd name="T45" fmla="*/ 7 h 3284"/>
              <a:gd name="T46" fmla="*/ 428 w 14213"/>
              <a:gd name="T47" fmla="*/ 8 h 3284"/>
              <a:gd name="T48" fmla="*/ 120 w 14213"/>
              <a:gd name="T49" fmla="*/ 38 h 3284"/>
              <a:gd name="T50" fmla="*/ 0 w 14213"/>
              <a:gd name="T51" fmla="*/ 51 h 3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213" h="3284">
                <a:moveTo>
                  <a:pt x="14213" y="3284"/>
                </a:moveTo>
                <a:cubicBezTo>
                  <a:pt x="14103" y="3278"/>
                  <a:pt x="13994" y="3272"/>
                  <a:pt x="13851" y="3259"/>
                </a:cubicBezTo>
                <a:cubicBezTo>
                  <a:pt x="13709" y="3247"/>
                  <a:pt x="13534" y="3227"/>
                  <a:pt x="13378" y="3212"/>
                </a:cubicBezTo>
                <a:cubicBezTo>
                  <a:pt x="13221" y="3196"/>
                  <a:pt x="13082" y="3184"/>
                  <a:pt x="12901" y="3168"/>
                </a:cubicBezTo>
                <a:cubicBezTo>
                  <a:pt x="12721" y="3151"/>
                  <a:pt x="12499" y="3131"/>
                  <a:pt x="12242" y="3106"/>
                </a:cubicBezTo>
                <a:cubicBezTo>
                  <a:pt x="11986" y="3081"/>
                  <a:pt x="11696" y="3052"/>
                  <a:pt x="11432" y="3026"/>
                </a:cubicBezTo>
                <a:cubicBezTo>
                  <a:pt x="11168" y="3000"/>
                  <a:pt x="10931" y="2978"/>
                  <a:pt x="10670" y="2951"/>
                </a:cubicBezTo>
                <a:cubicBezTo>
                  <a:pt x="10410" y="2925"/>
                  <a:pt x="10125" y="2895"/>
                  <a:pt x="9847" y="2866"/>
                </a:cubicBezTo>
                <a:cubicBezTo>
                  <a:pt x="9568" y="2838"/>
                  <a:pt x="9295" y="2811"/>
                  <a:pt x="9054" y="2788"/>
                </a:cubicBezTo>
                <a:cubicBezTo>
                  <a:pt x="8813" y="2766"/>
                  <a:pt x="8603" y="2746"/>
                  <a:pt x="8410" y="2728"/>
                </a:cubicBezTo>
                <a:cubicBezTo>
                  <a:pt x="8217" y="2709"/>
                  <a:pt x="8040" y="2692"/>
                  <a:pt x="7848" y="2667"/>
                </a:cubicBezTo>
                <a:cubicBezTo>
                  <a:pt x="7657" y="2642"/>
                  <a:pt x="7451" y="2609"/>
                  <a:pt x="7267" y="2573"/>
                </a:cubicBezTo>
                <a:cubicBezTo>
                  <a:pt x="7082" y="2537"/>
                  <a:pt x="6920" y="2498"/>
                  <a:pt x="6765" y="2458"/>
                </a:cubicBezTo>
                <a:cubicBezTo>
                  <a:pt x="6610" y="2417"/>
                  <a:pt x="6461" y="2375"/>
                  <a:pt x="6258" y="2301"/>
                </a:cubicBezTo>
                <a:cubicBezTo>
                  <a:pt x="6054" y="2228"/>
                  <a:pt x="5797" y="2122"/>
                  <a:pt x="5558" y="2015"/>
                </a:cubicBezTo>
                <a:cubicBezTo>
                  <a:pt x="5319" y="1908"/>
                  <a:pt x="5099" y="1801"/>
                  <a:pt x="4832" y="1670"/>
                </a:cubicBezTo>
                <a:cubicBezTo>
                  <a:pt x="4566" y="1539"/>
                  <a:pt x="4254" y="1384"/>
                  <a:pt x="3846" y="1178"/>
                </a:cubicBezTo>
                <a:cubicBezTo>
                  <a:pt x="3438" y="972"/>
                  <a:pt x="2935" y="716"/>
                  <a:pt x="2636" y="568"/>
                </a:cubicBezTo>
                <a:cubicBezTo>
                  <a:pt x="2337" y="419"/>
                  <a:pt x="2243" y="378"/>
                  <a:pt x="2132" y="332"/>
                </a:cubicBezTo>
                <a:cubicBezTo>
                  <a:pt x="2021" y="287"/>
                  <a:pt x="1893" y="236"/>
                  <a:pt x="1782" y="197"/>
                </a:cubicBezTo>
                <a:cubicBezTo>
                  <a:pt x="1672" y="158"/>
                  <a:pt x="1580" y="130"/>
                  <a:pt x="1477" y="106"/>
                </a:cubicBezTo>
                <a:cubicBezTo>
                  <a:pt x="1375" y="82"/>
                  <a:pt x="1261" y="61"/>
                  <a:pt x="1139" y="44"/>
                </a:cubicBezTo>
                <a:cubicBezTo>
                  <a:pt x="1017" y="27"/>
                  <a:pt x="887" y="13"/>
                  <a:pt x="769" y="7"/>
                </a:cubicBezTo>
                <a:cubicBezTo>
                  <a:pt x="650" y="0"/>
                  <a:pt x="542" y="0"/>
                  <a:pt x="428" y="8"/>
                </a:cubicBezTo>
                <a:cubicBezTo>
                  <a:pt x="313" y="15"/>
                  <a:pt x="192" y="30"/>
                  <a:pt x="120" y="38"/>
                </a:cubicBezTo>
                <a:cubicBezTo>
                  <a:pt x="47" y="47"/>
                  <a:pt x="24" y="49"/>
                  <a:pt x="0" y="51"/>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 name="Freeform 15"/>
          <p:cNvSpPr>
            <a:spLocks/>
          </p:cNvSpPr>
          <p:nvPr/>
        </p:nvSpPr>
        <p:spPr bwMode="auto">
          <a:xfrm>
            <a:off x="3420614" y="3571042"/>
            <a:ext cx="2960370" cy="678180"/>
          </a:xfrm>
          <a:custGeom>
            <a:avLst/>
            <a:gdLst>
              <a:gd name="T0" fmla="*/ 13917 w 13917"/>
              <a:gd name="T1" fmla="*/ 3177 h 3177"/>
              <a:gd name="T2" fmla="*/ 13801 w 13917"/>
              <a:gd name="T3" fmla="*/ 3163 h 3177"/>
              <a:gd name="T4" fmla="*/ 13575 w 13917"/>
              <a:gd name="T5" fmla="*/ 3142 h 3177"/>
              <a:gd name="T6" fmla="*/ 13278 w 13917"/>
              <a:gd name="T7" fmla="*/ 3115 h 3177"/>
              <a:gd name="T8" fmla="*/ 13014 w 13917"/>
              <a:gd name="T9" fmla="*/ 3085 h 3177"/>
              <a:gd name="T10" fmla="*/ 12743 w 13917"/>
              <a:gd name="T11" fmla="*/ 3057 h 3177"/>
              <a:gd name="T12" fmla="*/ 12254 w 13917"/>
              <a:gd name="T13" fmla="*/ 3011 h 3177"/>
              <a:gd name="T14" fmla="*/ 11876 w 13917"/>
              <a:gd name="T15" fmla="*/ 2975 h 3177"/>
              <a:gd name="T16" fmla="*/ 11427 w 13917"/>
              <a:gd name="T17" fmla="*/ 2930 h 3177"/>
              <a:gd name="T18" fmla="*/ 10753 w 13917"/>
              <a:gd name="T19" fmla="*/ 2864 h 3177"/>
              <a:gd name="T20" fmla="*/ 10106 w 13917"/>
              <a:gd name="T21" fmla="*/ 2798 h 3177"/>
              <a:gd name="T22" fmla="*/ 9661 w 13917"/>
              <a:gd name="T23" fmla="*/ 2754 h 3177"/>
              <a:gd name="T24" fmla="*/ 9279 w 13917"/>
              <a:gd name="T25" fmla="*/ 2718 h 3177"/>
              <a:gd name="T26" fmla="*/ 8768 w 13917"/>
              <a:gd name="T27" fmla="*/ 2665 h 3177"/>
              <a:gd name="T28" fmla="*/ 8327 w 13917"/>
              <a:gd name="T29" fmla="*/ 2615 h 3177"/>
              <a:gd name="T30" fmla="*/ 8045 w 13917"/>
              <a:gd name="T31" fmla="*/ 2580 h 3177"/>
              <a:gd name="T32" fmla="*/ 7739 w 13917"/>
              <a:gd name="T33" fmla="*/ 2531 h 3177"/>
              <a:gd name="T34" fmla="*/ 7411 w 13917"/>
              <a:gd name="T35" fmla="*/ 2461 h 3177"/>
              <a:gd name="T36" fmla="*/ 7118 w 13917"/>
              <a:gd name="T37" fmla="*/ 2386 h 3177"/>
              <a:gd name="T38" fmla="*/ 6854 w 13917"/>
              <a:gd name="T39" fmla="*/ 2305 h 3177"/>
              <a:gd name="T40" fmla="*/ 6494 w 13917"/>
              <a:gd name="T41" fmla="*/ 2180 h 3177"/>
              <a:gd name="T42" fmla="*/ 6270 w 13917"/>
              <a:gd name="T43" fmla="*/ 2088 h 3177"/>
              <a:gd name="T44" fmla="*/ 6018 w 13917"/>
              <a:gd name="T45" fmla="*/ 1982 h 3177"/>
              <a:gd name="T46" fmla="*/ 5729 w 13917"/>
              <a:gd name="T47" fmla="*/ 1848 h 3177"/>
              <a:gd name="T48" fmla="*/ 5433 w 13917"/>
              <a:gd name="T49" fmla="*/ 1702 h 3177"/>
              <a:gd name="T50" fmla="*/ 5125 w 13917"/>
              <a:gd name="T51" fmla="*/ 1548 h 3177"/>
              <a:gd name="T52" fmla="*/ 4683 w 13917"/>
              <a:gd name="T53" fmla="*/ 1327 h 3177"/>
              <a:gd name="T54" fmla="*/ 4259 w 13917"/>
              <a:gd name="T55" fmla="*/ 1113 h 3177"/>
              <a:gd name="T56" fmla="*/ 3952 w 13917"/>
              <a:gd name="T57" fmla="*/ 962 h 3177"/>
              <a:gd name="T58" fmla="*/ 3634 w 13917"/>
              <a:gd name="T59" fmla="*/ 798 h 3177"/>
              <a:gd name="T60" fmla="*/ 3381 w 13917"/>
              <a:gd name="T61" fmla="*/ 669 h 3177"/>
              <a:gd name="T62" fmla="*/ 2988 w 13917"/>
              <a:gd name="T63" fmla="*/ 476 h 3177"/>
              <a:gd name="T64" fmla="*/ 2725 w 13917"/>
              <a:gd name="T65" fmla="*/ 356 h 3177"/>
              <a:gd name="T66" fmla="*/ 2413 w 13917"/>
              <a:gd name="T67" fmla="*/ 231 h 3177"/>
              <a:gd name="T68" fmla="*/ 2126 w 13917"/>
              <a:gd name="T69" fmla="*/ 131 h 3177"/>
              <a:gd name="T70" fmla="*/ 1845 w 13917"/>
              <a:gd name="T71" fmla="*/ 69 h 3177"/>
              <a:gd name="T72" fmla="*/ 1446 w 13917"/>
              <a:gd name="T73" fmla="*/ 15 h 3177"/>
              <a:gd name="T74" fmla="*/ 1047 w 13917"/>
              <a:gd name="T75" fmla="*/ 1 h 3177"/>
              <a:gd name="T76" fmla="*/ 749 w 13917"/>
              <a:gd name="T77" fmla="*/ 19 h 3177"/>
              <a:gd name="T78" fmla="*/ 450 w 13917"/>
              <a:gd name="T79" fmla="*/ 71 h 3177"/>
              <a:gd name="T80" fmla="*/ 228 w 13917"/>
              <a:gd name="T81" fmla="*/ 123 h 3177"/>
              <a:gd name="T82" fmla="*/ 75 w 13917"/>
              <a:gd name="T83" fmla="*/ 166 h 3177"/>
              <a:gd name="T84" fmla="*/ 0 w 13917"/>
              <a:gd name="T85" fmla="*/ 185 h 3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17" h="3177">
                <a:moveTo>
                  <a:pt x="13917" y="3177"/>
                </a:moveTo>
                <a:cubicBezTo>
                  <a:pt x="13886" y="3173"/>
                  <a:pt x="13855" y="3169"/>
                  <a:pt x="13801" y="3163"/>
                </a:cubicBezTo>
                <a:cubicBezTo>
                  <a:pt x="13746" y="3158"/>
                  <a:pt x="13668" y="3150"/>
                  <a:pt x="13575" y="3142"/>
                </a:cubicBezTo>
                <a:cubicBezTo>
                  <a:pt x="13483" y="3134"/>
                  <a:pt x="13376" y="3124"/>
                  <a:pt x="13278" y="3115"/>
                </a:cubicBezTo>
                <a:cubicBezTo>
                  <a:pt x="13180" y="3105"/>
                  <a:pt x="13090" y="3094"/>
                  <a:pt x="13014" y="3085"/>
                </a:cubicBezTo>
                <a:cubicBezTo>
                  <a:pt x="12938" y="3076"/>
                  <a:pt x="12875" y="3069"/>
                  <a:pt x="12743" y="3057"/>
                </a:cubicBezTo>
                <a:cubicBezTo>
                  <a:pt x="12610" y="3044"/>
                  <a:pt x="12407" y="3025"/>
                  <a:pt x="12254" y="3011"/>
                </a:cubicBezTo>
                <a:cubicBezTo>
                  <a:pt x="12101" y="2997"/>
                  <a:pt x="11997" y="2987"/>
                  <a:pt x="11876" y="2975"/>
                </a:cubicBezTo>
                <a:cubicBezTo>
                  <a:pt x="11756" y="2963"/>
                  <a:pt x="11618" y="2949"/>
                  <a:pt x="11427" y="2930"/>
                </a:cubicBezTo>
                <a:cubicBezTo>
                  <a:pt x="11235" y="2911"/>
                  <a:pt x="10990" y="2888"/>
                  <a:pt x="10753" y="2864"/>
                </a:cubicBezTo>
                <a:cubicBezTo>
                  <a:pt x="10517" y="2841"/>
                  <a:pt x="10289" y="2817"/>
                  <a:pt x="10106" y="2798"/>
                </a:cubicBezTo>
                <a:cubicBezTo>
                  <a:pt x="9923" y="2779"/>
                  <a:pt x="9785" y="2766"/>
                  <a:pt x="9661" y="2754"/>
                </a:cubicBezTo>
                <a:cubicBezTo>
                  <a:pt x="9537" y="2743"/>
                  <a:pt x="9428" y="2733"/>
                  <a:pt x="9279" y="2718"/>
                </a:cubicBezTo>
                <a:cubicBezTo>
                  <a:pt x="9130" y="2704"/>
                  <a:pt x="8940" y="2684"/>
                  <a:pt x="8768" y="2665"/>
                </a:cubicBezTo>
                <a:cubicBezTo>
                  <a:pt x="8596" y="2646"/>
                  <a:pt x="8442" y="2629"/>
                  <a:pt x="8327" y="2615"/>
                </a:cubicBezTo>
                <a:cubicBezTo>
                  <a:pt x="8212" y="2602"/>
                  <a:pt x="8136" y="2592"/>
                  <a:pt x="8045" y="2580"/>
                </a:cubicBezTo>
                <a:cubicBezTo>
                  <a:pt x="7954" y="2567"/>
                  <a:pt x="7848" y="2551"/>
                  <a:pt x="7739" y="2531"/>
                </a:cubicBezTo>
                <a:cubicBezTo>
                  <a:pt x="7630" y="2511"/>
                  <a:pt x="7518" y="2486"/>
                  <a:pt x="7411" y="2461"/>
                </a:cubicBezTo>
                <a:cubicBezTo>
                  <a:pt x="7305" y="2436"/>
                  <a:pt x="7203" y="2410"/>
                  <a:pt x="7118" y="2386"/>
                </a:cubicBezTo>
                <a:cubicBezTo>
                  <a:pt x="7033" y="2362"/>
                  <a:pt x="6963" y="2341"/>
                  <a:pt x="6854" y="2305"/>
                </a:cubicBezTo>
                <a:cubicBezTo>
                  <a:pt x="6745" y="2269"/>
                  <a:pt x="6595" y="2218"/>
                  <a:pt x="6494" y="2180"/>
                </a:cubicBezTo>
                <a:cubicBezTo>
                  <a:pt x="6393" y="2142"/>
                  <a:pt x="6340" y="2118"/>
                  <a:pt x="6270" y="2088"/>
                </a:cubicBezTo>
                <a:cubicBezTo>
                  <a:pt x="6199" y="2058"/>
                  <a:pt x="6110" y="2022"/>
                  <a:pt x="6018" y="1982"/>
                </a:cubicBezTo>
                <a:cubicBezTo>
                  <a:pt x="5925" y="1941"/>
                  <a:pt x="5828" y="1896"/>
                  <a:pt x="5729" y="1848"/>
                </a:cubicBezTo>
                <a:cubicBezTo>
                  <a:pt x="5630" y="1800"/>
                  <a:pt x="5528" y="1749"/>
                  <a:pt x="5433" y="1702"/>
                </a:cubicBezTo>
                <a:cubicBezTo>
                  <a:pt x="5338" y="1654"/>
                  <a:pt x="5249" y="1611"/>
                  <a:pt x="5125" y="1548"/>
                </a:cubicBezTo>
                <a:cubicBezTo>
                  <a:pt x="5000" y="1486"/>
                  <a:pt x="4839" y="1406"/>
                  <a:pt x="4683" y="1327"/>
                </a:cubicBezTo>
                <a:cubicBezTo>
                  <a:pt x="4527" y="1248"/>
                  <a:pt x="4377" y="1171"/>
                  <a:pt x="4259" y="1113"/>
                </a:cubicBezTo>
                <a:cubicBezTo>
                  <a:pt x="4142" y="1054"/>
                  <a:pt x="4057" y="1014"/>
                  <a:pt x="3952" y="962"/>
                </a:cubicBezTo>
                <a:cubicBezTo>
                  <a:pt x="3847" y="909"/>
                  <a:pt x="3723" y="844"/>
                  <a:pt x="3634" y="798"/>
                </a:cubicBezTo>
                <a:cubicBezTo>
                  <a:pt x="3545" y="751"/>
                  <a:pt x="3492" y="724"/>
                  <a:pt x="3381" y="669"/>
                </a:cubicBezTo>
                <a:cubicBezTo>
                  <a:pt x="3270" y="613"/>
                  <a:pt x="3102" y="531"/>
                  <a:pt x="2988" y="476"/>
                </a:cubicBezTo>
                <a:cubicBezTo>
                  <a:pt x="2874" y="420"/>
                  <a:pt x="2814" y="393"/>
                  <a:pt x="2725" y="356"/>
                </a:cubicBezTo>
                <a:cubicBezTo>
                  <a:pt x="2637" y="318"/>
                  <a:pt x="2519" y="272"/>
                  <a:pt x="2413" y="231"/>
                </a:cubicBezTo>
                <a:cubicBezTo>
                  <a:pt x="2307" y="191"/>
                  <a:pt x="2214" y="157"/>
                  <a:pt x="2126" y="131"/>
                </a:cubicBezTo>
                <a:cubicBezTo>
                  <a:pt x="2039" y="106"/>
                  <a:pt x="1958" y="89"/>
                  <a:pt x="1845" y="69"/>
                </a:cubicBezTo>
                <a:cubicBezTo>
                  <a:pt x="1733" y="50"/>
                  <a:pt x="1589" y="28"/>
                  <a:pt x="1446" y="15"/>
                </a:cubicBezTo>
                <a:cubicBezTo>
                  <a:pt x="1303" y="3"/>
                  <a:pt x="1161" y="0"/>
                  <a:pt x="1047" y="1"/>
                </a:cubicBezTo>
                <a:cubicBezTo>
                  <a:pt x="933" y="2"/>
                  <a:pt x="847" y="6"/>
                  <a:pt x="749" y="19"/>
                </a:cubicBezTo>
                <a:cubicBezTo>
                  <a:pt x="650" y="32"/>
                  <a:pt x="540" y="53"/>
                  <a:pt x="450" y="71"/>
                </a:cubicBezTo>
                <a:cubicBezTo>
                  <a:pt x="359" y="90"/>
                  <a:pt x="290" y="107"/>
                  <a:pt x="228" y="123"/>
                </a:cubicBezTo>
                <a:cubicBezTo>
                  <a:pt x="166" y="140"/>
                  <a:pt x="111" y="156"/>
                  <a:pt x="75" y="166"/>
                </a:cubicBezTo>
                <a:cubicBezTo>
                  <a:pt x="38" y="176"/>
                  <a:pt x="19" y="181"/>
                  <a:pt x="0" y="185"/>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 name="Freeform 16"/>
          <p:cNvSpPr>
            <a:spLocks/>
          </p:cNvSpPr>
          <p:nvPr/>
        </p:nvSpPr>
        <p:spPr bwMode="auto">
          <a:xfrm>
            <a:off x="3279644" y="3525322"/>
            <a:ext cx="3108960" cy="712470"/>
          </a:xfrm>
          <a:custGeom>
            <a:avLst/>
            <a:gdLst>
              <a:gd name="T0" fmla="*/ 14606 w 14606"/>
              <a:gd name="T1" fmla="*/ 3328 h 3328"/>
              <a:gd name="T2" fmla="*/ 14273 w 14606"/>
              <a:gd name="T3" fmla="*/ 3266 h 3328"/>
              <a:gd name="T4" fmla="*/ 13690 w 14606"/>
              <a:gd name="T5" fmla="*/ 3161 h 3328"/>
              <a:gd name="T6" fmla="*/ 13264 w 14606"/>
              <a:gd name="T7" fmla="*/ 3097 h 3328"/>
              <a:gd name="T8" fmla="*/ 12888 w 14606"/>
              <a:gd name="T9" fmla="*/ 3055 h 3328"/>
              <a:gd name="T10" fmla="*/ 12454 w 14606"/>
              <a:gd name="T11" fmla="*/ 3014 h 3328"/>
              <a:gd name="T12" fmla="*/ 11938 w 14606"/>
              <a:gd name="T13" fmla="*/ 2961 h 3328"/>
              <a:gd name="T14" fmla="*/ 11178 w 14606"/>
              <a:gd name="T15" fmla="*/ 2887 h 3328"/>
              <a:gd name="T16" fmla="*/ 10373 w 14606"/>
              <a:gd name="T17" fmla="*/ 2807 h 3328"/>
              <a:gd name="T18" fmla="*/ 9637 w 14606"/>
              <a:gd name="T19" fmla="*/ 2736 h 3328"/>
              <a:gd name="T20" fmla="*/ 9044 w 14606"/>
              <a:gd name="T21" fmla="*/ 2667 h 3328"/>
              <a:gd name="T22" fmla="*/ 8704 w 14606"/>
              <a:gd name="T23" fmla="*/ 2617 h 3328"/>
              <a:gd name="T24" fmla="*/ 8381 w 14606"/>
              <a:gd name="T25" fmla="*/ 2555 h 3328"/>
              <a:gd name="T26" fmla="*/ 8056 w 14606"/>
              <a:gd name="T27" fmla="*/ 2483 h 3328"/>
              <a:gd name="T28" fmla="*/ 7738 w 14606"/>
              <a:gd name="T29" fmla="*/ 2403 h 3328"/>
              <a:gd name="T30" fmla="*/ 7387 w 14606"/>
              <a:gd name="T31" fmla="*/ 2287 h 3328"/>
              <a:gd name="T32" fmla="*/ 6897 w 14606"/>
              <a:gd name="T33" fmla="*/ 2096 h 3328"/>
              <a:gd name="T34" fmla="*/ 6601 w 14606"/>
              <a:gd name="T35" fmla="*/ 1967 h 3328"/>
              <a:gd name="T36" fmla="*/ 6294 w 14606"/>
              <a:gd name="T37" fmla="*/ 1827 h 3328"/>
              <a:gd name="T38" fmla="*/ 5985 w 14606"/>
              <a:gd name="T39" fmla="*/ 1674 h 3328"/>
              <a:gd name="T40" fmla="*/ 5742 w 14606"/>
              <a:gd name="T41" fmla="*/ 1546 h 3328"/>
              <a:gd name="T42" fmla="*/ 5329 w 14606"/>
              <a:gd name="T43" fmla="*/ 1341 h 3328"/>
              <a:gd name="T44" fmla="*/ 4824 w 14606"/>
              <a:gd name="T45" fmla="*/ 1085 h 3328"/>
              <a:gd name="T46" fmla="*/ 4484 w 14606"/>
              <a:gd name="T47" fmla="*/ 913 h 3328"/>
              <a:gd name="T48" fmla="*/ 4001 w 14606"/>
              <a:gd name="T49" fmla="*/ 673 h 3328"/>
              <a:gd name="T50" fmla="*/ 3625 w 14606"/>
              <a:gd name="T51" fmla="*/ 482 h 3328"/>
              <a:gd name="T52" fmla="*/ 3393 w 14606"/>
              <a:gd name="T53" fmla="*/ 377 h 3328"/>
              <a:gd name="T54" fmla="*/ 3085 w 14606"/>
              <a:gd name="T55" fmla="*/ 261 h 3328"/>
              <a:gd name="T56" fmla="*/ 2765 w 14606"/>
              <a:gd name="T57" fmla="*/ 160 h 3328"/>
              <a:gd name="T58" fmla="*/ 2374 w 14606"/>
              <a:gd name="T59" fmla="*/ 60 h 3328"/>
              <a:gd name="T60" fmla="*/ 2102 w 14606"/>
              <a:gd name="T61" fmla="*/ 12 h 3328"/>
              <a:gd name="T62" fmla="*/ 1891 w 14606"/>
              <a:gd name="T63" fmla="*/ 0 h 3328"/>
              <a:gd name="T64" fmla="*/ 1587 w 14606"/>
              <a:gd name="T65" fmla="*/ 8 h 3328"/>
              <a:gd name="T66" fmla="*/ 1322 w 14606"/>
              <a:gd name="T67" fmla="*/ 41 h 3328"/>
              <a:gd name="T68" fmla="*/ 1062 w 14606"/>
              <a:gd name="T69" fmla="*/ 91 h 3328"/>
              <a:gd name="T70" fmla="*/ 847 w 14606"/>
              <a:gd name="T71" fmla="*/ 153 h 3328"/>
              <a:gd name="T72" fmla="*/ 642 w 14606"/>
              <a:gd name="T73" fmla="*/ 233 h 3328"/>
              <a:gd name="T74" fmla="*/ 439 w 14606"/>
              <a:gd name="T75" fmla="*/ 316 h 3328"/>
              <a:gd name="T76" fmla="*/ 282 w 14606"/>
              <a:gd name="T77" fmla="*/ 390 h 3328"/>
              <a:gd name="T78" fmla="*/ 100 w 14606"/>
              <a:gd name="T79" fmla="*/ 487 h 3328"/>
              <a:gd name="T80" fmla="*/ 0 w 14606"/>
              <a:gd name="T81" fmla="*/ 536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606" h="3328">
                <a:moveTo>
                  <a:pt x="14606" y="3328"/>
                </a:moveTo>
                <a:cubicBezTo>
                  <a:pt x="14520" y="3312"/>
                  <a:pt x="14435" y="3296"/>
                  <a:pt x="14273" y="3266"/>
                </a:cubicBezTo>
                <a:cubicBezTo>
                  <a:pt x="14110" y="3236"/>
                  <a:pt x="13872" y="3192"/>
                  <a:pt x="13690" y="3161"/>
                </a:cubicBezTo>
                <a:cubicBezTo>
                  <a:pt x="13509" y="3130"/>
                  <a:pt x="13386" y="3112"/>
                  <a:pt x="13264" y="3097"/>
                </a:cubicBezTo>
                <a:cubicBezTo>
                  <a:pt x="13143" y="3081"/>
                  <a:pt x="13023" y="3068"/>
                  <a:pt x="12888" y="3055"/>
                </a:cubicBezTo>
                <a:cubicBezTo>
                  <a:pt x="12754" y="3042"/>
                  <a:pt x="12605" y="3028"/>
                  <a:pt x="12454" y="3014"/>
                </a:cubicBezTo>
                <a:cubicBezTo>
                  <a:pt x="12303" y="2999"/>
                  <a:pt x="12151" y="2983"/>
                  <a:pt x="11938" y="2961"/>
                </a:cubicBezTo>
                <a:cubicBezTo>
                  <a:pt x="11725" y="2940"/>
                  <a:pt x="11451" y="2914"/>
                  <a:pt x="11178" y="2887"/>
                </a:cubicBezTo>
                <a:cubicBezTo>
                  <a:pt x="10905" y="2860"/>
                  <a:pt x="10633" y="2832"/>
                  <a:pt x="10373" y="2807"/>
                </a:cubicBezTo>
                <a:cubicBezTo>
                  <a:pt x="10114" y="2782"/>
                  <a:pt x="9867" y="2760"/>
                  <a:pt x="9637" y="2736"/>
                </a:cubicBezTo>
                <a:cubicBezTo>
                  <a:pt x="9407" y="2712"/>
                  <a:pt x="9195" y="2686"/>
                  <a:pt x="9044" y="2667"/>
                </a:cubicBezTo>
                <a:cubicBezTo>
                  <a:pt x="8893" y="2647"/>
                  <a:pt x="8804" y="2634"/>
                  <a:pt x="8704" y="2617"/>
                </a:cubicBezTo>
                <a:cubicBezTo>
                  <a:pt x="8603" y="2599"/>
                  <a:pt x="8491" y="2577"/>
                  <a:pt x="8381" y="2555"/>
                </a:cubicBezTo>
                <a:cubicBezTo>
                  <a:pt x="8271" y="2532"/>
                  <a:pt x="8163" y="2508"/>
                  <a:pt x="8056" y="2483"/>
                </a:cubicBezTo>
                <a:cubicBezTo>
                  <a:pt x="7948" y="2458"/>
                  <a:pt x="7841" y="2432"/>
                  <a:pt x="7738" y="2403"/>
                </a:cubicBezTo>
                <a:cubicBezTo>
                  <a:pt x="7635" y="2374"/>
                  <a:pt x="7537" y="2342"/>
                  <a:pt x="7387" y="2287"/>
                </a:cubicBezTo>
                <a:cubicBezTo>
                  <a:pt x="7236" y="2231"/>
                  <a:pt x="7034" y="2152"/>
                  <a:pt x="6897" y="2096"/>
                </a:cubicBezTo>
                <a:cubicBezTo>
                  <a:pt x="6760" y="2040"/>
                  <a:pt x="6690" y="2007"/>
                  <a:pt x="6601" y="1967"/>
                </a:cubicBezTo>
                <a:cubicBezTo>
                  <a:pt x="6512" y="1927"/>
                  <a:pt x="6405" y="1879"/>
                  <a:pt x="6294" y="1827"/>
                </a:cubicBezTo>
                <a:cubicBezTo>
                  <a:pt x="6184" y="1775"/>
                  <a:pt x="6070" y="1719"/>
                  <a:pt x="5985" y="1674"/>
                </a:cubicBezTo>
                <a:cubicBezTo>
                  <a:pt x="5899" y="1630"/>
                  <a:pt x="5842" y="1597"/>
                  <a:pt x="5742" y="1546"/>
                </a:cubicBezTo>
                <a:cubicBezTo>
                  <a:pt x="5642" y="1495"/>
                  <a:pt x="5500" y="1426"/>
                  <a:pt x="5329" y="1341"/>
                </a:cubicBezTo>
                <a:cubicBezTo>
                  <a:pt x="5158" y="1256"/>
                  <a:pt x="4959" y="1154"/>
                  <a:pt x="4824" y="1085"/>
                </a:cubicBezTo>
                <a:cubicBezTo>
                  <a:pt x="4688" y="1015"/>
                  <a:pt x="4616" y="978"/>
                  <a:pt x="4484" y="913"/>
                </a:cubicBezTo>
                <a:cubicBezTo>
                  <a:pt x="4352" y="847"/>
                  <a:pt x="4160" y="752"/>
                  <a:pt x="4001" y="673"/>
                </a:cubicBezTo>
                <a:cubicBezTo>
                  <a:pt x="3842" y="593"/>
                  <a:pt x="3716" y="528"/>
                  <a:pt x="3625" y="482"/>
                </a:cubicBezTo>
                <a:cubicBezTo>
                  <a:pt x="3535" y="437"/>
                  <a:pt x="3480" y="412"/>
                  <a:pt x="3393" y="377"/>
                </a:cubicBezTo>
                <a:cubicBezTo>
                  <a:pt x="3307" y="342"/>
                  <a:pt x="3190" y="298"/>
                  <a:pt x="3085" y="261"/>
                </a:cubicBezTo>
                <a:cubicBezTo>
                  <a:pt x="2980" y="225"/>
                  <a:pt x="2887" y="195"/>
                  <a:pt x="2765" y="160"/>
                </a:cubicBezTo>
                <a:cubicBezTo>
                  <a:pt x="2643" y="126"/>
                  <a:pt x="2491" y="86"/>
                  <a:pt x="2374" y="60"/>
                </a:cubicBezTo>
                <a:cubicBezTo>
                  <a:pt x="2256" y="34"/>
                  <a:pt x="2172" y="20"/>
                  <a:pt x="2102" y="12"/>
                </a:cubicBezTo>
                <a:cubicBezTo>
                  <a:pt x="2033" y="4"/>
                  <a:pt x="1977" y="1"/>
                  <a:pt x="1891" y="0"/>
                </a:cubicBezTo>
                <a:cubicBezTo>
                  <a:pt x="1804" y="0"/>
                  <a:pt x="1686" y="1"/>
                  <a:pt x="1587" y="8"/>
                </a:cubicBezTo>
                <a:cubicBezTo>
                  <a:pt x="1488" y="14"/>
                  <a:pt x="1408" y="26"/>
                  <a:pt x="1322" y="41"/>
                </a:cubicBezTo>
                <a:cubicBezTo>
                  <a:pt x="1236" y="55"/>
                  <a:pt x="1143" y="72"/>
                  <a:pt x="1062" y="91"/>
                </a:cubicBezTo>
                <a:cubicBezTo>
                  <a:pt x="982" y="109"/>
                  <a:pt x="915" y="129"/>
                  <a:pt x="847" y="153"/>
                </a:cubicBezTo>
                <a:cubicBezTo>
                  <a:pt x="780" y="176"/>
                  <a:pt x="713" y="204"/>
                  <a:pt x="642" y="233"/>
                </a:cubicBezTo>
                <a:cubicBezTo>
                  <a:pt x="572" y="262"/>
                  <a:pt x="497" y="291"/>
                  <a:pt x="439" y="316"/>
                </a:cubicBezTo>
                <a:cubicBezTo>
                  <a:pt x="381" y="341"/>
                  <a:pt x="340" y="360"/>
                  <a:pt x="282" y="390"/>
                </a:cubicBezTo>
                <a:cubicBezTo>
                  <a:pt x="224" y="420"/>
                  <a:pt x="150" y="461"/>
                  <a:pt x="100" y="487"/>
                </a:cubicBezTo>
                <a:cubicBezTo>
                  <a:pt x="50" y="513"/>
                  <a:pt x="25" y="525"/>
                  <a:pt x="0" y="536"/>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 name="Freeform 17"/>
          <p:cNvSpPr>
            <a:spLocks/>
          </p:cNvSpPr>
          <p:nvPr/>
        </p:nvSpPr>
        <p:spPr bwMode="auto">
          <a:xfrm>
            <a:off x="4003544" y="3571042"/>
            <a:ext cx="228600" cy="125730"/>
          </a:xfrm>
          <a:custGeom>
            <a:avLst/>
            <a:gdLst>
              <a:gd name="T0" fmla="*/ 1074 w 1074"/>
              <a:gd name="T1" fmla="*/ 590 h 590"/>
              <a:gd name="T2" fmla="*/ 709 w 1074"/>
              <a:gd name="T3" fmla="*/ 390 h 590"/>
              <a:gd name="T4" fmla="*/ 464 w 1074"/>
              <a:gd name="T5" fmla="*/ 260 h 590"/>
              <a:gd name="T6" fmla="*/ 300 w 1074"/>
              <a:gd name="T7" fmla="*/ 172 h 590"/>
              <a:gd name="T8" fmla="*/ 168 w 1074"/>
              <a:gd name="T9" fmla="*/ 93 h 590"/>
              <a:gd name="T10" fmla="*/ 85 w 1074"/>
              <a:gd name="T11" fmla="*/ 41 h 590"/>
              <a:gd name="T12" fmla="*/ 0 w 1074"/>
              <a:gd name="T13" fmla="*/ 0 h 590"/>
            </a:gdLst>
            <a:ahLst/>
            <a:cxnLst>
              <a:cxn ang="0">
                <a:pos x="T0" y="T1"/>
              </a:cxn>
              <a:cxn ang="0">
                <a:pos x="T2" y="T3"/>
              </a:cxn>
              <a:cxn ang="0">
                <a:pos x="T4" y="T5"/>
              </a:cxn>
              <a:cxn ang="0">
                <a:pos x="T6" y="T7"/>
              </a:cxn>
              <a:cxn ang="0">
                <a:pos x="T8" y="T9"/>
              </a:cxn>
              <a:cxn ang="0">
                <a:pos x="T10" y="T11"/>
              </a:cxn>
              <a:cxn ang="0">
                <a:pos x="T12" y="T13"/>
              </a:cxn>
            </a:cxnLst>
            <a:rect l="0" t="0" r="r" b="b"/>
            <a:pathLst>
              <a:path w="1074" h="590">
                <a:moveTo>
                  <a:pt x="1074" y="590"/>
                </a:moveTo>
                <a:cubicBezTo>
                  <a:pt x="943" y="518"/>
                  <a:pt x="812" y="446"/>
                  <a:pt x="709" y="390"/>
                </a:cubicBezTo>
                <a:cubicBezTo>
                  <a:pt x="605" y="334"/>
                  <a:pt x="528" y="294"/>
                  <a:pt x="464" y="260"/>
                </a:cubicBezTo>
                <a:cubicBezTo>
                  <a:pt x="400" y="227"/>
                  <a:pt x="349" y="200"/>
                  <a:pt x="300" y="172"/>
                </a:cubicBezTo>
                <a:cubicBezTo>
                  <a:pt x="250" y="144"/>
                  <a:pt x="203" y="115"/>
                  <a:pt x="168" y="93"/>
                </a:cubicBezTo>
                <a:cubicBezTo>
                  <a:pt x="133" y="71"/>
                  <a:pt x="111" y="55"/>
                  <a:pt x="85" y="41"/>
                </a:cubicBezTo>
                <a:cubicBezTo>
                  <a:pt x="59" y="26"/>
                  <a:pt x="29" y="13"/>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 name="Freeform 18"/>
          <p:cNvSpPr>
            <a:spLocks/>
          </p:cNvSpPr>
          <p:nvPr/>
        </p:nvSpPr>
        <p:spPr bwMode="auto">
          <a:xfrm>
            <a:off x="1690874" y="3052882"/>
            <a:ext cx="1089660" cy="445770"/>
          </a:xfrm>
          <a:custGeom>
            <a:avLst/>
            <a:gdLst>
              <a:gd name="T0" fmla="*/ 5123 w 5123"/>
              <a:gd name="T1" fmla="*/ 2096 h 2096"/>
              <a:gd name="T2" fmla="*/ 4969 w 5123"/>
              <a:gd name="T3" fmla="*/ 2039 h 2096"/>
              <a:gd name="T4" fmla="*/ 4000 w 5123"/>
              <a:gd name="T5" fmla="*/ 1647 h 2096"/>
              <a:gd name="T6" fmla="*/ 0 w 5123"/>
              <a:gd name="T7" fmla="*/ 0 h 2096"/>
            </a:gdLst>
            <a:ahLst/>
            <a:cxnLst>
              <a:cxn ang="0">
                <a:pos x="T0" y="T1"/>
              </a:cxn>
              <a:cxn ang="0">
                <a:pos x="T2" y="T3"/>
              </a:cxn>
              <a:cxn ang="0">
                <a:pos x="T4" y="T5"/>
              </a:cxn>
              <a:cxn ang="0">
                <a:pos x="T6" y="T7"/>
              </a:cxn>
            </a:cxnLst>
            <a:rect l="0" t="0" r="r" b="b"/>
            <a:pathLst>
              <a:path w="5123" h="2096">
                <a:moveTo>
                  <a:pt x="5123" y="2096"/>
                </a:moveTo>
                <a:cubicBezTo>
                  <a:pt x="5077" y="2079"/>
                  <a:pt x="5031" y="2062"/>
                  <a:pt x="4969" y="2039"/>
                </a:cubicBezTo>
                <a:cubicBezTo>
                  <a:pt x="4908" y="2017"/>
                  <a:pt x="4831" y="1988"/>
                  <a:pt x="4000" y="1647"/>
                </a:cubicBezTo>
                <a:cubicBezTo>
                  <a:pt x="3170" y="1306"/>
                  <a:pt x="1585" y="653"/>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 name="Freeform 19"/>
          <p:cNvSpPr>
            <a:spLocks/>
          </p:cNvSpPr>
          <p:nvPr/>
        </p:nvSpPr>
        <p:spPr bwMode="auto">
          <a:xfrm>
            <a:off x="1690874" y="3068122"/>
            <a:ext cx="1085850" cy="445770"/>
          </a:xfrm>
          <a:custGeom>
            <a:avLst/>
            <a:gdLst>
              <a:gd name="T0" fmla="*/ 5105 w 5105"/>
              <a:gd name="T1" fmla="*/ 2085 h 2085"/>
              <a:gd name="T2" fmla="*/ 4894 w 5105"/>
              <a:gd name="T3" fmla="*/ 2009 h 2085"/>
              <a:gd name="T4" fmla="*/ 3972 w 5105"/>
              <a:gd name="T5" fmla="*/ 1634 h 2085"/>
              <a:gd name="T6" fmla="*/ 0 w 5105"/>
              <a:gd name="T7" fmla="*/ 0 h 2085"/>
            </a:gdLst>
            <a:ahLst/>
            <a:cxnLst>
              <a:cxn ang="0">
                <a:pos x="T0" y="T1"/>
              </a:cxn>
              <a:cxn ang="0">
                <a:pos x="T2" y="T3"/>
              </a:cxn>
              <a:cxn ang="0">
                <a:pos x="T4" y="T5"/>
              </a:cxn>
              <a:cxn ang="0">
                <a:pos x="T6" y="T7"/>
              </a:cxn>
            </a:cxnLst>
            <a:rect l="0" t="0" r="r" b="b"/>
            <a:pathLst>
              <a:path w="5105" h="2085">
                <a:moveTo>
                  <a:pt x="5105" y="2085"/>
                </a:moveTo>
                <a:cubicBezTo>
                  <a:pt x="5030" y="2058"/>
                  <a:pt x="4956" y="2031"/>
                  <a:pt x="4894" y="2009"/>
                </a:cubicBezTo>
                <a:cubicBezTo>
                  <a:pt x="4833" y="1986"/>
                  <a:pt x="4785" y="1968"/>
                  <a:pt x="3972" y="1634"/>
                </a:cubicBezTo>
                <a:cubicBezTo>
                  <a:pt x="3158" y="1300"/>
                  <a:pt x="1579" y="650"/>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 name="Freeform 20"/>
          <p:cNvSpPr>
            <a:spLocks/>
          </p:cNvSpPr>
          <p:nvPr/>
        </p:nvSpPr>
        <p:spPr bwMode="auto">
          <a:xfrm>
            <a:off x="3230114" y="3555802"/>
            <a:ext cx="381000" cy="30480"/>
          </a:xfrm>
          <a:custGeom>
            <a:avLst/>
            <a:gdLst>
              <a:gd name="T0" fmla="*/ 1795 w 1795"/>
              <a:gd name="T1" fmla="*/ 0 h 137"/>
              <a:gd name="T2" fmla="*/ 1716 w 1795"/>
              <a:gd name="T3" fmla="*/ 6 h 137"/>
              <a:gd name="T4" fmla="*/ 1629 w 1795"/>
              <a:gd name="T5" fmla="*/ 11 h 137"/>
              <a:gd name="T6" fmla="*/ 1465 w 1795"/>
              <a:gd name="T7" fmla="*/ 15 h 137"/>
              <a:gd name="T8" fmla="*/ 1280 w 1795"/>
              <a:gd name="T9" fmla="*/ 21 h 137"/>
              <a:gd name="T10" fmla="*/ 1078 w 1795"/>
              <a:gd name="T11" fmla="*/ 34 h 137"/>
              <a:gd name="T12" fmla="*/ 810 w 1795"/>
              <a:gd name="T13" fmla="*/ 58 h 137"/>
              <a:gd name="T14" fmla="*/ 557 w 1795"/>
              <a:gd name="T15" fmla="*/ 83 h 137"/>
              <a:gd name="T16" fmla="*/ 351 w 1795"/>
              <a:gd name="T17" fmla="*/ 104 h 137"/>
              <a:gd name="T18" fmla="*/ 203 w 1795"/>
              <a:gd name="T19" fmla="*/ 120 h 137"/>
              <a:gd name="T20" fmla="*/ 116 w 1795"/>
              <a:gd name="T21" fmla="*/ 125 h 137"/>
              <a:gd name="T22" fmla="*/ 61 w 1795"/>
              <a:gd name="T23" fmla="*/ 130 h 137"/>
              <a:gd name="T24" fmla="*/ 23 w 1795"/>
              <a:gd name="T25" fmla="*/ 135 h 137"/>
              <a:gd name="T26" fmla="*/ 0 w 1795"/>
              <a:gd name="T2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95" h="137">
                <a:moveTo>
                  <a:pt x="1795" y="0"/>
                </a:moveTo>
                <a:cubicBezTo>
                  <a:pt x="1768" y="2"/>
                  <a:pt x="1740" y="4"/>
                  <a:pt x="1716" y="6"/>
                </a:cubicBezTo>
                <a:cubicBezTo>
                  <a:pt x="1692" y="8"/>
                  <a:pt x="1671" y="10"/>
                  <a:pt x="1629" y="11"/>
                </a:cubicBezTo>
                <a:cubicBezTo>
                  <a:pt x="1588" y="13"/>
                  <a:pt x="1526" y="13"/>
                  <a:pt x="1465" y="15"/>
                </a:cubicBezTo>
                <a:cubicBezTo>
                  <a:pt x="1403" y="16"/>
                  <a:pt x="1342" y="18"/>
                  <a:pt x="1280" y="21"/>
                </a:cubicBezTo>
                <a:cubicBezTo>
                  <a:pt x="1219" y="24"/>
                  <a:pt x="1157" y="27"/>
                  <a:pt x="1078" y="34"/>
                </a:cubicBezTo>
                <a:cubicBezTo>
                  <a:pt x="998" y="40"/>
                  <a:pt x="901" y="49"/>
                  <a:pt x="810" y="58"/>
                </a:cubicBezTo>
                <a:cubicBezTo>
                  <a:pt x="719" y="67"/>
                  <a:pt x="634" y="75"/>
                  <a:pt x="557" y="83"/>
                </a:cubicBezTo>
                <a:cubicBezTo>
                  <a:pt x="480" y="91"/>
                  <a:pt x="411" y="97"/>
                  <a:pt x="351" y="104"/>
                </a:cubicBezTo>
                <a:cubicBezTo>
                  <a:pt x="292" y="110"/>
                  <a:pt x="241" y="116"/>
                  <a:pt x="203" y="120"/>
                </a:cubicBezTo>
                <a:cubicBezTo>
                  <a:pt x="164" y="123"/>
                  <a:pt x="138" y="124"/>
                  <a:pt x="116" y="125"/>
                </a:cubicBezTo>
                <a:cubicBezTo>
                  <a:pt x="94" y="127"/>
                  <a:pt x="76" y="128"/>
                  <a:pt x="61" y="130"/>
                </a:cubicBezTo>
                <a:cubicBezTo>
                  <a:pt x="46" y="132"/>
                  <a:pt x="32" y="134"/>
                  <a:pt x="23" y="135"/>
                </a:cubicBezTo>
                <a:cubicBezTo>
                  <a:pt x="13" y="136"/>
                  <a:pt x="6" y="136"/>
                  <a:pt x="0" y="137"/>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 name="Freeform 21"/>
          <p:cNvSpPr>
            <a:spLocks/>
          </p:cNvSpPr>
          <p:nvPr/>
        </p:nvSpPr>
        <p:spPr bwMode="auto">
          <a:xfrm>
            <a:off x="3291074" y="3574852"/>
            <a:ext cx="201930" cy="76200"/>
          </a:xfrm>
          <a:custGeom>
            <a:avLst/>
            <a:gdLst>
              <a:gd name="T0" fmla="*/ 944 w 944"/>
              <a:gd name="T1" fmla="*/ 0 h 354"/>
              <a:gd name="T2" fmla="*/ 744 w 944"/>
              <a:gd name="T3" fmla="*/ 62 h 354"/>
              <a:gd name="T4" fmla="*/ 565 w 944"/>
              <a:gd name="T5" fmla="*/ 122 h 354"/>
              <a:gd name="T6" fmla="*/ 355 w 944"/>
              <a:gd name="T7" fmla="*/ 201 h 354"/>
              <a:gd name="T8" fmla="*/ 187 w 944"/>
              <a:gd name="T9" fmla="*/ 269 h 354"/>
              <a:gd name="T10" fmla="*/ 98 w 944"/>
              <a:gd name="T11" fmla="*/ 309 h 354"/>
              <a:gd name="T12" fmla="*/ 38 w 944"/>
              <a:gd name="T13" fmla="*/ 338 h 354"/>
              <a:gd name="T14" fmla="*/ 0 w 944"/>
              <a:gd name="T15" fmla="*/ 354 h 3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4" h="354">
                <a:moveTo>
                  <a:pt x="944" y="0"/>
                </a:moveTo>
                <a:cubicBezTo>
                  <a:pt x="875" y="21"/>
                  <a:pt x="805" y="43"/>
                  <a:pt x="744" y="62"/>
                </a:cubicBezTo>
                <a:cubicBezTo>
                  <a:pt x="683" y="82"/>
                  <a:pt x="630" y="99"/>
                  <a:pt x="565" y="122"/>
                </a:cubicBezTo>
                <a:cubicBezTo>
                  <a:pt x="500" y="146"/>
                  <a:pt x="422" y="175"/>
                  <a:pt x="355" y="201"/>
                </a:cubicBezTo>
                <a:cubicBezTo>
                  <a:pt x="287" y="227"/>
                  <a:pt x="229" y="251"/>
                  <a:pt x="187" y="269"/>
                </a:cubicBezTo>
                <a:cubicBezTo>
                  <a:pt x="146" y="286"/>
                  <a:pt x="120" y="298"/>
                  <a:pt x="98" y="309"/>
                </a:cubicBezTo>
                <a:cubicBezTo>
                  <a:pt x="75" y="320"/>
                  <a:pt x="54" y="330"/>
                  <a:pt x="38" y="338"/>
                </a:cubicBezTo>
                <a:cubicBezTo>
                  <a:pt x="23" y="345"/>
                  <a:pt x="11" y="350"/>
                  <a:pt x="0" y="354"/>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 name="Freeform 22"/>
          <p:cNvSpPr>
            <a:spLocks/>
          </p:cNvSpPr>
          <p:nvPr/>
        </p:nvSpPr>
        <p:spPr bwMode="auto">
          <a:xfrm>
            <a:off x="3778754" y="3616762"/>
            <a:ext cx="247650" cy="99060"/>
          </a:xfrm>
          <a:custGeom>
            <a:avLst/>
            <a:gdLst>
              <a:gd name="T0" fmla="*/ 1162 w 1162"/>
              <a:gd name="T1" fmla="*/ 468 h 468"/>
              <a:gd name="T2" fmla="*/ 1036 w 1162"/>
              <a:gd name="T3" fmla="*/ 403 h 468"/>
              <a:gd name="T4" fmla="*/ 837 w 1162"/>
              <a:gd name="T5" fmla="*/ 308 h 468"/>
              <a:gd name="T6" fmla="*/ 668 w 1162"/>
              <a:gd name="T7" fmla="*/ 230 h 468"/>
              <a:gd name="T8" fmla="*/ 527 w 1162"/>
              <a:gd name="T9" fmla="*/ 166 h 468"/>
              <a:gd name="T10" fmla="*/ 408 w 1162"/>
              <a:gd name="T11" fmla="*/ 121 h 468"/>
              <a:gd name="T12" fmla="*/ 298 w 1162"/>
              <a:gd name="T13" fmla="*/ 87 h 468"/>
              <a:gd name="T14" fmla="*/ 201 w 1162"/>
              <a:gd name="T15" fmla="*/ 59 h 468"/>
              <a:gd name="T16" fmla="*/ 130 w 1162"/>
              <a:gd name="T17" fmla="*/ 35 h 468"/>
              <a:gd name="T18" fmla="*/ 71 w 1162"/>
              <a:gd name="T19" fmla="*/ 18 h 468"/>
              <a:gd name="T20" fmla="*/ 21 w 1162"/>
              <a:gd name="T21" fmla="*/ 4 h 468"/>
              <a:gd name="T22" fmla="*/ 0 w 1162"/>
              <a:gd name="T2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2" h="468">
                <a:moveTo>
                  <a:pt x="1162" y="468"/>
                </a:moveTo>
                <a:cubicBezTo>
                  <a:pt x="1127" y="450"/>
                  <a:pt x="1092" y="431"/>
                  <a:pt x="1036" y="403"/>
                </a:cubicBezTo>
                <a:cubicBezTo>
                  <a:pt x="980" y="375"/>
                  <a:pt x="902" y="338"/>
                  <a:pt x="837" y="308"/>
                </a:cubicBezTo>
                <a:cubicBezTo>
                  <a:pt x="772" y="277"/>
                  <a:pt x="719" y="253"/>
                  <a:pt x="668" y="230"/>
                </a:cubicBezTo>
                <a:cubicBezTo>
                  <a:pt x="618" y="206"/>
                  <a:pt x="570" y="184"/>
                  <a:pt x="527" y="166"/>
                </a:cubicBezTo>
                <a:cubicBezTo>
                  <a:pt x="484" y="148"/>
                  <a:pt x="446" y="134"/>
                  <a:pt x="408" y="121"/>
                </a:cubicBezTo>
                <a:cubicBezTo>
                  <a:pt x="371" y="109"/>
                  <a:pt x="334" y="97"/>
                  <a:pt x="298" y="87"/>
                </a:cubicBezTo>
                <a:cubicBezTo>
                  <a:pt x="263" y="77"/>
                  <a:pt x="229" y="68"/>
                  <a:pt x="201" y="59"/>
                </a:cubicBezTo>
                <a:cubicBezTo>
                  <a:pt x="173" y="50"/>
                  <a:pt x="151" y="42"/>
                  <a:pt x="130" y="35"/>
                </a:cubicBezTo>
                <a:cubicBezTo>
                  <a:pt x="110" y="28"/>
                  <a:pt x="91" y="23"/>
                  <a:pt x="71" y="18"/>
                </a:cubicBezTo>
                <a:cubicBezTo>
                  <a:pt x="52" y="13"/>
                  <a:pt x="32" y="7"/>
                  <a:pt x="21" y="4"/>
                </a:cubicBezTo>
                <a:cubicBezTo>
                  <a:pt x="9" y="1"/>
                  <a:pt x="4" y="0"/>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 name="Freeform 23"/>
          <p:cNvSpPr>
            <a:spLocks/>
          </p:cNvSpPr>
          <p:nvPr/>
        </p:nvSpPr>
        <p:spPr bwMode="auto">
          <a:xfrm>
            <a:off x="6781034" y="4291132"/>
            <a:ext cx="3547110" cy="461010"/>
          </a:xfrm>
          <a:custGeom>
            <a:avLst/>
            <a:gdLst>
              <a:gd name="T0" fmla="*/ 0 w 16686"/>
              <a:gd name="T1" fmla="*/ 0 h 2156"/>
              <a:gd name="T2" fmla="*/ 430 w 16686"/>
              <a:gd name="T3" fmla="*/ 45 h 2156"/>
              <a:gd name="T4" fmla="*/ 918 w 16686"/>
              <a:gd name="T5" fmla="*/ 104 h 2156"/>
              <a:gd name="T6" fmla="*/ 1441 w 16686"/>
              <a:gd name="T7" fmla="*/ 186 h 2156"/>
              <a:gd name="T8" fmla="*/ 2129 w 16686"/>
              <a:gd name="T9" fmla="*/ 308 h 2156"/>
              <a:gd name="T10" fmla="*/ 3240 w 16686"/>
              <a:gd name="T11" fmla="*/ 509 h 2156"/>
              <a:gd name="T12" fmla="*/ 4259 w 16686"/>
              <a:gd name="T13" fmla="*/ 696 h 2156"/>
              <a:gd name="T14" fmla="*/ 5241 w 16686"/>
              <a:gd name="T15" fmla="*/ 876 h 2156"/>
              <a:gd name="T16" fmla="*/ 6410 w 16686"/>
              <a:gd name="T17" fmla="*/ 1089 h 2156"/>
              <a:gd name="T18" fmla="*/ 7739 w 16686"/>
              <a:gd name="T19" fmla="*/ 1331 h 2156"/>
              <a:gd name="T20" fmla="*/ 8679 w 16686"/>
              <a:gd name="T21" fmla="*/ 1507 h 2156"/>
              <a:gd name="T22" fmla="*/ 10343 w 16686"/>
              <a:gd name="T23" fmla="*/ 1779 h 2156"/>
              <a:gd name="T24" fmla="*/ 12430 w 16686"/>
              <a:gd name="T25" fmla="*/ 1974 h 2156"/>
              <a:gd name="T26" fmla="*/ 14960 w 16686"/>
              <a:gd name="T27" fmla="*/ 2092 h 2156"/>
              <a:gd name="T28" fmla="*/ 16686 w 16686"/>
              <a:gd name="T29" fmla="*/ 2156 h 2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686" h="2156">
                <a:moveTo>
                  <a:pt x="0" y="0"/>
                </a:moveTo>
                <a:cubicBezTo>
                  <a:pt x="139" y="14"/>
                  <a:pt x="277" y="29"/>
                  <a:pt x="430" y="45"/>
                </a:cubicBezTo>
                <a:cubicBezTo>
                  <a:pt x="582" y="62"/>
                  <a:pt x="749" y="80"/>
                  <a:pt x="918" y="104"/>
                </a:cubicBezTo>
                <a:cubicBezTo>
                  <a:pt x="1087" y="127"/>
                  <a:pt x="1258" y="154"/>
                  <a:pt x="1441" y="186"/>
                </a:cubicBezTo>
                <a:cubicBezTo>
                  <a:pt x="1624" y="217"/>
                  <a:pt x="1818" y="252"/>
                  <a:pt x="2129" y="308"/>
                </a:cubicBezTo>
                <a:cubicBezTo>
                  <a:pt x="2439" y="364"/>
                  <a:pt x="2865" y="441"/>
                  <a:pt x="3240" y="509"/>
                </a:cubicBezTo>
                <a:cubicBezTo>
                  <a:pt x="3615" y="578"/>
                  <a:pt x="3939" y="638"/>
                  <a:pt x="4259" y="696"/>
                </a:cubicBezTo>
                <a:cubicBezTo>
                  <a:pt x="4579" y="755"/>
                  <a:pt x="4895" y="813"/>
                  <a:pt x="5241" y="876"/>
                </a:cubicBezTo>
                <a:cubicBezTo>
                  <a:pt x="5586" y="939"/>
                  <a:pt x="5961" y="1008"/>
                  <a:pt x="6410" y="1089"/>
                </a:cubicBezTo>
                <a:cubicBezTo>
                  <a:pt x="6860" y="1171"/>
                  <a:pt x="7385" y="1266"/>
                  <a:pt x="7739" y="1331"/>
                </a:cubicBezTo>
                <a:cubicBezTo>
                  <a:pt x="8092" y="1397"/>
                  <a:pt x="8275" y="1433"/>
                  <a:pt x="8679" y="1507"/>
                </a:cubicBezTo>
                <a:cubicBezTo>
                  <a:pt x="9083" y="1581"/>
                  <a:pt x="9709" y="1693"/>
                  <a:pt x="10343" y="1779"/>
                </a:cubicBezTo>
                <a:cubicBezTo>
                  <a:pt x="10977" y="1865"/>
                  <a:pt x="11619" y="1925"/>
                  <a:pt x="12430" y="1974"/>
                </a:cubicBezTo>
                <a:cubicBezTo>
                  <a:pt x="13242" y="2024"/>
                  <a:pt x="14223" y="2064"/>
                  <a:pt x="14960" y="2092"/>
                </a:cubicBezTo>
                <a:cubicBezTo>
                  <a:pt x="15698" y="2121"/>
                  <a:pt x="16192" y="2139"/>
                  <a:pt x="16686" y="2156"/>
                </a:cubicBezTo>
              </a:path>
            </a:pathLst>
          </a:custGeom>
          <a:noFill/>
          <a:ln w="28575" cap="flat">
            <a:gradFill>
              <a:gsLst>
                <a:gs pos="100000">
                  <a:srgbClr val="01B29C"/>
                </a:gs>
                <a:gs pos="0">
                  <a:srgbClr val="01B29C"/>
                </a:gs>
              </a:gsLst>
              <a:lin ang="5400000" scaled="1"/>
            </a:gra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 name="Freeform 24"/>
          <p:cNvSpPr>
            <a:spLocks/>
          </p:cNvSpPr>
          <p:nvPr/>
        </p:nvSpPr>
        <p:spPr bwMode="auto">
          <a:xfrm>
            <a:off x="1690874" y="3452932"/>
            <a:ext cx="8580120" cy="2434590"/>
          </a:xfrm>
          <a:custGeom>
            <a:avLst/>
            <a:gdLst>
              <a:gd name="T0" fmla="*/ 0 w 40339"/>
              <a:gd name="T1" fmla="*/ 0 h 11420"/>
              <a:gd name="T2" fmla="*/ 480 w 40339"/>
              <a:gd name="T3" fmla="*/ 74 h 11420"/>
              <a:gd name="T4" fmla="*/ 722 w 40339"/>
              <a:gd name="T5" fmla="*/ 132 h 11420"/>
              <a:gd name="T6" fmla="*/ 1229 w 40339"/>
              <a:gd name="T7" fmla="*/ 318 h 11420"/>
              <a:gd name="T8" fmla="*/ 1941 w 40339"/>
              <a:gd name="T9" fmla="*/ 600 h 11420"/>
              <a:gd name="T10" fmla="*/ 2728 w 40339"/>
              <a:gd name="T11" fmla="*/ 966 h 11420"/>
              <a:gd name="T12" fmla="*/ 3291 w 40339"/>
              <a:gd name="T13" fmla="*/ 1230 h 11420"/>
              <a:gd name="T14" fmla="*/ 3713 w 40339"/>
              <a:gd name="T15" fmla="*/ 1387 h 11420"/>
              <a:gd name="T16" fmla="*/ 4224 w 40339"/>
              <a:gd name="T17" fmla="*/ 1547 h 11420"/>
              <a:gd name="T18" fmla="*/ 4650 w 40339"/>
              <a:gd name="T19" fmla="*/ 1674 h 11420"/>
              <a:gd name="T20" fmla="*/ 5397 w 40339"/>
              <a:gd name="T21" fmla="*/ 1893 h 11420"/>
              <a:gd name="T22" fmla="*/ 6753 w 40339"/>
              <a:gd name="T23" fmla="*/ 2286 h 11420"/>
              <a:gd name="T24" fmla="*/ 9718 w 40339"/>
              <a:gd name="T25" fmla="*/ 3143 h 11420"/>
              <a:gd name="T26" fmla="*/ 11606 w 40339"/>
              <a:gd name="T27" fmla="*/ 3699 h 11420"/>
              <a:gd name="T28" fmla="*/ 12833 w 40339"/>
              <a:gd name="T29" fmla="*/ 4162 h 11420"/>
              <a:gd name="T30" fmla="*/ 14342 w 40339"/>
              <a:gd name="T31" fmla="*/ 4784 h 11420"/>
              <a:gd name="T32" fmla="*/ 15634 w 40339"/>
              <a:gd name="T33" fmla="*/ 5291 h 11420"/>
              <a:gd name="T34" fmla="*/ 16579 w 40339"/>
              <a:gd name="T35" fmla="*/ 5635 h 11420"/>
              <a:gd name="T36" fmla="*/ 17208 w 40339"/>
              <a:gd name="T37" fmla="*/ 5860 h 11420"/>
              <a:gd name="T38" fmla="*/ 17671 w 40339"/>
              <a:gd name="T39" fmla="*/ 6028 h 11420"/>
              <a:gd name="T40" fmla="*/ 18553 w 40339"/>
              <a:gd name="T41" fmla="*/ 6412 h 11420"/>
              <a:gd name="T42" fmla="*/ 20162 w 40339"/>
              <a:gd name="T43" fmla="*/ 7127 h 11420"/>
              <a:gd name="T44" fmla="*/ 21860 w 40339"/>
              <a:gd name="T45" fmla="*/ 7904 h 11420"/>
              <a:gd name="T46" fmla="*/ 23252 w 40339"/>
              <a:gd name="T47" fmla="*/ 8554 h 11420"/>
              <a:gd name="T48" fmla="*/ 24100 w 40339"/>
              <a:gd name="T49" fmla="*/ 8955 h 11420"/>
              <a:gd name="T50" fmla="*/ 24524 w 40339"/>
              <a:gd name="T51" fmla="*/ 9150 h 11420"/>
              <a:gd name="T52" fmla="*/ 24692 w 40339"/>
              <a:gd name="T53" fmla="*/ 9219 h 11420"/>
              <a:gd name="T54" fmla="*/ 24878 w 40339"/>
              <a:gd name="T55" fmla="*/ 9249 h 11420"/>
              <a:gd name="T56" fmla="*/ 25237 w 40339"/>
              <a:gd name="T57" fmla="*/ 9300 h 11420"/>
              <a:gd name="T58" fmla="*/ 25774 w 40339"/>
              <a:gd name="T59" fmla="*/ 9370 h 11420"/>
              <a:gd name="T60" fmla="*/ 26381 w 40339"/>
              <a:gd name="T61" fmla="*/ 9456 h 11420"/>
              <a:gd name="T62" fmla="*/ 27469 w 40339"/>
              <a:gd name="T63" fmla="*/ 9608 h 11420"/>
              <a:gd name="T64" fmla="*/ 29133 w 40339"/>
              <a:gd name="T65" fmla="*/ 9840 h 11420"/>
              <a:gd name="T66" fmla="*/ 31274 w 40339"/>
              <a:gd name="T67" fmla="*/ 10142 h 11420"/>
              <a:gd name="T68" fmla="*/ 33516 w 40339"/>
              <a:gd name="T69" fmla="*/ 10457 h 11420"/>
              <a:gd name="T70" fmla="*/ 40339 w 40339"/>
              <a:gd name="T71" fmla="*/ 11420 h 1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339" h="11420">
                <a:moveTo>
                  <a:pt x="0" y="0"/>
                </a:moveTo>
                <a:cubicBezTo>
                  <a:pt x="187" y="29"/>
                  <a:pt x="373" y="57"/>
                  <a:pt x="480" y="74"/>
                </a:cubicBezTo>
                <a:cubicBezTo>
                  <a:pt x="587" y="90"/>
                  <a:pt x="614" y="95"/>
                  <a:pt x="722" y="132"/>
                </a:cubicBezTo>
                <a:cubicBezTo>
                  <a:pt x="829" y="169"/>
                  <a:pt x="1017" y="238"/>
                  <a:pt x="1229" y="318"/>
                </a:cubicBezTo>
                <a:cubicBezTo>
                  <a:pt x="1441" y="397"/>
                  <a:pt x="1678" y="486"/>
                  <a:pt x="1941" y="600"/>
                </a:cubicBezTo>
                <a:cubicBezTo>
                  <a:pt x="2204" y="714"/>
                  <a:pt x="2493" y="853"/>
                  <a:pt x="2728" y="966"/>
                </a:cubicBezTo>
                <a:cubicBezTo>
                  <a:pt x="2962" y="1079"/>
                  <a:pt x="3143" y="1166"/>
                  <a:pt x="3291" y="1230"/>
                </a:cubicBezTo>
                <a:cubicBezTo>
                  <a:pt x="3439" y="1294"/>
                  <a:pt x="3553" y="1335"/>
                  <a:pt x="3713" y="1387"/>
                </a:cubicBezTo>
                <a:cubicBezTo>
                  <a:pt x="3872" y="1439"/>
                  <a:pt x="4076" y="1502"/>
                  <a:pt x="4224" y="1547"/>
                </a:cubicBezTo>
                <a:cubicBezTo>
                  <a:pt x="4372" y="1592"/>
                  <a:pt x="4465" y="1620"/>
                  <a:pt x="4650" y="1674"/>
                </a:cubicBezTo>
                <a:cubicBezTo>
                  <a:pt x="4836" y="1729"/>
                  <a:pt x="5113" y="1810"/>
                  <a:pt x="5397" y="1893"/>
                </a:cubicBezTo>
                <a:cubicBezTo>
                  <a:pt x="5681" y="1976"/>
                  <a:pt x="5971" y="2059"/>
                  <a:pt x="6753" y="2286"/>
                </a:cubicBezTo>
                <a:cubicBezTo>
                  <a:pt x="7535" y="2512"/>
                  <a:pt x="8810" y="2882"/>
                  <a:pt x="9718" y="3143"/>
                </a:cubicBezTo>
                <a:cubicBezTo>
                  <a:pt x="10625" y="3403"/>
                  <a:pt x="11167" y="3555"/>
                  <a:pt x="11606" y="3699"/>
                </a:cubicBezTo>
                <a:cubicBezTo>
                  <a:pt x="12045" y="3842"/>
                  <a:pt x="12383" y="3977"/>
                  <a:pt x="12833" y="4162"/>
                </a:cubicBezTo>
                <a:cubicBezTo>
                  <a:pt x="13283" y="4347"/>
                  <a:pt x="13847" y="4583"/>
                  <a:pt x="14342" y="4784"/>
                </a:cubicBezTo>
                <a:cubicBezTo>
                  <a:pt x="14837" y="4985"/>
                  <a:pt x="15263" y="5152"/>
                  <a:pt x="15634" y="5291"/>
                </a:cubicBezTo>
                <a:cubicBezTo>
                  <a:pt x="16004" y="5430"/>
                  <a:pt x="16318" y="5541"/>
                  <a:pt x="16579" y="5635"/>
                </a:cubicBezTo>
                <a:cubicBezTo>
                  <a:pt x="16840" y="5728"/>
                  <a:pt x="17047" y="5804"/>
                  <a:pt x="17208" y="5860"/>
                </a:cubicBezTo>
                <a:cubicBezTo>
                  <a:pt x="17368" y="5916"/>
                  <a:pt x="17482" y="5951"/>
                  <a:pt x="17671" y="6028"/>
                </a:cubicBezTo>
                <a:cubicBezTo>
                  <a:pt x="17860" y="6104"/>
                  <a:pt x="18124" y="6222"/>
                  <a:pt x="18553" y="6412"/>
                </a:cubicBezTo>
                <a:cubicBezTo>
                  <a:pt x="18982" y="6601"/>
                  <a:pt x="19575" y="6863"/>
                  <a:pt x="20162" y="7127"/>
                </a:cubicBezTo>
                <a:cubicBezTo>
                  <a:pt x="20748" y="7391"/>
                  <a:pt x="21328" y="7658"/>
                  <a:pt x="21860" y="7904"/>
                </a:cubicBezTo>
                <a:cubicBezTo>
                  <a:pt x="22392" y="8150"/>
                  <a:pt x="22876" y="8376"/>
                  <a:pt x="23252" y="8554"/>
                </a:cubicBezTo>
                <a:cubicBezTo>
                  <a:pt x="23629" y="8731"/>
                  <a:pt x="23898" y="8860"/>
                  <a:pt x="24100" y="8955"/>
                </a:cubicBezTo>
                <a:cubicBezTo>
                  <a:pt x="24302" y="9050"/>
                  <a:pt x="24438" y="9111"/>
                  <a:pt x="24524" y="9150"/>
                </a:cubicBezTo>
                <a:cubicBezTo>
                  <a:pt x="24610" y="9189"/>
                  <a:pt x="24646" y="9206"/>
                  <a:pt x="24692" y="9219"/>
                </a:cubicBezTo>
                <a:cubicBezTo>
                  <a:pt x="24738" y="9231"/>
                  <a:pt x="24793" y="9237"/>
                  <a:pt x="24878" y="9249"/>
                </a:cubicBezTo>
                <a:cubicBezTo>
                  <a:pt x="24964" y="9262"/>
                  <a:pt x="25080" y="9279"/>
                  <a:pt x="25237" y="9300"/>
                </a:cubicBezTo>
                <a:cubicBezTo>
                  <a:pt x="25395" y="9321"/>
                  <a:pt x="25594" y="9345"/>
                  <a:pt x="25774" y="9370"/>
                </a:cubicBezTo>
                <a:cubicBezTo>
                  <a:pt x="25954" y="9394"/>
                  <a:pt x="26114" y="9418"/>
                  <a:pt x="26381" y="9456"/>
                </a:cubicBezTo>
                <a:cubicBezTo>
                  <a:pt x="26648" y="9494"/>
                  <a:pt x="27023" y="9546"/>
                  <a:pt x="27469" y="9608"/>
                </a:cubicBezTo>
                <a:cubicBezTo>
                  <a:pt x="27915" y="9670"/>
                  <a:pt x="28432" y="9741"/>
                  <a:pt x="29133" y="9840"/>
                </a:cubicBezTo>
                <a:cubicBezTo>
                  <a:pt x="29833" y="9939"/>
                  <a:pt x="30717" y="10064"/>
                  <a:pt x="31274" y="10142"/>
                </a:cubicBezTo>
                <a:cubicBezTo>
                  <a:pt x="31831" y="10221"/>
                  <a:pt x="32060" y="10252"/>
                  <a:pt x="33516" y="10457"/>
                </a:cubicBezTo>
                <a:cubicBezTo>
                  <a:pt x="34973" y="10662"/>
                  <a:pt x="37656" y="11041"/>
                  <a:pt x="40339" y="11420"/>
                </a:cubicBezTo>
              </a:path>
            </a:pathLst>
          </a:custGeom>
          <a:noFill/>
          <a:ln w="12700" cap="flat">
            <a:solidFill>
              <a:srgbClr val="1177AA"/>
            </a:solidFill>
            <a:prstDash val="dash"/>
            <a:miter lim="800000"/>
            <a:headEnd/>
            <a:tailEnd/>
          </a:ln>
          <a:effectLst>
            <a:glow rad="63500">
              <a:schemeClr val="bg1">
                <a:lumMod val="95000"/>
                <a:alpha val="48000"/>
              </a:schemeClr>
            </a:glow>
          </a:effectLst>
          <a:extLst>
            <a:ext uri="{909E8E84-426E-40DD-AFC4-6F175D3DCCD1}">
              <a14:hiddenFill xmlns:a14="http://schemas.microsoft.com/office/drawing/2010/main">
                <a:solidFill>
                  <a:srgbClr val="FFFFFF"/>
                </a:solidFill>
              </a14:hiddenFill>
            </a:ext>
          </a:extLst>
        </p:spPr>
        <p:txBody>
          <a:bodyPr/>
          <a:lstStyle/>
          <a:p>
            <a:endParaRPr lang="en-US"/>
          </a:p>
        </p:txBody>
      </p:sp>
      <p:sp>
        <p:nvSpPr>
          <p:cNvPr id="26" name="Freeform 25"/>
          <p:cNvSpPr>
            <a:spLocks/>
          </p:cNvSpPr>
          <p:nvPr/>
        </p:nvSpPr>
        <p:spPr bwMode="auto">
          <a:xfrm>
            <a:off x="6937244" y="122992"/>
            <a:ext cx="2861310" cy="5295900"/>
          </a:xfrm>
          <a:custGeom>
            <a:avLst/>
            <a:gdLst>
              <a:gd name="T0" fmla="*/ 0 w 13454"/>
              <a:gd name="T1" fmla="*/ 24831 h 24831"/>
              <a:gd name="T2" fmla="*/ 258 w 13454"/>
              <a:gd name="T3" fmla="*/ 23763 h 24831"/>
              <a:gd name="T4" fmla="*/ 619 w 13454"/>
              <a:gd name="T5" fmla="*/ 22090 h 24831"/>
              <a:gd name="T6" fmla="*/ 692 w 13454"/>
              <a:gd name="T7" fmla="*/ 21325 h 24831"/>
              <a:gd name="T8" fmla="*/ 671 w 13454"/>
              <a:gd name="T9" fmla="*/ 20624 h 24831"/>
              <a:gd name="T10" fmla="*/ 641 w 13454"/>
              <a:gd name="T11" fmla="*/ 19286 h 24831"/>
              <a:gd name="T12" fmla="*/ 632 w 13454"/>
              <a:gd name="T13" fmla="*/ 18724 h 24831"/>
              <a:gd name="T14" fmla="*/ 705 w 13454"/>
              <a:gd name="T15" fmla="*/ 18530 h 24831"/>
              <a:gd name="T16" fmla="*/ 1620 w 13454"/>
              <a:gd name="T17" fmla="*/ 17274 h 24831"/>
              <a:gd name="T18" fmla="*/ 4355 w 13454"/>
              <a:gd name="T19" fmla="*/ 13498 h 24831"/>
              <a:gd name="T20" fmla="*/ 5331 w 13454"/>
              <a:gd name="T21" fmla="*/ 12040 h 24831"/>
              <a:gd name="T22" fmla="*/ 5762 w 13454"/>
              <a:gd name="T23" fmla="*/ 11195 h 24831"/>
              <a:gd name="T24" fmla="*/ 6007 w 13454"/>
              <a:gd name="T25" fmla="*/ 10576 h 24831"/>
              <a:gd name="T26" fmla="*/ 6195 w 13454"/>
              <a:gd name="T27" fmla="*/ 10033 h 24831"/>
              <a:gd name="T28" fmla="*/ 6339 w 13454"/>
              <a:gd name="T29" fmla="*/ 9663 h 24831"/>
              <a:gd name="T30" fmla="*/ 6526 w 13454"/>
              <a:gd name="T31" fmla="*/ 9371 h 24831"/>
              <a:gd name="T32" fmla="*/ 6837 w 13454"/>
              <a:gd name="T33" fmla="*/ 8957 h 24831"/>
              <a:gd name="T34" fmla="*/ 7203 w 13454"/>
              <a:gd name="T35" fmla="*/ 8454 h 24831"/>
              <a:gd name="T36" fmla="*/ 7463 w 13454"/>
              <a:gd name="T37" fmla="*/ 8100 h 24831"/>
              <a:gd name="T38" fmla="*/ 7804 w 13454"/>
              <a:gd name="T39" fmla="*/ 7640 h 24831"/>
              <a:gd name="T40" fmla="*/ 8311 w 13454"/>
              <a:gd name="T41" fmla="*/ 6960 h 24831"/>
              <a:gd name="T42" fmla="*/ 8679 w 13454"/>
              <a:gd name="T43" fmla="*/ 6457 h 24831"/>
              <a:gd name="T44" fmla="*/ 9387 w 13454"/>
              <a:gd name="T45" fmla="*/ 5509 h 24831"/>
              <a:gd name="T46" fmla="*/ 10294 w 13454"/>
              <a:gd name="T47" fmla="*/ 4284 h 24831"/>
              <a:gd name="T48" fmla="*/ 11614 w 13454"/>
              <a:gd name="T49" fmla="*/ 2483 h 24831"/>
              <a:gd name="T50" fmla="*/ 12075 w 13454"/>
              <a:gd name="T51" fmla="*/ 1870 h 24831"/>
              <a:gd name="T52" fmla="*/ 12283 w 13454"/>
              <a:gd name="T53" fmla="*/ 1599 h 24831"/>
              <a:gd name="T54" fmla="*/ 12735 w 13454"/>
              <a:gd name="T55" fmla="*/ 991 h 24831"/>
              <a:gd name="T56" fmla="*/ 13066 w 13454"/>
              <a:gd name="T57" fmla="*/ 548 h 24831"/>
              <a:gd name="T58" fmla="*/ 13321 w 13454"/>
              <a:gd name="T59" fmla="*/ 198 h 24831"/>
              <a:gd name="T60" fmla="*/ 13454 w 13454"/>
              <a:gd name="T61" fmla="*/ 0 h 24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54" h="24831">
                <a:moveTo>
                  <a:pt x="0" y="24831"/>
                </a:moveTo>
                <a:cubicBezTo>
                  <a:pt x="71" y="24549"/>
                  <a:pt x="141" y="24266"/>
                  <a:pt x="258" y="23763"/>
                </a:cubicBezTo>
                <a:cubicBezTo>
                  <a:pt x="375" y="23259"/>
                  <a:pt x="538" y="22533"/>
                  <a:pt x="619" y="22090"/>
                </a:cubicBezTo>
                <a:cubicBezTo>
                  <a:pt x="699" y="21647"/>
                  <a:pt x="697" y="21486"/>
                  <a:pt x="692" y="21325"/>
                </a:cubicBezTo>
                <a:cubicBezTo>
                  <a:pt x="688" y="21164"/>
                  <a:pt x="681" y="21003"/>
                  <a:pt x="671" y="20624"/>
                </a:cubicBezTo>
                <a:cubicBezTo>
                  <a:pt x="662" y="20245"/>
                  <a:pt x="648" y="19647"/>
                  <a:pt x="641" y="19286"/>
                </a:cubicBezTo>
                <a:cubicBezTo>
                  <a:pt x="633" y="18924"/>
                  <a:pt x="631" y="18798"/>
                  <a:pt x="632" y="18724"/>
                </a:cubicBezTo>
                <a:cubicBezTo>
                  <a:pt x="633" y="18651"/>
                  <a:pt x="637" y="18629"/>
                  <a:pt x="705" y="18530"/>
                </a:cubicBezTo>
                <a:cubicBezTo>
                  <a:pt x="772" y="18432"/>
                  <a:pt x="902" y="18258"/>
                  <a:pt x="1620" y="17274"/>
                </a:cubicBezTo>
                <a:cubicBezTo>
                  <a:pt x="2337" y="16289"/>
                  <a:pt x="3643" y="14494"/>
                  <a:pt x="4355" y="13498"/>
                </a:cubicBezTo>
                <a:cubicBezTo>
                  <a:pt x="5067" y="12501"/>
                  <a:pt x="5186" y="12303"/>
                  <a:pt x="5331" y="12040"/>
                </a:cubicBezTo>
                <a:cubicBezTo>
                  <a:pt x="5475" y="11776"/>
                  <a:pt x="5646" y="11448"/>
                  <a:pt x="5762" y="11195"/>
                </a:cubicBezTo>
                <a:cubicBezTo>
                  <a:pt x="5879" y="10942"/>
                  <a:pt x="5942" y="10764"/>
                  <a:pt x="6007" y="10576"/>
                </a:cubicBezTo>
                <a:cubicBezTo>
                  <a:pt x="6072" y="10388"/>
                  <a:pt x="6140" y="10189"/>
                  <a:pt x="6195" y="10033"/>
                </a:cubicBezTo>
                <a:cubicBezTo>
                  <a:pt x="6249" y="9876"/>
                  <a:pt x="6291" y="9762"/>
                  <a:pt x="6339" y="9663"/>
                </a:cubicBezTo>
                <a:cubicBezTo>
                  <a:pt x="6388" y="9564"/>
                  <a:pt x="6444" y="9482"/>
                  <a:pt x="6526" y="9371"/>
                </a:cubicBezTo>
                <a:cubicBezTo>
                  <a:pt x="6608" y="9261"/>
                  <a:pt x="6714" y="9122"/>
                  <a:pt x="6837" y="8957"/>
                </a:cubicBezTo>
                <a:cubicBezTo>
                  <a:pt x="6960" y="8791"/>
                  <a:pt x="7098" y="8598"/>
                  <a:pt x="7203" y="8454"/>
                </a:cubicBezTo>
                <a:cubicBezTo>
                  <a:pt x="7307" y="8310"/>
                  <a:pt x="7378" y="8214"/>
                  <a:pt x="7463" y="8100"/>
                </a:cubicBezTo>
                <a:cubicBezTo>
                  <a:pt x="7548" y="7985"/>
                  <a:pt x="7648" y="7850"/>
                  <a:pt x="7804" y="7640"/>
                </a:cubicBezTo>
                <a:cubicBezTo>
                  <a:pt x="7961" y="7431"/>
                  <a:pt x="8174" y="7146"/>
                  <a:pt x="8311" y="6960"/>
                </a:cubicBezTo>
                <a:cubicBezTo>
                  <a:pt x="8448" y="6774"/>
                  <a:pt x="8509" y="6686"/>
                  <a:pt x="8679" y="6457"/>
                </a:cubicBezTo>
                <a:cubicBezTo>
                  <a:pt x="8849" y="6227"/>
                  <a:pt x="9128" y="5855"/>
                  <a:pt x="9387" y="5509"/>
                </a:cubicBezTo>
                <a:cubicBezTo>
                  <a:pt x="9646" y="5163"/>
                  <a:pt x="9884" y="4843"/>
                  <a:pt x="10294" y="4284"/>
                </a:cubicBezTo>
                <a:cubicBezTo>
                  <a:pt x="10704" y="3726"/>
                  <a:pt x="11285" y="2929"/>
                  <a:pt x="11614" y="2483"/>
                </a:cubicBezTo>
                <a:cubicBezTo>
                  <a:pt x="11943" y="2037"/>
                  <a:pt x="12019" y="1941"/>
                  <a:pt x="12075" y="1870"/>
                </a:cubicBezTo>
                <a:cubicBezTo>
                  <a:pt x="12131" y="1799"/>
                  <a:pt x="12168" y="1753"/>
                  <a:pt x="12283" y="1599"/>
                </a:cubicBezTo>
                <a:cubicBezTo>
                  <a:pt x="12398" y="1445"/>
                  <a:pt x="12592" y="1184"/>
                  <a:pt x="12735" y="991"/>
                </a:cubicBezTo>
                <a:cubicBezTo>
                  <a:pt x="12879" y="799"/>
                  <a:pt x="12971" y="675"/>
                  <a:pt x="13066" y="548"/>
                </a:cubicBezTo>
                <a:cubicBezTo>
                  <a:pt x="13160" y="421"/>
                  <a:pt x="13256" y="290"/>
                  <a:pt x="13321" y="198"/>
                </a:cubicBezTo>
                <a:cubicBezTo>
                  <a:pt x="13386" y="106"/>
                  <a:pt x="13420" y="53"/>
                  <a:pt x="13454" y="0"/>
                </a:cubicBezTo>
              </a:path>
            </a:pathLst>
          </a:custGeom>
          <a:noFill/>
          <a:ln w="12700" cap="flat">
            <a:solidFill>
              <a:srgbClr val="1177AA"/>
            </a:solidFill>
            <a:prstDash val="dash"/>
            <a:miter lim="800000"/>
            <a:headEnd/>
            <a:tailEnd/>
          </a:ln>
          <a:effectLst>
            <a:glow rad="63500">
              <a:schemeClr val="bg1">
                <a:lumMod val="85000"/>
                <a:alpha val="40000"/>
              </a:schemeClr>
            </a:glow>
          </a:effectLst>
          <a:extLst>
            <a:ext uri="{909E8E84-426E-40DD-AFC4-6F175D3DCCD1}">
              <a14:hiddenFill xmlns:a14="http://schemas.microsoft.com/office/drawing/2010/main">
                <a:solidFill>
                  <a:srgbClr val="FFFFFF"/>
                </a:solidFill>
              </a14:hiddenFill>
            </a:ext>
          </a:extLst>
        </p:spPr>
        <p:txBody>
          <a:bodyPr/>
          <a:lstStyle/>
          <a:p>
            <a:endParaRPr lang="en-US"/>
          </a:p>
        </p:txBody>
      </p:sp>
      <p:sp>
        <p:nvSpPr>
          <p:cNvPr id="27" name="Freeform 26"/>
          <p:cNvSpPr>
            <a:spLocks/>
          </p:cNvSpPr>
          <p:nvPr/>
        </p:nvSpPr>
        <p:spPr bwMode="auto">
          <a:xfrm>
            <a:off x="4750304" y="2325172"/>
            <a:ext cx="491490" cy="750570"/>
          </a:xfrm>
          <a:custGeom>
            <a:avLst/>
            <a:gdLst>
              <a:gd name="T0" fmla="*/ 90 w 2307"/>
              <a:gd name="T1" fmla="*/ 849 h 3524"/>
              <a:gd name="T2" fmla="*/ 56 w 2307"/>
              <a:gd name="T3" fmla="*/ 927 h 3524"/>
              <a:gd name="T4" fmla="*/ 11 w 2307"/>
              <a:gd name="T5" fmla="*/ 1041 h 3524"/>
              <a:gd name="T6" fmla="*/ 11 w 2307"/>
              <a:gd name="T7" fmla="*/ 1124 h 3524"/>
              <a:gd name="T8" fmla="*/ 105 w 2307"/>
              <a:gd name="T9" fmla="*/ 1289 h 3524"/>
              <a:gd name="T10" fmla="*/ 323 w 2307"/>
              <a:gd name="T11" fmla="*/ 1641 h 3524"/>
              <a:gd name="T12" fmla="*/ 457 w 2307"/>
              <a:gd name="T13" fmla="*/ 1877 h 3524"/>
              <a:gd name="T14" fmla="*/ 620 w 2307"/>
              <a:gd name="T15" fmla="*/ 2199 h 3524"/>
              <a:gd name="T16" fmla="*/ 772 w 2307"/>
              <a:gd name="T17" fmla="*/ 2495 h 3524"/>
              <a:gd name="T18" fmla="*/ 882 w 2307"/>
              <a:gd name="T19" fmla="*/ 2741 h 3524"/>
              <a:gd name="T20" fmla="*/ 934 w 2307"/>
              <a:gd name="T21" fmla="*/ 2921 h 3524"/>
              <a:gd name="T22" fmla="*/ 989 w 2307"/>
              <a:gd name="T23" fmla="*/ 3128 h 3524"/>
              <a:gd name="T24" fmla="*/ 1046 w 2307"/>
              <a:gd name="T25" fmla="*/ 3322 h 3524"/>
              <a:gd name="T26" fmla="*/ 1080 w 2307"/>
              <a:gd name="T27" fmla="*/ 3446 h 3524"/>
              <a:gd name="T28" fmla="*/ 1072 w 2307"/>
              <a:gd name="T29" fmla="*/ 3490 h 3524"/>
              <a:gd name="T30" fmla="*/ 1051 w 2307"/>
              <a:gd name="T31" fmla="*/ 3505 h 3524"/>
              <a:gd name="T32" fmla="*/ 1047 w 2307"/>
              <a:gd name="T33" fmla="*/ 3514 h 3524"/>
              <a:gd name="T34" fmla="*/ 1064 w 2307"/>
              <a:gd name="T35" fmla="*/ 3518 h 3524"/>
              <a:gd name="T36" fmla="*/ 1283 w 2307"/>
              <a:gd name="T37" fmla="*/ 3518 h 3524"/>
              <a:gd name="T38" fmla="*/ 2088 w 2307"/>
              <a:gd name="T39" fmla="*/ 3522 h 3524"/>
              <a:gd name="T40" fmla="*/ 2295 w 2307"/>
              <a:gd name="T41" fmla="*/ 3524 h 3524"/>
              <a:gd name="T42" fmla="*/ 2303 w 2307"/>
              <a:gd name="T43" fmla="*/ 3522 h 3524"/>
              <a:gd name="T44" fmla="*/ 2306 w 2307"/>
              <a:gd name="T45" fmla="*/ 2959 h 3524"/>
              <a:gd name="T46" fmla="*/ 2307 w 2307"/>
              <a:gd name="T47" fmla="*/ 731 h 3524"/>
              <a:gd name="T48" fmla="*/ 2306 w 2307"/>
              <a:gd name="T49" fmla="*/ 159 h 3524"/>
              <a:gd name="T50" fmla="*/ 2292 w 2307"/>
              <a:gd name="T51" fmla="*/ 135 h 3524"/>
              <a:gd name="T52" fmla="*/ 2245 w 2307"/>
              <a:gd name="T53" fmla="*/ 90 h 3524"/>
              <a:gd name="T54" fmla="*/ 2179 w 2307"/>
              <a:gd name="T55" fmla="*/ 47 h 3524"/>
              <a:gd name="T56" fmla="*/ 2118 w 2307"/>
              <a:gd name="T57" fmla="*/ 8 h 3524"/>
              <a:gd name="T58" fmla="*/ 2087 w 2307"/>
              <a:gd name="T59" fmla="*/ 2 h 3524"/>
              <a:gd name="T60" fmla="*/ 2063 w 2307"/>
              <a:gd name="T61" fmla="*/ 13 h 3524"/>
              <a:gd name="T62" fmla="*/ 1713 w 2307"/>
              <a:gd name="T63" fmla="*/ 161 h 3524"/>
              <a:gd name="T64" fmla="*/ 438 w 2307"/>
              <a:gd name="T65" fmla="*/ 692 h 3524"/>
              <a:gd name="T66" fmla="*/ 106 w 2307"/>
              <a:gd name="T67" fmla="*/ 831 h 3524"/>
              <a:gd name="T68" fmla="*/ 100 w 2307"/>
              <a:gd name="T69" fmla="*/ 834 h 3524"/>
              <a:gd name="T70" fmla="*/ 90 w 2307"/>
              <a:gd name="T71" fmla="*/ 849 h 3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07" h="3524">
                <a:moveTo>
                  <a:pt x="90" y="849"/>
                </a:moveTo>
                <a:cubicBezTo>
                  <a:pt x="83" y="863"/>
                  <a:pt x="71" y="891"/>
                  <a:pt x="56" y="927"/>
                </a:cubicBezTo>
                <a:cubicBezTo>
                  <a:pt x="40" y="963"/>
                  <a:pt x="21" y="1008"/>
                  <a:pt x="11" y="1041"/>
                </a:cubicBezTo>
                <a:cubicBezTo>
                  <a:pt x="1" y="1074"/>
                  <a:pt x="0" y="1095"/>
                  <a:pt x="11" y="1124"/>
                </a:cubicBezTo>
                <a:cubicBezTo>
                  <a:pt x="22" y="1154"/>
                  <a:pt x="45" y="1192"/>
                  <a:pt x="105" y="1289"/>
                </a:cubicBezTo>
                <a:cubicBezTo>
                  <a:pt x="165" y="1385"/>
                  <a:pt x="261" y="1540"/>
                  <a:pt x="323" y="1641"/>
                </a:cubicBezTo>
                <a:cubicBezTo>
                  <a:pt x="385" y="1743"/>
                  <a:pt x="413" y="1790"/>
                  <a:pt x="457" y="1877"/>
                </a:cubicBezTo>
                <a:cubicBezTo>
                  <a:pt x="502" y="1963"/>
                  <a:pt x="564" y="2089"/>
                  <a:pt x="620" y="2199"/>
                </a:cubicBezTo>
                <a:cubicBezTo>
                  <a:pt x="676" y="2309"/>
                  <a:pt x="727" y="2404"/>
                  <a:pt x="772" y="2495"/>
                </a:cubicBezTo>
                <a:cubicBezTo>
                  <a:pt x="817" y="2586"/>
                  <a:pt x="857" y="2673"/>
                  <a:pt x="882" y="2741"/>
                </a:cubicBezTo>
                <a:cubicBezTo>
                  <a:pt x="908" y="2810"/>
                  <a:pt x="919" y="2859"/>
                  <a:pt x="934" y="2921"/>
                </a:cubicBezTo>
                <a:cubicBezTo>
                  <a:pt x="950" y="2983"/>
                  <a:pt x="970" y="3057"/>
                  <a:pt x="989" y="3128"/>
                </a:cubicBezTo>
                <a:cubicBezTo>
                  <a:pt x="1009" y="3199"/>
                  <a:pt x="1029" y="3267"/>
                  <a:pt x="1046" y="3322"/>
                </a:cubicBezTo>
                <a:cubicBezTo>
                  <a:pt x="1062" y="3378"/>
                  <a:pt x="1075" y="3419"/>
                  <a:pt x="1080" y="3446"/>
                </a:cubicBezTo>
                <a:cubicBezTo>
                  <a:pt x="1084" y="3472"/>
                  <a:pt x="1079" y="3482"/>
                  <a:pt x="1072" y="3490"/>
                </a:cubicBezTo>
                <a:cubicBezTo>
                  <a:pt x="1065" y="3497"/>
                  <a:pt x="1056" y="3502"/>
                  <a:pt x="1051" y="3505"/>
                </a:cubicBezTo>
                <a:cubicBezTo>
                  <a:pt x="1045" y="3509"/>
                  <a:pt x="1044" y="3511"/>
                  <a:pt x="1047" y="3514"/>
                </a:cubicBezTo>
                <a:cubicBezTo>
                  <a:pt x="1050" y="3516"/>
                  <a:pt x="1056" y="3518"/>
                  <a:pt x="1064" y="3518"/>
                </a:cubicBezTo>
                <a:cubicBezTo>
                  <a:pt x="1071" y="3518"/>
                  <a:pt x="1079" y="3517"/>
                  <a:pt x="1283" y="3518"/>
                </a:cubicBezTo>
                <a:cubicBezTo>
                  <a:pt x="1487" y="3518"/>
                  <a:pt x="1887" y="3521"/>
                  <a:pt x="2088" y="3522"/>
                </a:cubicBezTo>
                <a:cubicBezTo>
                  <a:pt x="2289" y="3523"/>
                  <a:pt x="2292" y="3523"/>
                  <a:pt x="2295" y="3524"/>
                </a:cubicBezTo>
                <a:cubicBezTo>
                  <a:pt x="2298" y="3524"/>
                  <a:pt x="2301" y="3524"/>
                  <a:pt x="2303" y="3522"/>
                </a:cubicBezTo>
                <a:cubicBezTo>
                  <a:pt x="2305" y="3521"/>
                  <a:pt x="2305" y="3517"/>
                  <a:pt x="2306" y="2959"/>
                </a:cubicBezTo>
                <a:cubicBezTo>
                  <a:pt x="2306" y="2402"/>
                  <a:pt x="2307" y="1290"/>
                  <a:pt x="2307" y="731"/>
                </a:cubicBezTo>
                <a:cubicBezTo>
                  <a:pt x="2307" y="172"/>
                  <a:pt x="2307" y="165"/>
                  <a:pt x="2306" y="159"/>
                </a:cubicBezTo>
                <a:cubicBezTo>
                  <a:pt x="2304" y="152"/>
                  <a:pt x="2302" y="147"/>
                  <a:pt x="2292" y="135"/>
                </a:cubicBezTo>
                <a:cubicBezTo>
                  <a:pt x="2282" y="123"/>
                  <a:pt x="2265" y="106"/>
                  <a:pt x="2245" y="90"/>
                </a:cubicBezTo>
                <a:cubicBezTo>
                  <a:pt x="2225" y="75"/>
                  <a:pt x="2202" y="62"/>
                  <a:pt x="2179" y="47"/>
                </a:cubicBezTo>
                <a:cubicBezTo>
                  <a:pt x="2156" y="33"/>
                  <a:pt x="2133" y="17"/>
                  <a:pt x="2118" y="8"/>
                </a:cubicBezTo>
                <a:cubicBezTo>
                  <a:pt x="2102" y="0"/>
                  <a:pt x="2094" y="0"/>
                  <a:pt x="2087" y="2"/>
                </a:cubicBezTo>
                <a:cubicBezTo>
                  <a:pt x="2080" y="4"/>
                  <a:pt x="2074" y="8"/>
                  <a:pt x="2063" y="13"/>
                </a:cubicBezTo>
                <a:cubicBezTo>
                  <a:pt x="2052" y="19"/>
                  <a:pt x="2036" y="26"/>
                  <a:pt x="1713" y="161"/>
                </a:cubicBezTo>
                <a:cubicBezTo>
                  <a:pt x="1389" y="295"/>
                  <a:pt x="757" y="558"/>
                  <a:pt x="438" y="692"/>
                </a:cubicBezTo>
                <a:cubicBezTo>
                  <a:pt x="118" y="825"/>
                  <a:pt x="110" y="829"/>
                  <a:pt x="106" y="831"/>
                </a:cubicBezTo>
                <a:cubicBezTo>
                  <a:pt x="101" y="832"/>
                  <a:pt x="101" y="833"/>
                  <a:pt x="100" y="834"/>
                </a:cubicBezTo>
                <a:cubicBezTo>
                  <a:pt x="99" y="834"/>
                  <a:pt x="97" y="835"/>
                  <a:pt x="90" y="849"/>
                </a:cubicBezTo>
                <a:close/>
              </a:path>
            </a:pathLst>
          </a:custGeom>
          <a:solidFill>
            <a:srgbClr val="F6C90E"/>
          </a:solidFill>
          <a:ln w="0" cap="flat">
            <a:noFill/>
            <a:prstDash val="solid"/>
            <a:miter lim="800000"/>
            <a:headEnd/>
            <a:tailEnd/>
          </a:ln>
          <a:extLst/>
        </p:spPr>
        <p:txBody>
          <a:bodyPr/>
          <a:lstStyle/>
          <a:p>
            <a:endParaRPr lang="en-US"/>
          </a:p>
        </p:txBody>
      </p:sp>
      <p:sp>
        <p:nvSpPr>
          <p:cNvPr id="28" name="Freeform 27"/>
          <p:cNvSpPr>
            <a:spLocks/>
          </p:cNvSpPr>
          <p:nvPr/>
        </p:nvSpPr>
        <p:spPr bwMode="auto">
          <a:xfrm>
            <a:off x="6251444" y="2736652"/>
            <a:ext cx="270510" cy="464820"/>
          </a:xfrm>
          <a:custGeom>
            <a:avLst/>
            <a:gdLst>
              <a:gd name="T0" fmla="*/ 1245 w 1256"/>
              <a:gd name="T1" fmla="*/ 90 h 2189"/>
              <a:gd name="T2" fmla="*/ 1151 w 1256"/>
              <a:gd name="T3" fmla="*/ 82 h 2189"/>
              <a:gd name="T4" fmla="*/ 851 w 1256"/>
              <a:gd name="T5" fmla="*/ 57 h 2189"/>
              <a:gd name="T6" fmla="*/ 541 w 1256"/>
              <a:gd name="T7" fmla="*/ 31 h 2189"/>
              <a:gd name="T8" fmla="*/ 277 w 1256"/>
              <a:gd name="T9" fmla="*/ 8 h 2189"/>
              <a:gd name="T10" fmla="*/ 184 w 1256"/>
              <a:gd name="T11" fmla="*/ 0 h 2189"/>
              <a:gd name="T12" fmla="*/ 147 w 1256"/>
              <a:gd name="T13" fmla="*/ 4 h 2189"/>
              <a:gd name="T14" fmla="*/ 119 w 1256"/>
              <a:gd name="T15" fmla="*/ 19 h 2189"/>
              <a:gd name="T16" fmla="*/ 103 w 1256"/>
              <a:gd name="T17" fmla="*/ 46 h 2189"/>
              <a:gd name="T18" fmla="*/ 95 w 1256"/>
              <a:gd name="T19" fmla="*/ 88 h 2189"/>
              <a:gd name="T20" fmla="*/ 78 w 1256"/>
              <a:gd name="T21" fmla="*/ 284 h 2189"/>
              <a:gd name="T22" fmla="*/ 20 w 1256"/>
              <a:gd name="T23" fmla="*/ 859 h 2189"/>
              <a:gd name="T24" fmla="*/ 3 w 1256"/>
              <a:gd name="T25" fmla="*/ 1035 h 2189"/>
              <a:gd name="T26" fmla="*/ 6 w 1256"/>
              <a:gd name="T27" fmla="*/ 1086 h 2189"/>
              <a:gd name="T28" fmla="*/ 68 w 1256"/>
              <a:gd name="T29" fmla="*/ 1168 h 2189"/>
              <a:gd name="T30" fmla="*/ 351 w 1256"/>
              <a:gd name="T31" fmla="*/ 1460 h 2189"/>
              <a:gd name="T32" fmla="*/ 913 w 1256"/>
              <a:gd name="T33" fmla="*/ 2035 h 2189"/>
              <a:gd name="T34" fmla="*/ 1064 w 1256"/>
              <a:gd name="T35" fmla="*/ 2185 h 2189"/>
              <a:gd name="T36" fmla="*/ 1072 w 1256"/>
              <a:gd name="T37" fmla="*/ 2181 h 2189"/>
              <a:gd name="T38" fmla="*/ 1077 w 1256"/>
              <a:gd name="T39" fmla="*/ 2135 h 2189"/>
              <a:gd name="T40" fmla="*/ 1083 w 1256"/>
              <a:gd name="T41" fmla="*/ 2023 h 2189"/>
              <a:gd name="T42" fmla="*/ 1110 w 1256"/>
              <a:gd name="T43" fmla="*/ 1720 h 2189"/>
              <a:gd name="T44" fmla="*/ 1198 w 1256"/>
              <a:gd name="T45" fmla="*/ 778 h 2189"/>
              <a:gd name="T46" fmla="*/ 1241 w 1256"/>
              <a:gd name="T47" fmla="*/ 295 h 2189"/>
              <a:gd name="T48" fmla="*/ 1253 w 1256"/>
              <a:gd name="T49" fmla="*/ 137 h 2189"/>
              <a:gd name="T50" fmla="*/ 1256 w 1256"/>
              <a:gd name="T51" fmla="*/ 104 h 2189"/>
              <a:gd name="T52" fmla="*/ 1256 w 1256"/>
              <a:gd name="T53" fmla="*/ 95 h 2189"/>
              <a:gd name="T54" fmla="*/ 1256 w 1256"/>
              <a:gd name="T55" fmla="*/ 92 h 2189"/>
              <a:gd name="T56" fmla="*/ 1255 w 1256"/>
              <a:gd name="T57" fmla="*/ 90 h 2189"/>
              <a:gd name="T58" fmla="*/ 1245 w 1256"/>
              <a:gd name="T59" fmla="*/ 90 h 2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56" h="2189">
                <a:moveTo>
                  <a:pt x="1245" y="90"/>
                </a:moveTo>
                <a:cubicBezTo>
                  <a:pt x="1237" y="89"/>
                  <a:pt x="1220" y="88"/>
                  <a:pt x="1151" y="82"/>
                </a:cubicBezTo>
                <a:cubicBezTo>
                  <a:pt x="1082" y="77"/>
                  <a:pt x="961" y="66"/>
                  <a:pt x="851" y="57"/>
                </a:cubicBezTo>
                <a:cubicBezTo>
                  <a:pt x="741" y="48"/>
                  <a:pt x="642" y="39"/>
                  <a:pt x="541" y="31"/>
                </a:cubicBezTo>
                <a:cubicBezTo>
                  <a:pt x="440" y="22"/>
                  <a:pt x="338" y="13"/>
                  <a:pt x="277" y="8"/>
                </a:cubicBezTo>
                <a:cubicBezTo>
                  <a:pt x="217" y="2"/>
                  <a:pt x="199" y="1"/>
                  <a:pt x="184" y="0"/>
                </a:cubicBezTo>
                <a:cubicBezTo>
                  <a:pt x="170" y="0"/>
                  <a:pt x="158" y="1"/>
                  <a:pt x="147" y="4"/>
                </a:cubicBezTo>
                <a:cubicBezTo>
                  <a:pt x="136" y="7"/>
                  <a:pt x="127" y="12"/>
                  <a:pt x="119" y="19"/>
                </a:cubicBezTo>
                <a:cubicBezTo>
                  <a:pt x="112" y="26"/>
                  <a:pt x="107" y="35"/>
                  <a:pt x="103" y="46"/>
                </a:cubicBezTo>
                <a:cubicBezTo>
                  <a:pt x="99" y="57"/>
                  <a:pt x="96" y="70"/>
                  <a:pt x="95" y="88"/>
                </a:cubicBezTo>
                <a:cubicBezTo>
                  <a:pt x="93" y="107"/>
                  <a:pt x="92" y="132"/>
                  <a:pt x="78" y="284"/>
                </a:cubicBezTo>
                <a:cubicBezTo>
                  <a:pt x="63" y="435"/>
                  <a:pt x="35" y="713"/>
                  <a:pt x="20" y="859"/>
                </a:cubicBezTo>
                <a:cubicBezTo>
                  <a:pt x="6" y="1005"/>
                  <a:pt x="4" y="1019"/>
                  <a:pt x="3" y="1035"/>
                </a:cubicBezTo>
                <a:cubicBezTo>
                  <a:pt x="1" y="1051"/>
                  <a:pt x="0" y="1069"/>
                  <a:pt x="6" y="1086"/>
                </a:cubicBezTo>
                <a:cubicBezTo>
                  <a:pt x="12" y="1104"/>
                  <a:pt x="25" y="1121"/>
                  <a:pt x="68" y="1168"/>
                </a:cubicBezTo>
                <a:cubicBezTo>
                  <a:pt x="111" y="1214"/>
                  <a:pt x="185" y="1289"/>
                  <a:pt x="351" y="1460"/>
                </a:cubicBezTo>
                <a:cubicBezTo>
                  <a:pt x="518" y="1631"/>
                  <a:pt x="778" y="1898"/>
                  <a:pt x="913" y="2035"/>
                </a:cubicBezTo>
                <a:cubicBezTo>
                  <a:pt x="1048" y="2173"/>
                  <a:pt x="1058" y="2181"/>
                  <a:pt x="1064" y="2185"/>
                </a:cubicBezTo>
                <a:cubicBezTo>
                  <a:pt x="1069" y="2189"/>
                  <a:pt x="1071" y="2187"/>
                  <a:pt x="1072" y="2181"/>
                </a:cubicBezTo>
                <a:cubicBezTo>
                  <a:pt x="1073" y="2175"/>
                  <a:pt x="1075" y="2164"/>
                  <a:pt x="1077" y="2135"/>
                </a:cubicBezTo>
                <a:cubicBezTo>
                  <a:pt x="1079" y="2107"/>
                  <a:pt x="1081" y="2062"/>
                  <a:pt x="1083" y="2023"/>
                </a:cubicBezTo>
                <a:cubicBezTo>
                  <a:pt x="1086" y="1984"/>
                  <a:pt x="1088" y="1952"/>
                  <a:pt x="1110" y="1720"/>
                </a:cubicBezTo>
                <a:cubicBezTo>
                  <a:pt x="1131" y="1487"/>
                  <a:pt x="1172" y="1055"/>
                  <a:pt x="1198" y="778"/>
                </a:cubicBezTo>
                <a:cubicBezTo>
                  <a:pt x="1224" y="501"/>
                  <a:pt x="1234" y="380"/>
                  <a:pt x="1241" y="295"/>
                </a:cubicBezTo>
                <a:cubicBezTo>
                  <a:pt x="1248" y="210"/>
                  <a:pt x="1252" y="162"/>
                  <a:pt x="1253" y="137"/>
                </a:cubicBezTo>
                <a:cubicBezTo>
                  <a:pt x="1255" y="111"/>
                  <a:pt x="1255" y="108"/>
                  <a:pt x="1256" y="104"/>
                </a:cubicBezTo>
                <a:cubicBezTo>
                  <a:pt x="1256" y="101"/>
                  <a:pt x="1256" y="97"/>
                  <a:pt x="1256" y="95"/>
                </a:cubicBezTo>
                <a:cubicBezTo>
                  <a:pt x="1256" y="93"/>
                  <a:pt x="1256" y="93"/>
                  <a:pt x="1256" y="92"/>
                </a:cubicBezTo>
                <a:cubicBezTo>
                  <a:pt x="1256" y="91"/>
                  <a:pt x="1256" y="91"/>
                  <a:pt x="1255" y="90"/>
                </a:cubicBezTo>
                <a:cubicBezTo>
                  <a:pt x="1255" y="90"/>
                  <a:pt x="1254" y="90"/>
                  <a:pt x="1245" y="90"/>
                </a:cubicBezTo>
                <a:close/>
              </a:path>
            </a:pathLst>
          </a:custGeom>
          <a:solidFill>
            <a:srgbClr val="F6C90E"/>
          </a:solidFill>
          <a:ln w="0" cap="flat">
            <a:noFill/>
            <a:prstDash val="solid"/>
            <a:miter lim="800000"/>
            <a:headEnd/>
            <a:tailEnd/>
          </a:ln>
          <a:extLst/>
        </p:spPr>
        <p:txBody>
          <a:bodyPr/>
          <a:lstStyle/>
          <a:p>
            <a:endParaRPr lang="en-US"/>
          </a:p>
        </p:txBody>
      </p:sp>
      <p:sp>
        <p:nvSpPr>
          <p:cNvPr id="29" name="Freeform 28"/>
          <p:cNvSpPr>
            <a:spLocks/>
          </p:cNvSpPr>
          <p:nvPr/>
        </p:nvSpPr>
        <p:spPr bwMode="auto">
          <a:xfrm>
            <a:off x="6480044" y="2755702"/>
            <a:ext cx="388620" cy="457200"/>
          </a:xfrm>
          <a:custGeom>
            <a:avLst/>
            <a:gdLst>
              <a:gd name="T0" fmla="*/ 185 w 1815"/>
              <a:gd name="T1" fmla="*/ 0 h 2138"/>
              <a:gd name="T2" fmla="*/ 217 w 1815"/>
              <a:gd name="T3" fmla="*/ 2 h 2138"/>
              <a:gd name="T4" fmla="*/ 465 w 1815"/>
              <a:gd name="T5" fmla="*/ 23 h 2138"/>
              <a:gd name="T6" fmla="*/ 1174 w 1815"/>
              <a:gd name="T7" fmla="*/ 85 h 2138"/>
              <a:gd name="T8" fmla="*/ 1402 w 1815"/>
              <a:gd name="T9" fmla="*/ 108 h 2138"/>
              <a:gd name="T10" fmla="*/ 1466 w 1815"/>
              <a:gd name="T11" fmla="*/ 140 h 2138"/>
              <a:gd name="T12" fmla="*/ 1521 w 1815"/>
              <a:gd name="T13" fmla="*/ 198 h 2138"/>
              <a:gd name="T14" fmla="*/ 1558 w 1815"/>
              <a:gd name="T15" fmla="*/ 302 h 2138"/>
              <a:gd name="T16" fmla="*/ 1619 w 1815"/>
              <a:gd name="T17" fmla="*/ 670 h 2138"/>
              <a:gd name="T18" fmla="*/ 1775 w 1815"/>
              <a:gd name="T19" fmla="*/ 1627 h 2138"/>
              <a:gd name="T20" fmla="*/ 1815 w 1815"/>
              <a:gd name="T21" fmla="*/ 1906 h 2138"/>
              <a:gd name="T22" fmla="*/ 1808 w 1815"/>
              <a:gd name="T23" fmla="*/ 1968 h 2138"/>
              <a:gd name="T24" fmla="*/ 1785 w 1815"/>
              <a:gd name="T25" fmla="*/ 2030 h 2138"/>
              <a:gd name="T26" fmla="*/ 1743 w 1815"/>
              <a:gd name="T27" fmla="*/ 2085 h 2138"/>
              <a:gd name="T28" fmla="*/ 1688 w 1815"/>
              <a:gd name="T29" fmla="*/ 2119 h 2138"/>
              <a:gd name="T30" fmla="*/ 1621 w 1815"/>
              <a:gd name="T31" fmla="*/ 2132 h 2138"/>
              <a:gd name="T32" fmla="*/ 1318 w 1815"/>
              <a:gd name="T33" fmla="*/ 2135 h 2138"/>
              <a:gd name="T34" fmla="*/ 380 w 1815"/>
              <a:gd name="T35" fmla="*/ 2137 h 2138"/>
              <a:gd name="T36" fmla="*/ 84 w 1815"/>
              <a:gd name="T37" fmla="*/ 2138 h 2138"/>
              <a:gd name="T38" fmla="*/ 42 w 1815"/>
              <a:gd name="T39" fmla="*/ 2136 h 2138"/>
              <a:gd name="T40" fmla="*/ 23 w 1815"/>
              <a:gd name="T41" fmla="*/ 2129 h 2138"/>
              <a:gd name="T42" fmla="*/ 8 w 1815"/>
              <a:gd name="T43" fmla="*/ 2118 h 2138"/>
              <a:gd name="T44" fmla="*/ 2 w 1815"/>
              <a:gd name="T45" fmla="*/ 2110 h 2138"/>
              <a:gd name="T46" fmla="*/ 1 w 1815"/>
              <a:gd name="T47" fmla="*/ 2061 h 2138"/>
              <a:gd name="T48" fmla="*/ 14 w 1815"/>
              <a:gd name="T49" fmla="*/ 1875 h 2138"/>
              <a:gd name="T50" fmla="*/ 34 w 1815"/>
              <a:gd name="T51" fmla="*/ 1640 h 2138"/>
              <a:gd name="T52" fmla="*/ 59 w 1815"/>
              <a:gd name="T53" fmla="*/ 1381 h 2138"/>
              <a:gd name="T54" fmla="*/ 93 w 1815"/>
              <a:gd name="T55" fmla="*/ 1015 h 2138"/>
              <a:gd name="T56" fmla="*/ 126 w 1815"/>
              <a:gd name="T57" fmla="*/ 657 h 2138"/>
              <a:gd name="T58" fmla="*/ 148 w 1815"/>
              <a:gd name="T59" fmla="*/ 425 h 2138"/>
              <a:gd name="T60" fmla="*/ 168 w 1815"/>
              <a:gd name="T61" fmla="*/ 188 h 2138"/>
              <a:gd name="T62" fmla="*/ 178 w 1815"/>
              <a:gd name="T63" fmla="*/ 61 h 2138"/>
              <a:gd name="T64" fmla="*/ 181 w 1815"/>
              <a:gd name="T65" fmla="*/ 16 h 2138"/>
              <a:gd name="T66" fmla="*/ 182 w 1815"/>
              <a:gd name="T67" fmla="*/ 4 h 2138"/>
              <a:gd name="T68" fmla="*/ 181 w 1815"/>
              <a:gd name="T69" fmla="*/ 2 h 2138"/>
              <a:gd name="T70" fmla="*/ 185 w 1815"/>
              <a:gd name="T71" fmla="*/ 0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5" h="2138">
                <a:moveTo>
                  <a:pt x="185" y="0"/>
                </a:moveTo>
                <a:cubicBezTo>
                  <a:pt x="188" y="0"/>
                  <a:pt x="195" y="0"/>
                  <a:pt x="217" y="2"/>
                </a:cubicBezTo>
                <a:cubicBezTo>
                  <a:pt x="240" y="4"/>
                  <a:pt x="277" y="7"/>
                  <a:pt x="465" y="23"/>
                </a:cubicBezTo>
                <a:cubicBezTo>
                  <a:pt x="653" y="40"/>
                  <a:pt x="992" y="69"/>
                  <a:pt x="1174" y="85"/>
                </a:cubicBezTo>
                <a:cubicBezTo>
                  <a:pt x="1355" y="101"/>
                  <a:pt x="1380" y="102"/>
                  <a:pt x="1402" y="108"/>
                </a:cubicBezTo>
                <a:cubicBezTo>
                  <a:pt x="1425" y="115"/>
                  <a:pt x="1446" y="125"/>
                  <a:pt x="1466" y="140"/>
                </a:cubicBezTo>
                <a:cubicBezTo>
                  <a:pt x="1486" y="154"/>
                  <a:pt x="1505" y="173"/>
                  <a:pt x="1521" y="198"/>
                </a:cubicBezTo>
                <a:cubicBezTo>
                  <a:pt x="1536" y="224"/>
                  <a:pt x="1548" y="256"/>
                  <a:pt x="1558" y="302"/>
                </a:cubicBezTo>
                <a:cubicBezTo>
                  <a:pt x="1568" y="349"/>
                  <a:pt x="1577" y="410"/>
                  <a:pt x="1619" y="670"/>
                </a:cubicBezTo>
                <a:cubicBezTo>
                  <a:pt x="1661" y="930"/>
                  <a:pt x="1736" y="1388"/>
                  <a:pt x="1775" y="1627"/>
                </a:cubicBezTo>
                <a:cubicBezTo>
                  <a:pt x="1813" y="1866"/>
                  <a:pt x="1815" y="1886"/>
                  <a:pt x="1815" y="1906"/>
                </a:cubicBezTo>
                <a:cubicBezTo>
                  <a:pt x="1815" y="1926"/>
                  <a:pt x="1813" y="1947"/>
                  <a:pt x="1808" y="1968"/>
                </a:cubicBezTo>
                <a:cubicBezTo>
                  <a:pt x="1804" y="1989"/>
                  <a:pt x="1796" y="2010"/>
                  <a:pt x="1785" y="2030"/>
                </a:cubicBezTo>
                <a:cubicBezTo>
                  <a:pt x="1774" y="2051"/>
                  <a:pt x="1760" y="2070"/>
                  <a:pt x="1743" y="2085"/>
                </a:cubicBezTo>
                <a:cubicBezTo>
                  <a:pt x="1727" y="2101"/>
                  <a:pt x="1708" y="2112"/>
                  <a:pt x="1688" y="2119"/>
                </a:cubicBezTo>
                <a:cubicBezTo>
                  <a:pt x="1669" y="2127"/>
                  <a:pt x="1648" y="2130"/>
                  <a:pt x="1621" y="2132"/>
                </a:cubicBezTo>
                <a:cubicBezTo>
                  <a:pt x="1594" y="2134"/>
                  <a:pt x="1561" y="2135"/>
                  <a:pt x="1318" y="2135"/>
                </a:cubicBezTo>
                <a:cubicBezTo>
                  <a:pt x="1075" y="2136"/>
                  <a:pt x="622" y="2136"/>
                  <a:pt x="380" y="2137"/>
                </a:cubicBezTo>
                <a:cubicBezTo>
                  <a:pt x="137" y="2137"/>
                  <a:pt x="106" y="2138"/>
                  <a:pt x="84" y="2138"/>
                </a:cubicBezTo>
                <a:cubicBezTo>
                  <a:pt x="62" y="2138"/>
                  <a:pt x="51" y="2138"/>
                  <a:pt x="42" y="2136"/>
                </a:cubicBezTo>
                <a:cubicBezTo>
                  <a:pt x="34" y="2135"/>
                  <a:pt x="28" y="2132"/>
                  <a:pt x="23" y="2129"/>
                </a:cubicBezTo>
                <a:cubicBezTo>
                  <a:pt x="17" y="2125"/>
                  <a:pt x="12" y="2120"/>
                  <a:pt x="8" y="2118"/>
                </a:cubicBezTo>
                <a:cubicBezTo>
                  <a:pt x="5" y="2115"/>
                  <a:pt x="4" y="2114"/>
                  <a:pt x="2" y="2110"/>
                </a:cubicBezTo>
                <a:cubicBezTo>
                  <a:pt x="1" y="2106"/>
                  <a:pt x="0" y="2100"/>
                  <a:pt x="1" y="2061"/>
                </a:cubicBezTo>
                <a:cubicBezTo>
                  <a:pt x="3" y="2022"/>
                  <a:pt x="8" y="1951"/>
                  <a:pt x="14" y="1875"/>
                </a:cubicBezTo>
                <a:cubicBezTo>
                  <a:pt x="20" y="1799"/>
                  <a:pt x="27" y="1719"/>
                  <a:pt x="34" y="1640"/>
                </a:cubicBezTo>
                <a:cubicBezTo>
                  <a:pt x="42" y="1562"/>
                  <a:pt x="49" y="1485"/>
                  <a:pt x="59" y="1381"/>
                </a:cubicBezTo>
                <a:cubicBezTo>
                  <a:pt x="69" y="1277"/>
                  <a:pt x="81" y="1146"/>
                  <a:pt x="93" y="1015"/>
                </a:cubicBezTo>
                <a:cubicBezTo>
                  <a:pt x="106" y="884"/>
                  <a:pt x="118" y="753"/>
                  <a:pt x="126" y="657"/>
                </a:cubicBezTo>
                <a:cubicBezTo>
                  <a:pt x="135" y="562"/>
                  <a:pt x="141" y="503"/>
                  <a:pt x="148" y="425"/>
                </a:cubicBezTo>
                <a:cubicBezTo>
                  <a:pt x="154" y="348"/>
                  <a:pt x="162" y="253"/>
                  <a:pt x="168" y="188"/>
                </a:cubicBezTo>
                <a:cubicBezTo>
                  <a:pt x="173" y="122"/>
                  <a:pt x="176" y="85"/>
                  <a:pt x="178" y="61"/>
                </a:cubicBezTo>
                <a:cubicBezTo>
                  <a:pt x="180" y="36"/>
                  <a:pt x="181" y="23"/>
                  <a:pt x="181" y="16"/>
                </a:cubicBezTo>
                <a:cubicBezTo>
                  <a:pt x="182" y="8"/>
                  <a:pt x="182" y="6"/>
                  <a:pt x="182" y="4"/>
                </a:cubicBezTo>
                <a:cubicBezTo>
                  <a:pt x="182" y="3"/>
                  <a:pt x="182" y="2"/>
                  <a:pt x="181" y="2"/>
                </a:cubicBezTo>
                <a:cubicBezTo>
                  <a:pt x="181" y="1"/>
                  <a:pt x="181" y="1"/>
                  <a:pt x="185" y="0"/>
                </a:cubicBezTo>
                <a:close/>
              </a:path>
            </a:pathLst>
          </a:custGeom>
          <a:solidFill>
            <a:schemeClr val="accent6">
              <a:lumMod val="20000"/>
              <a:lumOff val="80000"/>
            </a:schemeClr>
          </a:solidFill>
          <a:ln w="0" cap="flat">
            <a:noFill/>
            <a:prstDash val="solid"/>
            <a:miter lim="800000"/>
            <a:headEnd/>
            <a:tailEnd/>
          </a:ln>
          <a:extLst/>
        </p:spPr>
        <p:txBody>
          <a:bodyPr/>
          <a:lstStyle/>
          <a:p>
            <a:endParaRPr lang="en-US"/>
          </a:p>
        </p:txBody>
      </p:sp>
      <p:sp>
        <p:nvSpPr>
          <p:cNvPr id="30" name="Freeform 29"/>
          <p:cNvSpPr>
            <a:spLocks/>
          </p:cNvSpPr>
          <p:nvPr/>
        </p:nvSpPr>
        <p:spPr bwMode="auto">
          <a:xfrm>
            <a:off x="6217154" y="2062282"/>
            <a:ext cx="259080" cy="259080"/>
          </a:xfrm>
          <a:custGeom>
            <a:avLst/>
            <a:gdLst>
              <a:gd name="T0" fmla="*/ 941 w 1221"/>
              <a:gd name="T1" fmla="*/ 5 h 1220"/>
              <a:gd name="T2" fmla="*/ 779 w 1221"/>
              <a:gd name="T3" fmla="*/ 149 h 1220"/>
              <a:gd name="T4" fmla="*/ 179 w 1221"/>
              <a:gd name="T5" fmla="*/ 655 h 1220"/>
              <a:gd name="T6" fmla="*/ 6 w 1221"/>
              <a:gd name="T7" fmla="*/ 797 h 1220"/>
              <a:gd name="T8" fmla="*/ 1 w 1221"/>
              <a:gd name="T9" fmla="*/ 810 h 1220"/>
              <a:gd name="T10" fmla="*/ 28 w 1221"/>
              <a:gd name="T11" fmla="*/ 847 h 1220"/>
              <a:gd name="T12" fmla="*/ 132 w 1221"/>
              <a:gd name="T13" fmla="*/ 971 h 1220"/>
              <a:gd name="T14" fmla="*/ 243 w 1221"/>
              <a:gd name="T15" fmla="*/ 1098 h 1220"/>
              <a:gd name="T16" fmla="*/ 282 w 1221"/>
              <a:gd name="T17" fmla="*/ 1143 h 1220"/>
              <a:gd name="T18" fmla="*/ 322 w 1221"/>
              <a:gd name="T19" fmla="*/ 1154 h 1220"/>
              <a:gd name="T20" fmla="*/ 527 w 1221"/>
              <a:gd name="T21" fmla="*/ 1172 h 1220"/>
              <a:gd name="T22" fmla="*/ 887 w 1221"/>
              <a:gd name="T23" fmla="*/ 1204 h 1220"/>
              <a:gd name="T24" fmla="*/ 1049 w 1221"/>
              <a:gd name="T25" fmla="*/ 1215 h 1220"/>
              <a:gd name="T26" fmla="*/ 1097 w 1221"/>
              <a:gd name="T27" fmla="*/ 1219 h 1220"/>
              <a:gd name="T28" fmla="*/ 1111 w 1221"/>
              <a:gd name="T29" fmla="*/ 1212 h 1220"/>
              <a:gd name="T30" fmla="*/ 1119 w 1221"/>
              <a:gd name="T31" fmla="*/ 1142 h 1220"/>
              <a:gd name="T32" fmla="*/ 1145 w 1221"/>
              <a:gd name="T33" fmla="*/ 938 h 1220"/>
              <a:gd name="T34" fmla="*/ 1177 w 1221"/>
              <a:gd name="T35" fmla="*/ 682 h 1220"/>
              <a:gd name="T36" fmla="*/ 1199 w 1221"/>
              <a:gd name="T37" fmla="*/ 494 h 1220"/>
              <a:gd name="T38" fmla="*/ 1218 w 1221"/>
              <a:gd name="T39" fmla="*/ 367 h 1220"/>
              <a:gd name="T40" fmla="*/ 1212 w 1221"/>
              <a:gd name="T41" fmla="*/ 322 h 1220"/>
              <a:gd name="T42" fmla="*/ 1148 w 1221"/>
              <a:gd name="T43" fmla="*/ 242 h 1220"/>
              <a:gd name="T44" fmla="*/ 1002 w 1221"/>
              <a:gd name="T45" fmla="*/ 66 h 1220"/>
              <a:gd name="T46" fmla="*/ 962 w 1221"/>
              <a:gd name="T47" fmla="*/ 17 h 1220"/>
              <a:gd name="T48" fmla="*/ 955 w 1221"/>
              <a:gd name="T49" fmla="*/ 9 h 1220"/>
              <a:gd name="T50" fmla="*/ 950 w 1221"/>
              <a:gd name="T51" fmla="*/ 4 h 1220"/>
              <a:gd name="T52" fmla="*/ 947 w 1221"/>
              <a:gd name="T53" fmla="*/ 1 h 1220"/>
              <a:gd name="T54" fmla="*/ 941 w 1221"/>
              <a:gd name="T55" fmla="*/ 5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21" h="1220">
                <a:moveTo>
                  <a:pt x="941" y="5"/>
                </a:moveTo>
                <a:cubicBezTo>
                  <a:pt x="937" y="10"/>
                  <a:pt x="930" y="19"/>
                  <a:pt x="779" y="149"/>
                </a:cubicBezTo>
                <a:cubicBezTo>
                  <a:pt x="628" y="278"/>
                  <a:pt x="333" y="527"/>
                  <a:pt x="179" y="655"/>
                </a:cubicBezTo>
                <a:cubicBezTo>
                  <a:pt x="25" y="784"/>
                  <a:pt x="12" y="791"/>
                  <a:pt x="6" y="797"/>
                </a:cubicBezTo>
                <a:cubicBezTo>
                  <a:pt x="0" y="803"/>
                  <a:pt x="0" y="806"/>
                  <a:pt x="1" y="810"/>
                </a:cubicBezTo>
                <a:cubicBezTo>
                  <a:pt x="3" y="815"/>
                  <a:pt x="6" y="820"/>
                  <a:pt x="28" y="847"/>
                </a:cubicBezTo>
                <a:cubicBezTo>
                  <a:pt x="50" y="874"/>
                  <a:pt x="91" y="922"/>
                  <a:pt x="132" y="971"/>
                </a:cubicBezTo>
                <a:cubicBezTo>
                  <a:pt x="174" y="1020"/>
                  <a:pt x="217" y="1069"/>
                  <a:pt x="243" y="1098"/>
                </a:cubicBezTo>
                <a:cubicBezTo>
                  <a:pt x="268" y="1128"/>
                  <a:pt x="277" y="1138"/>
                  <a:pt x="282" y="1143"/>
                </a:cubicBezTo>
                <a:cubicBezTo>
                  <a:pt x="287" y="1149"/>
                  <a:pt x="289" y="1151"/>
                  <a:pt x="322" y="1154"/>
                </a:cubicBezTo>
                <a:cubicBezTo>
                  <a:pt x="355" y="1157"/>
                  <a:pt x="418" y="1162"/>
                  <a:pt x="527" y="1172"/>
                </a:cubicBezTo>
                <a:cubicBezTo>
                  <a:pt x="636" y="1182"/>
                  <a:pt x="790" y="1196"/>
                  <a:pt x="887" y="1204"/>
                </a:cubicBezTo>
                <a:cubicBezTo>
                  <a:pt x="984" y="1212"/>
                  <a:pt x="1023" y="1214"/>
                  <a:pt x="1049" y="1215"/>
                </a:cubicBezTo>
                <a:cubicBezTo>
                  <a:pt x="1075" y="1217"/>
                  <a:pt x="1089" y="1219"/>
                  <a:pt x="1097" y="1219"/>
                </a:cubicBezTo>
                <a:cubicBezTo>
                  <a:pt x="1105" y="1220"/>
                  <a:pt x="1109" y="1220"/>
                  <a:pt x="1111" y="1212"/>
                </a:cubicBezTo>
                <a:cubicBezTo>
                  <a:pt x="1113" y="1204"/>
                  <a:pt x="1114" y="1187"/>
                  <a:pt x="1119" y="1142"/>
                </a:cubicBezTo>
                <a:cubicBezTo>
                  <a:pt x="1124" y="1097"/>
                  <a:pt x="1134" y="1023"/>
                  <a:pt x="1145" y="938"/>
                </a:cubicBezTo>
                <a:cubicBezTo>
                  <a:pt x="1155" y="854"/>
                  <a:pt x="1167" y="758"/>
                  <a:pt x="1177" y="682"/>
                </a:cubicBezTo>
                <a:cubicBezTo>
                  <a:pt x="1186" y="605"/>
                  <a:pt x="1192" y="547"/>
                  <a:pt x="1199" y="494"/>
                </a:cubicBezTo>
                <a:cubicBezTo>
                  <a:pt x="1206" y="441"/>
                  <a:pt x="1214" y="393"/>
                  <a:pt x="1218" y="367"/>
                </a:cubicBezTo>
                <a:cubicBezTo>
                  <a:pt x="1221" y="340"/>
                  <a:pt x="1220" y="334"/>
                  <a:pt x="1212" y="322"/>
                </a:cubicBezTo>
                <a:cubicBezTo>
                  <a:pt x="1204" y="310"/>
                  <a:pt x="1190" y="292"/>
                  <a:pt x="1148" y="242"/>
                </a:cubicBezTo>
                <a:cubicBezTo>
                  <a:pt x="1107" y="191"/>
                  <a:pt x="1038" y="108"/>
                  <a:pt x="1002" y="66"/>
                </a:cubicBezTo>
                <a:cubicBezTo>
                  <a:pt x="967" y="23"/>
                  <a:pt x="964" y="20"/>
                  <a:pt x="962" y="17"/>
                </a:cubicBezTo>
                <a:cubicBezTo>
                  <a:pt x="960" y="14"/>
                  <a:pt x="957" y="11"/>
                  <a:pt x="955" y="9"/>
                </a:cubicBezTo>
                <a:cubicBezTo>
                  <a:pt x="953" y="7"/>
                  <a:pt x="951" y="5"/>
                  <a:pt x="950" y="4"/>
                </a:cubicBezTo>
                <a:cubicBezTo>
                  <a:pt x="948" y="2"/>
                  <a:pt x="948" y="1"/>
                  <a:pt x="947" y="1"/>
                </a:cubicBezTo>
                <a:cubicBezTo>
                  <a:pt x="946" y="0"/>
                  <a:pt x="945" y="0"/>
                  <a:pt x="941" y="5"/>
                </a:cubicBezTo>
                <a:close/>
              </a:path>
            </a:pathLst>
          </a:custGeom>
          <a:solidFill>
            <a:srgbClr val="90A6B1"/>
          </a:solidFill>
          <a:ln w="0" cap="flat">
            <a:noFill/>
            <a:prstDash val="solid"/>
            <a:miter lim="800000"/>
            <a:headEnd/>
            <a:tailEnd/>
          </a:ln>
          <a:extLst/>
        </p:spPr>
        <p:txBody>
          <a:bodyPr/>
          <a:lstStyle/>
          <a:p>
            <a:endParaRPr lang="en-US"/>
          </a:p>
        </p:txBody>
      </p:sp>
      <p:sp>
        <p:nvSpPr>
          <p:cNvPr id="31" name="Freeform 30"/>
          <p:cNvSpPr>
            <a:spLocks/>
          </p:cNvSpPr>
          <p:nvPr/>
        </p:nvSpPr>
        <p:spPr bwMode="auto">
          <a:xfrm>
            <a:off x="6476234" y="2149912"/>
            <a:ext cx="106680" cy="156210"/>
          </a:xfrm>
          <a:custGeom>
            <a:avLst/>
            <a:gdLst>
              <a:gd name="T0" fmla="*/ 88 w 505"/>
              <a:gd name="T1" fmla="*/ 2 h 731"/>
              <a:gd name="T2" fmla="*/ 71 w 505"/>
              <a:gd name="T3" fmla="*/ 126 h 731"/>
              <a:gd name="T4" fmla="*/ 14 w 505"/>
              <a:gd name="T5" fmla="*/ 589 h 731"/>
              <a:gd name="T6" fmla="*/ 2 w 505"/>
              <a:gd name="T7" fmla="*/ 709 h 731"/>
              <a:gd name="T8" fmla="*/ 35 w 505"/>
              <a:gd name="T9" fmla="*/ 710 h 731"/>
              <a:gd name="T10" fmla="*/ 168 w 505"/>
              <a:gd name="T11" fmla="*/ 714 h 731"/>
              <a:gd name="T12" fmla="*/ 355 w 505"/>
              <a:gd name="T13" fmla="*/ 724 h 731"/>
              <a:gd name="T14" fmla="*/ 465 w 505"/>
              <a:gd name="T15" fmla="*/ 731 h 731"/>
              <a:gd name="T16" fmla="*/ 493 w 505"/>
              <a:gd name="T17" fmla="*/ 729 h 731"/>
              <a:gd name="T18" fmla="*/ 497 w 505"/>
              <a:gd name="T19" fmla="*/ 684 h 731"/>
              <a:gd name="T20" fmla="*/ 503 w 505"/>
              <a:gd name="T21" fmla="*/ 527 h 731"/>
              <a:gd name="T22" fmla="*/ 501 w 505"/>
              <a:gd name="T23" fmla="*/ 482 h 731"/>
              <a:gd name="T24" fmla="*/ 436 w 505"/>
              <a:gd name="T25" fmla="*/ 409 h 731"/>
              <a:gd name="T26" fmla="*/ 213 w 505"/>
              <a:gd name="T27" fmla="*/ 149 h 731"/>
              <a:gd name="T28" fmla="*/ 140 w 505"/>
              <a:gd name="T29" fmla="*/ 60 h 731"/>
              <a:gd name="T30" fmla="*/ 116 w 505"/>
              <a:gd name="T31" fmla="*/ 29 h 731"/>
              <a:gd name="T32" fmla="*/ 100 w 505"/>
              <a:gd name="T33" fmla="*/ 12 h 731"/>
              <a:gd name="T34" fmla="*/ 93 w 505"/>
              <a:gd name="T35" fmla="*/ 4 h 731"/>
              <a:gd name="T36" fmla="*/ 90 w 505"/>
              <a:gd name="T37" fmla="*/ 0 h 731"/>
              <a:gd name="T38" fmla="*/ 88 w 505"/>
              <a:gd name="T39" fmla="*/ 2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5" h="731">
                <a:moveTo>
                  <a:pt x="88" y="2"/>
                </a:moveTo>
                <a:cubicBezTo>
                  <a:pt x="87" y="5"/>
                  <a:pt x="86" y="9"/>
                  <a:pt x="71" y="126"/>
                </a:cubicBezTo>
                <a:cubicBezTo>
                  <a:pt x="57" y="243"/>
                  <a:pt x="28" y="473"/>
                  <a:pt x="14" y="589"/>
                </a:cubicBezTo>
                <a:cubicBezTo>
                  <a:pt x="0" y="705"/>
                  <a:pt x="0" y="708"/>
                  <a:pt x="2" y="709"/>
                </a:cubicBezTo>
                <a:cubicBezTo>
                  <a:pt x="5" y="710"/>
                  <a:pt x="9" y="710"/>
                  <a:pt x="35" y="710"/>
                </a:cubicBezTo>
                <a:cubicBezTo>
                  <a:pt x="61" y="711"/>
                  <a:pt x="108" y="711"/>
                  <a:pt x="168" y="714"/>
                </a:cubicBezTo>
                <a:cubicBezTo>
                  <a:pt x="228" y="717"/>
                  <a:pt x="301" y="721"/>
                  <a:pt x="355" y="724"/>
                </a:cubicBezTo>
                <a:cubicBezTo>
                  <a:pt x="409" y="728"/>
                  <a:pt x="445" y="730"/>
                  <a:pt x="465" y="731"/>
                </a:cubicBezTo>
                <a:cubicBezTo>
                  <a:pt x="486" y="731"/>
                  <a:pt x="490" y="730"/>
                  <a:pt x="493" y="729"/>
                </a:cubicBezTo>
                <a:cubicBezTo>
                  <a:pt x="495" y="727"/>
                  <a:pt x="495" y="724"/>
                  <a:pt x="497" y="684"/>
                </a:cubicBezTo>
                <a:cubicBezTo>
                  <a:pt x="499" y="644"/>
                  <a:pt x="502" y="567"/>
                  <a:pt x="503" y="527"/>
                </a:cubicBezTo>
                <a:cubicBezTo>
                  <a:pt x="505" y="487"/>
                  <a:pt x="504" y="485"/>
                  <a:pt x="501" y="482"/>
                </a:cubicBezTo>
                <a:cubicBezTo>
                  <a:pt x="498" y="479"/>
                  <a:pt x="493" y="474"/>
                  <a:pt x="436" y="409"/>
                </a:cubicBezTo>
                <a:cubicBezTo>
                  <a:pt x="380" y="343"/>
                  <a:pt x="271" y="217"/>
                  <a:pt x="213" y="149"/>
                </a:cubicBezTo>
                <a:cubicBezTo>
                  <a:pt x="155" y="81"/>
                  <a:pt x="148" y="71"/>
                  <a:pt x="140" y="60"/>
                </a:cubicBezTo>
                <a:cubicBezTo>
                  <a:pt x="132" y="49"/>
                  <a:pt x="123" y="37"/>
                  <a:pt x="116" y="29"/>
                </a:cubicBezTo>
                <a:cubicBezTo>
                  <a:pt x="110" y="20"/>
                  <a:pt x="104" y="15"/>
                  <a:pt x="100" y="12"/>
                </a:cubicBezTo>
                <a:cubicBezTo>
                  <a:pt x="96" y="8"/>
                  <a:pt x="94" y="5"/>
                  <a:pt x="93" y="4"/>
                </a:cubicBezTo>
                <a:cubicBezTo>
                  <a:pt x="92" y="2"/>
                  <a:pt x="91" y="1"/>
                  <a:pt x="90" y="0"/>
                </a:cubicBezTo>
                <a:cubicBezTo>
                  <a:pt x="89" y="0"/>
                  <a:pt x="89" y="0"/>
                  <a:pt x="88" y="2"/>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32" name="Freeform 31"/>
          <p:cNvSpPr>
            <a:spLocks/>
          </p:cNvSpPr>
          <p:nvPr/>
        </p:nvSpPr>
        <p:spPr bwMode="auto">
          <a:xfrm>
            <a:off x="6030464" y="2439472"/>
            <a:ext cx="171450" cy="251460"/>
          </a:xfrm>
          <a:custGeom>
            <a:avLst/>
            <a:gdLst>
              <a:gd name="T0" fmla="*/ 37 w 810"/>
              <a:gd name="T1" fmla="*/ 13 h 1182"/>
              <a:gd name="T2" fmla="*/ 33 w 810"/>
              <a:gd name="T3" fmla="*/ 98 h 1182"/>
              <a:gd name="T4" fmla="*/ 32 w 810"/>
              <a:gd name="T5" fmla="*/ 272 h 1182"/>
              <a:gd name="T6" fmla="*/ 24 w 810"/>
              <a:gd name="T7" fmla="*/ 499 h 1182"/>
              <a:gd name="T8" fmla="*/ 4 w 810"/>
              <a:gd name="T9" fmla="*/ 949 h 1182"/>
              <a:gd name="T10" fmla="*/ 6 w 810"/>
              <a:gd name="T11" fmla="*/ 1074 h 1182"/>
              <a:gd name="T12" fmla="*/ 40 w 810"/>
              <a:gd name="T13" fmla="*/ 1103 h 1182"/>
              <a:gd name="T14" fmla="*/ 97 w 810"/>
              <a:gd name="T15" fmla="*/ 1144 h 1182"/>
              <a:gd name="T16" fmla="*/ 143 w 810"/>
              <a:gd name="T17" fmla="*/ 1160 h 1182"/>
              <a:gd name="T18" fmla="*/ 240 w 810"/>
              <a:gd name="T19" fmla="*/ 1167 h 1182"/>
              <a:gd name="T20" fmla="*/ 368 w 810"/>
              <a:gd name="T21" fmla="*/ 1174 h 1182"/>
              <a:gd name="T22" fmla="*/ 565 w 810"/>
              <a:gd name="T23" fmla="*/ 1179 h 1182"/>
              <a:gd name="T24" fmla="*/ 690 w 810"/>
              <a:gd name="T25" fmla="*/ 1181 h 1182"/>
              <a:gd name="T26" fmla="*/ 721 w 810"/>
              <a:gd name="T27" fmla="*/ 1181 h 1182"/>
              <a:gd name="T28" fmla="*/ 725 w 810"/>
              <a:gd name="T29" fmla="*/ 1170 h 1182"/>
              <a:gd name="T30" fmla="*/ 735 w 810"/>
              <a:gd name="T31" fmla="*/ 1010 h 1182"/>
              <a:gd name="T32" fmla="*/ 777 w 810"/>
              <a:gd name="T33" fmla="*/ 446 h 1182"/>
              <a:gd name="T34" fmla="*/ 795 w 810"/>
              <a:gd name="T35" fmla="*/ 228 h 1182"/>
              <a:gd name="T36" fmla="*/ 807 w 810"/>
              <a:gd name="T37" fmla="*/ 81 h 1182"/>
              <a:gd name="T38" fmla="*/ 809 w 810"/>
              <a:gd name="T39" fmla="*/ 39 h 1182"/>
              <a:gd name="T40" fmla="*/ 800 w 810"/>
              <a:gd name="T41" fmla="*/ 32 h 1182"/>
              <a:gd name="T42" fmla="*/ 744 w 810"/>
              <a:gd name="T43" fmla="*/ 28 h 1182"/>
              <a:gd name="T44" fmla="*/ 548 w 810"/>
              <a:gd name="T45" fmla="*/ 21 h 1182"/>
              <a:gd name="T46" fmla="*/ 250 w 810"/>
              <a:gd name="T47" fmla="*/ 10 h 1182"/>
              <a:gd name="T48" fmla="*/ 91 w 810"/>
              <a:gd name="T49" fmla="*/ 3 h 1182"/>
              <a:gd name="T50" fmla="*/ 52 w 810"/>
              <a:gd name="T51" fmla="*/ 1 h 1182"/>
              <a:gd name="T52" fmla="*/ 44 w 810"/>
              <a:gd name="T53" fmla="*/ 0 h 1182"/>
              <a:gd name="T54" fmla="*/ 40 w 810"/>
              <a:gd name="T55" fmla="*/ 0 h 1182"/>
              <a:gd name="T56" fmla="*/ 37 w 810"/>
              <a:gd name="T57" fmla="*/ 13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0" h="1182">
                <a:moveTo>
                  <a:pt x="37" y="13"/>
                </a:moveTo>
                <a:cubicBezTo>
                  <a:pt x="36" y="26"/>
                  <a:pt x="33" y="51"/>
                  <a:pt x="33" y="98"/>
                </a:cubicBezTo>
                <a:cubicBezTo>
                  <a:pt x="32" y="146"/>
                  <a:pt x="33" y="216"/>
                  <a:pt x="32" y="272"/>
                </a:cubicBezTo>
                <a:cubicBezTo>
                  <a:pt x="32" y="328"/>
                  <a:pt x="30" y="371"/>
                  <a:pt x="24" y="499"/>
                </a:cubicBezTo>
                <a:cubicBezTo>
                  <a:pt x="18" y="627"/>
                  <a:pt x="9" y="839"/>
                  <a:pt x="4" y="949"/>
                </a:cubicBezTo>
                <a:cubicBezTo>
                  <a:pt x="0" y="1059"/>
                  <a:pt x="1" y="1066"/>
                  <a:pt x="6" y="1074"/>
                </a:cubicBezTo>
                <a:cubicBezTo>
                  <a:pt x="12" y="1082"/>
                  <a:pt x="23" y="1090"/>
                  <a:pt x="40" y="1103"/>
                </a:cubicBezTo>
                <a:cubicBezTo>
                  <a:pt x="58" y="1116"/>
                  <a:pt x="82" y="1134"/>
                  <a:pt x="97" y="1144"/>
                </a:cubicBezTo>
                <a:cubicBezTo>
                  <a:pt x="113" y="1154"/>
                  <a:pt x="120" y="1157"/>
                  <a:pt x="143" y="1160"/>
                </a:cubicBezTo>
                <a:cubicBezTo>
                  <a:pt x="166" y="1162"/>
                  <a:pt x="204" y="1165"/>
                  <a:pt x="240" y="1167"/>
                </a:cubicBezTo>
                <a:cubicBezTo>
                  <a:pt x="276" y="1169"/>
                  <a:pt x="311" y="1171"/>
                  <a:pt x="368" y="1174"/>
                </a:cubicBezTo>
                <a:cubicBezTo>
                  <a:pt x="425" y="1176"/>
                  <a:pt x="505" y="1178"/>
                  <a:pt x="565" y="1179"/>
                </a:cubicBezTo>
                <a:cubicBezTo>
                  <a:pt x="626" y="1181"/>
                  <a:pt x="666" y="1181"/>
                  <a:pt x="690" y="1181"/>
                </a:cubicBezTo>
                <a:cubicBezTo>
                  <a:pt x="713" y="1182"/>
                  <a:pt x="718" y="1182"/>
                  <a:pt x="721" y="1181"/>
                </a:cubicBezTo>
                <a:cubicBezTo>
                  <a:pt x="724" y="1180"/>
                  <a:pt x="725" y="1177"/>
                  <a:pt x="725" y="1170"/>
                </a:cubicBezTo>
                <a:cubicBezTo>
                  <a:pt x="725" y="1163"/>
                  <a:pt x="725" y="1152"/>
                  <a:pt x="735" y="1010"/>
                </a:cubicBezTo>
                <a:cubicBezTo>
                  <a:pt x="745" y="868"/>
                  <a:pt x="765" y="595"/>
                  <a:pt x="777" y="446"/>
                </a:cubicBezTo>
                <a:cubicBezTo>
                  <a:pt x="788" y="298"/>
                  <a:pt x="791" y="274"/>
                  <a:pt x="795" y="228"/>
                </a:cubicBezTo>
                <a:cubicBezTo>
                  <a:pt x="799" y="183"/>
                  <a:pt x="804" y="116"/>
                  <a:pt x="807" y="81"/>
                </a:cubicBezTo>
                <a:cubicBezTo>
                  <a:pt x="809" y="46"/>
                  <a:pt x="810" y="42"/>
                  <a:pt x="809" y="39"/>
                </a:cubicBezTo>
                <a:cubicBezTo>
                  <a:pt x="808" y="36"/>
                  <a:pt x="807" y="34"/>
                  <a:pt x="800" y="32"/>
                </a:cubicBezTo>
                <a:cubicBezTo>
                  <a:pt x="794" y="31"/>
                  <a:pt x="783" y="30"/>
                  <a:pt x="744" y="28"/>
                </a:cubicBezTo>
                <a:cubicBezTo>
                  <a:pt x="706" y="27"/>
                  <a:pt x="641" y="24"/>
                  <a:pt x="548" y="21"/>
                </a:cubicBezTo>
                <a:cubicBezTo>
                  <a:pt x="455" y="18"/>
                  <a:pt x="334" y="13"/>
                  <a:pt x="250" y="10"/>
                </a:cubicBezTo>
                <a:cubicBezTo>
                  <a:pt x="166" y="7"/>
                  <a:pt x="118" y="4"/>
                  <a:pt x="91" y="3"/>
                </a:cubicBezTo>
                <a:cubicBezTo>
                  <a:pt x="63" y="2"/>
                  <a:pt x="56" y="2"/>
                  <a:pt x="52" y="1"/>
                </a:cubicBezTo>
                <a:cubicBezTo>
                  <a:pt x="47" y="1"/>
                  <a:pt x="45" y="1"/>
                  <a:pt x="44" y="0"/>
                </a:cubicBezTo>
                <a:cubicBezTo>
                  <a:pt x="43" y="0"/>
                  <a:pt x="41" y="0"/>
                  <a:pt x="40" y="0"/>
                </a:cubicBezTo>
                <a:cubicBezTo>
                  <a:pt x="39" y="0"/>
                  <a:pt x="39" y="0"/>
                  <a:pt x="37" y="13"/>
                </a:cubicBezTo>
                <a:close/>
              </a:path>
            </a:pathLst>
          </a:custGeom>
          <a:solidFill>
            <a:srgbClr val="F6C90E"/>
          </a:solidFill>
          <a:ln w="0" cap="flat">
            <a:noFill/>
            <a:prstDash val="solid"/>
            <a:miter lim="800000"/>
            <a:headEnd/>
            <a:tailEnd/>
          </a:ln>
          <a:extLst/>
        </p:spPr>
        <p:txBody>
          <a:bodyPr/>
          <a:lstStyle/>
          <a:p>
            <a:endParaRPr lang="en-US"/>
          </a:p>
        </p:txBody>
      </p:sp>
      <p:sp>
        <p:nvSpPr>
          <p:cNvPr id="33" name="Freeform 32"/>
          <p:cNvSpPr>
            <a:spLocks/>
          </p:cNvSpPr>
          <p:nvPr/>
        </p:nvSpPr>
        <p:spPr bwMode="auto">
          <a:xfrm>
            <a:off x="6038084" y="2340412"/>
            <a:ext cx="171450" cy="106680"/>
          </a:xfrm>
          <a:custGeom>
            <a:avLst/>
            <a:gdLst>
              <a:gd name="T0" fmla="*/ 778 w 806"/>
              <a:gd name="T1" fmla="*/ 22 h 496"/>
              <a:gd name="T2" fmla="*/ 633 w 806"/>
              <a:gd name="T3" fmla="*/ 14 h 496"/>
              <a:gd name="T4" fmla="*/ 430 w 806"/>
              <a:gd name="T5" fmla="*/ 5 h 496"/>
              <a:gd name="T6" fmla="*/ 286 w 806"/>
              <a:gd name="T7" fmla="*/ 0 h 496"/>
              <a:gd name="T8" fmla="*/ 201 w 806"/>
              <a:gd name="T9" fmla="*/ 6 h 496"/>
              <a:gd name="T10" fmla="*/ 124 w 806"/>
              <a:gd name="T11" fmla="*/ 29 h 496"/>
              <a:gd name="T12" fmla="*/ 68 w 806"/>
              <a:gd name="T13" fmla="*/ 69 h 496"/>
              <a:gd name="T14" fmla="*/ 29 w 806"/>
              <a:gd name="T15" fmla="*/ 134 h 496"/>
              <a:gd name="T16" fmla="*/ 11 w 806"/>
              <a:gd name="T17" fmla="*/ 221 h 496"/>
              <a:gd name="T18" fmla="*/ 2 w 806"/>
              <a:gd name="T19" fmla="*/ 328 h 496"/>
              <a:gd name="T20" fmla="*/ 2 w 806"/>
              <a:gd name="T21" fmla="*/ 417 h 496"/>
              <a:gd name="T22" fmla="*/ 4 w 806"/>
              <a:gd name="T23" fmla="*/ 458 h 496"/>
              <a:gd name="T24" fmla="*/ 10 w 806"/>
              <a:gd name="T25" fmla="*/ 465 h 496"/>
              <a:gd name="T26" fmla="*/ 55 w 806"/>
              <a:gd name="T27" fmla="*/ 467 h 496"/>
              <a:gd name="T28" fmla="*/ 188 w 806"/>
              <a:gd name="T29" fmla="*/ 472 h 496"/>
              <a:gd name="T30" fmla="*/ 389 w 806"/>
              <a:gd name="T31" fmla="*/ 480 h 496"/>
              <a:gd name="T32" fmla="*/ 606 w 806"/>
              <a:gd name="T33" fmla="*/ 488 h 496"/>
              <a:gd name="T34" fmla="*/ 731 w 806"/>
              <a:gd name="T35" fmla="*/ 493 h 496"/>
              <a:gd name="T36" fmla="*/ 768 w 806"/>
              <a:gd name="T37" fmla="*/ 494 h 496"/>
              <a:gd name="T38" fmla="*/ 776 w 806"/>
              <a:gd name="T39" fmla="*/ 471 h 496"/>
              <a:gd name="T40" fmla="*/ 784 w 806"/>
              <a:gd name="T41" fmla="*/ 363 h 496"/>
              <a:gd name="T42" fmla="*/ 800 w 806"/>
              <a:gd name="T43" fmla="*/ 120 h 496"/>
              <a:gd name="T44" fmla="*/ 804 w 806"/>
              <a:gd name="T45" fmla="*/ 49 h 496"/>
              <a:gd name="T46" fmla="*/ 805 w 806"/>
              <a:gd name="T47" fmla="*/ 35 h 496"/>
              <a:gd name="T48" fmla="*/ 805 w 806"/>
              <a:gd name="T49" fmla="*/ 28 h 496"/>
              <a:gd name="T50" fmla="*/ 778 w 806"/>
              <a:gd name="T51" fmla="*/ 22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6" h="496">
                <a:moveTo>
                  <a:pt x="778" y="22"/>
                </a:moveTo>
                <a:cubicBezTo>
                  <a:pt x="751" y="20"/>
                  <a:pt x="698" y="17"/>
                  <a:pt x="633" y="14"/>
                </a:cubicBezTo>
                <a:cubicBezTo>
                  <a:pt x="569" y="11"/>
                  <a:pt x="492" y="8"/>
                  <a:pt x="430" y="5"/>
                </a:cubicBezTo>
                <a:cubicBezTo>
                  <a:pt x="368" y="3"/>
                  <a:pt x="321" y="0"/>
                  <a:pt x="286" y="0"/>
                </a:cubicBezTo>
                <a:cubicBezTo>
                  <a:pt x="250" y="0"/>
                  <a:pt x="227" y="2"/>
                  <a:pt x="201" y="6"/>
                </a:cubicBezTo>
                <a:cubicBezTo>
                  <a:pt x="176" y="11"/>
                  <a:pt x="147" y="18"/>
                  <a:pt x="124" y="29"/>
                </a:cubicBezTo>
                <a:cubicBezTo>
                  <a:pt x="101" y="39"/>
                  <a:pt x="84" y="52"/>
                  <a:pt x="68" y="69"/>
                </a:cubicBezTo>
                <a:cubicBezTo>
                  <a:pt x="52" y="87"/>
                  <a:pt x="38" y="109"/>
                  <a:pt x="29" y="134"/>
                </a:cubicBezTo>
                <a:cubicBezTo>
                  <a:pt x="20" y="159"/>
                  <a:pt x="16" y="187"/>
                  <a:pt x="11" y="221"/>
                </a:cubicBezTo>
                <a:cubicBezTo>
                  <a:pt x="7" y="254"/>
                  <a:pt x="3" y="292"/>
                  <a:pt x="2" y="328"/>
                </a:cubicBezTo>
                <a:cubicBezTo>
                  <a:pt x="0" y="363"/>
                  <a:pt x="2" y="395"/>
                  <a:pt x="2" y="417"/>
                </a:cubicBezTo>
                <a:cubicBezTo>
                  <a:pt x="3" y="439"/>
                  <a:pt x="3" y="451"/>
                  <a:pt x="4" y="458"/>
                </a:cubicBezTo>
                <a:cubicBezTo>
                  <a:pt x="4" y="464"/>
                  <a:pt x="5" y="464"/>
                  <a:pt x="10" y="465"/>
                </a:cubicBezTo>
                <a:cubicBezTo>
                  <a:pt x="16" y="466"/>
                  <a:pt x="26" y="466"/>
                  <a:pt x="55" y="467"/>
                </a:cubicBezTo>
                <a:cubicBezTo>
                  <a:pt x="83" y="469"/>
                  <a:pt x="130" y="470"/>
                  <a:pt x="188" y="472"/>
                </a:cubicBezTo>
                <a:cubicBezTo>
                  <a:pt x="245" y="474"/>
                  <a:pt x="314" y="477"/>
                  <a:pt x="389" y="480"/>
                </a:cubicBezTo>
                <a:cubicBezTo>
                  <a:pt x="464" y="483"/>
                  <a:pt x="545" y="486"/>
                  <a:pt x="606" y="488"/>
                </a:cubicBezTo>
                <a:cubicBezTo>
                  <a:pt x="667" y="491"/>
                  <a:pt x="707" y="491"/>
                  <a:pt x="731" y="493"/>
                </a:cubicBezTo>
                <a:cubicBezTo>
                  <a:pt x="755" y="494"/>
                  <a:pt x="763" y="496"/>
                  <a:pt x="768" y="494"/>
                </a:cubicBezTo>
                <a:cubicBezTo>
                  <a:pt x="772" y="491"/>
                  <a:pt x="774" y="486"/>
                  <a:pt x="776" y="471"/>
                </a:cubicBezTo>
                <a:cubicBezTo>
                  <a:pt x="778" y="456"/>
                  <a:pt x="780" y="432"/>
                  <a:pt x="784" y="363"/>
                </a:cubicBezTo>
                <a:cubicBezTo>
                  <a:pt x="789" y="294"/>
                  <a:pt x="797" y="180"/>
                  <a:pt x="800" y="120"/>
                </a:cubicBezTo>
                <a:cubicBezTo>
                  <a:pt x="804" y="60"/>
                  <a:pt x="804" y="55"/>
                  <a:pt x="804" y="49"/>
                </a:cubicBezTo>
                <a:cubicBezTo>
                  <a:pt x="804" y="44"/>
                  <a:pt x="805" y="39"/>
                  <a:pt x="805" y="35"/>
                </a:cubicBezTo>
                <a:cubicBezTo>
                  <a:pt x="806" y="31"/>
                  <a:pt x="805" y="30"/>
                  <a:pt x="805" y="28"/>
                </a:cubicBezTo>
                <a:cubicBezTo>
                  <a:pt x="805" y="26"/>
                  <a:pt x="805" y="24"/>
                  <a:pt x="778" y="22"/>
                </a:cubicBezTo>
                <a:close/>
              </a:path>
            </a:pathLst>
          </a:custGeom>
          <a:solidFill>
            <a:srgbClr val="A2B827"/>
          </a:solidFill>
          <a:ln w="0" cap="flat">
            <a:noFill/>
            <a:prstDash val="solid"/>
            <a:miter lim="800000"/>
            <a:headEnd/>
            <a:tailEnd/>
          </a:ln>
          <a:extLst/>
        </p:spPr>
        <p:txBody>
          <a:bodyPr/>
          <a:lstStyle/>
          <a:p>
            <a:endParaRPr lang="en-US"/>
          </a:p>
        </p:txBody>
      </p:sp>
      <p:sp>
        <p:nvSpPr>
          <p:cNvPr id="34" name="Freeform 33"/>
          <p:cNvSpPr>
            <a:spLocks/>
          </p:cNvSpPr>
          <p:nvPr/>
        </p:nvSpPr>
        <p:spPr bwMode="auto">
          <a:xfrm>
            <a:off x="6209534" y="2348032"/>
            <a:ext cx="388620" cy="381000"/>
          </a:xfrm>
          <a:custGeom>
            <a:avLst/>
            <a:gdLst>
              <a:gd name="T0" fmla="*/ 25 w 1840"/>
              <a:gd name="T1" fmla="*/ 1624 h 1779"/>
              <a:gd name="T2" fmla="*/ 142 w 1840"/>
              <a:gd name="T3" fmla="*/ 1633 h 1779"/>
              <a:gd name="T4" fmla="*/ 546 w 1840"/>
              <a:gd name="T5" fmla="*/ 1671 h 1779"/>
              <a:gd name="T6" fmla="*/ 1086 w 1840"/>
              <a:gd name="T7" fmla="*/ 1721 h 1779"/>
              <a:gd name="T8" fmla="*/ 1541 w 1840"/>
              <a:gd name="T9" fmla="*/ 1764 h 1779"/>
              <a:gd name="T10" fmla="*/ 1659 w 1840"/>
              <a:gd name="T11" fmla="*/ 1775 h 1779"/>
              <a:gd name="T12" fmla="*/ 1683 w 1840"/>
              <a:gd name="T13" fmla="*/ 1779 h 1779"/>
              <a:gd name="T14" fmla="*/ 1695 w 1840"/>
              <a:gd name="T15" fmla="*/ 1772 h 1779"/>
              <a:gd name="T16" fmla="*/ 1696 w 1840"/>
              <a:gd name="T17" fmla="*/ 1743 h 1779"/>
              <a:gd name="T18" fmla="*/ 1702 w 1840"/>
              <a:gd name="T19" fmla="*/ 1669 h 1779"/>
              <a:gd name="T20" fmla="*/ 1716 w 1840"/>
              <a:gd name="T21" fmla="*/ 1521 h 1779"/>
              <a:gd name="T22" fmla="*/ 1749 w 1840"/>
              <a:gd name="T23" fmla="*/ 1151 h 1779"/>
              <a:gd name="T24" fmla="*/ 1822 w 1840"/>
              <a:gd name="T25" fmla="*/ 361 h 1779"/>
              <a:gd name="T26" fmla="*/ 1839 w 1840"/>
              <a:gd name="T27" fmla="*/ 159 h 1779"/>
              <a:gd name="T28" fmla="*/ 1832 w 1840"/>
              <a:gd name="T29" fmla="*/ 150 h 1779"/>
              <a:gd name="T30" fmla="*/ 1790 w 1840"/>
              <a:gd name="T31" fmla="*/ 146 h 1779"/>
              <a:gd name="T32" fmla="*/ 1564 w 1840"/>
              <a:gd name="T33" fmla="*/ 129 h 1779"/>
              <a:gd name="T34" fmla="*/ 798 w 1840"/>
              <a:gd name="T35" fmla="*/ 61 h 1779"/>
              <a:gd name="T36" fmla="*/ 313 w 1840"/>
              <a:gd name="T37" fmla="*/ 17 h 1779"/>
              <a:gd name="T38" fmla="*/ 179 w 1840"/>
              <a:gd name="T39" fmla="*/ 6 h 1779"/>
              <a:gd name="T40" fmla="*/ 138 w 1840"/>
              <a:gd name="T41" fmla="*/ 1 h 1779"/>
              <a:gd name="T42" fmla="*/ 129 w 1840"/>
              <a:gd name="T43" fmla="*/ 1 h 1779"/>
              <a:gd name="T44" fmla="*/ 108 w 1840"/>
              <a:gd name="T45" fmla="*/ 261 h 1779"/>
              <a:gd name="T46" fmla="*/ 27 w 1840"/>
              <a:gd name="T47" fmla="*/ 1290 h 1779"/>
              <a:gd name="T48" fmla="*/ 3 w 1840"/>
              <a:gd name="T49" fmla="*/ 1576 h 1779"/>
              <a:gd name="T50" fmla="*/ 1 w 1840"/>
              <a:gd name="T51" fmla="*/ 1604 h 1779"/>
              <a:gd name="T52" fmla="*/ 8 w 1840"/>
              <a:gd name="T53" fmla="*/ 1618 h 1779"/>
              <a:gd name="T54" fmla="*/ 25 w 1840"/>
              <a:gd name="T55" fmla="*/ 1624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0" h="1779">
                <a:moveTo>
                  <a:pt x="25" y="1624"/>
                </a:moveTo>
                <a:cubicBezTo>
                  <a:pt x="37" y="1625"/>
                  <a:pt x="57" y="1626"/>
                  <a:pt x="142" y="1633"/>
                </a:cubicBezTo>
                <a:cubicBezTo>
                  <a:pt x="227" y="1641"/>
                  <a:pt x="377" y="1655"/>
                  <a:pt x="546" y="1671"/>
                </a:cubicBezTo>
                <a:cubicBezTo>
                  <a:pt x="715" y="1687"/>
                  <a:pt x="903" y="1704"/>
                  <a:pt x="1086" y="1721"/>
                </a:cubicBezTo>
                <a:cubicBezTo>
                  <a:pt x="1268" y="1738"/>
                  <a:pt x="1446" y="1755"/>
                  <a:pt x="1541" y="1764"/>
                </a:cubicBezTo>
                <a:cubicBezTo>
                  <a:pt x="1636" y="1772"/>
                  <a:pt x="1648" y="1774"/>
                  <a:pt x="1659" y="1775"/>
                </a:cubicBezTo>
                <a:cubicBezTo>
                  <a:pt x="1669" y="1777"/>
                  <a:pt x="1677" y="1779"/>
                  <a:pt x="1683" y="1779"/>
                </a:cubicBezTo>
                <a:cubicBezTo>
                  <a:pt x="1689" y="1779"/>
                  <a:pt x="1693" y="1777"/>
                  <a:pt x="1695" y="1772"/>
                </a:cubicBezTo>
                <a:cubicBezTo>
                  <a:pt x="1697" y="1767"/>
                  <a:pt x="1696" y="1758"/>
                  <a:pt x="1696" y="1743"/>
                </a:cubicBezTo>
                <a:cubicBezTo>
                  <a:pt x="1697" y="1727"/>
                  <a:pt x="1698" y="1704"/>
                  <a:pt x="1702" y="1669"/>
                </a:cubicBezTo>
                <a:cubicBezTo>
                  <a:pt x="1705" y="1634"/>
                  <a:pt x="1710" y="1585"/>
                  <a:pt x="1716" y="1521"/>
                </a:cubicBezTo>
                <a:cubicBezTo>
                  <a:pt x="1722" y="1457"/>
                  <a:pt x="1728" y="1377"/>
                  <a:pt x="1749" y="1151"/>
                </a:cubicBezTo>
                <a:cubicBezTo>
                  <a:pt x="1769" y="924"/>
                  <a:pt x="1804" y="551"/>
                  <a:pt x="1822" y="361"/>
                </a:cubicBezTo>
                <a:cubicBezTo>
                  <a:pt x="1839" y="171"/>
                  <a:pt x="1839" y="164"/>
                  <a:pt x="1839" y="159"/>
                </a:cubicBezTo>
                <a:cubicBezTo>
                  <a:pt x="1839" y="155"/>
                  <a:pt x="1840" y="152"/>
                  <a:pt x="1832" y="150"/>
                </a:cubicBezTo>
                <a:cubicBezTo>
                  <a:pt x="1825" y="148"/>
                  <a:pt x="1810" y="147"/>
                  <a:pt x="1790" y="146"/>
                </a:cubicBezTo>
                <a:cubicBezTo>
                  <a:pt x="1770" y="145"/>
                  <a:pt x="1746" y="144"/>
                  <a:pt x="1564" y="129"/>
                </a:cubicBezTo>
                <a:cubicBezTo>
                  <a:pt x="1382" y="114"/>
                  <a:pt x="1043" y="84"/>
                  <a:pt x="798" y="61"/>
                </a:cubicBezTo>
                <a:cubicBezTo>
                  <a:pt x="552" y="39"/>
                  <a:pt x="401" y="25"/>
                  <a:pt x="313" y="17"/>
                </a:cubicBezTo>
                <a:cubicBezTo>
                  <a:pt x="225" y="9"/>
                  <a:pt x="199" y="8"/>
                  <a:pt x="179" y="6"/>
                </a:cubicBezTo>
                <a:cubicBezTo>
                  <a:pt x="159" y="4"/>
                  <a:pt x="146" y="2"/>
                  <a:pt x="138" y="1"/>
                </a:cubicBezTo>
                <a:cubicBezTo>
                  <a:pt x="131" y="0"/>
                  <a:pt x="130" y="0"/>
                  <a:pt x="129" y="1"/>
                </a:cubicBezTo>
                <a:cubicBezTo>
                  <a:pt x="128" y="2"/>
                  <a:pt x="128" y="5"/>
                  <a:pt x="108" y="261"/>
                </a:cubicBezTo>
                <a:cubicBezTo>
                  <a:pt x="88" y="518"/>
                  <a:pt x="48" y="1029"/>
                  <a:pt x="27" y="1290"/>
                </a:cubicBezTo>
                <a:cubicBezTo>
                  <a:pt x="6" y="1552"/>
                  <a:pt x="5" y="1565"/>
                  <a:pt x="3" y="1576"/>
                </a:cubicBezTo>
                <a:cubicBezTo>
                  <a:pt x="1" y="1587"/>
                  <a:pt x="0" y="1597"/>
                  <a:pt x="1" y="1604"/>
                </a:cubicBezTo>
                <a:cubicBezTo>
                  <a:pt x="2" y="1611"/>
                  <a:pt x="5" y="1615"/>
                  <a:pt x="8" y="1618"/>
                </a:cubicBezTo>
                <a:cubicBezTo>
                  <a:pt x="11" y="1621"/>
                  <a:pt x="14" y="1623"/>
                  <a:pt x="25" y="1624"/>
                </a:cubicBezTo>
                <a:close/>
              </a:path>
            </a:pathLst>
          </a:custGeom>
          <a:solidFill>
            <a:srgbClr val="A2B827"/>
          </a:solidFill>
          <a:ln w="0" cap="flat">
            <a:noFill/>
            <a:prstDash val="solid"/>
            <a:miter lim="800000"/>
            <a:headEnd/>
            <a:tailEnd/>
          </a:ln>
          <a:extLst/>
        </p:spPr>
        <p:txBody>
          <a:bodyPr/>
          <a:lstStyle/>
          <a:p>
            <a:endParaRPr lang="en-US"/>
          </a:p>
        </p:txBody>
      </p:sp>
      <p:sp>
        <p:nvSpPr>
          <p:cNvPr id="35" name="Freeform 34"/>
          <p:cNvSpPr>
            <a:spLocks/>
          </p:cNvSpPr>
          <p:nvPr/>
        </p:nvSpPr>
        <p:spPr bwMode="auto">
          <a:xfrm>
            <a:off x="6567674" y="2378512"/>
            <a:ext cx="236220" cy="365760"/>
          </a:xfrm>
          <a:custGeom>
            <a:avLst/>
            <a:gdLst>
              <a:gd name="T0" fmla="*/ 11 w 1103"/>
              <a:gd name="T1" fmla="*/ 1624 h 1711"/>
              <a:gd name="T2" fmla="*/ 100 w 1103"/>
              <a:gd name="T3" fmla="*/ 1635 h 1711"/>
              <a:gd name="T4" fmla="*/ 301 w 1103"/>
              <a:gd name="T5" fmla="*/ 1654 h 1711"/>
              <a:gd name="T6" fmla="*/ 493 w 1103"/>
              <a:gd name="T7" fmla="*/ 1672 h 1711"/>
              <a:gd name="T8" fmla="*/ 768 w 1103"/>
              <a:gd name="T9" fmla="*/ 1697 h 1711"/>
              <a:gd name="T10" fmla="*/ 923 w 1103"/>
              <a:gd name="T11" fmla="*/ 1709 h 1711"/>
              <a:gd name="T12" fmla="*/ 989 w 1103"/>
              <a:gd name="T13" fmla="*/ 1708 h 1711"/>
              <a:gd name="T14" fmla="*/ 1038 w 1103"/>
              <a:gd name="T15" fmla="*/ 1687 h 1711"/>
              <a:gd name="T16" fmla="*/ 1079 w 1103"/>
              <a:gd name="T17" fmla="*/ 1649 h 1711"/>
              <a:gd name="T18" fmla="*/ 1099 w 1103"/>
              <a:gd name="T19" fmla="*/ 1606 h 1711"/>
              <a:gd name="T20" fmla="*/ 1103 w 1103"/>
              <a:gd name="T21" fmla="*/ 1555 h 1711"/>
              <a:gd name="T22" fmla="*/ 1099 w 1103"/>
              <a:gd name="T23" fmla="*/ 1458 h 1711"/>
              <a:gd name="T24" fmla="*/ 1082 w 1103"/>
              <a:gd name="T25" fmla="*/ 1315 h 1711"/>
              <a:gd name="T26" fmla="*/ 1058 w 1103"/>
              <a:gd name="T27" fmla="*/ 1127 h 1711"/>
              <a:gd name="T28" fmla="*/ 1019 w 1103"/>
              <a:gd name="T29" fmla="*/ 820 h 1711"/>
              <a:gd name="T30" fmla="*/ 984 w 1103"/>
              <a:gd name="T31" fmla="*/ 593 h 1711"/>
              <a:gd name="T32" fmla="*/ 921 w 1103"/>
              <a:gd name="T33" fmla="*/ 469 h 1711"/>
              <a:gd name="T34" fmla="*/ 746 w 1103"/>
              <a:gd name="T35" fmla="*/ 225 h 1711"/>
              <a:gd name="T36" fmla="*/ 655 w 1103"/>
              <a:gd name="T37" fmla="*/ 96 h 1711"/>
              <a:gd name="T38" fmla="*/ 600 w 1103"/>
              <a:gd name="T39" fmla="*/ 47 h 1711"/>
              <a:gd name="T40" fmla="*/ 513 w 1103"/>
              <a:gd name="T41" fmla="*/ 32 h 1711"/>
              <a:gd name="T42" fmla="*/ 352 w 1103"/>
              <a:gd name="T43" fmla="*/ 22 h 1711"/>
              <a:gd name="T44" fmla="*/ 230 w 1103"/>
              <a:gd name="T45" fmla="*/ 10 h 1711"/>
              <a:gd name="T46" fmla="*/ 175 w 1103"/>
              <a:gd name="T47" fmla="*/ 3 h 1711"/>
              <a:gd name="T48" fmla="*/ 158 w 1103"/>
              <a:gd name="T49" fmla="*/ 1 h 1711"/>
              <a:gd name="T50" fmla="*/ 148 w 1103"/>
              <a:gd name="T51" fmla="*/ 1 h 1711"/>
              <a:gd name="T52" fmla="*/ 143 w 1103"/>
              <a:gd name="T53" fmla="*/ 16 h 1711"/>
              <a:gd name="T54" fmla="*/ 140 w 1103"/>
              <a:gd name="T55" fmla="*/ 64 h 1711"/>
              <a:gd name="T56" fmla="*/ 136 w 1103"/>
              <a:gd name="T57" fmla="*/ 116 h 1711"/>
              <a:gd name="T58" fmla="*/ 124 w 1103"/>
              <a:gd name="T59" fmla="*/ 248 h 1711"/>
              <a:gd name="T60" fmla="*/ 92 w 1103"/>
              <a:gd name="T61" fmla="*/ 592 h 1711"/>
              <a:gd name="T62" fmla="*/ 23 w 1103"/>
              <a:gd name="T63" fmla="*/ 1353 h 1711"/>
              <a:gd name="T64" fmla="*/ 3 w 1103"/>
              <a:gd name="T65" fmla="*/ 1572 h 1711"/>
              <a:gd name="T66" fmla="*/ 1 w 1103"/>
              <a:gd name="T67" fmla="*/ 1600 h 1711"/>
              <a:gd name="T68" fmla="*/ 0 w 1103"/>
              <a:gd name="T69" fmla="*/ 1614 h 1711"/>
              <a:gd name="T70" fmla="*/ 11 w 1103"/>
              <a:gd name="T71" fmla="*/ 1624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03" h="1711">
                <a:moveTo>
                  <a:pt x="11" y="1624"/>
                </a:moveTo>
                <a:cubicBezTo>
                  <a:pt x="23" y="1627"/>
                  <a:pt x="47" y="1630"/>
                  <a:pt x="100" y="1635"/>
                </a:cubicBezTo>
                <a:cubicBezTo>
                  <a:pt x="153" y="1640"/>
                  <a:pt x="236" y="1648"/>
                  <a:pt x="301" y="1654"/>
                </a:cubicBezTo>
                <a:cubicBezTo>
                  <a:pt x="365" y="1660"/>
                  <a:pt x="412" y="1665"/>
                  <a:pt x="493" y="1672"/>
                </a:cubicBezTo>
                <a:cubicBezTo>
                  <a:pt x="574" y="1680"/>
                  <a:pt x="689" y="1690"/>
                  <a:pt x="768" y="1697"/>
                </a:cubicBezTo>
                <a:cubicBezTo>
                  <a:pt x="848" y="1704"/>
                  <a:pt x="892" y="1708"/>
                  <a:pt x="923" y="1709"/>
                </a:cubicBezTo>
                <a:cubicBezTo>
                  <a:pt x="954" y="1711"/>
                  <a:pt x="972" y="1711"/>
                  <a:pt x="989" y="1708"/>
                </a:cubicBezTo>
                <a:cubicBezTo>
                  <a:pt x="1006" y="1705"/>
                  <a:pt x="1023" y="1698"/>
                  <a:pt x="1038" y="1687"/>
                </a:cubicBezTo>
                <a:cubicBezTo>
                  <a:pt x="1054" y="1677"/>
                  <a:pt x="1068" y="1663"/>
                  <a:pt x="1079" y="1649"/>
                </a:cubicBezTo>
                <a:cubicBezTo>
                  <a:pt x="1089" y="1634"/>
                  <a:pt x="1095" y="1620"/>
                  <a:pt x="1099" y="1606"/>
                </a:cubicBezTo>
                <a:cubicBezTo>
                  <a:pt x="1102" y="1592"/>
                  <a:pt x="1103" y="1579"/>
                  <a:pt x="1103" y="1555"/>
                </a:cubicBezTo>
                <a:cubicBezTo>
                  <a:pt x="1103" y="1532"/>
                  <a:pt x="1103" y="1499"/>
                  <a:pt x="1099" y="1458"/>
                </a:cubicBezTo>
                <a:cubicBezTo>
                  <a:pt x="1096" y="1416"/>
                  <a:pt x="1089" y="1366"/>
                  <a:pt x="1082" y="1315"/>
                </a:cubicBezTo>
                <a:cubicBezTo>
                  <a:pt x="1076" y="1265"/>
                  <a:pt x="1069" y="1213"/>
                  <a:pt x="1058" y="1127"/>
                </a:cubicBezTo>
                <a:cubicBezTo>
                  <a:pt x="1048" y="1041"/>
                  <a:pt x="1033" y="920"/>
                  <a:pt x="1019" y="820"/>
                </a:cubicBezTo>
                <a:cubicBezTo>
                  <a:pt x="1006" y="720"/>
                  <a:pt x="994" y="640"/>
                  <a:pt x="984" y="593"/>
                </a:cubicBezTo>
                <a:cubicBezTo>
                  <a:pt x="974" y="546"/>
                  <a:pt x="965" y="532"/>
                  <a:pt x="921" y="469"/>
                </a:cubicBezTo>
                <a:cubicBezTo>
                  <a:pt x="877" y="407"/>
                  <a:pt x="796" y="296"/>
                  <a:pt x="746" y="225"/>
                </a:cubicBezTo>
                <a:cubicBezTo>
                  <a:pt x="695" y="153"/>
                  <a:pt x="674" y="120"/>
                  <a:pt x="655" y="96"/>
                </a:cubicBezTo>
                <a:cubicBezTo>
                  <a:pt x="636" y="72"/>
                  <a:pt x="619" y="56"/>
                  <a:pt x="600" y="47"/>
                </a:cubicBezTo>
                <a:cubicBezTo>
                  <a:pt x="580" y="38"/>
                  <a:pt x="557" y="35"/>
                  <a:pt x="513" y="32"/>
                </a:cubicBezTo>
                <a:cubicBezTo>
                  <a:pt x="469" y="29"/>
                  <a:pt x="404" y="26"/>
                  <a:pt x="352" y="22"/>
                </a:cubicBezTo>
                <a:cubicBezTo>
                  <a:pt x="299" y="18"/>
                  <a:pt x="258" y="14"/>
                  <a:pt x="230" y="10"/>
                </a:cubicBezTo>
                <a:cubicBezTo>
                  <a:pt x="201" y="7"/>
                  <a:pt x="185" y="4"/>
                  <a:pt x="175" y="3"/>
                </a:cubicBezTo>
                <a:cubicBezTo>
                  <a:pt x="166" y="2"/>
                  <a:pt x="162" y="1"/>
                  <a:pt x="158" y="1"/>
                </a:cubicBezTo>
                <a:cubicBezTo>
                  <a:pt x="154" y="1"/>
                  <a:pt x="150" y="0"/>
                  <a:pt x="148" y="1"/>
                </a:cubicBezTo>
                <a:cubicBezTo>
                  <a:pt x="145" y="2"/>
                  <a:pt x="144" y="4"/>
                  <a:pt x="143" y="16"/>
                </a:cubicBezTo>
                <a:cubicBezTo>
                  <a:pt x="142" y="28"/>
                  <a:pt x="141" y="49"/>
                  <a:pt x="140" y="64"/>
                </a:cubicBezTo>
                <a:cubicBezTo>
                  <a:pt x="139" y="79"/>
                  <a:pt x="138" y="88"/>
                  <a:pt x="136" y="116"/>
                </a:cubicBezTo>
                <a:cubicBezTo>
                  <a:pt x="133" y="143"/>
                  <a:pt x="129" y="189"/>
                  <a:pt x="124" y="248"/>
                </a:cubicBezTo>
                <a:cubicBezTo>
                  <a:pt x="118" y="306"/>
                  <a:pt x="112" y="378"/>
                  <a:pt x="92" y="592"/>
                </a:cubicBezTo>
                <a:cubicBezTo>
                  <a:pt x="73" y="807"/>
                  <a:pt x="40" y="1165"/>
                  <a:pt x="23" y="1353"/>
                </a:cubicBezTo>
                <a:cubicBezTo>
                  <a:pt x="6" y="1540"/>
                  <a:pt x="4" y="1558"/>
                  <a:pt x="3" y="1572"/>
                </a:cubicBezTo>
                <a:cubicBezTo>
                  <a:pt x="2" y="1585"/>
                  <a:pt x="1" y="1594"/>
                  <a:pt x="1" y="1600"/>
                </a:cubicBezTo>
                <a:cubicBezTo>
                  <a:pt x="0" y="1607"/>
                  <a:pt x="0" y="1611"/>
                  <a:pt x="0" y="1614"/>
                </a:cubicBezTo>
                <a:cubicBezTo>
                  <a:pt x="0" y="1618"/>
                  <a:pt x="0" y="1621"/>
                  <a:pt x="11" y="1624"/>
                </a:cubicBezTo>
                <a:close/>
              </a:path>
            </a:pathLst>
          </a:custGeom>
          <a:solidFill>
            <a:srgbClr val="F6C90E"/>
          </a:solidFill>
          <a:ln w="0" cap="flat">
            <a:noFill/>
            <a:prstDash val="solid"/>
            <a:miter lim="800000"/>
            <a:headEnd/>
            <a:tailEnd/>
          </a:ln>
          <a:extLst/>
        </p:spPr>
        <p:txBody>
          <a:bodyPr/>
          <a:lstStyle/>
          <a:p>
            <a:endParaRPr lang="en-US"/>
          </a:p>
        </p:txBody>
      </p:sp>
      <p:sp>
        <p:nvSpPr>
          <p:cNvPr id="36" name="Freeform 35"/>
          <p:cNvSpPr>
            <a:spLocks/>
          </p:cNvSpPr>
          <p:nvPr/>
        </p:nvSpPr>
        <p:spPr bwMode="auto">
          <a:xfrm>
            <a:off x="3576824" y="3875842"/>
            <a:ext cx="2758440" cy="430530"/>
          </a:xfrm>
          <a:custGeom>
            <a:avLst/>
            <a:gdLst>
              <a:gd name="T0" fmla="*/ 12983 w 12983"/>
              <a:gd name="T1" fmla="*/ 2002 h 2002"/>
              <a:gd name="T2" fmla="*/ 11881 w 12983"/>
              <a:gd name="T3" fmla="*/ 1891 h 2002"/>
              <a:gd name="T4" fmla="*/ 10931 w 12983"/>
              <a:gd name="T5" fmla="*/ 1801 h 2002"/>
              <a:gd name="T6" fmla="*/ 10475 w 12983"/>
              <a:gd name="T7" fmla="*/ 1755 h 2002"/>
              <a:gd name="T8" fmla="*/ 10062 w 12983"/>
              <a:gd name="T9" fmla="*/ 1701 h 2002"/>
              <a:gd name="T10" fmla="*/ 9419 w 12983"/>
              <a:gd name="T11" fmla="*/ 1647 h 2002"/>
              <a:gd name="T12" fmla="*/ 8594 w 12983"/>
              <a:gd name="T13" fmla="*/ 1589 h 2002"/>
              <a:gd name="T14" fmla="*/ 7929 w 12983"/>
              <a:gd name="T15" fmla="*/ 1538 h 2002"/>
              <a:gd name="T16" fmla="*/ 7321 w 12983"/>
              <a:gd name="T17" fmla="*/ 1475 h 2002"/>
              <a:gd name="T18" fmla="*/ 6606 w 12983"/>
              <a:gd name="T19" fmla="*/ 1365 h 2002"/>
              <a:gd name="T20" fmla="*/ 5820 w 12983"/>
              <a:gd name="T21" fmla="*/ 1227 h 2002"/>
              <a:gd name="T22" fmla="*/ 5029 w 12983"/>
              <a:gd name="T23" fmla="*/ 1073 h 2002"/>
              <a:gd name="T24" fmla="*/ 4498 w 12983"/>
              <a:gd name="T25" fmla="*/ 943 h 2002"/>
              <a:gd name="T26" fmla="*/ 4060 w 12983"/>
              <a:gd name="T27" fmla="*/ 805 h 2002"/>
              <a:gd name="T28" fmla="*/ 3436 w 12983"/>
              <a:gd name="T29" fmla="*/ 608 h 2002"/>
              <a:gd name="T30" fmla="*/ 2947 w 12983"/>
              <a:gd name="T31" fmla="*/ 472 h 2002"/>
              <a:gd name="T32" fmla="*/ 2607 w 12983"/>
              <a:gd name="T33" fmla="*/ 409 h 2002"/>
              <a:gd name="T34" fmla="*/ 2189 w 12983"/>
              <a:gd name="T35" fmla="*/ 370 h 2002"/>
              <a:gd name="T36" fmla="*/ 1625 w 12983"/>
              <a:gd name="T37" fmla="*/ 301 h 2002"/>
              <a:gd name="T38" fmla="*/ 1002 w 12983"/>
              <a:gd name="T39" fmla="*/ 196 h 2002"/>
              <a:gd name="T40" fmla="*/ 336 w 12983"/>
              <a:gd name="T41" fmla="*/ 69 h 2002"/>
              <a:gd name="T42" fmla="*/ 0 w 12983"/>
              <a:gd name="T43" fmla="*/ 0 h 2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983" h="2002">
                <a:moveTo>
                  <a:pt x="12983" y="2002"/>
                </a:moveTo>
                <a:cubicBezTo>
                  <a:pt x="12613" y="1964"/>
                  <a:pt x="12244" y="1926"/>
                  <a:pt x="11881" y="1891"/>
                </a:cubicBezTo>
                <a:cubicBezTo>
                  <a:pt x="11518" y="1855"/>
                  <a:pt x="11163" y="1822"/>
                  <a:pt x="10931" y="1801"/>
                </a:cubicBezTo>
                <a:cubicBezTo>
                  <a:pt x="10700" y="1780"/>
                  <a:pt x="10592" y="1770"/>
                  <a:pt x="10475" y="1755"/>
                </a:cubicBezTo>
                <a:cubicBezTo>
                  <a:pt x="10358" y="1740"/>
                  <a:pt x="10232" y="1720"/>
                  <a:pt x="10062" y="1701"/>
                </a:cubicBezTo>
                <a:cubicBezTo>
                  <a:pt x="9893" y="1683"/>
                  <a:pt x="9679" y="1666"/>
                  <a:pt x="9419" y="1647"/>
                </a:cubicBezTo>
                <a:cubicBezTo>
                  <a:pt x="9159" y="1628"/>
                  <a:pt x="8852" y="1608"/>
                  <a:pt x="8594" y="1589"/>
                </a:cubicBezTo>
                <a:cubicBezTo>
                  <a:pt x="8336" y="1571"/>
                  <a:pt x="8128" y="1555"/>
                  <a:pt x="7929" y="1538"/>
                </a:cubicBezTo>
                <a:cubicBezTo>
                  <a:pt x="7729" y="1522"/>
                  <a:pt x="7538" y="1504"/>
                  <a:pt x="7321" y="1475"/>
                </a:cubicBezTo>
                <a:cubicBezTo>
                  <a:pt x="7103" y="1447"/>
                  <a:pt x="6858" y="1407"/>
                  <a:pt x="6606" y="1365"/>
                </a:cubicBezTo>
                <a:cubicBezTo>
                  <a:pt x="6354" y="1322"/>
                  <a:pt x="6094" y="1277"/>
                  <a:pt x="5820" y="1227"/>
                </a:cubicBezTo>
                <a:cubicBezTo>
                  <a:pt x="5545" y="1177"/>
                  <a:pt x="5256" y="1121"/>
                  <a:pt x="5029" y="1073"/>
                </a:cubicBezTo>
                <a:cubicBezTo>
                  <a:pt x="4803" y="1025"/>
                  <a:pt x="4639" y="984"/>
                  <a:pt x="4498" y="943"/>
                </a:cubicBezTo>
                <a:cubicBezTo>
                  <a:pt x="4358" y="903"/>
                  <a:pt x="4240" y="863"/>
                  <a:pt x="4060" y="805"/>
                </a:cubicBezTo>
                <a:cubicBezTo>
                  <a:pt x="3880" y="746"/>
                  <a:pt x="3637" y="669"/>
                  <a:pt x="3436" y="608"/>
                </a:cubicBezTo>
                <a:cubicBezTo>
                  <a:pt x="3234" y="548"/>
                  <a:pt x="3075" y="504"/>
                  <a:pt x="2947" y="472"/>
                </a:cubicBezTo>
                <a:cubicBezTo>
                  <a:pt x="2819" y="441"/>
                  <a:pt x="2723" y="423"/>
                  <a:pt x="2607" y="409"/>
                </a:cubicBezTo>
                <a:cubicBezTo>
                  <a:pt x="2491" y="396"/>
                  <a:pt x="2356" y="386"/>
                  <a:pt x="2189" y="370"/>
                </a:cubicBezTo>
                <a:cubicBezTo>
                  <a:pt x="2022" y="353"/>
                  <a:pt x="1822" y="329"/>
                  <a:pt x="1625" y="301"/>
                </a:cubicBezTo>
                <a:cubicBezTo>
                  <a:pt x="1427" y="272"/>
                  <a:pt x="1231" y="238"/>
                  <a:pt x="1002" y="196"/>
                </a:cubicBezTo>
                <a:cubicBezTo>
                  <a:pt x="772" y="154"/>
                  <a:pt x="509" y="103"/>
                  <a:pt x="336" y="69"/>
                </a:cubicBezTo>
                <a:cubicBezTo>
                  <a:pt x="164" y="35"/>
                  <a:pt x="82" y="17"/>
                  <a:pt x="0" y="0"/>
                </a:cubicBezTo>
              </a:path>
            </a:pathLst>
          </a:custGeom>
          <a:noFill/>
          <a:ln w="6350" cap="flat">
            <a:gradFill>
              <a:gsLst>
                <a:gs pos="100000">
                  <a:srgbClr val="01B29C"/>
                </a:gs>
                <a:gs pos="0">
                  <a:srgbClr val="F6C90E"/>
                </a:gs>
              </a:gsLst>
              <a:lin ang="5400000" scaled="1"/>
            </a:gra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 name="Freeform 36"/>
          <p:cNvSpPr>
            <a:spLocks/>
          </p:cNvSpPr>
          <p:nvPr/>
        </p:nvSpPr>
        <p:spPr bwMode="auto">
          <a:xfrm>
            <a:off x="5538974" y="4203502"/>
            <a:ext cx="179070" cy="38100"/>
          </a:xfrm>
          <a:custGeom>
            <a:avLst/>
            <a:gdLst>
              <a:gd name="T0" fmla="*/ 856 w 856"/>
              <a:gd name="T1" fmla="*/ 168 h 168"/>
              <a:gd name="T2" fmla="*/ 687 w 856"/>
              <a:gd name="T3" fmla="*/ 138 h 168"/>
              <a:gd name="T4" fmla="*/ 500 w 856"/>
              <a:gd name="T5" fmla="*/ 94 h 168"/>
              <a:gd name="T6" fmla="*/ 316 w 856"/>
              <a:gd name="T7" fmla="*/ 55 h 168"/>
              <a:gd name="T8" fmla="*/ 154 w 856"/>
              <a:gd name="T9" fmla="*/ 26 h 168"/>
              <a:gd name="T10" fmla="*/ 46 w 856"/>
              <a:gd name="T11" fmla="*/ 5 h 168"/>
              <a:gd name="T12" fmla="*/ 0 w 856"/>
              <a:gd name="T13" fmla="*/ 0 h 168"/>
            </a:gdLst>
            <a:ahLst/>
            <a:cxnLst>
              <a:cxn ang="0">
                <a:pos x="T0" y="T1"/>
              </a:cxn>
              <a:cxn ang="0">
                <a:pos x="T2" y="T3"/>
              </a:cxn>
              <a:cxn ang="0">
                <a:pos x="T4" y="T5"/>
              </a:cxn>
              <a:cxn ang="0">
                <a:pos x="T6" y="T7"/>
              </a:cxn>
              <a:cxn ang="0">
                <a:pos x="T8" y="T9"/>
              </a:cxn>
              <a:cxn ang="0">
                <a:pos x="T10" y="T11"/>
              </a:cxn>
              <a:cxn ang="0">
                <a:pos x="T12" y="T13"/>
              </a:cxn>
            </a:cxnLst>
            <a:rect l="0" t="0" r="r" b="b"/>
            <a:pathLst>
              <a:path w="856" h="168">
                <a:moveTo>
                  <a:pt x="856" y="168"/>
                </a:moveTo>
                <a:cubicBezTo>
                  <a:pt x="802" y="159"/>
                  <a:pt x="747" y="150"/>
                  <a:pt x="687" y="138"/>
                </a:cubicBezTo>
                <a:cubicBezTo>
                  <a:pt x="628" y="125"/>
                  <a:pt x="563" y="109"/>
                  <a:pt x="500" y="94"/>
                </a:cubicBezTo>
                <a:cubicBezTo>
                  <a:pt x="437" y="79"/>
                  <a:pt x="375" y="67"/>
                  <a:pt x="316" y="55"/>
                </a:cubicBezTo>
                <a:cubicBezTo>
                  <a:pt x="257" y="44"/>
                  <a:pt x="201" y="34"/>
                  <a:pt x="154" y="26"/>
                </a:cubicBezTo>
                <a:cubicBezTo>
                  <a:pt x="108" y="17"/>
                  <a:pt x="71" y="9"/>
                  <a:pt x="46" y="5"/>
                </a:cubicBezTo>
                <a:cubicBezTo>
                  <a:pt x="22" y="1"/>
                  <a:pt x="11" y="1"/>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 name="Freeform 37"/>
          <p:cNvSpPr>
            <a:spLocks/>
          </p:cNvSpPr>
          <p:nvPr/>
        </p:nvSpPr>
        <p:spPr bwMode="auto">
          <a:xfrm>
            <a:off x="4544564" y="4081582"/>
            <a:ext cx="1520190" cy="270510"/>
          </a:xfrm>
          <a:custGeom>
            <a:avLst/>
            <a:gdLst>
              <a:gd name="T0" fmla="*/ 0 w 7137"/>
              <a:gd name="T1" fmla="*/ 0 h 1260"/>
              <a:gd name="T2" fmla="*/ 392 w 7137"/>
              <a:gd name="T3" fmla="*/ 155 h 1260"/>
              <a:gd name="T4" fmla="*/ 846 w 7137"/>
              <a:gd name="T5" fmla="*/ 337 h 1260"/>
              <a:gd name="T6" fmla="*/ 1303 w 7137"/>
              <a:gd name="T7" fmla="*/ 510 h 1260"/>
              <a:gd name="T8" fmla="*/ 1745 w 7137"/>
              <a:gd name="T9" fmla="*/ 667 h 1260"/>
              <a:gd name="T10" fmla="*/ 2097 w 7137"/>
              <a:gd name="T11" fmla="*/ 779 h 1260"/>
              <a:gd name="T12" fmla="*/ 2511 w 7137"/>
              <a:gd name="T13" fmla="*/ 862 h 1260"/>
              <a:gd name="T14" fmla="*/ 2920 w 7137"/>
              <a:gd name="T15" fmla="*/ 919 h 1260"/>
              <a:gd name="T16" fmla="*/ 3412 w 7137"/>
              <a:gd name="T17" fmla="*/ 970 h 1260"/>
              <a:gd name="T18" fmla="*/ 3951 w 7137"/>
              <a:gd name="T19" fmla="*/ 1020 h 1260"/>
              <a:gd name="T20" fmla="*/ 4580 w 7137"/>
              <a:gd name="T21" fmla="*/ 1072 h 1260"/>
              <a:gd name="T22" fmla="*/ 5226 w 7137"/>
              <a:gd name="T23" fmla="*/ 1137 h 1260"/>
              <a:gd name="T24" fmla="*/ 5693 w 7137"/>
              <a:gd name="T25" fmla="*/ 1181 h 1260"/>
              <a:gd name="T26" fmla="*/ 6039 w 7137"/>
              <a:gd name="T27" fmla="*/ 1199 h 1260"/>
              <a:gd name="T28" fmla="*/ 6448 w 7137"/>
              <a:gd name="T29" fmla="*/ 1223 h 1260"/>
              <a:gd name="T30" fmla="*/ 6908 w 7137"/>
              <a:gd name="T31" fmla="*/ 1250 h 1260"/>
              <a:gd name="T32" fmla="*/ 7137 w 7137"/>
              <a:gd name="T33"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37" h="1260">
                <a:moveTo>
                  <a:pt x="0" y="0"/>
                </a:moveTo>
                <a:cubicBezTo>
                  <a:pt x="125" y="49"/>
                  <a:pt x="250" y="98"/>
                  <a:pt x="392" y="155"/>
                </a:cubicBezTo>
                <a:cubicBezTo>
                  <a:pt x="534" y="212"/>
                  <a:pt x="693" y="277"/>
                  <a:pt x="846" y="337"/>
                </a:cubicBezTo>
                <a:cubicBezTo>
                  <a:pt x="1000" y="398"/>
                  <a:pt x="1149" y="454"/>
                  <a:pt x="1303" y="510"/>
                </a:cubicBezTo>
                <a:cubicBezTo>
                  <a:pt x="1457" y="566"/>
                  <a:pt x="1616" y="622"/>
                  <a:pt x="1745" y="667"/>
                </a:cubicBezTo>
                <a:cubicBezTo>
                  <a:pt x="1874" y="712"/>
                  <a:pt x="1972" y="747"/>
                  <a:pt x="2097" y="779"/>
                </a:cubicBezTo>
                <a:cubicBezTo>
                  <a:pt x="2222" y="810"/>
                  <a:pt x="2373" y="839"/>
                  <a:pt x="2511" y="862"/>
                </a:cubicBezTo>
                <a:cubicBezTo>
                  <a:pt x="2648" y="885"/>
                  <a:pt x="2772" y="902"/>
                  <a:pt x="2920" y="919"/>
                </a:cubicBezTo>
                <a:cubicBezTo>
                  <a:pt x="3067" y="936"/>
                  <a:pt x="3239" y="953"/>
                  <a:pt x="3412" y="970"/>
                </a:cubicBezTo>
                <a:cubicBezTo>
                  <a:pt x="3584" y="987"/>
                  <a:pt x="3757" y="1003"/>
                  <a:pt x="3951" y="1020"/>
                </a:cubicBezTo>
                <a:cubicBezTo>
                  <a:pt x="4144" y="1036"/>
                  <a:pt x="4357" y="1052"/>
                  <a:pt x="4580" y="1072"/>
                </a:cubicBezTo>
                <a:cubicBezTo>
                  <a:pt x="4803" y="1093"/>
                  <a:pt x="5035" y="1117"/>
                  <a:pt x="5226" y="1137"/>
                </a:cubicBezTo>
                <a:cubicBezTo>
                  <a:pt x="5417" y="1157"/>
                  <a:pt x="5567" y="1172"/>
                  <a:pt x="5693" y="1181"/>
                </a:cubicBezTo>
                <a:cubicBezTo>
                  <a:pt x="5819" y="1190"/>
                  <a:pt x="5922" y="1193"/>
                  <a:pt x="6039" y="1199"/>
                </a:cubicBezTo>
                <a:cubicBezTo>
                  <a:pt x="6157" y="1205"/>
                  <a:pt x="6290" y="1213"/>
                  <a:pt x="6448" y="1223"/>
                </a:cubicBezTo>
                <a:cubicBezTo>
                  <a:pt x="6606" y="1233"/>
                  <a:pt x="6789" y="1244"/>
                  <a:pt x="6908" y="1250"/>
                </a:cubicBezTo>
                <a:cubicBezTo>
                  <a:pt x="7027" y="1256"/>
                  <a:pt x="7082" y="1258"/>
                  <a:pt x="7137" y="1260"/>
                </a:cubicBezTo>
              </a:path>
            </a:pathLst>
          </a:custGeom>
          <a:noFill/>
          <a:ln w="6350" cap="flat">
            <a:solidFill>
              <a:srgbClr val="FFC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 name="Freeform 38"/>
          <p:cNvSpPr>
            <a:spLocks/>
          </p:cNvSpPr>
          <p:nvPr/>
        </p:nvSpPr>
        <p:spPr bwMode="auto">
          <a:xfrm>
            <a:off x="3748274" y="3479602"/>
            <a:ext cx="3044190" cy="640080"/>
          </a:xfrm>
          <a:custGeom>
            <a:avLst/>
            <a:gdLst>
              <a:gd name="T0" fmla="*/ 0 w 14310"/>
              <a:gd name="T1" fmla="*/ 0 h 3002"/>
              <a:gd name="T2" fmla="*/ 197 w 14310"/>
              <a:gd name="T3" fmla="*/ 20 h 3002"/>
              <a:gd name="T4" fmla="*/ 452 w 14310"/>
              <a:gd name="T5" fmla="*/ 68 h 3002"/>
              <a:gd name="T6" fmla="*/ 722 w 14310"/>
              <a:gd name="T7" fmla="*/ 126 h 3002"/>
              <a:gd name="T8" fmla="*/ 971 w 14310"/>
              <a:gd name="T9" fmla="*/ 193 h 3002"/>
              <a:gd name="T10" fmla="*/ 1234 w 14310"/>
              <a:gd name="T11" fmla="*/ 289 h 3002"/>
              <a:gd name="T12" fmla="*/ 1514 w 14310"/>
              <a:gd name="T13" fmla="*/ 409 h 3002"/>
              <a:gd name="T14" fmla="*/ 1820 w 14310"/>
              <a:gd name="T15" fmla="*/ 555 h 3002"/>
              <a:gd name="T16" fmla="*/ 2055 w 14310"/>
              <a:gd name="T17" fmla="*/ 663 h 3002"/>
              <a:gd name="T18" fmla="*/ 2273 w 14310"/>
              <a:gd name="T19" fmla="*/ 776 h 3002"/>
              <a:gd name="T20" fmla="*/ 2484 w 14310"/>
              <a:gd name="T21" fmla="*/ 899 h 3002"/>
              <a:gd name="T22" fmla="*/ 2664 w 14310"/>
              <a:gd name="T23" fmla="*/ 1012 h 3002"/>
              <a:gd name="T24" fmla="*/ 2923 w 14310"/>
              <a:gd name="T25" fmla="*/ 1171 h 3002"/>
              <a:gd name="T26" fmla="*/ 3197 w 14310"/>
              <a:gd name="T27" fmla="*/ 1332 h 3002"/>
              <a:gd name="T28" fmla="*/ 3392 w 14310"/>
              <a:gd name="T29" fmla="*/ 1427 h 3002"/>
              <a:gd name="T30" fmla="*/ 3599 w 14310"/>
              <a:gd name="T31" fmla="*/ 1505 h 3002"/>
              <a:gd name="T32" fmla="*/ 3831 w 14310"/>
              <a:gd name="T33" fmla="*/ 1599 h 3002"/>
              <a:gd name="T34" fmla="*/ 4093 w 14310"/>
              <a:gd name="T35" fmla="*/ 1721 h 3002"/>
              <a:gd name="T36" fmla="*/ 4408 w 14310"/>
              <a:gd name="T37" fmla="*/ 1867 h 3002"/>
              <a:gd name="T38" fmla="*/ 4820 w 14310"/>
              <a:gd name="T39" fmla="*/ 2043 h 3002"/>
              <a:gd name="T40" fmla="*/ 5258 w 14310"/>
              <a:gd name="T41" fmla="*/ 2215 h 3002"/>
              <a:gd name="T42" fmla="*/ 5549 w 14310"/>
              <a:gd name="T43" fmla="*/ 2314 h 3002"/>
              <a:gd name="T44" fmla="*/ 5779 w 14310"/>
              <a:gd name="T45" fmla="*/ 2367 h 3002"/>
              <a:gd name="T46" fmla="*/ 6079 w 14310"/>
              <a:gd name="T47" fmla="*/ 2398 h 3002"/>
              <a:gd name="T48" fmla="*/ 6460 w 14310"/>
              <a:gd name="T49" fmla="*/ 2404 h 3002"/>
              <a:gd name="T50" fmla="*/ 6944 w 14310"/>
              <a:gd name="T51" fmla="*/ 2401 h 3002"/>
              <a:gd name="T52" fmla="*/ 7358 w 14310"/>
              <a:gd name="T53" fmla="*/ 2414 h 3002"/>
              <a:gd name="T54" fmla="*/ 7695 w 14310"/>
              <a:gd name="T55" fmla="*/ 2447 h 3002"/>
              <a:gd name="T56" fmla="*/ 8039 w 14310"/>
              <a:gd name="T57" fmla="*/ 2487 h 3002"/>
              <a:gd name="T58" fmla="*/ 8526 w 14310"/>
              <a:gd name="T59" fmla="*/ 2542 h 3002"/>
              <a:gd name="T60" fmla="*/ 9017 w 14310"/>
              <a:gd name="T61" fmla="*/ 2596 h 3002"/>
              <a:gd name="T62" fmla="*/ 9617 w 14310"/>
              <a:gd name="T63" fmla="*/ 2668 h 3002"/>
              <a:gd name="T64" fmla="*/ 10160 w 14310"/>
              <a:gd name="T65" fmla="*/ 2728 h 3002"/>
              <a:gd name="T66" fmla="*/ 10520 w 14310"/>
              <a:gd name="T67" fmla="*/ 2762 h 3002"/>
              <a:gd name="T68" fmla="*/ 10809 w 14310"/>
              <a:gd name="T69" fmla="*/ 2773 h 3002"/>
              <a:gd name="T70" fmla="*/ 11140 w 14310"/>
              <a:gd name="T71" fmla="*/ 2776 h 3002"/>
              <a:gd name="T72" fmla="*/ 11523 w 14310"/>
              <a:gd name="T73" fmla="*/ 2767 h 3002"/>
              <a:gd name="T74" fmla="*/ 11803 w 14310"/>
              <a:gd name="T75" fmla="*/ 2748 h 3002"/>
              <a:gd name="T76" fmla="*/ 12031 w 14310"/>
              <a:gd name="T77" fmla="*/ 2742 h 3002"/>
              <a:gd name="T78" fmla="*/ 12341 w 14310"/>
              <a:gd name="T79" fmla="*/ 2765 h 3002"/>
              <a:gd name="T80" fmla="*/ 12686 w 14310"/>
              <a:gd name="T81" fmla="*/ 2806 h 3002"/>
              <a:gd name="T82" fmla="*/ 13103 w 14310"/>
              <a:gd name="T83" fmla="*/ 2857 h 3002"/>
              <a:gd name="T84" fmla="*/ 13303 w 14310"/>
              <a:gd name="T85" fmla="*/ 2881 h 3002"/>
              <a:gd name="T86" fmla="*/ 13505 w 14310"/>
              <a:gd name="T87" fmla="*/ 2905 h 3002"/>
              <a:gd name="T88" fmla="*/ 13771 w 14310"/>
              <a:gd name="T89" fmla="*/ 2937 h 3002"/>
              <a:gd name="T90" fmla="*/ 14098 w 14310"/>
              <a:gd name="T91" fmla="*/ 2972 h 3002"/>
              <a:gd name="T92" fmla="*/ 14269 w 14310"/>
              <a:gd name="T93" fmla="*/ 2993 h 3002"/>
              <a:gd name="T94" fmla="*/ 14310 w 14310"/>
              <a:gd name="T95" fmla="*/ 3002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310" h="3002">
                <a:moveTo>
                  <a:pt x="0" y="0"/>
                </a:moveTo>
                <a:cubicBezTo>
                  <a:pt x="61" y="4"/>
                  <a:pt x="122" y="8"/>
                  <a:pt x="197" y="20"/>
                </a:cubicBezTo>
                <a:cubicBezTo>
                  <a:pt x="272" y="31"/>
                  <a:pt x="361" y="49"/>
                  <a:pt x="452" y="68"/>
                </a:cubicBezTo>
                <a:cubicBezTo>
                  <a:pt x="543" y="87"/>
                  <a:pt x="635" y="107"/>
                  <a:pt x="722" y="126"/>
                </a:cubicBezTo>
                <a:cubicBezTo>
                  <a:pt x="808" y="146"/>
                  <a:pt x="887" y="167"/>
                  <a:pt x="971" y="193"/>
                </a:cubicBezTo>
                <a:cubicBezTo>
                  <a:pt x="1056" y="220"/>
                  <a:pt x="1144" y="253"/>
                  <a:pt x="1234" y="289"/>
                </a:cubicBezTo>
                <a:cubicBezTo>
                  <a:pt x="1323" y="324"/>
                  <a:pt x="1412" y="362"/>
                  <a:pt x="1514" y="409"/>
                </a:cubicBezTo>
                <a:cubicBezTo>
                  <a:pt x="1615" y="455"/>
                  <a:pt x="1728" y="511"/>
                  <a:pt x="1820" y="555"/>
                </a:cubicBezTo>
                <a:cubicBezTo>
                  <a:pt x="1912" y="598"/>
                  <a:pt x="1983" y="629"/>
                  <a:pt x="2055" y="663"/>
                </a:cubicBezTo>
                <a:cubicBezTo>
                  <a:pt x="2127" y="697"/>
                  <a:pt x="2199" y="735"/>
                  <a:pt x="2273" y="776"/>
                </a:cubicBezTo>
                <a:cubicBezTo>
                  <a:pt x="2347" y="817"/>
                  <a:pt x="2422" y="861"/>
                  <a:pt x="2484" y="899"/>
                </a:cubicBezTo>
                <a:cubicBezTo>
                  <a:pt x="2545" y="937"/>
                  <a:pt x="2593" y="968"/>
                  <a:pt x="2664" y="1012"/>
                </a:cubicBezTo>
                <a:cubicBezTo>
                  <a:pt x="2734" y="1056"/>
                  <a:pt x="2826" y="1113"/>
                  <a:pt x="2923" y="1171"/>
                </a:cubicBezTo>
                <a:cubicBezTo>
                  <a:pt x="3019" y="1229"/>
                  <a:pt x="3119" y="1289"/>
                  <a:pt x="3197" y="1332"/>
                </a:cubicBezTo>
                <a:cubicBezTo>
                  <a:pt x="3274" y="1375"/>
                  <a:pt x="3329" y="1401"/>
                  <a:pt x="3392" y="1427"/>
                </a:cubicBezTo>
                <a:cubicBezTo>
                  <a:pt x="3455" y="1452"/>
                  <a:pt x="3525" y="1477"/>
                  <a:pt x="3599" y="1505"/>
                </a:cubicBezTo>
                <a:cubicBezTo>
                  <a:pt x="3672" y="1533"/>
                  <a:pt x="3749" y="1563"/>
                  <a:pt x="3831" y="1599"/>
                </a:cubicBezTo>
                <a:cubicBezTo>
                  <a:pt x="3913" y="1635"/>
                  <a:pt x="4000" y="1677"/>
                  <a:pt x="4093" y="1721"/>
                </a:cubicBezTo>
                <a:cubicBezTo>
                  <a:pt x="4187" y="1766"/>
                  <a:pt x="4287" y="1814"/>
                  <a:pt x="4408" y="1867"/>
                </a:cubicBezTo>
                <a:cubicBezTo>
                  <a:pt x="4528" y="1921"/>
                  <a:pt x="4669" y="1981"/>
                  <a:pt x="4820" y="2043"/>
                </a:cubicBezTo>
                <a:cubicBezTo>
                  <a:pt x="4972" y="2104"/>
                  <a:pt x="5133" y="2168"/>
                  <a:pt x="5258" y="2215"/>
                </a:cubicBezTo>
                <a:cubicBezTo>
                  <a:pt x="5383" y="2261"/>
                  <a:pt x="5472" y="2291"/>
                  <a:pt x="5549" y="2314"/>
                </a:cubicBezTo>
                <a:cubicBezTo>
                  <a:pt x="5627" y="2336"/>
                  <a:pt x="5694" y="2353"/>
                  <a:pt x="5779" y="2367"/>
                </a:cubicBezTo>
                <a:cubicBezTo>
                  <a:pt x="5864" y="2381"/>
                  <a:pt x="5967" y="2392"/>
                  <a:pt x="6079" y="2398"/>
                </a:cubicBezTo>
                <a:cubicBezTo>
                  <a:pt x="6190" y="2404"/>
                  <a:pt x="6311" y="2405"/>
                  <a:pt x="6460" y="2404"/>
                </a:cubicBezTo>
                <a:cubicBezTo>
                  <a:pt x="6609" y="2403"/>
                  <a:pt x="6787" y="2400"/>
                  <a:pt x="6944" y="2401"/>
                </a:cubicBezTo>
                <a:cubicBezTo>
                  <a:pt x="7100" y="2402"/>
                  <a:pt x="7235" y="2406"/>
                  <a:pt x="7358" y="2414"/>
                </a:cubicBezTo>
                <a:cubicBezTo>
                  <a:pt x="7480" y="2422"/>
                  <a:pt x="7590" y="2435"/>
                  <a:pt x="7695" y="2447"/>
                </a:cubicBezTo>
                <a:cubicBezTo>
                  <a:pt x="7799" y="2459"/>
                  <a:pt x="7898" y="2470"/>
                  <a:pt x="8039" y="2487"/>
                </a:cubicBezTo>
                <a:cubicBezTo>
                  <a:pt x="8179" y="2503"/>
                  <a:pt x="8362" y="2524"/>
                  <a:pt x="8526" y="2542"/>
                </a:cubicBezTo>
                <a:cubicBezTo>
                  <a:pt x="8691" y="2560"/>
                  <a:pt x="8836" y="2575"/>
                  <a:pt x="9017" y="2596"/>
                </a:cubicBezTo>
                <a:cubicBezTo>
                  <a:pt x="9198" y="2618"/>
                  <a:pt x="9414" y="2645"/>
                  <a:pt x="9617" y="2668"/>
                </a:cubicBezTo>
                <a:cubicBezTo>
                  <a:pt x="9820" y="2692"/>
                  <a:pt x="10010" y="2712"/>
                  <a:pt x="10160" y="2728"/>
                </a:cubicBezTo>
                <a:cubicBezTo>
                  <a:pt x="10310" y="2744"/>
                  <a:pt x="10420" y="2755"/>
                  <a:pt x="10520" y="2762"/>
                </a:cubicBezTo>
                <a:cubicBezTo>
                  <a:pt x="10620" y="2769"/>
                  <a:pt x="10711" y="2771"/>
                  <a:pt x="10809" y="2773"/>
                </a:cubicBezTo>
                <a:cubicBezTo>
                  <a:pt x="10908" y="2775"/>
                  <a:pt x="11015" y="2776"/>
                  <a:pt x="11140" y="2776"/>
                </a:cubicBezTo>
                <a:cubicBezTo>
                  <a:pt x="11265" y="2775"/>
                  <a:pt x="11407" y="2772"/>
                  <a:pt x="11523" y="2767"/>
                </a:cubicBezTo>
                <a:cubicBezTo>
                  <a:pt x="11638" y="2761"/>
                  <a:pt x="11727" y="2753"/>
                  <a:pt x="11803" y="2748"/>
                </a:cubicBezTo>
                <a:cubicBezTo>
                  <a:pt x="11879" y="2742"/>
                  <a:pt x="11942" y="2739"/>
                  <a:pt x="12031" y="2742"/>
                </a:cubicBezTo>
                <a:cubicBezTo>
                  <a:pt x="12120" y="2745"/>
                  <a:pt x="12234" y="2754"/>
                  <a:pt x="12341" y="2765"/>
                </a:cubicBezTo>
                <a:cubicBezTo>
                  <a:pt x="12449" y="2776"/>
                  <a:pt x="12549" y="2789"/>
                  <a:pt x="12686" y="2806"/>
                </a:cubicBezTo>
                <a:cubicBezTo>
                  <a:pt x="12823" y="2823"/>
                  <a:pt x="12996" y="2844"/>
                  <a:pt x="13103" y="2857"/>
                </a:cubicBezTo>
                <a:cubicBezTo>
                  <a:pt x="13209" y="2870"/>
                  <a:pt x="13249" y="2875"/>
                  <a:pt x="13303" y="2881"/>
                </a:cubicBezTo>
                <a:cubicBezTo>
                  <a:pt x="13358" y="2888"/>
                  <a:pt x="13428" y="2895"/>
                  <a:pt x="13505" y="2905"/>
                </a:cubicBezTo>
                <a:cubicBezTo>
                  <a:pt x="13581" y="2914"/>
                  <a:pt x="13665" y="2925"/>
                  <a:pt x="13771" y="2937"/>
                </a:cubicBezTo>
                <a:cubicBezTo>
                  <a:pt x="13878" y="2949"/>
                  <a:pt x="14007" y="2962"/>
                  <a:pt x="14098" y="2972"/>
                </a:cubicBezTo>
                <a:cubicBezTo>
                  <a:pt x="14188" y="2982"/>
                  <a:pt x="14240" y="2989"/>
                  <a:pt x="14269" y="2993"/>
                </a:cubicBezTo>
                <a:cubicBezTo>
                  <a:pt x="14298" y="2998"/>
                  <a:pt x="14304" y="3000"/>
                  <a:pt x="14310" y="3002"/>
                </a:cubicBezTo>
              </a:path>
            </a:pathLst>
          </a:custGeom>
          <a:noFill/>
          <a:ln w="6350" cap="flat">
            <a:solidFill>
              <a:srgbClr val="FFC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 name="Freeform 39"/>
          <p:cNvSpPr>
            <a:spLocks/>
          </p:cNvSpPr>
          <p:nvPr/>
        </p:nvSpPr>
        <p:spPr bwMode="auto">
          <a:xfrm>
            <a:off x="4956044" y="3978712"/>
            <a:ext cx="1832610" cy="163830"/>
          </a:xfrm>
          <a:custGeom>
            <a:avLst/>
            <a:gdLst>
              <a:gd name="T0" fmla="*/ 8616 w 8616"/>
              <a:gd name="T1" fmla="*/ 760 h 760"/>
              <a:gd name="T2" fmla="*/ 7737 w 8616"/>
              <a:gd name="T3" fmla="*/ 660 h 760"/>
              <a:gd name="T4" fmla="*/ 7140 w 8616"/>
              <a:gd name="T5" fmla="*/ 592 h 760"/>
              <a:gd name="T6" fmla="*/ 6744 w 8616"/>
              <a:gd name="T7" fmla="*/ 546 h 760"/>
              <a:gd name="T8" fmla="*/ 6464 w 8616"/>
              <a:gd name="T9" fmla="*/ 526 h 760"/>
              <a:gd name="T10" fmla="*/ 6126 w 8616"/>
              <a:gd name="T11" fmla="*/ 525 h 760"/>
              <a:gd name="T12" fmla="*/ 5685 w 8616"/>
              <a:gd name="T13" fmla="*/ 531 h 760"/>
              <a:gd name="T14" fmla="*/ 5323 w 8616"/>
              <a:gd name="T15" fmla="*/ 533 h 760"/>
              <a:gd name="T16" fmla="*/ 5010 w 8616"/>
              <a:gd name="T17" fmla="*/ 506 h 760"/>
              <a:gd name="T18" fmla="*/ 4650 w 8616"/>
              <a:gd name="T19" fmla="*/ 461 h 760"/>
              <a:gd name="T20" fmla="*/ 4250 w 8616"/>
              <a:gd name="T21" fmla="*/ 418 h 760"/>
              <a:gd name="T22" fmla="*/ 3817 w 8616"/>
              <a:gd name="T23" fmla="*/ 367 h 760"/>
              <a:gd name="T24" fmla="*/ 3207 w 8616"/>
              <a:gd name="T25" fmla="*/ 297 h 760"/>
              <a:gd name="T26" fmla="*/ 2641 w 8616"/>
              <a:gd name="T27" fmla="*/ 231 h 760"/>
              <a:gd name="T28" fmla="*/ 2273 w 8616"/>
              <a:gd name="T29" fmla="*/ 192 h 760"/>
              <a:gd name="T30" fmla="*/ 1993 w 8616"/>
              <a:gd name="T31" fmla="*/ 162 h 760"/>
              <a:gd name="T32" fmla="*/ 1669 w 8616"/>
              <a:gd name="T33" fmla="*/ 134 h 760"/>
              <a:gd name="T34" fmla="*/ 1115 w 8616"/>
              <a:gd name="T35" fmla="*/ 116 h 760"/>
              <a:gd name="T36" fmla="*/ 561 w 8616"/>
              <a:gd name="T37" fmla="*/ 110 h 760"/>
              <a:gd name="T38" fmla="*/ 283 w 8616"/>
              <a:gd name="T39" fmla="*/ 75 h 760"/>
              <a:gd name="T40" fmla="*/ 91 w 8616"/>
              <a:gd name="T41" fmla="*/ 22 h 760"/>
              <a:gd name="T42" fmla="*/ 0 w 8616"/>
              <a:gd name="T43"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16" h="760">
                <a:moveTo>
                  <a:pt x="8616" y="760"/>
                </a:moveTo>
                <a:cubicBezTo>
                  <a:pt x="8301" y="724"/>
                  <a:pt x="7987" y="688"/>
                  <a:pt x="7737" y="660"/>
                </a:cubicBezTo>
                <a:cubicBezTo>
                  <a:pt x="7486" y="632"/>
                  <a:pt x="7299" y="611"/>
                  <a:pt x="7140" y="592"/>
                </a:cubicBezTo>
                <a:cubicBezTo>
                  <a:pt x="6981" y="573"/>
                  <a:pt x="6850" y="557"/>
                  <a:pt x="6744" y="546"/>
                </a:cubicBezTo>
                <a:cubicBezTo>
                  <a:pt x="6638" y="535"/>
                  <a:pt x="6558" y="529"/>
                  <a:pt x="6464" y="526"/>
                </a:cubicBezTo>
                <a:cubicBezTo>
                  <a:pt x="6370" y="524"/>
                  <a:pt x="6262" y="524"/>
                  <a:pt x="6126" y="525"/>
                </a:cubicBezTo>
                <a:cubicBezTo>
                  <a:pt x="5990" y="526"/>
                  <a:pt x="5825" y="528"/>
                  <a:pt x="5685" y="531"/>
                </a:cubicBezTo>
                <a:cubicBezTo>
                  <a:pt x="5545" y="533"/>
                  <a:pt x="5429" y="537"/>
                  <a:pt x="5323" y="533"/>
                </a:cubicBezTo>
                <a:cubicBezTo>
                  <a:pt x="5216" y="530"/>
                  <a:pt x="5119" y="519"/>
                  <a:pt x="5010" y="506"/>
                </a:cubicBezTo>
                <a:cubicBezTo>
                  <a:pt x="4901" y="492"/>
                  <a:pt x="4780" y="476"/>
                  <a:pt x="4650" y="461"/>
                </a:cubicBezTo>
                <a:cubicBezTo>
                  <a:pt x="4520" y="446"/>
                  <a:pt x="4382" y="433"/>
                  <a:pt x="4250" y="418"/>
                </a:cubicBezTo>
                <a:cubicBezTo>
                  <a:pt x="4118" y="403"/>
                  <a:pt x="3992" y="387"/>
                  <a:pt x="3817" y="367"/>
                </a:cubicBezTo>
                <a:cubicBezTo>
                  <a:pt x="3643" y="347"/>
                  <a:pt x="3419" y="322"/>
                  <a:pt x="3207" y="297"/>
                </a:cubicBezTo>
                <a:cubicBezTo>
                  <a:pt x="2996" y="273"/>
                  <a:pt x="2797" y="248"/>
                  <a:pt x="2641" y="231"/>
                </a:cubicBezTo>
                <a:cubicBezTo>
                  <a:pt x="2486" y="213"/>
                  <a:pt x="2374" y="202"/>
                  <a:pt x="2273" y="192"/>
                </a:cubicBezTo>
                <a:cubicBezTo>
                  <a:pt x="2172" y="182"/>
                  <a:pt x="2083" y="172"/>
                  <a:pt x="1993" y="162"/>
                </a:cubicBezTo>
                <a:cubicBezTo>
                  <a:pt x="1903" y="153"/>
                  <a:pt x="1814" y="142"/>
                  <a:pt x="1669" y="134"/>
                </a:cubicBezTo>
                <a:cubicBezTo>
                  <a:pt x="1523" y="125"/>
                  <a:pt x="1321" y="118"/>
                  <a:pt x="1115" y="116"/>
                </a:cubicBezTo>
                <a:cubicBezTo>
                  <a:pt x="910" y="113"/>
                  <a:pt x="700" y="115"/>
                  <a:pt x="561" y="110"/>
                </a:cubicBezTo>
                <a:cubicBezTo>
                  <a:pt x="422" y="105"/>
                  <a:pt x="354" y="92"/>
                  <a:pt x="283" y="75"/>
                </a:cubicBezTo>
                <a:cubicBezTo>
                  <a:pt x="212" y="58"/>
                  <a:pt x="139" y="35"/>
                  <a:pt x="91" y="22"/>
                </a:cubicBezTo>
                <a:cubicBezTo>
                  <a:pt x="43" y="8"/>
                  <a:pt x="22" y="4"/>
                  <a:pt x="0" y="0"/>
                </a:cubicBezTo>
              </a:path>
            </a:pathLst>
          </a:custGeom>
          <a:noFill/>
          <a:ln w="0" cap="flat">
            <a:solidFill>
              <a:srgbClr val="CED937"/>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 name="Freeform 40"/>
          <p:cNvSpPr>
            <a:spLocks/>
          </p:cNvSpPr>
          <p:nvPr/>
        </p:nvSpPr>
        <p:spPr bwMode="auto">
          <a:xfrm>
            <a:off x="5024624" y="3990142"/>
            <a:ext cx="148590" cy="15240"/>
          </a:xfrm>
          <a:custGeom>
            <a:avLst/>
            <a:gdLst>
              <a:gd name="T0" fmla="*/ 699 w 699"/>
              <a:gd name="T1" fmla="*/ 72 h 72"/>
              <a:gd name="T2" fmla="*/ 435 w 699"/>
              <a:gd name="T3" fmla="*/ 53 h 72"/>
              <a:gd name="T4" fmla="*/ 268 w 699"/>
              <a:gd name="T5" fmla="*/ 36 h 72"/>
              <a:gd name="T6" fmla="*/ 135 w 699"/>
              <a:gd name="T7" fmla="*/ 18 h 72"/>
              <a:gd name="T8" fmla="*/ 47 w 699"/>
              <a:gd name="T9" fmla="*/ 6 h 72"/>
              <a:gd name="T10" fmla="*/ 0 w 699"/>
              <a:gd name="T11" fmla="*/ 0 h 72"/>
            </a:gdLst>
            <a:ahLst/>
            <a:cxnLst>
              <a:cxn ang="0">
                <a:pos x="T0" y="T1"/>
              </a:cxn>
              <a:cxn ang="0">
                <a:pos x="T2" y="T3"/>
              </a:cxn>
              <a:cxn ang="0">
                <a:pos x="T4" y="T5"/>
              </a:cxn>
              <a:cxn ang="0">
                <a:pos x="T6" y="T7"/>
              </a:cxn>
              <a:cxn ang="0">
                <a:pos x="T8" y="T9"/>
              </a:cxn>
              <a:cxn ang="0">
                <a:pos x="T10" y="T11"/>
              </a:cxn>
            </a:cxnLst>
            <a:rect l="0" t="0" r="r" b="b"/>
            <a:pathLst>
              <a:path w="699" h="72">
                <a:moveTo>
                  <a:pt x="699" y="72"/>
                </a:moveTo>
                <a:cubicBezTo>
                  <a:pt x="603" y="65"/>
                  <a:pt x="507" y="58"/>
                  <a:pt x="435" y="53"/>
                </a:cubicBezTo>
                <a:cubicBezTo>
                  <a:pt x="363" y="47"/>
                  <a:pt x="315" y="42"/>
                  <a:pt x="268" y="36"/>
                </a:cubicBezTo>
                <a:cubicBezTo>
                  <a:pt x="220" y="30"/>
                  <a:pt x="173" y="23"/>
                  <a:pt x="135" y="18"/>
                </a:cubicBezTo>
                <a:cubicBezTo>
                  <a:pt x="97" y="13"/>
                  <a:pt x="68" y="9"/>
                  <a:pt x="47" y="6"/>
                </a:cubicBezTo>
                <a:cubicBezTo>
                  <a:pt x="26" y="3"/>
                  <a:pt x="13" y="2"/>
                  <a:pt x="0" y="0"/>
                </a:cubicBezTo>
              </a:path>
            </a:pathLst>
          </a:custGeom>
          <a:noFill/>
          <a:ln w="0" cap="flat">
            <a:solidFill>
              <a:srgbClr val="CED937"/>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 name="Freeform 41"/>
          <p:cNvSpPr>
            <a:spLocks/>
          </p:cNvSpPr>
          <p:nvPr/>
        </p:nvSpPr>
        <p:spPr bwMode="auto">
          <a:xfrm>
            <a:off x="6091424" y="4093012"/>
            <a:ext cx="217170" cy="26670"/>
          </a:xfrm>
          <a:custGeom>
            <a:avLst/>
            <a:gdLst>
              <a:gd name="T0" fmla="*/ 1032 w 1032"/>
              <a:gd name="T1" fmla="*/ 129 h 129"/>
              <a:gd name="T2" fmla="*/ 759 w 1032"/>
              <a:gd name="T3" fmla="*/ 100 h 129"/>
              <a:gd name="T4" fmla="*/ 393 w 1032"/>
              <a:gd name="T5" fmla="*/ 57 h 129"/>
              <a:gd name="T6" fmla="*/ 124 w 1032"/>
              <a:gd name="T7" fmla="*/ 26 h 129"/>
              <a:gd name="T8" fmla="*/ 47 w 1032"/>
              <a:gd name="T9" fmla="*/ 13 h 129"/>
              <a:gd name="T10" fmla="*/ 17 w 1032"/>
              <a:gd name="T11" fmla="*/ 3 h 129"/>
              <a:gd name="T12" fmla="*/ 0 w 1032"/>
              <a:gd name="T13" fmla="*/ 0 h 129"/>
            </a:gdLst>
            <a:ahLst/>
            <a:cxnLst>
              <a:cxn ang="0">
                <a:pos x="T0" y="T1"/>
              </a:cxn>
              <a:cxn ang="0">
                <a:pos x="T2" y="T3"/>
              </a:cxn>
              <a:cxn ang="0">
                <a:pos x="T4" y="T5"/>
              </a:cxn>
              <a:cxn ang="0">
                <a:pos x="T6" y="T7"/>
              </a:cxn>
              <a:cxn ang="0">
                <a:pos x="T8" y="T9"/>
              </a:cxn>
              <a:cxn ang="0">
                <a:pos x="T10" y="T11"/>
              </a:cxn>
              <a:cxn ang="0">
                <a:pos x="T12" y="T13"/>
              </a:cxn>
            </a:cxnLst>
            <a:rect l="0" t="0" r="r" b="b"/>
            <a:pathLst>
              <a:path w="1032" h="129">
                <a:moveTo>
                  <a:pt x="1032" y="129"/>
                </a:moveTo>
                <a:cubicBezTo>
                  <a:pt x="950" y="121"/>
                  <a:pt x="868" y="112"/>
                  <a:pt x="759" y="100"/>
                </a:cubicBezTo>
                <a:cubicBezTo>
                  <a:pt x="649" y="87"/>
                  <a:pt x="511" y="71"/>
                  <a:pt x="393" y="57"/>
                </a:cubicBezTo>
                <a:cubicBezTo>
                  <a:pt x="276" y="43"/>
                  <a:pt x="178" y="32"/>
                  <a:pt x="124" y="26"/>
                </a:cubicBezTo>
                <a:cubicBezTo>
                  <a:pt x="69" y="19"/>
                  <a:pt x="58" y="17"/>
                  <a:pt x="47" y="13"/>
                </a:cubicBezTo>
                <a:cubicBezTo>
                  <a:pt x="36" y="10"/>
                  <a:pt x="25" y="5"/>
                  <a:pt x="17" y="3"/>
                </a:cubicBezTo>
                <a:cubicBezTo>
                  <a:pt x="9" y="1"/>
                  <a:pt x="5" y="0"/>
                  <a:pt x="0" y="0"/>
                </a:cubicBezTo>
              </a:path>
            </a:pathLst>
          </a:custGeom>
          <a:noFill/>
          <a:ln w="0" cap="flat">
            <a:solidFill>
              <a:srgbClr val="CED937"/>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 name="Freeform 42"/>
          <p:cNvSpPr>
            <a:spLocks/>
          </p:cNvSpPr>
          <p:nvPr/>
        </p:nvSpPr>
        <p:spPr bwMode="auto">
          <a:xfrm>
            <a:off x="5752334" y="4054912"/>
            <a:ext cx="167640" cy="7620"/>
          </a:xfrm>
          <a:custGeom>
            <a:avLst/>
            <a:gdLst>
              <a:gd name="T0" fmla="*/ 800 w 800"/>
              <a:gd name="T1" fmla="*/ 28 h 28"/>
              <a:gd name="T2" fmla="*/ 788 w 800"/>
              <a:gd name="T3" fmla="*/ 27 h 28"/>
              <a:gd name="T4" fmla="*/ 730 w 800"/>
              <a:gd name="T5" fmla="*/ 21 h 28"/>
              <a:gd name="T6" fmla="*/ 656 w 800"/>
              <a:gd name="T7" fmla="*/ 14 h 28"/>
              <a:gd name="T8" fmla="*/ 561 w 800"/>
              <a:gd name="T9" fmla="*/ 8 h 28"/>
              <a:gd name="T10" fmla="*/ 404 w 800"/>
              <a:gd name="T11" fmla="*/ 11 h 28"/>
              <a:gd name="T12" fmla="*/ 254 w 800"/>
              <a:gd name="T13" fmla="*/ 8 h 28"/>
              <a:gd name="T14" fmla="*/ 146 w 800"/>
              <a:gd name="T15" fmla="*/ 7 h 28"/>
              <a:gd name="T16" fmla="*/ 73 w 800"/>
              <a:gd name="T17" fmla="*/ 6 h 28"/>
              <a:gd name="T18" fmla="*/ 25 w 800"/>
              <a:gd name="T19" fmla="*/ 3 h 28"/>
              <a:gd name="T20" fmla="*/ 0 w 800"/>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0" h="28">
                <a:moveTo>
                  <a:pt x="800" y="28"/>
                </a:moveTo>
                <a:cubicBezTo>
                  <a:pt x="800" y="28"/>
                  <a:pt x="800" y="28"/>
                  <a:pt x="788" y="27"/>
                </a:cubicBezTo>
                <a:cubicBezTo>
                  <a:pt x="777" y="26"/>
                  <a:pt x="753" y="23"/>
                  <a:pt x="730" y="21"/>
                </a:cubicBezTo>
                <a:cubicBezTo>
                  <a:pt x="706" y="19"/>
                  <a:pt x="682" y="16"/>
                  <a:pt x="656" y="14"/>
                </a:cubicBezTo>
                <a:cubicBezTo>
                  <a:pt x="631" y="11"/>
                  <a:pt x="604" y="8"/>
                  <a:pt x="561" y="8"/>
                </a:cubicBezTo>
                <a:cubicBezTo>
                  <a:pt x="518" y="8"/>
                  <a:pt x="459" y="11"/>
                  <a:pt x="404" y="11"/>
                </a:cubicBezTo>
                <a:cubicBezTo>
                  <a:pt x="349" y="12"/>
                  <a:pt x="297" y="9"/>
                  <a:pt x="254" y="8"/>
                </a:cubicBezTo>
                <a:cubicBezTo>
                  <a:pt x="211" y="7"/>
                  <a:pt x="176" y="7"/>
                  <a:pt x="146" y="7"/>
                </a:cubicBezTo>
                <a:cubicBezTo>
                  <a:pt x="117" y="7"/>
                  <a:pt x="93" y="7"/>
                  <a:pt x="73" y="6"/>
                </a:cubicBezTo>
                <a:cubicBezTo>
                  <a:pt x="53" y="5"/>
                  <a:pt x="37" y="4"/>
                  <a:pt x="25" y="3"/>
                </a:cubicBezTo>
                <a:cubicBezTo>
                  <a:pt x="14" y="2"/>
                  <a:pt x="7" y="1"/>
                  <a:pt x="0" y="0"/>
                </a:cubicBezTo>
              </a:path>
            </a:pathLst>
          </a:custGeom>
          <a:noFill/>
          <a:ln w="0" cap="flat">
            <a:solidFill>
              <a:srgbClr val="CED937"/>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4" name="Freeform 43"/>
          <p:cNvSpPr>
            <a:spLocks/>
          </p:cNvSpPr>
          <p:nvPr/>
        </p:nvSpPr>
        <p:spPr bwMode="auto">
          <a:xfrm>
            <a:off x="4125464" y="3628192"/>
            <a:ext cx="899160" cy="342900"/>
          </a:xfrm>
          <a:custGeom>
            <a:avLst/>
            <a:gdLst>
              <a:gd name="T0" fmla="*/ 0 w 4233"/>
              <a:gd name="T1" fmla="*/ 0 h 1613"/>
              <a:gd name="T2" fmla="*/ 90 w 4233"/>
              <a:gd name="T3" fmla="*/ 42 h 1613"/>
              <a:gd name="T4" fmla="*/ 245 w 4233"/>
              <a:gd name="T5" fmla="*/ 103 h 1613"/>
              <a:gd name="T6" fmla="*/ 526 w 4233"/>
              <a:gd name="T7" fmla="*/ 206 h 1613"/>
              <a:gd name="T8" fmla="*/ 827 w 4233"/>
              <a:gd name="T9" fmla="*/ 314 h 1613"/>
              <a:gd name="T10" fmla="*/ 1448 w 4233"/>
              <a:gd name="T11" fmla="*/ 525 h 1613"/>
              <a:gd name="T12" fmla="*/ 1849 w 4233"/>
              <a:gd name="T13" fmla="*/ 661 h 1613"/>
              <a:gd name="T14" fmla="*/ 2130 w 4233"/>
              <a:gd name="T15" fmla="*/ 758 h 1613"/>
              <a:gd name="T16" fmla="*/ 2354 w 4233"/>
              <a:gd name="T17" fmla="*/ 846 h 1613"/>
              <a:gd name="T18" fmla="*/ 2595 w 4233"/>
              <a:gd name="T19" fmla="*/ 946 h 1613"/>
              <a:gd name="T20" fmla="*/ 2903 w 4233"/>
              <a:gd name="T21" fmla="*/ 1072 h 1613"/>
              <a:gd name="T22" fmla="*/ 3197 w 4233"/>
              <a:gd name="T23" fmla="*/ 1191 h 1613"/>
              <a:gd name="T24" fmla="*/ 3486 w 4233"/>
              <a:gd name="T25" fmla="*/ 1314 h 1613"/>
              <a:gd name="T26" fmla="*/ 3745 w 4233"/>
              <a:gd name="T27" fmla="*/ 1420 h 1613"/>
              <a:gd name="T28" fmla="*/ 3945 w 4233"/>
              <a:gd name="T29" fmla="*/ 1502 h 1613"/>
              <a:gd name="T30" fmla="*/ 4102 w 4233"/>
              <a:gd name="T31" fmla="*/ 1563 h 1613"/>
              <a:gd name="T32" fmla="*/ 4233 w 4233"/>
              <a:gd name="T33" fmla="*/ 1613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3" h="1613">
                <a:moveTo>
                  <a:pt x="0" y="0"/>
                </a:moveTo>
                <a:cubicBezTo>
                  <a:pt x="28" y="14"/>
                  <a:pt x="56" y="27"/>
                  <a:pt x="90" y="42"/>
                </a:cubicBezTo>
                <a:cubicBezTo>
                  <a:pt x="125" y="57"/>
                  <a:pt x="166" y="74"/>
                  <a:pt x="245" y="103"/>
                </a:cubicBezTo>
                <a:cubicBezTo>
                  <a:pt x="324" y="133"/>
                  <a:pt x="441" y="175"/>
                  <a:pt x="526" y="206"/>
                </a:cubicBezTo>
                <a:cubicBezTo>
                  <a:pt x="612" y="238"/>
                  <a:pt x="665" y="258"/>
                  <a:pt x="827" y="314"/>
                </a:cubicBezTo>
                <a:cubicBezTo>
                  <a:pt x="989" y="370"/>
                  <a:pt x="1259" y="460"/>
                  <a:pt x="1448" y="525"/>
                </a:cubicBezTo>
                <a:cubicBezTo>
                  <a:pt x="1637" y="589"/>
                  <a:pt x="1746" y="626"/>
                  <a:pt x="1849" y="661"/>
                </a:cubicBezTo>
                <a:cubicBezTo>
                  <a:pt x="1951" y="696"/>
                  <a:pt x="2048" y="728"/>
                  <a:pt x="2130" y="758"/>
                </a:cubicBezTo>
                <a:cubicBezTo>
                  <a:pt x="2213" y="788"/>
                  <a:pt x="2282" y="816"/>
                  <a:pt x="2354" y="846"/>
                </a:cubicBezTo>
                <a:cubicBezTo>
                  <a:pt x="2426" y="875"/>
                  <a:pt x="2502" y="907"/>
                  <a:pt x="2595" y="946"/>
                </a:cubicBezTo>
                <a:cubicBezTo>
                  <a:pt x="2689" y="984"/>
                  <a:pt x="2800" y="1031"/>
                  <a:pt x="2903" y="1072"/>
                </a:cubicBezTo>
                <a:cubicBezTo>
                  <a:pt x="3006" y="1114"/>
                  <a:pt x="3100" y="1151"/>
                  <a:pt x="3197" y="1191"/>
                </a:cubicBezTo>
                <a:cubicBezTo>
                  <a:pt x="3293" y="1231"/>
                  <a:pt x="3393" y="1275"/>
                  <a:pt x="3486" y="1314"/>
                </a:cubicBezTo>
                <a:cubicBezTo>
                  <a:pt x="3580" y="1354"/>
                  <a:pt x="3668" y="1389"/>
                  <a:pt x="3745" y="1420"/>
                </a:cubicBezTo>
                <a:cubicBezTo>
                  <a:pt x="3821" y="1451"/>
                  <a:pt x="3886" y="1478"/>
                  <a:pt x="3945" y="1502"/>
                </a:cubicBezTo>
                <a:cubicBezTo>
                  <a:pt x="4003" y="1525"/>
                  <a:pt x="4055" y="1545"/>
                  <a:pt x="4102" y="1563"/>
                </a:cubicBezTo>
                <a:cubicBezTo>
                  <a:pt x="4149" y="1581"/>
                  <a:pt x="4191" y="1597"/>
                  <a:pt x="4233" y="1613"/>
                </a:cubicBezTo>
              </a:path>
            </a:pathLst>
          </a:custGeom>
          <a:noFill/>
          <a:ln w="0" cap="flat">
            <a:solidFill>
              <a:srgbClr val="FFFF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 name="Freeform 44"/>
          <p:cNvSpPr>
            <a:spLocks/>
          </p:cNvSpPr>
          <p:nvPr/>
        </p:nvSpPr>
        <p:spPr bwMode="auto">
          <a:xfrm>
            <a:off x="5961884" y="4066342"/>
            <a:ext cx="255270" cy="15240"/>
          </a:xfrm>
          <a:custGeom>
            <a:avLst/>
            <a:gdLst>
              <a:gd name="T0" fmla="*/ 1203 w 1203"/>
              <a:gd name="T1" fmla="*/ 0 h 69"/>
              <a:gd name="T2" fmla="*/ 1089 w 1203"/>
              <a:gd name="T3" fmla="*/ 9 h 69"/>
              <a:gd name="T4" fmla="*/ 938 w 1203"/>
              <a:gd name="T5" fmla="*/ 25 h 69"/>
              <a:gd name="T6" fmla="*/ 789 w 1203"/>
              <a:gd name="T7" fmla="*/ 43 h 69"/>
              <a:gd name="T8" fmla="*/ 637 w 1203"/>
              <a:gd name="T9" fmla="*/ 56 h 69"/>
              <a:gd name="T10" fmla="*/ 469 w 1203"/>
              <a:gd name="T11" fmla="*/ 63 h 69"/>
              <a:gd name="T12" fmla="*/ 315 w 1203"/>
              <a:gd name="T13" fmla="*/ 67 h 69"/>
              <a:gd name="T14" fmla="*/ 168 w 1203"/>
              <a:gd name="T15" fmla="*/ 68 h 69"/>
              <a:gd name="T16" fmla="*/ 53 w 1203"/>
              <a:gd name="T17" fmla="*/ 64 h 69"/>
              <a:gd name="T18" fmla="*/ 0 w 1203"/>
              <a:gd name="T19" fmla="*/ 6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3" h="69">
                <a:moveTo>
                  <a:pt x="1203" y="0"/>
                </a:moveTo>
                <a:cubicBezTo>
                  <a:pt x="1168" y="2"/>
                  <a:pt x="1133" y="4"/>
                  <a:pt x="1089" y="9"/>
                </a:cubicBezTo>
                <a:cubicBezTo>
                  <a:pt x="1044" y="13"/>
                  <a:pt x="989" y="19"/>
                  <a:pt x="938" y="25"/>
                </a:cubicBezTo>
                <a:cubicBezTo>
                  <a:pt x="886" y="31"/>
                  <a:pt x="837" y="38"/>
                  <a:pt x="789" y="43"/>
                </a:cubicBezTo>
                <a:cubicBezTo>
                  <a:pt x="740" y="49"/>
                  <a:pt x="691" y="53"/>
                  <a:pt x="637" y="56"/>
                </a:cubicBezTo>
                <a:cubicBezTo>
                  <a:pt x="583" y="59"/>
                  <a:pt x="523" y="61"/>
                  <a:pt x="469" y="63"/>
                </a:cubicBezTo>
                <a:cubicBezTo>
                  <a:pt x="414" y="65"/>
                  <a:pt x="365" y="66"/>
                  <a:pt x="315" y="67"/>
                </a:cubicBezTo>
                <a:cubicBezTo>
                  <a:pt x="265" y="68"/>
                  <a:pt x="214" y="69"/>
                  <a:pt x="168" y="68"/>
                </a:cubicBezTo>
                <a:cubicBezTo>
                  <a:pt x="122" y="68"/>
                  <a:pt x="80" y="66"/>
                  <a:pt x="53" y="64"/>
                </a:cubicBezTo>
                <a:cubicBezTo>
                  <a:pt x="26" y="63"/>
                  <a:pt x="13" y="61"/>
                  <a:pt x="0" y="60"/>
                </a:cubicBezTo>
              </a:path>
            </a:pathLst>
          </a:custGeom>
          <a:noFill/>
          <a:ln w="0" cap="flat">
            <a:solidFill>
              <a:srgbClr val="CED937"/>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 name="Freeform 45"/>
          <p:cNvSpPr>
            <a:spLocks/>
          </p:cNvSpPr>
          <p:nvPr/>
        </p:nvSpPr>
        <p:spPr bwMode="auto">
          <a:xfrm>
            <a:off x="4395974" y="3727252"/>
            <a:ext cx="525780" cy="201930"/>
          </a:xfrm>
          <a:custGeom>
            <a:avLst/>
            <a:gdLst>
              <a:gd name="T0" fmla="*/ 2468 w 2468"/>
              <a:gd name="T1" fmla="*/ 952 h 952"/>
              <a:gd name="T2" fmla="*/ 2375 w 2468"/>
              <a:gd name="T3" fmla="*/ 918 h 952"/>
              <a:gd name="T4" fmla="*/ 2250 w 2468"/>
              <a:gd name="T5" fmla="*/ 887 h 952"/>
              <a:gd name="T6" fmla="*/ 2010 w 2468"/>
              <a:gd name="T7" fmla="*/ 829 h 952"/>
              <a:gd name="T8" fmla="*/ 1771 w 2468"/>
              <a:gd name="T9" fmla="*/ 756 h 952"/>
              <a:gd name="T10" fmla="*/ 1514 w 2468"/>
              <a:gd name="T11" fmla="*/ 656 h 952"/>
              <a:gd name="T12" fmla="*/ 1204 w 2468"/>
              <a:gd name="T13" fmla="*/ 531 h 952"/>
              <a:gd name="T14" fmla="*/ 747 w 2468"/>
              <a:gd name="T15" fmla="*/ 343 h 952"/>
              <a:gd name="T16" fmla="*/ 441 w 2468"/>
              <a:gd name="T17" fmla="*/ 208 h 952"/>
              <a:gd name="T18" fmla="*/ 249 w 2468"/>
              <a:gd name="T19" fmla="*/ 120 h 952"/>
              <a:gd name="T20" fmla="*/ 125 w 2468"/>
              <a:gd name="T21" fmla="*/ 63 h 952"/>
              <a:gd name="T22" fmla="*/ 80 w 2468"/>
              <a:gd name="T23" fmla="*/ 41 h 952"/>
              <a:gd name="T24" fmla="*/ 51 w 2468"/>
              <a:gd name="T25" fmla="*/ 25 h 952"/>
              <a:gd name="T26" fmla="*/ 22 w 2468"/>
              <a:gd name="T27" fmla="*/ 9 h 952"/>
              <a:gd name="T28" fmla="*/ 0 w 2468"/>
              <a:gd name="T29" fmla="*/ 0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8" h="952">
                <a:moveTo>
                  <a:pt x="2468" y="952"/>
                </a:moveTo>
                <a:cubicBezTo>
                  <a:pt x="2437" y="940"/>
                  <a:pt x="2406" y="927"/>
                  <a:pt x="2375" y="918"/>
                </a:cubicBezTo>
                <a:cubicBezTo>
                  <a:pt x="2344" y="908"/>
                  <a:pt x="2313" y="902"/>
                  <a:pt x="2250" y="887"/>
                </a:cubicBezTo>
                <a:cubicBezTo>
                  <a:pt x="2188" y="873"/>
                  <a:pt x="2094" y="851"/>
                  <a:pt x="2010" y="829"/>
                </a:cubicBezTo>
                <a:cubicBezTo>
                  <a:pt x="1927" y="807"/>
                  <a:pt x="1852" y="784"/>
                  <a:pt x="1771" y="756"/>
                </a:cubicBezTo>
                <a:cubicBezTo>
                  <a:pt x="1690" y="727"/>
                  <a:pt x="1601" y="691"/>
                  <a:pt x="1514" y="656"/>
                </a:cubicBezTo>
                <a:cubicBezTo>
                  <a:pt x="1426" y="621"/>
                  <a:pt x="1340" y="586"/>
                  <a:pt x="1204" y="531"/>
                </a:cubicBezTo>
                <a:cubicBezTo>
                  <a:pt x="1069" y="476"/>
                  <a:pt x="884" y="401"/>
                  <a:pt x="747" y="343"/>
                </a:cubicBezTo>
                <a:cubicBezTo>
                  <a:pt x="609" y="284"/>
                  <a:pt x="518" y="243"/>
                  <a:pt x="441" y="208"/>
                </a:cubicBezTo>
                <a:cubicBezTo>
                  <a:pt x="364" y="173"/>
                  <a:pt x="302" y="144"/>
                  <a:pt x="249" y="120"/>
                </a:cubicBezTo>
                <a:cubicBezTo>
                  <a:pt x="196" y="95"/>
                  <a:pt x="152" y="75"/>
                  <a:pt x="125" y="63"/>
                </a:cubicBezTo>
                <a:cubicBezTo>
                  <a:pt x="99" y="51"/>
                  <a:pt x="89" y="46"/>
                  <a:pt x="80" y="41"/>
                </a:cubicBezTo>
                <a:cubicBezTo>
                  <a:pt x="70" y="37"/>
                  <a:pt x="61" y="31"/>
                  <a:pt x="51" y="25"/>
                </a:cubicBezTo>
                <a:cubicBezTo>
                  <a:pt x="41" y="20"/>
                  <a:pt x="31" y="13"/>
                  <a:pt x="22" y="9"/>
                </a:cubicBezTo>
                <a:cubicBezTo>
                  <a:pt x="14" y="4"/>
                  <a:pt x="7" y="2"/>
                  <a:pt x="0" y="0"/>
                </a:cubicBezTo>
              </a:path>
            </a:pathLst>
          </a:custGeom>
          <a:noFill/>
          <a:ln w="0" cap="flat">
            <a:solidFill>
              <a:srgbClr val="FFFF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 name="Freeform 46"/>
          <p:cNvSpPr>
            <a:spLocks/>
          </p:cNvSpPr>
          <p:nvPr/>
        </p:nvSpPr>
        <p:spPr bwMode="auto">
          <a:xfrm>
            <a:off x="6830564" y="4294942"/>
            <a:ext cx="194310" cy="41910"/>
          </a:xfrm>
          <a:custGeom>
            <a:avLst/>
            <a:gdLst>
              <a:gd name="T0" fmla="*/ 916 w 916"/>
              <a:gd name="T1" fmla="*/ 188 h 188"/>
              <a:gd name="T2" fmla="*/ 732 w 916"/>
              <a:gd name="T3" fmla="*/ 164 h 188"/>
              <a:gd name="T4" fmla="*/ 505 w 916"/>
              <a:gd name="T5" fmla="*/ 120 h 188"/>
              <a:gd name="T6" fmla="*/ 313 w 916"/>
              <a:gd name="T7" fmla="*/ 78 h 188"/>
              <a:gd name="T8" fmla="*/ 179 w 916"/>
              <a:gd name="T9" fmla="*/ 42 h 188"/>
              <a:gd name="T10" fmla="*/ 104 w 916"/>
              <a:gd name="T11" fmla="*/ 20 h 188"/>
              <a:gd name="T12" fmla="*/ 61 w 916"/>
              <a:gd name="T13" fmla="*/ 9 h 188"/>
              <a:gd name="T14" fmla="*/ 29 w 916"/>
              <a:gd name="T15" fmla="*/ 4 h 188"/>
              <a:gd name="T16" fmla="*/ 0 w 916"/>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188">
                <a:moveTo>
                  <a:pt x="916" y="188"/>
                </a:moveTo>
                <a:cubicBezTo>
                  <a:pt x="859" y="182"/>
                  <a:pt x="802" y="175"/>
                  <a:pt x="732" y="164"/>
                </a:cubicBezTo>
                <a:cubicBezTo>
                  <a:pt x="662" y="152"/>
                  <a:pt x="579" y="135"/>
                  <a:pt x="505" y="120"/>
                </a:cubicBezTo>
                <a:cubicBezTo>
                  <a:pt x="432" y="105"/>
                  <a:pt x="368" y="92"/>
                  <a:pt x="313" y="78"/>
                </a:cubicBezTo>
                <a:cubicBezTo>
                  <a:pt x="258" y="65"/>
                  <a:pt x="213" y="51"/>
                  <a:pt x="179" y="42"/>
                </a:cubicBezTo>
                <a:cubicBezTo>
                  <a:pt x="145" y="32"/>
                  <a:pt x="122" y="25"/>
                  <a:pt x="104" y="20"/>
                </a:cubicBezTo>
                <a:cubicBezTo>
                  <a:pt x="86" y="15"/>
                  <a:pt x="73" y="12"/>
                  <a:pt x="61" y="9"/>
                </a:cubicBezTo>
                <a:cubicBezTo>
                  <a:pt x="50" y="7"/>
                  <a:pt x="39" y="5"/>
                  <a:pt x="29" y="4"/>
                </a:cubicBezTo>
                <a:cubicBezTo>
                  <a:pt x="19" y="2"/>
                  <a:pt x="9" y="1"/>
                  <a:pt x="0" y="0"/>
                </a:cubicBezTo>
              </a:path>
            </a:pathLst>
          </a:custGeom>
          <a:noFill/>
          <a:ln w="0" cap="flat">
            <a:solidFill>
              <a:srgbClr val="01B29C"/>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 name="Freeform 47"/>
          <p:cNvSpPr>
            <a:spLocks/>
          </p:cNvSpPr>
          <p:nvPr/>
        </p:nvSpPr>
        <p:spPr bwMode="auto">
          <a:xfrm>
            <a:off x="5470394" y="4321612"/>
            <a:ext cx="304800" cy="213360"/>
          </a:xfrm>
          <a:custGeom>
            <a:avLst/>
            <a:gdLst>
              <a:gd name="T0" fmla="*/ 249 w 1435"/>
              <a:gd name="T1" fmla="*/ 30 h 1002"/>
              <a:gd name="T2" fmla="*/ 177 w 1435"/>
              <a:gd name="T3" fmla="*/ 243 h 1002"/>
              <a:gd name="T4" fmla="*/ 37 w 1435"/>
              <a:gd name="T5" fmla="*/ 661 h 1002"/>
              <a:gd name="T6" fmla="*/ 2 w 1435"/>
              <a:gd name="T7" fmla="*/ 766 h 1002"/>
              <a:gd name="T8" fmla="*/ 6 w 1435"/>
              <a:gd name="T9" fmla="*/ 787 h 1002"/>
              <a:gd name="T10" fmla="*/ 47 w 1435"/>
              <a:gd name="T11" fmla="*/ 808 h 1002"/>
              <a:gd name="T12" fmla="*/ 178 w 1435"/>
              <a:gd name="T13" fmla="*/ 855 h 1002"/>
              <a:gd name="T14" fmla="*/ 505 w 1435"/>
              <a:gd name="T15" fmla="*/ 966 h 1002"/>
              <a:gd name="T16" fmla="*/ 601 w 1435"/>
              <a:gd name="T17" fmla="*/ 999 h 1002"/>
              <a:gd name="T18" fmla="*/ 688 w 1435"/>
              <a:gd name="T19" fmla="*/ 994 h 1002"/>
              <a:gd name="T20" fmla="*/ 995 w 1435"/>
              <a:gd name="T21" fmla="*/ 952 h 1002"/>
              <a:gd name="T22" fmla="*/ 1287 w 1435"/>
              <a:gd name="T23" fmla="*/ 913 h 1002"/>
              <a:gd name="T24" fmla="*/ 1350 w 1435"/>
              <a:gd name="T25" fmla="*/ 902 h 1002"/>
              <a:gd name="T26" fmla="*/ 1370 w 1435"/>
              <a:gd name="T27" fmla="*/ 768 h 1002"/>
              <a:gd name="T28" fmla="*/ 1422 w 1435"/>
              <a:gd name="T29" fmla="*/ 262 h 1002"/>
              <a:gd name="T30" fmla="*/ 1434 w 1435"/>
              <a:gd name="T31" fmla="*/ 127 h 1002"/>
              <a:gd name="T32" fmla="*/ 1431 w 1435"/>
              <a:gd name="T33" fmla="*/ 114 h 1002"/>
              <a:gd name="T34" fmla="*/ 1418 w 1435"/>
              <a:gd name="T35" fmla="*/ 109 h 1002"/>
              <a:gd name="T36" fmla="*/ 1214 w 1435"/>
              <a:gd name="T37" fmla="*/ 89 h 1002"/>
              <a:gd name="T38" fmla="*/ 460 w 1435"/>
              <a:gd name="T39" fmla="*/ 18 h 1002"/>
              <a:gd name="T40" fmla="*/ 270 w 1435"/>
              <a:gd name="T41" fmla="*/ 0 h 1002"/>
              <a:gd name="T42" fmla="*/ 265 w 1435"/>
              <a:gd name="T43" fmla="*/ 0 h 1002"/>
              <a:gd name="T44" fmla="*/ 261 w 1435"/>
              <a:gd name="T45" fmla="*/ 1 h 1002"/>
              <a:gd name="T46" fmla="*/ 259 w 1435"/>
              <a:gd name="T47" fmla="*/ 1 h 1002"/>
              <a:gd name="T48" fmla="*/ 249 w 1435"/>
              <a:gd name="T49" fmla="*/ 30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35" h="1002">
                <a:moveTo>
                  <a:pt x="249" y="30"/>
                </a:moveTo>
                <a:cubicBezTo>
                  <a:pt x="239" y="59"/>
                  <a:pt x="219" y="117"/>
                  <a:pt x="177" y="243"/>
                </a:cubicBezTo>
                <a:cubicBezTo>
                  <a:pt x="135" y="369"/>
                  <a:pt x="70" y="563"/>
                  <a:pt x="37" y="661"/>
                </a:cubicBezTo>
                <a:cubicBezTo>
                  <a:pt x="4" y="759"/>
                  <a:pt x="3" y="761"/>
                  <a:pt x="2" y="766"/>
                </a:cubicBezTo>
                <a:cubicBezTo>
                  <a:pt x="1" y="771"/>
                  <a:pt x="0" y="780"/>
                  <a:pt x="6" y="787"/>
                </a:cubicBezTo>
                <a:cubicBezTo>
                  <a:pt x="13" y="794"/>
                  <a:pt x="28" y="801"/>
                  <a:pt x="47" y="808"/>
                </a:cubicBezTo>
                <a:cubicBezTo>
                  <a:pt x="66" y="816"/>
                  <a:pt x="88" y="824"/>
                  <a:pt x="178" y="855"/>
                </a:cubicBezTo>
                <a:cubicBezTo>
                  <a:pt x="267" y="885"/>
                  <a:pt x="424" y="938"/>
                  <a:pt x="505" y="966"/>
                </a:cubicBezTo>
                <a:cubicBezTo>
                  <a:pt x="586" y="994"/>
                  <a:pt x="593" y="997"/>
                  <a:pt x="601" y="999"/>
                </a:cubicBezTo>
                <a:cubicBezTo>
                  <a:pt x="610" y="1001"/>
                  <a:pt x="621" y="1002"/>
                  <a:pt x="688" y="994"/>
                </a:cubicBezTo>
                <a:cubicBezTo>
                  <a:pt x="754" y="986"/>
                  <a:pt x="877" y="969"/>
                  <a:pt x="995" y="952"/>
                </a:cubicBezTo>
                <a:cubicBezTo>
                  <a:pt x="1113" y="936"/>
                  <a:pt x="1228" y="920"/>
                  <a:pt x="1287" y="913"/>
                </a:cubicBezTo>
                <a:cubicBezTo>
                  <a:pt x="1345" y="905"/>
                  <a:pt x="1347" y="905"/>
                  <a:pt x="1350" y="902"/>
                </a:cubicBezTo>
                <a:cubicBezTo>
                  <a:pt x="1353" y="900"/>
                  <a:pt x="1356" y="896"/>
                  <a:pt x="1370" y="768"/>
                </a:cubicBezTo>
                <a:cubicBezTo>
                  <a:pt x="1384" y="640"/>
                  <a:pt x="1409" y="389"/>
                  <a:pt x="1422" y="262"/>
                </a:cubicBezTo>
                <a:cubicBezTo>
                  <a:pt x="1434" y="134"/>
                  <a:pt x="1435" y="131"/>
                  <a:pt x="1434" y="127"/>
                </a:cubicBezTo>
                <a:cubicBezTo>
                  <a:pt x="1434" y="123"/>
                  <a:pt x="1434" y="118"/>
                  <a:pt x="1431" y="114"/>
                </a:cubicBezTo>
                <a:cubicBezTo>
                  <a:pt x="1429" y="111"/>
                  <a:pt x="1424" y="110"/>
                  <a:pt x="1418" y="109"/>
                </a:cubicBezTo>
                <a:cubicBezTo>
                  <a:pt x="1412" y="108"/>
                  <a:pt x="1405" y="107"/>
                  <a:pt x="1214" y="89"/>
                </a:cubicBezTo>
                <a:cubicBezTo>
                  <a:pt x="1023" y="71"/>
                  <a:pt x="648" y="36"/>
                  <a:pt x="460" y="18"/>
                </a:cubicBezTo>
                <a:cubicBezTo>
                  <a:pt x="272" y="0"/>
                  <a:pt x="272" y="0"/>
                  <a:pt x="270" y="0"/>
                </a:cubicBezTo>
                <a:cubicBezTo>
                  <a:pt x="269" y="0"/>
                  <a:pt x="266" y="0"/>
                  <a:pt x="265" y="0"/>
                </a:cubicBezTo>
                <a:cubicBezTo>
                  <a:pt x="263" y="0"/>
                  <a:pt x="262" y="0"/>
                  <a:pt x="261" y="1"/>
                </a:cubicBezTo>
                <a:cubicBezTo>
                  <a:pt x="260" y="1"/>
                  <a:pt x="259" y="1"/>
                  <a:pt x="259" y="1"/>
                </a:cubicBezTo>
                <a:cubicBezTo>
                  <a:pt x="259" y="1"/>
                  <a:pt x="259" y="1"/>
                  <a:pt x="249" y="30"/>
                </a:cubicBezTo>
                <a:close/>
              </a:path>
            </a:pathLst>
          </a:custGeom>
          <a:solidFill>
            <a:srgbClr val="A2B827"/>
          </a:solidFill>
          <a:ln w="0" cap="flat">
            <a:noFill/>
            <a:prstDash val="solid"/>
            <a:miter lim="800000"/>
            <a:headEnd/>
            <a:tailEnd/>
          </a:ln>
          <a:extLst/>
        </p:spPr>
        <p:txBody>
          <a:bodyPr/>
          <a:lstStyle/>
          <a:p>
            <a:endParaRPr lang="en-US"/>
          </a:p>
        </p:txBody>
      </p:sp>
      <p:sp>
        <p:nvSpPr>
          <p:cNvPr id="49" name="Freeform 48"/>
          <p:cNvSpPr>
            <a:spLocks/>
          </p:cNvSpPr>
          <p:nvPr/>
        </p:nvSpPr>
        <p:spPr bwMode="auto">
          <a:xfrm>
            <a:off x="5577074" y="4325422"/>
            <a:ext cx="521970" cy="373380"/>
          </a:xfrm>
          <a:custGeom>
            <a:avLst/>
            <a:gdLst>
              <a:gd name="T0" fmla="*/ 99 w 2460"/>
              <a:gd name="T1" fmla="*/ 1075 h 1755"/>
              <a:gd name="T2" fmla="*/ 70 w 2460"/>
              <a:gd name="T3" fmla="*/ 1081 h 1755"/>
              <a:gd name="T4" fmla="*/ 46 w 2460"/>
              <a:gd name="T5" fmla="*/ 1097 h 1755"/>
              <a:gd name="T6" fmla="*/ 28 w 2460"/>
              <a:gd name="T7" fmla="*/ 1136 h 1755"/>
              <a:gd name="T8" fmla="*/ 9 w 2460"/>
              <a:gd name="T9" fmla="*/ 1189 h 1755"/>
              <a:gd name="T10" fmla="*/ 1 w 2460"/>
              <a:gd name="T11" fmla="*/ 1212 h 1755"/>
              <a:gd name="T12" fmla="*/ 0 w 2460"/>
              <a:gd name="T13" fmla="*/ 1216 h 1755"/>
              <a:gd name="T14" fmla="*/ 0 w 2460"/>
              <a:gd name="T15" fmla="*/ 1218 h 1755"/>
              <a:gd name="T16" fmla="*/ 1 w 2460"/>
              <a:gd name="T17" fmla="*/ 1220 h 1755"/>
              <a:gd name="T18" fmla="*/ 3 w 2460"/>
              <a:gd name="T19" fmla="*/ 1220 h 1755"/>
              <a:gd name="T20" fmla="*/ 267 w 2460"/>
              <a:gd name="T21" fmla="*/ 1309 h 1755"/>
              <a:gd name="T22" fmla="*/ 1318 w 2460"/>
              <a:gd name="T23" fmla="*/ 1664 h 1755"/>
              <a:gd name="T24" fmla="*/ 1585 w 2460"/>
              <a:gd name="T25" fmla="*/ 1753 h 1755"/>
              <a:gd name="T26" fmla="*/ 1591 w 2460"/>
              <a:gd name="T27" fmla="*/ 1755 h 1755"/>
              <a:gd name="T28" fmla="*/ 1596 w 2460"/>
              <a:gd name="T29" fmla="*/ 1755 h 1755"/>
              <a:gd name="T30" fmla="*/ 1601 w 2460"/>
              <a:gd name="T31" fmla="*/ 1752 h 1755"/>
              <a:gd name="T32" fmla="*/ 1646 w 2460"/>
              <a:gd name="T33" fmla="*/ 1705 h 1755"/>
              <a:gd name="T34" fmla="*/ 1809 w 2460"/>
              <a:gd name="T35" fmla="*/ 1534 h 1755"/>
              <a:gd name="T36" fmla="*/ 1852 w 2460"/>
              <a:gd name="T37" fmla="*/ 1489 h 1755"/>
              <a:gd name="T38" fmla="*/ 1859 w 2460"/>
              <a:gd name="T39" fmla="*/ 1484 h 1755"/>
              <a:gd name="T40" fmla="*/ 1871 w 2460"/>
              <a:gd name="T41" fmla="*/ 1480 h 1755"/>
              <a:gd name="T42" fmla="*/ 1955 w 2460"/>
              <a:gd name="T43" fmla="*/ 1486 h 1755"/>
              <a:gd name="T44" fmla="*/ 2235 w 2460"/>
              <a:gd name="T45" fmla="*/ 1515 h 1755"/>
              <a:gd name="T46" fmla="*/ 2309 w 2460"/>
              <a:gd name="T47" fmla="*/ 1522 h 1755"/>
              <a:gd name="T48" fmla="*/ 2313 w 2460"/>
              <a:gd name="T49" fmla="*/ 1520 h 1755"/>
              <a:gd name="T50" fmla="*/ 2316 w 2460"/>
              <a:gd name="T51" fmla="*/ 1515 h 1755"/>
              <a:gd name="T52" fmla="*/ 2325 w 2460"/>
              <a:gd name="T53" fmla="*/ 1445 h 1755"/>
              <a:gd name="T54" fmla="*/ 2364 w 2460"/>
              <a:gd name="T55" fmla="*/ 1154 h 1755"/>
              <a:gd name="T56" fmla="*/ 2391 w 2460"/>
              <a:gd name="T57" fmla="*/ 935 h 1755"/>
              <a:gd name="T58" fmla="*/ 2424 w 2460"/>
              <a:gd name="T59" fmla="*/ 689 h 1755"/>
              <a:gd name="T60" fmla="*/ 2454 w 2460"/>
              <a:gd name="T61" fmla="*/ 431 h 1755"/>
              <a:gd name="T62" fmla="*/ 2454 w 2460"/>
              <a:gd name="T63" fmla="*/ 306 h 1755"/>
              <a:gd name="T64" fmla="*/ 2428 w 2460"/>
              <a:gd name="T65" fmla="*/ 213 h 1755"/>
              <a:gd name="T66" fmla="*/ 2366 w 2460"/>
              <a:gd name="T67" fmla="*/ 132 h 1755"/>
              <a:gd name="T68" fmla="*/ 2299 w 2460"/>
              <a:gd name="T69" fmla="*/ 78 h 1755"/>
              <a:gd name="T70" fmla="*/ 2280 w 2460"/>
              <a:gd name="T71" fmla="*/ 64 h 1755"/>
              <a:gd name="T72" fmla="*/ 2265 w 2460"/>
              <a:gd name="T73" fmla="*/ 60 h 1755"/>
              <a:gd name="T74" fmla="*/ 2186 w 2460"/>
              <a:gd name="T75" fmla="*/ 58 h 1755"/>
              <a:gd name="T76" fmla="*/ 1947 w 2460"/>
              <a:gd name="T77" fmla="*/ 54 h 1755"/>
              <a:gd name="T78" fmla="*/ 1754 w 2460"/>
              <a:gd name="T79" fmla="*/ 51 h 1755"/>
              <a:gd name="T80" fmla="*/ 1405 w 2460"/>
              <a:gd name="T81" fmla="*/ 31 h 1755"/>
              <a:gd name="T82" fmla="*/ 1168 w 2460"/>
              <a:gd name="T83" fmla="*/ 15 h 1755"/>
              <a:gd name="T84" fmla="*/ 1015 w 2460"/>
              <a:gd name="T85" fmla="*/ 3 h 1755"/>
              <a:gd name="T86" fmla="*/ 961 w 2460"/>
              <a:gd name="T87" fmla="*/ 1 h 1755"/>
              <a:gd name="T88" fmla="*/ 949 w 2460"/>
              <a:gd name="T89" fmla="*/ 6 h 1755"/>
              <a:gd name="T90" fmla="*/ 945 w 2460"/>
              <a:gd name="T91" fmla="*/ 34 h 1755"/>
              <a:gd name="T92" fmla="*/ 944 w 2460"/>
              <a:gd name="T93" fmla="*/ 72 h 1755"/>
              <a:gd name="T94" fmla="*/ 947 w 2460"/>
              <a:gd name="T95" fmla="*/ 88 h 1755"/>
              <a:gd name="T96" fmla="*/ 949 w 2460"/>
              <a:gd name="T97" fmla="*/ 100 h 1755"/>
              <a:gd name="T98" fmla="*/ 936 w 2460"/>
              <a:gd name="T99" fmla="*/ 236 h 1755"/>
              <a:gd name="T100" fmla="*/ 885 w 2460"/>
              <a:gd name="T101" fmla="*/ 739 h 1755"/>
              <a:gd name="T102" fmla="*/ 871 w 2460"/>
              <a:gd name="T103" fmla="*/ 889 h 1755"/>
              <a:gd name="T104" fmla="*/ 869 w 2460"/>
              <a:gd name="T105" fmla="*/ 925 h 1755"/>
              <a:gd name="T106" fmla="*/ 868 w 2460"/>
              <a:gd name="T107" fmla="*/ 964 h 1755"/>
              <a:gd name="T108" fmla="*/ 861 w 2460"/>
              <a:gd name="T109" fmla="*/ 982 h 1755"/>
              <a:gd name="T110" fmla="*/ 838 w 2460"/>
              <a:gd name="T111" fmla="*/ 990 h 1755"/>
              <a:gd name="T112" fmla="*/ 718 w 2460"/>
              <a:gd name="T113" fmla="*/ 1004 h 1755"/>
              <a:gd name="T114" fmla="*/ 300 w 2460"/>
              <a:gd name="T115" fmla="*/ 1054 h 1755"/>
              <a:gd name="T116" fmla="*/ 161 w 2460"/>
              <a:gd name="T117" fmla="*/ 1070 h 1755"/>
              <a:gd name="T118" fmla="*/ 127 w 2460"/>
              <a:gd name="T119" fmla="*/ 1073 h 1755"/>
              <a:gd name="T120" fmla="*/ 112 w 2460"/>
              <a:gd name="T121" fmla="*/ 1074 h 1755"/>
              <a:gd name="T122" fmla="*/ 99 w 2460"/>
              <a:gd name="T123" fmla="*/ 1075 h 1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60" h="1755">
                <a:moveTo>
                  <a:pt x="99" y="1075"/>
                </a:moveTo>
                <a:cubicBezTo>
                  <a:pt x="92" y="1076"/>
                  <a:pt x="80" y="1078"/>
                  <a:pt x="70" y="1081"/>
                </a:cubicBezTo>
                <a:cubicBezTo>
                  <a:pt x="60" y="1083"/>
                  <a:pt x="52" y="1088"/>
                  <a:pt x="46" y="1097"/>
                </a:cubicBezTo>
                <a:cubicBezTo>
                  <a:pt x="39" y="1105"/>
                  <a:pt x="34" y="1119"/>
                  <a:pt x="28" y="1136"/>
                </a:cubicBezTo>
                <a:cubicBezTo>
                  <a:pt x="21" y="1154"/>
                  <a:pt x="13" y="1176"/>
                  <a:pt x="9" y="1189"/>
                </a:cubicBezTo>
                <a:cubicBezTo>
                  <a:pt x="4" y="1203"/>
                  <a:pt x="2" y="1209"/>
                  <a:pt x="1" y="1212"/>
                </a:cubicBezTo>
                <a:cubicBezTo>
                  <a:pt x="0" y="1215"/>
                  <a:pt x="0" y="1216"/>
                  <a:pt x="0" y="1216"/>
                </a:cubicBezTo>
                <a:cubicBezTo>
                  <a:pt x="0" y="1217"/>
                  <a:pt x="0" y="1218"/>
                  <a:pt x="0" y="1218"/>
                </a:cubicBezTo>
                <a:cubicBezTo>
                  <a:pt x="0" y="1219"/>
                  <a:pt x="1" y="1219"/>
                  <a:pt x="1" y="1220"/>
                </a:cubicBezTo>
                <a:cubicBezTo>
                  <a:pt x="2" y="1220"/>
                  <a:pt x="3" y="1220"/>
                  <a:pt x="3" y="1220"/>
                </a:cubicBezTo>
                <a:cubicBezTo>
                  <a:pt x="4" y="1220"/>
                  <a:pt x="5" y="1221"/>
                  <a:pt x="267" y="1309"/>
                </a:cubicBezTo>
                <a:cubicBezTo>
                  <a:pt x="530" y="1398"/>
                  <a:pt x="1055" y="1575"/>
                  <a:pt x="1318" y="1664"/>
                </a:cubicBezTo>
                <a:cubicBezTo>
                  <a:pt x="1581" y="1752"/>
                  <a:pt x="1583" y="1753"/>
                  <a:pt x="1585" y="1753"/>
                </a:cubicBezTo>
                <a:cubicBezTo>
                  <a:pt x="1586" y="1754"/>
                  <a:pt x="1589" y="1754"/>
                  <a:pt x="1591" y="1755"/>
                </a:cubicBezTo>
                <a:cubicBezTo>
                  <a:pt x="1593" y="1755"/>
                  <a:pt x="1595" y="1755"/>
                  <a:pt x="1596" y="1755"/>
                </a:cubicBezTo>
                <a:cubicBezTo>
                  <a:pt x="1598" y="1754"/>
                  <a:pt x="1599" y="1753"/>
                  <a:pt x="1601" y="1752"/>
                </a:cubicBezTo>
                <a:cubicBezTo>
                  <a:pt x="1602" y="1751"/>
                  <a:pt x="1604" y="1749"/>
                  <a:pt x="1646" y="1705"/>
                </a:cubicBezTo>
                <a:cubicBezTo>
                  <a:pt x="1687" y="1662"/>
                  <a:pt x="1768" y="1577"/>
                  <a:pt x="1809" y="1534"/>
                </a:cubicBezTo>
                <a:cubicBezTo>
                  <a:pt x="1850" y="1491"/>
                  <a:pt x="1850" y="1490"/>
                  <a:pt x="1852" y="1489"/>
                </a:cubicBezTo>
                <a:cubicBezTo>
                  <a:pt x="1853" y="1487"/>
                  <a:pt x="1856" y="1486"/>
                  <a:pt x="1859" y="1484"/>
                </a:cubicBezTo>
                <a:cubicBezTo>
                  <a:pt x="1862" y="1482"/>
                  <a:pt x="1866" y="1481"/>
                  <a:pt x="1871" y="1480"/>
                </a:cubicBezTo>
                <a:cubicBezTo>
                  <a:pt x="1876" y="1479"/>
                  <a:pt x="1883" y="1479"/>
                  <a:pt x="1955" y="1486"/>
                </a:cubicBezTo>
                <a:cubicBezTo>
                  <a:pt x="2028" y="1493"/>
                  <a:pt x="2165" y="1508"/>
                  <a:pt x="2235" y="1515"/>
                </a:cubicBezTo>
                <a:cubicBezTo>
                  <a:pt x="2305" y="1522"/>
                  <a:pt x="2307" y="1522"/>
                  <a:pt x="2309" y="1522"/>
                </a:cubicBezTo>
                <a:cubicBezTo>
                  <a:pt x="2311" y="1522"/>
                  <a:pt x="2312" y="1522"/>
                  <a:pt x="2313" y="1520"/>
                </a:cubicBezTo>
                <a:cubicBezTo>
                  <a:pt x="2314" y="1519"/>
                  <a:pt x="2315" y="1517"/>
                  <a:pt x="2316" y="1515"/>
                </a:cubicBezTo>
                <a:cubicBezTo>
                  <a:pt x="2316" y="1513"/>
                  <a:pt x="2316" y="1511"/>
                  <a:pt x="2325" y="1445"/>
                </a:cubicBezTo>
                <a:cubicBezTo>
                  <a:pt x="2334" y="1379"/>
                  <a:pt x="2352" y="1248"/>
                  <a:pt x="2364" y="1154"/>
                </a:cubicBezTo>
                <a:cubicBezTo>
                  <a:pt x="2376" y="1061"/>
                  <a:pt x="2382" y="1005"/>
                  <a:pt x="2391" y="935"/>
                </a:cubicBezTo>
                <a:cubicBezTo>
                  <a:pt x="2400" y="865"/>
                  <a:pt x="2412" y="781"/>
                  <a:pt x="2424" y="689"/>
                </a:cubicBezTo>
                <a:cubicBezTo>
                  <a:pt x="2436" y="597"/>
                  <a:pt x="2448" y="496"/>
                  <a:pt x="2454" y="431"/>
                </a:cubicBezTo>
                <a:cubicBezTo>
                  <a:pt x="2460" y="366"/>
                  <a:pt x="2458" y="336"/>
                  <a:pt x="2454" y="306"/>
                </a:cubicBezTo>
                <a:cubicBezTo>
                  <a:pt x="2450" y="275"/>
                  <a:pt x="2442" y="243"/>
                  <a:pt x="2428" y="213"/>
                </a:cubicBezTo>
                <a:cubicBezTo>
                  <a:pt x="2413" y="183"/>
                  <a:pt x="2391" y="156"/>
                  <a:pt x="2366" y="132"/>
                </a:cubicBezTo>
                <a:cubicBezTo>
                  <a:pt x="2341" y="108"/>
                  <a:pt x="2314" y="89"/>
                  <a:pt x="2299" y="78"/>
                </a:cubicBezTo>
                <a:cubicBezTo>
                  <a:pt x="2284" y="68"/>
                  <a:pt x="2283" y="66"/>
                  <a:pt x="2280" y="64"/>
                </a:cubicBezTo>
                <a:cubicBezTo>
                  <a:pt x="2277" y="63"/>
                  <a:pt x="2272" y="61"/>
                  <a:pt x="2265" y="60"/>
                </a:cubicBezTo>
                <a:cubicBezTo>
                  <a:pt x="2257" y="59"/>
                  <a:pt x="2246" y="59"/>
                  <a:pt x="2186" y="58"/>
                </a:cubicBezTo>
                <a:cubicBezTo>
                  <a:pt x="2126" y="57"/>
                  <a:pt x="2018" y="55"/>
                  <a:pt x="1947" y="54"/>
                </a:cubicBezTo>
                <a:cubicBezTo>
                  <a:pt x="1877" y="54"/>
                  <a:pt x="1845" y="55"/>
                  <a:pt x="1754" y="51"/>
                </a:cubicBezTo>
                <a:cubicBezTo>
                  <a:pt x="1663" y="47"/>
                  <a:pt x="1513" y="38"/>
                  <a:pt x="1405" y="31"/>
                </a:cubicBezTo>
                <a:cubicBezTo>
                  <a:pt x="1297" y="24"/>
                  <a:pt x="1229" y="19"/>
                  <a:pt x="1168" y="15"/>
                </a:cubicBezTo>
                <a:cubicBezTo>
                  <a:pt x="1106" y="10"/>
                  <a:pt x="1050" y="6"/>
                  <a:pt x="1015" y="3"/>
                </a:cubicBezTo>
                <a:cubicBezTo>
                  <a:pt x="981" y="1"/>
                  <a:pt x="969" y="1"/>
                  <a:pt x="961" y="1"/>
                </a:cubicBezTo>
                <a:cubicBezTo>
                  <a:pt x="954" y="1"/>
                  <a:pt x="951" y="0"/>
                  <a:pt x="949" y="6"/>
                </a:cubicBezTo>
                <a:cubicBezTo>
                  <a:pt x="948" y="11"/>
                  <a:pt x="946" y="22"/>
                  <a:pt x="945" y="34"/>
                </a:cubicBezTo>
                <a:cubicBezTo>
                  <a:pt x="944" y="47"/>
                  <a:pt x="944" y="63"/>
                  <a:pt x="944" y="72"/>
                </a:cubicBezTo>
                <a:cubicBezTo>
                  <a:pt x="945" y="81"/>
                  <a:pt x="946" y="84"/>
                  <a:pt x="947" y="88"/>
                </a:cubicBezTo>
                <a:cubicBezTo>
                  <a:pt x="948" y="91"/>
                  <a:pt x="949" y="95"/>
                  <a:pt x="949" y="100"/>
                </a:cubicBezTo>
                <a:cubicBezTo>
                  <a:pt x="949" y="104"/>
                  <a:pt x="949" y="109"/>
                  <a:pt x="936" y="236"/>
                </a:cubicBezTo>
                <a:cubicBezTo>
                  <a:pt x="923" y="362"/>
                  <a:pt x="898" y="610"/>
                  <a:pt x="885" y="739"/>
                </a:cubicBezTo>
                <a:cubicBezTo>
                  <a:pt x="872" y="868"/>
                  <a:pt x="871" y="878"/>
                  <a:pt x="871" y="889"/>
                </a:cubicBezTo>
                <a:cubicBezTo>
                  <a:pt x="870" y="900"/>
                  <a:pt x="870" y="912"/>
                  <a:pt x="869" y="925"/>
                </a:cubicBezTo>
                <a:cubicBezTo>
                  <a:pt x="869" y="939"/>
                  <a:pt x="868" y="955"/>
                  <a:pt x="868" y="964"/>
                </a:cubicBezTo>
                <a:cubicBezTo>
                  <a:pt x="867" y="974"/>
                  <a:pt x="866" y="978"/>
                  <a:pt x="861" y="982"/>
                </a:cubicBezTo>
                <a:cubicBezTo>
                  <a:pt x="856" y="985"/>
                  <a:pt x="846" y="988"/>
                  <a:pt x="838" y="990"/>
                </a:cubicBezTo>
                <a:cubicBezTo>
                  <a:pt x="830" y="992"/>
                  <a:pt x="823" y="991"/>
                  <a:pt x="718" y="1004"/>
                </a:cubicBezTo>
                <a:cubicBezTo>
                  <a:pt x="613" y="1016"/>
                  <a:pt x="410" y="1041"/>
                  <a:pt x="300" y="1054"/>
                </a:cubicBezTo>
                <a:cubicBezTo>
                  <a:pt x="191" y="1067"/>
                  <a:pt x="175" y="1069"/>
                  <a:pt x="161" y="1070"/>
                </a:cubicBezTo>
                <a:cubicBezTo>
                  <a:pt x="147" y="1071"/>
                  <a:pt x="135" y="1072"/>
                  <a:pt x="127" y="1073"/>
                </a:cubicBezTo>
                <a:cubicBezTo>
                  <a:pt x="119" y="1074"/>
                  <a:pt x="115" y="1074"/>
                  <a:pt x="112" y="1074"/>
                </a:cubicBezTo>
                <a:cubicBezTo>
                  <a:pt x="109" y="1075"/>
                  <a:pt x="106" y="1075"/>
                  <a:pt x="99" y="1075"/>
                </a:cubicBezTo>
                <a:close/>
              </a:path>
            </a:pathLst>
          </a:custGeom>
          <a:solidFill>
            <a:srgbClr val="F6C90E"/>
          </a:solidFill>
          <a:ln w="0" cap="flat">
            <a:noFill/>
            <a:prstDash val="solid"/>
            <a:miter lim="800000"/>
            <a:headEnd/>
            <a:tailEnd/>
          </a:ln>
          <a:extLst/>
        </p:spPr>
        <p:txBody>
          <a:bodyPr/>
          <a:lstStyle/>
          <a:p>
            <a:endParaRPr lang="en-US"/>
          </a:p>
        </p:txBody>
      </p:sp>
      <p:sp>
        <p:nvSpPr>
          <p:cNvPr id="50" name="Freeform 49"/>
          <p:cNvSpPr>
            <a:spLocks/>
          </p:cNvSpPr>
          <p:nvPr/>
        </p:nvSpPr>
        <p:spPr bwMode="auto">
          <a:xfrm>
            <a:off x="6140954" y="4367332"/>
            <a:ext cx="133350" cy="160020"/>
          </a:xfrm>
          <a:custGeom>
            <a:avLst/>
            <a:gdLst>
              <a:gd name="T0" fmla="*/ 100 w 615"/>
              <a:gd name="T1" fmla="*/ 0 h 760"/>
              <a:gd name="T2" fmla="*/ 615 w 615"/>
              <a:gd name="T3" fmla="*/ 50 h 760"/>
              <a:gd name="T4" fmla="*/ 516 w 615"/>
              <a:gd name="T5" fmla="*/ 760 h 760"/>
              <a:gd name="T6" fmla="*/ 0 w 615"/>
              <a:gd name="T7" fmla="*/ 711 h 760"/>
              <a:gd name="T8" fmla="*/ 100 w 615"/>
              <a:gd name="T9" fmla="*/ 0 h 760"/>
            </a:gdLst>
            <a:ahLst/>
            <a:cxnLst>
              <a:cxn ang="0">
                <a:pos x="T0" y="T1"/>
              </a:cxn>
              <a:cxn ang="0">
                <a:pos x="T2" y="T3"/>
              </a:cxn>
              <a:cxn ang="0">
                <a:pos x="T4" y="T5"/>
              </a:cxn>
              <a:cxn ang="0">
                <a:pos x="T6" y="T7"/>
              </a:cxn>
              <a:cxn ang="0">
                <a:pos x="T8" y="T9"/>
              </a:cxn>
            </a:cxnLst>
            <a:rect l="0" t="0" r="r" b="b"/>
            <a:pathLst>
              <a:path w="615" h="760">
                <a:moveTo>
                  <a:pt x="100" y="0"/>
                </a:moveTo>
                <a:lnTo>
                  <a:pt x="615" y="50"/>
                </a:lnTo>
                <a:lnTo>
                  <a:pt x="516" y="760"/>
                </a:lnTo>
                <a:lnTo>
                  <a:pt x="0" y="711"/>
                </a:lnTo>
                <a:lnTo>
                  <a:pt x="100" y="0"/>
                </a:lnTo>
                <a:close/>
              </a:path>
            </a:pathLst>
          </a:custGeom>
          <a:solidFill>
            <a:srgbClr val="F6C90E"/>
          </a:solidFill>
          <a:ln w="0" cap="flat">
            <a:noFill/>
            <a:prstDash val="solid"/>
            <a:miter lim="800000"/>
            <a:headEnd/>
            <a:tailEnd/>
          </a:ln>
          <a:extLst/>
        </p:spPr>
        <p:txBody>
          <a:bodyPr/>
          <a:lstStyle/>
          <a:p>
            <a:endParaRPr lang="en-US"/>
          </a:p>
        </p:txBody>
      </p:sp>
      <p:sp>
        <p:nvSpPr>
          <p:cNvPr id="51" name="Freeform 50"/>
          <p:cNvSpPr>
            <a:spLocks/>
          </p:cNvSpPr>
          <p:nvPr/>
        </p:nvSpPr>
        <p:spPr bwMode="auto">
          <a:xfrm>
            <a:off x="3778754" y="2900482"/>
            <a:ext cx="1356360" cy="1085850"/>
          </a:xfrm>
          <a:custGeom>
            <a:avLst/>
            <a:gdLst>
              <a:gd name="T0" fmla="*/ 2491 w 6380"/>
              <a:gd name="T1" fmla="*/ 3524 h 5097"/>
              <a:gd name="T2" fmla="*/ 2495 w 6380"/>
              <a:gd name="T3" fmla="*/ 3551 h 5097"/>
              <a:gd name="T4" fmla="*/ 2641 w 6380"/>
              <a:gd name="T5" fmla="*/ 3732 h 5097"/>
              <a:gd name="T6" fmla="*/ 3586 w 6380"/>
              <a:gd name="T7" fmla="*/ 4065 h 5097"/>
              <a:gd name="T8" fmla="*/ 3641 w 6380"/>
              <a:gd name="T9" fmla="*/ 3948 h 5097"/>
              <a:gd name="T10" fmla="*/ 3783 w 6380"/>
              <a:gd name="T11" fmla="*/ 4001 h 5097"/>
              <a:gd name="T12" fmla="*/ 3779 w 6380"/>
              <a:gd name="T13" fmla="*/ 4048 h 5097"/>
              <a:gd name="T14" fmla="*/ 3747 w 6380"/>
              <a:gd name="T15" fmla="*/ 4116 h 5097"/>
              <a:gd name="T16" fmla="*/ 3838 w 6380"/>
              <a:gd name="T17" fmla="*/ 4166 h 5097"/>
              <a:gd name="T18" fmla="*/ 3873 w 6380"/>
              <a:gd name="T19" fmla="*/ 4160 h 5097"/>
              <a:gd name="T20" fmla="*/ 3896 w 6380"/>
              <a:gd name="T21" fmla="*/ 4183 h 5097"/>
              <a:gd name="T22" fmla="*/ 3966 w 6380"/>
              <a:gd name="T23" fmla="*/ 4220 h 5097"/>
              <a:gd name="T24" fmla="*/ 3982 w 6380"/>
              <a:gd name="T25" fmla="*/ 4203 h 5097"/>
              <a:gd name="T26" fmla="*/ 4136 w 6380"/>
              <a:gd name="T27" fmla="*/ 4263 h 5097"/>
              <a:gd name="T28" fmla="*/ 4143 w 6380"/>
              <a:gd name="T29" fmla="*/ 4323 h 5097"/>
              <a:gd name="T30" fmla="*/ 4099 w 6380"/>
              <a:gd name="T31" fmla="*/ 4430 h 5097"/>
              <a:gd name="T32" fmla="*/ 5016 w 6380"/>
              <a:gd name="T33" fmla="*/ 4821 h 5097"/>
              <a:gd name="T34" fmla="*/ 5532 w 6380"/>
              <a:gd name="T35" fmla="*/ 5007 h 5097"/>
              <a:gd name="T36" fmla="*/ 5862 w 6380"/>
              <a:gd name="T37" fmla="*/ 5097 h 5097"/>
              <a:gd name="T38" fmla="*/ 5979 w 6380"/>
              <a:gd name="T39" fmla="*/ 4695 h 5097"/>
              <a:gd name="T40" fmla="*/ 6183 w 6380"/>
              <a:gd name="T41" fmla="*/ 4156 h 5097"/>
              <a:gd name="T42" fmla="*/ 6373 w 6380"/>
              <a:gd name="T43" fmla="*/ 3773 h 5097"/>
              <a:gd name="T44" fmla="*/ 6362 w 6380"/>
              <a:gd name="T45" fmla="*/ 3739 h 5097"/>
              <a:gd name="T46" fmla="*/ 5599 w 6380"/>
              <a:gd name="T47" fmla="*/ 3419 h 5097"/>
              <a:gd name="T48" fmla="*/ 4978 w 6380"/>
              <a:gd name="T49" fmla="*/ 3073 h 5097"/>
              <a:gd name="T50" fmla="*/ 4619 w 6380"/>
              <a:gd name="T51" fmla="*/ 2870 h 5097"/>
              <a:gd name="T52" fmla="*/ 4408 w 6380"/>
              <a:gd name="T53" fmla="*/ 2848 h 5097"/>
              <a:gd name="T54" fmla="*/ 4219 w 6380"/>
              <a:gd name="T55" fmla="*/ 2985 h 5097"/>
              <a:gd name="T56" fmla="*/ 4267 w 6380"/>
              <a:gd name="T57" fmla="*/ 3157 h 5097"/>
              <a:gd name="T58" fmla="*/ 4378 w 6380"/>
              <a:gd name="T59" fmla="*/ 3244 h 5097"/>
              <a:gd name="T60" fmla="*/ 4342 w 6380"/>
              <a:gd name="T61" fmla="*/ 3341 h 5097"/>
              <a:gd name="T62" fmla="*/ 4166 w 6380"/>
              <a:gd name="T63" fmla="*/ 3294 h 5097"/>
              <a:gd name="T64" fmla="*/ 4036 w 6380"/>
              <a:gd name="T65" fmla="*/ 3212 h 5097"/>
              <a:gd name="T66" fmla="*/ 3943 w 6380"/>
              <a:gd name="T67" fmla="*/ 3029 h 5097"/>
              <a:gd name="T68" fmla="*/ 3808 w 6380"/>
              <a:gd name="T69" fmla="*/ 2973 h 5097"/>
              <a:gd name="T70" fmla="*/ 3908 w 6380"/>
              <a:gd name="T71" fmla="*/ 2895 h 5097"/>
              <a:gd name="T72" fmla="*/ 4161 w 6380"/>
              <a:gd name="T73" fmla="*/ 2768 h 5097"/>
              <a:gd name="T74" fmla="*/ 4395 w 6380"/>
              <a:gd name="T75" fmla="*/ 2720 h 5097"/>
              <a:gd name="T76" fmla="*/ 4580 w 6380"/>
              <a:gd name="T77" fmla="*/ 2718 h 5097"/>
              <a:gd name="T78" fmla="*/ 4687 w 6380"/>
              <a:gd name="T79" fmla="*/ 2722 h 5097"/>
              <a:gd name="T80" fmla="*/ 4850 w 6380"/>
              <a:gd name="T81" fmla="*/ 2363 h 5097"/>
              <a:gd name="T82" fmla="*/ 4908 w 6380"/>
              <a:gd name="T83" fmla="*/ 2257 h 5097"/>
              <a:gd name="T84" fmla="*/ 5055 w 6380"/>
              <a:gd name="T85" fmla="*/ 2304 h 5097"/>
              <a:gd name="T86" fmla="*/ 5281 w 6380"/>
              <a:gd name="T87" fmla="*/ 2021 h 5097"/>
              <a:gd name="T88" fmla="*/ 5331 w 6380"/>
              <a:gd name="T89" fmla="*/ 1879 h 5097"/>
              <a:gd name="T90" fmla="*/ 5385 w 6380"/>
              <a:gd name="T91" fmla="*/ 1539 h 5097"/>
              <a:gd name="T92" fmla="*/ 5384 w 6380"/>
              <a:gd name="T93" fmla="*/ 1039 h 5097"/>
              <a:gd name="T94" fmla="*/ 4937 w 6380"/>
              <a:gd name="T95" fmla="*/ 481 h 5097"/>
              <a:gd name="T96" fmla="*/ 4719 w 6380"/>
              <a:gd name="T97" fmla="*/ 361 h 5097"/>
              <a:gd name="T98" fmla="*/ 4520 w 6380"/>
              <a:gd name="T99" fmla="*/ 405 h 5097"/>
              <a:gd name="T100" fmla="*/ 4414 w 6380"/>
              <a:gd name="T101" fmla="*/ 515 h 5097"/>
              <a:gd name="T102" fmla="*/ 4199 w 6380"/>
              <a:gd name="T103" fmla="*/ 406 h 5097"/>
              <a:gd name="T104" fmla="*/ 3561 w 6380"/>
              <a:gd name="T105" fmla="*/ 7 h 5097"/>
              <a:gd name="T106" fmla="*/ 2479 w 6380"/>
              <a:gd name="T107" fmla="*/ 1420 h 5097"/>
              <a:gd name="T108" fmla="*/ 2181 w 6380"/>
              <a:gd name="T109" fmla="*/ 1710 h 5097"/>
              <a:gd name="T110" fmla="*/ 1948 w 6380"/>
              <a:gd name="T111" fmla="*/ 1503 h 5097"/>
              <a:gd name="T112" fmla="*/ 1625 w 6380"/>
              <a:gd name="T113" fmla="*/ 1473 h 5097"/>
              <a:gd name="T114" fmla="*/ 887 w 6380"/>
              <a:gd name="T115" fmla="*/ 2208 h 5097"/>
              <a:gd name="T116" fmla="*/ 296 w 6380"/>
              <a:gd name="T117" fmla="*/ 1889 h 5097"/>
              <a:gd name="T118" fmla="*/ 5 w 6380"/>
              <a:gd name="T119" fmla="*/ 2455 h 5097"/>
              <a:gd name="T120" fmla="*/ 416 w 6380"/>
              <a:gd name="T121" fmla="*/ 2645 h 5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80" h="5097">
                <a:moveTo>
                  <a:pt x="416" y="2645"/>
                </a:moveTo>
                <a:cubicBezTo>
                  <a:pt x="831" y="2821"/>
                  <a:pt x="1660" y="3172"/>
                  <a:pt x="2075" y="3348"/>
                </a:cubicBezTo>
                <a:cubicBezTo>
                  <a:pt x="2490" y="3524"/>
                  <a:pt x="2491" y="3524"/>
                  <a:pt x="2491" y="3524"/>
                </a:cubicBezTo>
                <a:cubicBezTo>
                  <a:pt x="2492" y="3525"/>
                  <a:pt x="2494" y="3525"/>
                  <a:pt x="2496" y="3526"/>
                </a:cubicBezTo>
                <a:cubicBezTo>
                  <a:pt x="2498" y="3527"/>
                  <a:pt x="2500" y="3528"/>
                  <a:pt x="2502" y="3529"/>
                </a:cubicBezTo>
                <a:cubicBezTo>
                  <a:pt x="2503" y="3530"/>
                  <a:pt x="2503" y="3530"/>
                  <a:pt x="2495" y="3551"/>
                </a:cubicBezTo>
                <a:cubicBezTo>
                  <a:pt x="2487" y="3572"/>
                  <a:pt x="2472" y="3613"/>
                  <a:pt x="2464" y="3633"/>
                </a:cubicBezTo>
                <a:cubicBezTo>
                  <a:pt x="2457" y="3654"/>
                  <a:pt x="2456" y="3655"/>
                  <a:pt x="2456" y="3656"/>
                </a:cubicBezTo>
                <a:cubicBezTo>
                  <a:pt x="2456" y="3657"/>
                  <a:pt x="2456" y="3658"/>
                  <a:pt x="2641" y="3732"/>
                </a:cubicBezTo>
                <a:cubicBezTo>
                  <a:pt x="2826" y="3806"/>
                  <a:pt x="3196" y="3952"/>
                  <a:pt x="3382" y="4025"/>
                </a:cubicBezTo>
                <a:cubicBezTo>
                  <a:pt x="3567" y="4099"/>
                  <a:pt x="3569" y="4099"/>
                  <a:pt x="3571" y="4097"/>
                </a:cubicBezTo>
                <a:cubicBezTo>
                  <a:pt x="3573" y="4094"/>
                  <a:pt x="3577" y="4088"/>
                  <a:pt x="3586" y="4065"/>
                </a:cubicBezTo>
                <a:cubicBezTo>
                  <a:pt x="3596" y="4041"/>
                  <a:pt x="3612" y="4001"/>
                  <a:pt x="3621" y="3979"/>
                </a:cubicBezTo>
                <a:cubicBezTo>
                  <a:pt x="3630" y="3958"/>
                  <a:pt x="3631" y="3955"/>
                  <a:pt x="3633" y="3953"/>
                </a:cubicBezTo>
                <a:cubicBezTo>
                  <a:pt x="3634" y="3950"/>
                  <a:pt x="3637" y="3948"/>
                  <a:pt x="3641" y="3948"/>
                </a:cubicBezTo>
                <a:cubicBezTo>
                  <a:pt x="3646" y="3949"/>
                  <a:pt x="3653" y="3951"/>
                  <a:pt x="3675" y="3959"/>
                </a:cubicBezTo>
                <a:cubicBezTo>
                  <a:pt x="3697" y="3968"/>
                  <a:pt x="3733" y="3982"/>
                  <a:pt x="3754" y="3990"/>
                </a:cubicBezTo>
                <a:cubicBezTo>
                  <a:pt x="3774" y="3998"/>
                  <a:pt x="3780" y="4000"/>
                  <a:pt x="3783" y="4001"/>
                </a:cubicBezTo>
                <a:cubicBezTo>
                  <a:pt x="3787" y="4003"/>
                  <a:pt x="3790" y="4005"/>
                  <a:pt x="3791" y="4007"/>
                </a:cubicBezTo>
                <a:cubicBezTo>
                  <a:pt x="3793" y="4009"/>
                  <a:pt x="3793" y="4011"/>
                  <a:pt x="3791" y="4018"/>
                </a:cubicBezTo>
                <a:cubicBezTo>
                  <a:pt x="3790" y="4024"/>
                  <a:pt x="3786" y="4035"/>
                  <a:pt x="3779" y="4048"/>
                </a:cubicBezTo>
                <a:cubicBezTo>
                  <a:pt x="3773" y="4061"/>
                  <a:pt x="3764" y="4077"/>
                  <a:pt x="3758" y="4087"/>
                </a:cubicBezTo>
                <a:cubicBezTo>
                  <a:pt x="3752" y="4098"/>
                  <a:pt x="3750" y="4102"/>
                  <a:pt x="3748" y="4106"/>
                </a:cubicBezTo>
                <a:cubicBezTo>
                  <a:pt x="3747" y="4109"/>
                  <a:pt x="3746" y="4113"/>
                  <a:pt x="3747" y="4116"/>
                </a:cubicBezTo>
                <a:cubicBezTo>
                  <a:pt x="3748" y="4119"/>
                  <a:pt x="3751" y="4122"/>
                  <a:pt x="3758" y="4127"/>
                </a:cubicBezTo>
                <a:cubicBezTo>
                  <a:pt x="3766" y="4131"/>
                  <a:pt x="3778" y="4138"/>
                  <a:pt x="3794" y="4145"/>
                </a:cubicBezTo>
                <a:cubicBezTo>
                  <a:pt x="3809" y="4153"/>
                  <a:pt x="3827" y="4161"/>
                  <a:pt x="3838" y="4166"/>
                </a:cubicBezTo>
                <a:cubicBezTo>
                  <a:pt x="3849" y="4170"/>
                  <a:pt x="3852" y="4171"/>
                  <a:pt x="3855" y="4172"/>
                </a:cubicBezTo>
                <a:cubicBezTo>
                  <a:pt x="3858" y="4172"/>
                  <a:pt x="3861" y="4171"/>
                  <a:pt x="3864" y="4168"/>
                </a:cubicBezTo>
                <a:cubicBezTo>
                  <a:pt x="3866" y="4166"/>
                  <a:pt x="3869" y="4161"/>
                  <a:pt x="3873" y="4160"/>
                </a:cubicBezTo>
                <a:cubicBezTo>
                  <a:pt x="3877" y="4159"/>
                  <a:pt x="3883" y="4161"/>
                  <a:pt x="3887" y="4163"/>
                </a:cubicBezTo>
                <a:cubicBezTo>
                  <a:pt x="3891" y="4165"/>
                  <a:pt x="3895" y="4167"/>
                  <a:pt x="3896" y="4170"/>
                </a:cubicBezTo>
                <a:cubicBezTo>
                  <a:pt x="3897" y="4174"/>
                  <a:pt x="3897" y="4180"/>
                  <a:pt x="3896" y="4183"/>
                </a:cubicBezTo>
                <a:cubicBezTo>
                  <a:pt x="3896" y="4187"/>
                  <a:pt x="3895" y="4189"/>
                  <a:pt x="3901" y="4193"/>
                </a:cubicBezTo>
                <a:cubicBezTo>
                  <a:pt x="3907" y="4196"/>
                  <a:pt x="3920" y="4201"/>
                  <a:pt x="3933" y="4207"/>
                </a:cubicBezTo>
                <a:cubicBezTo>
                  <a:pt x="3945" y="4212"/>
                  <a:pt x="3958" y="4218"/>
                  <a:pt x="3966" y="4220"/>
                </a:cubicBezTo>
                <a:cubicBezTo>
                  <a:pt x="3973" y="4223"/>
                  <a:pt x="3975" y="4222"/>
                  <a:pt x="3976" y="4220"/>
                </a:cubicBezTo>
                <a:cubicBezTo>
                  <a:pt x="3977" y="4219"/>
                  <a:pt x="3978" y="4216"/>
                  <a:pt x="3979" y="4212"/>
                </a:cubicBezTo>
                <a:cubicBezTo>
                  <a:pt x="3980" y="4209"/>
                  <a:pt x="3981" y="4206"/>
                  <a:pt x="3982" y="4203"/>
                </a:cubicBezTo>
                <a:cubicBezTo>
                  <a:pt x="3983" y="4201"/>
                  <a:pt x="3984" y="4200"/>
                  <a:pt x="3987" y="4202"/>
                </a:cubicBezTo>
                <a:cubicBezTo>
                  <a:pt x="3991" y="4203"/>
                  <a:pt x="3998" y="4205"/>
                  <a:pt x="4028" y="4218"/>
                </a:cubicBezTo>
                <a:cubicBezTo>
                  <a:pt x="4057" y="4230"/>
                  <a:pt x="4109" y="4251"/>
                  <a:pt x="4136" y="4263"/>
                </a:cubicBezTo>
                <a:cubicBezTo>
                  <a:pt x="4162" y="4274"/>
                  <a:pt x="4163" y="4276"/>
                  <a:pt x="4162" y="4279"/>
                </a:cubicBezTo>
                <a:cubicBezTo>
                  <a:pt x="4162" y="4282"/>
                  <a:pt x="4160" y="4287"/>
                  <a:pt x="4158" y="4293"/>
                </a:cubicBezTo>
                <a:cubicBezTo>
                  <a:pt x="4155" y="4298"/>
                  <a:pt x="4151" y="4304"/>
                  <a:pt x="4143" y="4323"/>
                </a:cubicBezTo>
                <a:cubicBezTo>
                  <a:pt x="4135" y="4341"/>
                  <a:pt x="4122" y="4372"/>
                  <a:pt x="4114" y="4390"/>
                </a:cubicBezTo>
                <a:cubicBezTo>
                  <a:pt x="4106" y="4408"/>
                  <a:pt x="4104" y="4415"/>
                  <a:pt x="4102" y="4419"/>
                </a:cubicBezTo>
                <a:cubicBezTo>
                  <a:pt x="4100" y="4424"/>
                  <a:pt x="4100" y="4427"/>
                  <a:pt x="4099" y="4430"/>
                </a:cubicBezTo>
                <a:cubicBezTo>
                  <a:pt x="4099" y="4433"/>
                  <a:pt x="4099" y="4436"/>
                  <a:pt x="4099" y="4438"/>
                </a:cubicBezTo>
                <a:cubicBezTo>
                  <a:pt x="4100" y="4440"/>
                  <a:pt x="4100" y="4442"/>
                  <a:pt x="4282" y="4518"/>
                </a:cubicBezTo>
                <a:cubicBezTo>
                  <a:pt x="4464" y="4594"/>
                  <a:pt x="4829" y="4743"/>
                  <a:pt x="5016" y="4821"/>
                </a:cubicBezTo>
                <a:cubicBezTo>
                  <a:pt x="5204" y="4898"/>
                  <a:pt x="5216" y="4903"/>
                  <a:pt x="5245" y="4914"/>
                </a:cubicBezTo>
                <a:cubicBezTo>
                  <a:pt x="5274" y="4925"/>
                  <a:pt x="5321" y="4942"/>
                  <a:pt x="5372" y="4959"/>
                </a:cubicBezTo>
                <a:cubicBezTo>
                  <a:pt x="5424" y="4976"/>
                  <a:pt x="5481" y="4993"/>
                  <a:pt x="5532" y="5007"/>
                </a:cubicBezTo>
                <a:cubicBezTo>
                  <a:pt x="5582" y="5022"/>
                  <a:pt x="5625" y="5034"/>
                  <a:pt x="5677" y="5048"/>
                </a:cubicBezTo>
                <a:cubicBezTo>
                  <a:pt x="5728" y="5063"/>
                  <a:pt x="5788" y="5079"/>
                  <a:pt x="5820" y="5087"/>
                </a:cubicBezTo>
                <a:cubicBezTo>
                  <a:pt x="5852" y="5095"/>
                  <a:pt x="5857" y="5096"/>
                  <a:pt x="5862" y="5097"/>
                </a:cubicBezTo>
                <a:cubicBezTo>
                  <a:pt x="5867" y="5097"/>
                  <a:pt x="5871" y="5097"/>
                  <a:pt x="5874" y="5092"/>
                </a:cubicBezTo>
                <a:cubicBezTo>
                  <a:pt x="5878" y="5086"/>
                  <a:pt x="5881" y="5075"/>
                  <a:pt x="5900" y="5003"/>
                </a:cubicBezTo>
                <a:cubicBezTo>
                  <a:pt x="5918" y="4931"/>
                  <a:pt x="5953" y="4798"/>
                  <a:pt x="5979" y="4695"/>
                </a:cubicBezTo>
                <a:cubicBezTo>
                  <a:pt x="6006" y="4592"/>
                  <a:pt x="6025" y="4518"/>
                  <a:pt x="6041" y="4460"/>
                </a:cubicBezTo>
                <a:cubicBezTo>
                  <a:pt x="6056" y="4402"/>
                  <a:pt x="6068" y="4359"/>
                  <a:pt x="6091" y="4312"/>
                </a:cubicBezTo>
                <a:cubicBezTo>
                  <a:pt x="6113" y="4265"/>
                  <a:pt x="6147" y="4214"/>
                  <a:pt x="6183" y="4156"/>
                </a:cubicBezTo>
                <a:cubicBezTo>
                  <a:pt x="6219" y="4098"/>
                  <a:pt x="6257" y="4032"/>
                  <a:pt x="6285" y="3978"/>
                </a:cubicBezTo>
                <a:cubicBezTo>
                  <a:pt x="6312" y="3924"/>
                  <a:pt x="6329" y="3882"/>
                  <a:pt x="6343" y="3848"/>
                </a:cubicBezTo>
                <a:cubicBezTo>
                  <a:pt x="6357" y="3813"/>
                  <a:pt x="6367" y="3787"/>
                  <a:pt x="6373" y="3773"/>
                </a:cubicBezTo>
                <a:cubicBezTo>
                  <a:pt x="6379" y="3759"/>
                  <a:pt x="6379" y="3757"/>
                  <a:pt x="6380" y="3755"/>
                </a:cubicBezTo>
                <a:cubicBezTo>
                  <a:pt x="6380" y="3753"/>
                  <a:pt x="6380" y="3750"/>
                  <a:pt x="6377" y="3748"/>
                </a:cubicBezTo>
                <a:cubicBezTo>
                  <a:pt x="6374" y="3745"/>
                  <a:pt x="6368" y="3742"/>
                  <a:pt x="6362" y="3739"/>
                </a:cubicBezTo>
                <a:cubicBezTo>
                  <a:pt x="6356" y="3736"/>
                  <a:pt x="6349" y="3734"/>
                  <a:pt x="6249" y="3694"/>
                </a:cubicBezTo>
                <a:cubicBezTo>
                  <a:pt x="6149" y="3653"/>
                  <a:pt x="5956" y="3575"/>
                  <a:pt x="5840" y="3527"/>
                </a:cubicBezTo>
                <a:cubicBezTo>
                  <a:pt x="5723" y="3480"/>
                  <a:pt x="5684" y="3463"/>
                  <a:pt x="5599" y="3419"/>
                </a:cubicBezTo>
                <a:cubicBezTo>
                  <a:pt x="5514" y="3374"/>
                  <a:pt x="5384" y="3300"/>
                  <a:pt x="5313" y="3261"/>
                </a:cubicBezTo>
                <a:cubicBezTo>
                  <a:pt x="5242" y="3221"/>
                  <a:pt x="5230" y="3216"/>
                  <a:pt x="5180" y="3188"/>
                </a:cubicBezTo>
                <a:cubicBezTo>
                  <a:pt x="5130" y="3160"/>
                  <a:pt x="5042" y="3110"/>
                  <a:pt x="4978" y="3073"/>
                </a:cubicBezTo>
                <a:cubicBezTo>
                  <a:pt x="4914" y="3037"/>
                  <a:pt x="4875" y="3013"/>
                  <a:pt x="4835" y="2991"/>
                </a:cubicBezTo>
                <a:cubicBezTo>
                  <a:pt x="4796" y="2968"/>
                  <a:pt x="4757" y="2947"/>
                  <a:pt x="4719" y="2926"/>
                </a:cubicBezTo>
                <a:cubicBezTo>
                  <a:pt x="4681" y="2904"/>
                  <a:pt x="4643" y="2884"/>
                  <a:pt x="4619" y="2870"/>
                </a:cubicBezTo>
                <a:cubicBezTo>
                  <a:pt x="4594" y="2856"/>
                  <a:pt x="4583" y="2849"/>
                  <a:pt x="4567" y="2845"/>
                </a:cubicBezTo>
                <a:cubicBezTo>
                  <a:pt x="4550" y="2841"/>
                  <a:pt x="4528" y="2839"/>
                  <a:pt x="4499" y="2839"/>
                </a:cubicBezTo>
                <a:cubicBezTo>
                  <a:pt x="4470" y="2840"/>
                  <a:pt x="4436" y="2843"/>
                  <a:pt x="4408" y="2848"/>
                </a:cubicBezTo>
                <a:cubicBezTo>
                  <a:pt x="4381" y="2854"/>
                  <a:pt x="4360" y="2860"/>
                  <a:pt x="4336" y="2870"/>
                </a:cubicBezTo>
                <a:cubicBezTo>
                  <a:pt x="4312" y="2879"/>
                  <a:pt x="4285" y="2892"/>
                  <a:pt x="4263" y="2912"/>
                </a:cubicBezTo>
                <a:cubicBezTo>
                  <a:pt x="4242" y="2932"/>
                  <a:pt x="4227" y="2960"/>
                  <a:pt x="4219" y="2985"/>
                </a:cubicBezTo>
                <a:cubicBezTo>
                  <a:pt x="4211" y="3010"/>
                  <a:pt x="4210" y="3032"/>
                  <a:pt x="4213" y="3052"/>
                </a:cubicBezTo>
                <a:cubicBezTo>
                  <a:pt x="4216" y="3073"/>
                  <a:pt x="4222" y="3092"/>
                  <a:pt x="4232" y="3110"/>
                </a:cubicBezTo>
                <a:cubicBezTo>
                  <a:pt x="4241" y="3128"/>
                  <a:pt x="4254" y="3143"/>
                  <a:pt x="4267" y="3157"/>
                </a:cubicBezTo>
                <a:cubicBezTo>
                  <a:pt x="4281" y="3171"/>
                  <a:pt x="4295" y="3182"/>
                  <a:pt x="4310" y="3194"/>
                </a:cubicBezTo>
                <a:cubicBezTo>
                  <a:pt x="4325" y="3206"/>
                  <a:pt x="4340" y="3218"/>
                  <a:pt x="4352" y="3226"/>
                </a:cubicBezTo>
                <a:cubicBezTo>
                  <a:pt x="4365" y="3235"/>
                  <a:pt x="4374" y="3241"/>
                  <a:pt x="4378" y="3244"/>
                </a:cubicBezTo>
                <a:cubicBezTo>
                  <a:pt x="4383" y="3247"/>
                  <a:pt x="4383" y="3247"/>
                  <a:pt x="4382" y="3251"/>
                </a:cubicBezTo>
                <a:cubicBezTo>
                  <a:pt x="4382" y="3254"/>
                  <a:pt x="4380" y="3261"/>
                  <a:pt x="4372" y="3279"/>
                </a:cubicBezTo>
                <a:cubicBezTo>
                  <a:pt x="4364" y="3297"/>
                  <a:pt x="4350" y="3326"/>
                  <a:pt x="4342" y="3341"/>
                </a:cubicBezTo>
                <a:cubicBezTo>
                  <a:pt x="4334" y="3356"/>
                  <a:pt x="4332" y="3357"/>
                  <a:pt x="4327" y="3356"/>
                </a:cubicBezTo>
                <a:cubicBezTo>
                  <a:pt x="4323" y="3355"/>
                  <a:pt x="4316" y="3353"/>
                  <a:pt x="4286" y="3341"/>
                </a:cubicBezTo>
                <a:cubicBezTo>
                  <a:pt x="4256" y="3329"/>
                  <a:pt x="4202" y="3308"/>
                  <a:pt x="4166" y="3294"/>
                </a:cubicBezTo>
                <a:cubicBezTo>
                  <a:pt x="4130" y="3280"/>
                  <a:pt x="4111" y="3273"/>
                  <a:pt x="4096" y="3266"/>
                </a:cubicBezTo>
                <a:cubicBezTo>
                  <a:pt x="4081" y="3260"/>
                  <a:pt x="4071" y="3253"/>
                  <a:pt x="4062" y="3247"/>
                </a:cubicBezTo>
                <a:cubicBezTo>
                  <a:pt x="4053" y="3240"/>
                  <a:pt x="4047" y="3232"/>
                  <a:pt x="4036" y="3212"/>
                </a:cubicBezTo>
                <a:cubicBezTo>
                  <a:pt x="4025" y="3191"/>
                  <a:pt x="4009" y="3157"/>
                  <a:pt x="3996" y="3130"/>
                </a:cubicBezTo>
                <a:cubicBezTo>
                  <a:pt x="3983" y="3103"/>
                  <a:pt x="3974" y="3083"/>
                  <a:pt x="3966" y="3066"/>
                </a:cubicBezTo>
                <a:cubicBezTo>
                  <a:pt x="3958" y="3050"/>
                  <a:pt x="3952" y="3038"/>
                  <a:pt x="3943" y="3029"/>
                </a:cubicBezTo>
                <a:cubicBezTo>
                  <a:pt x="3934" y="3020"/>
                  <a:pt x="3922" y="3015"/>
                  <a:pt x="3901" y="3007"/>
                </a:cubicBezTo>
                <a:cubicBezTo>
                  <a:pt x="3881" y="3000"/>
                  <a:pt x="3853" y="2991"/>
                  <a:pt x="3835" y="2984"/>
                </a:cubicBezTo>
                <a:cubicBezTo>
                  <a:pt x="3818" y="2978"/>
                  <a:pt x="3811" y="2975"/>
                  <a:pt x="3808" y="2973"/>
                </a:cubicBezTo>
                <a:cubicBezTo>
                  <a:pt x="3804" y="2971"/>
                  <a:pt x="3803" y="2969"/>
                  <a:pt x="3808" y="2965"/>
                </a:cubicBezTo>
                <a:cubicBezTo>
                  <a:pt x="3812" y="2961"/>
                  <a:pt x="3823" y="2956"/>
                  <a:pt x="3840" y="2944"/>
                </a:cubicBezTo>
                <a:cubicBezTo>
                  <a:pt x="3857" y="2932"/>
                  <a:pt x="3880" y="2913"/>
                  <a:pt x="3908" y="2895"/>
                </a:cubicBezTo>
                <a:cubicBezTo>
                  <a:pt x="3935" y="2877"/>
                  <a:pt x="3967" y="2860"/>
                  <a:pt x="3997" y="2844"/>
                </a:cubicBezTo>
                <a:cubicBezTo>
                  <a:pt x="4027" y="2827"/>
                  <a:pt x="4056" y="2812"/>
                  <a:pt x="4082" y="2800"/>
                </a:cubicBezTo>
                <a:cubicBezTo>
                  <a:pt x="4108" y="2787"/>
                  <a:pt x="4133" y="2777"/>
                  <a:pt x="4161" y="2768"/>
                </a:cubicBezTo>
                <a:cubicBezTo>
                  <a:pt x="4190" y="2759"/>
                  <a:pt x="4223" y="2750"/>
                  <a:pt x="4251" y="2743"/>
                </a:cubicBezTo>
                <a:cubicBezTo>
                  <a:pt x="4279" y="2736"/>
                  <a:pt x="4302" y="2731"/>
                  <a:pt x="4324" y="2728"/>
                </a:cubicBezTo>
                <a:cubicBezTo>
                  <a:pt x="4346" y="2724"/>
                  <a:pt x="4368" y="2722"/>
                  <a:pt x="4395" y="2720"/>
                </a:cubicBezTo>
                <a:cubicBezTo>
                  <a:pt x="4422" y="2719"/>
                  <a:pt x="4454" y="2718"/>
                  <a:pt x="4480" y="2717"/>
                </a:cubicBezTo>
                <a:cubicBezTo>
                  <a:pt x="4505" y="2717"/>
                  <a:pt x="4524" y="2717"/>
                  <a:pt x="4539" y="2717"/>
                </a:cubicBezTo>
                <a:cubicBezTo>
                  <a:pt x="4554" y="2717"/>
                  <a:pt x="4565" y="2718"/>
                  <a:pt x="4580" y="2718"/>
                </a:cubicBezTo>
                <a:cubicBezTo>
                  <a:pt x="4595" y="2718"/>
                  <a:pt x="4613" y="2718"/>
                  <a:pt x="4628" y="2719"/>
                </a:cubicBezTo>
                <a:cubicBezTo>
                  <a:pt x="4642" y="2720"/>
                  <a:pt x="4652" y="2722"/>
                  <a:pt x="4661" y="2723"/>
                </a:cubicBezTo>
                <a:cubicBezTo>
                  <a:pt x="4671" y="2724"/>
                  <a:pt x="4679" y="2724"/>
                  <a:pt x="4687" y="2722"/>
                </a:cubicBezTo>
                <a:cubicBezTo>
                  <a:pt x="4695" y="2720"/>
                  <a:pt x="4701" y="2716"/>
                  <a:pt x="4708" y="2707"/>
                </a:cubicBezTo>
                <a:cubicBezTo>
                  <a:pt x="4714" y="2699"/>
                  <a:pt x="4720" y="2687"/>
                  <a:pt x="4748" y="2620"/>
                </a:cubicBezTo>
                <a:cubicBezTo>
                  <a:pt x="4775" y="2553"/>
                  <a:pt x="4824" y="2431"/>
                  <a:pt x="4850" y="2363"/>
                </a:cubicBezTo>
                <a:cubicBezTo>
                  <a:pt x="4876" y="2296"/>
                  <a:pt x="4879" y="2283"/>
                  <a:pt x="4882" y="2273"/>
                </a:cubicBezTo>
                <a:cubicBezTo>
                  <a:pt x="4885" y="2264"/>
                  <a:pt x="4887" y="2257"/>
                  <a:pt x="4889" y="2254"/>
                </a:cubicBezTo>
                <a:cubicBezTo>
                  <a:pt x="4890" y="2251"/>
                  <a:pt x="4891" y="2252"/>
                  <a:pt x="4908" y="2257"/>
                </a:cubicBezTo>
                <a:cubicBezTo>
                  <a:pt x="4924" y="2262"/>
                  <a:pt x="4955" y="2271"/>
                  <a:pt x="4977" y="2278"/>
                </a:cubicBezTo>
                <a:cubicBezTo>
                  <a:pt x="4999" y="2285"/>
                  <a:pt x="5012" y="2290"/>
                  <a:pt x="5025" y="2294"/>
                </a:cubicBezTo>
                <a:cubicBezTo>
                  <a:pt x="5037" y="2297"/>
                  <a:pt x="5048" y="2301"/>
                  <a:pt x="5055" y="2304"/>
                </a:cubicBezTo>
                <a:cubicBezTo>
                  <a:pt x="5063" y="2307"/>
                  <a:pt x="5066" y="2309"/>
                  <a:pt x="5070" y="2308"/>
                </a:cubicBezTo>
                <a:cubicBezTo>
                  <a:pt x="5075" y="2306"/>
                  <a:pt x="5082" y="2301"/>
                  <a:pt x="5123" y="2244"/>
                </a:cubicBezTo>
                <a:cubicBezTo>
                  <a:pt x="5165" y="2187"/>
                  <a:pt x="5242" y="2077"/>
                  <a:pt x="5281" y="2021"/>
                </a:cubicBezTo>
                <a:cubicBezTo>
                  <a:pt x="5320" y="1966"/>
                  <a:pt x="5322" y="1964"/>
                  <a:pt x="5324" y="1959"/>
                </a:cubicBezTo>
                <a:cubicBezTo>
                  <a:pt x="5326" y="1955"/>
                  <a:pt x="5328" y="1948"/>
                  <a:pt x="5329" y="1932"/>
                </a:cubicBezTo>
                <a:cubicBezTo>
                  <a:pt x="5330" y="1916"/>
                  <a:pt x="5330" y="1891"/>
                  <a:pt x="5331" y="1879"/>
                </a:cubicBezTo>
                <a:cubicBezTo>
                  <a:pt x="5331" y="1866"/>
                  <a:pt x="5331" y="1866"/>
                  <a:pt x="5336" y="1831"/>
                </a:cubicBezTo>
                <a:cubicBezTo>
                  <a:pt x="5342" y="1796"/>
                  <a:pt x="5353" y="1728"/>
                  <a:pt x="5362" y="1672"/>
                </a:cubicBezTo>
                <a:cubicBezTo>
                  <a:pt x="5371" y="1617"/>
                  <a:pt x="5379" y="1575"/>
                  <a:pt x="5385" y="1539"/>
                </a:cubicBezTo>
                <a:cubicBezTo>
                  <a:pt x="5392" y="1504"/>
                  <a:pt x="5397" y="1475"/>
                  <a:pt x="5398" y="1417"/>
                </a:cubicBezTo>
                <a:cubicBezTo>
                  <a:pt x="5399" y="1359"/>
                  <a:pt x="5396" y="1273"/>
                  <a:pt x="5393" y="1203"/>
                </a:cubicBezTo>
                <a:cubicBezTo>
                  <a:pt x="5390" y="1132"/>
                  <a:pt x="5386" y="1076"/>
                  <a:pt x="5384" y="1039"/>
                </a:cubicBezTo>
                <a:cubicBezTo>
                  <a:pt x="5382" y="1003"/>
                  <a:pt x="5382" y="985"/>
                  <a:pt x="5381" y="975"/>
                </a:cubicBezTo>
                <a:cubicBezTo>
                  <a:pt x="5380" y="964"/>
                  <a:pt x="5378" y="962"/>
                  <a:pt x="5290" y="866"/>
                </a:cubicBezTo>
                <a:cubicBezTo>
                  <a:pt x="5202" y="770"/>
                  <a:pt x="5027" y="580"/>
                  <a:pt x="4937" y="481"/>
                </a:cubicBezTo>
                <a:cubicBezTo>
                  <a:pt x="4847" y="383"/>
                  <a:pt x="4843" y="377"/>
                  <a:pt x="4834" y="371"/>
                </a:cubicBezTo>
                <a:cubicBezTo>
                  <a:pt x="4826" y="365"/>
                  <a:pt x="4813" y="360"/>
                  <a:pt x="4793" y="358"/>
                </a:cubicBezTo>
                <a:cubicBezTo>
                  <a:pt x="4772" y="357"/>
                  <a:pt x="4744" y="359"/>
                  <a:pt x="4719" y="361"/>
                </a:cubicBezTo>
                <a:cubicBezTo>
                  <a:pt x="4693" y="362"/>
                  <a:pt x="4671" y="364"/>
                  <a:pt x="4647" y="365"/>
                </a:cubicBezTo>
                <a:cubicBezTo>
                  <a:pt x="4622" y="366"/>
                  <a:pt x="4595" y="367"/>
                  <a:pt x="4574" y="372"/>
                </a:cubicBezTo>
                <a:cubicBezTo>
                  <a:pt x="4553" y="377"/>
                  <a:pt x="4539" y="386"/>
                  <a:pt x="4520" y="405"/>
                </a:cubicBezTo>
                <a:cubicBezTo>
                  <a:pt x="4501" y="424"/>
                  <a:pt x="4478" y="452"/>
                  <a:pt x="4463" y="470"/>
                </a:cubicBezTo>
                <a:cubicBezTo>
                  <a:pt x="4449" y="487"/>
                  <a:pt x="4443" y="494"/>
                  <a:pt x="4437" y="501"/>
                </a:cubicBezTo>
                <a:cubicBezTo>
                  <a:pt x="4432" y="507"/>
                  <a:pt x="4427" y="512"/>
                  <a:pt x="4414" y="515"/>
                </a:cubicBezTo>
                <a:cubicBezTo>
                  <a:pt x="4401" y="519"/>
                  <a:pt x="4379" y="520"/>
                  <a:pt x="4361" y="520"/>
                </a:cubicBezTo>
                <a:cubicBezTo>
                  <a:pt x="4343" y="519"/>
                  <a:pt x="4328" y="517"/>
                  <a:pt x="4316" y="510"/>
                </a:cubicBezTo>
                <a:cubicBezTo>
                  <a:pt x="4303" y="503"/>
                  <a:pt x="4293" y="492"/>
                  <a:pt x="4199" y="406"/>
                </a:cubicBezTo>
                <a:cubicBezTo>
                  <a:pt x="4106" y="320"/>
                  <a:pt x="3929" y="161"/>
                  <a:pt x="3837" y="81"/>
                </a:cubicBezTo>
                <a:cubicBezTo>
                  <a:pt x="3744" y="1"/>
                  <a:pt x="3735" y="0"/>
                  <a:pt x="3699" y="1"/>
                </a:cubicBezTo>
                <a:cubicBezTo>
                  <a:pt x="3663" y="2"/>
                  <a:pt x="3600" y="5"/>
                  <a:pt x="3561" y="7"/>
                </a:cubicBezTo>
                <a:cubicBezTo>
                  <a:pt x="3522" y="10"/>
                  <a:pt x="3507" y="13"/>
                  <a:pt x="3491" y="22"/>
                </a:cubicBezTo>
                <a:cubicBezTo>
                  <a:pt x="3475" y="31"/>
                  <a:pt x="3458" y="47"/>
                  <a:pt x="3257" y="325"/>
                </a:cubicBezTo>
                <a:cubicBezTo>
                  <a:pt x="3057" y="604"/>
                  <a:pt x="2673" y="1146"/>
                  <a:pt x="2479" y="1420"/>
                </a:cubicBezTo>
                <a:cubicBezTo>
                  <a:pt x="2284" y="1694"/>
                  <a:pt x="2279" y="1699"/>
                  <a:pt x="2270" y="1703"/>
                </a:cubicBezTo>
                <a:cubicBezTo>
                  <a:pt x="2261" y="1707"/>
                  <a:pt x="2249" y="1710"/>
                  <a:pt x="2232" y="1711"/>
                </a:cubicBezTo>
                <a:cubicBezTo>
                  <a:pt x="2216" y="1712"/>
                  <a:pt x="2197" y="1712"/>
                  <a:pt x="2181" y="1710"/>
                </a:cubicBezTo>
                <a:cubicBezTo>
                  <a:pt x="2165" y="1708"/>
                  <a:pt x="2153" y="1705"/>
                  <a:pt x="2127" y="1683"/>
                </a:cubicBezTo>
                <a:cubicBezTo>
                  <a:pt x="2101" y="1660"/>
                  <a:pt x="2061" y="1619"/>
                  <a:pt x="2028" y="1585"/>
                </a:cubicBezTo>
                <a:cubicBezTo>
                  <a:pt x="1994" y="1551"/>
                  <a:pt x="1968" y="1524"/>
                  <a:pt x="1948" y="1503"/>
                </a:cubicBezTo>
                <a:cubicBezTo>
                  <a:pt x="1929" y="1483"/>
                  <a:pt x="1916" y="1470"/>
                  <a:pt x="1908" y="1462"/>
                </a:cubicBezTo>
                <a:cubicBezTo>
                  <a:pt x="1900" y="1454"/>
                  <a:pt x="1897" y="1451"/>
                  <a:pt x="1842" y="1454"/>
                </a:cubicBezTo>
                <a:cubicBezTo>
                  <a:pt x="1787" y="1458"/>
                  <a:pt x="1680" y="1467"/>
                  <a:pt x="1625" y="1473"/>
                </a:cubicBezTo>
                <a:cubicBezTo>
                  <a:pt x="1571" y="1479"/>
                  <a:pt x="1568" y="1482"/>
                  <a:pt x="1473" y="1615"/>
                </a:cubicBezTo>
                <a:cubicBezTo>
                  <a:pt x="1379" y="1747"/>
                  <a:pt x="1193" y="2009"/>
                  <a:pt x="1099" y="2140"/>
                </a:cubicBezTo>
                <a:cubicBezTo>
                  <a:pt x="1005" y="2271"/>
                  <a:pt x="1004" y="2271"/>
                  <a:pt x="887" y="2208"/>
                </a:cubicBezTo>
                <a:cubicBezTo>
                  <a:pt x="770" y="2144"/>
                  <a:pt x="538" y="2016"/>
                  <a:pt x="421" y="1952"/>
                </a:cubicBezTo>
                <a:cubicBezTo>
                  <a:pt x="305" y="1888"/>
                  <a:pt x="304" y="1887"/>
                  <a:pt x="302" y="1887"/>
                </a:cubicBezTo>
                <a:cubicBezTo>
                  <a:pt x="300" y="1887"/>
                  <a:pt x="298" y="1887"/>
                  <a:pt x="296" y="1889"/>
                </a:cubicBezTo>
                <a:cubicBezTo>
                  <a:pt x="294" y="1890"/>
                  <a:pt x="292" y="1893"/>
                  <a:pt x="244" y="1986"/>
                </a:cubicBezTo>
                <a:cubicBezTo>
                  <a:pt x="196" y="2080"/>
                  <a:pt x="102" y="2265"/>
                  <a:pt x="55" y="2358"/>
                </a:cubicBezTo>
                <a:cubicBezTo>
                  <a:pt x="7" y="2451"/>
                  <a:pt x="6" y="2452"/>
                  <a:pt x="5" y="2455"/>
                </a:cubicBezTo>
                <a:cubicBezTo>
                  <a:pt x="3" y="2457"/>
                  <a:pt x="2" y="2461"/>
                  <a:pt x="1" y="2463"/>
                </a:cubicBezTo>
                <a:cubicBezTo>
                  <a:pt x="0" y="2465"/>
                  <a:pt x="0" y="2466"/>
                  <a:pt x="1" y="2467"/>
                </a:cubicBezTo>
                <a:cubicBezTo>
                  <a:pt x="1" y="2468"/>
                  <a:pt x="1" y="2469"/>
                  <a:pt x="416" y="2645"/>
                </a:cubicBezTo>
                <a:close/>
              </a:path>
            </a:pathLst>
          </a:custGeom>
          <a:solidFill>
            <a:srgbClr val="F6C90E"/>
          </a:solidFill>
          <a:ln w="6350" cap="flat">
            <a:solidFill>
              <a:srgbClr val="F6C90E"/>
            </a:solidFill>
            <a:prstDash val="solid"/>
            <a:miter lim="800000"/>
            <a:headEnd/>
            <a:tailEnd/>
          </a:ln>
          <a:extLst/>
        </p:spPr>
        <p:txBody>
          <a:bodyPr/>
          <a:lstStyle/>
          <a:p>
            <a:endParaRPr lang="en-US"/>
          </a:p>
        </p:txBody>
      </p:sp>
      <p:sp>
        <p:nvSpPr>
          <p:cNvPr id="52" name="Freeform 51"/>
          <p:cNvSpPr>
            <a:spLocks/>
          </p:cNvSpPr>
          <p:nvPr/>
        </p:nvSpPr>
        <p:spPr bwMode="auto">
          <a:xfrm>
            <a:off x="4883654" y="3338632"/>
            <a:ext cx="373380" cy="182880"/>
          </a:xfrm>
          <a:custGeom>
            <a:avLst/>
            <a:gdLst>
              <a:gd name="T0" fmla="*/ 13 w 1745"/>
              <a:gd name="T1" fmla="*/ 258 h 866"/>
              <a:gd name="T2" fmla="*/ 8 w 1745"/>
              <a:gd name="T3" fmla="*/ 268 h 866"/>
              <a:gd name="T4" fmla="*/ 1 w 1745"/>
              <a:gd name="T5" fmla="*/ 281 h 866"/>
              <a:gd name="T6" fmla="*/ 3 w 1745"/>
              <a:gd name="T7" fmla="*/ 294 h 866"/>
              <a:gd name="T8" fmla="*/ 18 w 1745"/>
              <a:gd name="T9" fmla="*/ 307 h 866"/>
              <a:gd name="T10" fmla="*/ 283 w 1745"/>
              <a:gd name="T11" fmla="*/ 405 h 866"/>
              <a:gd name="T12" fmla="*/ 1240 w 1745"/>
              <a:gd name="T13" fmla="*/ 759 h 866"/>
              <a:gd name="T14" fmla="*/ 1502 w 1745"/>
              <a:gd name="T15" fmla="*/ 852 h 866"/>
              <a:gd name="T16" fmla="*/ 1557 w 1745"/>
              <a:gd name="T17" fmla="*/ 863 h 866"/>
              <a:gd name="T18" fmla="*/ 1582 w 1745"/>
              <a:gd name="T19" fmla="*/ 853 h 866"/>
              <a:gd name="T20" fmla="*/ 1628 w 1745"/>
              <a:gd name="T21" fmla="*/ 779 h 866"/>
              <a:gd name="T22" fmla="*/ 1666 w 1745"/>
              <a:gd name="T23" fmla="*/ 668 h 866"/>
              <a:gd name="T24" fmla="*/ 1695 w 1745"/>
              <a:gd name="T25" fmla="*/ 544 h 866"/>
              <a:gd name="T26" fmla="*/ 1720 w 1745"/>
              <a:gd name="T27" fmla="*/ 380 h 866"/>
              <a:gd name="T28" fmla="*/ 1737 w 1745"/>
              <a:gd name="T29" fmla="*/ 184 h 866"/>
              <a:gd name="T30" fmla="*/ 1744 w 1745"/>
              <a:gd name="T31" fmla="*/ 38 h 866"/>
              <a:gd name="T32" fmla="*/ 1743 w 1745"/>
              <a:gd name="T33" fmla="*/ 3 h 866"/>
              <a:gd name="T34" fmla="*/ 1728 w 1745"/>
              <a:gd name="T35" fmla="*/ 2 h 866"/>
              <a:gd name="T36" fmla="*/ 1653 w 1745"/>
              <a:gd name="T37" fmla="*/ 17 h 866"/>
              <a:gd name="T38" fmla="*/ 1436 w 1745"/>
              <a:gd name="T39" fmla="*/ 48 h 866"/>
              <a:gd name="T40" fmla="*/ 1240 w 1745"/>
              <a:gd name="T41" fmla="*/ 72 h 866"/>
              <a:gd name="T42" fmla="*/ 900 w 1745"/>
              <a:gd name="T43" fmla="*/ 123 h 866"/>
              <a:gd name="T44" fmla="*/ 205 w 1745"/>
              <a:gd name="T45" fmla="*/ 222 h 866"/>
              <a:gd name="T46" fmla="*/ 34 w 1745"/>
              <a:gd name="T47" fmla="*/ 247 h 866"/>
              <a:gd name="T48" fmla="*/ 22 w 1745"/>
              <a:gd name="T49" fmla="*/ 250 h 866"/>
              <a:gd name="T50" fmla="*/ 16 w 1745"/>
              <a:gd name="T51" fmla="*/ 253 h 866"/>
              <a:gd name="T52" fmla="*/ 13 w 1745"/>
              <a:gd name="T53" fmla="*/ 258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45" h="866">
                <a:moveTo>
                  <a:pt x="13" y="258"/>
                </a:moveTo>
                <a:cubicBezTo>
                  <a:pt x="12" y="260"/>
                  <a:pt x="10" y="264"/>
                  <a:pt x="8" y="268"/>
                </a:cubicBezTo>
                <a:cubicBezTo>
                  <a:pt x="5" y="272"/>
                  <a:pt x="2" y="277"/>
                  <a:pt x="1" y="281"/>
                </a:cubicBezTo>
                <a:cubicBezTo>
                  <a:pt x="0" y="285"/>
                  <a:pt x="1" y="290"/>
                  <a:pt x="3" y="294"/>
                </a:cubicBezTo>
                <a:cubicBezTo>
                  <a:pt x="6" y="299"/>
                  <a:pt x="9" y="303"/>
                  <a:pt x="18" y="307"/>
                </a:cubicBezTo>
                <a:cubicBezTo>
                  <a:pt x="27" y="312"/>
                  <a:pt x="40" y="316"/>
                  <a:pt x="283" y="405"/>
                </a:cubicBezTo>
                <a:cubicBezTo>
                  <a:pt x="527" y="495"/>
                  <a:pt x="1000" y="670"/>
                  <a:pt x="1240" y="759"/>
                </a:cubicBezTo>
                <a:cubicBezTo>
                  <a:pt x="1480" y="847"/>
                  <a:pt x="1486" y="849"/>
                  <a:pt x="1502" y="852"/>
                </a:cubicBezTo>
                <a:cubicBezTo>
                  <a:pt x="1518" y="856"/>
                  <a:pt x="1544" y="860"/>
                  <a:pt x="1557" y="863"/>
                </a:cubicBezTo>
                <a:cubicBezTo>
                  <a:pt x="1571" y="865"/>
                  <a:pt x="1572" y="866"/>
                  <a:pt x="1582" y="853"/>
                </a:cubicBezTo>
                <a:cubicBezTo>
                  <a:pt x="1592" y="839"/>
                  <a:pt x="1612" y="812"/>
                  <a:pt x="1628" y="779"/>
                </a:cubicBezTo>
                <a:cubicBezTo>
                  <a:pt x="1643" y="746"/>
                  <a:pt x="1655" y="707"/>
                  <a:pt x="1666" y="668"/>
                </a:cubicBezTo>
                <a:cubicBezTo>
                  <a:pt x="1677" y="629"/>
                  <a:pt x="1686" y="591"/>
                  <a:pt x="1695" y="544"/>
                </a:cubicBezTo>
                <a:cubicBezTo>
                  <a:pt x="1704" y="497"/>
                  <a:pt x="1712" y="443"/>
                  <a:pt x="1720" y="380"/>
                </a:cubicBezTo>
                <a:cubicBezTo>
                  <a:pt x="1727" y="318"/>
                  <a:pt x="1733" y="247"/>
                  <a:pt x="1737" y="184"/>
                </a:cubicBezTo>
                <a:cubicBezTo>
                  <a:pt x="1741" y="122"/>
                  <a:pt x="1743" y="67"/>
                  <a:pt x="1744" y="38"/>
                </a:cubicBezTo>
                <a:cubicBezTo>
                  <a:pt x="1745" y="8"/>
                  <a:pt x="1745" y="5"/>
                  <a:pt x="1743" y="3"/>
                </a:cubicBezTo>
                <a:cubicBezTo>
                  <a:pt x="1742" y="1"/>
                  <a:pt x="1737" y="0"/>
                  <a:pt x="1728" y="2"/>
                </a:cubicBezTo>
                <a:cubicBezTo>
                  <a:pt x="1719" y="4"/>
                  <a:pt x="1705" y="8"/>
                  <a:pt x="1653" y="17"/>
                </a:cubicBezTo>
                <a:cubicBezTo>
                  <a:pt x="1601" y="26"/>
                  <a:pt x="1510" y="39"/>
                  <a:pt x="1436" y="48"/>
                </a:cubicBezTo>
                <a:cubicBezTo>
                  <a:pt x="1362" y="58"/>
                  <a:pt x="1305" y="63"/>
                  <a:pt x="1240" y="72"/>
                </a:cubicBezTo>
                <a:cubicBezTo>
                  <a:pt x="1175" y="81"/>
                  <a:pt x="1101" y="94"/>
                  <a:pt x="900" y="123"/>
                </a:cubicBezTo>
                <a:cubicBezTo>
                  <a:pt x="699" y="152"/>
                  <a:pt x="370" y="199"/>
                  <a:pt x="205" y="222"/>
                </a:cubicBezTo>
                <a:cubicBezTo>
                  <a:pt x="40" y="246"/>
                  <a:pt x="37" y="246"/>
                  <a:pt x="34" y="247"/>
                </a:cubicBezTo>
                <a:cubicBezTo>
                  <a:pt x="30" y="247"/>
                  <a:pt x="25" y="248"/>
                  <a:pt x="22" y="250"/>
                </a:cubicBezTo>
                <a:cubicBezTo>
                  <a:pt x="18" y="251"/>
                  <a:pt x="17" y="252"/>
                  <a:pt x="16" y="253"/>
                </a:cubicBezTo>
                <a:cubicBezTo>
                  <a:pt x="15" y="254"/>
                  <a:pt x="14" y="255"/>
                  <a:pt x="13" y="258"/>
                </a:cubicBezTo>
                <a:close/>
              </a:path>
            </a:pathLst>
          </a:custGeom>
          <a:solidFill>
            <a:srgbClr val="A2B827"/>
          </a:solidFill>
          <a:ln w="0" cap="flat">
            <a:noFill/>
            <a:prstDash val="solid"/>
            <a:miter lim="800000"/>
            <a:headEnd/>
            <a:tailEnd/>
          </a:ln>
          <a:extLst/>
        </p:spPr>
        <p:txBody>
          <a:bodyPr/>
          <a:lstStyle/>
          <a:p>
            <a:endParaRPr lang="en-US"/>
          </a:p>
        </p:txBody>
      </p:sp>
      <p:sp>
        <p:nvSpPr>
          <p:cNvPr id="53" name="Freeform 52"/>
          <p:cNvSpPr>
            <a:spLocks/>
          </p:cNvSpPr>
          <p:nvPr/>
        </p:nvSpPr>
        <p:spPr bwMode="auto">
          <a:xfrm>
            <a:off x="4914134" y="3075742"/>
            <a:ext cx="327660" cy="220980"/>
          </a:xfrm>
          <a:custGeom>
            <a:avLst/>
            <a:gdLst>
              <a:gd name="T0" fmla="*/ 15 w 1545"/>
              <a:gd name="T1" fmla="*/ 1044 h 1046"/>
              <a:gd name="T2" fmla="*/ 292 w 1545"/>
              <a:gd name="T3" fmla="*/ 1030 h 1046"/>
              <a:gd name="T4" fmla="*/ 1281 w 1545"/>
              <a:gd name="T5" fmla="*/ 983 h 1046"/>
              <a:gd name="T6" fmla="*/ 1531 w 1545"/>
              <a:gd name="T7" fmla="*/ 970 h 1046"/>
              <a:gd name="T8" fmla="*/ 1536 w 1545"/>
              <a:gd name="T9" fmla="*/ 966 h 1046"/>
              <a:gd name="T10" fmla="*/ 1539 w 1545"/>
              <a:gd name="T11" fmla="*/ 802 h 1046"/>
              <a:gd name="T12" fmla="*/ 1543 w 1545"/>
              <a:gd name="T13" fmla="*/ 179 h 1046"/>
              <a:gd name="T14" fmla="*/ 1544 w 1545"/>
              <a:gd name="T15" fmla="*/ 20 h 1046"/>
              <a:gd name="T16" fmla="*/ 1543 w 1545"/>
              <a:gd name="T17" fmla="*/ 14 h 1046"/>
              <a:gd name="T18" fmla="*/ 1542 w 1545"/>
              <a:gd name="T19" fmla="*/ 10 h 1046"/>
              <a:gd name="T20" fmla="*/ 1333 w 1545"/>
              <a:gd name="T21" fmla="*/ 6 h 1046"/>
              <a:gd name="T22" fmla="*/ 502 w 1545"/>
              <a:gd name="T23" fmla="*/ 1 h 1046"/>
              <a:gd name="T24" fmla="*/ 289 w 1545"/>
              <a:gd name="T25" fmla="*/ 0 h 1046"/>
              <a:gd name="T26" fmla="*/ 273 w 1545"/>
              <a:gd name="T27" fmla="*/ 6 h 1046"/>
              <a:gd name="T28" fmla="*/ 228 w 1545"/>
              <a:gd name="T29" fmla="*/ 37 h 1046"/>
              <a:gd name="T30" fmla="*/ 122 w 1545"/>
              <a:gd name="T31" fmla="*/ 108 h 1046"/>
              <a:gd name="T32" fmla="*/ 70 w 1545"/>
              <a:gd name="T33" fmla="*/ 143 h 1046"/>
              <a:gd name="T34" fmla="*/ 58 w 1545"/>
              <a:gd name="T35" fmla="*/ 151 h 1046"/>
              <a:gd name="T36" fmla="*/ 55 w 1545"/>
              <a:gd name="T37" fmla="*/ 154 h 1046"/>
              <a:gd name="T38" fmla="*/ 53 w 1545"/>
              <a:gd name="T39" fmla="*/ 164 h 1046"/>
              <a:gd name="T40" fmla="*/ 53 w 1545"/>
              <a:gd name="T41" fmla="*/ 222 h 1046"/>
              <a:gd name="T42" fmla="*/ 62 w 1545"/>
              <a:gd name="T43" fmla="*/ 401 h 1046"/>
              <a:gd name="T44" fmla="*/ 65 w 1545"/>
              <a:gd name="T45" fmla="*/ 499 h 1046"/>
              <a:gd name="T46" fmla="*/ 66 w 1545"/>
              <a:gd name="T47" fmla="*/ 568 h 1046"/>
              <a:gd name="T48" fmla="*/ 63 w 1545"/>
              <a:gd name="T49" fmla="*/ 649 h 1046"/>
              <a:gd name="T50" fmla="*/ 54 w 1545"/>
              <a:gd name="T51" fmla="*/ 713 h 1046"/>
              <a:gd name="T52" fmla="*/ 43 w 1545"/>
              <a:gd name="T53" fmla="*/ 772 h 1046"/>
              <a:gd name="T54" fmla="*/ 28 w 1545"/>
              <a:gd name="T55" fmla="*/ 860 h 1046"/>
              <a:gd name="T56" fmla="*/ 15 w 1545"/>
              <a:gd name="T57" fmla="*/ 938 h 1046"/>
              <a:gd name="T58" fmla="*/ 7 w 1545"/>
              <a:gd name="T59" fmla="*/ 993 h 1046"/>
              <a:gd name="T60" fmla="*/ 1 w 1545"/>
              <a:gd name="T61" fmla="*/ 1031 h 1046"/>
              <a:gd name="T62" fmla="*/ 0 w 1545"/>
              <a:gd name="T63" fmla="*/ 1042 h 1046"/>
              <a:gd name="T64" fmla="*/ 3 w 1545"/>
              <a:gd name="T65" fmla="*/ 1045 h 1046"/>
              <a:gd name="T66" fmla="*/ 15 w 1545"/>
              <a:gd name="T67" fmla="*/ 1044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5" h="1046">
                <a:moveTo>
                  <a:pt x="15" y="1044"/>
                </a:moveTo>
                <a:cubicBezTo>
                  <a:pt x="24" y="1044"/>
                  <a:pt x="39" y="1043"/>
                  <a:pt x="292" y="1030"/>
                </a:cubicBezTo>
                <a:cubicBezTo>
                  <a:pt x="545" y="1018"/>
                  <a:pt x="1035" y="995"/>
                  <a:pt x="1281" y="983"/>
                </a:cubicBezTo>
                <a:cubicBezTo>
                  <a:pt x="1528" y="971"/>
                  <a:pt x="1530" y="971"/>
                  <a:pt x="1531" y="970"/>
                </a:cubicBezTo>
                <a:cubicBezTo>
                  <a:pt x="1533" y="970"/>
                  <a:pt x="1535" y="969"/>
                  <a:pt x="1536" y="966"/>
                </a:cubicBezTo>
                <a:cubicBezTo>
                  <a:pt x="1537" y="964"/>
                  <a:pt x="1537" y="959"/>
                  <a:pt x="1539" y="802"/>
                </a:cubicBezTo>
                <a:cubicBezTo>
                  <a:pt x="1540" y="645"/>
                  <a:pt x="1542" y="335"/>
                  <a:pt x="1543" y="179"/>
                </a:cubicBezTo>
                <a:cubicBezTo>
                  <a:pt x="1545" y="23"/>
                  <a:pt x="1545" y="22"/>
                  <a:pt x="1544" y="20"/>
                </a:cubicBezTo>
                <a:cubicBezTo>
                  <a:pt x="1544" y="17"/>
                  <a:pt x="1543" y="15"/>
                  <a:pt x="1543" y="14"/>
                </a:cubicBezTo>
                <a:cubicBezTo>
                  <a:pt x="1543" y="12"/>
                  <a:pt x="1543" y="11"/>
                  <a:pt x="1542" y="10"/>
                </a:cubicBezTo>
                <a:cubicBezTo>
                  <a:pt x="1542" y="9"/>
                  <a:pt x="1541" y="8"/>
                  <a:pt x="1333" y="6"/>
                </a:cubicBezTo>
                <a:cubicBezTo>
                  <a:pt x="1125" y="4"/>
                  <a:pt x="710" y="2"/>
                  <a:pt x="502" y="1"/>
                </a:cubicBezTo>
                <a:cubicBezTo>
                  <a:pt x="293" y="0"/>
                  <a:pt x="292" y="0"/>
                  <a:pt x="289" y="0"/>
                </a:cubicBezTo>
                <a:cubicBezTo>
                  <a:pt x="286" y="1"/>
                  <a:pt x="280" y="2"/>
                  <a:pt x="273" y="6"/>
                </a:cubicBezTo>
                <a:cubicBezTo>
                  <a:pt x="265" y="10"/>
                  <a:pt x="256" y="17"/>
                  <a:pt x="228" y="37"/>
                </a:cubicBezTo>
                <a:cubicBezTo>
                  <a:pt x="200" y="56"/>
                  <a:pt x="153" y="88"/>
                  <a:pt x="122" y="108"/>
                </a:cubicBezTo>
                <a:cubicBezTo>
                  <a:pt x="92" y="128"/>
                  <a:pt x="79" y="138"/>
                  <a:pt x="70" y="143"/>
                </a:cubicBezTo>
                <a:cubicBezTo>
                  <a:pt x="62" y="148"/>
                  <a:pt x="59" y="149"/>
                  <a:pt x="58" y="151"/>
                </a:cubicBezTo>
                <a:cubicBezTo>
                  <a:pt x="56" y="152"/>
                  <a:pt x="56" y="153"/>
                  <a:pt x="55" y="154"/>
                </a:cubicBezTo>
                <a:cubicBezTo>
                  <a:pt x="55" y="156"/>
                  <a:pt x="54" y="158"/>
                  <a:pt x="53" y="164"/>
                </a:cubicBezTo>
                <a:cubicBezTo>
                  <a:pt x="52" y="169"/>
                  <a:pt x="51" y="177"/>
                  <a:pt x="53" y="222"/>
                </a:cubicBezTo>
                <a:cubicBezTo>
                  <a:pt x="55" y="267"/>
                  <a:pt x="59" y="348"/>
                  <a:pt x="62" y="401"/>
                </a:cubicBezTo>
                <a:cubicBezTo>
                  <a:pt x="64" y="453"/>
                  <a:pt x="65" y="477"/>
                  <a:pt x="65" y="499"/>
                </a:cubicBezTo>
                <a:cubicBezTo>
                  <a:pt x="65" y="521"/>
                  <a:pt x="66" y="543"/>
                  <a:pt x="66" y="568"/>
                </a:cubicBezTo>
                <a:cubicBezTo>
                  <a:pt x="66" y="594"/>
                  <a:pt x="65" y="624"/>
                  <a:pt x="63" y="649"/>
                </a:cubicBezTo>
                <a:cubicBezTo>
                  <a:pt x="60" y="674"/>
                  <a:pt x="57" y="695"/>
                  <a:pt x="54" y="713"/>
                </a:cubicBezTo>
                <a:cubicBezTo>
                  <a:pt x="50" y="732"/>
                  <a:pt x="48" y="748"/>
                  <a:pt x="43" y="772"/>
                </a:cubicBezTo>
                <a:cubicBezTo>
                  <a:pt x="39" y="797"/>
                  <a:pt x="33" y="830"/>
                  <a:pt x="28" y="860"/>
                </a:cubicBezTo>
                <a:cubicBezTo>
                  <a:pt x="23" y="889"/>
                  <a:pt x="19" y="916"/>
                  <a:pt x="15" y="938"/>
                </a:cubicBezTo>
                <a:cubicBezTo>
                  <a:pt x="12" y="960"/>
                  <a:pt x="9" y="977"/>
                  <a:pt x="7" y="993"/>
                </a:cubicBezTo>
                <a:cubicBezTo>
                  <a:pt x="4" y="1009"/>
                  <a:pt x="2" y="1023"/>
                  <a:pt x="1" y="1031"/>
                </a:cubicBezTo>
                <a:cubicBezTo>
                  <a:pt x="0" y="1039"/>
                  <a:pt x="0" y="1041"/>
                  <a:pt x="0" y="1042"/>
                </a:cubicBezTo>
                <a:cubicBezTo>
                  <a:pt x="0" y="1044"/>
                  <a:pt x="1" y="1045"/>
                  <a:pt x="3" y="1045"/>
                </a:cubicBezTo>
                <a:cubicBezTo>
                  <a:pt x="4" y="1046"/>
                  <a:pt x="6" y="1045"/>
                  <a:pt x="15" y="1044"/>
                </a:cubicBezTo>
                <a:close/>
              </a:path>
            </a:pathLst>
          </a:custGeom>
          <a:solidFill>
            <a:srgbClr val="A2B827"/>
          </a:solidFill>
          <a:ln w="0" cap="flat">
            <a:noFill/>
            <a:prstDash val="solid"/>
            <a:miter lim="800000"/>
            <a:headEnd/>
            <a:tailEnd/>
          </a:ln>
          <a:extLst/>
        </p:spPr>
        <p:txBody>
          <a:bodyPr/>
          <a:lstStyle/>
          <a:p>
            <a:endParaRPr lang="en-US"/>
          </a:p>
        </p:txBody>
      </p:sp>
      <p:sp>
        <p:nvSpPr>
          <p:cNvPr id="54" name="Rectangle 53"/>
          <p:cNvSpPr>
            <a:spLocks noChangeArrowheads="1"/>
          </p:cNvSpPr>
          <p:nvPr/>
        </p:nvSpPr>
        <p:spPr bwMode="auto">
          <a:xfrm>
            <a:off x="5276084" y="3018592"/>
            <a:ext cx="87630" cy="251460"/>
          </a:xfrm>
          <a:prstGeom prst="rect">
            <a:avLst/>
          </a:prstGeom>
          <a:solidFill>
            <a:srgbClr val="F6C90E"/>
          </a:solidFill>
          <a:ln w="0" cap="flat">
            <a:noFill/>
            <a:prstDash val="solid"/>
            <a:miter lim="800000"/>
            <a:headEnd/>
            <a:tailEnd/>
          </a:ln>
          <a:extLst/>
        </p:spPr>
        <p:txBody>
          <a:bodyPr/>
          <a:lstStyle/>
          <a:p>
            <a:endParaRPr lang="en-US"/>
          </a:p>
        </p:txBody>
      </p:sp>
      <p:sp>
        <p:nvSpPr>
          <p:cNvPr id="55" name="Freeform 54"/>
          <p:cNvSpPr>
            <a:spLocks/>
          </p:cNvSpPr>
          <p:nvPr/>
        </p:nvSpPr>
        <p:spPr bwMode="auto">
          <a:xfrm>
            <a:off x="6499094" y="3228142"/>
            <a:ext cx="426720" cy="278130"/>
          </a:xfrm>
          <a:custGeom>
            <a:avLst/>
            <a:gdLst>
              <a:gd name="T0" fmla="*/ 1 w 2007"/>
              <a:gd name="T1" fmla="*/ 20 h 1303"/>
              <a:gd name="T2" fmla="*/ 1 w 2007"/>
              <a:gd name="T3" fmla="*/ 64 h 1303"/>
              <a:gd name="T4" fmla="*/ 0 w 2007"/>
              <a:gd name="T5" fmla="*/ 107 h 1303"/>
              <a:gd name="T6" fmla="*/ 1 w 2007"/>
              <a:gd name="T7" fmla="*/ 124 h 1303"/>
              <a:gd name="T8" fmla="*/ 117 w 2007"/>
              <a:gd name="T9" fmla="*/ 270 h 1303"/>
              <a:gd name="T10" fmla="*/ 572 w 2007"/>
              <a:gd name="T11" fmla="*/ 821 h 1303"/>
              <a:gd name="T12" fmla="*/ 689 w 2007"/>
              <a:gd name="T13" fmla="*/ 960 h 1303"/>
              <a:gd name="T14" fmla="*/ 723 w 2007"/>
              <a:gd name="T15" fmla="*/ 951 h 1303"/>
              <a:gd name="T16" fmla="*/ 865 w 2007"/>
              <a:gd name="T17" fmla="*/ 907 h 1303"/>
              <a:gd name="T18" fmla="*/ 1054 w 2007"/>
              <a:gd name="T19" fmla="*/ 879 h 1303"/>
              <a:gd name="T20" fmla="*/ 1279 w 2007"/>
              <a:gd name="T21" fmla="*/ 891 h 1303"/>
              <a:gd name="T22" fmla="*/ 1512 w 2007"/>
              <a:gd name="T23" fmla="*/ 954 h 1303"/>
              <a:gd name="T24" fmla="*/ 1712 w 2007"/>
              <a:gd name="T25" fmla="*/ 1052 h 1303"/>
              <a:gd name="T26" fmla="*/ 1886 w 2007"/>
              <a:gd name="T27" fmla="*/ 1186 h 1303"/>
              <a:gd name="T28" fmla="*/ 1986 w 2007"/>
              <a:gd name="T29" fmla="*/ 1283 h 1303"/>
              <a:gd name="T30" fmla="*/ 2006 w 2007"/>
              <a:gd name="T31" fmla="*/ 1301 h 1303"/>
              <a:gd name="T32" fmla="*/ 2007 w 2007"/>
              <a:gd name="T33" fmla="*/ 1288 h 1303"/>
              <a:gd name="T34" fmla="*/ 1978 w 2007"/>
              <a:gd name="T35" fmla="*/ 1106 h 1303"/>
              <a:gd name="T36" fmla="*/ 1865 w 2007"/>
              <a:gd name="T37" fmla="*/ 430 h 1303"/>
              <a:gd name="T38" fmla="*/ 1826 w 2007"/>
              <a:gd name="T39" fmla="*/ 204 h 1303"/>
              <a:gd name="T40" fmla="*/ 1794 w 2007"/>
              <a:gd name="T41" fmla="*/ 121 h 1303"/>
              <a:gd name="T42" fmla="*/ 1745 w 2007"/>
              <a:gd name="T43" fmla="*/ 60 h 1303"/>
              <a:gd name="T44" fmla="*/ 1689 w 2007"/>
              <a:gd name="T45" fmla="*/ 24 h 1303"/>
              <a:gd name="T46" fmla="*/ 1633 w 2007"/>
              <a:gd name="T47" fmla="*/ 5 h 1303"/>
              <a:gd name="T48" fmla="*/ 1338 w 2007"/>
              <a:gd name="T49" fmla="*/ 1 h 1303"/>
              <a:gd name="T50" fmla="*/ 277 w 2007"/>
              <a:gd name="T51" fmla="*/ 1 h 1303"/>
              <a:gd name="T52" fmla="*/ 7 w 2007"/>
              <a:gd name="T53" fmla="*/ 1 h 1303"/>
              <a:gd name="T54" fmla="*/ 2 w 2007"/>
              <a:gd name="T55" fmla="*/ 5 h 1303"/>
              <a:gd name="T56" fmla="*/ 1 w 2007"/>
              <a:gd name="T57" fmla="*/ 20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7" h="1303">
                <a:moveTo>
                  <a:pt x="1" y="20"/>
                </a:moveTo>
                <a:cubicBezTo>
                  <a:pt x="1" y="30"/>
                  <a:pt x="1" y="47"/>
                  <a:pt x="1" y="64"/>
                </a:cubicBezTo>
                <a:cubicBezTo>
                  <a:pt x="0" y="80"/>
                  <a:pt x="0" y="97"/>
                  <a:pt x="0" y="107"/>
                </a:cubicBezTo>
                <a:cubicBezTo>
                  <a:pt x="0" y="117"/>
                  <a:pt x="0" y="121"/>
                  <a:pt x="1" y="124"/>
                </a:cubicBezTo>
                <a:cubicBezTo>
                  <a:pt x="1" y="128"/>
                  <a:pt x="3" y="132"/>
                  <a:pt x="117" y="270"/>
                </a:cubicBezTo>
                <a:cubicBezTo>
                  <a:pt x="231" y="409"/>
                  <a:pt x="458" y="683"/>
                  <a:pt x="572" y="821"/>
                </a:cubicBezTo>
                <a:cubicBezTo>
                  <a:pt x="685" y="958"/>
                  <a:pt x="687" y="959"/>
                  <a:pt x="689" y="960"/>
                </a:cubicBezTo>
                <a:cubicBezTo>
                  <a:pt x="691" y="960"/>
                  <a:pt x="694" y="960"/>
                  <a:pt x="723" y="951"/>
                </a:cubicBezTo>
                <a:cubicBezTo>
                  <a:pt x="752" y="941"/>
                  <a:pt x="807" y="922"/>
                  <a:pt x="865" y="907"/>
                </a:cubicBezTo>
                <a:cubicBezTo>
                  <a:pt x="923" y="892"/>
                  <a:pt x="985" y="882"/>
                  <a:pt x="1054" y="879"/>
                </a:cubicBezTo>
                <a:cubicBezTo>
                  <a:pt x="1124" y="875"/>
                  <a:pt x="1200" y="878"/>
                  <a:pt x="1279" y="891"/>
                </a:cubicBezTo>
                <a:cubicBezTo>
                  <a:pt x="1358" y="904"/>
                  <a:pt x="1439" y="927"/>
                  <a:pt x="1512" y="954"/>
                </a:cubicBezTo>
                <a:cubicBezTo>
                  <a:pt x="1584" y="981"/>
                  <a:pt x="1649" y="1012"/>
                  <a:pt x="1712" y="1052"/>
                </a:cubicBezTo>
                <a:cubicBezTo>
                  <a:pt x="1776" y="1093"/>
                  <a:pt x="1838" y="1143"/>
                  <a:pt x="1886" y="1186"/>
                </a:cubicBezTo>
                <a:cubicBezTo>
                  <a:pt x="1934" y="1229"/>
                  <a:pt x="1969" y="1265"/>
                  <a:pt x="1986" y="1283"/>
                </a:cubicBezTo>
                <a:cubicBezTo>
                  <a:pt x="2004" y="1302"/>
                  <a:pt x="2005" y="1303"/>
                  <a:pt x="2006" y="1301"/>
                </a:cubicBezTo>
                <a:cubicBezTo>
                  <a:pt x="2006" y="1299"/>
                  <a:pt x="2007" y="1294"/>
                  <a:pt x="2007" y="1288"/>
                </a:cubicBezTo>
                <a:cubicBezTo>
                  <a:pt x="2006" y="1282"/>
                  <a:pt x="2006" y="1275"/>
                  <a:pt x="1978" y="1106"/>
                </a:cubicBezTo>
                <a:cubicBezTo>
                  <a:pt x="1950" y="937"/>
                  <a:pt x="1894" y="607"/>
                  <a:pt x="1865" y="430"/>
                </a:cubicBezTo>
                <a:cubicBezTo>
                  <a:pt x="1836" y="254"/>
                  <a:pt x="1833" y="231"/>
                  <a:pt x="1826" y="204"/>
                </a:cubicBezTo>
                <a:cubicBezTo>
                  <a:pt x="1819" y="178"/>
                  <a:pt x="1808" y="147"/>
                  <a:pt x="1794" y="121"/>
                </a:cubicBezTo>
                <a:cubicBezTo>
                  <a:pt x="1780" y="96"/>
                  <a:pt x="1763" y="76"/>
                  <a:pt x="1745" y="60"/>
                </a:cubicBezTo>
                <a:cubicBezTo>
                  <a:pt x="1727" y="44"/>
                  <a:pt x="1709" y="33"/>
                  <a:pt x="1689" y="24"/>
                </a:cubicBezTo>
                <a:cubicBezTo>
                  <a:pt x="1670" y="15"/>
                  <a:pt x="1649" y="9"/>
                  <a:pt x="1633" y="5"/>
                </a:cubicBezTo>
                <a:cubicBezTo>
                  <a:pt x="1617" y="1"/>
                  <a:pt x="1606" y="1"/>
                  <a:pt x="1338" y="1"/>
                </a:cubicBezTo>
                <a:cubicBezTo>
                  <a:pt x="1069" y="1"/>
                  <a:pt x="542" y="1"/>
                  <a:pt x="277" y="1"/>
                </a:cubicBezTo>
                <a:cubicBezTo>
                  <a:pt x="12" y="1"/>
                  <a:pt x="10" y="0"/>
                  <a:pt x="7" y="1"/>
                </a:cubicBezTo>
                <a:cubicBezTo>
                  <a:pt x="5" y="2"/>
                  <a:pt x="3" y="3"/>
                  <a:pt x="2" y="5"/>
                </a:cubicBezTo>
                <a:cubicBezTo>
                  <a:pt x="2" y="7"/>
                  <a:pt x="2" y="10"/>
                  <a:pt x="1" y="20"/>
                </a:cubicBezTo>
                <a:close/>
              </a:path>
            </a:pathLst>
          </a:custGeom>
          <a:solidFill>
            <a:srgbClr val="F6C90E"/>
          </a:solidFill>
          <a:ln w="0" cap="flat">
            <a:noFill/>
            <a:prstDash val="solid"/>
            <a:miter lim="800000"/>
            <a:headEnd/>
            <a:tailEnd/>
          </a:ln>
          <a:extLst/>
        </p:spPr>
        <p:txBody>
          <a:bodyPr/>
          <a:lstStyle/>
          <a:p>
            <a:endParaRPr lang="en-US"/>
          </a:p>
        </p:txBody>
      </p:sp>
      <p:sp>
        <p:nvSpPr>
          <p:cNvPr id="56" name="Freeform 55"/>
          <p:cNvSpPr>
            <a:spLocks/>
          </p:cNvSpPr>
          <p:nvPr/>
        </p:nvSpPr>
        <p:spPr bwMode="auto">
          <a:xfrm>
            <a:off x="1690874" y="3197662"/>
            <a:ext cx="1074420" cy="453390"/>
          </a:xfrm>
          <a:custGeom>
            <a:avLst/>
            <a:gdLst>
              <a:gd name="T0" fmla="*/ 1 w 5063"/>
              <a:gd name="T1" fmla="*/ 5 h 2125"/>
              <a:gd name="T2" fmla="*/ 0 w 5063"/>
              <a:gd name="T3" fmla="*/ 39 h 2125"/>
              <a:gd name="T4" fmla="*/ 0 w 5063"/>
              <a:gd name="T5" fmla="*/ 122 h 2125"/>
              <a:gd name="T6" fmla="*/ 0 w 5063"/>
              <a:gd name="T7" fmla="*/ 144 h 2125"/>
              <a:gd name="T8" fmla="*/ 1 w 5063"/>
              <a:gd name="T9" fmla="*/ 147 h 2125"/>
              <a:gd name="T10" fmla="*/ 838 w 5063"/>
              <a:gd name="T11" fmla="*/ 478 h 2125"/>
              <a:gd name="T12" fmla="*/ 4179 w 5063"/>
              <a:gd name="T13" fmla="*/ 1795 h 2125"/>
              <a:gd name="T14" fmla="*/ 5015 w 5063"/>
              <a:gd name="T15" fmla="*/ 2125 h 2125"/>
              <a:gd name="T16" fmla="*/ 5024 w 5063"/>
              <a:gd name="T17" fmla="*/ 2105 h 2125"/>
              <a:gd name="T18" fmla="*/ 5054 w 5063"/>
              <a:gd name="T19" fmla="*/ 2030 h 2125"/>
              <a:gd name="T20" fmla="*/ 5062 w 5063"/>
              <a:gd name="T21" fmla="*/ 2008 h 2125"/>
              <a:gd name="T22" fmla="*/ 5062 w 5063"/>
              <a:gd name="T23" fmla="*/ 2004 h 2125"/>
              <a:gd name="T24" fmla="*/ 4220 w 5063"/>
              <a:gd name="T25" fmla="*/ 1670 h 2125"/>
              <a:gd name="T26" fmla="*/ 870 w 5063"/>
              <a:gd name="T27" fmla="*/ 342 h 2125"/>
              <a:gd name="T28" fmla="*/ 20 w 5063"/>
              <a:gd name="T29" fmla="*/ 5 h 2125"/>
              <a:gd name="T30" fmla="*/ 11 w 5063"/>
              <a:gd name="T31" fmla="*/ 2 h 2125"/>
              <a:gd name="T32" fmla="*/ 5 w 5063"/>
              <a:gd name="T33" fmla="*/ 0 h 2125"/>
              <a:gd name="T34" fmla="*/ 1 w 5063"/>
              <a:gd name="T35" fmla="*/ 5 h 2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63" h="2125">
                <a:moveTo>
                  <a:pt x="1" y="5"/>
                </a:moveTo>
                <a:cubicBezTo>
                  <a:pt x="0" y="9"/>
                  <a:pt x="0" y="16"/>
                  <a:pt x="0" y="39"/>
                </a:cubicBezTo>
                <a:cubicBezTo>
                  <a:pt x="0" y="63"/>
                  <a:pt x="0" y="102"/>
                  <a:pt x="0" y="122"/>
                </a:cubicBezTo>
                <a:cubicBezTo>
                  <a:pt x="0" y="142"/>
                  <a:pt x="0" y="143"/>
                  <a:pt x="0" y="144"/>
                </a:cubicBezTo>
                <a:cubicBezTo>
                  <a:pt x="0" y="145"/>
                  <a:pt x="0" y="146"/>
                  <a:pt x="1" y="147"/>
                </a:cubicBezTo>
                <a:cubicBezTo>
                  <a:pt x="1" y="148"/>
                  <a:pt x="2" y="149"/>
                  <a:pt x="838" y="478"/>
                </a:cubicBezTo>
                <a:cubicBezTo>
                  <a:pt x="1674" y="808"/>
                  <a:pt x="3344" y="1466"/>
                  <a:pt x="4179" y="1795"/>
                </a:cubicBezTo>
                <a:cubicBezTo>
                  <a:pt x="5014" y="2125"/>
                  <a:pt x="5015" y="2125"/>
                  <a:pt x="5015" y="2125"/>
                </a:cubicBezTo>
                <a:cubicBezTo>
                  <a:pt x="5016" y="2124"/>
                  <a:pt x="5017" y="2124"/>
                  <a:pt x="5024" y="2105"/>
                </a:cubicBezTo>
                <a:cubicBezTo>
                  <a:pt x="5032" y="2086"/>
                  <a:pt x="5046" y="2049"/>
                  <a:pt x="5054" y="2030"/>
                </a:cubicBezTo>
                <a:cubicBezTo>
                  <a:pt x="5061" y="2010"/>
                  <a:pt x="5062" y="2009"/>
                  <a:pt x="5062" y="2008"/>
                </a:cubicBezTo>
                <a:cubicBezTo>
                  <a:pt x="5063" y="2006"/>
                  <a:pt x="5063" y="2005"/>
                  <a:pt x="5062" y="2004"/>
                </a:cubicBezTo>
                <a:cubicBezTo>
                  <a:pt x="5061" y="2003"/>
                  <a:pt x="5058" y="2002"/>
                  <a:pt x="4220" y="1670"/>
                </a:cubicBezTo>
                <a:cubicBezTo>
                  <a:pt x="3382" y="1338"/>
                  <a:pt x="1709" y="675"/>
                  <a:pt x="870" y="342"/>
                </a:cubicBezTo>
                <a:cubicBezTo>
                  <a:pt x="31" y="9"/>
                  <a:pt x="24" y="7"/>
                  <a:pt x="20" y="5"/>
                </a:cubicBezTo>
                <a:cubicBezTo>
                  <a:pt x="16" y="3"/>
                  <a:pt x="13" y="2"/>
                  <a:pt x="11" y="2"/>
                </a:cubicBezTo>
                <a:cubicBezTo>
                  <a:pt x="9" y="1"/>
                  <a:pt x="7" y="0"/>
                  <a:pt x="5" y="0"/>
                </a:cubicBezTo>
                <a:cubicBezTo>
                  <a:pt x="4" y="0"/>
                  <a:pt x="2" y="1"/>
                  <a:pt x="1" y="5"/>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57" name="Freeform 56"/>
          <p:cNvSpPr>
            <a:spLocks/>
          </p:cNvSpPr>
          <p:nvPr/>
        </p:nvSpPr>
        <p:spPr bwMode="auto">
          <a:xfrm>
            <a:off x="2715764" y="2603302"/>
            <a:ext cx="1146810" cy="1085850"/>
          </a:xfrm>
          <a:custGeom>
            <a:avLst/>
            <a:gdLst>
              <a:gd name="T0" fmla="*/ 129 w 5387"/>
              <a:gd name="T1" fmla="*/ 5053 h 5092"/>
              <a:gd name="T2" fmla="*/ 255 w 5387"/>
              <a:gd name="T3" fmla="*/ 4713 h 5092"/>
              <a:gd name="T4" fmla="*/ 499 w 5387"/>
              <a:gd name="T5" fmla="*/ 4054 h 5092"/>
              <a:gd name="T6" fmla="*/ 654 w 5387"/>
              <a:gd name="T7" fmla="*/ 3782 h 5092"/>
              <a:gd name="T8" fmla="*/ 940 w 5387"/>
              <a:gd name="T9" fmla="*/ 3486 h 5092"/>
              <a:gd name="T10" fmla="*/ 1287 w 5387"/>
              <a:gd name="T11" fmla="*/ 3175 h 5092"/>
              <a:gd name="T12" fmla="*/ 1911 w 5387"/>
              <a:gd name="T13" fmla="*/ 2717 h 5092"/>
              <a:gd name="T14" fmla="*/ 2848 w 5387"/>
              <a:gd name="T15" fmla="*/ 2096 h 5092"/>
              <a:gd name="T16" fmla="*/ 3607 w 5387"/>
              <a:gd name="T17" fmla="*/ 1750 h 5092"/>
              <a:gd name="T18" fmla="*/ 4786 w 5387"/>
              <a:gd name="T19" fmla="*/ 1259 h 5092"/>
              <a:gd name="T20" fmla="*/ 5353 w 5387"/>
              <a:gd name="T21" fmla="*/ 1036 h 5092"/>
              <a:gd name="T22" fmla="*/ 5386 w 5387"/>
              <a:gd name="T23" fmla="*/ 1021 h 5092"/>
              <a:gd name="T24" fmla="*/ 5343 w 5387"/>
              <a:gd name="T25" fmla="*/ 928 h 5092"/>
              <a:gd name="T26" fmla="*/ 5177 w 5387"/>
              <a:gd name="T27" fmla="*/ 976 h 5092"/>
              <a:gd name="T28" fmla="*/ 4265 w 5387"/>
              <a:gd name="T29" fmla="*/ 1321 h 5092"/>
              <a:gd name="T30" fmla="*/ 3779 w 5387"/>
              <a:gd name="T31" fmla="*/ 1443 h 5092"/>
              <a:gd name="T32" fmla="*/ 3688 w 5387"/>
              <a:gd name="T33" fmla="*/ 1458 h 5092"/>
              <a:gd name="T34" fmla="*/ 3629 w 5387"/>
              <a:gd name="T35" fmla="*/ 1397 h 5092"/>
              <a:gd name="T36" fmla="*/ 3622 w 5387"/>
              <a:gd name="T37" fmla="*/ 1324 h 5092"/>
              <a:gd name="T38" fmla="*/ 3868 w 5387"/>
              <a:gd name="T39" fmla="*/ 1191 h 5092"/>
              <a:gd name="T40" fmla="*/ 3985 w 5387"/>
              <a:gd name="T41" fmla="*/ 1119 h 5092"/>
              <a:gd name="T42" fmla="*/ 4023 w 5387"/>
              <a:gd name="T43" fmla="*/ 974 h 5092"/>
              <a:gd name="T44" fmla="*/ 3899 w 5387"/>
              <a:gd name="T45" fmla="*/ 845 h 5092"/>
              <a:gd name="T46" fmla="*/ 3356 w 5387"/>
              <a:gd name="T47" fmla="*/ 484 h 5092"/>
              <a:gd name="T48" fmla="*/ 2877 w 5387"/>
              <a:gd name="T49" fmla="*/ 158 h 5092"/>
              <a:gd name="T50" fmla="*/ 2675 w 5387"/>
              <a:gd name="T51" fmla="*/ 23 h 5092"/>
              <a:gd name="T52" fmla="*/ 2576 w 5387"/>
              <a:gd name="T53" fmla="*/ 1 h 5092"/>
              <a:gd name="T54" fmla="*/ 2443 w 5387"/>
              <a:gd name="T55" fmla="*/ 22 h 5092"/>
              <a:gd name="T56" fmla="*/ 722 w 5387"/>
              <a:gd name="T57" fmla="*/ 1287 h 5092"/>
              <a:gd name="T58" fmla="*/ 346 w 5387"/>
              <a:gd name="T59" fmla="*/ 1582 h 5092"/>
              <a:gd name="T60" fmla="*/ 439 w 5387"/>
              <a:gd name="T61" fmla="*/ 1944 h 5092"/>
              <a:gd name="T62" fmla="*/ 794 w 5387"/>
              <a:gd name="T63" fmla="*/ 2995 h 5092"/>
              <a:gd name="T64" fmla="*/ 821 w 5387"/>
              <a:gd name="T65" fmla="*/ 3178 h 5092"/>
              <a:gd name="T66" fmla="*/ 771 w 5387"/>
              <a:gd name="T67" fmla="*/ 3340 h 5092"/>
              <a:gd name="T68" fmla="*/ 612 w 5387"/>
              <a:gd name="T69" fmla="*/ 3573 h 5092"/>
              <a:gd name="T70" fmla="*/ 475 w 5387"/>
              <a:gd name="T71" fmla="*/ 3786 h 5092"/>
              <a:gd name="T72" fmla="*/ 400 w 5387"/>
              <a:gd name="T73" fmla="*/ 3936 h 5092"/>
              <a:gd name="T74" fmla="*/ 223 w 5387"/>
              <a:gd name="T75" fmla="*/ 4413 h 5092"/>
              <a:gd name="T76" fmla="*/ 30 w 5387"/>
              <a:gd name="T77" fmla="*/ 4962 h 5092"/>
              <a:gd name="T78" fmla="*/ 1 w 5387"/>
              <a:gd name="T79" fmla="*/ 5047 h 5092"/>
              <a:gd name="T80" fmla="*/ 38 w 5387"/>
              <a:gd name="T81" fmla="*/ 5065 h 5092"/>
              <a:gd name="T82" fmla="*/ 109 w 5387"/>
              <a:gd name="T83" fmla="*/ 5089 h 5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87" h="5092">
                <a:moveTo>
                  <a:pt x="115" y="5090"/>
                </a:moveTo>
                <a:cubicBezTo>
                  <a:pt x="116" y="5088"/>
                  <a:pt x="118" y="5084"/>
                  <a:pt x="129" y="5053"/>
                </a:cubicBezTo>
                <a:cubicBezTo>
                  <a:pt x="140" y="5022"/>
                  <a:pt x="162" y="4965"/>
                  <a:pt x="180" y="4917"/>
                </a:cubicBezTo>
                <a:cubicBezTo>
                  <a:pt x="198" y="4868"/>
                  <a:pt x="213" y="4829"/>
                  <a:pt x="255" y="4713"/>
                </a:cubicBezTo>
                <a:cubicBezTo>
                  <a:pt x="298" y="4597"/>
                  <a:pt x="367" y="4404"/>
                  <a:pt x="412" y="4281"/>
                </a:cubicBezTo>
                <a:cubicBezTo>
                  <a:pt x="457" y="4157"/>
                  <a:pt x="479" y="4103"/>
                  <a:pt x="499" y="4054"/>
                </a:cubicBezTo>
                <a:cubicBezTo>
                  <a:pt x="520" y="4005"/>
                  <a:pt x="539" y="3960"/>
                  <a:pt x="565" y="3915"/>
                </a:cubicBezTo>
                <a:cubicBezTo>
                  <a:pt x="590" y="3870"/>
                  <a:pt x="622" y="3825"/>
                  <a:pt x="654" y="3782"/>
                </a:cubicBezTo>
                <a:cubicBezTo>
                  <a:pt x="687" y="3740"/>
                  <a:pt x="721" y="3699"/>
                  <a:pt x="769" y="3651"/>
                </a:cubicBezTo>
                <a:cubicBezTo>
                  <a:pt x="816" y="3602"/>
                  <a:pt x="876" y="3546"/>
                  <a:pt x="940" y="3486"/>
                </a:cubicBezTo>
                <a:cubicBezTo>
                  <a:pt x="1003" y="3427"/>
                  <a:pt x="1071" y="3365"/>
                  <a:pt x="1128" y="3313"/>
                </a:cubicBezTo>
                <a:cubicBezTo>
                  <a:pt x="1185" y="3261"/>
                  <a:pt x="1232" y="3218"/>
                  <a:pt x="1287" y="3175"/>
                </a:cubicBezTo>
                <a:cubicBezTo>
                  <a:pt x="1342" y="3131"/>
                  <a:pt x="1406" y="3086"/>
                  <a:pt x="1504" y="3014"/>
                </a:cubicBezTo>
                <a:cubicBezTo>
                  <a:pt x="1602" y="2942"/>
                  <a:pt x="1736" y="2842"/>
                  <a:pt x="1911" y="2717"/>
                </a:cubicBezTo>
                <a:cubicBezTo>
                  <a:pt x="2086" y="2592"/>
                  <a:pt x="2302" y="2442"/>
                  <a:pt x="2465" y="2334"/>
                </a:cubicBezTo>
                <a:cubicBezTo>
                  <a:pt x="2627" y="2225"/>
                  <a:pt x="2736" y="2159"/>
                  <a:pt x="2848" y="2096"/>
                </a:cubicBezTo>
                <a:cubicBezTo>
                  <a:pt x="2961" y="2034"/>
                  <a:pt x="3077" y="1975"/>
                  <a:pt x="3198" y="1921"/>
                </a:cubicBezTo>
                <a:cubicBezTo>
                  <a:pt x="3319" y="1867"/>
                  <a:pt x="3444" y="1817"/>
                  <a:pt x="3607" y="1750"/>
                </a:cubicBezTo>
                <a:cubicBezTo>
                  <a:pt x="3769" y="1684"/>
                  <a:pt x="3969" y="1600"/>
                  <a:pt x="4177" y="1513"/>
                </a:cubicBezTo>
                <a:cubicBezTo>
                  <a:pt x="4386" y="1425"/>
                  <a:pt x="4602" y="1334"/>
                  <a:pt x="4786" y="1259"/>
                </a:cubicBezTo>
                <a:cubicBezTo>
                  <a:pt x="4969" y="1184"/>
                  <a:pt x="5119" y="1125"/>
                  <a:pt x="5211" y="1090"/>
                </a:cubicBezTo>
                <a:cubicBezTo>
                  <a:pt x="5302" y="1055"/>
                  <a:pt x="5335" y="1043"/>
                  <a:pt x="5353" y="1036"/>
                </a:cubicBezTo>
                <a:cubicBezTo>
                  <a:pt x="5372" y="1030"/>
                  <a:pt x="5376" y="1028"/>
                  <a:pt x="5380" y="1026"/>
                </a:cubicBezTo>
                <a:cubicBezTo>
                  <a:pt x="5383" y="1024"/>
                  <a:pt x="5385" y="1023"/>
                  <a:pt x="5386" y="1021"/>
                </a:cubicBezTo>
                <a:cubicBezTo>
                  <a:pt x="5387" y="1020"/>
                  <a:pt x="5387" y="1018"/>
                  <a:pt x="5378" y="1000"/>
                </a:cubicBezTo>
                <a:cubicBezTo>
                  <a:pt x="5369" y="981"/>
                  <a:pt x="5352" y="945"/>
                  <a:pt x="5343" y="928"/>
                </a:cubicBezTo>
                <a:cubicBezTo>
                  <a:pt x="5334" y="911"/>
                  <a:pt x="5333" y="911"/>
                  <a:pt x="5332" y="913"/>
                </a:cubicBezTo>
                <a:cubicBezTo>
                  <a:pt x="5331" y="914"/>
                  <a:pt x="5329" y="916"/>
                  <a:pt x="5177" y="976"/>
                </a:cubicBezTo>
                <a:cubicBezTo>
                  <a:pt x="5025" y="1035"/>
                  <a:pt x="4722" y="1151"/>
                  <a:pt x="4550" y="1217"/>
                </a:cubicBezTo>
                <a:cubicBezTo>
                  <a:pt x="4377" y="1284"/>
                  <a:pt x="4336" y="1300"/>
                  <a:pt x="4265" y="1321"/>
                </a:cubicBezTo>
                <a:cubicBezTo>
                  <a:pt x="4194" y="1342"/>
                  <a:pt x="4094" y="1367"/>
                  <a:pt x="4002" y="1389"/>
                </a:cubicBezTo>
                <a:cubicBezTo>
                  <a:pt x="3910" y="1412"/>
                  <a:pt x="3826" y="1432"/>
                  <a:pt x="3779" y="1443"/>
                </a:cubicBezTo>
                <a:cubicBezTo>
                  <a:pt x="3731" y="1455"/>
                  <a:pt x="3719" y="1458"/>
                  <a:pt x="3710" y="1459"/>
                </a:cubicBezTo>
                <a:cubicBezTo>
                  <a:pt x="3700" y="1460"/>
                  <a:pt x="3692" y="1460"/>
                  <a:pt x="3688" y="1458"/>
                </a:cubicBezTo>
                <a:cubicBezTo>
                  <a:pt x="3683" y="1456"/>
                  <a:pt x="3680" y="1452"/>
                  <a:pt x="3669" y="1441"/>
                </a:cubicBezTo>
                <a:cubicBezTo>
                  <a:pt x="3658" y="1430"/>
                  <a:pt x="3639" y="1411"/>
                  <a:pt x="3629" y="1397"/>
                </a:cubicBezTo>
                <a:cubicBezTo>
                  <a:pt x="3619" y="1384"/>
                  <a:pt x="3619" y="1375"/>
                  <a:pt x="3619" y="1363"/>
                </a:cubicBezTo>
                <a:cubicBezTo>
                  <a:pt x="3619" y="1350"/>
                  <a:pt x="3619" y="1334"/>
                  <a:pt x="3622" y="1324"/>
                </a:cubicBezTo>
                <a:cubicBezTo>
                  <a:pt x="3624" y="1315"/>
                  <a:pt x="3629" y="1312"/>
                  <a:pt x="3677" y="1288"/>
                </a:cubicBezTo>
                <a:cubicBezTo>
                  <a:pt x="3725" y="1264"/>
                  <a:pt x="3816" y="1218"/>
                  <a:pt x="3868" y="1191"/>
                </a:cubicBezTo>
                <a:cubicBezTo>
                  <a:pt x="3920" y="1165"/>
                  <a:pt x="3931" y="1158"/>
                  <a:pt x="3944" y="1150"/>
                </a:cubicBezTo>
                <a:cubicBezTo>
                  <a:pt x="3958" y="1142"/>
                  <a:pt x="3972" y="1133"/>
                  <a:pt x="3985" y="1119"/>
                </a:cubicBezTo>
                <a:cubicBezTo>
                  <a:pt x="3998" y="1105"/>
                  <a:pt x="4009" y="1086"/>
                  <a:pt x="4016" y="1060"/>
                </a:cubicBezTo>
                <a:cubicBezTo>
                  <a:pt x="4023" y="1034"/>
                  <a:pt x="4028" y="1001"/>
                  <a:pt x="4023" y="974"/>
                </a:cubicBezTo>
                <a:cubicBezTo>
                  <a:pt x="4018" y="946"/>
                  <a:pt x="4004" y="923"/>
                  <a:pt x="3989" y="907"/>
                </a:cubicBezTo>
                <a:cubicBezTo>
                  <a:pt x="3973" y="891"/>
                  <a:pt x="3955" y="882"/>
                  <a:pt x="3899" y="845"/>
                </a:cubicBezTo>
                <a:cubicBezTo>
                  <a:pt x="3843" y="809"/>
                  <a:pt x="3749" y="744"/>
                  <a:pt x="3652" y="681"/>
                </a:cubicBezTo>
                <a:cubicBezTo>
                  <a:pt x="3556" y="617"/>
                  <a:pt x="3458" y="553"/>
                  <a:pt x="3356" y="484"/>
                </a:cubicBezTo>
                <a:cubicBezTo>
                  <a:pt x="3255" y="416"/>
                  <a:pt x="3149" y="341"/>
                  <a:pt x="3067" y="285"/>
                </a:cubicBezTo>
                <a:cubicBezTo>
                  <a:pt x="2985" y="229"/>
                  <a:pt x="2927" y="192"/>
                  <a:pt x="2877" y="158"/>
                </a:cubicBezTo>
                <a:cubicBezTo>
                  <a:pt x="2827" y="125"/>
                  <a:pt x="2785" y="96"/>
                  <a:pt x="2752" y="73"/>
                </a:cubicBezTo>
                <a:cubicBezTo>
                  <a:pt x="2719" y="50"/>
                  <a:pt x="2694" y="34"/>
                  <a:pt x="2675" y="23"/>
                </a:cubicBezTo>
                <a:cubicBezTo>
                  <a:pt x="2657" y="12"/>
                  <a:pt x="2644" y="6"/>
                  <a:pt x="2629" y="4"/>
                </a:cubicBezTo>
                <a:cubicBezTo>
                  <a:pt x="2615" y="1"/>
                  <a:pt x="2598" y="0"/>
                  <a:pt x="2576" y="1"/>
                </a:cubicBezTo>
                <a:cubicBezTo>
                  <a:pt x="2554" y="1"/>
                  <a:pt x="2526" y="3"/>
                  <a:pt x="2504" y="6"/>
                </a:cubicBezTo>
                <a:cubicBezTo>
                  <a:pt x="2481" y="9"/>
                  <a:pt x="2462" y="13"/>
                  <a:pt x="2443" y="22"/>
                </a:cubicBezTo>
                <a:cubicBezTo>
                  <a:pt x="2423" y="31"/>
                  <a:pt x="2402" y="45"/>
                  <a:pt x="2061" y="296"/>
                </a:cubicBezTo>
                <a:cubicBezTo>
                  <a:pt x="1719" y="548"/>
                  <a:pt x="1058" y="1038"/>
                  <a:pt x="722" y="1287"/>
                </a:cubicBezTo>
                <a:cubicBezTo>
                  <a:pt x="387" y="1535"/>
                  <a:pt x="377" y="1543"/>
                  <a:pt x="368" y="1551"/>
                </a:cubicBezTo>
                <a:cubicBezTo>
                  <a:pt x="359" y="1560"/>
                  <a:pt x="351" y="1568"/>
                  <a:pt x="346" y="1582"/>
                </a:cubicBezTo>
                <a:cubicBezTo>
                  <a:pt x="340" y="1595"/>
                  <a:pt x="337" y="1614"/>
                  <a:pt x="347" y="1657"/>
                </a:cubicBezTo>
                <a:cubicBezTo>
                  <a:pt x="357" y="1701"/>
                  <a:pt x="380" y="1770"/>
                  <a:pt x="439" y="1944"/>
                </a:cubicBezTo>
                <a:cubicBezTo>
                  <a:pt x="498" y="2119"/>
                  <a:pt x="592" y="2398"/>
                  <a:pt x="660" y="2599"/>
                </a:cubicBezTo>
                <a:cubicBezTo>
                  <a:pt x="728" y="2801"/>
                  <a:pt x="770" y="2925"/>
                  <a:pt x="794" y="2995"/>
                </a:cubicBezTo>
                <a:cubicBezTo>
                  <a:pt x="818" y="3064"/>
                  <a:pt x="824" y="3079"/>
                  <a:pt x="826" y="3100"/>
                </a:cubicBezTo>
                <a:cubicBezTo>
                  <a:pt x="827" y="3121"/>
                  <a:pt x="825" y="3148"/>
                  <a:pt x="821" y="3178"/>
                </a:cubicBezTo>
                <a:cubicBezTo>
                  <a:pt x="817" y="3208"/>
                  <a:pt x="811" y="3242"/>
                  <a:pt x="805" y="3267"/>
                </a:cubicBezTo>
                <a:cubicBezTo>
                  <a:pt x="799" y="3292"/>
                  <a:pt x="791" y="3308"/>
                  <a:pt x="771" y="3340"/>
                </a:cubicBezTo>
                <a:cubicBezTo>
                  <a:pt x="750" y="3372"/>
                  <a:pt x="716" y="3420"/>
                  <a:pt x="687" y="3461"/>
                </a:cubicBezTo>
                <a:cubicBezTo>
                  <a:pt x="659" y="3503"/>
                  <a:pt x="635" y="3538"/>
                  <a:pt x="612" y="3573"/>
                </a:cubicBezTo>
                <a:cubicBezTo>
                  <a:pt x="590" y="3607"/>
                  <a:pt x="570" y="3640"/>
                  <a:pt x="546" y="3678"/>
                </a:cubicBezTo>
                <a:cubicBezTo>
                  <a:pt x="521" y="3715"/>
                  <a:pt x="492" y="3758"/>
                  <a:pt x="475" y="3786"/>
                </a:cubicBezTo>
                <a:cubicBezTo>
                  <a:pt x="457" y="3814"/>
                  <a:pt x="451" y="3828"/>
                  <a:pt x="440" y="3848"/>
                </a:cubicBezTo>
                <a:cubicBezTo>
                  <a:pt x="430" y="3868"/>
                  <a:pt x="416" y="3895"/>
                  <a:pt x="400" y="3936"/>
                </a:cubicBezTo>
                <a:cubicBezTo>
                  <a:pt x="383" y="3978"/>
                  <a:pt x="364" y="4035"/>
                  <a:pt x="332" y="4122"/>
                </a:cubicBezTo>
                <a:cubicBezTo>
                  <a:pt x="300" y="4208"/>
                  <a:pt x="256" y="4325"/>
                  <a:pt x="223" y="4413"/>
                </a:cubicBezTo>
                <a:cubicBezTo>
                  <a:pt x="191" y="4502"/>
                  <a:pt x="170" y="4564"/>
                  <a:pt x="136" y="4661"/>
                </a:cubicBezTo>
                <a:cubicBezTo>
                  <a:pt x="102" y="4759"/>
                  <a:pt x="55" y="4892"/>
                  <a:pt x="30" y="4962"/>
                </a:cubicBezTo>
                <a:cubicBezTo>
                  <a:pt x="6" y="5032"/>
                  <a:pt x="4" y="5037"/>
                  <a:pt x="3" y="5041"/>
                </a:cubicBezTo>
                <a:cubicBezTo>
                  <a:pt x="2" y="5044"/>
                  <a:pt x="1" y="5045"/>
                  <a:pt x="1" y="5047"/>
                </a:cubicBezTo>
                <a:cubicBezTo>
                  <a:pt x="0" y="5049"/>
                  <a:pt x="0" y="5051"/>
                  <a:pt x="6" y="5054"/>
                </a:cubicBezTo>
                <a:cubicBezTo>
                  <a:pt x="11" y="5057"/>
                  <a:pt x="23" y="5060"/>
                  <a:pt x="38" y="5065"/>
                </a:cubicBezTo>
                <a:cubicBezTo>
                  <a:pt x="52" y="5069"/>
                  <a:pt x="69" y="5075"/>
                  <a:pt x="82" y="5079"/>
                </a:cubicBezTo>
                <a:cubicBezTo>
                  <a:pt x="95" y="5083"/>
                  <a:pt x="104" y="5087"/>
                  <a:pt x="109" y="5089"/>
                </a:cubicBezTo>
                <a:cubicBezTo>
                  <a:pt x="113" y="5091"/>
                  <a:pt x="114" y="5092"/>
                  <a:pt x="115" y="5090"/>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58" name="Freeform 57"/>
          <p:cNvSpPr>
            <a:spLocks/>
          </p:cNvSpPr>
          <p:nvPr/>
        </p:nvSpPr>
        <p:spPr bwMode="auto">
          <a:xfrm>
            <a:off x="2513834" y="2500432"/>
            <a:ext cx="1531620" cy="1085850"/>
          </a:xfrm>
          <a:custGeom>
            <a:avLst/>
            <a:gdLst>
              <a:gd name="T0" fmla="*/ 619 w 7198"/>
              <a:gd name="T1" fmla="*/ 4924 h 5096"/>
              <a:gd name="T2" fmla="*/ 362 w 7198"/>
              <a:gd name="T3" fmla="*/ 4228 h 5096"/>
              <a:gd name="T4" fmla="*/ 528 w 7198"/>
              <a:gd name="T5" fmla="*/ 3919 h 5096"/>
              <a:gd name="T6" fmla="*/ 926 w 7198"/>
              <a:gd name="T7" fmla="*/ 3613 h 5096"/>
              <a:gd name="T8" fmla="*/ 1201 w 7198"/>
              <a:gd name="T9" fmla="*/ 3056 h 5096"/>
              <a:gd name="T10" fmla="*/ 1114 w 7198"/>
              <a:gd name="T11" fmla="*/ 2389 h 5096"/>
              <a:gd name="T12" fmla="*/ 1152 w 7198"/>
              <a:gd name="T13" fmla="*/ 2039 h 5096"/>
              <a:gd name="T14" fmla="*/ 1557 w 7198"/>
              <a:gd name="T15" fmla="*/ 1656 h 5096"/>
              <a:gd name="T16" fmla="*/ 2773 w 7198"/>
              <a:gd name="T17" fmla="*/ 781 h 5096"/>
              <a:gd name="T18" fmla="*/ 3376 w 7198"/>
              <a:gd name="T19" fmla="*/ 363 h 5096"/>
              <a:gd name="T20" fmla="*/ 3672 w 7198"/>
              <a:gd name="T21" fmla="*/ 438 h 5096"/>
              <a:gd name="T22" fmla="*/ 4767 w 7198"/>
              <a:gd name="T23" fmla="*/ 1160 h 5096"/>
              <a:gd name="T24" fmla="*/ 5512 w 7198"/>
              <a:gd name="T25" fmla="*/ 1178 h 5096"/>
              <a:gd name="T26" fmla="*/ 6181 w 7198"/>
              <a:gd name="T27" fmla="*/ 1196 h 5096"/>
              <a:gd name="T28" fmla="*/ 6295 w 7198"/>
              <a:gd name="T29" fmla="*/ 1372 h 5096"/>
              <a:gd name="T30" fmla="*/ 6328 w 7198"/>
              <a:gd name="T31" fmla="*/ 1479 h 5096"/>
              <a:gd name="T32" fmla="*/ 6357 w 7198"/>
              <a:gd name="T33" fmla="*/ 1508 h 5096"/>
              <a:gd name="T34" fmla="*/ 5193 w 7198"/>
              <a:gd name="T35" fmla="*/ 2421 h 5096"/>
              <a:gd name="T36" fmla="*/ 5253 w 7198"/>
              <a:gd name="T37" fmla="*/ 2472 h 5096"/>
              <a:gd name="T38" fmla="*/ 6346 w 7198"/>
              <a:gd name="T39" fmla="*/ 1623 h 5096"/>
              <a:gd name="T40" fmla="*/ 6493 w 7198"/>
              <a:gd name="T41" fmla="*/ 1464 h 5096"/>
              <a:gd name="T42" fmla="*/ 7197 w 7198"/>
              <a:gd name="T43" fmla="*/ 1155 h 5096"/>
              <a:gd name="T44" fmla="*/ 7152 w 7198"/>
              <a:gd name="T45" fmla="*/ 1069 h 5096"/>
              <a:gd name="T46" fmla="*/ 6450 w 7198"/>
              <a:gd name="T47" fmla="*/ 1330 h 5096"/>
              <a:gd name="T48" fmla="*/ 6029 w 7198"/>
              <a:gd name="T49" fmla="*/ 953 h 5096"/>
              <a:gd name="T50" fmla="*/ 5978 w 7198"/>
              <a:gd name="T51" fmla="*/ 981 h 5096"/>
              <a:gd name="T52" fmla="*/ 6039 w 7198"/>
              <a:gd name="T53" fmla="*/ 1057 h 5096"/>
              <a:gd name="T54" fmla="*/ 5723 w 7198"/>
              <a:gd name="T55" fmla="*/ 1090 h 5096"/>
              <a:gd name="T56" fmla="*/ 5179 w 7198"/>
              <a:gd name="T57" fmla="*/ 1184 h 5096"/>
              <a:gd name="T58" fmla="*/ 4757 w 7198"/>
              <a:gd name="T59" fmla="*/ 1101 h 5096"/>
              <a:gd name="T60" fmla="*/ 3736 w 7198"/>
              <a:gd name="T61" fmla="*/ 420 h 5096"/>
              <a:gd name="T62" fmla="*/ 3463 w 7198"/>
              <a:gd name="T63" fmla="*/ 292 h 5096"/>
              <a:gd name="T64" fmla="*/ 3272 w 7198"/>
              <a:gd name="T65" fmla="*/ 208 h 5096"/>
              <a:gd name="T66" fmla="*/ 3122 w 7198"/>
              <a:gd name="T67" fmla="*/ 11 h 5096"/>
              <a:gd name="T68" fmla="*/ 3175 w 7198"/>
              <a:gd name="T69" fmla="*/ 143 h 5096"/>
              <a:gd name="T70" fmla="*/ 3239 w 7198"/>
              <a:gd name="T71" fmla="*/ 337 h 5096"/>
              <a:gd name="T72" fmla="*/ 3047 w 7198"/>
              <a:gd name="T73" fmla="*/ 481 h 5096"/>
              <a:gd name="T74" fmla="*/ 2042 w 7198"/>
              <a:gd name="T75" fmla="*/ 1246 h 5096"/>
              <a:gd name="T76" fmla="*/ 1093 w 7198"/>
              <a:gd name="T77" fmla="*/ 1805 h 5096"/>
              <a:gd name="T78" fmla="*/ 727 w 7198"/>
              <a:gd name="T79" fmla="*/ 1800 h 5096"/>
              <a:gd name="T80" fmla="*/ 755 w 7198"/>
              <a:gd name="T81" fmla="*/ 1838 h 5096"/>
              <a:gd name="T82" fmla="*/ 1089 w 7198"/>
              <a:gd name="T83" fmla="*/ 1893 h 5096"/>
              <a:gd name="T84" fmla="*/ 1084 w 7198"/>
              <a:gd name="T85" fmla="*/ 2034 h 5096"/>
              <a:gd name="T86" fmla="*/ 1051 w 7198"/>
              <a:gd name="T87" fmla="*/ 2373 h 5096"/>
              <a:gd name="T88" fmla="*/ 1136 w 7198"/>
              <a:gd name="T89" fmla="*/ 2887 h 5096"/>
              <a:gd name="T90" fmla="*/ 1034 w 7198"/>
              <a:gd name="T91" fmla="*/ 3354 h 5096"/>
              <a:gd name="T92" fmla="*/ 639 w 7198"/>
              <a:gd name="T93" fmla="*/ 3796 h 5096"/>
              <a:gd name="T94" fmla="*/ 169 w 7198"/>
              <a:gd name="T95" fmla="*/ 3890 h 5096"/>
              <a:gd name="T96" fmla="*/ 2 w 7198"/>
              <a:gd name="T97" fmla="*/ 3903 h 5096"/>
              <a:gd name="T98" fmla="*/ 11 w 7198"/>
              <a:gd name="T99" fmla="*/ 3952 h 5096"/>
              <a:gd name="T100" fmla="*/ 224 w 7198"/>
              <a:gd name="T101" fmla="*/ 3927 h 5096"/>
              <a:gd name="T102" fmla="*/ 361 w 7198"/>
              <a:gd name="T103" fmla="*/ 3997 h 5096"/>
              <a:gd name="T104" fmla="*/ 314 w 7198"/>
              <a:gd name="T105" fmla="*/ 4340 h 5096"/>
              <a:gd name="T106" fmla="*/ 576 w 7198"/>
              <a:gd name="T107" fmla="*/ 4970 h 5096"/>
              <a:gd name="T108" fmla="*/ 687 w 7198"/>
              <a:gd name="T109" fmla="*/ 5075 h 5096"/>
              <a:gd name="T110" fmla="*/ 742 w 7198"/>
              <a:gd name="T111" fmla="*/ 5096 h 5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98" h="5096">
                <a:moveTo>
                  <a:pt x="738" y="5091"/>
                </a:moveTo>
                <a:cubicBezTo>
                  <a:pt x="733" y="5087"/>
                  <a:pt x="723" y="5079"/>
                  <a:pt x="712" y="5068"/>
                </a:cubicBezTo>
                <a:cubicBezTo>
                  <a:pt x="701" y="5056"/>
                  <a:pt x="688" y="5042"/>
                  <a:pt x="674" y="5022"/>
                </a:cubicBezTo>
                <a:cubicBezTo>
                  <a:pt x="661" y="5003"/>
                  <a:pt x="648" y="4979"/>
                  <a:pt x="619" y="4924"/>
                </a:cubicBezTo>
                <a:cubicBezTo>
                  <a:pt x="591" y="4868"/>
                  <a:pt x="548" y="4781"/>
                  <a:pt x="513" y="4705"/>
                </a:cubicBezTo>
                <a:cubicBezTo>
                  <a:pt x="477" y="4628"/>
                  <a:pt x="449" y="4563"/>
                  <a:pt x="427" y="4501"/>
                </a:cubicBezTo>
                <a:cubicBezTo>
                  <a:pt x="404" y="4439"/>
                  <a:pt x="388" y="4380"/>
                  <a:pt x="377" y="4336"/>
                </a:cubicBezTo>
                <a:cubicBezTo>
                  <a:pt x="367" y="4292"/>
                  <a:pt x="363" y="4263"/>
                  <a:pt x="362" y="4228"/>
                </a:cubicBezTo>
                <a:cubicBezTo>
                  <a:pt x="361" y="4194"/>
                  <a:pt x="363" y="4153"/>
                  <a:pt x="369" y="4118"/>
                </a:cubicBezTo>
                <a:cubicBezTo>
                  <a:pt x="376" y="4083"/>
                  <a:pt x="386" y="4052"/>
                  <a:pt x="402" y="4026"/>
                </a:cubicBezTo>
                <a:cubicBezTo>
                  <a:pt x="419" y="3999"/>
                  <a:pt x="442" y="3976"/>
                  <a:pt x="463" y="3960"/>
                </a:cubicBezTo>
                <a:cubicBezTo>
                  <a:pt x="484" y="3943"/>
                  <a:pt x="502" y="3933"/>
                  <a:pt x="528" y="3919"/>
                </a:cubicBezTo>
                <a:cubicBezTo>
                  <a:pt x="554" y="3905"/>
                  <a:pt x="588" y="3889"/>
                  <a:pt x="621" y="3873"/>
                </a:cubicBezTo>
                <a:cubicBezTo>
                  <a:pt x="654" y="3857"/>
                  <a:pt x="687" y="3841"/>
                  <a:pt x="718" y="3822"/>
                </a:cubicBezTo>
                <a:cubicBezTo>
                  <a:pt x="749" y="3802"/>
                  <a:pt x="778" y="3778"/>
                  <a:pt x="811" y="3744"/>
                </a:cubicBezTo>
                <a:cubicBezTo>
                  <a:pt x="845" y="3710"/>
                  <a:pt x="883" y="3666"/>
                  <a:pt x="926" y="3613"/>
                </a:cubicBezTo>
                <a:cubicBezTo>
                  <a:pt x="968" y="3559"/>
                  <a:pt x="1015" y="3497"/>
                  <a:pt x="1049" y="3451"/>
                </a:cubicBezTo>
                <a:cubicBezTo>
                  <a:pt x="1082" y="3405"/>
                  <a:pt x="1102" y="3376"/>
                  <a:pt x="1122" y="3335"/>
                </a:cubicBezTo>
                <a:cubicBezTo>
                  <a:pt x="1143" y="3295"/>
                  <a:pt x="1164" y="3242"/>
                  <a:pt x="1179" y="3195"/>
                </a:cubicBezTo>
                <a:cubicBezTo>
                  <a:pt x="1193" y="3148"/>
                  <a:pt x="1200" y="3106"/>
                  <a:pt x="1201" y="3056"/>
                </a:cubicBezTo>
                <a:cubicBezTo>
                  <a:pt x="1201" y="3006"/>
                  <a:pt x="1196" y="2948"/>
                  <a:pt x="1190" y="2894"/>
                </a:cubicBezTo>
                <a:cubicBezTo>
                  <a:pt x="1183" y="2839"/>
                  <a:pt x="1177" y="2788"/>
                  <a:pt x="1168" y="2730"/>
                </a:cubicBezTo>
                <a:cubicBezTo>
                  <a:pt x="1159" y="2673"/>
                  <a:pt x="1148" y="2609"/>
                  <a:pt x="1138" y="2549"/>
                </a:cubicBezTo>
                <a:cubicBezTo>
                  <a:pt x="1128" y="2489"/>
                  <a:pt x="1120" y="2433"/>
                  <a:pt x="1114" y="2389"/>
                </a:cubicBezTo>
                <a:cubicBezTo>
                  <a:pt x="1108" y="2345"/>
                  <a:pt x="1105" y="2314"/>
                  <a:pt x="1104" y="2289"/>
                </a:cubicBezTo>
                <a:cubicBezTo>
                  <a:pt x="1104" y="2265"/>
                  <a:pt x="1106" y="2247"/>
                  <a:pt x="1107" y="2221"/>
                </a:cubicBezTo>
                <a:cubicBezTo>
                  <a:pt x="1109" y="2195"/>
                  <a:pt x="1110" y="2160"/>
                  <a:pt x="1116" y="2129"/>
                </a:cubicBezTo>
                <a:cubicBezTo>
                  <a:pt x="1123" y="2098"/>
                  <a:pt x="1134" y="2071"/>
                  <a:pt x="1152" y="2039"/>
                </a:cubicBezTo>
                <a:cubicBezTo>
                  <a:pt x="1169" y="2007"/>
                  <a:pt x="1194" y="1970"/>
                  <a:pt x="1223" y="1938"/>
                </a:cubicBezTo>
                <a:cubicBezTo>
                  <a:pt x="1252" y="1906"/>
                  <a:pt x="1286" y="1878"/>
                  <a:pt x="1326" y="1843"/>
                </a:cubicBezTo>
                <a:cubicBezTo>
                  <a:pt x="1366" y="1809"/>
                  <a:pt x="1412" y="1768"/>
                  <a:pt x="1450" y="1737"/>
                </a:cubicBezTo>
                <a:cubicBezTo>
                  <a:pt x="1488" y="1706"/>
                  <a:pt x="1517" y="1683"/>
                  <a:pt x="1557" y="1656"/>
                </a:cubicBezTo>
                <a:cubicBezTo>
                  <a:pt x="1597" y="1629"/>
                  <a:pt x="1647" y="1598"/>
                  <a:pt x="1731" y="1541"/>
                </a:cubicBezTo>
                <a:cubicBezTo>
                  <a:pt x="1814" y="1483"/>
                  <a:pt x="1931" y="1400"/>
                  <a:pt x="2052" y="1311"/>
                </a:cubicBezTo>
                <a:cubicBezTo>
                  <a:pt x="2173" y="1222"/>
                  <a:pt x="2297" y="1127"/>
                  <a:pt x="2422" y="1036"/>
                </a:cubicBezTo>
                <a:cubicBezTo>
                  <a:pt x="2547" y="944"/>
                  <a:pt x="2672" y="856"/>
                  <a:pt x="2773" y="781"/>
                </a:cubicBezTo>
                <a:cubicBezTo>
                  <a:pt x="2875" y="707"/>
                  <a:pt x="2953" y="646"/>
                  <a:pt x="3021" y="593"/>
                </a:cubicBezTo>
                <a:cubicBezTo>
                  <a:pt x="3089" y="541"/>
                  <a:pt x="3148" y="497"/>
                  <a:pt x="3193" y="466"/>
                </a:cubicBezTo>
                <a:cubicBezTo>
                  <a:pt x="3237" y="436"/>
                  <a:pt x="3267" y="417"/>
                  <a:pt x="3295" y="401"/>
                </a:cubicBezTo>
                <a:cubicBezTo>
                  <a:pt x="3324" y="385"/>
                  <a:pt x="3351" y="372"/>
                  <a:pt x="3376" y="363"/>
                </a:cubicBezTo>
                <a:cubicBezTo>
                  <a:pt x="3401" y="355"/>
                  <a:pt x="3423" y="352"/>
                  <a:pt x="3443" y="351"/>
                </a:cubicBezTo>
                <a:cubicBezTo>
                  <a:pt x="3462" y="350"/>
                  <a:pt x="3478" y="350"/>
                  <a:pt x="3499" y="355"/>
                </a:cubicBezTo>
                <a:cubicBezTo>
                  <a:pt x="3521" y="360"/>
                  <a:pt x="3549" y="369"/>
                  <a:pt x="3577" y="383"/>
                </a:cubicBezTo>
                <a:cubicBezTo>
                  <a:pt x="3606" y="396"/>
                  <a:pt x="3636" y="414"/>
                  <a:pt x="3672" y="438"/>
                </a:cubicBezTo>
                <a:cubicBezTo>
                  <a:pt x="3708" y="462"/>
                  <a:pt x="3751" y="492"/>
                  <a:pt x="3879" y="582"/>
                </a:cubicBezTo>
                <a:cubicBezTo>
                  <a:pt x="4008" y="672"/>
                  <a:pt x="4223" y="821"/>
                  <a:pt x="4359" y="913"/>
                </a:cubicBezTo>
                <a:cubicBezTo>
                  <a:pt x="4494" y="1005"/>
                  <a:pt x="4551" y="1039"/>
                  <a:pt x="4606" y="1071"/>
                </a:cubicBezTo>
                <a:cubicBezTo>
                  <a:pt x="4662" y="1104"/>
                  <a:pt x="4718" y="1135"/>
                  <a:pt x="4767" y="1160"/>
                </a:cubicBezTo>
                <a:cubicBezTo>
                  <a:pt x="4815" y="1185"/>
                  <a:pt x="4856" y="1204"/>
                  <a:pt x="4900" y="1219"/>
                </a:cubicBezTo>
                <a:cubicBezTo>
                  <a:pt x="4943" y="1234"/>
                  <a:pt x="4988" y="1245"/>
                  <a:pt x="5031" y="1248"/>
                </a:cubicBezTo>
                <a:cubicBezTo>
                  <a:pt x="5075" y="1252"/>
                  <a:pt x="5116" y="1249"/>
                  <a:pt x="5198" y="1235"/>
                </a:cubicBezTo>
                <a:cubicBezTo>
                  <a:pt x="5280" y="1221"/>
                  <a:pt x="5402" y="1196"/>
                  <a:pt x="5512" y="1178"/>
                </a:cubicBezTo>
                <a:cubicBezTo>
                  <a:pt x="5622" y="1161"/>
                  <a:pt x="5720" y="1151"/>
                  <a:pt x="5798" y="1143"/>
                </a:cubicBezTo>
                <a:cubicBezTo>
                  <a:pt x="5876" y="1135"/>
                  <a:pt x="5935" y="1130"/>
                  <a:pt x="5980" y="1131"/>
                </a:cubicBezTo>
                <a:cubicBezTo>
                  <a:pt x="6024" y="1132"/>
                  <a:pt x="6055" y="1140"/>
                  <a:pt x="6086" y="1152"/>
                </a:cubicBezTo>
                <a:cubicBezTo>
                  <a:pt x="6118" y="1164"/>
                  <a:pt x="6151" y="1181"/>
                  <a:pt x="6181" y="1196"/>
                </a:cubicBezTo>
                <a:cubicBezTo>
                  <a:pt x="6210" y="1212"/>
                  <a:pt x="6236" y="1227"/>
                  <a:pt x="6254" y="1241"/>
                </a:cubicBezTo>
                <a:cubicBezTo>
                  <a:pt x="6271" y="1256"/>
                  <a:pt x="6280" y="1270"/>
                  <a:pt x="6285" y="1287"/>
                </a:cubicBezTo>
                <a:cubicBezTo>
                  <a:pt x="6291" y="1305"/>
                  <a:pt x="6294" y="1324"/>
                  <a:pt x="6295" y="1340"/>
                </a:cubicBezTo>
                <a:cubicBezTo>
                  <a:pt x="6296" y="1355"/>
                  <a:pt x="6296" y="1365"/>
                  <a:pt x="6295" y="1372"/>
                </a:cubicBezTo>
                <a:cubicBezTo>
                  <a:pt x="6294" y="1378"/>
                  <a:pt x="6293" y="1381"/>
                  <a:pt x="6291" y="1384"/>
                </a:cubicBezTo>
                <a:cubicBezTo>
                  <a:pt x="6290" y="1387"/>
                  <a:pt x="6287" y="1390"/>
                  <a:pt x="6286" y="1392"/>
                </a:cubicBezTo>
                <a:cubicBezTo>
                  <a:pt x="6285" y="1393"/>
                  <a:pt x="6285" y="1394"/>
                  <a:pt x="6294" y="1411"/>
                </a:cubicBezTo>
                <a:cubicBezTo>
                  <a:pt x="6302" y="1428"/>
                  <a:pt x="6320" y="1462"/>
                  <a:pt x="6328" y="1479"/>
                </a:cubicBezTo>
                <a:cubicBezTo>
                  <a:pt x="6337" y="1497"/>
                  <a:pt x="6338" y="1498"/>
                  <a:pt x="6338" y="1499"/>
                </a:cubicBezTo>
                <a:cubicBezTo>
                  <a:pt x="6339" y="1500"/>
                  <a:pt x="6339" y="1501"/>
                  <a:pt x="6342" y="1502"/>
                </a:cubicBezTo>
                <a:cubicBezTo>
                  <a:pt x="6345" y="1502"/>
                  <a:pt x="6349" y="1503"/>
                  <a:pt x="6352" y="1504"/>
                </a:cubicBezTo>
                <a:cubicBezTo>
                  <a:pt x="6355" y="1505"/>
                  <a:pt x="6357" y="1506"/>
                  <a:pt x="6357" y="1508"/>
                </a:cubicBezTo>
                <a:cubicBezTo>
                  <a:pt x="6358" y="1510"/>
                  <a:pt x="6358" y="1513"/>
                  <a:pt x="6358" y="1515"/>
                </a:cubicBezTo>
                <a:cubicBezTo>
                  <a:pt x="6357" y="1518"/>
                  <a:pt x="6357" y="1520"/>
                  <a:pt x="6163" y="1670"/>
                </a:cubicBezTo>
                <a:cubicBezTo>
                  <a:pt x="5969" y="1820"/>
                  <a:pt x="5582" y="2118"/>
                  <a:pt x="5388" y="2268"/>
                </a:cubicBezTo>
                <a:cubicBezTo>
                  <a:pt x="5194" y="2418"/>
                  <a:pt x="5194" y="2419"/>
                  <a:pt x="5193" y="2421"/>
                </a:cubicBezTo>
                <a:cubicBezTo>
                  <a:pt x="5193" y="2423"/>
                  <a:pt x="5193" y="2424"/>
                  <a:pt x="5194" y="2426"/>
                </a:cubicBezTo>
                <a:cubicBezTo>
                  <a:pt x="5194" y="2428"/>
                  <a:pt x="5196" y="2430"/>
                  <a:pt x="5205" y="2437"/>
                </a:cubicBezTo>
                <a:cubicBezTo>
                  <a:pt x="5214" y="2445"/>
                  <a:pt x="5232" y="2458"/>
                  <a:pt x="5241" y="2465"/>
                </a:cubicBezTo>
                <a:cubicBezTo>
                  <a:pt x="5250" y="2472"/>
                  <a:pt x="5251" y="2473"/>
                  <a:pt x="5253" y="2472"/>
                </a:cubicBezTo>
                <a:cubicBezTo>
                  <a:pt x="5254" y="2472"/>
                  <a:pt x="5256" y="2471"/>
                  <a:pt x="5258" y="2470"/>
                </a:cubicBezTo>
                <a:cubicBezTo>
                  <a:pt x="5260" y="2468"/>
                  <a:pt x="5261" y="2466"/>
                  <a:pt x="5430" y="2337"/>
                </a:cubicBezTo>
                <a:cubicBezTo>
                  <a:pt x="5599" y="2207"/>
                  <a:pt x="5935" y="1950"/>
                  <a:pt x="6116" y="1811"/>
                </a:cubicBezTo>
                <a:cubicBezTo>
                  <a:pt x="6296" y="1671"/>
                  <a:pt x="6320" y="1649"/>
                  <a:pt x="6346" y="1623"/>
                </a:cubicBezTo>
                <a:cubicBezTo>
                  <a:pt x="6372" y="1597"/>
                  <a:pt x="6399" y="1567"/>
                  <a:pt x="6420" y="1544"/>
                </a:cubicBezTo>
                <a:cubicBezTo>
                  <a:pt x="6441" y="1522"/>
                  <a:pt x="6457" y="1506"/>
                  <a:pt x="6468" y="1496"/>
                </a:cubicBezTo>
                <a:cubicBezTo>
                  <a:pt x="6478" y="1486"/>
                  <a:pt x="6484" y="1481"/>
                  <a:pt x="6487" y="1477"/>
                </a:cubicBezTo>
                <a:cubicBezTo>
                  <a:pt x="6490" y="1473"/>
                  <a:pt x="6491" y="1469"/>
                  <a:pt x="6493" y="1464"/>
                </a:cubicBezTo>
                <a:cubicBezTo>
                  <a:pt x="6494" y="1459"/>
                  <a:pt x="6495" y="1453"/>
                  <a:pt x="6499" y="1448"/>
                </a:cubicBezTo>
                <a:cubicBezTo>
                  <a:pt x="6502" y="1443"/>
                  <a:pt x="6508" y="1440"/>
                  <a:pt x="6624" y="1392"/>
                </a:cubicBezTo>
                <a:cubicBezTo>
                  <a:pt x="6739" y="1344"/>
                  <a:pt x="6966" y="1250"/>
                  <a:pt x="7080" y="1203"/>
                </a:cubicBezTo>
                <a:cubicBezTo>
                  <a:pt x="7194" y="1157"/>
                  <a:pt x="7196" y="1156"/>
                  <a:pt x="7197" y="1155"/>
                </a:cubicBezTo>
                <a:cubicBezTo>
                  <a:pt x="7197" y="1155"/>
                  <a:pt x="7198" y="1155"/>
                  <a:pt x="7190" y="1141"/>
                </a:cubicBezTo>
                <a:cubicBezTo>
                  <a:pt x="7183" y="1126"/>
                  <a:pt x="7169" y="1098"/>
                  <a:pt x="7161" y="1084"/>
                </a:cubicBezTo>
                <a:cubicBezTo>
                  <a:pt x="7154" y="1069"/>
                  <a:pt x="7154" y="1069"/>
                  <a:pt x="7153" y="1069"/>
                </a:cubicBezTo>
                <a:cubicBezTo>
                  <a:pt x="7153" y="1069"/>
                  <a:pt x="7153" y="1069"/>
                  <a:pt x="7152" y="1069"/>
                </a:cubicBezTo>
                <a:cubicBezTo>
                  <a:pt x="7152" y="1069"/>
                  <a:pt x="7151" y="1070"/>
                  <a:pt x="7044" y="1112"/>
                </a:cubicBezTo>
                <a:cubicBezTo>
                  <a:pt x="6938" y="1154"/>
                  <a:pt x="6725" y="1237"/>
                  <a:pt x="6614" y="1281"/>
                </a:cubicBezTo>
                <a:cubicBezTo>
                  <a:pt x="6503" y="1324"/>
                  <a:pt x="6493" y="1328"/>
                  <a:pt x="6482" y="1330"/>
                </a:cubicBezTo>
                <a:cubicBezTo>
                  <a:pt x="6472" y="1332"/>
                  <a:pt x="6461" y="1332"/>
                  <a:pt x="6450" y="1330"/>
                </a:cubicBezTo>
                <a:cubicBezTo>
                  <a:pt x="6439" y="1327"/>
                  <a:pt x="6429" y="1322"/>
                  <a:pt x="6410" y="1307"/>
                </a:cubicBezTo>
                <a:cubicBezTo>
                  <a:pt x="6391" y="1293"/>
                  <a:pt x="6364" y="1269"/>
                  <a:pt x="6301" y="1210"/>
                </a:cubicBezTo>
                <a:cubicBezTo>
                  <a:pt x="6238" y="1152"/>
                  <a:pt x="6141" y="1058"/>
                  <a:pt x="6089" y="1009"/>
                </a:cubicBezTo>
                <a:cubicBezTo>
                  <a:pt x="6038" y="960"/>
                  <a:pt x="6033" y="955"/>
                  <a:pt x="6029" y="953"/>
                </a:cubicBezTo>
                <a:cubicBezTo>
                  <a:pt x="6025" y="951"/>
                  <a:pt x="6022" y="951"/>
                  <a:pt x="6017" y="953"/>
                </a:cubicBezTo>
                <a:cubicBezTo>
                  <a:pt x="6013" y="955"/>
                  <a:pt x="6008" y="958"/>
                  <a:pt x="6002" y="962"/>
                </a:cubicBezTo>
                <a:cubicBezTo>
                  <a:pt x="5996" y="966"/>
                  <a:pt x="5989" y="970"/>
                  <a:pt x="5984" y="973"/>
                </a:cubicBezTo>
                <a:cubicBezTo>
                  <a:pt x="5980" y="977"/>
                  <a:pt x="5978" y="979"/>
                  <a:pt x="5978" y="981"/>
                </a:cubicBezTo>
                <a:cubicBezTo>
                  <a:pt x="5977" y="984"/>
                  <a:pt x="5977" y="985"/>
                  <a:pt x="5988" y="996"/>
                </a:cubicBezTo>
                <a:cubicBezTo>
                  <a:pt x="5998" y="1006"/>
                  <a:pt x="6020" y="1024"/>
                  <a:pt x="6031" y="1035"/>
                </a:cubicBezTo>
                <a:cubicBezTo>
                  <a:pt x="6042" y="1045"/>
                  <a:pt x="6042" y="1047"/>
                  <a:pt x="6042" y="1050"/>
                </a:cubicBezTo>
                <a:cubicBezTo>
                  <a:pt x="6042" y="1053"/>
                  <a:pt x="6042" y="1056"/>
                  <a:pt x="6039" y="1057"/>
                </a:cubicBezTo>
                <a:cubicBezTo>
                  <a:pt x="6035" y="1059"/>
                  <a:pt x="6029" y="1059"/>
                  <a:pt x="6024" y="1060"/>
                </a:cubicBezTo>
                <a:cubicBezTo>
                  <a:pt x="6019" y="1061"/>
                  <a:pt x="6015" y="1063"/>
                  <a:pt x="5998" y="1065"/>
                </a:cubicBezTo>
                <a:cubicBezTo>
                  <a:pt x="5981" y="1067"/>
                  <a:pt x="5951" y="1070"/>
                  <a:pt x="5903" y="1074"/>
                </a:cubicBezTo>
                <a:cubicBezTo>
                  <a:pt x="5854" y="1078"/>
                  <a:pt x="5786" y="1083"/>
                  <a:pt x="5723" y="1090"/>
                </a:cubicBezTo>
                <a:cubicBezTo>
                  <a:pt x="5659" y="1096"/>
                  <a:pt x="5600" y="1103"/>
                  <a:pt x="5549" y="1111"/>
                </a:cubicBezTo>
                <a:cubicBezTo>
                  <a:pt x="5497" y="1118"/>
                  <a:pt x="5452" y="1126"/>
                  <a:pt x="5409" y="1136"/>
                </a:cubicBezTo>
                <a:cubicBezTo>
                  <a:pt x="5366" y="1145"/>
                  <a:pt x="5325" y="1157"/>
                  <a:pt x="5286" y="1165"/>
                </a:cubicBezTo>
                <a:cubicBezTo>
                  <a:pt x="5247" y="1174"/>
                  <a:pt x="5211" y="1179"/>
                  <a:pt x="5179" y="1184"/>
                </a:cubicBezTo>
                <a:cubicBezTo>
                  <a:pt x="5147" y="1188"/>
                  <a:pt x="5119" y="1190"/>
                  <a:pt x="5086" y="1191"/>
                </a:cubicBezTo>
                <a:cubicBezTo>
                  <a:pt x="5053" y="1191"/>
                  <a:pt x="5013" y="1189"/>
                  <a:pt x="4971" y="1181"/>
                </a:cubicBezTo>
                <a:cubicBezTo>
                  <a:pt x="4929" y="1174"/>
                  <a:pt x="4884" y="1161"/>
                  <a:pt x="4852" y="1149"/>
                </a:cubicBezTo>
                <a:cubicBezTo>
                  <a:pt x="4821" y="1137"/>
                  <a:pt x="4802" y="1126"/>
                  <a:pt x="4757" y="1101"/>
                </a:cubicBezTo>
                <a:cubicBezTo>
                  <a:pt x="4711" y="1076"/>
                  <a:pt x="4638" y="1036"/>
                  <a:pt x="4543" y="978"/>
                </a:cubicBezTo>
                <a:cubicBezTo>
                  <a:pt x="4449" y="920"/>
                  <a:pt x="4334" y="843"/>
                  <a:pt x="4220" y="764"/>
                </a:cubicBezTo>
                <a:cubicBezTo>
                  <a:pt x="4106" y="685"/>
                  <a:pt x="3994" y="604"/>
                  <a:pt x="3912" y="546"/>
                </a:cubicBezTo>
                <a:cubicBezTo>
                  <a:pt x="3829" y="487"/>
                  <a:pt x="3778" y="451"/>
                  <a:pt x="3736" y="420"/>
                </a:cubicBezTo>
                <a:cubicBezTo>
                  <a:pt x="3695" y="389"/>
                  <a:pt x="3663" y="365"/>
                  <a:pt x="3639" y="346"/>
                </a:cubicBezTo>
                <a:cubicBezTo>
                  <a:pt x="3614" y="328"/>
                  <a:pt x="3596" y="316"/>
                  <a:pt x="3578" y="308"/>
                </a:cubicBezTo>
                <a:cubicBezTo>
                  <a:pt x="3559" y="299"/>
                  <a:pt x="3540" y="293"/>
                  <a:pt x="3520" y="291"/>
                </a:cubicBezTo>
                <a:cubicBezTo>
                  <a:pt x="3500" y="289"/>
                  <a:pt x="3480" y="291"/>
                  <a:pt x="3463" y="292"/>
                </a:cubicBezTo>
                <a:cubicBezTo>
                  <a:pt x="3446" y="293"/>
                  <a:pt x="3431" y="294"/>
                  <a:pt x="3415" y="295"/>
                </a:cubicBezTo>
                <a:cubicBezTo>
                  <a:pt x="3398" y="295"/>
                  <a:pt x="3380" y="295"/>
                  <a:pt x="3366" y="293"/>
                </a:cubicBezTo>
                <a:cubicBezTo>
                  <a:pt x="3352" y="291"/>
                  <a:pt x="3343" y="287"/>
                  <a:pt x="3331" y="277"/>
                </a:cubicBezTo>
                <a:cubicBezTo>
                  <a:pt x="3319" y="267"/>
                  <a:pt x="3303" y="253"/>
                  <a:pt x="3272" y="208"/>
                </a:cubicBezTo>
                <a:cubicBezTo>
                  <a:pt x="3241" y="162"/>
                  <a:pt x="3194" y="87"/>
                  <a:pt x="3170" y="47"/>
                </a:cubicBezTo>
                <a:cubicBezTo>
                  <a:pt x="3146" y="8"/>
                  <a:pt x="3144" y="5"/>
                  <a:pt x="3142" y="3"/>
                </a:cubicBezTo>
                <a:cubicBezTo>
                  <a:pt x="3141" y="1"/>
                  <a:pt x="3139" y="0"/>
                  <a:pt x="3136" y="1"/>
                </a:cubicBezTo>
                <a:cubicBezTo>
                  <a:pt x="3132" y="3"/>
                  <a:pt x="3127" y="7"/>
                  <a:pt x="3122" y="11"/>
                </a:cubicBezTo>
                <a:cubicBezTo>
                  <a:pt x="3117" y="14"/>
                  <a:pt x="3111" y="18"/>
                  <a:pt x="3108" y="22"/>
                </a:cubicBezTo>
                <a:cubicBezTo>
                  <a:pt x="3104" y="26"/>
                  <a:pt x="3103" y="30"/>
                  <a:pt x="3104" y="34"/>
                </a:cubicBezTo>
                <a:cubicBezTo>
                  <a:pt x="3104" y="37"/>
                  <a:pt x="3106" y="41"/>
                  <a:pt x="3119" y="61"/>
                </a:cubicBezTo>
                <a:cubicBezTo>
                  <a:pt x="3132" y="80"/>
                  <a:pt x="3157" y="115"/>
                  <a:pt x="3175" y="143"/>
                </a:cubicBezTo>
                <a:cubicBezTo>
                  <a:pt x="3194" y="170"/>
                  <a:pt x="3207" y="190"/>
                  <a:pt x="3216" y="208"/>
                </a:cubicBezTo>
                <a:cubicBezTo>
                  <a:pt x="3226" y="227"/>
                  <a:pt x="3232" y="244"/>
                  <a:pt x="3237" y="258"/>
                </a:cubicBezTo>
                <a:cubicBezTo>
                  <a:pt x="3242" y="273"/>
                  <a:pt x="3245" y="284"/>
                  <a:pt x="3245" y="297"/>
                </a:cubicBezTo>
                <a:cubicBezTo>
                  <a:pt x="3246" y="310"/>
                  <a:pt x="3244" y="324"/>
                  <a:pt x="3239" y="337"/>
                </a:cubicBezTo>
                <a:cubicBezTo>
                  <a:pt x="3234" y="350"/>
                  <a:pt x="3225" y="362"/>
                  <a:pt x="3215" y="372"/>
                </a:cubicBezTo>
                <a:cubicBezTo>
                  <a:pt x="3205" y="383"/>
                  <a:pt x="3192" y="392"/>
                  <a:pt x="3172" y="405"/>
                </a:cubicBezTo>
                <a:cubicBezTo>
                  <a:pt x="3152" y="417"/>
                  <a:pt x="3125" y="433"/>
                  <a:pt x="3103" y="446"/>
                </a:cubicBezTo>
                <a:cubicBezTo>
                  <a:pt x="3082" y="459"/>
                  <a:pt x="3066" y="468"/>
                  <a:pt x="3047" y="481"/>
                </a:cubicBezTo>
                <a:cubicBezTo>
                  <a:pt x="3029" y="494"/>
                  <a:pt x="3007" y="511"/>
                  <a:pt x="2980" y="534"/>
                </a:cubicBezTo>
                <a:cubicBezTo>
                  <a:pt x="2952" y="557"/>
                  <a:pt x="2919" y="587"/>
                  <a:pt x="2857" y="637"/>
                </a:cubicBezTo>
                <a:cubicBezTo>
                  <a:pt x="2795" y="686"/>
                  <a:pt x="2705" y="755"/>
                  <a:pt x="2558" y="865"/>
                </a:cubicBezTo>
                <a:cubicBezTo>
                  <a:pt x="2410" y="976"/>
                  <a:pt x="2205" y="1127"/>
                  <a:pt x="2042" y="1246"/>
                </a:cubicBezTo>
                <a:cubicBezTo>
                  <a:pt x="1879" y="1364"/>
                  <a:pt x="1758" y="1450"/>
                  <a:pt x="1658" y="1519"/>
                </a:cubicBezTo>
                <a:cubicBezTo>
                  <a:pt x="1558" y="1588"/>
                  <a:pt x="1479" y="1641"/>
                  <a:pt x="1421" y="1678"/>
                </a:cubicBezTo>
                <a:cubicBezTo>
                  <a:pt x="1363" y="1716"/>
                  <a:pt x="1326" y="1738"/>
                  <a:pt x="1274" y="1758"/>
                </a:cubicBezTo>
                <a:cubicBezTo>
                  <a:pt x="1222" y="1778"/>
                  <a:pt x="1155" y="1796"/>
                  <a:pt x="1093" y="1805"/>
                </a:cubicBezTo>
                <a:cubicBezTo>
                  <a:pt x="1031" y="1814"/>
                  <a:pt x="974" y="1813"/>
                  <a:pt x="917" y="1810"/>
                </a:cubicBezTo>
                <a:cubicBezTo>
                  <a:pt x="861" y="1806"/>
                  <a:pt x="804" y="1800"/>
                  <a:pt x="774" y="1796"/>
                </a:cubicBezTo>
                <a:cubicBezTo>
                  <a:pt x="743" y="1793"/>
                  <a:pt x="738" y="1793"/>
                  <a:pt x="735" y="1794"/>
                </a:cubicBezTo>
                <a:cubicBezTo>
                  <a:pt x="731" y="1795"/>
                  <a:pt x="728" y="1797"/>
                  <a:pt x="727" y="1800"/>
                </a:cubicBezTo>
                <a:cubicBezTo>
                  <a:pt x="725" y="1803"/>
                  <a:pt x="725" y="1807"/>
                  <a:pt x="725" y="1812"/>
                </a:cubicBezTo>
                <a:cubicBezTo>
                  <a:pt x="724" y="1816"/>
                  <a:pt x="723" y="1822"/>
                  <a:pt x="724" y="1826"/>
                </a:cubicBezTo>
                <a:cubicBezTo>
                  <a:pt x="724" y="1831"/>
                  <a:pt x="725" y="1833"/>
                  <a:pt x="728" y="1835"/>
                </a:cubicBezTo>
                <a:cubicBezTo>
                  <a:pt x="730" y="1836"/>
                  <a:pt x="734" y="1836"/>
                  <a:pt x="755" y="1838"/>
                </a:cubicBezTo>
                <a:cubicBezTo>
                  <a:pt x="775" y="1840"/>
                  <a:pt x="813" y="1843"/>
                  <a:pt x="852" y="1847"/>
                </a:cubicBezTo>
                <a:cubicBezTo>
                  <a:pt x="891" y="1851"/>
                  <a:pt x="932" y="1857"/>
                  <a:pt x="963" y="1861"/>
                </a:cubicBezTo>
                <a:cubicBezTo>
                  <a:pt x="994" y="1866"/>
                  <a:pt x="1016" y="1869"/>
                  <a:pt x="1036" y="1874"/>
                </a:cubicBezTo>
                <a:cubicBezTo>
                  <a:pt x="1056" y="1879"/>
                  <a:pt x="1074" y="1885"/>
                  <a:pt x="1089" y="1893"/>
                </a:cubicBezTo>
                <a:cubicBezTo>
                  <a:pt x="1104" y="1900"/>
                  <a:pt x="1115" y="1909"/>
                  <a:pt x="1122" y="1916"/>
                </a:cubicBezTo>
                <a:cubicBezTo>
                  <a:pt x="1129" y="1923"/>
                  <a:pt x="1132" y="1930"/>
                  <a:pt x="1131" y="1938"/>
                </a:cubicBezTo>
                <a:cubicBezTo>
                  <a:pt x="1130" y="1945"/>
                  <a:pt x="1125" y="1955"/>
                  <a:pt x="1116" y="1971"/>
                </a:cubicBezTo>
                <a:cubicBezTo>
                  <a:pt x="1107" y="1987"/>
                  <a:pt x="1094" y="2011"/>
                  <a:pt x="1084" y="2034"/>
                </a:cubicBezTo>
                <a:cubicBezTo>
                  <a:pt x="1074" y="2058"/>
                  <a:pt x="1067" y="2083"/>
                  <a:pt x="1063" y="2106"/>
                </a:cubicBezTo>
                <a:cubicBezTo>
                  <a:pt x="1058" y="2128"/>
                  <a:pt x="1056" y="2149"/>
                  <a:pt x="1054" y="2171"/>
                </a:cubicBezTo>
                <a:cubicBezTo>
                  <a:pt x="1052" y="2192"/>
                  <a:pt x="1050" y="2215"/>
                  <a:pt x="1048" y="2248"/>
                </a:cubicBezTo>
                <a:cubicBezTo>
                  <a:pt x="1047" y="2281"/>
                  <a:pt x="1046" y="2326"/>
                  <a:pt x="1051" y="2373"/>
                </a:cubicBezTo>
                <a:cubicBezTo>
                  <a:pt x="1056" y="2421"/>
                  <a:pt x="1066" y="2471"/>
                  <a:pt x="1074" y="2514"/>
                </a:cubicBezTo>
                <a:cubicBezTo>
                  <a:pt x="1082" y="2557"/>
                  <a:pt x="1088" y="2592"/>
                  <a:pt x="1093" y="2628"/>
                </a:cubicBezTo>
                <a:cubicBezTo>
                  <a:pt x="1099" y="2665"/>
                  <a:pt x="1105" y="2704"/>
                  <a:pt x="1112" y="2749"/>
                </a:cubicBezTo>
                <a:cubicBezTo>
                  <a:pt x="1120" y="2794"/>
                  <a:pt x="1129" y="2845"/>
                  <a:pt x="1136" y="2887"/>
                </a:cubicBezTo>
                <a:cubicBezTo>
                  <a:pt x="1143" y="2929"/>
                  <a:pt x="1147" y="2961"/>
                  <a:pt x="1149" y="2992"/>
                </a:cubicBezTo>
                <a:cubicBezTo>
                  <a:pt x="1150" y="3023"/>
                  <a:pt x="1150" y="3052"/>
                  <a:pt x="1145" y="3086"/>
                </a:cubicBezTo>
                <a:cubicBezTo>
                  <a:pt x="1140" y="3120"/>
                  <a:pt x="1130" y="3159"/>
                  <a:pt x="1114" y="3202"/>
                </a:cubicBezTo>
                <a:cubicBezTo>
                  <a:pt x="1098" y="3245"/>
                  <a:pt x="1075" y="3292"/>
                  <a:pt x="1034" y="3354"/>
                </a:cubicBezTo>
                <a:cubicBezTo>
                  <a:pt x="992" y="3416"/>
                  <a:pt x="932" y="3494"/>
                  <a:pt x="885" y="3551"/>
                </a:cubicBezTo>
                <a:cubicBezTo>
                  <a:pt x="838" y="3608"/>
                  <a:pt x="806" y="3646"/>
                  <a:pt x="777" y="3679"/>
                </a:cubicBezTo>
                <a:cubicBezTo>
                  <a:pt x="748" y="3712"/>
                  <a:pt x="724" y="3740"/>
                  <a:pt x="703" y="3758"/>
                </a:cubicBezTo>
                <a:cubicBezTo>
                  <a:pt x="682" y="3777"/>
                  <a:pt x="666" y="3785"/>
                  <a:pt x="639" y="3796"/>
                </a:cubicBezTo>
                <a:cubicBezTo>
                  <a:pt x="612" y="3807"/>
                  <a:pt x="575" y="3819"/>
                  <a:pt x="526" y="3831"/>
                </a:cubicBezTo>
                <a:cubicBezTo>
                  <a:pt x="478" y="3843"/>
                  <a:pt x="417" y="3853"/>
                  <a:pt x="369" y="3861"/>
                </a:cubicBezTo>
                <a:cubicBezTo>
                  <a:pt x="320" y="3870"/>
                  <a:pt x="284" y="3876"/>
                  <a:pt x="252" y="3881"/>
                </a:cubicBezTo>
                <a:cubicBezTo>
                  <a:pt x="221" y="3885"/>
                  <a:pt x="196" y="3888"/>
                  <a:pt x="169" y="3890"/>
                </a:cubicBezTo>
                <a:cubicBezTo>
                  <a:pt x="143" y="3892"/>
                  <a:pt x="115" y="3894"/>
                  <a:pt x="90" y="3895"/>
                </a:cubicBezTo>
                <a:cubicBezTo>
                  <a:pt x="65" y="3897"/>
                  <a:pt x="42" y="3899"/>
                  <a:pt x="29" y="3900"/>
                </a:cubicBezTo>
                <a:cubicBezTo>
                  <a:pt x="16" y="3901"/>
                  <a:pt x="14" y="3901"/>
                  <a:pt x="11" y="3901"/>
                </a:cubicBezTo>
                <a:cubicBezTo>
                  <a:pt x="8" y="3901"/>
                  <a:pt x="4" y="3901"/>
                  <a:pt x="2" y="3903"/>
                </a:cubicBezTo>
                <a:cubicBezTo>
                  <a:pt x="0" y="3906"/>
                  <a:pt x="0" y="3910"/>
                  <a:pt x="0" y="3915"/>
                </a:cubicBezTo>
                <a:cubicBezTo>
                  <a:pt x="0" y="3920"/>
                  <a:pt x="1" y="3926"/>
                  <a:pt x="2" y="3931"/>
                </a:cubicBezTo>
                <a:cubicBezTo>
                  <a:pt x="3" y="3937"/>
                  <a:pt x="3" y="3942"/>
                  <a:pt x="4" y="3946"/>
                </a:cubicBezTo>
                <a:cubicBezTo>
                  <a:pt x="5" y="3949"/>
                  <a:pt x="6" y="3952"/>
                  <a:pt x="11" y="3952"/>
                </a:cubicBezTo>
                <a:cubicBezTo>
                  <a:pt x="16" y="3953"/>
                  <a:pt x="25" y="3951"/>
                  <a:pt x="32" y="3950"/>
                </a:cubicBezTo>
                <a:cubicBezTo>
                  <a:pt x="40" y="3948"/>
                  <a:pt x="46" y="3948"/>
                  <a:pt x="57" y="3947"/>
                </a:cubicBezTo>
                <a:cubicBezTo>
                  <a:pt x="68" y="3946"/>
                  <a:pt x="85" y="3944"/>
                  <a:pt x="115" y="3940"/>
                </a:cubicBezTo>
                <a:cubicBezTo>
                  <a:pt x="145" y="3936"/>
                  <a:pt x="190" y="3930"/>
                  <a:pt x="224" y="3927"/>
                </a:cubicBezTo>
                <a:cubicBezTo>
                  <a:pt x="259" y="3924"/>
                  <a:pt x="284" y="3924"/>
                  <a:pt x="303" y="3926"/>
                </a:cubicBezTo>
                <a:cubicBezTo>
                  <a:pt x="323" y="3928"/>
                  <a:pt x="337" y="3932"/>
                  <a:pt x="347" y="3937"/>
                </a:cubicBezTo>
                <a:cubicBezTo>
                  <a:pt x="357" y="3942"/>
                  <a:pt x="364" y="3948"/>
                  <a:pt x="366" y="3957"/>
                </a:cubicBezTo>
                <a:cubicBezTo>
                  <a:pt x="368" y="3966"/>
                  <a:pt x="367" y="3979"/>
                  <a:pt x="361" y="3997"/>
                </a:cubicBezTo>
                <a:cubicBezTo>
                  <a:pt x="354" y="4015"/>
                  <a:pt x="344" y="4038"/>
                  <a:pt x="334" y="4064"/>
                </a:cubicBezTo>
                <a:cubicBezTo>
                  <a:pt x="325" y="4089"/>
                  <a:pt x="316" y="4116"/>
                  <a:pt x="310" y="4142"/>
                </a:cubicBezTo>
                <a:cubicBezTo>
                  <a:pt x="303" y="4169"/>
                  <a:pt x="298" y="4196"/>
                  <a:pt x="299" y="4229"/>
                </a:cubicBezTo>
                <a:cubicBezTo>
                  <a:pt x="300" y="4262"/>
                  <a:pt x="306" y="4302"/>
                  <a:pt x="314" y="4340"/>
                </a:cubicBezTo>
                <a:cubicBezTo>
                  <a:pt x="321" y="4377"/>
                  <a:pt x="330" y="4412"/>
                  <a:pt x="342" y="4445"/>
                </a:cubicBezTo>
                <a:cubicBezTo>
                  <a:pt x="354" y="4477"/>
                  <a:pt x="367" y="4507"/>
                  <a:pt x="397" y="4574"/>
                </a:cubicBezTo>
                <a:cubicBezTo>
                  <a:pt x="426" y="4640"/>
                  <a:pt x="471" y="4742"/>
                  <a:pt x="504" y="4816"/>
                </a:cubicBezTo>
                <a:cubicBezTo>
                  <a:pt x="538" y="4890"/>
                  <a:pt x="560" y="4937"/>
                  <a:pt x="576" y="4970"/>
                </a:cubicBezTo>
                <a:cubicBezTo>
                  <a:pt x="591" y="5003"/>
                  <a:pt x="600" y="5022"/>
                  <a:pt x="605" y="5033"/>
                </a:cubicBezTo>
                <a:cubicBezTo>
                  <a:pt x="610" y="5044"/>
                  <a:pt x="612" y="5045"/>
                  <a:pt x="613" y="5047"/>
                </a:cubicBezTo>
                <a:cubicBezTo>
                  <a:pt x="615" y="5048"/>
                  <a:pt x="616" y="5048"/>
                  <a:pt x="629" y="5053"/>
                </a:cubicBezTo>
                <a:cubicBezTo>
                  <a:pt x="642" y="5058"/>
                  <a:pt x="668" y="5068"/>
                  <a:pt x="687" y="5075"/>
                </a:cubicBezTo>
                <a:cubicBezTo>
                  <a:pt x="706" y="5083"/>
                  <a:pt x="718" y="5087"/>
                  <a:pt x="726" y="5090"/>
                </a:cubicBezTo>
                <a:cubicBezTo>
                  <a:pt x="733" y="5093"/>
                  <a:pt x="736" y="5095"/>
                  <a:pt x="738" y="5095"/>
                </a:cubicBezTo>
                <a:cubicBezTo>
                  <a:pt x="740" y="5096"/>
                  <a:pt x="741" y="5096"/>
                  <a:pt x="741" y="5096"/>
                </a:cubicBezTo>
                <a:cubicBezTo>
                  <a:pt x="742" y="5096"/>
                  <a:pt x="742" y="5096"/>
                  <a:pt x="742" y="5096"/>
                </a:cubicBezTo>
                <a:cubicBezTo>
                  <a:pt x="742" y="5096"/>
                  <a:pt x="742" y="5096"/>
                  <a:pt x="742" y="5096"/>
                </a:cubicBezTo>
                <a:cubicBezTo>
                  <a:pt x="742" y="5096"/>
                  <a:pt x="742" y="5096"/>
                  <a:pt x="738" y="5091"/>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59" name="Freeform 58"/>
          <p:cNvSpPr>
            <a:spLocks/>
          </p:cNvSpPr>
          <p:nvPr/>
        </p:nvSpPr>
        <p:spPr bwMode="auto">
          <a:xfrm>
            <a:off x="3645404" y="3679627"/>
            <a:ext cx="415290" cy="121920"/>
          </a:xfrm>
          <a:custGeom>
            <a:avLst/>
            <a:gdLst>
              <a:gd name="T0" fmla="*/ 27 w 1953"/>
              <a:gd name="T1" fmla="*/ 0 h 581"/>
              <a:gd name="T2" fmla="*/ 126 w 1953"/>
              <a:gd name="T3" fmla="*/ 12 h 581"/>
              <a:gd name="T4" fmla="*/ 573 w 1953"/>
              <a:gd name="T5" fmla="*/ 69 h 581"/>
              <a:gd name="T6" fmla="*/ 920 w 1953"/>
              <a:gd name="T7" fmla="*/ 116 h 581"/>
              <a:gd name="T8" fmla="*/ 1129 w 1953"/>
              <a:gd name="T9" fmla="*/ 152 h 581"/>
              <a:gd name="T10" fmla="*/ 1330 w 1953"/>
              <a:gd name="T11" fmla="*/ 205 h 581"/>
              <a:gd name="T12" fmla="*/ 1565 w 1953"/>
              <a:gd name="T13" fmla="*/ 299 h 581"/>
              <a:gd name="T14" fmla="*/ 1795 w 1953"/>
              <a:gd name="T15" fmla="*/ 401 h 581"/>
              <a:gd name="T16" fmla="*/ 1925 w 1953"/>
              <a:gd name="T17" fmla="*/ 463 h 581"/>
              <a:gd name="T18" fmla="*/ 1949 w 1953"/>
              <a:gd name="T19" fmla="*/ 475 h 581"/>
              <a:gd name="T20" fmla="*/ 1952 w 1953"/>
              <a:gd name="T21" fmla="*/ 479 h 581"/>
              <a:gd name="T22" fmla="*/ 1945 w 1953"/>
              <a:gd name="T23" fmla="*/ 498 h 581"/>
              <a:gd name="T24" fmla="*/ 1916 w 1953"/>
              <a:gd name="T25" fmla="*/ 562 h 581"/>
              <a:gd name="T26" fmla="*/ 1907 w 1953"/>
              <a:gd name="T27" fmla="*/ 579 h 581"/>
              <a:gd name="T28" fmla="*/ 1835 w 1953"/>
              <a:gd name="T29" fmla="*/ 550 h 581"/>
              <a:gd name="T30" fmla="*/ 1556 w 1953"/>
              <a:gd name="T31" fmla="*/ 418 h 581"/>
              <a:gd name="T32" fmla="*/ 1438 w 1953"/>
              <a:gd name="T33" fmla="*/ 366 h 581"/>
              <a:gd name="T34" fmla="*/ 1344 w 1953"/>
              <a:gd name="T35" fmla="*/ 335 h 581"/>
              <a:gd name="T36" fmla="*/ 1264 w 1953"/>
              <a:gd name="T37" fmla="*/ 312 h 581"/>
              <a:gd name="T38" fmla="*/ 1173 w 1953"/>
              <a:gd name="T39" fmla="*/ 283 h 581"/>
              <a:gd name="T40" fmla="*/ 1046 w 1953"/>
              <a:gd name="T41" fmla="*/ 255 h 581"/>
              <a:gd name="T42" fmla="*/ 866 w 1953"/>
              <a:gd name="T43" fmla="*/ 225 h 581"/>
              <a:gd name="T44" fmla="*/ 691 w 1953"/>
              <a:gd name="T45" fmla="*/ 203 h 581"/>
              <a:gd name="T46" fmla="*/ 433 w 1953"/>
              <a:gd name="T47" fmla="*/ 169 h 581"/>
              <a:gd name="T48" fmla="*/ 202 w 1953"/>
              <a:gd name="T49" fmla="*/ 140 h 581"/>
              <a:gd name="T50" fmla="*/ 78 w 1953"/>
              <a:gd name="T51" fmla="*/ 123 h 581"/>
              <a:gd name="T52" fmla="*/ 36 w 1953"/>
              <a:gd name="T53" fmla="*/ 118 h 581"/>
              <a:gd name="T54" fmla="*/ 17 w 1953"/>
              <a:gd name="T55" fmla="*/ 116 h 581"/>
              <a:gd name="T56" fmla="*/ 7 w 1953"/>
              <a:gd name="T57" fmla="*/ 115 h 581"/>
              <a:gd name="T58" fmla="*/ 4 w 1953"/>
              <a:gd name="T59" fmla="*/ 114 h 581"/>
              <a:gd name="T60" fmla="*/ 1 w 1953"/>
              <a:gd name="T61" fmla="*/ 111 h 581"/>
              <a:gd name="T62" fmla="*/ 1 w 1953"/>
              <a:gd name="T63" fmla="*/ 107 h 581"/>
              <a:gd name="T64" fmla="*/ 4 w 1953"/>
              <a:gd name="T65" fmla="*/ 94 h 581"/>
              <a:gd name="T66" fmla="*/ 13 w 1953"/>
              <a:gd name="T67" fmla="*/ 57 h 581"/>
              <a:gd name="T68" fmla="*/ 22 w 1953"/>
              <a:gd name="T69" fmla="*/ 14 h 581"/>
              <a:gd name="T70" fmla="*/ 25 w 1953"/>
              <a:gd name="T71" fmla="*/ 2 h 581"/>
              <a:gd name="T72" fmla="*/ 25 w 1953"/>
              <a:gd name="T73" fmla="*/ 1 h 581"/>
              <a:gd name="T74" fmla="*/ 27 w 1953"/>
              <a:gd name="T75"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3" h="581">
                <a:moveTo>
                  <a:pt x="27" y="0"/>
                </a:moveTo>
                <a:cubicBezTo>
                  <a:pt x="27" y="0"/>
                  <a:pt x="28" y="0"/>
                  <a:pt x="126" y="12"/>
                </a:cubicBezTo>
                <a:cubicBezTo>
                  <a:pt x="224" y="24"/>
                  <a:pt x="420" y="49"/>
                  <a:pt x="573" y="69"/>
                </a:cubicBezTo>
                <a:cubicBezTo>
                  <a:pt x="725" y="88"/>
                  <a:pt x="835" y="103"/>
                  <a:pt x="920" y="116"/>
                </a:cubicBezTo>
                <a:cubicBezTo>
                  <a:pt x="1005" y="129"/>
                  <a:pt x="1066" y="139"/>
                  <a:pt x="1129" y="152"/>
                </a:cubicBezTo>
                <a:cubicBezTo>
                  <a:pt x="1192" y="165"/>
                  <a:pt x="1257" y="180"/>
                  <a:pt x="1330" y="205"/>
                </a:cubicBezTo>
                <a:cubicBezTo>
                  <a:pt x="1403" y="229"/>
                  <a:pt x="1483" y="264"/>
                  <a:pt x="1565" y="299"/>
                </a:cubicBezTo>
                <a:cubicBezTo>
                  <a:pt x="1647" y="335"/>
                  <a:pt x="1731" y="372"/>
                  <a:pt x="1795" y="401"/>
                </a:cubicBezTo>
                <a:cubicBezTo>
                  <a:pt x="1858" y="431"/>
                  <a:pt x="1902" y="452"/>
                  <a:pt x="1925" y="463"/>
                </a:cubicBezTo>
                <a:cubicBezTo>
                  <a:pt x="1947" y="474"/>
                  <a:pt x="1948" y="474"/>
                  <a:pt x="1949" y="475"/>
                </a:cubicBezTo>
                <a:cubicBezTo>
                  <a:pt x="1950" y="476"/>
                  <a:pt x="1952" y="477"/>
                  <a:pt x="1952" y="479"/>
                </a:cubicBezTo>
                <a:cubicBezTo>
                  <a:pt x="1953" y="480"/>
                  <a:pt x="1953" y="482"/>
                  <a:pt x="1945" y="498"/>
                </a:cubicBezTo>
                <a:cubicBezTo>
                  <a:pt x="1938" y="515"/>
                  <a:pt x="1924" y="546"/>
                  <a:pt x="1916" y="562"/>
                </a:cubicBezTo>
                <a:cubicBezTo>
                  <a:pt x="1909" y="578"/>
                  <a:pt x="1908" y="578"/>
                  <a:pt x="1907" y="579"/>
                </a:cubicBezTo>
                <a:cubicBezTo>
                  <a:pt x="1905" y="580"/>
                  <a:pt x="1903" y="581"/>
                  <a:pt x="1835" y="550"/>
                </a:cubicBezTo>
                <a:cubicBezTo>
                  <a:pt x="1766" y="518"/>
                  <a:pt x="1631" y="454"/>
                  <a:pt x="1556" y="418"/>
                </a:cubicBezTo>
                <a:cubicBezTo>
                  <a:pt x="1481" y="383"/>
                  <a:pt x="1465" y="376"/>
                  <a:pt x="1438" y="366"/>
                </a:cubicBezTo>
                <a:cubicBezTo>
                  <a:pt x="1411" y="357"/>
                  <a:pt x="1374" y="344"/>
                  <a:pt x="1344" y="335"/>
                </a:cubicBezTo>
                <a:cubicBezTo>
                  <a:pt x="1314" y="325"/>
                  <a:pt x="1291" y="320"/>
                  <a:pt x="1264" y="312"/>
                </a:cubicBezTo>
                <a:cubicBezTo>
                  <a:pt x="1237" y="303"/>
                  <a:pt x="1208" y="293"/>
                  <a:pt x="1173" y="283"/>
                </a:cubicBezTo>
                <a:cubicBezTo>
                  <a:pt x="1139" y="274"/>
                  <a:pt x="1100" y="266"/>
                  <a:pt x="1046" y="255"/>
                </a:cubicBezTo>
                <a:cubicBezTo>
                  <a:pt x="992" y="245"/>
                  <a:pt x="923" y="233"/>
                  <a:pt x="866" y="225"/>
                </a:cubicBezTo>
                <a:cubicBezTo>
                  <a:pt x="808" y="217"/>
                  <a:pt x="762" y="212"/>
                  <a:pt x="691" y="203"/>
                </a:cubicBezTo>
                <a:cubicBezTo>
                  <a:pt x="620" y="194"/>
                  <a:pt x="522" y="181"/>
                  <a:pt x="433" y="169"/>
                </a:cubicBezTo>
                <a:cubicBezTo>
                  <a:pt x="344" y="158"/>
                  <a:pt x="262" y="148"/>
                  <a:pt x="202" y="140"/>
                </a:cubicBezTo>
                <a:cubicBezTo>
                  <a:pt x="141" y="132"/>
                  <a:pt x="102" y="126"/>
                  <a:pt x="78" y="123"/>
                </a:cubicBezTo>
                <a:cubicBezTo>
                  <a:pt x="54" y="120"/>
                  <a:pt x="44" y="119"/>
                  <a:pt x="36" y="118"/>
                </a:cubicBezTo>
                <a:cubicBezTo>
                  <a:pt x="28" y="117"/>
                  <a:pt x="21" y="116"/>
                  <a:pt x="17" y="116"/>
                </a:cubicBezTo>
                <a:cubicBezTo>
                  <a:pt x="12" y="115"/>
                  <a:pt x="9" y="115"/>
                  <a:pt x="7" y="115"/>
                </a:cubicBezTo>
                <a:cubicBezTo>
                  <a:pt x="6" y="115"/>
                  <a:pt x="5" y="114"/>
                  <a:pt x="4" y="114"/>
                </a:cubicBezTo>
                <a:cubicBezTo>
                  <a:pt x="3" y="113"/>
                  <a:pt x="2" y="113"/>
                  <a:pt x="1" y="111"/>
                </a:cubicBezTo>
                <a:cubicBezTo>
                  <a:pt x="0" y="110"/>
                  <a:pt x="1" y="109"/>
                  <a:pt x="1" y="107"/>
                </a:cubicBezTo>
                <a:cubicBezTo>
                  <a:pt x="1" y="105"/>
                  <a:pt x="2" y="103"/>
                  <a:pt x="4" y="94"/>
                </a:cubicBezTo>
                <a:cubicBezTo>
                  <a:pt x="6" y="86"/>
                  <a:pt x="9" y="73"/>
                  <a:pt x="13" y="57"/>
                </a:cubicBezTo>
                <a:cubicBezTo>
                  <a:pt x="16" y="41"/>
                  <a:pt x="20" y="23"/>
                  <a:pt x="22" y="14"/>
                </a:cubicBezTo>
                <a:cubicBezTo>
                  <a:pt x="24" y="4"/>
                  <a:pt x="24" y="3"/>
                  <a:pt x="25" y="2"/>
                </a:cubicBezTo>
                <a:cubicBezTo>
                  <a:pt x="25" y="2"/>
                  <a:pt x="25" y="1"/>
                  <a:pt x="25" y="1"/>
                </a:cubicBezTo>
                <a:cubicBezTo>
                  <a:pt x="25" y="0"/>
                  <a:pt x="26" y="0"/>
                  <a:pt x="27" y="0"/>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60" name="Freeform 59"/>
          <p:cNvSpPr>
            <a:spLocks/>
          </p:cNvSpPr>
          <p:nvPr/>
        </p:nvSpPr>
        <p:spPr bwMode="auto">
          <a:xfrm>
            <a:off x="3633974" y="3712012"/>
            <a:ext cx="3211830" cy="685800"/>
          </a:xfrm>
          <a:custGeom>
            <a:avLst/>
            <a:gdLst>
              <a:gd name="T0" fmla="*/ 316 w 15088"/>
              <a:gd name="T1" fmla="*/ 193 h 3201"/>
              <a:gd name="T2" fmla="*/ 2602 w 15088"/>
              <a:gd name="T3" fmla="*/ 1133 h 3201"/>
              <a:gd name="T4" fmla="*/ 5378 w 15088"/>
              <a:gd name="T5" fmla="*/ 2096 h 3201"/>
              <a:gd name="T6" fmla="*/ 6596 w 15088"/>
              <a:gd name="T7" fmla="*/ 2416 h 3201"/>
              <a:gd name="T8" fmla="*/ 8909 w 15088"/>
              <a:gd name="T9" fmla="*/ 2701 h 3201"/>
              <a:gd name="T10" fmla="*/ 11416 w 15088"/>
              <a:gd name="T11" fmla="*/ 2908 h 3201"/>
              <a:gd name="T12" fmla="*/ 12805 w 15088"/>
              <a:gd name="T13" fmla="*/ 2947 h 3201"/>
              <a:gd name="T14" fmla="*/ 13782 w 15088"/>
              <a:gd name="T15" fmla="*/ 2843 h 3201"/>
              <a:gd name="T16" fmla="*/ 13993 w 15088"/>
              <a:gd name="T17" fmla="*/ 2858 h 3201"/>
              <a:gd name="T18" fmla="*/ 13939 w 15088"/>
              <a:gd name="T19" fmla="*/ 2966 h 3201"/>
              <a:gd name="T20" fmla="*/ 13913 w 15088"/>
              <a:gd name="T21" fmla="*/ 3070 h 3201"/>
              <a:gd name="T22" fmla="*/ 14110 w 15088"/>
              <a:gd name="T23" fmla="*/ 2966 h 3201"/>
              <a:gd name="T24" fmla="*/ 14383 w 15088"/>
              <a:gd name="T25" fmla="*/ 3151 h 3201"/>
              <a:gd name="T26" fmla="*/ 14805 w 15088"/>
              <a:gd name="T27" fmla="*/ 3144 h 3201"/>
              <a:gd name="T28" fmla="*/ 14901 w 15088"/>
              <a:gd name="T29" fmla="*/ 2649 h 3201"/>
              <a:gd name="T30" fmla="*/ 14591 w 15088"/>
              <a:gd name="T31" fmla="*/ 2335 h 3201"/>
              <a:gd name="T32" fmla="*/ 14469 w 15088"/>
              <a:gd name="T33" fmla="*/ 2253 h 3201"/>
              <a:gd name="T34" fmla="*/ 14878 w 15088"/>
              <a:gd name="T35" fmla="*/ 2197 h 3201"/>
              <a:gd name="T36" fmla="*/ 15083 w 15088"/>
              <a:gd name="T37" fmla="*/ 1889 h 3201"/>
              <a:gd name="T38" fmla="*/ 14796 w 15088"/>
              <a:gd name="T39" fmla="*/ 1679 h 3201"/>
              <a:gd name="T40" fmla="*/ 14392 w 15088"/>
              <a:gd name="T41" fmla="*/ 1188 h 3201"/>
              <a:gd name="T42" fmla="*/ 14135 w 15088"/>
              <a:gd name="T43" fmla="*/ 1379 h 3201"/>
              <a:gd name="T44" fmla="*/ 14138 w 15088"/>
              <a:gd name="T45" fmla="*/ 1498 h 3201"/>
              <a:gd name="T46" fmla="*/ 14355 w 15088"/>
              <a:gd name="T47" fmla="*/ 1546 h 3201"/>
              <a:gd name="T48" fmla="*/ 14452 w 15088"/>
              <a:gd name="T49" fmla="*/ 1658 h 3201"/>
              <a:gd name="T50" fmla="*/ 13769 w 15088"/>
              <a:gd name="T51" fmla="*/ 1475 h 3201"/>
              <a:gd name="T52" fmla="*/ 13709 w 15088"/>
              <a:gd name="T53" fmla="*/ 1328 h 3201"/>
              <a:gd name="T54" fmla="*/ 13607 w 15088"/>
              <a:gd name="T55" fmla="*/ 1543 h 3201"/>
              <a:gd name="T56" fmla="*/ 13230 w 15088"/>
              <a:gd name="T57" fmla="*/ 1533 h 3201"/>
              <a:gd name="T58" fmla="*/ 13226 w 15088"/>
              <a:gd name="T59" fmla="*/ 1794 h 3201"/>
              <a:gd name="T60" fmla="*/ 13306 w 15088"/>
              <a:gd name="T61" fmla="*/ 1660 h 3201"/>
              <a:gd name="T62" fmla="*/ 14579 w 15088"/>
              <a:gd name="T63" fmla="*/ 1762 h 3201"/>
              <a:gd name="T64" fmla="*/ 14934 w 15088"/>
              <a:gd name="T65" fmla="*/ 1974 h 3201"/>
              <a:gd name="T66" fmla="*/ 14098 w 15088"/>
              <a:gd name="T67" fmla="*/ 2196 h 3201"/>
              <a:gd name="T68" fmla="*/ 13129 w 15088"/>
              <a:gd name="T69" fmla="*/ 2025 h 3201"/>
              <a:gd name="T70" fmla="*/ 10225 w 15088"/>
              <a:gd name="T71" fmla="*/ 1709 h 3201"/>
              <a:gd name="T72" fmla="*/ 7719 w 15088"/>
              <a:gd name="T73" fmla="*/ 1428 h 3201"/>
              <a:gd name="T74" fmla="*/ 7706 w 15088"/>
              <a:gd name="T75" fmla="*/ 1539 h 3201"/>
              <a:gd name="T76" fmla="*/ 10471 w 15088"/>
              <a:gd name="T77" fmla="*/ 1842 h 3201"/>
              <a:gd name="T78" fmla="*/ 13559 w 15088"/>
              <a:gd name="T79" fmla="*/ 2232 h 3201"/>
              <a:gd name="T80" fmla="*/ 14154 w 15088"/>
              <a:gd name="T81" fmla="*/ 2314 h 3201"/>
              <a:gd name="T82" fmla="*/ 14754 w 15088"/>
              <a:gd name="T83" fmla="*/ 2574 h 3201"/>
              <a:gd name="T84" fmla="*/ 14702 w 15088"/>
              <a:gd name="T85" fmla="*/ 3010 h 3201"/>
              <a:gd name="T86" fmla="*/ 14177 w 15088"/>
              <a:gd name="T87" fmla="*/ 2805 h 3201"/>
              <a:gd name="T88" fmla="*/ 12720 w 15088"/>
              <a:gd name="T89" fmla="*/ 2845 h 3201"/>
              <a:gd name="T90" fmla="*/ 11193 w 15088"/>
              <a:gd name="T91" fmla="*/ 2789 h 3201"/>
              <a:gd name="T92" fmla="*/ 8697 w 15088"/>
              <a:gd name="T93" fmla="*/ 2562 h 3201"/>
              <a:gd name="T94" fmla="*/ 6250 w 15088"/>
              <a:gd name="T95" fmla="*/ 2278 h 3201"/>
              <a:gd name="T96" fmla="*/ 5258 w 15088"/>
              <a:gd name="T97" fmla="*/ 1919 h 3201"/>
              <a:gd name="T98" fmla="*/ 3062 w 15088"/>
              <a:gd name="T99" fmla="*/ 1158 h 3201"/>
              <a:gd name="T100" fmla="*/ 1414 w 15088"/>
              <a:gd name="T101" fmla="*/ 550 h 3201"/>
              <a:gd name="T102" fmla="*/ 335 w 15088"/>
              <a:gd name="T103" fmla="*/ 96 h 3201"/>
              <a:gd name="T104" fmla="*/ 27 w 15088"/>
              <a:gd name="T105" fmla="*/ 2 h 3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88" h="3201">
                <a:moveTo>
                  <a:pt x="2" y="80"/>
                </a:moveTo>
                <a:cubicBezTo>
                  <a:pt x="1" y="81"/>
                  <a:pt x="1" y="82"/>
                  <a:pt x="1" y="83"/>
                </a:cubicBezTo>
                <a:cubicBezTo>
                  <a:pt x="1" y="84"/>
                  <a:pt x="0" y="85"/>
                  <a:pt x="2" y="86"/>
                </a:cubicBezTo>
                <a:cubicBezTo>
                  <a:pt x="3" y="87"/>
                  <a:pt x="6" y="89"/>
                  <a:pt x="36" y="100"/>
                </a:cubicBezTo>
                <a:cubicBezTo>
                  <a:pt x="66" y="110"/>
                  <a:pt x="124" y="128"/>
                  <a:pt x="169" y="143"/>
                </a:cubicBezTo>
                <a:cubicBezTo>
                  <a:pt x="215" y="158"/>
                  <a:pt x="248" y="169"/>
                  <a:pt x="316" y="193"/>
                </a:cubicBezTo>
                <a:cubicBezTo>
                  <a:pt x="383" y="218"/>
                  <a:pt x="484" y="256"/>
                  <a:pt x="547" y="280"/>
                </a:cubicBezTo>
                <a:cubicBezTo>
                  <a:pt x="611" y="304"/>
                  <a:pt x="637" y="313"/>
                  <a:pt x="707" y="337"/>
                </a:cubicBezTo>
                <a:cubicBezTo>
                  <a:pt x="776" y="361"/>
                  <a:pt x="889" y="401"/>
                  <a:pt x="1003" y="453"/>
                </a:cubicBezTo>
                <a:cubicBezTo>
                  <a:pt x="1118" y="505"/>
                  <a:pt x="1234" y="570"/>
                  <a:pt x="1386" y="648"/>
                </a:cubicBezTo>
                <a:cubicBezTo>
                  <a:pt x="1537" y="726"/>
                  <a:pt x="1724" y="816"/>
                  <a:pt x="1929" y="899"/>
                </a:cubicBezTo>
                <a:cubicBezTo>
                  <a:pt x="2134" y="981"/>
                  <a:pt x="2356" y="1057"/>
                  <a:pt x="2602" y="1133"/>
                </a:cubicBezTo>
                <a:cubicBezTo>
                  <a:pt x="2848" y="1209"/>
                  <a:pt x="3118" y="1285"/>
                  <a:pt x="3397" y="1369"/>
                </a:cubicBezTo>
                <a:cubicBezTo>
                  <a:pt x="3675" y="1452"/>
                  <a:pt x="3963" y="1544"/>
                  <a:pt x="4158" y="1608"/>
                </a:cubicBezTo>
                <a:cubicBezTo>
                  <a:pt x="4353" y="1672"/>
                  <a:pt x="4456" y="1708"/>
                  <a:pt x="4544" y="1740"/>
                </a:cubicBezTo>
                <a:cubicBezTo>
                  <a:pt x="4632" y="1773"/>
                  <a:pt x="4706" y="1801"/>
                  <a:pt x="4800" y="1839"/>
                </a:cubicBezTo>
                <a:cubicBezTo>
                  <a:pt x="4894" y="1877"/>
                  <a:pt x="5008" y="1924"/>
                  <a:pt x="5108" y="1969"/>
                </a:cubicBezTo>
                <a:cubicBezTo>
                  <a:pt x="5208" y="2015"/>
                  <a:pt x="5294" y="2057"/>
                  <a:pt x="5378" y="2096"/>
                </a:cubicBezTo>
                <a:cubicBezTo>
                  <a:pt x="5462" y="2134"/>
                  <a:pt x="5544" y="2167"/>
                  <a:pt x="5625" y="2202"/>
                </a:cubicBezTo>
                <a:cubicBezTo>
                  <a:pt x="5705" y="2236"/>
                  <a:pt x="5785" y="2272"/>
                  <a:pt x="5856" y="2300"/>
                </a:cubicBezTo>
                <a:cubicBezTo>
                  <a:pt x="5928" y="2329"/>
                  <a:pt x="5991" y="2349"/>
                  <a:pt x="6039" y="2362"/>
                </a:cubicBezTo>
                <a:cubicBezTo>
                  <a:pt x="6087" y="2375"/>
                  <a:pt x="6120" y="2381"/>
                  <a:pt x="6165" y="2384"/>
                </a:cubicBezTo>
                <a:cubicBezTo>
                  <a:pt x="6211" y="2388"/>
                  <a:pt x="6269" y="2390"/>
                  <a:pt x="6339" y="2395"/>
                </a:cubicBezTo>
                <a:cubicBezTo>
                  <a:pt x="6409" y="2399"/>
                  <a:pt x="6490" y="2406"/>
                  <a:pt x="6596" y="2416"/>
                </a:cubicBezTo>
                <a:cubicBezTo>
                  <a:pt x="6701" y="2427"/>
                  <a:pt x="6830" y="2441"/>
                  <a:pt x="6957" y="2455"/>
                </a:cubicBezTo>
                <a:cubicBezTo>
                  <a:pt x="7084" y="2468"/>
                  <a:pt x="7210" y="2482"/>
                  <a:pt x="7322" y="2496"/>
                </a:cubicBezTo>
                <a:cubicBezTo>
                  <a:pt x="7434" y="2509"/>
                  <a:pt x="7532" y="2522"/>
                  <a:pt x="7650" y="2536"/>
                </a:cubicBezTo>
                <a:cubicBezTo>
                  <a:pt x="7768" y="2550"/>
                  <a:pt x="7906" y="2565"/>
                  <a:pt x="8042" y="2583"/>
                </a:cubicBezTo>
                <a:cubicBezTo>
                  <a:pt x="8177" y="2600"/>
                  <a:pt x="8309" y="2620"/>
                  <a:pt x="8446" y="2639"/>
                </a:cubicBezTo>
                <a:cubicBezTo>
                  <a:pt x="8583" y="2658"/>
                  <a:pt x="8724" y="2677"/>
                  <a:pt x="8909" y="2701"/>
                </a:cubicBezTo>
                <a:cubicBezTo>
                  <a:pt x="9094" y="2725"/>
                  <a:pt x="9323" y="2754"/>
                  <a:pt x="9533" y="2779"/>
                </a:cubicBezTo>
                <a:cubicBezTo>
                  <a:pt x="9743" y="2805"/>
                  <a:pt x="9936" y="2827"/>
                  <a:pt x="10100" y="2843"/>
                </a:cubicBezTo>
                <a:cubicBezTo>
                  <a:pt x="10264" y="2860"/>
                  <a:pt x="10400" y="2870"/>
                  <a:pt x="10518" y="2877"/>
                </a:cubicBezTo>
                <a:cubicBezTo>
                  <a:pt x="10636" y="2883"/>
                  <a:pt x="10737" y="2886"/>
                  <a:pt x="10844" y="2889"/>
                </a:cubicBezTo>
                <a:cubicBezTo>
                  <a:pt x="10951" y="2891"/>
                  <a:pt x="11064" y="2894"/>
                  <a:pt x="11163" y="2897"/>
                </a:cubicBezTo>
                <a:cubicBezTo>
                  <a:pt x="11261" y="2900"/>
                  <a:pt x="11345" y="2904"/>
                  <a:pt x="11416" y="2908"/>
                </a:cubicBezTo>
                <a:cubicBezTo>
                  <a:pt x="11487" y="2912"/>
                  <a:pt x="11546" y="2916"/>
                  <a:pt x="11626" y="2923"/>
                </a:cubicBezTo>
                <a:cubicBezTo>
                  <a:pt x="11705" y="2930"/>
                  <a:pt x="11806" y="2939"/>
                  <a:pt x="11910" y="2948"/>
                </a:cubicBezTo>
                <a:cubicBezTo>
                  <a:pt x="12013" y="2958"/>
                  <a:pt x="12118" y="2968"/>
                  <a:pt x="12197" y="2974"/>
                </a:cubicBezTo>
                <a:cubicBezTo>
                  <a:pt x="12276" y="2980"/>
                  <a:pt x="12328" y="2983"/>
                  <a:pt x="12390" y="2982"/>
                </a:cubicBezTo>
                <a:cubicBezTo>
                  <a:pt x="12452" y="2981"/>
                  <a:pt x="12524" y="2975"/>
                  <a:pt x="12596" y="2968"/>
                </a:cubicBezTo>
                <a:cubicBezTo>
                  <a:pt x="12668" y="2961"/>
                  <a:pt x="12740" y="2954"/>
                  <a:pt x="12805" y="2947"/>
                </a:cubicBezTo>
                <a:cubicBezTo>
                  <a:pt x="12870" y="2941"/>
                  <a:pt x="12927" y="2935"/>
                  <a:pt x="13020" y="2925"/>
                </a:cubicBezTo>
                <a:cubicBezTo>
                  <a:pt x="13113" y="2915"/>
                  <a:pt x="13242" y="2901"/>
                  <a:pt x="13366" y="2891"/>
                </a:cubicBezTo>
                <a:cubicBezTo>
                  <a:pt x="13491" y="2880"/>
                  <a:pt x="13611" y="2872"/>
                  <a:pt x="13676" y="2869"/>
                </a:cubicBezTo>
                <a:cubicBezTo>
                  <a:pt x="13741" y="2865"/>
                  <a:pt x="13750" y="2865"/>
                  <a:pt x="13757" y="2863"/>
                </a:cubicBezTo>
                <a:cubicBezTo>
                  <a:pt x="13763" y="2861"/>
                  <a:pt x="13767" y="2857"/>
                  <a:pt x="13770" y="2853"/>
                </a:cubicBezTo>
                <a:cubicBezTo>
                  <a:pt x="13773" y="2850"/>
                  <a:pt x="13775" y="2847"/>
                  <a:pt x="13782" y="2843"/>
                </a:cubicBezTo>
                <a:cubicBezTo>
                  <a:pt x="13788" y="2839"/>
                  <a:pt x="13798" y="2833"/>
                  <a:pt x="13807" y="2829"/>
                </a:cubicBezTo>
                <a:cubicBezTo>
                  <a:pt x="13817" y="2826"/>
                  <a:pt x="13827" y="2823"/>
                  <a:pt x="13847" y="2822"/>
                </a:cubicBezTo>
                <a:cubicBezTo>
                  <a:pt x="13867" y="2820"/>
                  <a:pt x="13899" y="2820"/>
                  <a:pt x="13918" y="2820"/>
                </a:cubicBezTo>
                <a:cubicBezTo>
                  <a:pt x="13937" y="2821"/>
                  <a:pt x="13943" y="2823"/>
                  <a:pt x="13951" y="2825"/>
                </a:cubicBezTo>
                <a:cubicBezTo>
                  <a:pt x="13959" y="2828"/>
                  <a:pt x="13968" y="2831"/>
                  <a:pt x="13975" y="2837"/>
                </a:cubicBezTo>
                <a:cubicBezTo>
                  <a:pt x="13983" y="2842"/>
                  <a:pt x="13989" y="2850"/>
                  <a:pt x="13993" y="2858"/>
                </a:cubicBezTo>
                <a:cubicBezTo>
                  <a:pt x="13998" y="2865"/>
                  <a:pt x="14000" y="2873"/>
                  <a:pt x="14000" y="2882"/>
                </a:cubicBezTo>
                <a:cubicBezTo>
                  <a:pt x="14000" y="2890"/>
                  <a:pt x="13998" y="2899"/>
                  <a:pt x="13997" y="2905"/>
                </a:cubicBezTo>
                <a:cubicBezTo>
                  <a:pt x="13995" y="2912"/>
                  <a:pt x="13994" y="2917"/>
                  <a:pt x="13992" y="2921"/>
                </a:cubicBezTo>
                <a:cubicBezTo>
                  <a:pt x="13991" y="2925"/>
                  <a:pt x="13988" y="2929"/>
                  <a:pt x="13984" y="2933"/>
                </a:cubicBezTo>
                <a:cubicBezTo>
                  <a:pt x="13980" y="2937"/>
                  <a:pt x="13974" y="2941"/>
                  <a:pt x="13965" y="2947"/>
                </a:cubicBezTo>
                <a:cubicBezTo>
                  <a:pt x="13957" y="2954"/>
                  <a:pt x="13946" y="2961"/>
                  <a:pt x="13939" y="2966"/>
                </a:cubicBezTo>
                <a:cubicBezTo>
                  <a:pt x="13932" y="2971"/>
                  <a:pt x="13929" y="2973"/>
                  <a:pt x="13927" y="2975"/>
                </a:cubicBezTo>
                <a:cubicBezTo>
                  <a:pt x="13926" y="2976"/>
                  <a:pt x="13925" y="2978"/>
                  <a:pt x="13924" y="2981"/>
                </a:cubicBezTo>
                <a:cubicBezTo>
                  <a:pt x="13923" y="2985"/>
                  <a:pt x="13922" y="2990"/>
                  <a:pt x="13921" y="2996"/>
                </a:cubicBezTo>
                <a:cubicBezTo>
                  <a:pt x="13920" y="3002"/>
                  <a:pt x="13918" y="3009"/>
                  <a:pt x="13916" y="3016"/>
                </a:cubicBezTo>
                <a:cubicBezTo>
                  <a:pt x="13914" y="3024"/>
                  <a:pt x="13912" y="3032"/>
                  <a:pt x="13912" y="3041"/>
                </a:cubicBezTo>
                <a:cubicBezTo>
                  <a:pt x="13911" y="3051"/>
                  <a:pt x="13912" y="3062"/>
                  <a:pt x="13913" y="3070"/>
                </a:cubicBezTo>
                <a:cubicBezTo>
                  <a:pt x="13913" y="3078"/>
                  <a:pt x="13913" y="3085"/>
                  <a:pt x="13914" y="3089"/>
                </a:cubicBezTo>
                <a:cubicBezTo>
                  <a:pt x="13914" y="3093"/>
                  <a:pt x="13914" y="3096"/>
                  <a:pt x="13915" y="3097"/>
                </a:cubicBezTo>
                <a:cubicBezTo>
                  <a:pt x="13915" y="3098"/>
                  <a:pt x="13916" y="3097"/>
                  <a:pt x="13924" y="3092"/>
                </a:cubicBezTo>
                <a:cubicBezTo>
                  <a:pt x="13933" y="3086"/>
                  <a:pt x="13948" y="3076"/>
                  <a:pt x="13974" y="3057"/>
                </a:cubicBezTo>
                <a:cubicBezTo>
                  <a:pt x="14001" y="3038"/>
                  <a:pt x="14038" y="3009"/>
                  <a:pt x="14063" y="2992"/>
                </a:cubicBezTo>
                <a:cubicBezTo>
                  <a:pt x="14087" y="2975"/>
                  <a:pt x="14098" y="2970"/>
                  <a:pt x="14110" y="2966"/>
                </a:cubicBezTo>
                <a:cubicBezTo>
                  <a:pt x="14122" y="2962"/>
                  <a:pt x="14135" y="2960"/>
                  <a:pt x="14149" y="2960"/>
                </a:cubicBezTo>
                <a:cubicBezTo>
                  <a:pt x="14163" y="2960"/>
                  <a:pt x="14178" y="2964"/>
                  <a:pt x="14189" y="2969"/>
                </a:cubicBezTo>
                <a:cubicBezTo>
                  <a:pt x="14201" y="2974"/>
                  <a:pt x="14210" y="2981"/>
                  <a:pt x="14222" y="2994"/>
                </a:cubicBezTo>
                <a:cubicBezTo>
                  <a:pt x="14235" y="3008"/>
                  <a:pt x="14253" y="3028"/>
                  <a:pt x="14270" y="3048"/>
                </a:cubicBezTo>
                <a:cubicBezTo>
                  <a:pt x="14288" y="3067"/>
                  <a:pt x="14307" y="3087"/>
                  <a:pt x="14326" y="3105"/>
                </a:cubicBezTo>
                <a:cubicBezTo>
                  <a:pt x="14344" y="3123"/>
                  <a:pt x="14363" y="3139"/>
                  <a:pt x="14383" y="3151"/>
                </a:cubicBezTo>
                <a:cubicBezTo>
                  <a:pt x="14402" y="3164"/>
                  <a:pt x="14423" y="3172"/>
                  <a:pt x="14442" y="3179"/>
                </a:cubicBezTo>
                <a:cubicBezTo>
                  <a:pt x="14461" y="3185"/>
                  <a:pt x="14478" y="3190"/>
                  <a:pt x="14504" y="3193"/>
                </a:cubicBezTo>
                <a:cubicBezTo>
                  <a:pt x="14530" y="3197"/>
                  <a:pt x="14565" y="3199"/>
                  <a:pt x="14600" y="3200"/>
                </a:cubicBezTo>
                <a:cubicBezTo>
                  <a:pt x="14635" y="3201"/>
                  <a:pt x="14671" y="3201"/>
                  <a:pt x="14699" y="3200"/>
                </a:cubicBezTo>
                <a:cubicBezTo>
                  <a:pt x="14726" y="3199"/>
                  <a:pt x="14745" y="3198"/>
                  <a:pt x="14761" y="3190"/>
                </a:cubicBezTo>
                <a:cubicBezTo>
                  <a:pt x="14777" y="3182"/>
                  <a:pt x="14790" y="3166"/>
                  <a:pt x="14805" y="3144"/>
                </a:cubicBezTo>
                <a:cubicBezTo>
                  <a:pt x="14820" y="3121"/>
                  <a:pt x="14837" y="3091"/>
                  <a:pt x="14848" y="3063"/>
                </a:cubicBezTo>
                <a:cubicBezTo>
                  <a:pt x="14859" y="3035"/>
                  <a:pt x="14865" y="3009"/>
                  <a:pt x="14869" y="2988"/>
                </a:cubicBezTo>
                <a:cubicBezTo>
                  <a:pt x="14874" y="2968"/>
                  <a:pt x="14877" y="2952"/>
                  <a:pt x="14879" y="2926"/>
                </a:cubicBezTo>
                <a:cubicBezTo>
                  <a:pt x="14881" y="2901"/>
                  <a:pt x="14881" y="2865"/>
                  <a:pt x="14883" y="2834"/>
                </a:cubicBezTo>
                <a:cubicBezTo>
                  <a:pt x="14886" y="2803"/>
                  <a:pt x="14890" y="2777"/>
                  <a:pt x="14893" y="2747"/>
                </a:cubicBezTo>
                <a:cubicBezTo>
                  <a:pt x="14897" y="2717"/>
                  <a:pt x="14898" y="2683"/>
                  <a:pt x="14901" y="2649"/>
                </a:cubicBezTo>
                <a:cubicBezTo>
                  <a:pt x="14903" y="2616"/>
                  <a:pt x="14907" y="2584"/>
                  <a:pt x="14907" y="2556"/>
                </a:cubicBezTo>
                <a:cubicBezTo>
                  <a:pt x="14907" y="2527"/>
                  <a:pt x="14904" y="2502"/>
                  <a:pt x="14898" y="2484"/>
                </a:cubicBezTo>
                <a:cubicBezTo>
                  <a:pt x="14892" y="2467"/>
                  <a:pt x="14883" y="2456"/>
                  <a:pt x="14868" y="2447"/>
                </a:cubicBezTo>
                <a:cubicBezTo>
                  <a:pt x="14853" y="2438"/>
                  <a:pt x="14831" y="2430"/>
                  <a:pt x="14802" y="2419"/>
                </a:cubicBezTo>
                <a:cubicBezTo>
                  <a:pt x="14774" y="2407"/>
                  <a:pt x="14738" y="2393"/>
                  <a:pt x="14700" y="2378"/>
                </a:cubicBezTo>
                <a:cubicBezTo>
                  <a:pt x="14663" y="2363"/>
                  <a:pt x="14624" y="2348"/>
                  <a:pt x="14591" y="2335"/>
                </a:cubicBezTo>
                <a:cubicBezTo>
                  <a:pt x="14557" y="2323"/>
                  <a:pt x="14530" y="2313"/>
                  <a:pt x="14510" y="2306"/>
                </a:cubicBezTo>
                <a:cubicBezTo>
                  <a:pt x="14490" y="2298"/>
                  <a:pt x="14476" y="2293"/>
                  <a:pt x="14467" y="2289"/>
                </a:cubicBezTo>
                <a:cubicBezTo>
                  <a:pt x="14457" y="2284"/>
                  <a:pt x="14451" y="2281"/>
                  <a:pt x="14447" y="2277"/>
                </a:cubicBezTo>
                <a:cubicBezTo>
                  <a:pt x="14443" y="2274"/>
                  <a:pt x="14442" y="2269"/>
                  <a:pt x="14442" y="2265"/>
                </a:cubicBezTo>
                <a:cubicBezTo>
                  <a:pt x="14442" y="2261"/>
                  <a:pt x="14445" y="2258"/>
                  <a:pt x="14448" y="2256"/>
                </a:cubicBezTo>
                <a:cubicBezTo>
                  <a:pt x="14452" y="2254"/>
                  <a:pt x="14457" y="2254"/>
                  <a:pt x="14469" y="2253"/>
                </a:cubicBezTo>
                <a:cubicBezTo>
                  <a:pt x="14480" y="2252"/>
                  <a:pt x="14498" y="2251"/>
                  <a:pt x="14514" y="2249"/>
                </a:cubicBezTo>
                <a:cubicBezTo>
                  <a:pt x="14530" y="2248"/>
                  <a:pt x="14544" y="2245"/>
                  <a:pt x="14559" y="2243"/>
                </a:cubicBezTo>
                <a:cubicBezTo>
                  <a:pt x="14574" y="2242"/>
                  <a:pt x="14590" y="2241"/>
                  <a:pt x="14611" y="2238"/>
                </a:cubicBezTo>
                <a:cubicBezTo>
                  <a:pt x="14632" y="2236"/>
                  <a:pt x="14657" y="2232"/>
                  <a:pt x="14686" y="2227"/>
                </a:cubicBezTo>
                <a:cubicBezTo>
                  <a:pt x="14715" y="2223"/>
                  <a:pt x="14748" y="2217"/>
                  <a:pt x="14780" y="2212"/>
                </a:cubicBezTo>
                <a:cubicBezTo>
                  <a:pt x="14813" y="2206"/>
                  <a:pt x="14846" y="2201"/>
                  <a:pt x="14878" y="2197"/>
                </a:cubicBezTo>
                <a:cubicBezTo>
                  <a:pt x="14909" y="2193"/>
                  <a:pt x="14939" y="2191"/>
                  <a:pt x="14964" y="2189"/>
                </a:cubicBezTo>
                <a:cubicBezTo>
                  <a:pt x="14989" y="2186"/>
                  <a:pt x="15009" y="2184"/>
                  <a:pt x="15021" y="2182"/>
                </a:cubicBezTo>
                <a:cubicBezTo>
                  <a:pt x="15034" y="2180"/>
                  <a:pt x="15039" y="2178"/>
                  <a:pt x="15043" y="2176"/>
                </a:cubicBezTo>
                <a:cubicBezTo>
                  <a:pt x="15047" y="2175"/>
                  <a:pt x="15051" y="2174"/>
                  <a:pt x="15053" y="2170"/>
                </a:cubicBezTo>
                <a:cubicBezTo>
                  <a:pt x="15055" y="2166"/>
                  <a:pt x="15055" y="2160"/>
                  <a:pt x="15061" y="2106"/>
                </a:cubicBezTo>
                <a:cubicBezTo>
                  <a:pt x="15067" y="2052"/>
                  <a:pt x="15078" y="1949"/>
                  <a:pt x="15083" y="1889"/>
                </a:cubicBezTo>
                <a:cubicBezTo>
                  <a:pt x="15088" y="1829"/>
                  <a:pt x="15088" y="1810"/>
                  <a:pt x="15084" y="1792"/>
                </a:cubicBezTo>
                <a:cubicBezTo>
                  <a:pt x="15080" y="1775"/>
                  <a:pt x="15074" y="1758"/>
                  <a:pt x="15063" y="1744"/>
                </a:cubicBezTo>
                <a:cubicBezTo>
                  <a:pt x="15053" y="1729"/>
                  <a:pt x="15040" y="1718"/>
                  <a:pt x="15023" y="1711"/>
                </a:cubicBezTo>
                <a:cubicBezTo>
                  <a:pt x="15006" y="1704"/>
                  <a:pt x="14986" y="1700"/>
                  <a:pt x="14961" y="1698"/>
                </a:cubicBezTo>
                <a:cubicBezTo>
                  <a:pt x="14937" y="1696"/>
                  <a:pt x="14908" y="1695"/>
                  <a:pt x="14880" y="1693"/>
                </a:cubicBezTo>
                <a:cubicBezTo>
                  <a:pt x="14852" y="1691"/>
                  <a:pt x="14824" y="1688"/>
                  <a:pt x="14796" y="1679"/>
                </a:cubicBezTo>
                <a:cubicBezTo>
                  <a:pt x="14768" y="1670"/>
                  <a:pt x="14740" y="1655"/>
                  <a:pt x="14718" y="1639"/>
                </a:cubicBezTo>
                <a:cubicBezTo>
                  <a:pt x="14697" y="1622"/>
                  <a:pt x="14683" y="1603"/>
                  <a:pt x="14671" y="1582"/>
                </a:cubicBezTo>
                <a:cubicBezTo>
                  <a:pt x="14659" y="1562"/>
                  <a:pt x="14648" y="1540"/>
                  <a:pt x="14616" y="1476"/>
                </a:cubicBezTo>
                <a:cubicBezTo>
                  <a:pt x="14583" y="1412"/>
                  <a:pt x="14529" y="1307"/>
                  <a:pt x="14500" y="1254"/>
                </a:cubicBezTo>
                <a:cubicBezTo>
                  <a:pt x="14471" y="1200"/>
                  <a:pt x="14468" y="1199"/>
                  <a:pt x="14460" y="1197"/>
                </a:cubicBezTo>
                <a:cubicBezTo>
                  <a:pt x="14452" y="1195"/>
                  <a:pt x="14438" y="1193"/>
                  <a:pt x="14392" y="1188"/>
                </a:cubicBezTo>
                <a:cubicBezTo>
                  <a:pt x="14346" y="1182"/>
                  <a:pt x="14268" y="1172"/>
                  <a:pt x="14227" y="1167"/>
                </a:cubicBezTo>
                <a:cubicBezTo>
                  <a:pt x="14186" y="1162"/>
                  <a:pt x="14182" y="1162"/>
                  <a:pt x="14179" y="1162"/>
                </a:cubicBezTo>
                <a:cubicBezTo>
                  <a:pt x="14176" y="1163"/>
                  <a:pt x="14173" y="1164"/>
                  <a:pt x="14169" y="1192"/>
                </a:cubicBezTo>
                <a:cubicBezTo>
                  <a:pt x="14165" y="1219"/>
                  <a:pt x="14159" y="1272"/>
                  <a:pt x="14155" y="1307"/>
                </a:cubicBezTo>
                <a:cubicBezTo>
                  <a:pt x="14151" y="1342"/>
                  <a:pt x="14148" y="1359"/>
                  <a:pt x="14145" y="1368"/>
                </a:cubicBezTo>
                <a:cubicBezTo>
                  <a:pt x="14143" y="1377"/>
                  <a:pt x="14140" y="1379"/>
                  <a:pt x="14135" y="1379"/>
                </a:cubicBezTo>
                <a:cubicBezTo>
                  <a:pt x="14131" y="1379"/>
                  <a:pt x="14124" y="1377"/>
                  <a:pt x="14120" y="1377"/>
                </a:cubicBezTo>
                <a:cubicBezTo>
                  <a:pt x="14116" y="1378"/>
                  <a:pt x="14113" y="1381"/>
                  <a:pt x="14111" y="1390"/>
                </a:cubicBezTo>
                <a:cubicBezTo>
                  <a:pt x="14109" y="1399"/>
                  <a:pt x="14109" y="1414"/>
                  <a:pt x="14108" y="1430"/>
                </a:cubicBezTo>
                <a:cubicBezTo>
                  <a:pt x="14107" y="1445"/>
                  <a:pt x="14106" y="1461"/>
                  <a:pt x="14106" y="1472"/>
                </a:cubicBezTo>
                <a:cubicBezTo>
                  <a:pt x="14106" y="1483"/>
                  <a:pt x="14107" y="1488"/>
                  <a:pt x="14112" y="1492"/>
                </a:cubicBezTo>
                <a:cubicBezTo>
                  <a:pt x="14117" y="1495"/>
                  <a:pt x="14126" y="1497"/>
                  <a:pt x="14138" y="1498"/>
                </a:cubicBezTo>
                <a:cubicBezTo>
                  <a:pt x="14150" y="1498"/>
                  <a:pt x="14164" y="1498"/>
                  <a:pt x="14172" y="1500"/>
                </a:cubicBezTo>
                <a:cubicBezTo>
                  <a:pt x="14181" y="1501"/>
                  <a:pt x="14184" y="1505"/>
                  <a:pt x="14185" y="1509"/>
                </a:cubicBezTo>
                <a:cubicBezTo>
                  <a:pt x="14186" y="1514"/>
                  <a:pt x="14186" y="1518"/>
                  <a:pt x="14187" y="1521"/>
                </a:cubicBezTo>
                <a:cubicBezTo>
                  <a:pt x="14189" y="1524"/>
                  <a:pt x="14192" y="1526"/>
                  <a:pt x="14202" y="1527"/>
                </a:cubicBezTo>
                <a:cubicBezTo>
                  <a:pt x="14212" y="1528"/>
                  <a:pt x="14228" y="1529"/>
                  <a:pt x="14255" y="1533"/>
                </a:cubicBezTo>
                <a:cubicBezTo>
                  <a:pt x="14283" y="1536"/>
                  <a:pt x="14321" y="1543"/>
                  <a:pt x="14355" y="1546"/>
                </a:cubicBezTo>
                <a:cubicBezTo>
                  <a:pt x="14390" y="1549"/>
                  <a:pt x="14420" y="1549"/>
                  <a:pt x="14441" y="1549"/>
                </a:cubicBezTo>
                <a:cubicBezTo>
                  <a:pt x="14462" y="1549"/>
                  <a:pt x="14473" y="1550"/>
                  <a:pt x="14482" y="1554"/>
                </a:cubicBezTo>
                <a:cubicBezTo>
                  <a:pt x="14492" y="1558"/>
                  <a:pt x="14499" y="1563"/>
                  <a:pt x="14505" y="1573"/>
                </a:cubicBezTo>
                <a:cubicBezTo>
                  <a:pt x="14511" y="1582"/>
                  <a:pt x="14514" y="1594"/>
                  <a:pt x="14513" y="1607"/>
                </a:cubicBezTo>
                <a:cubicBezTo>
                  <a:pt x="14513" y="1620"/>
                  <a:pt x="14508" y="1634"/>
                  <a:pt x="14498" y="1643"/>
                </a:cubicBezTo>
                <a:cubicBezTo>
                  <a:pt x="14488" y="1653"/>
                  <a:pt x="14473" y="1658"/>
                  <a:pt x="14452" y="1658"/>
                </a:cubicBezTo>
                <a:cubicBezTo>
                  <a:pt x="14432" y="1658"/>
                  <a:pt x="14406" y="1653"/>
                  <a:pt x="14311" y="1643"/>
                </a:cubicBezTo>
                <a:cubicBezTo>
                  <a:pt x="14216" y="1632"/>
                  <a:pt x="14052" y="1615"/>
                  <a:pt x="13963" y="1604"/>
                </a:cubicBezTo>
                <a:cubicBezTo>
                  <a:pt x="13873" y="1593"/>
                  <a:pt x="13857" y="1587"/>
                  <a:pt x="13844" y="1581"/>
                </a:cubicBezTo>
                <a:cubicBezTo>
                  <a:pt x="13831" y="1575"/>
                  <a:pt x="13822" y="1569"/>
                  <a:pt x="13811" y="1560"/>
                </a:cubicBezTo>
                <a:cubicBezTo>
                  <a:pt x="13800" y="1551"/>
                  <a:pt x="13789" y="1539"/>
                  <a:pt x="13781" y="1524"/>
                </a:cubicBezTo>
                <a:cubicBezTo>
                  <a:pt x="13774" y="1509"/>
                  <a:pt x="13770" y="1490"/>
                  <a:pt x="13769" y="1475"/>
                </a:cubicBezTo>
                <a:cubicBezTo>
                  <a:pt x="13768" y="1461"/>
                  <a:pt x="13768" y="1451"/>
                  <a:pt x="13770" y="1436"/>
                </a:cubicBezTo>
                <a:cubicBezTo>
                  <a:pt x="13771" y="1421"/>
                  <a:pt x="13774" y="1402"/>
                  <a:pt x="13775" y="1385"/>
                </a:cubicBezTo>
                <a:cubicBezTo>
                  <a:pt x="13777" y="1368"/>
                  <a:pt x="13777" y="1352"/>
                  <a:pt x="13776" y="1343"/>
                </a:cubicBezTo>
                <a:cubicBezTo>
                  <a:pt x="13775" y="1334"/>
                  <a:pt x="13773" y="1332"/>
                  <a:pt x="13767" y="1330"/>
                </a:cubicBezTo>
                <a:cubicBezTo>
                  <a:pt x="13760" y="1328"/>
                  <a:pt x="13748" y="1328"/>
                  <a:pt x="13737" y="1328"/>
                </a:cubicBezTo>
                <a:cubicBezTo>
                  <a:pt x="13726" y="1327"/>
                  <a:pt x="13716" y="1327"/>
                  <a:pt x="13709" y="1328"/>
                </a:cubicBezTo>
                <a:cubicBezTo>
                  <a:pt x="13702" y="1328"/>
                  <a:pt x="13697" y="1329"/>
                  <a:pt x="13695" y="1336"/>
                </a:cubicBezTo>
                <a:cubicBezTo>
                  <a:pt x="13693" y="1343"/>
                  <a:pt x="13694" y="1358"/>
                  <a:pt x="13692" y="1377"/>
                </a:cubicBezTo>
                <a:cubicBezTo>
                  <a:pt x="13691" y="1397"/>
                  <a:pt x="13687" y="1422"/>
                  <a:pt x="13681" y="1445"/>
                </a:cubicBezTo>
                <a:cubicBezTo>
                  <a:pt x="13674" y="1468"/>
                  <a:pt x="13666" y="1489"/>
                  <a:pt x="13659" y="1503"/>
                </a:cubicBezTo>
                <a:cubicBezTo>
                  <a:pt x="13651" y="1518"/>
                  <a:pt x="13645" y="1525"/>
                  <a:pt x="13637" y="1531"/>
                </a:cubicBezTo>
                <a:cubicBezTo>
                  <a:pt x="13629" y="1537"/>
                  <a:pt x="13620" y="1541"/>
                  <a:pt x="13607" y="1543"/>
                </a:cubicBezTo>
                <a:cubicBezTo>
                  <a:pt x="13594" y="1545"/>
                  <a:pt x="13579" y="1544"/>
                  <a:pt x="13544" y="1542"/>
                </a:cubicBezTo>
                <a:cubicBezTo>
                  <a:pt x="13508" y="1539"/>
                  <a:pt x="13453" y="1535"/>
                  <a:pt x="13414" y="1531"/>
                </a:cubicBezTo>
                <a:cubicBezTo>
                  <a:pt x="13375" y="1526"/>
                  <a:pt x="13354" y="1520"/>
                  <a:pt x="13329" y="1516"/>
                </a:cubicBezTo>
                <a:cubicBezTo>
                  <a:pt x="13305" y="1513"/>
                  <a:pt x="13278" y="1510"/>
                  <a:pt x="13262" y="1508"/>
                </a:cubicBezTo>
                <a:cubicBezTo>
                  <a:pt x="13245" y="1506"/>
                  <a:pt x="13238" y="1505"/>
                  <a:pt x="13235" y="1507"/>
                </a:cubicBezTo>
                <a:cubicBezTo>
                  <a:pt x="13231" y="1510"/>
                  <a:pt x="13231" y="1515"/>
                  <a:pt x="13230" y="1533"/>
                </a:cubicBezTo>
                <a:cubicBezTo>
                  <a:pt x="13228" y="1551"/>
                  <a:pt x="13226" y="1580"/>
                  <a:pt x="13223" y="1603"/>
                </a:cubicBezTo>
                <a:cubicBezTo>
                  <a:pt x="13221" y="1625"/>
                  <a:pt x="13219" y="1641"/>
                  <a:pt x="13217" y="1662"/>
                </a:cubicBezTo>
                <a:cubicBezTo>
                  <a:pt x="13214" y="1683"/>
                  <a:pt x="13212" y="1710"/>
                  <a:pt x="13211" y="1729"/>
                </a:cubicBezTo>
                <a:cubicBezTo>
                  <a:pt x="13209" y="1747"/>
                  <a:pt x="13208" y="1758"/>
                  <a:pt x="13208" y="1766"/>
                </a:cubicBezTo>
                <a:cubicBezTo>
                  <a:pt x="13207" y="1774"/>
                  <a:pt x="13207" y="1779"/>
                  <a:pt x="13209" y="1783"/>
                </a:cubicBezTo>
                <a:cubicBezTo>
                  <a:pt x="13212" y="1788"/>
                  <a:pt x="13216" y="1792"/>
                  <a:pt x="13226" y="1794"/>
                </a:cubicBezTo>
                <a:cubicBezTo>
                  <a:pt x="13235" y="1796"/>
                  <a:pt x="13249" y="1797"/>
                  <a:pt x="13261" y="1798"/>
                </a:cubicBezTo>
                <a:cubicBezTo>
                  <a:pt x="13272" y="1799"/>
                  <a:pt x="13282" y="1800"/>
                  <a:pt x="13287" y="1799"/>
                </a:cubicBezTo>
                <a:cubicBezTo>
                  <a:pt x="13293" y="1799"/>
                  <a:pt x="13294" y="1795"/>
                  <a:pt x="13294" y="1785"/>
                </a:cubicBezTo>
                <a:cubicBezTo>
                  <a:pt x="13295" y="1775"/>
                  <a:pt x="13294" y="1760"/>
                  <a:pt x="13294" y="1743"/>
                </a:cubicBezTo>
                <a:cubicBezTo>
                  <a:pt x="13294" y="1727"/>
                  <a:pt x="13295" y="1711"/>
                  <a:pt x="13297" y="1696"/>
                </a:cubicBezTo>
                <a:cubicBezTo>
                  <a:pt x="13299" y="1682"/>
                  <a:pt x="13302" y="1670"/>
                  <a:pt x="13306" y="1660"/>
                </a:cubicBezTo>
                <a:cubicBezTo>
                  <a:pt x="13310" y="1649"/>
                  <a:pt x="13314" y="1640"/>
                  <a:pt x="13319" y="1634"/>
                </a:cubicBezTo>
                <a:cubicBezTo>
                  <a:pt x="13324" y="1627"/>
                  <a:pt x="13329" y="1623"/>
                  <a:pt x="13340" y="1621"/>
                </a:cubicBezTo>
                <a:cubicBezTo>
                  <a:pt x="13350" y="1620"/>
                  <a:pt x="13366" y="1620"/>
                  <a:pt x="13381" y="1622"/>
                </a:cubicBezTo>
                <a:cubicBezTo>
                  <a:pt x="13396" y="1624"/>
                  <a:pt x="13410" y="1627"/>
                  <a:pt x="13462" y="1634"/>
                </a:cubicBezTo>
                <a:cubicBezTo>
                  <a:pt x="13515" y="1640"/>
                  <a:pt x="13605" y="1650"/>
                  <a:pt x="13825" y="1675"/>
                </a:cubicBezTo>
                <a:cubicBezTo>
                  <a:pt x="14045" y="1701"/>
                  <a:pt x="14395" y="1741"/>
                  <a:pt x="14579" y="1762"/>
                </a:cubicBezTo>
                <a:cubicBezTo>
                  <a:pt x="14763" y="1783"/>
                  <a:pt x="14780" y="1784"/>
                  <a:pt x="14799" y="1786"/>
                </a:cubicBezTo>
                <a:cubicBezTo>
                  <a:pt x="14817" y="1788"/>
                  <a:pt x="14837" y="1791"/>
                  <a:pt x="14857" y="1796"/>
                </a:cubicBezTo>
                <a:cubicBezTo>
                  <a:pt x="14876" y="1801"/>
                  <a:pt x="14895" y="1807"/>
                  <a:pt x="14912" y="1817"/>
                </a:cubicBezTo>
                <a:cubicBezTo>
                  <a:pt x="14929" y="1827"/>
                  <a:pt x="14944" y="1840"/>
                  <a:pt x="14953" y="1856"/>
                </a:cubicBezTo>
                <a:cubicBezTo>
                  <a:pt x="14963" y="1872"/>
                  <a:pt x="14966" y="1890"/>
                  <a:pt x="14964" y="1910"/>
                </a:cubicBezTo>
                <a:cubicBezTo>
                  <a:pt x="14961" y="1930"/>
                  <a:pt x="14952" y="1952"/>
                  <a:pt x="14934" y="1974"/>
                </a:cubicBezTo>
                <a:cubicBezTo>
                  <a:pt x="14916" y="1997"/>
                  <a:pt x="14890" y="2019"/>
                  <a:pt x="14860" y="2037"/>
                </a:cubicBezTo>
                <a:cubicBezTo>
                  <a:pt x="14830" y="2056"/>
                  <a:pt x="14796" y="2071"/>
                  <a:pt x="14747" y="2087"/>
                </a:cubicBezTo>
                <a:cubicBezTo>
                  <a:pt x="14698" y="2103"/>
                  <a:pt x="14633" y="2122"/>
                  <a:pt x="14574" y="2137"/>
                </a:cubicBezTo>
                <a:cubicBezTo>
                  <a:pt x="14514" y="2153"/>
                  <a:pt x="14459" y="2167"/>
                  <a:pt x="14408" y="2176"/>
                </a:cubicBezTo>
                <a:cubicBezTo>
                  <a:pt x="14356" y="2185"/>
                  <a:pt x="14308" y="2189"/>
                  <a:pt x="14254" y="2191"/>
                </a:cubicBezTo>
                <a:cubicBezTo>
                  <a:pt x="14200" y="2194"/>
                  <a:pt x="14142" y="2196"/>
                  <a:pt x="14098" y="2196"/>
                </a:cubicBezTo>
                <a:cubicBezTo>
                  <a:pt x="14053" y="2196"/>
                  <a:pt x="14023" y="2195"/>
                  <a:pt x="13990" y="2192"/>
                </a:cubicBezTo>
                <a:cubicBezTo>
                  <a:pt x="13956" y="2189"/>
                  <a:pt x="13919" y="2186"/>
                  <a:pt x="13885" y="2179"/>
                </a:cubicBezTo>
                <a:cubicBezTo>
                  <a:pt x="13850" y="2172"/>
                  <a:pt x="13819" y="2163"/>
                  <a:pt x="13761" y="2148"/>
                </a:cubicBezTo>
                <a:cubicBezTo>
                  <a:pt x="13703" y="2133"/>
                  <a:pt x="13617" y="2114"/>
                  <a:pt x="13540" y="2098"/>
                </a:cubicBezTo>
                <a:cubicBezTo>
                  <a:pt x="13464" y="2082"/>
                  <a:pt x="13396" y="2070"/>
                  <a:pt x="13330" y="2058"/>
                </a:cubicBezTo>
                <a:cubicBezTo>
                  <a:pt x="13264" y="2046"/>
                  <a:pt x="13200" y="2034"/>
                  <a:pt x="13129" y="2025"/>
                </a:cubicBezTo>
                <a:cubicBezTo>
                  <a:pt x="13057" y="2015"/>
                  <a:pt x="12979" y="2007"/>
                  <a:pt x="12851" y="1995"/>
                </a:cubicBezTo>
                <a:cubicBezTo>
                  <a:pt x="12723" y="1983"/>
                  <a:pt x="12545" y="1967"/>
                  <a:pt x="12338" y="1946"/>
                </a:cubicBezTo>
                <a:cubicBezTo>
                  <a:pt x="12131" y="1924"/>
                  <a:pt x="11893" y="1897"/>
                  <a:pt x="11690" y="1874"/>
                </a:cubicBezTo>
                <a:cubicBezTo>
                  <a:pt x="11486" y="1850"/>
                  <a:pt x="11317" y="1831"/>
                  <a:pt x="11155" y="1813"/>
                </a:cubicBezTo>
                <a:cubicBezTo>
                  <a:pt x="10994" y="1795"/>
                  <a:pt x="10841" y="1779"/>
                  <a:pt x="10678" y="1761"/>
                </a:cubicBezTo>
                <a:cubicBezTo>
                  <a:pt x="10515" y="1742"/>
                  <a:pt x="10341" y="1722"/>
                  <a:pt x="10225" y="1709"/>
                </a:cubicBezTo>
                <a:cubicBezTo>
                  <a:pt x="10109" y="1695"/>
                  <a:pt x="10050" y="1688"/>
                  <a:pt x="9919" y="1673"/>
                </a:cubicBezTo>
                <a:cubicBezTo>
                  <a:pt x="9788" y="1658"/>
                  <a:pt x="9586" y="1634"/>
                  <a:pt x="9439" y="1619"/>
                </a:cubicBezTo>
                <a:cubicBezTo>
                  <a:pt x="9292" y="1603"/>
                  <a:pt x="9200" y="1595"/>
                  <a:pt x="8973" y="1571"/>
                </a:cubicBezTo>
                <a:cubicBezTo>
                  <a:pt x="8746" y="1547"/>
                  <a:pt x="8383" y="1505"/>
                  <a:pt x="8156" y="1479"/>
                </a:cubicBezTo>
                <a:cubicBezTo>
                  <a:pt x="7930" y="1453"/>
                  <a:pt x="7838" y="1443"/>
                  <a:pt x="7788" y="1437"/>
                </a:cubicBezTo>
                <a:cubicBezTo>
                  <a:pt x="7737" y="1431"/>
                  <a:pt x="7727" y="1429"/>
                  <a:pt x="7719" y="1428"/>
                </a:cubicBezTo>
                <a:cubicBezTo>
                  <a:pt x="7711" y="1427"/>
                  <a:pt x="7706" y="1427"/>
                  <a:pt x="7702" y="1427"/>
                </a:cubicBezTo>
                <a:cubicBezTo>
                  <a:pt x="7699" y="1428"/>
                  <a:pt x="7698" y="1430"/>
                  <a:pt x="7696" y="1447"/>
                </a:cubicBezTo>
                <a:cubicBezTo>
                  <a:pt x="7694" y="1464"/>
                  <a:pt x="7691" y="1495"/>
                  <a:pt x="7690" y="1512"/>
                </a:cubicBezTo>
                <a:cubicBezTo>
                  <a:pt x="7688" y="1528"/>
                  <a:pt x="7688" y="1531"/>
                  <a:pt x="7689" y="1532"/>
                </a:cubicBezTo>
                <a:cubicBezTo>
                  <a:pt x="7689" y="1534"/>
                  <a:pt x="7690" y="1535"/>
                  <a:pt x="7692" y="1537"/>
                </a:cubicBezTo>
                <a:cubicBezTo>
                  <a:pt x="7695" y="1538"/>
                  <a:pt x="7698" y="1539"/>
                  <a:pt x="7706" y="1539"/>
                </a:cubicBezTo>
                <a:cubicBezTo>
                  <a:pt x="7714" y="1539"/>
                  <a:pt x="7726" y="1539"/>
                  <a:pt x="7771" y="1542"/>
                </a:cubicBezTo>
                <a:cubicBezTo>
                  <a:pt x="7817" y="1546"/>
                  <a:pt x="7895" y="1554"/>
                  <a:pt x="8012" y="1566"/>
                </a:cubicBezTo>
                <a:cubicBezTo>
                  <a:pt x="8129" y="1579"/>
                  <a:pt x="8284" y="1596"/>
                  <a:pt x="8444" y="1614"/>
                </a:cubicBezTo>
                <a:cubicBezTo>
                  <a:pt x="8603" y="1632"/>
                  <a:pt x="8767" y="1650"/>
                  <a:pt x="9008" y="1678"/>
                </a:cubicBezTo>
                <a:cubicBezTo>
                  <a:pt x="9250" y="1706"/>
                  <a:pt x="9568" y="1743"/>
                  <a:pt x="9813" y="1770"/>
                </a:cubicBezTo>
                <a:cubicBezTo>
                  <a:pt x="10057" y="1798"/>
                  <a:pt x="10229" y="1815"/>
                  <a:pt x="10471" y="1842"/>
                </a:cubicBezTo>
                <a:cubicBezTo>
                  <a:pt x="10713" y="1868"/>
                  <a:pt x="11025" y="1903"/>
                  <a:pt x="11269" y="1931"/>
                </a:cubicBezTo>
                <a:cubicBezTo>
                  <a:pt x="11514" y="1959"/>
                  <a:pt x="11691" y="1980"/>
                  <a:pt x="11893" y="2003"/>
                </a:cubicBezTo>
                <a:cubicBezTo>
                  <a:pt x="12095" y="2026"/>
                  <a:pt x="12323" y="2051"/>
                  <a:pt x="12533" y="2072"/>
                </a:cubicBezTo>
                <a:cubicBezTo>
                  <a:pt x="12743" y="2093"/>
                  <a:pt x="12935" y="2110"/>
                  <a:pt x="13071" y="2127"/>
                </a:cubicBezTo>
                <a:cubicBezTo>
                  <a:pt x="13208" y="2144"/>
                  <a:pt x="13288" y="2161"/>
                  <a:pt x="13363" y="2180"/>
                </a:cubicBezTo>
                <a:cubicBezTo>
                  <a:pt x="13437" y="2198"/>
                  <a:pt x="13505" y="2218"/>
                  <a:pt x="13559" y="2232"/>
                </a:cubicBezTo>
                <a:cubicBezTo>
                  <a:pt x="13614" y="2246"/>
                  <a:pt x="13655" y="2253"/>
                  <a:pt x="13692" y="2259"/>
                </a:cubicBezTo>
                <a:cubicBezTo>
                  <a:pt x="13730" y="2265"/>
                  <a:pt x="13762" y="2270"/>
                  <a:pt x="13801" y="2276"/>
                </a:cubicBezTo>
                <a:cubicBezTo>
                  <a:pt x="13839" y="2281"/>
                  <a:pt x="13883" y="2287"/>
                  <a:pt x="13915" y="2291"/>
                </a:cubicBezTo>
                <a:cubicBezTo>
                  <a:pt x="13947" y="2295"/>
                  <a:pt x="13967" y="2298"/>
                  <a:pt x="13984" y="2299"/>
                </a:cubicBezTo>
                <a:cubicBezTo>
                  <a:pt x="14002" y="2300"/>
                  <a:pt x="14016" y="2299"/>
                  <a:pt x="14043" y="2301"/>
                </a:cubicBezTo>
                <a:cubicBezTo>
                  <a:pt x="14069" y="2303"/>
                  <a:pt x="14108" y="2308"/>
                  <a:pt x="14154" y="2314"/>
                </a:cubicBezTo>
                <a:cubicBezTo>
                  <a:pt x="14200" y="2320"/>
                  <a:pt x="14254" y="2327"/>
                  <a:pt x="14290" y="2335"/>
                </a:cubicBezTo>
                <a:cubicBezTo>
                  <a:pt x="14326" y="2344"/>
                  <a:pt x="14345" y="2353"/>
                  <a:pt x="14381" y="2368"/>
                </a:cubicBezTo>
                <a:cubicBezTo>
                  <a:pt x="14417" y="2382"/>
                  <a:pt x="14469" y="2402"/>
                  <a:pt x="14514" y="2421"/>
                </a:cubicBezTo>
                <a:cubicBezTo>
                  <a:pt x="14560" y="2441"/>
                  <a:pt x="14599" y="2460"/>
                  <a:pt x="14631" y="2477"/>
                </a:cubicBezTo>
                <a:cubicBezTo>
                  <a:pt x="14662" y="2495"/>
                  <a:pt x="14687" y="2510"/>
                  <a:pt x="14706" y="2526"/>
                </a:cubicBezTo>
                <a:cubicBezTo>
                  <a:pt x="14726" y="2541"/>
                  <a:pt x="14741" y="2556"/>
                  <a:pt x="14754" y="2574"/>
                </a:cubicBezTo>
                <a:cubicBezTo>
                  <a:pt x="14766" y="2592"/>
                  <a:pt x="14776" y="2612"/>
                  <a:pt x="14782" y="2630"/>
                </a:cubicBezTo>
                <a:cubicBezTo>
                  <a:pt x="14788" y="2648"/>
                  <a:pt x="14790" y="2664"/>
                  <a:pt x="14790" y="2686"/>
                </a:cubicBezTo>
                <a:cubicBezTo>
                  <a:pt x="14790" y="2707"/>
                  <a:pt x="14788" y="2732"/>
                  <a:pt x="14785" y="2762"/>
                </a:cubicBezTo>
                <a:cubicBezTo>
                  <a:pt x="14782" y="2793"/>
                  <a:pt x="14778" y="2828"/>
                  <a:pt x="14775" y="2855"/>
                </a:cubicBezTo>
                <a:cubicBezTo>
                  <a:pt x="14771" y="2881"/>
                  <a:pt x="14769" y="2900"/>
                  <a:pt x="14757" y="2926"/>
                </a:cubicBezTo>
                <a:cubicBezTo>
                  <a:pt x="14745" y="2953"/>
                  <a:pt x="14724" y="2987"/>
                  <a:pt x="14702" y="3010"/>
                </a:cubicBezTo>
                <a:cubicBezTo>
                  <a:pt x="14680" y="3033"/>
                  <a:pt x="14658" y="3045"/>
                  <a:pt x="14631" y="3051"/>
                </a:cubicBezTo>
                <a:cubicBezTo>
                  <a:pt x="14605" y="3058"/>
                  <a:pt x="14574" y="3060"/>
                  <a:pt x="14547" y="3057"/>
                </a:cubicBezTo>
                <a:cubicBezTo>
                  <a:pt x="14519" y="3054"/>
                  <a:pt x="14495" y="3046"/>
                  <a:pt x="14469" y="3033"/>
                </a:cubicBezTo>
                <a:cubicBezTo>
                  <a:pt x="14444" y="3019"/>
                  <a:pt x="14419" y="3000"/>
                  <a:pt x="14385" y="2973"/>
                </a:cubicBezTo>
                <a:cubicBezTo>
                  <a:pt x="14351" y="2945"/>
                  <a:pt x="14308" y="2910"/>
                  <a:pt x="14272" y="2880"/>
                </a:cubicBezTo>
                <a:cubicBezTo>
                  <a:pt x="14236" y="2850"/>
                  <a:pt x="14206" y="2825"/>
                  <a:pt x="14177" y="2805"/>
                </a:cubicBezTo>
                <a:cubicBezTo>
                  <a:pt x="14148" y="2786"/>
                  <a:pt x="14121" y="2772"/>
                  <a:pt x="14092" y="2764"/>
                </a:cubicBezTo>
                <a:cubicBezTo>
                  <a:pt x="14064" y="2756"/>
                  <a:pt x="14035" y="2754"/>
                  <a:pt x="14009" y="2754"/>
                </a:cubicBezTo>
                <a:cubicBezTo>
                  <a:pt x="13984" y="2753"/>
                  <a:pt x="13962" y="2754"/>
                  <a:pt x="13910" y="2754"/>
                </a:cubicBezTo>
                <a:cubicBezTo>
                  <a:pt x="13858" y="2754"/>
                  <a:pt x="13776" y="2753"/>
                  <a:pt x="13719" y="2753"/>
                </a:cubicBezTo>
                <a:cubicBezTo>
                  <a:pt x="13663" y="2753"/>
                  <a:pt x="13633" y="2754"/>
                  <a:pt x="13445" y="2773"/>
                </a:cubicBezTo>
                <a:cubicBezTo>
                  <a:pt x="13258" y="2791"/>
                  <a:pt x="12912" y="2825"/>
                  <a:pt x="12720" y="2845"/>
                </a:cubicBezTo>
                <a:cubicBezTo>
                  <a:pt x="12528" y="2865"/>
                  <a:pt x="12490" y="2869"/>
                  <a:pt x="12452" y="2873"/>
                </a:cubicBezTo>
                <a:cubicBezTo>
                  <a:pt x="12414" y="2877"/>
                  <a:pt x="12376" y="2881"/>
                  <a:pt x="12319" y="2881"/>
                </a:cubicBezTo>
                <a:cubicBezTo>
                  <a:pt x="12263" y="2880"/>
                  <a:pt x="12189" y="2875"/>
                  <a:pt x="12098" y="2865"/>
                </a:cubicBezTo>
                <a:cubicBezTo>
                  <a:pt x="12007" y="2856"/>
                  <a:pt x="11900" y="2842"/>
                  <a:pt x="11782" y="2829"/>
                </a:cubicBezTo>
                <a:cubicBezTo>
                  <a:pt x="11665" y="2815"/>
                  <a:pt x="11538" y="2801"/>
                  <a:pt x="11441" y="2795"/>
                </a:cubicBezTo>
                <a:cubicBezTo>
                  <a:pt x="11345" y="2789"/>
                  <a:pt x="11278" y="2790"/>
                  <a:pt x="11193" y="2789"/>
                </a:cubicBezTo>
                <a:cubicBezTo>
                  <a:pt x="11108" y="2788"/>
                  <a:pt x="11005" y="2784"/>
                  <a:pt x="10915" y="2781"/>
                </a:cubicBezTo>
                <a:cubicBezTo>
                  <a:pt x="10825" y="2778"/>
                  <a:pt x="10748" y="2776"/>
                  <a:pt x="10645" y="2770"/>
                </a:cubicBezTo>
                <a:cubicBezTo>
                  <a:pt x="10542" y="2764"/>
                  <a:pt x="10412" y="2755"/>
                  <a:pt x="10281" y="2745"/>
                </a:cubicBezTo>
                <a:cubicBezTo>
                  <a:pt x="10149" y="2735"/>
                  <a:pt x="10016" y="2723"/>
                  <a:pt x="9880" y="2709"/>
                </a:cubicBezTo>
                <a:cubicBezTo>
                  <a:pt x="9744" y="2696"/>
                  <a:pt x="9607" y="2681"/>
                  <a:pt x="9405" y="2655"/>
                </a:cubicBezTo>
                <a:cubicBezTo>
                  <a:pt x="9204" y="2630"/>
                  <a:pt x="8938" y="2594"/>
                  <a:pt x="8697" y="2562"/>
                </a:cubicBezTo>
                <a:cubicBezTo>
                  <a:pt x="8455" y="2530"/>
                  <a:pt x="8237" y="2501"/>
                  <a:pt x="8015" y="2473"/>
                </a:cubicBezTo>
                <a:cubicBezTo>
                  <a:pt x="7793" y="2444"/>
                  <a:pt x="7568" y="2415"/>
                  <a:pt x="7373" y="2390"/>
                </a:cubicBezTo>
                <a:cubicBezTo>
                  <a:pt x="7179" y="2364"/>
                  <a:pt x="7016" y="2342"/>
                  <a:pt x="6907" y="2327"/>
                </a:cubicBezTo>
                <a:cubicBezTo>
                  <a:pt x="6799" y="2313"/>
                  <a:pt x="6743" y="2307"/>
                  <a:pt x="6677" y="2302"/>
                </a:cubicBezTo>
                <a:cubicBezTo>
                  <a:pt x="6610" y="2297"/>
                  <a:pt x="6532" y="2294"/>
                  <a:pt x="6456" y="2289"/>
                </a:cubicBezTo>
                <a:cubicBezTo>
                  <a:pt x="6381" y="2285"/>
                  <a:pt x="6307" y="2280"/>
                  <a:pt x="6250" y="2278"/>
                </a:cubicBezTo>
                <a:cubicBezTo>
                  <a:pt x="6194" y="2275"/>
                  <a:pt x="6154" y="2274"/>
                  <a:pt x="6121" y="2271"/>
                </a:cubicBezTo>
                <a:cubicBezTo>
                  <a:pt x="6089" y="2268"/>
                  <a:pt x="6064" y="2264"/>
                  <a:pt x="6007" y="2242"/>
                </a:cubicBezTo>
                <a:cubicBezTo>
                  <a:pt x="5949" y="2220"/>
                  <a:pt x="5860" y="2180"/>
                  <a:pt x="5788" y="2149"/>
                </a:cubicBezTo>
                <a:cubicBezTo>
                  <a:pt x="5716" y="2117"/>
                  <a:pt x="5661" y="2093"/>
                  <a:pt x="5616" y="2074"/>
                </a:cubicBezTo>
                <a:cubicBezTo>
                  <a:pt x="5571" y="2055"/>
                  <a:pt x="5536" y="2040"/>
                  <a:pt x="5473" y="2013"/>
                </a:cubicBezTo>
                <a:cubicBezTo>
                  <a:pt x="5410" y="1986"/>
                  <a:pt x="5320" y="1946"/>
                  <a:pt x="5258" y="1919"/>
                </a:cubicBezTo>
                <a:cubicBezTo>
                  <a:pt x="5197" y="1892"/>
                  <a:pt x="5165" y="1877"/>
                  <a:pt x="5083" y="1842"/>
                </a:cubicBezTo>
                <a:cubicBezTo>
                  <a:pt x="5000" y="1807"/>
                  <a:pt x="4868" y="1751"/>
                  <a:pt x="4738" y="1699"/>
                </a:cubicBezTo>
                <a:cubicBezTo>
                  <a:pt x="4608" y="1647"/>
                  <a:pt x="4481" y="1600"/>
                  <a:pt x="4340" y="1549"/>
                </a:cubicBezTo>
                <a:cubicBezTo>
                  <a:pt x="4199" y="1499"/>
                  <a:pt x="4045" y="1447"/>
                  <a:pt x="3928" y="1409"/>
                </a:cubicBezTo>
                <a:cubicBezTo>
                  <a:pt x="3811" y="1371"/>
                  <a:pt x="3731" y="1348"/>
                  <a:pt x="3581" y="1305"/>
                </a:cubicBezTo>
                <a:cubicBezTo>
                  <a:pt x="3432" y="1263"/>
                  <a:pt x="3213" y="1201"/>
                  <a:pt x="3062" y="1158"/>
                </a:cubicBezTo>
                <a:cubicBezTo>
                  <a:pt x="2911" y="1115"/>
                  <a:pt x="2827" y="1092"/>
                  <a:pt x="2732" y="1062"/>
                </a:cubicBezTo>
                <a:cubicBezTo>
                  <a:pt x="2637" y="1033"/>
                  <a:pt x="2531" y="998"/>
                  <a:pt x="2422" y="962"/>
                </a:cubicBezTo>
                <a:cubicBezTo>
                  <a:pt x="2314" y="925"/>
                  <a:pt x="2203" y="887"/>
                  <a:pt x="2103" y="851"/>
                </a:cubicBezTo>
                <a:cubicBezTo>
                  <a:pt x="2003" y="815"/>
                  <a:pt x="1913" y="782"/>
                  <a:pt x="1835" y="751"/>
                </a:cubicBezTo>
                <a:cubicBezTo>
                  <a:pt x="1757" y="721"/>
                  <a:pt x="1692" y="694"/>
                  <a:pt x="1627" y="662"/>
                </a:cubicBezTo>
                <a:cubicBezTo>
                  <a:pt x="1561" y="631"/>
                  <a:pt x="1495" y="595"/>
                  <a:pt x="1414" y="550"/>
                </a:cubicBezTo>
                <a:cubicBezTo>
                  <a:pt x="1332" y="505"/>
                  <a:pt x="1234" y="451"/>
                  <a:pt x="1157" y="410"/>
                </a:cubicBezTo>
                <a:cubicBezTo>
                  <a:pt x="1080" y="368"/>
                  <a:pt x="1024" y="339"/>
                  <a:pt x="969" y="313"/>
                </a:cubicBezTo>
                <a:cubicBezTo>
                  <a:pt x="914" y="288"/>
                  <a:pt x="859" y="266"/>
                  <a:pt x="813" y="251"/>
                </a:cubicBezTo>
                <a:cubicBezTo>
                  <a:pt x="766" y="235"/>
                  <a:pt x="726" y="225"/>
                  <a:pt x="678" y="211"/>
                </a:cubicBezTo>
                <a:cubicBezTo>
                  <a:pt x="629" y="197"/>
                  <a:pt x="572" y="178"/>
                  <a:pt x="513" y="157"/>
                </a:cubicBezTo>
                <a:cubicBezTo>
                  <a:pt x="453" y="137"/>
                  <a:pt x="391" y="115"/>
                  <a:pt x="335" y="96"/>
                </a:cubicBezTo>
                <a:cubicBezTo>
                  <a:pt x="278" y="76"/>
                  <a:pt x="227" y="60"/>
                  <a:pt x="185" y="46"/>
                </a:cubicBezTo>
                <a:cubicBezTo>
                  <a:pt x="142" y="32"/>
                  <a:pt x="109" y="21"/>
                  <a:pt x="89" y="14"/>
                </a:cubicBezTo>
                <a:cubicBezTo>
                  <a:pt x="70" y="7"/>
                  <a:pt x="63" y="4"/>
                  <a:pt x="57" y="2"/>
                </a:cubicBezTo>
                <a:cubicBezTo>
                  <a:pt x="52" y="1"/>
                  <a:pt x="47" y="0"/>
                  <a:pt x="43" y="0"/>
                </a:cubicBezTo>
                <a:cubicBezTo>
                  <a:pt x="39" y="0"/>
                  <a:pt x="36" y="0"/>
                  <a:pt x="34" y="0"/>
                </a:cubicBezTo>
                <a:cubicBezTo>
                  <a:pt x="31" y="0"/>
                  <a:pt x="28" y="1"/>
                  <a:pt x="27" y="2"/>
                </a:cubicBezTo>
                <a:cubicBezTo>
                  <a:pt x="25" y="3"/>
                  <a:pt x="24" y="6"/>
                  <a:pt x="23" y="11"/>
                </a:cubicBezTo>
                <a:cubicBezTo>
                  <a:pt x="21" y="17"/>
                  <a:pt x="18" y="26"/>
                  <a:pt x="15" y="37"/>
                </a:cubicBezTo>
                <a:cubicBezTo>
                  <a:pt x="12" y="48"/>
                  <a:pt x="8" y="62"/>
                  <a:pt x="6" y="70"/>
                </a:cubicBezTo>
                <a:cubicBezTo>
                  <a:pt x="3" y="77"/>
                  <a:pt x="3" y="77"/>
                  <a:pt x="3" y="78"/>
                </a:cubicBezTo>
                <a:cubicBezTo>
                  <a:pt x="2" y="79"/>
                  <a:pt x="2" y="79"/>
                  <a:pt x="2" y="80"/>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61" name="Freeform 60"/>
          <p:cNvSpPr>
            <a:spLocks/>
          </p:cNvSpPr>
          <p:nvPr/>
        </p:nvSpPr>
        <p:spPr bwMode="auto">
          <a:xfrm>
            <a:off x="4590284" y="2321362"/>
            <a:ext cx="1200150" cy="1718310"/>
          </a:xfrm>
          <a:custGeom>
            <a:avLst/>
            <a:gdLst>
              <a:gd name="T0" fmla="*/ 2753 w 5655"/>
              <a:gd name="T1" fmla="*/ 8007 h 8070"/>
              <a:gd name="T2" fmla="*/ 2636 w 5655"/>
              <a:gd name="T3" fmla="*/ 7814 h 8070"/>
              <a:gd name="T4" fmla="*/ 2284 w 5655"/>
              <a:gd name="T5" fmla="*/ 7246 h 8070"/>
              <a:gd name="T6" fmla="*/ 2869 w 5655"/>
              <a:gd name="T7" fmla="*/ 6361 h 8070"/>
              <a:gd name="T8" fmla="*/ 1650 w 5655"/>
              <a:gd name="T9" fmla="*/ 5790 h 8070"/>
              <a:gd name="T10" fmla="*/ 593 w 5655"/>
              <a:gd name="T11" fmla="*/ 5566 h 8070"/>
              <a:gd name="T12" fmla="*/ 459 w 5655"/>
              <a:gd name="T13" fmla="*/ 5872 h 8070"/>
              <a:gd name="T14" fmla="*/ 539 w 5655"/>
              <a:gd name="T15" fmla="*/ 6054 h 8070"/>
              <a:gd name="T16" fmla="*/ 250 w 5655"/>
              <a:gd name="T17" fmla="*/ 5957 h 8070"/>
              <a:gd name="T18" fmla="*/ 13 w 5655"/>
              <a:gd name="T19" fmla="*/ 5695 h 8070"/>
              <a:gd name="T20" fmla="*/ 329 w 5655"/>
              <a:gd name="T21" fmla="*/ 5494 h 8070"/>
              <a:gd name="T22" fmla="*/ 836 w 5655"/>
              <a:gd name="T23" fmla="*/ 5439 h 8070"/>
              <a:gd name="T24" fmla="*/ 2999 w 5655"/>
              <a:gd name="T25" fmla="*/ 6078 h 8070"/>
              <a:gd name="T26" fmla="*/ 3604 w 5655"/>
              <a:gd name="T27" fmla="*/ 5036 h 8070"/>
              <a:gd name="T28" fmla="*/ 3263 w 5655"/>
              <a:gd name="T29" fmla="*/ 4725 h 8070"/>
              <a:gd name="T30" fmla="*/ 1486 w 5655"/>
              <a:gd name="T31" fmla="*/ 4721 h 8070"/>
              <a:gd name="T32" fmla="*/ 3413 w 5655"/>
              <a:gd name="T33" fmla="*/ 4608 h 8070"/>
              <a:gd name="T34" fmla="*/ 3433 w 5655"/>
              <a:gd name="T35" fmla="*/ 4473 h 8070"/>
              <a:gd name="T36" fmla="*/ 3635 w 5655"/>
              <a:gd name="T37" fmla="*/ 4487 h 8070"/>
              <a:gd name="T38" fmla="*/ 3661 w 5655"/>
              <a:gd name="T39" fmla="*/ 3410 h 8070"/>
              <a:gd name="T40" fmla="*/ 3669 w 5655"/>
              <a:gd name="T41" fmla="*/ 3252 h 8070"/>
              <a:gd name="T42" fmla="*/ 3557 w 5655"/>
              <a:gd name="T43" fmla="*/ 2782 h 8070"/>
              <a:gd name="T44" fmla="*/ 3146 w 5655"/>
              <a:gd name="T45" fmla="*/ 2679 h 8070"/>
              <a:gd name="T46" fmla="*/ 3709 w 5655"/>
              <a:gd name="T47" fmla="*/ 2382 h 8070"/>
              <a:gd name="T48" fmla="*/ 3386 w 5655"/>
              <a:gd name="T49" fmla="*/ 999 h 8070"/>
              <a:gd name="T50" fmla="*/ 3073 w 5655"/>
              <a:gd name="T51" fmla="*/ 1109 h 8070"/>
              <a:gd name="T52" fmla="*/ 3301 w 5655"/>
              <a:gd name="T53" fmla="*/ 918 h 8070"/>
              <a:gd name="T54" fmla="*/ 3273 w 5655"/>
              <a:gd name="T55" fmla="*/ 479 h 8070"/>
              <a:gd name="T56" fmla="*/ 3446 w 5655"/>
              <a:gd name="T57" fmla="*/ 28 h 8070"/>
              <a:gd name="T58" fmla="*/ 3544 w 5655"/>
              <a:gd name="T59" fmla="*/ 100 h 8070"/>
              <a:gd name="T60" fmla="*/ 3400 w 5655"/>
              <a:gd name="T61" fmla="*/ 427 h 8070"/>
              <a:gd name="T62" fmla="*/ 3754 w 5655"/>
              <a:gd name="T63" fmla="*/ 1154 h 8070"/>
              <a:gd name="T64" fmla="*/ 3809 w 5655"/>
              <a:gd name="T65" fmla="*/ 2923 h 8070"/>
              <a:gd name="T66" fmla="*/ 3345 w 5655"/>
              <a:gd name="T67" fmla="*/ 6070 h 8070"/>
              <a:gd name="T68" fmla="*/ 2442 w 5655"/>
              <a:gd name="T69" fmla="*/ 7215 h 8070"/>
              <a:gd name="T70" fmla="*/ 2560 w 5655"/>
              <a:gd name="T71" fmla="*/ 7191 h 8070"/>
              <a:gd name="T72" fmla="*/ 3703 w 5655"/>
              <a:gd name="T73" fmla="*/ 6888 h 8070"/>
              <a:gd name="T74" fmla="*/ 3916 w 5655"/>
              <a:gd name="T75" fmla="*/ 6402 h 8070"/>
              <a:gd name="T76" fmla="*/ 4081 w 5655"/>
              <a:gd name="T77" fmla="*/ 6434 h 8070"/>
              <a:gd name="T78" fmla="*/ 3894 w 5655"/>
              <a:gd name="T79" fmla="*/ 6626 h 8070"/>
              <a:gd name="T80" fmla="*/ 4903 w 5655"/>
              <a:gd name="T81" fmla="*/ 6810 h 8070"/>
              <a:gd name="T82" fmla="*/ 5496 w 5655"/>
              <a:gd name="T83" fmla="*/ 4645 h 8070"/>
              <a:gd name="T84" fmla="*/ 5026 w 5655"/>
              <a:gd name="T85" fmla="*/ 4211 h 8070"/>
              <a:gd name="T86" fmla="*/ 4837 w 5655"/>
              <a:gd name="T87" fmla="*/ 4985 h 8070"/>
              <a:gd name="T88" fmla="*/ 4586 w 5655"/>
              <a:gd name="T89" fmla="*/ 4979 h 8070"/>
              <a:gd name="T90" fmla="*/ 4100 w 5655"/>
              <a:gd name="T91" fmla="*/ 4501 h 8070"/>
              <a:gd name="T92" fmla="*/ 4311 w 5655"/>
              <a:gd name="T93" fmla="*/ 4319 h 8070"/>
              <a:gd name="T94" fmla="*/ 4530 w 5655"/>
              <a:gd name="T95" fmla="*/ 4597 h 8070"/>
              <a:gd name="T96" fmla="*/ 4751 w 5655"/>
              <a:gd name="T97" fmla="*/ 4325 h 8070"/>
              <a:gd name="T98" fmla="*/ 5454 w 5655"/>
              <a:gd name="T99" fmla="*/ 4126 h 8070"/>
              <a:gd name="T100" fmla="*/ 5626 w 5655"/>
              <a:gd name="T101" fmla="*/ 4191 h 8070"/>
              <a:gd name="T102" fmla="*/ 5304 w 5655"/>
              <a:gd name="T103" fmla="*/ 6819 h 8070"/>
              <a:gd name="T104" fmla="*/ 2673 w 5655"/>
              <a:gd name="T105" fmla="*/ 7200 h 8070"/>
              <a:gd name="T106" fmla="*/ 2909 w 5655"/>
              <a:gd name="T107" fmla="*/ 7800 h 8070"/>
              <a:gd name="T108" fmla="*/ 2943 w 5655"/>
              <a:gd name="T109" fmla="*/ 7891 h 8070"/>
              <a:gd name="T110" fmla="*/ 3202 w 5655"/>
              <a:gd name="T111" fmla="*/ 7954 h 8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655" h="8070">
                <a:moveTo>
                  <a:pt x="3202" y="8051"/>
                </a:moveTo>
                <a:cubicBezTo>
                  <a:pt x="3195" y="8070"/>
                  <a:pt x="3183" y="8070"/>
                  <a:pt x="3167" y="8069"/>
                </a:cubicBezTo>
                <a:cubicBezTo>
                  <a:pt x="3150" y="8068"/>
                  <a:pt x="3128" y="8066"/>
                  <a:pt x="3109" y="8065"/>
                </a:cubicBezTo>
                <a:cubicBezTo>
                  <a:pt x="3091" y="8064"/>
                  <a:pt x="3076" y="8064"/>
                  <a:pt x="3061" y="8063"/>
                </a:cubicBezTo>
                <a:cubicBezTo>
                  <a:pt x="3046" y="8062"/>
                  <a:pt x="3031" y="8060"/>
                  <a:pt x="2983" y="8054"/>
                </a:cubicBezTo>
                <a:cubicBezTo>
                  <a:pt x="2935" y="8049"/>
                  <a:pt x="2853" y="8040"/>
                  <a:pt x="2810" y="8033"/>
                </a:cubicBezTo>
                <a:cubicBezTo>
                  <a:pt x="2767" y="8027"/>
                  <a:pt x="2764" y="8024"/>
                  <a:pt x="2753" y="8007"/>
                </a:cubicBezTo>
                <a:cubicBezTo>
                  <a:pt x="2743" y="7991"/>
                  <a:pt x="2726" y="7961"/>
                  <a:pt x="2714" y="7946"/>
                </a:cubicBezTo>
                <a:cubicBezTo>
                  <a:pt x="2703" y="7931"/>
                  <a:pt x="2696" y="7930"/>
                  <a:pt x="2690" y="7930"/>
                </a:cubicBezTo>
                <a:cubicBezTo>
                  <a:pt x="2684" y="7929"/>
                  <a:pt x="2678" y="7929"/>
                  <a:pt x="2672" y="7929"/>
                </a:cubicBezTo>
                <a:cubicBezTo>
                  <a:pt x="2666" y="7928"/>
                  <a:pt x="2660" y="7927"/>
                  <a:pt x="2655" y="7926"/>
                </a:cubicBezTo>
                <a:cubicBezTo>
                  <a:pt x="2651" y="7925"/>
                  <a:pt x="2648" y="7924"/>
                  <a:pt x="2643" y="7906"/>
                </a:cubicBezTo>
                <a:cubicBezTo>
                  <a:pt x="2638" y="7888"/>
                  <a:pt x="2630" y="7854"/>
                  <a:pt x="2629" y="7836"/>
                </a:cubicBezTo>
                <a:cubicBezTo>
                  <a:pt x="2627" y="7818"/>
                  <a:pt x="2631" y="7815"/>
                  <a:pt x="2636" y="7814"/>
                </a:cubicBezTo>
                <a:cubicBezTo>
                  <a:pt x="2640" y="7813"/>
                  <a:pt x="2644" y="7813"/>
                  <a:pt x="2647" y="7811"/>
                </a:cubicBezTo>
                <a:cubicBezTo>
                  <a:pt x="2649" y="7810"/>
                  <a:pt x="2651" y="7807"/>
                  <a:pt x="2641" y="7797"/>
                </a:cubicBezTo>
                <a:cubicBezTo>
                  <a:pt x="2631" y="7787"/>
                  <a:pt x="2610" y="7770"/>
                  <a:pt x="2570" y="7731"/>
                </a:cubicBezTo>
                <a:cubicBezTo>
                  <a:pt x="2529" y="7692"/>
                  <a:pt x="2469" y="7632"/>
                  <a:pt x="2426" y="7589"/>
                </a:cubicBezTo>
                <a:cubicBezTo>
                  <a:pt x="2383" y="7546"/>
                  <a:pt x="2357" y="7520"/>
                  <a:pt x="2337" y="7488"/>
                </a:cubicBezTo>
                <a:cubicBezTo>
                  <a:pt x="2317" y="7455"/>
                  <a:pt x="2302" y="7416"/>
                  <a:pt x="2294" y="7372"/>
                </a:cubicBezTo>
                <a:cubicBezTo>
                  <a:pt x="2286" y="7328"/>
                  <a:pt x="2283" y="7280"/>
                  <a:pt x="2284" y="7246"/>
                </a:cubicBezTo>
                <a:cubicBezTo>
                  <a:pt x="2284" y="7213"/>
                  <a:pt x="2287" y="7195"/>
                  <a:pt x="2304" y="7147"/>
                </a:cubicBezTo>
                <a:cubicBezTo>
                  <a:pt x="2320" y="7099"/>
                  <a:pt x="2350" y="7021"/>
                  <a:pt x="2383" y="6958"/>
                </a:cubicBezTo>
                <a:cubicBezTo>
                  <a:pt x="2415" y="6895"/>
                  <a:pt x="2450" y="6847"/>
                  <a:pt x="2493" y="6795"/>
                </a:cubicBezTo>
                <a:cubicBezTo>
                  <a:pt x="2536" y="6744"/>
                  <a:pt x="2586" y="6690"/>
                  <a:pt x="2634" y="6638"/>
                </a:cubicBezTo>
                <a:cubicBezTo>
                  <a:pt x="2682" y="6586"/>
                  <a:pt x="2727" y="6537"/>
                  <a:pt x="2759" y="6501"/>
                </a:cubicBezTo>
                <a:cubicBezTo>
                  <a:pt x="2791" y="6465"/>
                  <a:pt x="2810" y="6443"/>
                  <a:pt x="2827" y="6422"/>
                </a:cubicBezTo>
                <a:cubicBezTo>
                  <a:pt x="2844" y="6402"/>
                  <a:pt x="2860" y="6384"/>
                  <a:pt x="2869" y="6361"/>
                </a:cubicBezTo>
                <a:cubicBezTo>
                  <a:pt x="2878" y="6339"/>
                  <a:pt x="2880" y="6311"/>
                  <a:pt x="2878" y="6287"/>
                </a:cubicBezTo>
                <a:cubicBezTo>
                  <a:pt x="2875" y="6262"/>
                  <a:pt x="2867" y="6241"/>
                  <a:pt x="2856" y="6222"/>
                </a:cubicBezTo>
                <a:cubicBezTo>
                  <a:pt x="2844" y="6204"/>
                  <a:pt x="2829" y="6188"/>
                  <a:pt x="2806" y="6176"/>
                </a:cubicBezTo>
                <a:cubicBezTo>
                  <a:pt x="2783" y="6163"/>
                  <a:pt x="2751" y="6154"/>
                  <a:pt x="2703" y="6138"/>
                </a:cubicBezTo>
                <a:cubicBezTo>
                  <a:pt x="2656" y="6121"/>
                  <a:pt x="2593" y="6098"/>
                  <a:pt x="2521" y="6073"/>
                </a:cubicBezTo>
                <a:cubicBezTo>
                  <a:pt x="2448" y="6049"/>
                  <a:pt x="2366" y="6023"/>
                  <a:pt x="2217" y="5975"/>
                </a:cubicBezTo>
                <a:cubicBezTo>
                  <a:pt x="2067" y="5926"/>
                  <a:pt x="1850" y="5855"/>
                  <a:pt x="1650" y="5790"/>
                </a:cubicBezTo>
                <a:cubicBezTo>
                  <a:pt x="1450" y="5725"/>
                  <a:pt x="1268" y="5666"/>
                  <a:pt x="1154" y="5631"/>
                </a:cubicBezTo>
                <a:cubicBezTo>
                  <a:pt x="1040" y="5596"/>
                  <a:pt x="994" y="5585"/>
                  <a:pt x="954" y="5578"/>
                </a:cubicBezTo>
                <a:cubicBezTo>
                  <a:pt x="914" y="5571"/>
                  <a:pt x="879" y="5568"/>
                  <a:pt x="853" y="5565"/>
                </a:cubicBezTo>
                <a:cubicBezTo>
                  <a:pt x="827" y="5562"/>
                  <a:pt x="809" y="5560"/>
                  <a:pt x="791" y="5558"/>
                </a:cubicBezTo>
                <a:cubicBezTo>
                  <a:pt x="772" y="5556"/>
                  <a:pt x="752" y="5554"/>
                  <a:pt x="734" y="5553"/>
                </a:cubicBezTo>
                <a:cubicBezTo>
                  <a:pt x="715" y="5552"/>
                  <a:pt x="698" y="5552"/>
                  <a:pt x="674" y="5554"/>
                </a:cubicBezTo>
                <a:cubicBezTo>
                  <a:pt x="650" y="5556"/>
                  <a:pt x="620" y="5560"/>
                  <a:pt x="593" y="5566"/>
                </a:cubicBezTo>
                <a:cubicBezTo>
                  <a:pt x="566" y="5572"/>
                  <a:pt x="543" y="5579"/>
                  <a:pt x="522" y="5587"/>
                </a:cubicBezTo>
                <a:cubicBezTo>
                  <a:pt x="502" y="5596"/>
                  <a:pt x="485" y="5605"/>
                  <a:pt x="471" y="5616"/>
                </a:cubicBezTo>
                <a:cubicBezTo>
                  <a:pt x="457" y="5627"/>
                  <a:pt x="445" y="5639"/>
                  <a:pt x="435" y="5655"/>
                </a:cubicBezTo>
                <a:cubicBezTo>
                  <a:pt x="425" y="5671"/>
                  <a:pt x="416" y="5691"/>
                  <a:pt x="410" y="5709"/>
                </a:cubicBezTo>
                <a:cubicBezTo>
                  <a:pt x="405" y="5727"/>
                  <a:pt x="403" y="5744"/>
                  <a:pt x="406" y="5762"/>
                </a:cubicBezTo>
                <a:cubicBezTo>
                  <a:pt x="408" y="5780"/>
                  <a:pt x="414" y="5801"/>
                  <a:pt x="423" y="5820"/>
                </a:cubicBezTo>
                <a:cubicBezTo>
                  <a:pt x="432" y="5838"/>
                  <a:pt x="443" y="5856"/>
                  <a:pt x="459" y="5872"/>
                </a:cubicBezTo>
                <a:cubicBezTo>
                  <a:pt x="474" y="5889"/>
                  <a:pt x="493" y="5904"/>
                  <a:pt x="512" y="5918"/>
                </a:cubicBezTo>
                <a:cubicBezTo>
                  <a:pt x="530" y="5932"/>
                  <a:pt x="547" y="5944"/>
                  <a:pt x="557" y="5950"/>
                </a:cubicBezTo>
                <a:cubicBezTo>
                  <a:pt x="567" y="5957"/>
                  <a:pt x="569" y="5958"/>
                  <a:pt x="571" y="5960"/>
                </a:cubicBezTo>
                <a:cubicBezTo>
                  <a:pt x="573" y="5962"/>
                  <a:pt x="574" y="5965"/>
                  <a:pt x="573" y="5970"/>
                </a:cubicBezTo>
                <a:cubicBezTo>
                  <a:pt x="573" y="5975"/>
                  <a:pt x="571" y="5982"/>
                  <a:pt x="568" y="5992"/>
                </a:cubicBezTo>
                <a:cubicBezTo>
                  <a:pt x="564" y="6001"/>
                  <a:pt x="560" y="6012"/>
                  <a:pt x="555" y="6023"/>
                </a:cubicBezTo>
                <a:cubicBezTo>
                  <a:pt x="550" y="6035"/>
                  <a:pt x="544" y="6046"/>
                  <a:pt x="539" y="6054"/>
                </a:cubicBezTo>
                <a:cubicBezTo>
                  <a:pt x="534" y="6062"/>
                  <a:pt x="530" y="6067"/>
                  <a:pt x="527" y="6069"/>
                </a:cubicBezTo>
                <a:cubicBezTo>
                  <a:pt x="524" y="6072"/>
                  <a:pt x="522" y="6073"/>
                  <a:pt x="519" y="6073"/>
                </a:cubicBezTo>
                <a:cubicBezTo>
                  <a:pt x="517" y="6073"/>
                  <a:pt x="513" y="6072"/>
                  <a:pt x="496" y="6065"/>
                </a:cubicBezTo>
                <a:cubicBezTo>
                  <a:pt x="479" y="6059"/>
                  <a:pt x="448" y="6047"/>
                  <a:pt x="422" y="6036"/>
                </a:cubicBezTo>
                <a:cubicBezTo>
                  <a:pt x="395" y="6026"/>
                  <a:pt x="373" y="6017"/>
                  <a:pt x="350" y="6008"/>
                </a:cubicBezTo>
                <a:cubicBezTo>
                  <a:pt x="326" y="5998"/>
                  <a:pt x="302" y="5988"/>
                  <a:pt x="285" y="5980"/>
                </a:cubicBezTo>
                <a:cubicBezTo>
                  <a:pt x="268" y="5972"/>
                  <a:pt x="259" y="5966"/>
                  <a:pt x="250" y="5957"/>
                </a:cubicBezTo>
                <a:cubicBezTo>
                  <a:pt x="242" y="5948"/>
                  <a:pt x="234" y="5935"/>
                  <a:pt x="220" y="5908"/>
                </a:cubicBezTo>
                <a:cubicBezTo>
                  <a:pt x="207" y="5882"/>
                  <a:pt x="188" y="5841"/>
                  <a:pt x="175" y="5814"/>
                </a:cubicBezTo>
                <a:cubicBezTo>
                  <a:pt x="162" y="5787"/>
                  <a:pt x="156" y="5773"/>
                  <a:pt x="150" y="5762"/>
                </a:cubicBezTo>
                <a:cubicBezTo>
                  <a:pt x="144" y="5752"/>
                  <a:pt x="139" y="5745"/>
                  <a:pt x="129" y="5739"/>
                </a:cubicBezTo>
                <a:cubicBezTo>
                  <a:pt x="120" y="5733"/>
                  <a:pt x="107" y="5728"/>
                  <a:pt x="91" y="5722"/>
                </a:cubicBezTo>
                <a:cubicBezTo>
                  <a:pt x="76" y="5717"/>
                  <a:pt x="57" y="5711"/>
                  <a:pt x="43" y="5706"/>
                </a:cubicBezTo>
                <a:cubicBezTo>
                  <a:pt x="29" y="5701"/>
                  <a:pt x="19" y="5698"/>
                  <a:pt x="13" y="5695"/>
                </a:cubicBezTo>
                <a:cubicBezTo>
                  <a:pt x="6" y="5692"/>
                  <a:pt x="3" y="5690"/>
                  <a:pt x="1" y="5689"/>
                </a:cubicBezTo>
                <a:cubicBezTo>
                  <a:pt x="0" y="5687"/>
                  <a:pt x="0" y="5685"/>
                  <a:pt x="2" y="5682"/>
                </a:cubicBezTo>
                <a:cubicBezTo>
                  <a:pt x="4" y="5679"/>
                  <a:pt x="8" y="5676"/>
                  <a:pt x="21" y="5667"/>
                </a:cubicBezTo>
                <a:cubicBezTo>
                  <a:pt x="33" y="5658"/>
                  <a:pt x="54" y="5644"/>
                  <a:pt x="73" y="5632"/>
                </a:cubicBezTo>
                <a:cubicBezTo>
                  <a:pt x="91" y="5620"/>
                  <a:pt x="107" y="5609"/>
                  <a:pt x="140" y="5590"/>
                </a:cubicBezTo>
                <a:cubicBezTo>
                  <a:pt x="174" y="5571"/>
                  <a:pt x="224" y="5544"/>
                  <a:pt x="258" y="5526"/>
                </a:cubicBezTo>
                <a:cubicBezTo>
                  <a:pt x="292" y="5509"/>
                  <a:pt x="309" y="5502"/>
                  <a:pt x="329" y="5494"/>
                </a:cubicBezTo>
                <a:cubicBezTo>
                  <a:pt x="349" y="5487"/>
                  <a:pt x="373" y="5480"/>
                  <a:pt x="395" y="5473"/>
                </a:cubicBezTo>
                <a:cubicBezTo>
                  <a:pt x="418" y="5466"/>
                  <a:pt x="439" y="5461"/>
                  <a:pt x="465" y="5455"/>
                </a:cubicBezTo>
                <a:cubicBezTo>
                  <a:pt x="491" y="5450"/>
                  <a:pt x="522" y="5445"/>
                  <a:pt x="548" y="5441"/>
                </a:cubicBezTo>
                <a:cubicBezTo>
                  <a:pt x="573" y="5438"/>
                  <a:pt x="594" y="5436"/>
                  <a:pt x="621" y="5435"/>
                </a:cubicBezTo>
                <a:cubicBezTo>
                  <a:pt x="648" y="5434"/>
                  <a:pt x="681" y="5434"/>
                  <a:pt x="708" y="5434"/>
                </a:cubicBezTo>
                <a:cubicBezTo>
                  <a:pt x="735" y="5434"/>
                  <a:pt x="756" y="5434"/>
                  <a:pt x="777" y="5435"/>
                </a:cubicBezTo>
                <a:cubicBezTo>
                  <a:pt x="798" y="5436"/>
                  <a:pt x="819" y="5438"/>
                  <a:pt x="836" y="5439"/>
                </a:cubicBezTo>
                <a:cubicBezTo>
                  <a:pt x="852" y="5440"/>
                  <a:pt x="865" y="5440"/>
                  <a:pt x="893" y="5446"/>
                </a:cubicBezTo>
                <a:cubicBezTo>
                  <a:pt x="922" y="5451"/>
                  <a:pt x="967" y="5462"/>
                  <a:pt x="1016" y="5474"/>
                </a:cubicBezTo>
                <a:cubicBezTo>
                  <a:pt x="1066" y="5487"/>
                  <a:pt x="1119" y="5502"/>
                  <a:pt x="1181" y="5520"/>
                </a:cubicBezTo>
                <a:cubicBezTo>
                  <a:pt x="1243" y="5539"/>
                  <a:pt x="1313" y="5561"/>
                  <a:pt x="1578" y="5648"/>
                </a:cubicBezTo>
                <a:cubicBezTo>
                  <a:pt x="1844" y="5734"/>
                  <a:pt x="2305" y="5886"/>
                  <a:pt x="2552" y="5965"/>
                </a:cubicBezTo>
                <a:cubicBezTo>
                  <a:pt x="2799" y="6044"/>
                  <a:pt x="2833" y="6051"/>
                  <a:pt x="2872" y="6059"/>
                </a:cubicBezTo>
                <a:cubicBezTo>
                  <a:pt x="2911" y="6067"/>
                  <a:pt x="2955" y="6076"/>
                  <a:pt x="2999" y="6078"/>
                </a:cubicBezTo>
                <a:cubicBezTo>
                  <a:pt x="3043" y="6079"/>
                  <a:pt x="3086" y="6072"/>
                  <a:pt x="3127" y="6058"/>
                </a:cubicBezTo>
                <a:cubicBezTo>
                  <a:pt x="3168" y="6044"/>
                  <a:pt x="3207" y="6023"/>
                  <a:pt x="3244" y="5992"/>
                </a:cubicBezTo>
                <a:cubicBezTo>
                  <a:pt x="3280" y="5960"/>
                  <a:pt x="3315" y="5918"/>
                  <a:pt x="3344" y="5876"/>
                </a:cubicBezTo>
                <a:cubicBezTo>
                  <a:pt x="3373" y="5834"/>
                  <a:pt x="3397" y="5792"/>
                  <a:pt x="3419" y="5738"/>
                </a:cubicBezTo>
                <a:cubicBezTo>
                  <a:pt x="3441" y="5684"/>
                  <a:pt x="3463" y="5616"/>
                  <a:pt x="3483" y="5541"/>
                </a:cubicBezTo>
                <a:cubicBezTo>
                  <a:pt x="3504" y="5466"/>
                  <a:pt x="3524" y="5384"/>
                  <a:pt x="3546" y="5291"/>
                </a:cubicBezTo>
                <a:cubicBezTo>
                  <a:pt x="3568" y="5199"/>
                  <a:pt x="3590" y="5097"/>
                  <a:pt x="3604" y="5036"/>
                </a:cubicBezTo>
                <a:cubicBezTo>
                  <a:pt x="3618" y="4975"/>
                  <a:pt x="3623" y="4956"/>
                  <a:pt x="3627" y="4938"/>
                </a:cubicBezTo>
                <a:cubicBezTo>
                  <a:pt x="3631" y="4920"/>
                  <a:pt x="3635" y="4903"/>
                  <a:pt x="3631" y="4881"/>
                </a:cubicBezTo>
                <a:cubicBezTo>
                  <a:pt x="3628" y="4860"/>
                  <a:pt x="3616" y="4834"/>
                  <a:pt x="3607" y="4814"/>
                </a:cubicBezTo>
                <a:cubicBezTo>
                  <a:pt x="3597" y="4795"/>
                  <a:pt x="3589" y="4782"/>
                  <a:pt x="3572" y="4768"/>
                </a:cubicBezTo>
                <a:cubicBezTo>
                  <a:pt x="3554" y="4754"/>
                  <a:pt x="3528" y="4738"/>
                  <a:pt x="3501" y="4729"/>
                </a:cubicBezTo>
                <a:cubicBezTo>
                  <a:pt x="3474" y="4720"/>
                  <a:pt x="3445" y="4719"/>
                  <a:pt x="3405" y="4720"/>
                </a:cubicBezTo>
                <a:cubicBezTo>
                  <a:pt x="3365" y="4720"/>
                  <a:pt x="3313" y="4723"/>
                  <a:pt x="3263" y="4725"/>
                </a:cubicBezTo>
                <a:cubicBezTo>
                  <a:pt x="3212" y="4728"/>
                  <a:pt x="3163" y="4729"/>
                  <a:pt x="2861" y="4743"/>
                </a:cubicBezTo>
                <a:cubicBezTo>
                  <a:pt x="2558" y="4757"/>
                  <a:pt x="2003" y="4784"/>
                  <a:pt x="1724" y="4797"/>
                </a:cubicBezTo>
                <a:cubicBezTo>
                  <a:pt x="1445" y="4810"/>
                  <a:pt x="1442" y="4810"/>
                  <a:pt x="1438" y="4810"/>
                </a:cubicBezTo>
                <a:cubicBezTo>
                  <a:pt x="1435" y="4810"/>
                  <a:pt x="1431" y="4810"/>
                  <a:pt x="1429" y="4810"/>
                </a:cubicBezTo>
                <a:cubicBezTo>
                  <a:pt x="1427" y="4809"/>
                  <a:pt x="1426" y="4807"/>
                  <a:pt x="1427" y="4805"/>
                </a:cubicBezTo>
                <a:cubicBezTo>
                  <a:pt x="1428" y="4803"/>
                  <a:pt x="1429" y="4800"/>
                  <a:pt x="1441" y="4784"/>
                </a:cubicBezTo>
                <a:cubicBezTo>
                  <a:pt x="1452" y="4767"/>
                  <a:pt x="1474" y="4737"/>
                  <a:pt x="1486" y="4721"/>
                </a:cubicBezTo>
                <a:cubicBezTo>
                  <a:pt x="1497" y="4705"/>
                  <a:pt x="1499" y="4704"/>
                  <a:pt x="1500" y="4703"/>
                </a:cubicBezTo>
                <a:cubicBezTo>
                  <a:pt x="1501" y="4702"/>
                  <a:pt x="1502" y="4701"/>
                  <a:pt x="1504" y="4701"/>
                </a:cubicBezTo>
                <a:cubicBezTo>
                  <a:pt x="1507" y="4701"/>
                  <a:pt x="1510" y="4702"/>
                  <a:pt x="1798" y="4688"/>
                </a:cubicBezTo>
                <a:cubicBezTo>
                  <a:pt x="2086" y="4674"/>
                  <a:pt x="2659" y="4646"/>
                  <a:pt x="2960" y="4631"/>
                </a:cubicBezTo>
                <a:cubicBezTo>
                  <a:pt x="3262" y="4617"/>
                  <a:pt x="3292" y="4617"/>
                  <a:pt x="3314" y="4617"/>
                </a:cubicBezTo>
                <a:cubicBezTo>
                  <a:pt x="3337" y="4616"/>
                  <a:pt x="3353" y="4615"/>
                  <a:pt x="3368" y="4613"/>
                </a:cubicBezTo>
                <a:cubicBezTo>
                  <a:pt x="3383" y="4612"/>
                  <a:pt x="3399" y="4611"/>
                  <a:pt x="3413" y="4608"/>
                </a:cubicBezTo>
                <a:cubicBezTo>
                  <a:pt x="3427" y="4605"/>
                  <a:pt x="3439" y="4600"/>
                  <a:pt x="3448" y="4593"/>
                </a:cubicBezTo>
                <a:cubicBezTo>
                  <a:pt x="3457" y="4586"/>
                  <a:pt x="3463" y="4575"/>
                  <a:pt x="3467" y="4567"/>
                </a:cubicBezTo>
                <a:cubicBezTo>
                  <a:pt x="3472" y="4559"/>
                  <a:pt x="3475" y="4553"/>
                  <a:pt x="3476" y="4545"/>
                </a:cubicBezTo>
                <a:cubicBezTo>
                  <a:pt x="3477" y="4537"/>
                  <a:pt x="3475" y="4527"/>
                  <a:pt x="3472" y="4518"/>
                </a:cubicBezTo>
                <a:cubicBezTo>
                  <a:pt x="3469" y="4509"/>
                  <a:pt x="3464" y="4501"/>
                  <a:pt x="3458" y="4494"/>
                </a:cubicBezTo>
                <a:cubicBezTo>
                  <a:pt x="3452" y="4487"/>
                  <a:pt x="3445" y="4483"/>
                  <a:pt x="3440" y="4479"/>
                </a:cubicBezTo>
                <a:cubicBezTo>
                  <a:pt x="3436" y="4476"/>
                  <a:pt x="3434" y="4475"/>
                  <a:pt x="3433" y="4473"/>
                </a:cubicBezTo>
                <a:cubicBezTo>
                  <a:pt x="3431" y="4472"/>
                  <a:pt x="3430" y="4470"/>
                  <a:pt x="3430" y="4468"/>
                </a:cubicBezTo>
                <a:cubicBezTo>
                  <a:pt x="3429" y="4466"/>
                  <a:pt x="3430" y="4465"/>
                  <a:pt x="3431" y="4464"/>
                </a:cubicBezTo>
                <a:cubicBezTo>
                  <a:pt x="3432" y="4463"/>
                  <a:pt x="3433" y="4463"/>
                  <a:pt x="3462" y="4463"/>
                </a:cubicBezTo>
                <a:cubicBezTo>
                  <a:pt x="3491" y="4464"/>
                  <a:pt x="3547" y="4464"/>
                  <a:pt x="3575" y="4465"/>
                </a:cubicBezTo>
                <a:cubicBezTo>
                  <a:pt x="3603" y="4466"/>
                  <a:pt x="3604" y="4467"/>
                  <a:pt x="3606" y="4470"/>
                </a:cubicBezTo>
                <a:cubicBezTo>
                  <a:pt x="3609" y="4472"/>
                  <a:pt x="3613" y="4475"/>
                  <a:pt x="3618" y="4478"/>
                </a:cubicBezTo>
                <a:cubicBezTo>
                  <a:pt x="3624" y="4482"/>
                  <a:pt x="3630" y="4485"/>
                  <a:pt x="3635" y="4487"/>
                </a:cubicBezTo>
                <a:cubicBezTo>
                  <a:pt x="3641" y="4489"/>
                  <a:pt x="3646" y="4489"/>
                  <a:pt x="3650" y="4489"/>
                </a:cubicBezTo>
                <a:cubicBezTo>
                  <a:pt x="3655" y="4489"/>
                  <a:pt x="3658" y="4489"/>
                  <a:pt x="3660" y="4488"/>
                </a:cubicBezTo>
                <a:cubicBezTo>
                  <a:pt x="3662" y="4487"/>
                  <a:pt x="3662" y="4486"/>
                  <a:pt x="3665" y="4309"/>
                </a:cubicBezTo>
                <a:cubicBezTo>
                  <a:pt x="3669" y="4133"/>
                  <a:pt x="3675" y="3781"/>
                  <a:pt x="3678" y="3605"/>
                </a:cubicBezTo>
                <a:cubicBezTo>
                  <a:pt x="3681" y="3428"/>
                  <a:pt x="3681" y="3427"/>
                  <a:pt x="3681" y="3425"/>
                </a:cubicBezTo>
                <a:cubicBezTo>
                  <a:pt x="3680" y="3423"/>
                  <a:pt x="3678" y="3420"/>
                  <a:pt x="3674" y="3417"/>
                </a:cubicBezTo>
                <a:cubicBezTo>
                  <a:pt x="3671" y="3414"/>
                  <a:pt x="3666" y="3411"/>
                  <a:pt x="3661" y="3410"/>
                </a:cubicBezTo>
                <a:cubicBezTo>
                  <a:pt x="3656" y="3409"/>
                  <a:pt x="3651" y="3410"/>
                  <a:pt x="3647" y="3410"/>
                </a:cubicBezTo>
                <a:cubicBezTo>
                  <a:pt x="3643" y="3410"/>
                  <a:pt x="3641" y="3410"/>
                  <a:pt x="3640" y="3410"/>
                </a:cubicBezTo>
                <a:cubicBezTo>
                  <a:pt x="3639" y="3410"/>
                  <a:pt x="3639" y="3410"/>
                  <a:pt x="3639" y="3390"/>
                </a:cubicBezTo>
                <a:cubicBezTo>
                  <a:pt x="3639" y="3370"/>
                  <a:pt x="3638" y="3331"/>
                  <a:pt x="3638" y="3311"/>
                </a:cubicBezTo>
                <a:cubicBezTo>
                  <a:pt x="3638" y="3291"/>
                  <a:pt x="3639" y="3291"/>
                  <a:pt x="3640" y="3290"/>
                </a:cubicBezTo>
                <a:cubicBezTo>
                  <a:pt x="3642" y="3289"/>
                  <a:pt x="3645" y="3287"/>
                  <a:pt x="3650" y="3280"/>
                </a:cubicBezTo>
                <a:cubicBezTo>
                  <a:pt x="3655" y="3273"/>
                  <a:pt x="3663" y="3262"/>
                  <a:pt x="3669" y="3252"/>
                </a:cubicBezTo>
                <a:cubicBezTo>
                  <a:pt x="3674" y="3243"/>
                  <a:pt x="3678" y="3236"/>
                  <a:pt x="3681" y="3231"/>
                </a:cubicBezTo>
                <a:cubicBezTo>
                  <a:pt x="3684" y="3226"/>
                  <a:pt x="3685" y="3221"/>
                  <a:pt x="3686" y="3201"/>
                </a:cubicBezTo>
                <a:cubicBezTo>
                  <a:pt x="3687" y="3180"/>
                  <a:pt x="3688" y="3144"/>
                  <a:pt x="3690" y="3095"/>
                </a:cubicBezTo>
                <a:cubicBezTo>
                  <a:pt x="3692" y="3046"/>
                  <a:pt x="3696" y="2985"/>
                  <a:pt x="3694" y="2948"/>
                </a:cubicBezTo>
                <a:cubicBezTo>
                  <a:pt x="3693" y="2911"/>
                  <a:pt x="3687" y="2898"/>
                  <a:pt x="3681" y="2885"/>
                </a:cubicBezTo>
                <a:cubicBezTo>
                  <a:pt x="3676" y="2873"/>
                  <a:pt x="3671" y="2860"/>
                  <a:pt x="3651" y="2840"/>
                </a:cubicBezTo>
                <a:cubicBezTo>
                  <a:pt x="3631" y="2821"/>
                  <a:pt x="3595" y="2794"/>
                  <a:pt x="3557" y="2782"/>
                </a:cubicBezTo>
                <a:cubicBezTo>
                  <a:pt x="3520" y="2769"/>
                  <a:pt x="3481" y="2770"/>
                  <a:pt x="3400" y="2770"/>
                </a:cubicBezTo>
                <a:cubicBezTo>
                  <a:pt x="3318" y="2770"/>
                  <a:pt x="3194" y="2768"/>
                  <a:pt x="3132" y="2766"/>
                </a:cubicBezTo>
                <a:cubicBezTo>
                  <a:pt x="3070" y="2765"/>
                  <a:pt x="3070" y="2765"/>
                  <a:pt x="3070" y="2752"/>
                </a:cubicBezTo>
                <a:cubicBezTo>
                  <a:pt x="3070" y="2739"/>
                  <a:pt x="3071" y="2714"/>
                  <a:pt x="3071" y="2701"/>
                </a:cubicBezTo>
                <a:cubicBezTo>
                  <a:pt x="3071" y="2687"/>
                  <a:pt x="3071" y="2686"/>
                  <a:pt x="3071" y="2684"/>
                </a:cubicBezTo>
                <a:cubicBezTo>
                  <a:pt x="3072" y="2683"/>
                  <a:pt x="3073" y="2680"/>
                  <a:pt x="3079" y="2679"/>
                </a:cubicBezTo>
                <a:cubicBezTo>
                  <a:pt x="3084" y="2678"/>
                  <a:pt x="3094" y="2678"/>
                  <a:pt x="3146" y="2679"/>
                </a:cubicBezTo>
                <a:cubicBezTo>
                  <a:pt x="3198" y="2679"/>
                  <a:pt x="3293" y="2680"/>
                  <a:pt x="3362" y="2680"/>
                </a:cubicBezTo>
                <a:cubicBezTo>
                  <a:pt x="3431" y="2680"/>
                  <a:pt x="3474" y="2679"/>
                  <a:pt x="3504" y="2680"/>
                </a:cubicBezTo>
                <a:cubicBezTo>
                  <a:pt x="3533" y="2680"/>
                  <a:pt x="3548" y="2683"/>
                  <a:pt x="3564" y="2680"/>
                </a:cubicBezTo>
                <a:cubicBezTo>
                  <a:pt x="3579" y="2677"/>
                  <a:pt x="3595" y="2669"/>
                  <a:pt x="3610" y="2658"/>
                </a:cubicBezTo>
                <a:cubicBezTo>
                  <a:pt x="3626" y="2647"/>
                  <a:pt x="3641" y="2634"/>
                  <a:pt x="3655" y="2616"/>
                </a:cubicBezTo>
                <a:cubicBezTo>
                  <a:pt x="3670" y="2598"/>
                  <a:pt x="3684" y="2577"/>
                  <a:pt x="3693" y="2560"/>
                </a:cubicBezTo>
                <a:cubicBezTo>
                  <a:pt x="3702" y="2543"/>
                  <a:pt x="3705" y="2530"/>
                  <a:pt x="3709" y="2382"/>
                </a:cubicBezTo>
                <a:cubicBezTo>
                  <a:pt x="3714" y="2235"/>
                  <a:pt x="3719" y="1951"/>
                  <a:pt x="3723" y="1781"/>
                </a:cubicBezTo>
                <a:cubicBezTo>
                  <a:pt x="3726" y="1610"/>
                  <a:pt x="3728" y="1553"/>
                  <a:pt x="3723" y="1498"/>
                </a:cubicBezTo>
                <a:cubicBezTo>
                  <a:pt x="3717" y="1443"/>
                  <a:pt x="3705" y="1391"/>
                  <a:pt x="3693" y="1346"/>
                </a:cubicBezTo>
                <a:cubicBezTo>
                  <a:pt x="3681" y="1300"/>
                  <a:pt x="3670" y="1260"/>
                  <a:pt x="3647" y="1210"/>
                </a:cubicBezTo>
                <a:cubicBezTo>
                  <a:pt x="3624" y="1160"/>
                  <a:pt x="3590" y="1100"/>
                  <a:pt x="3561" y="1065"/>
                </a:cubicBezTo>
                <a:cubicBezTo>
                  <a:pt x="3532" y="1029"/>
                  <a:pt x="3509" y="1017"/>
                  <a:pt x="3480" y="1009"/>
                </a:cubicBezTo>
                <a:cubicBezTo>
                  <a:pt x="3451" y="1001"/>
                  <a:pt x="3417" y="996"/>
                  <a:pt x="3386" y="999"/>
                </a:cubicBezTo>
                <a:cubicBezTo>
                  <a:pt x="3356" y="1002"/>
                  <a:pt x="3330" y="1014"/>
                  <a:pt x="3296" y="1028"/>
                </a:cubicBezTo>
                <a:cubicBezTo>
                  <a:pt x="3263" y="1043"/>
                  <a:pt x="3223" y="1060"/>
                  <a:pt x="3192" y="1074"/>
                </a:cubicBezTo>
                <a:cubicBezTo>
                  <a:pt x="3161" y="1088"/>
                  <a:pt x="3140" y="1098"/>
                  <a:pt x="3123" y="1105"/>
                </a:cubicBezTo>
                <a:cubicBezTo>
                  <a:pt x="3106" y="1113"/>
                  <a:pt x="3093" y="1118"/>
                  <a:pt x="3086" y="1121"/>
                </a:cubicBezTo>
                <a:cubicBezTo>
                  <a:pt x="3079" y="1123"/>
                  <a:pt x="3078" y="1124"/>
                  <a:pt x="3076" y="1124"/>
                </a:cubicBezTo>
                <a:cubicBezTo>
                  <a:pt x="3075" y="1124"/>
                  <a:pt x="3074" y="1124"/>
                  <a:pt x="3074" y="1124"/>
                </a:cubicBezTo>
                <a:cubicBezTo>
                  <a:pt x="3073" y="1123"/>
                  <a:pt x="3073" y="1123"/>
                  <a:pt x="3073" y="1109"/>
                </a:cubicBezTo>
                <a:cubicBezTo>
                  <a:pt x="3073" y="1096"/>
                  <a:pt x="3073" y="1071"/>
                  <a:pt x="3073" y="1058"/>
                </a:cubicBezTo>
                <a:cubicBezTo>
                  <a:pt x="3073" y="1044"/>
                  <a:pt x="3073" y="1043"/>
                  <a:pt x="3074" y="1042"/>
                </a:cubicBezTo>
                <a:cubicBezTo>
                  <a:pt x="3075" y="1041"/>
                  <a:pt x="3076" y="1039"/>
                  <a:pt x="3078" y="1038"/>
                </a:cubicBezTo>
                <a:cubicBezTo>
                  <a:pt x="3080" y="1037"/>
                  <a:pt x="3083" y="1036"/>
                  <a:pt x="3105" y="1027"/>
                </a:cubicBezTo>
                <a:cubicBezTo>
                  <a:pt x="3127" y="1019"/>
                  <a:pt x="3168" y="1002"/>
                  <a:pt x="3196" y="992"/>
                </a:cubicBezTo>
                <a:cubicBezTo>
                  <a:pt x="3224" y="981"/>
                  <a:pt x="3239" y="976"/>
                  <a:pt x="3255" y="965"/>
                </a:cubicBezTo>
                <a:cubicBezTo>
                  <a:pt x="3271" y="953"/>
                  <a:pt x="3289" y="936"/>
                  <a:pt x="3301" y="918"/>
                </a:cubicBezTo>
                <a:cubicBezTo>
                  <a:pt x="3313" y="901"/>
                  <a:pt x="3321" y="885"/>
                  <a:pt x="3327" y="862"/>
                </a:cubicBezTo>
                <a:cubicBezTo>
                  <a:pt x="3333" y="840"/>
                  <a:pt x="3338" y="811"/>
                  <a:pt x="3341" y="793"/>
                </a:cubicBezTo>
                <a:cubicBezTo>
                  <a:pt x="3344" y="775"/>
                  <a:pt x="3344" y="767"/>
                  <a:pt x="3341" y="758"/>
                </a:cubicBezTo>
                <a:cubicBezTo>
                  <a:pt x="3338" y="749"/>
                  <a:pt x="3330" y="740"/>
                  <a:pt x="3324" y="725"/>
                </a:cubicBezTo>
                <a:cubicBezTo>
                  <a:pt x="3317" y="710"/>
                  <a:pt x="3311" y="690"/>
                  <a:pt x="3303" y="663"/>
                </a:cubicBezTo>
                <a:cubicBezTo>
                  <a:pt x="3295" y="637"/>
                  <a:pt x="3285" y="604"/>
                  <a:pt x="3280" y="575"/>
                </a:cubicBezTo>
                <a:cubicBezTo>
                  <a:pt x="3275" y="545"/>
                  <a:pt x="3273" y="519"/>
                  <a:pt x="3273" y="479"/>
                </a:cubicBezTo>
                <a:cubicBezTo>
                  <a:pt x="3273" y="439"/>
                  <a:pt x="3275" y="386"/>
                  <a:pt x="3282" y="343"/>
                </a:cubicBezTo>
                <a:cubicBezTo>
                  <a:pt x="3289" y="300"/>
                  <a:pt x="3301" y="268"/>
                  <a:pt x="3312" y="242"/>
                </a:cubicBezTo>
                <a:cubicBezTo>
                  <a:pt x="3322" y="215"/>
                  <a:pt x="3331" y="195"/>
                  <a:pt x="3340" y="176"/>
                </a:cubicBezTo>
                <a:cubicBezTo>
                  <a:pt x="3349" y="157"/>
                  <a:pt x="3360" y="140"/>
                  <a:pt x="3369" y="126"/>
                </a:cubicBezTo>
                <a:cubicBezTo>
                  <a:pt x="3379" y="112"/>
                  <a:pt x="3388" y="101"/>
                  <a:pt x="3397" y="89"/>
                </a:cubicBezTo>
                <a:cubicBezTo>
                  <a:pt x="3407" y="77"/>
                  <a:pt x="3417" y="64"/>
                  <a:pt x="3425" y="54"/>
                </a:cubicBezTo>
                <a:cubicBezTo>
                  <a:pt x="3433" y="43"/>
                  <a:pt x="3439" y="36"/>
                  <a:pt x="3446" y="28"/>
                </a:cubicBezTo>
                <a:cubicBezTo>
                  <a:pt x="3453" y="20"/>
                  <a:pt x="3460" y="11"/>
                  <a:pt x="3464" y="7"/>
                </a:cubicBezTo>
                <a:cubicBezTo>
                  <a:pt x="3468" y="2"/>
                  <a:pt x="3469" y="1"/>
                  <a:pt x="3470" y="0"/>
                </a:cubicBezTo>
                <a:cubicBezTo>
                  <a:pt x="3471" y="0"/>
                  <a:pt x="3472" y="0"/>
                  <a:pt x="3473" y="0"/>
                </a:cubicBezTo>
                <a:cubicBezTo>
                  <a:pt x="3474" y="0"/>
                  <a:pt x="3474" y="2"/>
                  <a:pt x="3477" y="4"/>
                </a:cubicBezTo>
                <a:cubicBezTo>
                  <a:pt x="3479" y="7"/>
                  <a:pt x="3482" y="12"/>
                  <a:pt x="3493" y="27"/>
                </a:cubicBezTo>
                <a:cubicBezTo>
                  <a:pt x="3505" y="43"/>
                  <a:pt x="3524" y="70"/>
                  <a:pt x="3534" y="84"/>
                </a:cubicBezTo>
                <a:cubicBezTo>
                  <a:pt x="3544" y="98"/>
                  <a:pt x="3544" y="99"/>
                  <a:pt x="3544" y="100"/>
                </a:cubicBezTo>
                <a:cubicBezTo>
                  <a:pt x="3545" y="101"/>
                  <a:pt x="3545" y="102"/>
                  <a:pt x="3544" y="104"/>
                </a:cubicBezTo>
                <a:cubicBezTo>
                  <a:pt x="3544" y="105"/>
                  <a:pt x="3543" y="108"/>
                  <a:pt x="3535" y="116"/>
                </a:cubicBezTo>
                <a:cubicBezTo>
                  <a:pt x="3528" y="124"/>
                  <a:pt x="3514" y="138"/>
                  <a:pt x="3500" y="156"/>
                </a:cubicBezTo>
                <a:cubicBezTo>
                  <a:pt x="3486" y="174"/>
                  <a:pt x="3473" y="197"/>
                  <a:pt x="3462" y="219"/>
                </a:cubicBezTo>
                <a:cubicBezTo>
                  <a:pt x="3450" y="241"/>
                  <a:pt x="3441" y="262"/>
                  <a:pt x="3434" y="283"/>
                </a:cubicBezTo>
                <a:cubicBezTo>
                  <a:pt x="3426" y="304"/>
                  <a:pt x="3419" y="324"/>
                  <a:pt x="3413" y="349"/>
                </a:cubicBezTo>
                <a:cubicBezTo>
                  <a:pt x="3407" y="373"/>
                  <a:pt x="3402" y="401"/>
                  <a:pt x="3400" y="427"/>
                </a:cubicBezTo>
                <a:cubicBezTo>
                  <a:pt x="3397" y="453"/>
                  <a:pt x="3396" y="476"/>
                  <a:pt x="3399" y="502"/>
                </a:cubicBezTo>
                <a:cubicBezTo>
                  <a:pt x="3402" y="528"/>
                  <a:pt x="3409" y="556"/>
                  <a:pt x="3421" y="596"/>
                </a:cubicBezTo>
                <a:cubicBezTo>
                  <a:pt x="3434" y="636"/>
                  <a:pt x="3453" y="688"/>
                  <a:pt x="3477" y="735"/>
                </a:cubicBezTo>
                <a:cubicBezTo>
                  <a:pt x="3501" y="782"/>
                  <a:pt x="3530" y="825"/>
                  <a:pt x="3557" y="860"/>
                </a:cubicBezTo>
                <a:cubicBezTo>
                  <a:pt x="3584" y="894"/>
                  <a:pt x="3608" y="920"/>
                  <a:pt x="3633" y="954"/>
                </a:cubicBezTo>
                <a:cubicBezTo>
                  <a:pt x="3659" y="988"/>
                  <a:pt x="3687" y="1031"/>
                  <a:pt x="3707" y="1066"/>
                </a:cubicBezTo>
                <a:cubicBezTo>
                  <a:pt x="3728" y="1101"/>
                  <a:pt x="3742" y="1129"/>
                  <a:pt x="3754" y="1154"/>
                </a:cubicBezTo>
                <a:cubicBezTo>
                  <a:pt x="3766" y="1179"/>
                  <a:pt x="3777" y="1203"/>
                  <a:pt x="3789" y="1240"/>
                </a:cubicBezTo>
                <a:cubicBezTo>
                  <a:pt x="3800" y="1277"/>
                  <a:pt x="3813" y="1328"/>
                  <a:pt x="3820" y="1365"/>
                </a:cubicBezTo>
                <a:cubicBezTo>
                  <a:pt x="3827" y="1402"/>
                  <a:pt x="3829" y="1426"/>
                  <a:pt x="3830" y="1485"/>
                </a:cubicBezTo>
                <a:cubicBezTo>
                  <a:pt x="3831" y="1544"/>
                  <a:pt x="3831" y="1640"/>
                  <a:pt x="3830" y="1712"/>
                </a:cubicBezTo>
                <a:cubicBezTo>
                  <a:pt x="3830" y="1783"/>
                  <a:pt x="3830" y="1832"/>
                  <a:pt x="3830" y="1869"/>
                </a:cubicBezTo>
                <a:cubicBezTo>
                  <a:pt x="3829" y="1907"/>
                  <a:pt x="3828" y="1934"/>
                  <a:pt x="3825" y="2085"/>
                </a:cubicBezTo>
                <a:cubicBezTo>
                  <a:pt x="3822" y="2236"/>
                  <a:pt x="3817" y="2512"/>
                  <a:pt x="3809" y="2923"/>
                </a:cubicBezTo>
                <a:cubicBezTo>
                  <a:pt x="3802" y="3334"/>
                  <a:pt x="3791" y="3880"/>
                  <a:pt x="3786" y="4196"/>
                </a:cubicBezTo>
                <a:cubicBezTo>
                  <a:pt x="3780" y="4512"/>
                  <a:pt x="3779" y="4599"/>
                  <a:pt x="3771" y="4680"/>
                </a:cubicBezTo>
                <a:cubicBezTo>
                  <a:pt x="3764" y="4762"/>
                  <a:pt x="3750" y="4839"/>
                  <a:pt x="3736" y="4921"/>
                </a:cubicBezTo>
                <a:cubicBezTo>
                  <a:pt x="3722" y="5003"/>
                  <a:pt x="3707" y="5091"/>
                  <a:pt x="3687" y="5197"/>
                </a:cubicBezTo>
                <a:cubicBezTo>
                  <a:pt x="3666" y="5302"/>
                  <a:pt x="3639" y="5426"/>
                  <a:pt x="3608" y="5534"/>
                </a:cubicBezTo>
                <a:cubicBezTo>
                  <a:pt x="3577" y="5641"/>
                  <a:pt x="3542" y="5731"/>
                  <a:pt x="3498" y="5820"/>
                </a:cubicBezTo>
                <a:cubicBezTo>
                  <a:pt x="3453" y="5909"/>
                  <a:pt x="3399" y="5996"/>
                  <a:pt x="3345" y="6070"/>
                </a:cubicBezTo>
                <a:cubicBezTo>
                  <a:pt x="3292" y="6145"/>
                  <a:pt x="3238" y="6206"/>
                  <a:pt x="3164" y="6287"/>
                </a:cubicBezTo>
                <a:cubicBezTo>
                  <a:pt x="3089" y="6368"/>
                  <a:pt x="2993" y="6469"/>
                  <a:pt x="2908" y="6560"/>
                </a:cubicBezTo>
                <a:cubicBezTo>
                  <a:pt x="2823" y="6650"/>
                  <a:pt x="2748" y="6730"/>
                  <a:pt x="2689" y="6794"/>
                </a:cubicBezTo>
                <a:cubicBezTo>
                  <a:pt x="2630" y="6859"/>
                  <a:pt x="2586" y="6908"/>
                  <a:pt x="2556" y="6950"/>
                </a:cubicBezTo>
                <a:cubicBezTo>
                  <a:pt x="2525" y="6993"/>
                  <a:pt x="2506" y="7029"/>
                  <a:pt x="2492" y="7059"/>
                </a:cubicBezTo>
                <a:cubicBezTo>
                  <a:pt x="2477" y="7089"/>
                  <a:pt x="2467" y="7113"/>
                  <a:pt x="2459" y="7138"/>
                </a:cubicBezTo>
                <a:cubicBezTo>
                  <a:pt x="2451" y="7162"/>
                  <a:pt x="2445" y="7188"/>
                  <a:pt x="2442" y="7215"/>
                </a:cubicBezTo>
                <a:cubicBezTo>
                  <a:pt x="2440" y="7242"/>
                  <a:pt x="2442" y="7270"/>
                  <a:pt x="2443" y="7292"/>
                </a:cubicBezTo>
                <a:cubicBezTo>
                  <a:pt x="2445" y="7314"/>
                  <a:pt x="2447" y="7330"/>
                  <a:pt x="2449" y="7340"/>
                </a:cubicBezTo>
                <a:cubicBezTo>
                  <a:pt x="2452" y="7349"/>
                  <a:pt x="2456" y="7353"/>
                  <a:pt x="2464" y="7353"/>
                </a:cubicBezTo>
                <a:cubicBezTo>
                  <a:pt x="2472" y="7353"/>
                  <a:pt x="2485" y="7350"/>
                  <a:pt x="2494" y="7348"/>
                </a:cubicBezTo>
                <a:cubicBezTo>
                  <a:pt x="2502" y="7345"/>
                  <a:pt x="2507" y="7343"/>
                  <a:pt x="2511" y="7336"/>
                </a:cubicBezTo>
                <a:cubicBezTo>
                  <a:pt x="2514" y="7329"/>
                  <a:pt x="2516" y="7316"/>
                  <a:pt x="2524" y="7289"/>
                </a:cubicBezTo>
                <a:cubicBezTo>
                  <a:pt x="2532" y="7262"/>
                  <a:pt x="2547" y="7221"/>
                  <a:pt x="2560" y="7191"/>
                </a:cubicBezTo>
                <a:cubicBezTo>
                  <a:pt x="2573" y="7161"/>
                  <a:pt x="2584" y="7142"/>
                  <a:pt x="2593" y="7128"/>
                </a:cubicBezTo>
                <a:cubicBezTo>
                  <a:pt x="2602" y="7114"/>
                  <a:pt x="2609" y="7106"/>
                  <a:pt x="2633" y="7097"/>
                </a:cubicBezTo>
                <a:cubicBezTo>
                  <a:pt x="2657" y="7089"/>
                  <a:pt x="2699" y="7081"/>
                  <a:pt x="2768" y="7062"/>
                </a:cubicBezTo>
                <a:cubicBezTo>
                  <a:pt x="2837" y="7043"/>
                  <a:pt x="2933" y="7014"/>
                  <a:pt x="3027" y="6991"/>
                </a:cubicBezTo>
                <a:cubicBezTo>
                  <a:pt x="3121" y="6968"/>
                  <a:pt x="3212" y="6952"/>
                  <a:pt x="3304" y="6939"/>
                </a:cubicBezTo>
                <a:cubicBezTo>
                  <a:pt x="3396" y="6927"/>
                  <a:pt x="3488" y="6919"/>
                  <a:pt x="3558" y="6910"/>
                </a:cubicBezTo>
                <a:cubicBezTo>
                  <a:pt x="3627" y="6902"/>
                  <a:pt x="3674" y="6894"/>
                  <a:pt x="3703" y="6888"/>
                </a:cubicBezTo>
                <a:cubicBezTo>
                  <a:pt x="3733" y="6882"/>
                  <a:pt x="3746" y="6877"/>
                  <a:pt x="3761" y="6865"/>
                </a:cubicBezTo>
                <a:cubicBezTo>
                  <a:pt x="3776" y="6854"/>
                  <a:pt x="3793" y="6835"/>
                  <a:pt x="3804" y="6816"/>
                </a:cubicBezTo>
                <a:cubicBezTo>
                  <a:pt x="3816" y="6797"/>
                  <a:pt x="3821" y="6779"/>
                  <a:pt x="3826" y="6748"/>
                </a:cubicBezTo>
                <a:cubicBezTo>
                  <a:pt x="3831" y="6717"/>
                  <a:pt x="3835" y="6673"/>
                  <a:pt x="3838" y="6642"/>
                </a:cubicBezTo>
                <a:cubicBezTo>
                  <a:pt x="3840" y="6611"/>
                  <a:pt x="3842" y="6591"/>
                  <a:pt x="3847" y="6563"/>
                </a:cubicBezTo>
                <a:cubicBezTo>
                  <a:pt x="3852" y="6535"/>
                  <a:pt x="3862" y="6497"/>
                  <a:pt x="3874" y="6468"/>
                </a:cubicBezTo>
                <a:cubicBezTo>
                  <a:pt x="3886" y="6438"/>
                  <a:pt x="3900" y="6416"/>
                  <a:pt x="3916" y="6402"/>
                </a:cubicBezTo>
                <a:cubicBezTo>
                  <a:pt x="3932" y="6388"/>
                  <a:pt x="3950" y="6382"/>
                  <a:pt x="3970" y="6378"/>
                </a:cubicBezTo>
                <a:cubicBezTo>
                  <a:pt x="3989" y="6374"/>
                  <a:pt x="4009" y="6373"/>
                  <a:pt x="4026" y="6372"/>
                </a:cubicBezTo>
                <a:cubicBezTo>
                  <a:pt x="4043" y="6371"/>
                  <a:pt x="4056" y="6371"/>
                  <a:pt x="4065" y="6371"/>
                </a:cubicBezTo>
                <a:cubicBezTo>
                  <a:pt x="4073" y="6371"/>
                  <a:pt x="4077" y="6371"/>
                  <a:pt x="4079" y="6371"/>
                </a:cubicBezTo>
                <a:cubicBezTo>
                  <a:pt x="4081" y="6372"/>
                  <a:pt x="4081" y="6373"/>
                  <a:pt x="4082" y="6375"/>
                </a:cubicBezTo>
                <a:cubicBezTo>
                  <a:pt x="4082" y="6378"/>
                  <a:pt x="4082" y="6381"/>
                  <a:pt x="4082" y="6393"/>
                </a:cubicBezTo>
                <a:cubicBezTo>
                  <a:pt x="4081" y="6404"/>
                  <a:pt x="4081" y="6424"/>
                  <a:pt x="4081" y="6434"/>
                </a:cubicBezTo>
                <a:cubicBezTo>
                  <a:pt x="4080" y="6444"/>
                  <a:pt x="4080" y="6445"/>
                  <a:pt x="4078" y="6446"/>
                </a:cubicBezTo>
                <a:cubicBezTo>
                  <a:pt x="4077" y="6447"/>
                  <a:pt x="4074" y="6448"/>
                  <a:pt x="4064" y="6448"/>
                </a:cubicBezTo>
                <a:cubicBezTo>
                  <a:pt x="4055" y="6448"/>
                  <a:pt x="4040" y="6448"/>
                  <a:pt x="4022" y="6449"/>
                </a:cubicBezTo>
                <a:cubicBezTo>
                  <a:pt x="4005" y="6449"/>
                  <a:pt x="3986" y="6451"/>
                  <a:pt x="3970" y="6456"/>
                </a:cubicBezTo>
                <a:cubicBezTo>
                  <a:pt x="3953" y="6461"/>
                  <a:pt x="3940" y="6470"/>
                  <a:pt x="3930" y="6482"/>
                </a:cubicBezTo>
                <a:cubicBezTo>
                  <a:pt x="3920" y="6495"/>
                  <a:pt x="3912" y="6510"/>
                  <a:pt x="3907" y="6534"/>
                </a:cubicBezTo>
                <a:cubicBezTo>
                  <a:pt x="3901" y="6557"/>
                  <a:pt x="3897" y="6588"/>
                  <a:pt x="3894" y="6626"/>
                </a:cubicBezTo>
                <a:cubicBezTo>
                  <a:pt x="3890" y="6664"/>
                  <a:pt x="3887" y="6710"/>
                  <a:pt x="3888" y="6741"/>
                </a:cubicBezTo>
                <a:cubicBezTo>
                  <a:pt x="3888" y="6772"/>
                  <a:pt x="3893" y="6788"/>
                  <a:pt x="3902" y="6804"/>
                </a:cubicBezTo>
                <a:cubicBezTo>
                  <a:pt x="3912" y="6819"/>
                  <a:pt x="3926" y="6834"/>
                  <a:pt x="3940" y="6845"/>
                </a:cubicBezTo>
                <a:cubicBezTo>
                  <a:pt x="3955" y="6856"/>
                  <a:pt x="3971" y="6864"/>
                  <a:pt x="4014" y="6866"/>
                </a:cubicBezTo>
                <a:cubicBezTo>
                  <a:pt x="4056" y="6869"/>
                  <a:pt x="4126" y="6866"/>
                  <a:pt x="4228" y="6860"/>
                </a:cubicBezTo>
                <a:cubicBezTo>
                  <a:pt x="4331" y="6854"/>
                  <a:pt x="4466" y="6844"/>
                  <a:pt x="4589" y="6835"/>
                </a:cubicBezTo>
                <a:cubicBezTo>
                  <a:pt x="4711" y="6826"/>
                  <a:pt x="4820" y="6817"/>
                  <a:pt x="4903" y="6810"/>
                </a:cubicBezTo>
                <a:cubicBezTo>
                  <a:pt x="4986" y="6802"/>
                  <a:pt x="5044" y="6796"/>
                  <a:pt x="5087" y="6784"/>
                </a:cubicBezTo>
                <a:cubicBezTo>
                  <a:pt x="5131" y="6772"/>
                  <a:pt x="5160" y="6756"/>
                  <a:pt x="5192" y="6729"/>
                </a:cubicBezTo>
                <a:cubicBezTo>
                  <a:pt x="5225" y="6702"/>
                  <a:pt x="5261" y="6666"/>
                  <a:pt x="5289" y="6625"/>
                </a:cubicBezTo>
                <a:cubicBezTo>
                  <a:pt x="5317" y="6585"/>
                  <a:pt x="5338" y="6540"/>
                  <a:pt x="5349" y="6496"/>
                </a:cubicBezTo>
                <a:cubicBezTo>
                  <a:pt x="5361" y="6451"/>
                  <a:pt x="5364" y="6407"/>
                  <a:pt x="5380" y="6192"/>
                </a:cubicBezTo>
                <a:cubicBezTo>
                  <a:pt x="5396" y="5976"/>
                  <a:pt x="5425" y="5589"/>
                  <a:pt x="5447" y="5287"/>
                </a:cubicBezTo>
                <a:cubicBezTo>
                  <a:pt x="5470" y="4986"/>
                  <a:pt x="5486" y="4770"/>
                  <a:pt x="5496" y="4645"/>
                </a:cubicBezTo>
                <a:cubicBezTo>
                  <a:pt x="5506" y="4520"/>
                  <a:pt x="5510" y="4486"/>
                  <a:pt x="5511" y="4449"/>
                </a:cubicBezTo>
                <a:cubicBezTo>
                  <a:pt x="5512" y="4412"/>
                  <a:pt x="5510" y="4371"/>
                  <a:pt x="5503" y="4341"/>
                </a:cubicBezTo>
                <a:cubicBezTo>
                  <a:pt x="5497" y="4311"/>
                  <a:pt x="5485" y="4293"/>
                  <a:pt x="5467" y="4274"/>
                </a:cubicBezTo>
                <a:cubicBezTo>
                  <a:pt x="5449" y="4255"/>
                  <a:pt x="5425" y="4236"/>
                  <a:pt x="5391" y="4225"/>
                </a:cubicBezTo>
                <a:cubicBezTo>
                  <a:pt x="5358" y="4214"/>
                  <a:pt x="5314" y="4212"/>
                  <a:pt x="5265" y="4210"/>
                </a:cubicBezTo>
                <a:cubicBezTo>
                  <a:pt x="5216" y="4209"/>
                  <a:pt x="5160" y="4208"/>
                  <a:pt x="5120" y="4207"/>
                </a:cubicBezTo>
                <a:cubicBezTo>
                  <a:pt x="5079" y="4206"/>
                  <a:pt x="5054" y="4206"/>
                  <a:pt x="5026" y="4211"/>
                </a:cubicBezTo>
                <a:cubicBezTo>
                  <a:pt x="4998" y="4216"/>
                  <a:pt x="4966" y="4227"/>
                  <a:pt x="4936" y="4242"/>
                </a:cubicBezTo>
                <a:cubicBezTo>
                  <a:pt x="4906" y="4258"/>
                  <a:pt x="4878" y="4278"/>
                  <a:pt x="4861" y="4302"/>
                </a:cubicBezTo>
                <a:cubicBezTo>
                  <a:pt x="4844" y="4325"/>
                  <a:pt x="4839" y="4353"/>
                  <a:pt x="4837" y="4438"/>
                </a:cubicBezTo>
                <a:cubicBezTo>
                  <a:pt x="4835" y="4523"/>
                  <a:pt x="4835" y="4666"/>
                  <a:pt x="4835" y="4765"/>
                </a:cubicBezTo>
                <a:cubicBezTo>
                  <a:pt x="4836" y="4864"/>
                  <a:pt x="4837" y="4919"/>
                  <a:pt x="4837" y="4948"/>
                </a:cubicBezTo>
                <a:cubicBezTo>
                  <a:pt x="4838" y="4977"/>
                  <a:pt x="4838" y="4979"/>
                  <a:pt x="4838" y="4981"/>
                </a:cubicBezTo>
                <a:cubicBezTo>
                  <a:pt x="4837" y="4983"/>
                  <a:pt x="4837" y="4984"/>
                  <a:pt x="4837" y="4985"/>
                </a:cubicBezTo>
                <a:cubicBezTo>
                  <a:pt x="4836" y="4986"/>
                  <a:pt x="4834" y="4986"/>
                  <a:pt x="4833" y="4986"/>
                </a:cubicBezTo>
                <a:cubicBezTo>
                  <a:pt x="4831" y="4986"/>
                  <a:pt x="4829" y="4986"/>
                  <a:pt x="4790" y="4986"/>
                </a:cubicBezTo>
                <a:cubicBezTo>
                  <a:pt x="4750" y="4985"/>
                  <a:pt x="4673" y="4985"/>
                  <a:pt x="4634" y="4984"/>
                </a:cubicBezTo>
                <a:cubicBezTo>
                  <a:pt x="4595" y="4984"/>
                  <a:pt x="4594" y="4984"/>
                  <a:pt x="4593" y="4984"/>
                </a:cubicBezTo>
                <a:cubicBezTo>
                  <a:pt x="4592" y="4984"/>
                  <a:pt x="4591" y="4984"/>
                  <a:pt x="4589" y="4984"/>
                </a:cubicBezTo>
                <a:cubicBezTo>
                  <a:pt x="4588" y="4984"/>
                  <a:pt x="4587" y="4983"/>
                  <a:pt x="4587" y="4983"/>
                </a:cubicBezTo>
                <a:cubicBezTo>
                  <a:pt x="4586" y="4982"/>
                  <a:pt x="4586" y="4980"/>
                  <a:pt x="4586" y="4979"/>
                </a:cubicBezTo>
                <a:cubicBezTo>
                  <a:pt x="4586" y="4977"/>
                  <a:pt x="4586" y="4974"/>
                  <a:pt x="4586" y="4938"/>
                </a:cubicBezTo>
                <a:cubicBezTo>
                  <a:pt x="4586" y="4901"/>
                  <a:pt x="4587" y="4829"/>
                  <a:pt x="4587" y="4793"/>
                </a:cubicBezTo>
                <a:cubicBezTo>
                  <a:pt x="4587" y="4757"/>
                  <a:pt x="4587" y="4756"/>
                  <a:pt x="4586" y="4754"/>
                </a:cubicBezTo>
                <a:cubicBezTo>
                  <a:pt x="4585" y="4753"/>
                  <a:pt x="4584" y="4751"/>
                  <a:pt x="4581" y="4749"/>
                </a:cubicBezTo>
                <a:cubicBezTo>
                  <a:pt x="4578" y="4747"/>
                  <a:pt x="4573" y="4745"/>
                  <a:pt x="4493" y="4704"/>
                </a:cubicBezTo>
                <a:cubicBezTo>
                  <a:pt x="4413" y="4663"/>
                  <a:pt x="4259" y="4583"/>
                  <a:pt x="4181" y="4542"/>
                </a:cubicBezTo>
                <a:cubicBezTo>
                  <a:pt x="4103" y="4502"/>
                  <a:pt x="4101" y="4501"/>
                  <a:pt x="4100" y="4501"/>
                </a:cubicBezTo>
                <a:cubicBezTo>
                  <a:pt x="4098" y="4500"/>
                  <a:pt x="4096" y="4499"/>
                  <a:pt x="4096" y="4498"/>
                </a:cubicBezTo>
                <a:cubicBezTo>
                  <a:pt x="4095" y="4496"/>
                  <a:pt x="4094" y="4495"/>
                  <a:pt x="4094" y="4466"/>
                </a:cubicBezTo>
                <a:cubicBezTo>
                  <a:pt x="4094" y="4438"/>
                  <a:pt x="4094" y="4383"/>
                  <a:pt x="4095" y="4356"/>
                </a:cubicBezTo>
                <a:cubicBezTo>
                  <a:pt x="4095" y="4328"/>
                  <a:pt x="4095" y="4327"/>
                  <a:pt x="4095" y="4325"/>
                </a:cubicBezTo>
                <a:cubicBezTo>
                  <a:pt x="4095" y="4324"/>
                  <a:pt x="4095" y="4321"/>
                  <a:pt x="4095" y="4320"/>
                </a:cubicBezTo>
                <a:cubicBezTo>
                  <a:pt x="4095" y="4318"/>
                  <a:pt x="4096" y="4318"/>
                  <a:pt x="4139" y="4318"/>
                </a:cubicBezTo>
                <a:cubicBezTo>
                  <a:pt x="4182" y="4318"/>
                  <a:pt x="4268" y="4319"/>
                  <a:pt x="4311" y="4319"/>
                </a:cubicBezTo>
                <a:cubicBezTo>
                  <a:pt x="4354" y="4319"/>
                  <a:pt x="4354" y="4319"/>
                  <a:pt x="4354" y="4320"/>
                </a:cubicBezTo>
                <a:cubicBezTo>
                  <a:pt x="4354" y="4321"/>
                  <a:pt x="4355" y="4322"/>
                  <a:pt x="4367" y="4357"/>
                </a:cubicBezTo>
                <a:cubicBezTo>
                  <a:pt x="4378" y="4392"/>
                  <a:pt x="4401" y="4461"/>
                  <a:pt x="4413" y="4498"/>
                </a:cubicBezTo>
                <a:cubicBezTo>
                  <a:pt x="4425" y="4534"/>
                  <a:pt x="4427" y="4538"/>
                  <a:pt x="4429" y="4540"/>
                </a:cubicBezTo>
                <a:cubicBezTo>
                  <a:pt x="4430" y="4542"/>
                  <a:pt x="4432" y="4544"/>
                  <a:pt x="4435" y="4545"/>
                </a:cubicBezTo>
                <a:cubicBezTo>
                  <a:pt x="4438" y="4546"/>
                  <a:pt x="4442" y="4548"/>
                  <a:pt x="4458" y="4556"/>
                </a:cubicBezTo>
                <a:cubicBezTo>
                  <a:pt x="4474" y="4565"/>
                  <a:pt x="4503" y="4581"/>
                  <a:pt x="4530" y="4597"/>
                </a:cubicBezTo>
                <a:cubicBezTo>
                  <a:pt x="4558" y="4613"/>
                  <a:pt x="4583" y="4628"/>
                  <a:pt x="4603" y="4639"/>
                </a:cubicBezTo>
                <a:cubicBezTo>
                  <a:pt x="4623" y="4649"/>
                  <a:pt x="4638" y="4656"/>
                  <a:pt x="4655" y="4657"/>
                </a:cubicBezTo>
                <a:cubicBezTo>
                  <a:pt x="4671" y="4659"/>
                  <a:pt x="4690" y="4655"/>
                  <a:pt x="4704" y="4646"/>
                </a:cubicBezTo>
                <a:cubicBezTo>
                  <a:pt x="4717" y="4637"/>
                  <a:pt x="4725" y="4624"/>
                  <a:pt x="4731" y="4608"/>
                </a:cubicBezTo>
                <a:cubicBezTo>
                  <a:pt x="4738" y="4591"/>
                  <a:pt x="4743" y="4571"/>
                  <a:pt x="4744" y="4542"/>
                </a:cubicBezTo>
                <a:cubicBezTo>
                  <a:pt x="4745" y="4512"/>
                  <a:pt x="4743" y="4473"/>
                  <a:pt x="4743" y="4434"/>
                </a:cubicBezTo>
                <a:cubicBezTo>
                  <a:pt x="4743" y="4394"/>
                  <a:pt x="4745" y="4355"/>
                  <a:pt x="4751" y="4325"/>
                </a:cubicBezTo>
                <a:cubicBezTo>
                  <a:pt x="4756" y="4294"/>
                  <a:pt x="4764" y="4273"/>
                  <a:pt x="4776" y="4253"/>
                </a:cubicBezTo>
                <a:cubicBezTo>
                  <a:pt x="4787" y="4233"/>
                  <a:pt x="4802" y="4215"/>
                  <a:pt x="4824" y="4196"/>
                </a:cubicBezTo>
                <a:cubicBezTo>
                  <a:pt x="4846" y="4177"/>
                  <a:pt x="4875" y="4156"/>
                  <a:pt x="4908" y="4143"/>
                </a:cubicBezTo>
                <a:cubicBezTo>
                  <a:pt x="4941" y="4130"/>
                  <a:pt x="4976" y="4124"/>
                  <a:pt x="5014" y="4120"/>
                </a:cubicBezTo>
                <a:cubicBezTo>
                  <a:pt x="5051" y="4117"/>
                  <a:pt x="5090" y="4117"/>
                  <a:pt x="5137" y="4118"/>
                </a:cubicBezTo>
                <a:cubicBezTo>
                  <a:pt x="5184" y="4118"/>
                  <a:pt x="5240" y="4121"/>
                  <a:pt x="5298" y="4122"/>
                </a:cubicBezTo>
                <a:cubicBezTo>
                  <a:pt x="5356" y="4124"/>
                  <a:pt x="5417" y="4125"/>
                  <a:pt x="5454" y="4126"/>
                </a:cubicBezTo>
                <a:cubicBezTo>
                  <a:pt x="5492" y="4127"/>
                  <a:pt x="5506" y="4127"/>
                  <a:pt x="5527" y="4128"/>
                </a:cubicBezTo>
                <a:cubicBezTo>
                  <a:pt x="5549" y="4130"/>
                  <a:pt x="5579" y="4132"/>
                  <a:pt x="5598" y="4133"/>
                </a:cubicBezTo>
                <a:cubicBezTo>
                  <a:pt x="5618" y="4135"/>
                  <a:pt x="5628" y="4135"/>
                  <a:pt x="5636" y="4135"/>
                </a:cubicBezTo>
                <a:cubicBezTo>
                  <a:pt x="5644" y="4135"/>
                  <a:pt x="5650" y="4135"/>
                  <a:pt x="5652" y="4136"/>
                </a:cubicBezTo>
                <a:cubicBezTo>
                  <a:pt x="5655" y="4137"/>
                  <a:pt x="5655" y="4138"/>
                  <a:pt x="5652" y="4140"/>
                </a:cubicBezTo>
                <a:cubicBezTo>
                  <a:pt x="5650" y="4143"/>
                  <a:pt x="5645" y="4147"/>
                  <a:pt x="5640" y="4156"/>
                </a:cubicBezTo>
                <a:cubicBezTo>
                  <a:pt x="5635" y="4164"/>
                  <a:pt x="5630" y="4177"/>
                  <a:pt x="5626" y="4191"/>
                </a:cubicBezTo>
                <a:cubicBezTo>
                  <a:pt x="5621" y="4206"/>
                  <a:pt x="5618" y="4222"/>
                  <a:pt x="5614" y="4264"/>
                </a:cubicBezTo>
                <a:cubicBezTo>
                  <a:pt x="5610" y="4305"/>
                  <a:pt x="5606" y="4373"/>
                  <a:pt x="5587" y="4633"/>
                </a:cubicBezTo>
                <a:cubicBezTo>
                  <a:pt x="5569" y="4894"/>
                  <a:pt x="5537" y="5347"/>
                  <a:pt x="5511" y="5696"/>
                </a:cubicBezTo>
                <a:cubicBezTo>
                  <a:pt x="5485" y="6046"/>
                  <a:pt x="5465" y="6292"/>
                  <a:pt x="5455" y="6426"/>
                </a:cubicBezTo>
                <a:cubicBezTo>
                  <a:pt x="5446" y="6560"/>
                  <a:pt x="5447" y="6583"/>
                  <a:pt x="5441" y="6616"/>
                </a:cubicBezTo>
                <a:cubicBezTo>
                  <a:pt x="5435" y="6649"/>
                  <a:pt x="5422" y="6692"/>
                  <a:pt x="5399" y="6729"/>
                </a:cubicBezTo>
                <a:cubicBezTo>
                  <a:pt x="5377" y="6766"/>
                  <a:pt x="5345" y="6796"/>
                  <a:pt x="5304" y="6819"/>
                </a:cubicBezTo>
                <a:cubicBezTo>
                  <a:pt x="5263" y="6842"/>
                  <a:pt x="5213" y="6859"/>
                  <a:pt x="5136" y="6871"/>
                </a:cubicBezTo>
                <a:cubicBezTo>
                  <a:pt x="5059" y="6882"/>
                  <a:pt x="4955" y="6888"/>
                  <a:pt x="4752" y="6901"/>
                </a:cubicBezTo>
                <a:cubicBezTo>
                  <a:pt x="4550" y="6913"/>
                  <a:pt x="4249" y="6931"/>
                  <a:pt x="4003" y="6948"/>
                </a:cubicBezTo>
                <a:cubicBezTo>
                  <a:pt x="3758" y="6965"/>
                  <a:pt x="3569" y="6981"/>
                  <a:pt x="3424" y="6996"/>
                </a:cubicBezTo>
                <a:cubicBezTo>
                  <a:pt x="3278" y="7012"/>
                  <a:pt x="3177" y="7027"/>
                  <a:pt x="3078" y="7049"/>
                </a:cubicBezTo>
                <a:cubicBezTo>
                  <a:pt x="2980" y="7072"/>
                  <a:pt x="2884" y="7101"/>
                  <a:pt x="2815" y="7125"/>
                </a:cubicBezTo>
                <a:cubicBezTo>
                  <a:pt x="2746" y="7150"/>
                  <a:pt x="2704" y="7170"/>
                  <a:pt x="2673" y="7200"/>
                </a:cubicBezTo>
                <a:cubicBezTo>
                  <a:pt x="2642" y="7230"/>
                  <a:pt x="2622" y="7270"/>
                  <a:pt x="2607" y="7313"/>
                </a:cubicBezTo>
                <a:cubicBezTo>
                  <a:pt x="2592" y="7356"/>
                  <a:pt x="2582" y="7402"/>
                  <a:pt x="2583" y="7445"/>
                </a:cubicBezTo>
                <a:cubicBezTo>
                  <a:pt x="2584" y="7488"/>
                  <a:pt x="2596" y="7527"/>
                  <a:pt x="2613" y="7557"/>
                </a:cubicBezTo>
                <a:cubicBezTo>
                  <a:pt x="2630" y="7587"/>
                  <a:pt x="2652" y="7607"/>
                  <a:pt x="2685" y="7634"/>
                </a:cubicBezTo>
                <a:cubicBezTo>
                  <a:pt x="2719" y="7661"/>
                  <a:pt x="2764" y="7694"/>
                  <a:pt x="2801" y="7721"/>
                </a:cubicBezTo>
                <a:cubicBezTo>
                  <a:pt x="2838" y="7749"/>
                  <a:pt x="2867" y="7769"/>
                  <a:pt x="2884" y="7782"/>
                </a:cubicBezTo>
                <a:cubicBezTo>
                  <a:pt x="2900" y="7794"/>
                  <a:pt x="2905" y="7798"/>
                  <a:pt x="2909" y="7800"/>
                </a:cubicBezTo>
                <a:cubicBezTo>
                  <a:pt x="2913" y="7802"/>
                  <a:pt x="2917" y="7803"/>
                  <a:pt x="2920" y="7803"/>
                </a:cubicBezTo>
                <a:cubicBezTo>
                  <a:pt x="2923" y="7803"/>
                  <a:pt x="2926" y="7802"/>
                  <a:pt x="2928" y="7803"/>
                </a:cubicBezTo>
                <a:cubicBezTo>
                  <a:pt x="2931" y="7803"/>
                  <a:pt x="2933" y="7804"/>
                  <a:pt x="2934" y="7806"/>
                </a:cubicBezTo>
                <a:cubicBezTo>
                  <a:pt x="2935" y="7808"/>
                  <a:pt x="2935" y="7811"/>
                  <a:pt x="2935" y="7822"/>
                </a:cubicBezTo>
                <a:cubicBezTo>
                  <a:pt x="2935" y="7833"/>
                  <a:pt x="2935" y="7852"/>
                  <a:pt x="2935" y="7862"/>
                </a:cubicBezTo>
                <a:cubicBezTo>
                  <a:pt x="2936" y="7872"/>
                  <a:pt x="2936" y="7874"/>
                  <a:pt x="2937" y="7878"/>
                </a:cubicBezTo>
                <a:cubicBezTo>
                  <a:pt x="2939" y="7881"/>
                  <a:pt x="2942" y="7885"/>
                  <a:pt x="2943" y="7891"/>
                </a:cubicBezTo>
                <a:cubicBezTo>
                  <a:pt x="2944" y="7896"/>
                  <a:pt x="2943" y="7904"/>
                  <a:pt x="2942" y="7909"/>
                </a:cubicBezTo>
                <a:cubicBezTo>
                  <a:pt x="2942" y="7915"/>
                  <a:pt x="2942" y="7917"/>
                  <a:pt x="2942" y="7918"/>
                </a:cubicBezTo>
                <a:cubicBezTo>
                  <a:pt x="2942" y="7920"/>
                  <a:pt x="2942" y="7920"/>
                  <a:pt x="2945" y="7921"/>
                </a:cubicBezTo>
                <a:cubicBezTo>
                  <a:pt x="2948" y="7922"/>
                  <a:pt x="2953" y="7924"/>
                  <a:pt x="2989" y="7928"/>
                </a:cubicBezTo>
                <a:cubicBezTo>
                  <a:pt x="3024" y="7933"/>
                  <a:pt x="3089" y="7940"/>
                  <a:pt x="3126" y="7944"/>
                </a:cubicBezTo>
                <a:cubicBezTo>
                  <a:pt x="3162" y="7949"/>
                  <a:pt x="3169" y="7950"/>
                  <a:pt x="3178" y="7951"/>
                </a:cubicBezTo>
                <a:cubicBezTo>
                  <a:pt x="3187" y="7952"/>
                  <a:pt x="3197" y="7954"/>
                  <a:pt x="3202" y="7954"/>
                </a:cubicBezTo>
                <a:cubicBezTo>
                  <a:pt x="3207" y="7955"/>
                  <a:pt x="3208" y="7955"/>
                  <a:pt x="3210" y="7955"/>
                </a:cubicBezTo>
                <a:cubicBezTo>
                  <a:pt x="3212" y="7956"/>
                  <a:pt x="3214" y="7956"/>
                  <a:pt x="3215" y="7956"/>
                </a:cubicBezTo>
                <a:cubicBezTo>
                  <a:pt x="3216" y="7957"/>
                  <a:pt x="3216" y="7957"/>
                  <a:pt x="3215" y="7976"/>
                </a:cubicBezTo>
                <a:cubicBezTo>
                  <a:pt x="3213" y="7995"/>
                  <a:pt x="3210" y="8032"/>
                  <a:pt x="3202" y="8051"/>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62" name="Freeform 61"/>
          <p:cNvSpPr>
            <a:spLocks/>
          </p:cNvSpPr>
          <p:nvPr/>
        </p:nvSpPr>
        <p:spPr bwMode="auto">
          <a:xfrm>
            <a:off x="5725664" y="2797612"/>
            <a:ext cx="864870" cy="1135380"/>
          </a:xfrm>
          <a:custGeom>
            <a:avLst/>
            <a:gdLst>
              <a:gd name="T0" fmla="*/ 3702 w 4054"/>
              <a:gd name="T1" fmla="*/ 5319 h 5331"/>
              <a:gd name="T2" fmla="*/ 3745 w 4054"/>
              <a:gd name="T3" fmla="*/ 5325 h 5331"/>
              <a:gd name="T4" fmla="*/ 3919 w 4054"/>
              <a:gd name="T5" fmla="*/ 4805 h 5331"/>
              <a:gd name="T6" fmla="*/ 3973 w 4054"/>
              <a:gd name="T7" fmla="*/ 4748 h 5331"/>
              <a:gd name="T8" fmla="*/ 4036 w 4054"/>
              <a:gd name="T9" fmla="*/ 4749 h 5331"/>
              <a:gd name="T10" fmla="*/ 4046 w 4054"/>
              <a:gd name="T11" fmla="*/ 4732 h 5331"/>
              <a:gd name="T12" fmla="*/ 4045 w 4054"/>
              <a:gd name="T13" fmla="*/ 4646 h 5331"/>
              <a:gd name="T14" fmla="*/ 3992 w 4054"/>
              <a:gd name="T15" fmla="*/ 4573 h 5331"/>
              <a:gd name="T16" fmla="*/ 4013 w 4054"/>
              <a:gd name="T17" fmla="*/ 4364 h 5331"/>
              <a:gd name="T18" fmla="*/ 4013 w 4054"/>
              <a:gd name="T19" fmla="*/ 4086 h 5331"/>
              <a:gd name="T20" fmla="*/ 3915 w 4054"/>
              <a:gd name="T21" fmla="*/ 3850 h 5331"/>
              <a:gd name="T22" fmla="*/ 3926 w 4054"/>
              <a:gd name="T23" fmla="*/ 3801 h 5331"/>
              <a:gd name="T24" fmla="*/ 3982 w 4054"/>
              <a:gd name="T25" fmla="*/ 3783 h 5331"/>
              <a:gd name="T26" fmla="*/ 3984 w 4054"/>
              <a:gd name="T27" fmla="*/ 3749 h 5331"/>
              <a:gd name="T28" fmla="*/ 3966 w 4054"/>
              <a:gd name="T29" fmla="*/ 3697 h 5331"/>
              <a:gd name="T30" fmla="*/ 3863 w 4054"/>
              <a:gd name="T31" fmla="*/ 3694 h 5331"/>
              <a:gd name="T32" fmla="*/ 3673 w 4054"/>
              <a:gd name="T33" fmla="*/ 3616 h 5331"/>
              <a:gd name="T34" fmla="*/ 3089 w 4054"/>
              <a:gd name="T35" fmla="*/ 3136 h 5331"/>
              <a:gd name="T36" fmla="*/ 2134 w 4054"/>
              <a:gd name="T37" fmla="*/ 2536 h 5331"/>
              <a:gd name="T38" fmla="*/ 798 w 4054"/>
              <a:gd name="T39" fmla="*/ 1930 h 5331"/>
              <a:gd name="T40" fmla="*/ 405 w 4054"/>
              <a:gd name="T41" fmla="*/ 1750 h 5331"/>
              <a:gd name="T42" fmla="*/ 305 w 4054"/>
              <a:gd name="T43" fmla="*/ 1644 h 5331"/>
              <a:gd name="T44" fmla="*/ 313 w 4054"/>
              <a:gd name="T45" fmla="*/ 262 h 5331"/>
              <a:gd name="T46" fmla="*/ 297 w 4054"/>
              <a:gd name="T47" fmla="*/ 2 h 5331"/>
              <a:gd name="T48" fmla="*/ 214 w 4054"/>
              <a:gd name="T49" fmla="*/ 0 h 5331"/>
              <a:gd name="T50" fmla="*/ 215 w 4054"/>
              <a:gd name="T51" fmla="*/ 428 h 5331"/>
              <a:gd name="T52" fmla="*/ 152 w 4054"/>
              <a:gd name="T53" fmla="*/ 654 h 5331"/>
              <a:gd name="T54" fmla="*/ 13 w 4054"/>
              <a:gd name="T55" fmla="*/ 693 h 5331"/>
              <a:gd name="T56" fmla="*/ 1 w 4054"/>
              <a:gd name="T57" fmla="*/ 708 h 5331"/>
              <a:gd name="T58" fmla="*/ 2 w 4054"/>
              <a:gd name="T59" fmla="*/ 771 h 5331"/>
              <a:gd name="T60" fmla="*/ 63 w 4054"/>
              <a:gd name="T61" fmla="*/ 772 h 5331"/>
              <a:gd name="T62" fmla="*/ 162 w 4054"/>
              <a:gd name="T63" fmla="*/ 827 h 5331"/>
              <a:gd name="T64" fmla="*/ 200 w 4054"/>
              <a:gd name="T65" fmla="*/ 1294 h 5331"/>
              <a:gd name="T66" fmla="*/ 185 w 4054"/>
              <a:gd name="T67" fmla="*/ 1846 h 5331"/>
              <a:gd name="T68" fmla="*/ 138 w 4054"/>
              <a:gd name="T69" fmla="*/ 1893 h 5331"/>
              <a:gd name="T70" fmla="*/ 204 w 4054"/>
              <a:gd name="T71" fmla="*/ 1898 h 5331"/>
              <a:gd name="T72" fmla="*/ 294 w 4054"/>
              <a:gd name="T73" fmla="*/ 1903 h 5331"/>
              <a:gd name="T74" fmla="*/ 319 w 4054"/>
              <a:gd name="T75" fmla="*/ 1891 h 5331"/>
              <a:gd name="T76" fmla="*/ 417 w 4054"/>
              <a:gd name="T77" fmla="*/ 1881 h 5331"/>
              <a:gd name="T78" fmla="*/ 1730 w 4054"/>
              <a:gd name="T79" fmla="*/ 2454 h 5331"/>
              <a:gd name="T80" fmla="*/ 2085 w 4054"/>
              <a:gd name="T81" fmla="*/ 2609 h 5331"/>
              <a:gd name="T82" fmla="*/ 2086 w 4054"/>
              <a:gd name="T83" fmla="*/ 2809 h 5331"/>
              <a:gd name="T84" fmla="*/ 1960 w 4054"/>
              <a:gd name="T85" fmla="*/ 2901 h 5331"/>
              <a:gd name="T86" fmla="*/ 2186 w 4054"/>
              <a:gd name="T87" fmla="*/ 2950 h 5331"/>
              <a:gd name="T88" fmla="*/ 2261 w 4054"/>
              <a:gd name="T89" fmla="*/ 2937 h 5331"/>
              <a:gd name="T90" fmla="*/ 2212 w 4054"/>
              <a:gd name="T91" fmla="*/ 2801 h 5331"/>
              <a:gd name="T92" fmla="*/ 2258 w 4054"/>
              <a:gd name="T93" fmla="*/ 2694 h 5331"/>
              <a:gd name="T94" fmla="*/ 2975 w 4054"/>
              <a:gd name="T95" fmla="*/ 3158 h 5331"/>
              <a:gd name="T96" fmla="*/ 3258 w 4054"/>
              <a:gd name="T97" fmla="*/ 3347 h 5331"/>
              <a:gd name="T98" fmla="*/ 3256 w 4054"/>
              <a:gd name="T99" fmla="*/ 3406 h 5331"/>
              <a:gd name="T100" fmla="*/ 3420 w 4054"/>
              <a:gd name="T101" fmla="*/ 3555 h 5331"/>
              <a:gd name="T102" fmla="*/ 3501 w 4054"/>
              <a:gd name="T103" fmla="*/ 3578 h 5331"/>
              <a:gd name="T104" fmla="*/ 3562 w 4054"/>
              <a:gd name="T105" fmla="*/ 3602 h 5331"/>
              <a:gd name="T106" fmla="*/ 3889 w 4054"/>
              <a:gd name="T107" fmla="*/ 3947 h 5331"/>
              <a:gd name="T108" fmla="*/ 3928 w 4054"/>
              <a:gd name="T109" fmla="*/ 4425 h 5331"/>
              <a:gd name="T110" fmla="*/ 3757 w 4054"/>
              <a:gd name="T111" fmla="*/ 4970 h 5331"/>
              <a:gd name="T112" fmla="*/ 3625 w 4054"/>
              <a:gd name="T113" fmla="*/ 5088 h 5331"/>
              <a:gd name="T114" fmla="*/ 3676 w 4054"/>
              <a:gd name="T115" fmla="*/ 5134 h 5331"/>
              <a:gd name="T116" fmla="*/ 3703 w 4054"/>
              <a:gd name="T117" fmla="*/ 5158 h 5331"/>
              <a:gd name="T118" fmla="*/ 3655 w 4054"/>
              <a:gd name="T119" fmla="*/ 5281 h 5331"/>
              <a:gd name="T120" fmla="*/ 3653 w 4054"/>
              <a:gd name="T121" fmla="*/ 5301 h 5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54" h="5331">
                <a:moveTo>
                  <a:pt x="3653" y="5301"/>
                </a:moveTo>
                <a:cubicBezTo>
                  <a:pt x="3655" y="5303"/>
                  <a:pt x="3660" y="5305"/>
                  <a:pt x="3668" y="5308"/>
                </a:cubicBezTo>
                <a:cubicBezTo>
                  <a:pt x="3677" y="5311"/>
                  <a:pt x="3690" y="5315"/>
                  <a:pt x="3702" y="5319"/>
                </a:cubicBezTo>
                <a:cubicBezTo>
                  <a:pt x="3714" y="5323"/>
                  <a:pt x="3724" y="5326"/>
                  <a:pt x="3730" y="5328"/>
                </a:cubicBezTo>
                <a:cubicBezTo>
                  <a:pt x="3736" y="5330"/>
                  <a:pt x="3739" y="5331"/>
                  <a:pt x="3741" y="5331"/>
                </a:cubicBezTo>
                <a:cubicBezTo>
                  <a:pt x="3742" y="5330"/>
                  <a:pt x="3744" y="5328"/>
                  <a:pt x="3745" y="5325"/>
                </a:cubicBezTo>
                <a:cubicBezTo>
                  <a:pt x="3746" y="5322"/>
                  <a:pt x="3748" y="5317"/>
                  <a:pt x="3775" y="5238"/>
                </a:cubicBezTo>
                <a:cubicBezTo>
                  <a:pt x="3802" y="5159"/>
                  <a:pt x="3854" y="5006"/>
                  <a:pt x="3882" y="4921"/>
                </a:cubicBezTo>
                <a:cubicBezTo>
                  <a:pt x="3910" y="4836"/>
                  <a:pt x="3915" y="4819"/>
                  <a:pt x="3919" y="4805"/>
                </a:cubicBezTo>
                <a:cubicBezTo>
                  <a:pt x="3923" y="4790"/>
                  <a:pt x="3928" y="4779"/>
                  <a:pt x="3934" y="4771"/>
                </a:cubicBezTo>
                <a:cubicBezTo>
                  <a:pt x="3939" y="4762"/>
                  <a:pt x="3946" y="4758"/>
                  <a:pt x="3952" y="4754"/>
                </a:cubicBezTo>
                <a:cubicBezTo>
                  <a:pt x="3959" y="4751"/>
                  <a:pt x="3965" y="4749"/>
                  <a:pt x="3973" y="4748"/>
                </a:cubicBezTo>
                <a:cubicBezTo>
                  <a:pt x="3981" y="4746"/>
                  <a:pt x="3991" y="4746"/>
                  <a:pt x="4000" y="4746"/>
                </a:cubicBezTo>
                <a:cubicBezTo>
                  <a:pt x="4009" y="4747"/>
                  <a:pt x="4017" y="4748"/>
                  <a:pt x="4023" y="4748"/>
                </a:cubicBezTo>
                <a:cubicBezTo>
                  <a:pt x="4029" y="4749"/>
                  <a:pt x="4033" y="4749"/>
                  <a:pt x="4036" y="4749"/>
                </a:cubicBezTo>
                <a:cubicBezTo>
                  <a:pt x="4038" y="4749"/>
                  <a:pt x="4038" y="4749"/>
                  <a:pt x="4039" y="4749"/>
                </a:cubicBezTo>
                <a:cubicBezTo>
                  <a:pt x="4041" y="4749"/>
                  <a:pt x="4042" y="4749"/>
                  <a:pt x="4043" y="4749"/>
                </a:cubicBezTo>
                <a:cubicBezTo>
                  <a:pt x="4044" y="4748"/>
                  <a:pt x="4044" y="4748"/>
                  <a:pt x="4046" y="4732"/>
                </a:cubicBezTo>
                <a:cubicBezTo>
                  <a:pt x="4047" y="4717"/>
                  <a:pt x="4051" y="4686"/>
                  <a:pt x="4052" y="4670"/>
                </a:cubicBezTo>
                <a:cubicBezTo>
                  <a:pt x="4054" y="4654"/>
                  <a:pt x="4054" y="4653"/>
                  <a:pt x="4053" y="4652"/>
                </a:cubicBezTo>
                <a:cubicBezTo>
                  <a:pt x="4052" y="4651"/>
                  <a:pt x="4050" y="4650"/>
                  <a:pt x="4045" y="4646"/>
                </a:cubicBezTo>
                <a:cubicBezTo>
                  <a:pt x="4039" y="4642"/>
                  <a:pt x="4030" y="4636"/>
                  <a:pt x="4022" y="4628"/>
                </a:cubicBezTo>
                <a:cubicBezTo>
                  <a:pt x="4014" y="4619"/>
                  <a:pt x="4007" y="4610"/>
                  <a:pt x="4002" y="4600"/>
                </a:cubicBezTo>
                <a:cubicBezTo>
                  <a:pt x="3997" y="4591"/>
                  <a:pt x="3994" y="4582"/>
                  <a:pt x="3992" y="4573"/>
                </a:cubicBezTo>
                <a:cubicBezTo>
                  <a:pt x="3990" y="4563"/>
                  <a:pt x="3989" y="4553"/>
                  <a:pt x="3989" y="4543"/>
                </a:cubicBezTo>
                <a:cubicBezTo>
                  <a:pt x="3988" y="4532"/>
                  <a:pt x="3987" y="4522"/>
                  <a:pt x="3992" y="4489"/>
                </a:cubicBezTo>
                <a:cubicBezTo>
                  <a:pt x="3997" y="4457"/>
                  <a:pt x="4007" y="4403"/>
                  <a:pt x="4013" y="4364"/>
                </a:cubicBezTo>
                <a:cubicBezTo>
                  <a:pt x="4019" y="4324"/>
                  <a:pt x="4021" y="4299"/>
                  <a:pt x="4023" y="4273"/>
                </a:cubicBezTo>
                <a:cubicBezTo>
                  <a:pt x="4025" y="4246"/>
                  <a:pt x="4028" y="4218"/>
                  <a:pt x="4027" y="4188"/>
                </a:cubicBezTo>
                <a:cubicBezTo>
                  <a:pt x="4026" y="4157"/>
                  <a:pt x="4023" y="4123"/>
                  <a:pt x="4013" y="4086"/>
                </a:cubicBezTo>
                <a:cubicBezTo>
                  <a:pt x="4004" y="4049"/>
                  <a:pt x="3988" y="4009"/>
                  <a:pt x="3973" y="3974"/>
                </a:cubicBezTo>
                <a:cubicBezTo>
                  <a:pt x="3959" y="3939"/>
                  <a:pt x="3945" y="3911"/>
                  <a:pt x="3935" y="3891"/>
                </a:cubicBezTo>
                <a:cubicBezTo>
                  <a:pt x="3925" y="3870"/>
                  <a:pt x="3919" y="3858"/>
                  <a:pt x="3915" y="3850"/>
                </a:cubicBezTo>
                <a:cubicBezTo>
                  <a:pt x="3912" y="3843"/>
                  <a:pt x="3912" y="3839"/>
                  <a:pt x="3912" y="3834"/>
                </a:cubicBezTo>
                <a:cubicBezTo>
                  <a:pt x="3912" y="3829"/>
                  <a:pt x="3913" y="3823"/>
                  <a:pt x="3915" y="3817"/>
                </a:cubicBezTo>
                <a:cubicBezTo>
                  <a:pt x="3917" y="3811"/>
                  <a:pt x="3921" y="3806"/>
                  <a:pt x="3926" y="3801"/>
                </a:cubicBezTo>
                <a:cubicBezTo>
                  <a:pt x="3930" y="3797"/>
                  <a:pt x="3936" y="3794"/>
                  <a:pt x="3943" y="3791"/>
                </a:cubicBezTo>
                <a:cubicBezTo>
                  <a:pt x="3950" y="3788"/>
                  <a:pt x="3958" y="3786"/>
                  <a:pt x="3964" y="3785"/>
                </a:cubicBezTo>
                <a:cubicBezTo>
                  <a:pt x="3971" y="3784"/>
                  <a:pt x="3977" y="3783"/>
                  <a:pt x="3982" y="3783"/>
                </a:cubicBezTo>
                <a:cubicBezTo>
                  <a:pt x="3987" y="3782"/>
                  <a:pt x="3991" y="3781"/>
                  <a:pt x="3993" y="3780"/>
                </a:cubicBezTo>
                <a:cubicBezTo>
                  <a:pt x="3995" y="3779"/>
                  <a:pt x="3995" y="3777"/>
                  <a:pt x="3994" y="3772"/>
                </a:cubicBezTo>
                <a:cubicBezTo>
                  <a:pt x="3992" y="3767"/>
                  <a:pt x="3988" y="3758"/>
                  <a:pt x="3984" y="3749"/>
                </a:cubicBezTo>
                <a:cubicBezTo>
                  <a:pt x="3981" y="3741"/>
                  <a:pt x="3979" y="3733"/>
                  <a:pt x="3976" y="3726"/>
                </a:cubicBezTo>
                <a:cubicBezTo>
                  <a:pt x="3974" y="3718"/>
                  <a:pt x="3971" y="3711"/>
                  <a:pt x="3970" y="3706"/>
                </a:cubicBezTo>
                <a:cubicBezTo>
                  <a:pt x="3968" y="3701"/>
                  <a:pt x="3968" y="3699"/>
                  <a:pt x="3966" y="3697"/>
                </a:cubicBezTo>
                <a:cubicBezTo>
                  <a:pt x="3964" y="3696"/>
                  <a:pt x="3962" y="3696"/>
                  <a:pt x="3957" y="3696"/>
                </a:cubicBezTo>
                <a:cubicBezTo>
                  <a:pt x="3952" y="3695"/>
                  <a:pt x="3945" y="3695"/>
                  <a:pt x="3929" y="3696"/>
                </a:cubicBezTo>
                <a:cubicBezTo>
                  <a:pt x="3913" y="3697"/>
                  <a:pt x="3887" y="3698"/>
                  <a:pt x="3863" y="3694"/>
                </a:cubicBezTo>
                <a:cubicBezTo>
                  <a:pt x="3838" y="3691"/>
                  <a:pt x="3814" y="3684"/>
                  <a:pt x="3791" y="3676"/>
                </a:cubicBezTo>
                <a:cubicBezTo>
                  <a:pt x="3768" y="3669"/>
                  <a:pt x="3746" y="3661"/>
                  <a:pt x="3730" y="3654"/>
                </a:cubicBezTo>
                <a:cubicBezTo>
                  <a:pt x="3713" y="3646"/>
                  <a:pt x="3702" y="3639"/>
                  <a:pt x="3673" y="3616"/>
                </a:cubicBezTo>
                <a:cubicBezTo>
                  <a:pt x="3645" y="3593"/>
                  <a:pt x="3598" y="3553"/>
                  <a:pt x="3535" y="3500"/>
                </a:cubicBezTo>
                <a:cubicBezTo>
                  <a:pt x="3472" y="3446"/>
                  <a:pt x="3393" y="3379"/>
                  <a:pt x="3321" y="3318"/>
                </a:cubicBezTo>
                <a:cubicBezTo>
                  <a:pt x="3249" y="3257"/>
                  <a:pt x="3184" y="3204"/>
                  <a:pt x="3089" y="3136"/>
                </a:cubicBezTo>
                <a:cubicBezTo>
                  <a:pt x="2994" y="3069"/>
                  <a:pt x="2870" y="2989"/>
                  <a:pt x="2762" y="2920"/>
                </a:cubicBezTo>
                <a:cubicBezTo>
                  <a:pt x="2654" y="2850"/>
                  <a:pt x="2563" y="2791"/>
                  <a:pt x="2468" y="2731"/>
                </a:cubicBezTo>
                <a:cubicBezTo>
                  <a:pt x="2372" y="2670"/>
                  <a:pt x="2272" y="2609"/>
                  <a:pt x="2134" y="2536"/>
                </a:cubicBezTo>
                <a:cubicBezTo>
                  <a:pt x="1995" y="2462"/>
                  <a:pt x="1817" y="2377"/>
                  <a:pt x="1633" y="2292"/>
                </a:cubicBezTo>
                <a:cubicBezTo>
                  <a:pt x="1448" y="2208"/>
                  <a:pt x="1257" y="2125"/>
                  <a:pt x="1115" y="2065"/>
                </a:cubicBezTo>
                <a:cubicBezTo>
                  <a:pt x="974" y="2004"/>
                  <a:pt x="882" y="1966"/>
                  <a:pt x="798" y="1930"/>
                </a:cubicBezTo>
                <a:cubicBezTo>
                  <a:pt x="715" y="1895"/>
                  <a:pt x="639" y="1862"/>
                  <a:pt x="581" y="1834"/>
                </a:cubicBezTo>
                <a:cubicBezTo>
                  <a:pt x="523" y="1806"/>
                  <a:pt x="481" y="1782"/>
                  <a:pt x="455" y="1769"/>
                </a:cubicBezTo>
                <a:cubicBezTo>
                  <a:pt x="430" y="1756"/>
                  <a:pt x="419" y="1754"/>
                  <a:pt x="405" y="1750"/>
                </a:cubicBezTo>
                <a:cubicBezTo>
                  <a:pt x="391" y="1747"/>
                  <a:pt x="372" y="1743"/>
                  <a:pt x="358" y="1734"/>
                </a:cubicBezTo>
                <a:cubicBezTo>
                  <a:pt x="343" y="1725"/>
                  <a:pt x="333" y="1712"/>
                  <a:pt x="324" y="1696"/>
                </a:cubicBezTo>
                <a:cubicBezTo>
                  <a:pt x="315" y="1679"/>
                  <a:pt x="309" y="1661"/>
                  <a:pt x="305" y="1644"/>
                </a:cubicBezTo>
                <a:cubicBezTo>
                  <a:pt x="302" y="1628"/>
                  <a:pt x="302" y="1615"/>
                  <a:pt x="303" y="1596"/>
                </a:cubicBezTo>
                <a:cubicBezTo>
                  <a:pt x="304" y="1576"/>
                  <a:pt x="307" y="1551"/>
                  <a:pt x="309" y="1285"/>
                </a:cubicBezTo>
                <a:cubicBezTo>
                  <a:pt x="311" y="1020"/>
                  <a:pt x="312" y="515"/>
                  <a:pt x="313" y="262"/>
                </a:cubicBezTo>
                <a:cubicBezTo>
                  <a:pt x="314" y="9"/>
                  <a:pt x="314" y="7"/>
                  <a:pt x="314" y="6"/>
                </a:cubicBezTo>
                <a:cubicBezTo>
                  <a:pt x="314" y="5"/>
                  <a:pt x="314" y="4"/>
                  <a:pt x="314" y="3"/>
                </a:cubicBezTo>
                <a:cubicBezTo>
                  <a:pt x="314" y="3"/>
                  <a:pt x="313" y="3"/>
                  <a:pt x="297" y="2"/>
                </a:cubicBezTo>
                <a:cubicBezTo>
                  <a:pt x="281" y="2"/>
                  <a:pt x="250" y="1"/>
                  <a:pt x="233" y="0"/>
                </a:cubicBezTo>
                <a:cubicBezTo>
                  <a:pt x="217" y="0"/>
                  <a:pt x="216" y="0"/>
                  <a:pt x="216" y="0"/>
                </a:cubicBezTo>
                <a:cubicBezTo>
                  <a:pt x="215" y="0"/>
                  <a:pt x="214" y="0"/>
                  <a:pt x="214" y="0"/>
                </a:cubicBezTo>
                <a:cubicBezTo>
                  <a:pt x="214" y="1"/>
                  <a:pt x="214" y="2"/>
                  <a:pt x="214" y="16"/>
                </a:cubicBezTo>
                <a:cubicBezTo>
                  <a:pt x="214" y="31"/>
                  <a:pt x="215" y="59"/>
                  <a:pt x="215" y="140"/>
                </a:cubicBezTo>
                <a:cubicBezTo>
                  <a:pt x="215" y="220"/>
                  <a:pt x="215" y="352"/>
                  <a:pt x="215" y="428"/>
                </a:cubicBezTo>
                <a:cubicBezTo>
                  <a:pt x="214" y="503"/>
                  <a:pt x="213" y="522"/>
                  <a:pt x="209" y="542"/>
                </a:cubicBezTo>
                <a:cubicBezTo>
                  <a:pt x="206" y="562"/>
                  <a:pt x="199" y="582"/>
                  <a:pt x="190" y="602"/>
                </a:cubicBezTo>
                <a:cubicBezTo>
                  <a:pt x="180" y="622"/>
                  <a:pt x="166" y="640"/>
                  <a:pt x="152" y="654"/>
                </a:cubicBezTo>
                <a:cubicBezTo>
                  <a:pt x="139" y="668"/>
                  <a:pt x="125" y="677"/>
                  <a:pt x="107" y="683"/>
                </a:cubicBezTo>
                <a:cubicBezTo>
                  <a:pt x="89" y="690"/>
                  <a:pt x="66" y="693"/>
                  <a:pt x="49" y="694"/>
                </a:cubicBezTo>
                <a:cubicBezTo>
                  <a:pt x="32" y="695"/>
                  <a:pt x="20" y="694"/>
                  <a:pt x="13" y="693"/>
                </a:cubicBezTo>
                <a:cubicBezTo>
                  <a:pt x="6" y="693"/>
                  <a:pt x="5" y="693"/>
                  <a:pt x="4" y="693"/>
                </a:cubicBezTo>
                <a:cubicBezTo>
                  <a:pt x="3" y="693"/>
                  <a:pt x="2" y="693"/>
                  <a:pt x="2" y="694"/>
                </a:cubicBezTo>
                <a:cubicBezTo>
                  <a:pt x="1" y="694"/>
                  <a:pt x="1" y="695"/>
                  <a:pt x="1" y="708"/>
                </a:cubicBezTo>
                <a:cubicBezTo>
                  <a:pt x="0" y="720"/>
                  <a:pt x="0" y="744"/>
                  <a:pt x="0" y="756"/>
                </a:cubicBezTo>
                <a:cubicBezTo>
                  <a:pt x="0" y="768"/>
                  <a:pt x="0" y="769"/>
                  <a:pt x="1" y="769"/>
                </a:cubicBezTo>
                <a:cubicBezTo>
                  <a:pt x="1" y="770"/>
                  <a:pt x="1" y="771"/>
                  <a:pt x="2" y="771"/>
                </a:cubicBezTo>
                <a:cubicBezTo>
                  <a:pt x="2" y="772"/>
                  <a:pt x="4" y="772"/>
                  <a:pt x="10" y="772"/>
                </a:cubicBezTo>
                <a:cubicBezTo>
                  <a:pt x="16" y="771"/>
                  <a:pt x="27" y="771"/>
                  <a:pt x="36" y="771"/>
                </a:cubicBezTo>
                <a:cubicBezTo>
                  <a:pt x="46" y="771"/>
                  <a:pt x="54" y="771"/>
                  <a:pt x="63" y="772"/>
                </a:cubicBezTo>
                <a:cubicBezTo>
                  <a:pt x="72" y="773"/>
                  <a:pt x="81" y="773"/>
                  <a:pt x="93" y="776"/>
                </a:cubicBezTo>
                <a:cubicBezTo>
                  <a:pt x="104" y="780"/>
                  <a:pt x="117" y="785"/>
                  <a:pt x="129" y="793"/>
                </a:cubicBezTo>
                <a:cubicBezTo>
                  <a:pt x="140" y="802"/>
                  <a:pt x="151" y="813"/>
                  <a:pt x="162" y="827"/>
                </a:cubicBezTo>
                <a:cubicBezTo>
                  <a:pt x="172" y="841"/>
                  <a:pt x="183" y="858"/>
                  <a:pt x="191" y="872"/>
                </a:cubicBezTo>
                <a:cubicBezTo>
                  <a:pt x="198" y="887"/>
                  <a:pt x="202" y="900"/>
                  <a:pt x="203" y="968"/>
                </a:cubicBezTo>
                <a:cubicBezTo>
                  <a:pt x="204" y="1035"/>
                  <a:pt x="201" y="1158"/>
                  <a:pt x="200" y="1294"/>
                </a:cubicBezTo>
                <a:cubicBezTo>
                  <a:pt x="199" y="1431"/>
                  <a:pt x="199" y="1581"/>
                  <a:pt x="199" y="1669"/>
                </a:cubicBezTo>
                <a:cubicBezTo>
                  <a:pt x="199" y="1758"/>
                  <a:pt x="200" y="1785"/>
                  <a:pt x="197" y="1805"/>
                </a:cubicBezTo>
                <a:cubicBezTo>
                  <a:pt x="195" y="1824"/>
                  <a:pt x="190" y="1836"/>
                  <a:pt x="185" y="1846"/>
                </a:cubicBezTo>
                <a:cubicBezTo>
                  <a:pt x="180" y="1857"/>
                  <a:pt x="174" y="1866"/>
                  <a:pt x="167" y="1872"/>
                </a:cubicBezTo>
                <a:cubicBezTo>
                  <a:pt x="161" y="1878"/>
                  <a:pt x="153" y="1880"/>
                  <a:pt x="148" y="1883"/>
                </a:cubicBezTo>
                <a:cubicBezTo>
                  <a:pt x="142" y="1887"/>
                  <a:pt x="139" y="1891"/>
                  <a:pt x="138" y="1893"/>
                </a:cubicBezTo>
                <a:cubicBezTo>
                  <a:pt x="138" y="1895"/>
                  <a:pt x="140" y="1896"/>
                  <a:pt x="144" y="1896"/>
                </a:cubicBezTo>
                <a:cubicBezTo>
                  <a:pt x="148" y="1896"/>
                  <a:pt x="154" y="1896"/>
                  <a:pt x="164" y="1896"/>
                </a:cubicBezTo>
                <a:cubicBezTo>
                  <a:pt x="174" y="1896"/>
                  <a:pt x="187" y="1897"/>
                  <a:pt x="204" y="1898"/>
                </a:cubicBezTo>
                <a:cubicBezTo>
                  <a:pt x="221" y="1899"/>
                  <a:pt x="241" y="1900"/>
                  <a:pt x="254" y="1901"/>
                </a:cubicBezTo>
                <a:cubicBezTo>
                  <a:pt x="267" y="1902"/>
                  <a:pt x="272" y="1902"/>
                  <a:pt x="278" y="1902"/>
                </a:cubicBezTo>
                <a:cubicBezTo>
                  <a:pt x="284" y="1902"/>
                  <a:pt x="290" y="1903"/>
                  <a:pt x="294" y="1903"/>
                </a:cubicBezTo>
                <a:cubicBezTo>
                  <a:pt x="298" y="1904"/>
                  <a:pt x="300" y="1904"/>
                  <a:pt x="302" y="1903"/>
                </a:cubicBezTo>
                <a:cubicBezTo>
                  <a:pt x="304" y="1903"/>
                  <a:pt x="306" y="1901"/>
                  <a:pt x="308" y="1899"/>
                </a:cubicBezTo>
                <a:cubicBezTo>
                  <a:pt x="310" y="1897"/>
                  <a:pt x="313" y="1894"/>
                  <a:pt x="319" y="1891"/>
                </a:cubicBezTo>
                <a:cubicBezTo>
                  <a:pt x="324" y="1888"/>
                  <a:pt x="332" y="1885"/>
                  <a:pt x="340" y="1882"/>
                </a:cubicBezTo>
                <a:cubicBezTo>
                  <a:pt x="347" y="1879"/>
                  <a:pt x="353" y="1877"/>
                  <a:pt x="363" y="1875"/>
                </a:cubicBezTo>
                <a:cubicBezTo>
                  <a:pt x="373" y="1873"/>
                  <a:pt x="386" y="1871"/>
                  <a:pt x="417" y="1881"/>
                </a:cubicBezTo>
                <a:cubicBezTo>
                  <a:pt x="448" y="1890"/>
                  <a:pt x="497" y="1912"/>
                  <a:pt x="602" y="1959"/>
                </a:cubicBezTo>
                <a:cubicBezTo>
                  <a:pt x="708" y="2006"/>
                  <a:pt x="870" y="2078"/>
                  <a:pt x="1085" y="2173"/>
                </a:cubicBezTo>
                <a:cubicBezTo>
                  <a:pt x="1300" y="2267"/>
                  <a:pt x="1568" y="2384"/>
                  <a:pt x="1730" y="2454"/>
                </a:cubicBezTo>
                <a:cubicBezTo>
                  <a:pt x="1893" y="2525"/>
                  <a:pt x="1951" y="2549"/>
                  <a:pt x="1989" y="2564"/>
                </a:cubicBezTo>
                <a:cubicBezTo>
                  <a:pt x="2028" y="2579"/>
                  <a:pt x="2047" y="2585"/>
                  <a:pt x="2060" y="2589"/>
                </a:cubicBezTo>
                <a:cubicBezTo>
                  <a:pt x="2073" y="2594"/>
                  <a:pt x="2079" y="2598"/>
                  <a:pt x="2085" y="2609"/>
                </a:cubicBezTo>
                <a:cubicBezTo>
                  <a:pt x="2092" y="2619"/>
                  <a:pt x="2098" y="2636"/>
                  <a:pt x="2102" y="2658"/>
                </a:cubicBezTo>
                <a:cubicBezTo>
                  <a:pt x="2106" y="2681"/>
                  <a:pt x="2108" y="2710"/>
                  <a:pt x="2105" y="2736"/>
                </a:cubicBezTo>
                <a:cubicBezTo>
                  <a:pt x="2103" y="2763"/>
                  <a:pt x="2097" y="2788"/>
                  <a:pt x="2086" y="2809"/>
                </a:cubicBezTo>
                <a:cubicBezTo>
                  <a:pt x="2076" y="2830"/>
                  <a:pt x="2061" y="2847"/>
                  <a:pt x="2044" y="2860"/>
                </a:cubicBezTo>
                <a:cubicBezTo>
                  <a:pt x="2028" y="2874"/>
                  <a:pt x="2010" y="2884"/>
                  <a:pt x="1995" y="2890"/>
                </a:cubicBezTo>
                <a:cubicBezTo>
                  <a:pt x="1981" y="2896"/>
                  <a:pt x="1969" y="2899"/>
                  <a:pt x="1960" y="2901"/>
                </a:cubicBezTo>
                <a:cubicBezTo>
                  <a:pt x="1952" y="2903"/>
                  <a:pt x="1947" y="2904"/>
                  <a:pt x="1954" y="2907"/>
                </a:cubicBezTo>
                <a:cubicBezTo>
                  <a:pt x="1962" y="2909"/>
                  <a:pt x="1981" y="2913"/>
                  <a:pt x="2025" y="2921"/>
                </a:cubicBezTo>
                <a:cubicBezTo>
                  <a:pt x="2069" y="2929"/>
                  <a:pt x="2137" y="2941"/>
                  <a:pt x="2186" y="2950"/>
                </a:cubicBezTo>
                <a:cubicBezTo>
                  <a:pt x="2235" y="2960"/>
                  <a:pt x="2264" y="2967"/>
                  <a:pt x="2277" y="2969"/>
                </a:cubicBezTo>
                <a:cubicBezTo>
                  <a:pt x="2291" y="2970"/>
                  <a:pt x="2289" y="2967"/>
                  <a:pt x="2284" y="2962"/>
                </a:cubicBezTo>
                <a:cubicBezTo>
                  <a:pt x="2279" y="2956"/>
                  <a:pt x="2270" y="2949"/>
                  <a:pt x="2261" y="2937"/>
                </a:cubicBezTo>
                <a:cubicBezTo>
                  <a:pt x="2251" y="2925"/>
                  <a:pt x="2242" y="2908"/>
                  <a:pt x="2234" y="2889"/>
                </a:cubicBezTo>
                <a:cubicBezTo>
                  <a:pt x="2226" y="2869"/>
                  <a:pt x="2220" y="2848"/>
                  <a:pt x="2216" y="2835"/>
                </a:cubicBezTo>
                <a:cubicBezTo>
                  <a:pt x="2212" y="2821"/>
                  <a:pt x="2211" y="2816"/>
                  <a:pt x="2212" y="2801"/>
                </a:cubicBezTo>
                <a:cubicBezTo>
                  <a:pt x="2213" y="2786"/>
                  <a:pt x="2217" y="2762"/>
                  <a:pt x="2220" y="2744"/>
                </a:cubicBezTo>
                <a:cubicBezTo>
                  <a:pt x="2223" y="2725"/>
                  <a:pt x="2225" y="2712"/>
                  <a:pt x="2231" y="2704"/>
                </a:cubicBezTo>
                <a:cubicBezTo>
                  <a:pt x="2237" y="2695"/>
                  <a:pt x="2246" y="2692"/>
                  <a:pt x="2258" y="2694"/>
                </a:cubicBezTo>
                <a:cubicBezTo>
                  <a:pt x="2271" y="2696"/>
                  <a:pt x="2287" y="2703"/>
                  <a:pt x="2320" y="2724"/>
                </a:cubicBezTo>
                <a:cubicBezTo>
                  <a:pt x="2352" y="2745"/>
                  <a:pt x="2401" y="2779"/>
                  <a:pt x="2525" y="2862"/>
                </a:cubicBezTo>
                <a:cubicBezTo>
                  <a:pt x="2649" y="2944"/>
                  <a:pt x="2847" y="3074"/>
                  <a:pt x="2975" y="3158"/>
                </a:cubicBezTo>
                <a:cubicBezTo>
                  <a:pt x="3103" y="3243"/>
                  <a:pt x="3159" y="3282"/>
                  <a:pt x="3194" y="3305"/>
                </a:cubicBezTo>
                <a:cubicBezTo>
                  <a:pt x="3229" y="3328"/>
                  <a:pt x="3242" y="3336"/>
                  <a:pt x="3249" y="3340"/>
                </a:cubicBezTo>
                <a:cubicBezTo>
                  <a:pt x="3256" y="3344"/>
                  <a:pt x="3258" y="3346"/>
                  <a:pt x="3258" y="3347"/>
                </a:cubicBezTo>
                <a:cubicBezTo>
                  <a:pt x="3259" y="3349"/>
                  <a:pt x="3258" y="3351"/>
                  <a:pt x="3258" y="3354"/>
                </a:cubicBezTo>
                <a:cubicBezTo>
                  <a:pt x="3257" y="3357"/>
                  <a:pt x="3257" y="3360"/>
                  <a:pt x="3257" y="3370"/>
                </a:cubicBezTo>
                <a:cubicBezTo>
                  <a:pt x="3257" y="3380"/>
                  <a:pt x="3256" y="3397"/>
                  <a:pt x="3256" y="3406"/>
                </a:cubicBezTo>
                <a:cubicBezTo>
                  <a:pt x="3255" y="3415"/>
                  <a:pt x="3255" y="3416"/>
                  <a:pt x="3257" y="3418"/>
                </a:cubicBezTo>
                <a:cubicBezTo>
                  <a:pt x="3259" y="3419"/>
                  <a:pt x="3263" y="3422"/>
                  <a:pt x="3296" y="3449"/>
                </a:cubicBezTo>
                <a:cubicBezTo>
                  <a:pt x="3328" y="3477"/>
                  <a:pt x="3389" y="3529"/>
                  <a:pt x="3420" y="3555"/>
                </a:cubicBezTo>
                <a:cubicBezTo>
                  <a:pt x="3451" y="3582"/>
                  <a:pt x="3453" y="3582"/>
                  <a:pt x="3457" y="3582"/>
                </a:cubicBezTo>
                <a:cubicBezTo>
                  <a:pt x="3461" y="3582"/>
                  <a:pt x="3469" y="3582"/>
                  <a:pt x="3477" y="3582"/>
                </a:cubicBezTo>
                <a:cubicBezTo>
                  <a:pt x="3485" y="3581"/>
                  <a:pt x="3494" y="3580"/>
                  <a:pt x="3501" y="3578"/>
                </a:cubicBezTo>
                <a:cubicBezTo>
                  <a:pt x="3508" y="3576"/>
                  <a:pt x="3513" y="3573"/>
                  <a:pt x="3518" y="3572"/>
                </a:cubicBezTo>
                <a:cubicBezTo>
                  <a:pt x="3522" y="3571"/>
                  <a:pt x="3525" y="3572"/>
                  <a:pt x="3528" y="3573"/>
                </a:cubicBezTo>
                <a:cubicBezTo>
                  <a:pt x="3530" y="3574"/>
                  <a:pt x="3532" y="3576"/>
                  <a:pt x="3562" y="3602"/>
                </a:cubicBezTo>
                <a:cubicBezTo>
                  <a:pt x="3592" y="3628"/>
                  <a:pt x="3649" y="3677"/>
                  <a:pt x="3693" y="3719"/>
                </a:cubicBezTo>
                <a:cubicBezTo>
                  <a:pt x="3737" y="3761"/>
                  <a:pt x="3766" y="3795"/>
                  <a:pt x="3798" y="3832"/>
                </a:cubicBezTo>
                <a:cubicBezTo>
                  <a:pt x="3830" y="3869"/>
                  <a:pt x="3865" y="3908"/>
                  <a:pt x="3889" y="3947"/>
                </a:cubicBezTo>
                <a:cubicBezTo>
                  <a:pt x="3914" y="3986"/>
                  <a:pt x="3929" y="4025"/>
                  <a:pt x="3940" y="4069"/>
                </a:cubicBezTo>
                <a:cubicBezTo>
                  <a:pt x="3950" y="4113"/>
                  <a:pt x="3956" y="4163"/>
                  <a:pt x="3953" y="4227"/>
                </a:cubicBezTo>
                <a:cubicBezTo>
                  <a:pt x="3950" y="4291"/>
                  <a:pt x="3938" y="4368"/>
                  <a:pt x="3928" y="4425"/>
                </a:cubicBezTo>
                <a:cubicBezTo>
                  <a:pt x="3917" y="4482"/>
                  <a:pt x="3908" y="4519"/>
                  <a:pt x="3882" y="4605"/>
                </a:cubicBezTo>
                <a:cubicBezTo>
                  <a:pt x="3856" y="4690"/>
                  <a:pt x="3812" y="4825"/>
                  <a:pt x="3790" y="4893"/>
                </a:cubicBezTo>
                <a:cubicBezTo>
                  <a:pt x="3767" y="4962"/>
                  <a:pt x="3766" y="4963"/>
                  <a:pt x="3757" y="4970"/>
                </a:cubicBezTo>
                <a:cubicBezTo>
                  <a:pt x="3747" y="4976"/>
                  <a:pt x="3730" y="4987"/>
                  <a:pt x="3711" y="5001"/>
                </a:cubicBezTo>
                <a:cubicBezTo>
                  <a:pt x="3692" y="5015"/>
                  <a:pt x="3671" y="5033"/>
                  <a:pt x="3656" y="5048"/>
                </a:cubicBezTo>
                <a:cubicBezTo>
                  <a:pt x="3641" y="5063"/>
                  <a:pt x="3631" y="5077"/>
                  <a:pt x="3625" y="5088"/>
                </a:cubicBezTo>
                <a:cubicBezTo>
                  <a:pt x="3619" y="5100"/>
                  <a:pt x="3617" y="5109"/>
                  <a:pt x="3622" y="5116"/>
                </a:cubicBezTo>
                <a:cubicBezTo>
                  <a:pt x="3628" y="5123"/>
                  <a:pt x="3642" y="5126"/>
                  <a:pt x="3652" y="5128"/>
                </a:cubicBezTo>
                <a:cubicBezTo>
                  <a:pt x="3663" y="5131"/>
                  <a:pt x="3670" y="5133"/>
                  <a:pt x="3676" y="5134"/>
                </a:cubicBezTo>
                <a:cubicBezTo>
                  <a:pt x="3683" y="5136"/>
                  <a:pt x="3689" y="5137"/>
                  <a:pt x="3695" y="5138"/>
                </a:cubicBezTo>
                <a:cubicBezTo>
                  <a:pt x="3700" y="5139"/>
                  <a:pt x="3704" y="5141"/>
                  <a:pt x="3706" y="5142"/>
                </a:cubicBezTo>
                <a:cubicBezTo>
                  <a:pt x="3708" y="5144"/>
                  <a:pt x="3707" y="5146"/>
                  <a:pt x="3703" y="5158"/>
                </a:cubicBezTo>
                <a:cubicBezTo>
                  <a:pt x="3699" y="5169"/>
                  <a:pt x="3691" y="5190"/>
                  <a:pt x="3683" y="5209"/>
                </a:cubicBezTo>
                <a:cubicBezTo>
                  <a:pt x="3676" y="5229"/>
                  <a:pt x="3669" y="5246"/>
                  <a:pt x="3664" y="5258"/>
                </a:cubicBezTo>
                <a:cubicBezTo>
                  <a:pt x="3660" y="5270"/>
                  <a:pt x="3657" y="5276"/>
                  <a:pt x="3655" y="5281"/>
                </a:cubicBezTo>
                <a:cubicBezTo>
                  <a:pt x="3653" y="5285"/>
                  <a:pt x="3652" y="5287"/>
                  <a:pt x="3651" y="5289"/>
                </a:cubicBezTo>
                <a:cubicBezTo>
                  <a:pt x="3650" y="5291"/>
                  <a:pt x="3650" y="5293"/>
                  <a:pt x="3650" y="5295"/>
                </a:cubicBezTo>
                <a:cubicBezTo>
                  <a:pt x="3650" y="5297"/>
                  <a:pt x="3650" y="5300"/>
                  <a:pt x="3653" y="5301"/>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63" name="Freeform 62"/>
          <p:cNvSpPr>
            <a:spLocks/>
          </p:cNvSpPr>
          <p:nvPr/>
        </p:nvSpPr>
        <p:spPr bwMode="auto">
          <a:xfrm>
            <a:off x="5618984" y="2504242"/>
            <a:ext cx="106680" cy="457200"/>
          </a:xfrm>
          <a:custGeom>
            <a:avLst/>
            <a:gdLst>
              <a:gd name="T0" fmla="*/ 500 w 501"/>
              <a:gd name="T1" fmla="*/ 2129 h 2141"/>
              <a:gd name="T2" fmla="*/ 492 w 501"/>
              <a:gd name="T3" fmla="*/ 2141 h 2141"/>
              <a:gd name="T4" fmla="*/ 465 w 501"/>
              <a:gd name="T5" fmla="*/ 2141 h 2141"/>
              <a:gd name="T6" fmla="*/ 411 w 501"/>
              <a:gd name="T7" fmla="*/ 2140 h 2141"/>
              <a:gd name="T8" fmla="*/ 310 w 501"/>
              <a:gd name="T9" fmla="*/ 2133 h 2141"/>
              <a:gd name="T10" fmla="*/ 221 w 501"/>
              <a:gd name="T11" fmla="*/ 2121 h 2141"/>
              <a:gd name="T12" fmla="*/ 134 w 501"/>
              <a:gd name="T13" fmla="*/ 2084 h 2141"/>
              <a:gd name="T14" fmla="*/ 58 w 501"/>
              <a:gd name="T15" fmla="*/ 2009 h 2141"/>
              <a:gd name="T16" fmla="*/ 17 w 501"/>
              <a:gd name="T17" fmla="*/ 1929 h 2141"/>
              <a:gd name="T18" fmla="*/ 2 w 501"/>
              <a:gd name="T19" fmla="*/ 1574 h 2141"/>
              <a:gd name="T20" fmla="*/ 2 w 501"/>
              <a:gd name="T21" fmla="*/ 320 h 2141"/>
              <a:gd name="T22" fmla="*/ 3 w 501"/>
              <a:gd name="T23" fmla="*/ 5 h 2141"/>
              <a:gd name="T24" fmla="*/ 4 w 501"/>
              <a:gd name="T25" fmla="*/ 1 h 2141"/>
              <a:gd name="T26" fmla="*/ 17 w 501"/>
              <a:gd name="T27" fmla="*/ 0 h 2141"/>
              <a:gd name="T28" fmla="*/ 60 w 501"/>
              <a:gd name="T29" fmla="*/ 0 h 2141"/>
              <a:gd name="T30" fmla="*/ 73 w 501"/>
              <a:gd name="T31" fmla="*/ 1 h 2141"/>
              <a:gd name="T32" fmla="*/ 74 w 501"/>
              <a:gd name="T33" fmla="*/ 8 h 2141"/>
              <a:gd name="T34" fmla="*/ 76 w 501"/>
              <a:gd name="T35" fmla="*/ 308 h 2141"/>
              <a:gd name="T36" fmla="*/ 77 w 501"/>
              <a:gd name="T37" fmla="*/ 1448 h 2141"/>
              <a:gd name="T38" fmla="*/ 81 w 501"/>
              <a:gd name="T39" fmla="*/ 1846 h 2141"/>
              <a:gd name="T40" fmla="*/ 115 w 501"/>
              <a:gd name="T41" fmla="*/ 1951 h 2141"/>
              <a:gd name="T42" fmla="*/ 221 w 501"/>
              <a:gd name="T43" fmla="*/ 2031 h 2141"/>
              <a:gd name="T44" fmla="*/ 373 w 501"/>
              <a:gd name="T45" fmla="*/ 2059 h 2141"/>
              <a:gd name="T46" fmla="*/ 468 w 501"/>
              <a:gd name="T47" fmla="*/ 2064 h 2141"/>
              <a:gd name="T48" fmla="*/ 494 w 501"/>
              <a:gd name="T49" fmla="*/ 2065 h 2141"/>
              <a:gd name="T50" fmla="*/ 500 w 501"/>
              <a:gd name="T51" fmla="*/ 2065 h 2141"/>
              <a:gd name="T52" fmla="*/ 501 w 501"/>
              <a:gd name="T53" fmla="*/ 2078 h 2141"/>
              <a:gd name="T54" fmla="*/ 500 w 501"/>
              <a:gd name="T55" fmla="*/ 2129 h 2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1" h="2141">
                <a:moveTo>
                  <a:pt x="500" y="2129"/>
                </a:moveTo>
                <a:cubicBezTo>
                  <a:pt x="500" y="2141"/>
                  <a:pt x="498" y="2141"/>
                  <a:pt x="492" y="2141"/>
                </a:cubicBezTo>
                <a:cubicBezTo>
                  <a:pt x="486" y="2141"/>
                  <a:pt x="477" y="2141"/>
                  <a:pt x="465" y="2141"/>
                </a:cubicBezTo>
                <a:cubicBezTo>
                  <a:pt x="453" y="2141"/>
                  <a:pt x="438" y="2141"/>
                  <a:pt x="411" y="2140"/>
                </a:cubicBezTo>
                <a:cubicBezTo>
                  <a:pt x="384" y="2139"/>
                  <a:pt x="344" y="2136"/>
                  <a:pt x="310" y="2133"/>
                </a:cubicBezTo>
                <a:cubicBezTo>
                  <a:pt x="277" y="2131"/>
                  <a:pt x="250" y="2128"/>
                  <a:pt x="221" y="2121"/>
                </a:cubicBezTo>
                <a:cubicBezTo>
                  <a:pt x="193" y="2114"/>
                  <a:pt x="163" y="2103"/>
                  <a:pt x="134" y="2084"/>
                </a:cubicBezTo>
                <a:cubicBezTo>
                  <a:pt x="105" y="2065"/>
                  <a:pt x="77" y="2037"/>
                  <a:pt x="58" y="2009"/>
                </a:cubicBezTo>
                <a:cubicBezTo>
                  <a:pt x="38" y="1980"/>
                  <a:pt x="26" y="1951"/>
                  <a:pt x="17" y="1929"/>
                </a:cubicBezTo>
                <a:cubicBezTo>
                  <a:pt x="9" y="1908"/>
                  <a:pt x="3" y="1893"/>
                  <a:pt x="2" y="1574"/>
                </a:cubicBezTo>
                <a:cubicBezTo>
                  <a:pt x="0" y="1255"/>
                  <a:pt x="1" y="632"/>
                  <a:pt x="2" y="320"/>
                </a:cubicBezTo>
                <a:cubicBezTo>
                  <a:pt x="3" y="8"/>
                  <a:pt x="3" y="6"/>
                  <a:pt x="3" y="5"/>
                </a:cubicBezTo>
                <a:cubicBezTo>
                  <a:pt x="3" y="3"/>
                  <a:pt x="3" y="2"/>
                  <a:pt x="4" y="1"/>
                </a:cubicBezTo>
                <a:cubicBezTo>
                  <a:pt x="4" y="1"/>
                  <a:pt x="5" y="1"/>
                  <a:pt x="17" y="0"/>
                </a:cubicBezTo>
                <a:cubicBezTo>
                  <a:pt x="28" y="0"/>
                  <a:pt x="49" y="0"/>
                  <a:pt x="60" y="0"/>
                </a:cubicBezTo>
                <a:cubicBezTo>
                  <a:pt x="71" y="0"/>
                  <a:pt x="73" y="0"/>
                  <a:pt x="73" y="1"/>
                </a:cubicBezTo>
                <a:cubicBezTo>
                  <a:pt x="74" y="1"/>
                  <a:pt x="74" y="2"/>
                  <a:pt x="74" y="8"/>
                </a:cubicBezTo>
                <a:cubicBezTo>
                  <a:pt x="75" y="14"/>
                  <a:pt x="76" y="25"/>
                  <a:pt x="76" y="308"/>
                </a:cubicBezTo>
                <a:cubicBezTo>
                  <a:pt x="77" y="590"/>
                  <a:pt x="77" y="1145"/>
                  <a:pt x="77" y="1448"/>
                </a:cubicBezTo>
                <a:cubicBezTo>
                  <a:pt x="77" y="1752"/>
                  <a:pt x="77" y="1804"/>
                  <a:pt x="81" y="1846"/>
                </a:cubicBezTo>
                <a:cubicBezTo>
                  <a:pt x="85" y="1888"/>
                  <a:pt x="92" y="1920"/>
                  <a:pt x="115" y="1951"/>
                </a:cubicBezTo>
                <a:cubicBezTo>
                  <a:pt x="137" y="1982"/>
                  <a:pt x="173" y="2012"/>
                  <a:pt x="221" y="2031"/>
                </a:cubicBezTo>
                <a:cubicBezTo>
                  <a:pt x="268" y="2049"/>
                  <a:pt x="328" y="2056"/>
                  <a:pt x="373" y="2059"/>
                </a:cubicBezTo>
                <a:cubicBezTo>
                  <a:pt x="419" y="2063"/>
                  <a:pt x="450" y="2064"/>
                  <a:pt x="468" y="2064"/>
                </a:cubicBezTo>
                <a:cubicBezTo>
                  <a:pt x="486" y="2065"/>
                  <a:pt x="490" y="2065"/>
                  <a:pt x="494" y="2065"/>
                </a:cubicBezTo>
                <a:cubicBezTo>
                  <a:pt x="497" y="2065"/>
                  <a:pt x="499" y="2065"/>
                  <a:pt x="500" y="2065"/>
                </a:cubicBezTo>
                <a:cubicBezTo>
                  <a:pt x="501" y="2065"/>
                  <a:pt x="501" y="2066"/>
                  <a:pt x="501" y="2078"/>
                </a:cubicBezTo>
                <a:cubicBezTo>
                  <a:pt x="501" y="2091"/>
                  <a:pt x="501" y="2116"/>
                  <a:pt x="500" y="2129"/>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64" name="Freeform 63"/>
          <p:cNvSpPr>
            <a:spLocks/>
          </p:cNvSpPr>
          <p:nvPr/>
        </p:nvSpPr>
        <p:spPr bwMode="auto">
          <a:xfrm>
            <a:off x="5771384" y="2462332"/>
            <a:ext cx="224790" cy="335280"/>
          </a:xfrm>
          <a:custGeom>
            <a:avLst/>
            <a:gdLst>
              <a:gd name="T0" fmla="*/ 96 w 1053"/>
              <a:gd name="T1" fmla="*/ 1571 h 1572"/>
              <a:gd name="T2" fmla="*/ 101 w 1053"/>
              <a:gd name="T3" fmla="*/ 1570 h 1572"/>
              <a:gd name="T4" fmla="*/ 107 w 1053"/>
              <a:gd name="T5" fmla="*/ 1543 h 1572"/>
              <a:gd name="T6" fmla="*/ 117 w 1053"/>
              <a:gd name="T7" fmla="*/ 1434 h 1572"/>
              <a:gd name="T8" fmla="*/ 142 w 1053"/>
              <a:gd name="T9" fmla="*/ 1337 h 1572"/>
              <a:gd name="T10" fmla="*/ 197 w 1053"/>
              <a:gd name="T11" fmla="*/ 1227 h 1572"/>
              <a:gd name="T12" fmla="*/ 235 w 1053"/>
              <a:gd name="T13" fmla="*/ 1177 h 1572"/>
              <a:gd name="T14" fmla="*/ 258 w 1053"/>
              <a:gd name="T15" fmla="*/ 1161 h 1572"/>
              <a:gd name="T16" fmla="*/ 368 w 1053"/>
              <a:gd name="T17" fmla="*/ 1161 h 1572"/>
              <a:gd name="T18" fmla="*/ 758 w 1053"/>
              <a:gd name="T19" fmla="*/ 1167 h 1572"/>
              <a:gd name="T20" fmla="*/ 878 w 1053"/>
              <a:gd name="T21" fmla="*/ 1164 h 1572"/>
              <a:gd name="T22" fmla="*/ 915 w 1053"/>
              <a:gd name="T23" fmla="*/ 1150 h 1572"/>
              <a:gd name="T24" fmla="*/ 969 w 1053"/>
              <a:gd name="T25" fmla="*/ 1110 h 1572"/>
              <a:gd name="T26" fmla="*/ 1018 w 1053"/>
              <a:gd name="T27" fmla="*/ 1028 h 1572"/>
              <a:gd name="T28" fmla="*/ 1038 w 1053"/>
              <a:gd name="T29" fmla="*/ 819 h 1572"/>
              <a:gd name="T30" fmla="*/ 1051 w 1053"/>
              <a:gd name="T31" fmla="*/ 178 h 1572"/>
              <a:gd name="T32" fmla="*/ 1053 w 1053"/>
              <a:gd name="T33" fmla="*/ 15 h 1572"/>
              <a:gd name="T34" fmla="*/ 1051 w 1053"/>
              <a:gd name="T35" fmla="*/ 9 h 1572"/>
              <a:gd name="T36" fmla="*/ 936 w 1053"/>
              <a:gd name="T37" fmla="*/ 6 h 1572"/>
              <a:gd name="T38" fmla="*/ 492 w 1053"/>
              <a:gd name="T39" fmla="*/ 1 h 1572"/>
              <a:gd name="T40" fmla="*/ 374 w 1053"/>
              <a:gd name="T41" fmla="*/ 0 h 1572"/>
              <a:gd name="T42" fmla="*/ 371 w 1053"/>
              <a:gd name="T43" fmla="*/ 3 h 1572"/>
              <a:gd name="T44" fmla="*/ 371 w 1053"/>
              <a:gd name="T45" fmla="*/ 26 h 1572"/>
              <a:gd name="T46" fmla="*/ 369 w 1053"/>
              <a:gd name="T47" fmla="*/ 102 h 1572"/>
              <a:gd name="T48" fmla="*/ 370 w 1053"/>
              <a:gd name="T49" fmla="*/ 121 h 1572"/>
              <a:gd name="T50" fmla="*/ 413 w 1053"/>
              <a:gd name="T51" fmla="*/ 121 h 1572"/>
              <a:gd name="T52" fmla="*/ 584 w 1053"/>
              <a:gd name="T53" fmla="*/ 124 h 1572"/>
              <a:gd name="T54" fmla="*/ 706 w 1053"/>
              <a:gd name="T55" fmla="*/ 157 h 1572"/>
              <a:gd name="T56" fmla="*/ 783 w 1053"/>
              <a:gd name="T57" fmla="*/ 227 h 1572"/>
              <a:gd name="T58" fmla="*/ 826 w 1053"/>
              <a:gd name="T59" fmla="*/ 313 h 1572"/>
              <a:gd name="T60" fmla="*/ 837 w 1053"/>
              <a:gd name="T61" fmla="*/ 392 h 1572"/>
              <a:gd name="T62" fmla="*/ 813 w 1053"/>
              <a:gd name="T63" fmla="*/ 497 h 1572"/>
              <a:gd name="T64" fmla="*/ 765 w 1053"/>
              <a:gd name="T65" fmla="*/ 569 h 1572"/>
              <a:gd name="T66" fmla="*/ 697 w 1053"/>
              <a:gd name="T67" fmla="*/ 617 h 1572"/>
              <a:gd name="T68" fmla="*/ 600 w 1053"/>
              <a:gd name="T69" fmla="*/ 644 h 1572"/>
              <a:gd name="T70" fmla="*/ 455 w 1053"/>
              <a:gd name="T71" fmla="*/ 650 h 1572"/>
              <a:gd name="T72" fmla="*/ 363 w 1053"/>
              <a:gd name="T73" fmla="*/ 647 h 1572"/>
              <a:gd name="T74" fmla="*/ 343 w 1053"/>
              <a:gd name="T75" fmla="*/ 646 h 1572"/>
              <a:gd name="T76" fmla="*/ 332 w 1053"/>
              <a:gd name="T77" fmla="*/ 645 h 1572"/>
              <a:gd name="T78" fmla="*/ 286 w 1053"/>
              <a:gd name="T79" fmla="*/ 630 h 1572"/>
              <a:gd name="T80" fmla="*/ 232 w 1053"/>
              <a:gd name="T81" fmla="*/ 601 h 1572"/>
              <a:gd name="T82" fmla="*/ 188 w 1053"/>
              <a:gd name="T83" fmla="*/ 563 h 1572"/>
              <a:gd name="T84" fmla="*/ 157 w 1053"/>
              <a:gd name="T85" fmla="*/ 510 h 1572"/>
              <a:gd name="T86" fmla="*/ 140 w 1053"/>
              <a:gd name="T87" fmla="*/ 434 h 1572"/>
              <a:gd name="T88" fmla="*/ 139 w 1053"/>
              <a:gd name="T89" fmla="*/ 329 h 1572"/>
              <a:gd name="T90" fmla="*/ 147 w 1053"/>
              <a:gd name="T91" fmla="*/ 280 h 1572"/>
              <a:gd name="T92" fmla="*/ 153 w 1053"/>
              <a:gd name="T93" fmla="*/ 256 h 1572"/>
              <a:gd name="T94" fmla="*/ 153 w 1053"/>
              <a:gd name="T95" fmla="*/ 249 h 1572"/>
              <a:gd name="T96" fmla="*/ 127 w 1053"/>
              <a:gd name="T97" fmla="*/ 247 h 1572"/>
              <a:gd name="T98" fmla="*/ 38 w 1053"/>
              <a:gd name="T99" fmla="*/ 248 h 1572"/>
              <a:gd name="T100" fmla="*/ 13 w 1053"/>
              <a:gd name="T101" fmla="*/ 248 h 1572"/>
              <a:gd name="T102" fmla="*/ 10 w 1053"/>
              <a:gd name="T103" fmla="*/ 250 h 1572"/>
              <a:gd name="T104" fmla="*/ 8 w 1053"/>
              <a:gd name="T105" fmla="*/ 464 h 1572"/>
              <a:gd name="T106" fmla="*/ 3 w 1053"/>
              <a:gd name="T107" fmla="*/ 1303 h 1572"/>
              <a:gd name="T108" fmla="*/ 0 w 1053"/>
              <a:gd name="T109" fmla="*/ 1537 h 1572"/>
              <a:gd name="T110" fmla="*/ 1 w 1053"/>
              <a:gd name="T111" fmla="*/ 1558 h 1572"/>
              <a:gd name="T112" fmla="*/ 2 w 1053"/>
              <a:gd name="T113" fmla="*/ 1566 h 1572"/>
              <a:gd name="T114" fmla="*/ 10 w 1053"/>
              <a:gd name="T115" fmla="*/ 1568 h 1572"/>
              <a:gd name="T116" fmla="*/ 44 w 1053"/>
              <a:gd name="T117" fmla="*/ 1570 h 1572"/>
              <a:gd name="T118" fmla="*/ 81 w 1053"/>
              <a:gd name="T119" fmla="*/ 1572 h 1572"/>
              <a:gd name="T120" fmla="*/ 92 w 1053"/>
              <a:gd name="T121" fmla="*/ 1572 h 1572"/>
              <a:gd name="T122" fmla="*/ 96 w 1053"/>
              <a:gd name="T123" fmla="*/ 1571 h 1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53" h="1572">
                <a:moveTo>
                  <a:pt x="96" y="1571"/>
                </a:moveTo>
                <a:cubicBezTo>
                  <a:pt x="98" y="1571"/>
                  <a:pt x="99" y="1571"/>
                  <a:pt x="101" y="1570"/>
                </a:cubicBezTo>
                <a:cubicBezTo>
                  <a:pt x="103" y="1569"/>
                  <a:pt x="104" y="1568"/>
                  <a:pt x="107" y="1543"/>
                </a:cubicBezTo>
                <a:cubicBezTo>
                  <a:pt x="109" y="1518"/>
                  <a:pt x="113" y="1470"/>
                  <a:pt x="117" y="1434"/>
                </a:cubicBezTo>
                <a:cubicBezTo>
                  <a:pt x="122" y="1397"/>
                  <a:pt x="127" y="1372"/>
                  <a:pt x="142" y="1337"/>
                </a:cubicBezTo>
                <a:cubicBezTo>
                  <a:pt x="156" y="1301"/>
                  <a:pt x="179" y="1256"/>
                  <a:pt x="197" y="1227"/>
                </a:cubicBezTo>
                <a:cubicBezTo>
                  <a:pt x="214" y="1198"/>
                  <a:pt x="226" y="1185"/>
                  <a:pt x="235" y="1177"/>
                </a:cubicBezTo>
                <a:cubicBezTo>
                  <a:pt x="245" y="1168"/>
                  <a:pt x="252" y="1163"/>
                  <a:pt x="258" y="1161"/>
                </a:cubicBezTo>
                <a:cubicBezTo>
                  <a:pt x="265" y="1158"/>
                  <a:pt x="269" y="1159"/>
                  <a:pt x="368" y="1161"/>
                </a:cubicBezTo>
                <a:cubicBezTo>
                  <a:pt x="466" y="1162"/>
                  <a:pt x="657" y="1166"/>
                  <a:pt x="758" y="1167"/>
                </a:cubicBezTo>
                <a:cubicBezTo>
                  <a:pt x="858" y="1168"/>
                  <a:pt x="868" y="1166"/>
                  <a:pt x="878" y="1164"/>
                </a:cubicBezTo>
                <a:cubicBezTo>
                  <a:pt x="889" y="1161"/>
                  <a:pt x="900" y="1157"/>
                  <a:pt x="915" y="1150"/>
                </a:cubicBezTo>
                <a:cubicBezTo>
                  <a:pt x="930" y="1143"/>
                  <a:pt x="950" y="1132"/>
                  <a:pt x="969" y="1110"/>
                </a:cubicBezTo>
                <a:cubicBezTo>
                  <a:pt x="988" y="1087"/>
                  <a:pt x="1007" y="1054"/>
                  <a:pt x="1018" y="1028"/>
                </a:cubicBezTo>
                <a:cubicBezTo>
                  <a:pt x="1029" y="1003"/>
                  <a:pt x="1033" y="986"/>
                  <a:pt x="1038" y="819"/>
                </a:cubicBezTo>
                <a:cubicBezTo>
                  <a:pt x="1043" y="653"/>
                  <a:pt x="1048" y="337"/>
                  <a:pt x="1051" y="178"/>
                </a:cubicBezTo>
                <a:cubicBezTo>
                  <a:pt x="1053" y="19"/>
                  <a:pt x="1053" y="17"/>
                  <a:pt x="1053" y="15"/>
                </a:cubicBezTo>
                <a:cubicBezTo>
                  <a:pt x="1053" y="13"/>
                  <a:pt x="1052" y="10"/>
                  <a:pt x="1051" y="9"/>
                </a:cubicBezTo>
                <a:cubicBezTo>
                  <a:pt x="1050" y="7"/>
                  <a:pt x="1048" y="7"/>
                  <a:pt x="936" y="6"/>
                </a:cubicBezTo>
                <a:cubicBezTo>
                  <a:pt x="825" y="4"/>
                  <a:pt x="604" y="2"/>
                  <a:pt x="492" y="1"/>
                </a:cubicBezTo>
                <a:cubicBezTo>
                  <a:pt x="379" y="0"/>
                  <a:pt x="376" y="0"/>
                  <a:pt x="374" y="0"/>
                </a:cubicBezTo>
                <a:cubicBezTo>
                  <a:pt x="372" y="0"/>
                  <a:pt x="371" y="1"/>
                  <a:pt x="371" y="3"/>
                </a:cubicBezTo>
                <a:cubicBezTo>
                  <a:pt x="371" y="5"/>
                  <a:pt x="371" y="7"/>
                  <a:pt x="371" y="26"/>
                </a:cubicBezTo>
                <a:cubicBezTo>
                  <a:pt x="371" y="46"/>
                  <a:pt x="370" y="83"/>
                  <a:pt x="369" y="102"/>
                </a:cubicBezTo>
                <a:cubicBezTo>
                  <a:pt x="369" y="120"/>
                  <a:pt x="369" y="121"/>
                  <a:pt x="370" y="121"/>
                </a:cubicBezTo>
                <a:cubicBezTo>
                  <a:pt x="371" y="121"/>
                  <a:pt x="373" y="121"/>
                  <a:pt x="413" y="121"/>
                </a:cubicBezTo>
                <a:cubicBezTo>
                  <a:pt x="452" y="121"/>
                  <a:pt x="529" y="120"/>
                  <a:pt x="584" y="124"/>
                </a:cubicBezTo>
                <a:cubicBezTo>
                  <a:pt x="640" y="129"/>
                  <a:pt x="675" y="140"/>
                  <a:pt x="706" y="157"/>
                </a:cubicBezTo>
                <a:cubicBezTo>
                  <a:pt x="736" y="175"/>
                  <a:pt x="763" y="199"/>
                  <a:pt x="783" y="227"/>
                </a:cubicBezTo>
                <a:cubicBezTo>
                  <a:pt x="804" y="255"/>
                  <a:pt x="817" y="287"/>
                  <a:pt x="826" y="313"/>
                </a:cubicBezTo>
                <a:cubicBezTo>
                  <a:pt x="834" y="340"/>
                  <a:pt x="839" y="361"/>
                  <a:pt x="837" y="392"/>
                </a:cubicBezTo>
                <a:cubicBezTo>
                  <a:pt x="834" y="423"/>
                  <a:pt x="826" y="465"/>
                  <a:pt x="813" y="497"/>
                </a:cubicBezTo>
                <a:cubicBezTo>
                  <a:pt x="801" y="528"/>
                  <a:pt x="785" y="550"/>
                  <a:pt x="765" y="569"/>
                </a:cubicBezTo>
                <a:cubicBezTo>
                  <a:pt x="746" y="588"/>
                  <a:pt x="722" y="604"/>
                  <a:pt x="697" y="617"/>
                </a:cubicBezTo>
                <a:cubicBezTo>
                  <a:pt x="671" y="630"/>
                  <a:pt x="643" y="639"/>
                  <a:pt x="600" y="644"/>
                </a:cubicBezTo>
                <a:cubicBezTo>
                  <a:pt x="557" y="650"/>
                  <a:pt x="500" y="650"/>
                  <a:pt x="455" y="650"/>
                </a:cubicBezTo>
                <a:cubicBezTo>
                  <a:pt x="411" y="649"/>
                  <a:pt x="380" y="648"/>
                  <a:pt x="363" y="647"/>
                </a:cubicBezTo>
                <a:cubicBezTo>
                  <a:pt x="347" y="646"/>
                  <a:pt x="345" y="646"/>
                  <a:pt x="343" y="646"/>
                </a:cubicBezTo>
                <a:cubicBezTo>
                  <a:pt x="342" y="647"/>
                  <a:pt x="342" y="647"/>
                  <a:pt x="332" y="645"/>
                </a:cubicBezTo>
                <a:cubicBezTo>
                  <a:pt x="323" y="642"/>
                  <a:pt x="305" y="637"/>
                  <a:pt x="286" y="630"/>
                </a:cubicBezTo>
                <a:cubicBezTo>
                  <a:pt x="268" y="622"/>
                  <a:pt x="248" y="612"/>
                  <a:pt x="232" y="601"/>
                </a:cubicBezTo>
                <a:cubicBezTo>
                  <a:pt x="215" y="590"/>
                  <a:pt x="201" y="578"/>
                  <a:pt x="188" y="563"/>
                </a:cubicBezTo>
                <a:cubicBezTo>
                  <a:pt x="176" y="548"/>
                  <a:pt x="166" y="530"/>
                  <a:pt x="157" y="510"/>
                </a:cubicBezTo>
                <a:cubicBezTo>
                  <a:pt x="149" y="490"/>
                  <a:pt x="143" y="467"/>
                  <a:pt x="140" y="434"/>
                </a:cubicBezTo>
                <a:cubicBezTo>
                  <a:pt x="137" y="400"/>
                  <a:pt x="137" y="356"/>
                  <a:pt x="139" y="329"/>
                </a:cubicBezTo>
                <a:cubicBezTo>
                  <a:pt x="141" y="301"/>
                  <a:pt x="145" y="290"/>
                  <a:pt x="147" y="280"/>
                </a:cubicBezTo>
                <a:cubicBezTo>
                  <a:pt x="150" y="270"/>
                  <a:pt x="152" y="261"/>
                  <a:pt x="153" y="256"/>
                </a:cubicBezTo>
                <a:cubicBezTo>
                  <a:pt x="154" y="251"/>
                  <a:pt x="154" y="250"/>
                  <a:pt x="153" y="249"/>
                </a:cubicBezTo>
                <a:cubicBezTo>
                  <a:pt x="152" y="247"/>
                  <a:pt x="150" y="247"/>
                  <a:pt x="127" y="247"/>
                </a:cubicBezTo>
                <a:cubicBezTo>
                  <a:pt x="104" y="247"/>
                  <a:pt x="61" y="247"/>
                  <a:pt x="38" y="248"/>
                </a:cubicBezTo>
                <a:cubicBezTo>
                  <a:pt x="16" y="248"/>
                  <a:pt x="15" y="248"/>
                  <a:pt x="13" y="248"/>
                </a:cubicBezTo>
                <a:cubicBezTo>
                  <a:pt x="12" y="248"/>
                  <a:pt x="11" y="249"/>
                  <a:pt x="10" y="250"/>
                </a:cubicBezTo>
                <a:cubicBezTo>
                  <a:pt x="9" y="252"/>
                  <a:pt x="9" y="254"/>
                  <a:pt x="8" y="464"/>
                </a:cubicBezTo>
                <a:cubicBezTo>
                  <a:pt x="7" y="673"/>
                  <a:pt x="4" y="1090"/>
                  <a:pt x="3" y="1303"/>
                </a:cubicBezTo>
                <a:cubicBezTo>
                  <a:pt x="1" y="1517"/>
                  <a:pt x="1" y="1527"/>
                  <a:pt x="0" y="1537"/>
                </a:cubicBezTo>
                <a:cubicBezTo>
                  <a:pt x="0" y="1546"/>
                  <a:pt x="1" y="1553"/>
                  <a:pt x="1" y="1558"/>
                </a:cubicBezTo>
                <a:cubicBezTo>
                  <a:pt x="1" y="1563"/>
                  <a:pt x="1" y="1565"/>
                  <a:pt x="2" y="1566"/>
                </a:cubicBezTo>
                <a:cubicBezTo>
                  <a:pt x="2" y="1567"/>
                  <a:pt x="3" y="1568"/>
                  <a:pt x="10" y="1568"/>
                </a:cubicBezTo>
                <a:cubicBezTo>
                  <a:pt x="17" y="1569"/>
                  <a:pt x="30" y="1569"/>
                  <a:pt x="44" y="1570"/>
                </a:cubicBezTo>
                <a:cubicBezTo>
                  <a:pt x="58" y="1570"/>
                  <a:pt x="73" y="1571"/>
                  <a:pt x="81" y="1572"/>
                </a:cubicBezTo>
                <a:cubicBezTo>
                  <a:pt x="89" y="1572"/>
                  <a:pt x="91" y="1572"/>
                  <a:pt x="92" y="1572"/>
                </a:cubicBezTo>
                <a:cubicBezTo>
                  <a:pt x="94" y="1572"/>
                  <a:pt x="95" y="1571"/>
                  <a:pt x="96" y="1571"/>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65" name="Freeform 64"/>
          <p:cNvSpPr>
            <a:spLocks/>
          </p:cNvSpPr>
          <p:nvPr/>
        </p:nvSpPr>
        <p:spPr bwMode="auto">
          <a:xfrm>
            <a:off x="5489444" y="2428042"/>
            <a:ext cx="361950" cy="87630"/>
          </a:xfrm>
          <a:custGeom>
            <a:avLst/>
            <a:gdLst>
              <a:gd name="T0" fmla="*/ 1697 w 1707"/>
              <a:gd name="T1" fmla="*/ 156 h 405"/>
              <a:gd name="T2" fmla="*/ 1614 w 1707"/>
              <a:gd name="T3" fmla="*/ 149 h 405"/>
              <a:gd name="T4" fmla="*/ 1564 w 1707"/>
              <a:gd name="T5" fmla="*/ 122 h 405"/>
              <a:gd name="T6" fmla="*/ 1545 w 1707"/>
              <a:gd name="T7" fmla="*/ 72 h 405"/>
              <a:gd name="T8" fmla="*/ 1548 w 1707"/>
              <a:gd name="T9" fmla="*/ 29 h 405"/>
              <a:gd name="T10" fmla="*/ 1521 w 1707"/>
              <a:gd name="T11" fmla="*/ 18 h 405"/>
              <a:gd name="T12" fmla="*/ 1389 w 1707"/>
              <a:gd name="T13" fmla="*/ 20 h 405"/>
              <a:gd name="T14" fmla="*/ 1352 w 1707"/>
              <a:gd name="T15" fmla="*/ 69 h 405"/>
              <a:gd name="T16" fmla="*/ 1268 w 1707"/>
              <a:gd name="T17" fmla="*/ 105 h 405"/>
              <a:gd name="T18" fmla="*/ 640 w 1707"/>
              <a:gd name="T19" fmla="*/ 108 h 405"/>
              <a:gd name="T20" fmla="*/ 274 w 1707"/>
              <a:gd name="T21" fmla="*/ 108 h 405"/>
              <a:gd name="T22" fmla="*/ 264 w 1707"/>
              <a:gd name="T23" fmla="*/ 89 h 405"/>
              <a:gd name="T24" fmla="*/ 255 w 1707"/>
              <a:gd name="T25" fmla="*/ 0 h 405"/>
              <a:gd name="T26" fmla="*/ 184 w 1707"/>
              <a:gd name="T27" fmla="*/ 3 h 405"/>
              <a:gd name="T28" fmla="*/ 10 w 1707"/>
              <a:gd name="T29" fmla="*/ 3 h 405"/>
              <a:gd name="T30" fmla="*/ 0 w 1707"/>
              <a:gd name="T31" fmla="*/ 11 h 405"/>
              <a:gd name="T32" fmla="*/ 0 w 1707"/>
              <a:gd name="T33" fmla="*/ 259 h 405"/>
              <a:gd name="T34" fmla="*/ 34 w 1707"/>
              <a:gd name="T35" fmla="*/ 309 h 405"/>
              <a:gd name="T36" fmla="*/ 190 w 1707"/>
              <a:gd name="T37" fmla="*/ 307 h 405"/>
              <a:gd name="T38" fmla="*/ 189 w 1707"/>
              <a:gd name="T39" fmla="*/ 209 h 405"/>
              <a:gd name="T40" fmla="*/ 200 w 1707"/>
              <a:gd name="T41" fmla="*/ 181 h 405"/>
              <a:gd name="T42" fmla="*/ 467 w 1707"/>
              <a:gd name="T43" fmla="*/ 183 h 405"/>
              <a:gd name="T44" fmla="*/ 578 w 1707"/>
              <a:gd name="T45" fmla="*/ 227 h 405"/>
              <a:gd name="T46" fmla="*/ 622 w 1707"/>
              <a:gd name="T47" fmla="*/ 322 h 405"/>
              <a:gd name="T48" fmla="*/ 625 w 1707"/>
              <a:gd name="T49" fmla="*/ 351 h 405"/>
              <a:gd name="T50" fmla="*/ 638 w 1707"/>
              <a:gd name="T51" fmla="*/ 357 h 405"/>
              <a:gd name="T52" fmla="*/ 689 w 1707"/>
              <a:gd name="T53" fmla="*/ 356 h 405"/>
              <a:gd name="T54" fmla="*/ 693 w 1707"/>
              <a:gd name="T55" fmla="*/ 354 h 405"/>
              <a:gd name="T56" fmla="*/ 704 w 1707"/>
              <a:gd name="T57" fmla="*/ 314 h 405"/>
              <a:gd name="T58" fmla="*/ 750 w 1707"/>
              <a:gd name="T59" fmla="*/ 242 h 405"/>
              <a:gd name="T60" fmla="*/ 835 w 1707"/>
              <a:gd name="T61" fmla="*/ 200 h 405"/>
              <a:gd name="T62" fmla="*/ 1157 w 1707"/>
              <a:gd name="T63" fmla="*/ 202 h 405"/>
              <a:gd name="T64" fmla="*/ 1296 w 1707"/>
              <a:gd name="T65" fmla="*/ 265 h 405"/>
              <a:gd name="T66" fmla="*/ 1344 w 1707"/>
              <a:gd name="T67" fmla="*/ 366 h 405"/>
              <a:gd name="T68" fmla="*/ 1348 w 1707"/>
              <a:gd name="T69" fmla="*/ 395 h 405"/>
              <a:gd name="T70" fmla="*/ 1348 w 1707"/>
              <a:gd name="T71" fmla="*/ 403 h 405"/>
              <a:gd name="T72" fmla="*/ 1372 w 1707"/>
              <a:gd name="T73" fmla="*/ 405 h 405"/>
              <a:gd name="T74" fmla="*/ 1487 w 1707"/>
              <a:gd name="T75" fmla="*/ 405 h 405"/>
              <a:gd name="T76" fmla="*/ 1493 w 1707"/>
              <a:gd name="T77" fmla="*/ 401 h 405"/>
              <a:gd name="T78" fmla="*/ 1520 w 1707"/>
              <a:gd name="T79" fmla="*/ 355 h 405"/>
              <a:gd name="T80" fmla="*/ 1594 w 1707"/>
              <a:gd name="T81" fmla="*/ 289 h 405"/>
              <a:gd name="T82" fmla="*/ 1682 w 1707"/>
              <a:gd name="T83" fmla="*/ 277 h 405"/>
              <a:gd name="T84" fmla="*/ 1705 w 1707"/>
              <a:gd name="T85" fmla="*/ 253 h 405"/>
              <a:gd name="T86" fmla="*/ 1707 w 1707"/>
              <a:gd name="T87" fmla="*/ 16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7" h="405">
                <a:moveTo>
                  <a:pt x="1707" y="158"/>
                </a:moveTo>
                <a:cubicBezTo>
                  <a:pt x="1706" y="157"/>
                  <a:pt x="1704" y="157"/>
                  <a:pt x="1697" y="156"/>
                </a:cubicBezTo>
                <a:cubicBezTo>
                  <a:pt x="1691" y="155"/>
                  <a:pt x="1679" y="153"/>
                  <a:pt x="1663" y="152"/>
                </a:cubicBezTo>
                <a:cubicBezTo>
                  <a:pt x="1647" y="151"/>
                  <a:pt x="1628" y="151"/>
                  <a:pt x="1614" y="149"/>
                </a:cubicBezTo>
                <a:cubicBezTo>
                  <a:pt x="1600" y="147"/>
                  <a:pt x="1592" y="144"/>
                  <a:pt x="1584" y="139"/>
                </a:cubicBezTo>
                <a:cubicBezTo>
                  <a:pt x="1576" y="135"/>
                  <a:pt x="1569" y="129"/>
                  <a:pt x="1564" y="122"/>
                </a:cubicBezTo>
                <a:cubicBezTo>
                  <a:pt x="1558" y="115"/>
                  <a:pt x="1554" y="107"/>
                  <a:pt x="1551" y="98"/>
                </a:cubicBezTo>
                <a:cubicBezTo>
                  <a:pt x="1548" y="90"/>
                  <a:pt x="1546" y="81"/>
                  <a:pt x="1545" y="72"/>
                </a:cubicBezTo>
                <a:cubicBezTo>
                  <a:pt x="1544" y="63"/>
                  <a:pt x="1544" y="55"/>
                  <a:pt x="1545" y="47"/>
                </a:cubicBezTo>
                <a:cubicBezTo>
                  <a:pt x="1545" y="40"/>
                  <a:pt x="1547" y="34"/>
                  <a:pt x="1548" y="29"/>
                </a:cubicBezTo>
                <a:cubicBezTo>
                  <a:pt x="1550" y="24"/>
                  <a:pt x="1551" y="21"/>
                  <a:pt x="1551" y="19"/>
                </a:cubicBezTo>
                <a:cubicBezTo>
                  <a:pt x="1550" y="18"/>
                  <a:pt x="1547" y="18"/>
                  <a:pt x="1521" y="18"/>
                </a:cubicBezTo>
                <a:cubicBezTo>
                  <a:pt x="1495" y="19"/>
                  <a:pt x="1445" y="19"/>
                  <a:pt x="1419" y="19"/>
                </a:cubicBezTo>
                <a:cubicBezTo>
                  <a:pt x="1393" y="19"/>
                  <a:pt x="1391" y="19"/>
                  <a:pt x="1389" y="20"/>
                </a:cubicBezTo>
                <a:cubicBezTo>
                  <a:pt x="1388" y="20"/>
                  <a:pt x="1386" y="21"/>
                  <a:pt x="1380" y="30"/>
                </a:cubicBezTo>
                <a:cubicBezTo>
                  <a:pt x="1373" y="39"/>
                  <a:pt x="1363" y="56"/>
                  <a:pt x="1352" y="69"/>
                </a:cubicBezTo>
                <a:cubicBezTo>
                  <a:pt x="1341" y="81"/>
                  <a:pt x="1328" y="90"/>
                  <a:pt x="1317" y="96"/>
                </a:cubicBezTo>
                <a:cubicBezTo>
                  <a:pt x="1305" y="102"/>
                  <a:pt x="1295" y="104"/>
                  <a:pt x="1268" y="105"/>
                </a:cubicBezTo>
                <a:cubicBezTo>
                  <a:pt x="1242" y="107"/>
                  <a:pt x="1199" y="107"/>
                  <a:pt x="1085" y="108"/>
                </a:cubicBezTo>
                <a:cubicBezTo>
                  <a:pt x="971" y="108"/>
                  <a:pt x="786" y="108"/>
                  <a:pt x="640" y="108"/>
                </a:cubicBezTo>
                <a:cubicBezTo>
                  <a:pt x="494" y="108"/>
                  <a:pt x="387" y="108"/>
                  <a:pt x="333" y="108"/>
                </a:cubicBezTo>
                <a:cubicBezTo>
                  <a:pt x="279" y="108"/>
                  <a:pt x="276" y="108"/>
                  <a:pt x="274" y="108"/>
                </a:cubicBezTo>
                <a:cubicBezTo>
                  <a:pt x="272" y="108"/>
                  <a:pt x="270" y="108"/>
                  <a:pt x="269" y="108"/>
                </a:cubicBezTo>
                <a:cubicBezTo>
                  <a:pt x="267" y="107"/>
                  <a:pt x="265" y="107"/>
                  <a:pt x="264" y="89"/>
                </a:cubicBezTo>
                <a:cubicBezTo>
                  <a:pt x="264" y="71"/>
                  <a:pt x="264" y="35"/>
                  <a:pt x="263" y="17"/>
                </a:cubicBezTo>
                <a:cubicBezTo>
                  <a:pt x="262" y="0"/>
                  <a:pt x="260" y="0"/>
                  <a:pt x="255" y="0"/>
                </a:cubicBezTo>
                <a:cubicBezTo>
                  <a:pt x="250" y="0"/>
                  <a:pt x="242" y="0"/>
                  <a:pt x="234" y="1"/>
                </a:cubicBezTo>
                <a:cubicBezTo>
                  <a:pt x="227" y="1"/>
                  <a:pt x="220" y="2"/>
                  <a:pt x="184" y="3"/>
                </a:cubicBezTo>
                <a:cubicBezTo>
                  <a:pt x="147" y="3"/>
                  <a:pt x="82" y="3"/>
                  <a:pt x="48" y="3"/>
                </a:cubicBezTo>
                <a:cubicBezTo>
                  <a:pt x="14" y="3"/>
                  <a:pt x="12" y="3"/>
                  <a:pt x="10" y="3"/>
                </a:cubicBezTo>
                <a:cubicBezTo>
                  <a:pt x="7" y="3"/>
                  <a:pt x="4" y="4"/>
                  <a:pt x="3" y="5"/>
                </a:cubicBezTo>
                <a:cubicBezTo>
                  <a:pt x="1" y="6"/>
                  <a:pt x="0" y="8"/>
                  <a:pt x="0" y="11"/>
                </a:cubicBezTo>
                <a:cubicBezTo>
                  <a:pt x="0" y="13"/>
                  <a:pt x="0" y="16"/>
                  <a:pt x="0" y="65"/>
                </a:cubicBezTo>
                <a:cubicBezTo>
                  <a:pt x="0" y="115"/>
                  <a:pt x="0" y="211"/>
                  <a:pt x="0" y="259"/>
                </a:cubicBezTo>
                <a:cubicBezTo>
                  <a:pt x="0" y="308"/>
                  <a:pt x="0" y="308"/>
                  <a:pt x="1" y="309"/>
                </a:cubicBezTo>
                <a:cubicBezTo>
                  <a:pt x="2" y="309"/>
                  <a:pt x="3" y="309"/>
                  <a:pt x="34" y="309"/>
                </a:cubicBezTo>
                <a:cubicBezTo>
                  <a:pt x="66" y="308"/>
                  <a:pt x="128" y="308"/>
                  <a:pt x="159" y="308"/>
                </a:cubicBezTo>
                <a:cubicBezTo>
                  <a:pt x="190" y="308"/>
                  <a:pt x="190" y="308"/>
                  <a:pt x="190" y="307"/>
                </a:cubicBezTo>
                <a:cubicBezTo>
                  <a:pt x="190" y="307"/>
                  <a:pt x="191" y="307"/>
                  <a:pt x="190" y="287"/>
                </a:cubicBezTo>
                <a:cubicBezTo>
                  <a:pt x="190" y="268"/>
                  <a:pt x="189" y="230"/>
                  <a:pt x="189" y="209"/>
                </a:cubicBezTo>
                <a:cubicBezTo>
                  <a:pt x="189" y="188"/>
                  <a:pt x="189" y="185"/>
                  <a:pt x="191" y="183"/>
                </a:cubicBezTo>
                <a:cubicBezTo>
                  <a:pt x="192" y="181"/>
                  <a:pt x="195" y="181"/>
                  <a:pt x="200" y="181"/>
                </a:cubicBezTo>
                <a:cubicBezTo>
                  <a:pt x="205" y="181"/>
                  <a:pt x="213" y="181"/>
                  <a:pt x="265" y="181"/>
                </a:cubicBezTo>
                <a:cubicBezTo>
                  <a:pt x="317" y="181"/>
                  <a:pt x="413" y="182"/>
                  <a:pt x="467" y="183"/>
                </a:cubicBezTo>
                <a:cubicBezTo>
                  <a:pt x="521" y="185"/>
                  <a:pt x="534" y="188"/>
                  <a:pt x="546" y="196"/>
                </a:cubicBezTo>
                <a:cubicBezTo>
                  <a:pt x="558" y="203"/>
                  <a:pt x="569" y="216"/>
                  <a:pt x="578" y="227"/>
                </a:cubicBezTo>
                <a:cubicBezTo>
                  <a:pt x="588" y="238"/>
                  <a:pt x="597" y="248"/>
                  <a:pt x="605" y="265"/>
                </a:cubicBezTo>
                <a:cubicBezTo>
                  <a:pt x="612" y="282"/>
                  <a:pt x="619" y="307"/>
                  <a:pt x="622" y="322"/>
                </a:cubicBezTo>
                <a:cubicBezTo>
                  <a:pt x="625" y="337"/>
                  <a:pt x="625" y="343"/>
                  <a:pt x="625" y="346"/>
                </a:cubicBezTo>
                <a:cubicBezTo>
                  <a:pt x="626" y="349"/>
                  <a:pt x="625" y="350"/>
                  <a:pt x="625" y="351"/>
                </a:cubicBezTo>
                <a:cubicBezTo>
                  <a:pt x="625" y="352"/>
                  <a:pt x="626" y="355"/>
                  <a:pt x="626" y="356"/>
                </a:cubicBezTo>
                <a:cubicBezTo>
                  <a:pt x="627" y="357"/>
                  <a:pt x="628" y="357"/>
                  <a:pt x="638" y="357"/>
                </a:cubicBezTo>
                <a:cubicBezTo>
                  <a:pt x="648" y="357"/>
                  <a:pt x="666" y="356"/>
                  <a:pt x="675" y="356"/>
                </a:cubicBezTo>
                <a:cubicBezTo>
                  <a:pt x="685" y="356"/>
                  <a:pt x="687" y="356"/>
                  <a:pt x="689" y="356"/>
                </a:cubicBezTo>
                <a:cubicBezTo>
                  <a:pt x="690" y="356"/>
                  <a:pt x="692" y="356"/>
                  <a:pt x="692" y="356"/>
                </a:cubicBezTo>
                <a:cubicBezTo>
                  <a:pt x="693" y="356"/>
                  <a:pt x="693" y="355"/>
                  <a:pt x="693" y="354"/>
                </a:cubicBezTo>
                <a:cubicBezTo>
                  <a:pt x="693" y="352"/>
                  <a:pt x="693" y="350"/>
                  <a:pt x="695" y="343"/>
                </a:cubicBezTo>
                <a:cubicBezTo>
                  <a:pt x="696" y="337"/>
                  <a:pt x="699" y="327"/>
                  <a:pt x="704" y="314"/>
                </a:cubicBezTo>
                <a:cubicBezTo>
                  <a:pt x="709" y="302"/>
                  <a:pt x="716" y="287"/>
                  <a:pt x="723" y="275"/>
                </a:cubicBezTo>
                <a:cubicBezTo>
                  <a:pt x="730" y="263"/>
                  <a:pt x="737" y="253"/>
                  <a:pt x="750" y="242"/>
                </a:cubicBezTo>
                <a:cubicBezTo>
                  <a:pt x="762" y="232"/>
                  <a:pt x="779" y="220"/>
                  <a:pt x="794" y="213"/>
                </a:cubicBezTo>
                <a:cubicBezTo>
                  <a:pt x="809" y="206"/>
                  <a:pt x="821" y="202"/>
                  <a:pt x="835" y="200"/>
                </a:cubicBezTo>
                <a:cubicBezTo>
                  <a:pt x="849" y="198"/>
                  <a:pt x="864" y="198"/>
                  <a:pt x="926" y="198"/>
                </a:cubicBezTo>
                <a:cubicBezTo>
                  <a:pt x="988" y="198"/>
                  <a:pt x="1096" y="198"/>
                  <a:pt x="1157" y="202"/>
                </a:cubicBezTo>
                <a:cubicBezTo>
                  <a:pt x="1218" y="206"/>
                  <a:pt x="1231" y="214"/>
                  <a:pt x="1247" y="225"/>
                </a:cubicBezTo>
                <a:cubicBezTo>
                  <a:pt x="1262" y="235"/>
                  <a:pt x="1281" y="249"/>
                  <a:pt x="1296" y="265"/>
                </a:cubicBezTo>
                <a:cubicBezTo>
                  <a:pt x="1310" y="281"/>
                  <a:pt x="1319" y="300"/>
                  <a:pt x="1327" y="318"/>
                </a:cubicBezTo>
                <a:cubicBezTo>
                  <a:pt x="1335" y="337"/>
                  <a:pt x="1341" y="355"/>
                  <a:pt x="1344" y="366"/>
                </a:cubicBezTo>
                <a:cubicBezTo>
                  <a:pt x="1348" y="377"/>
                  <a:pt x="1348" y="380"/>
                  <a:pt x="1348" y="384"/>
                </a:cubicBezTo>
                <a:cubicBezTo>
                  <a:pt x="1348" y="388"/>
                  <a:pt x="1348" y="392"/>
                  <a:pt x="1348" y="395"/>
                </a:cubicBezTo>
                <a:cubicBezTo>
                  <a:pt x="1348" y="398"/>
                  <a:pt x="1348" y="399"/>
                  <a:pt x="1348" y="400"/>
                </a:cubicBezTo>
                <a:cubicBezTo>
                  <a:pt x="1348" y="401"/>
                  <a:pt x="1348" y="403"/>
                  <a:pt x="1348" y="403"/>
                </a:cubicBezTo>
                <a:cubicBezTo>
                  <a:pt x="1348" y="404"/>
                  <a:pt x="1348" y="405"/>
                  <a:pt x="1348" y="405"/>
                </a:cubicBezTo>
                <a:cubicBezTo>
                  <a:pt x="1349" y="405"/>
                  <a:pt x="1350" y="405"/>
                  <a:pt x="1372" y="405"/>
                </a:cubicBezTo>
                <a:cubicBezTo>
                  <a:pt x="1395" y="405"/>
                  <a:pt x="1440" y="405"/>
                  <a:pt x="1462" y="405"/>
                </a:cubicBezTo>
                <a:cubicBezTo>
                  <a:pt x="1485" y="405"/>
                  <a:pt x="1486" y="405"/>
                  <a:pt x="1487" y="405"/>
                </a:cubicBezTo>
                <a:cubicBezTo>
                  <a:pt x="1488" y="404"/>
                  <a:pt x="1489" y="404"/>
                  <a:pt x="1490" y="404"/>
                </a:cubicBezTo>
                <a:cubicBezTo>
                  <a:pt x="1491" y="403"/>
                  <a:pt x="1492" y="403"/>
                  <a:pt x="1493" y="401"/>
                </a:cubicBezTo>
                <a:cubicBezTo>
                  <a:pt x="1495" y="399"/>
                  <a:pt x="1496" y="396"/>
                  <a:pt x="1500" y="388"/>
                </a:cubicBezTo>
                <a:cubicBezTo>
                  <a:pt x="1504" y="380"/>
                  <a:pt x="1510" y="368"/>
                  <a:pt x="1520" y="355"/>
                </a:cubicBezTo>
                <a:cubicBezTo>
                  <a:pt x="1530" y="342"/>
                  <a:pt x="1544" y="329"/>
                  <a:pt x="1556" y="318"/>
                </a:cubicBezTo>
                <a:cubicBezTo>
                  <a:pt x="1568" y="306"/>
                  <a:pt x="1579" y="296"/>
                  <a:pt x="1594" y="289"/>
                </a:cubicBezTo>
                <a:cubicBezTo>
                  <a:pt x="1608" y="283"/>
                  <a:pt x="1626" y="279"/>
                  <a:pt x="1642" y="278"/>
                </a:cubicBezTo>
                <a:cubicBezTo>
                  <a:pt x="1658" y="277"/>
                  <a:pt x="1672" y="277"/>
                  <a:pt x="1682" y="277"/>
                </a:cubicBezTo>
                <a:cubicBezTo>
                  <a:pt x="1692" y="278"/>
                  <a:pt x="1699" y="277"/>
                  <a:pt x="1702" y="276"/>
                </a:cubicBezTo>
                <a:cubicBezTo>
                  <a:pt x="1705" y="274"/>
                  <a:pt x="1705" y="271"/>
                  <a:pt x="1705" y="253"/>
                </a:cubicBezTo>
                <a:cubicBezTo>
                  <a:pt x="1705" y="234"/>
                  <a:pt x="1706" y="200"/>
                  <a:pt x="1707" y="182"/>
                </a:cubicBezTo>
                <a:cubicBezTo>
                  <a:pt x="1707" y="164"/>
                  <a:pt x="1707" y="163"/>
                  <a:pt x="1707" y="162"/>
                </a:cubicBezTo>
                <a:cubicBezTo>
                  <a:pt x="1707" y="160"/>
                  <a:pt x="1707" y="159"/>
                  <a:pt x="1707" y="158"/>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66" name="Freeform 65"/>
          <p:cNvSpPr>
            <a:spLocks/>
          </p:cNvSpPr>
          <p:nvPr/>
        </p:nvSpPr>
        <p:spPr bwMode="auto">
          <a:xfrm>
            <a:off x="5325614" y="2268022"/>
            <a:ext cx="1367790" cy="464820"/>
          </a:xfrm>
          <a:custGeom>
            <a:avLst/>
            <a:gdLst>
              <a:gd name="T0" fmla="*/ 17 w 6425"/>
              <a:gd name="T1" fmla="*/ 222 h 2183"/>
              <a:gd name="T2" fmla="*/ 367 w 6425"/>
              <a:gd name="T3" fmla="*/ 64 h 2183"/>
              <a:gd name="T4" fmla="*/ 868 w 6425"/>
              <a:gd name="T5" fmla="*/ 3 h 2183"/>
              <a:gd name="T6" fmla="*/ 2766 w 6425"/>
              <a:gd name="T7" fmla="*/ 44 h 2183"/>
              <a:gd name="T8" fmla="*/ 3408 w 6425"/>
              <a:gd name="T9" fmla="*/ 79 h 2183"/>
              <a:gd name="T10" fmla="*/ 3645 w 6425"/>
              <a:gd name="T11" fmla="*/ 171 h 2183"/>
              <a:gd name="T12" fmla="*/ 4747 w 6425"/>
              <a:gd name="T13" fmla="*/ 234 h 2183"/>
              <a:gd name="T14" fmla="*/ 5574 w 6425"/>
              <a:gd name="T15" fmla="*/ 305 h 2183"/>
              <a:gd name="T16" fmla="*/ 5629 w 6425"/>
              <a:gd name="T17" fmla="*/ 250 h 2183"/>
              <a:gd name="T18" fmla="*/ 5642 w 6425"/>
              <a:gd name="T19" fmla="*/ 171 h 2183"/>
              <a:gd name="T20" fmla="*/ 5699 w 6425"/>
              <a:gd name="T21" fmla="*/ 169 h 2183"/>
              <a:gd name="T22" fmla="*/ 5710 w 6425"/>
              <a:gd name="T23" fmla="*/ 200 h 2183"/>
              <a:gd name="T24" fmla="*/ 5703 w 6425"/>
              <a:gd name="T25" fmla="*/ 290 h 2183"/>
              <a:gd name="T26" fmla="*/ 5848 w 6425"/>
              <a:gd name="T27" fmla="*/ 333 h 2183"/>
              <a:gd name="T28" fmla="*/ 6239 w 6425"/>
              <a:gd name="T29" fmla="*/ 363 h 2183"/>
              <a:gd name="T30" fmla="*/ 6422 w 6425"/>
              <a:gd name="T31" fmla="*/ 396 h 2183"/>
              <a:gd name="T32" fmla="*/ 6404 w 6425"/>
              <a:gd name="T33" fmla="*/ 561 h 2183"/>
              <a:gd name="T34" fmla="*/ 6199 w 6425"/>
              <a:gd name="T35" fmla="*/ 547 h 2183"/>
              <a:gd name="T36" fmla="*/ 6000 w 6425"/>
              <a:gd name="T37" fmla="*/ 527 h 2183"/>
              <a:gd name="T38" fmla="*/ 5978 w 6425"/>
              <a:gd name="T39" fmla="*/ 478 h 2183"/>
              <a:gd name="T40" fmla="*/ 5871 w 6425"/>
              <a:gd name="T41" fmla="*/ 436 h 2183"/>
              <a:gd name="T42" fmla="*/ 5712 w 6425"/>
              <a:gd name="T43" fmla="*/ 442 h 2183"/>
              <a:gd name="T44" fmla="*/ 5691 w 6425"/>
              <a:gd name="T45" fmla="*/ 495 h 2183"/>
              <a:gd name="T46" fmla="*/ 5638 w 6425"/>
              <a:gd name="T47" fmla="*/ 497 h 2183"/>
              <a:gd name="T48" fmla="*/ 5615 w 6425"/>
              <a:gd name="T49" fmla="*/ 452 h 2183"/>
              <a:gd name="T50" fmla="*/ 5153 w 6425"/>
              <a:gd name="T51" fmla="*/ 380 h 2183"/>
              <a:gd name="T52" fmla="*/ 3903 w 6425"/>
              <a:gd name="T53" fmla="*/ 300 h 2183"/>
              <a:gd name="T54" fmla="*/ 3478 w 6425"/>
              <a:gd name="T55" fmla="*/ 341 h 2183"/>
              <a:gd name="T56" fmla="*/ 3379 w 6425"/>
              <a:gd name="T57" fmla="*/ 462 h 2183"/>
              <a:gd name="T58" fmla="*/ 3332 w 6425"/>
              <a:gd name="T59" fmla="*/ 886 h 2183"/>
              <a:gd name="T60" fmla="*/ 3315 w 6425"/>
              <a:gd name="T61" fmla="*/ 1923 h 2183"/>
              <a:gd name="T62" fmla="*/ 3904 w 6425"/>
              <a:gd name="T63" fmla="*/ 2019 h 2183"/>
              <a:gd name="T64" fmla="*/ 4345 w 6425"/>
              <a:gd name="T65" fmla="*/ 2070 h 2183"/>
              <a:gd name="T66" fmla="*/ 4339 w 6425"/>
              <a:gd name="T67" fmla="*/ 2136 h 2183"/>
              <a:gd name="T68" fmla="*/ 4319 w 6425"/>
              <a:gd name="T69" fmla="*/ 2181 h 2183"/>
              <a:gd name="T70" fmla="*/ 3762 w 6425"/>
              <a:gd name="T71" fmla="*/ 2107 h 2183"/>
              <a:gd name="T72" fmla="*/ 3404 w 6425"/>
              <a:gd name="T73" fmla="*/ 2082 h 2183"/>
              <a:gd name="T74" fmla="*/ 3287 w 6425"/>
              <a:gd name="T75" fmla="*/ 2159 h 2183"/>
              <a:gd name="T76" fmla="*/ 3198 w 6425"/>
              <a:gd name="T77" fmla="*/ 2144 h 2183"/>
              <a:gd name="T78" fmla="*/ 3226 w 6425"/>
              <a:gd name="T79" fmla="*/ 790 h 2183"/>
              <a:gd name="T80" fmla="*/ 3046 w 6425"/>
              <a:gd name="T81" fmla="*/ 719 h 2183"/>
              <a:gd name="T82" fmla="*/ 2448 w 6425"/>
              <a:gd name="T83" fmla="*/ 725 h 2183"/>
              <a:gd name="T84" fmla="*/ 2313 w 6425"/>
              <a:gd name="T85" fmla="*/ 762 h 2183"/>
              <a:gd name="T86" fmla="*/ 2173 w 6425"/>
              <a:gd name="T87" fmla="*/ 768 h 2183"/>
              <a:gd name="T88" fmla="*/ 2151 w 6425"/>
              <a:gd name="T89" fmla="*/ 701 h 2183"/>
              <a:gd name="T90" fmla="*/ 2155 w 6425"/>
              <a:gd name="T91" fmla="*/ 414 h 2183"/>
              <a:gd name="T92" fmla="*/ 1299 w 6425"/>
              <a:gd name="T93" fmla="*/ 391 h 2183"/>
              <a:gd name="T94" fmla="*/ 1048 w 6425"/>
              <a:gd name="T95" fmla="*/ 389 h 2183"/>
              <a:gd name="T96" fmla="*/ 1044 w 6425"/>
              <a:gd name="T97" fmla="*/ 438 h 2183"/>
              <a:gd name="T98" fmla="*/ 1033 w 6425"/>
              <a:gd name="T99" fmla="*/ 449 h 2183"/>
              <a:gd name="T100" fmla="*/ 1017 w 6425"/>
              <a:gd name="T101" fmla="*/ 502 h 2183"/>
              <a:gd name="T102" fmla="*/ 1019 w 6425"/>
              <a:gd name="T103" fmla="*/ 744 h 2183"/>
              <a:gd name="T104" fmla="*/ 980 w 6425"/>
              <a:gd name="T105" fmla="*/ 749 h 2183"/>
              <a:gd name="T106" fmla="*/ 977 w 6425"/>
              <a:gd name="T107" fmla="*/ 498 h 2183"/>
              <a:gd name="T108" fmla="*/ 968 w 6425"/>
              <a:gd name="T109" fmla="*/ 438 h 2183"/>
              <a:gd name="T110" fmla="*/ 880 w 6425"/>
              <a:gd name="T111" fmla="*/ 382 h 2183"/>
              <a:gd name="T112" fmla="*/ 459 w 6425"/>
              <a:gd name="T113" fmla="*/ 359 h 2183"/>
              <a:gd name="T114" fmla="*/ 429 w 6425"/>
              <a:gd name="T115" fmla="*/ 207 h 2183"/>
              <a:gd name="T116" fmla="*/ 238 w 6425"/>
              <a:gd name="T117" fmla="*/ 232 h 2183"/>
              <a:gd name="T118" fmla="*/ 83 w 6425"/>
              <a:gd name="T119" fmla="*/ 331 h 2183"/>
              <a:gd name="T120" fmla="*/ 58 w 6425"/>
              <a:gd name="T121" fmla="*/ 323 h 2183"/>
              <a:gd name="T122" fmla="*/ 0 w 6425"/>
              <a:gd name="T123" fmla="*/ 242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25" h="2183">
                <a:moveTo>
                  <a:pt x="0" y="242"/>
                </a:moveTo>
                <a:cubicBezTo>
                  <a:pt x="1" y="241"/>
                  <a:pt x="1" y="241"/>
                  <a:pt x="2" y="239"/>
                </a:cubicBezTo>
                <a:cubicBezTo>
                  <a:pt x="4" y="237"/>
                  <a:pt x="6" y="233"/>
                  <a:pt x="17" y="222"/>
                </a:cubicBezTo>
                <a:cubicBezTo>
                  <a:pt x="28" y="212"/>
                  <a:pt x="47" y="193"/>
                  <a:pt x="79" y="174"/>
                </a:cubicBezTo>
                <a:cubicBezTo>
                  <a:pt x="110" y="154"/>
                  <a:pt x="153" y="133"/>
                  <a:pt x="205" y="113"/>
                </a:cubicBezTo>
                <a:cubicBezTo>
                  <a:pt x="257" y="94"/>
                  <a:pt x="319" y="77"/>
                  <a:pt x="367" y="64"/>
                </a:cubicBezTo>
                <a:cubicBezTo>
                  <a:pt x="416" y="52"/>
                  <a:pt x="450" y="44"/>
                  <a:pt x="486" y="34"/>
                </a:cubicBezTo>
                <a:cubicBezTo>
                  <a:pt x="523" y="25"/>
                  <a:pt x="561" y="16"/>
                  <a:pt x="589" y="9"/>
                </a:cubicBezTo>
                <a:cubicBezTo>
                  <a:pt x="618" y="3"/>
                  <a:pt x="636" y="0"/>
                  <a:pt x="868" y="3"/>
                </a:cubicBezTo>
                <a:cubicBezTo>
                  <a:pt x="1100" y="5"/>
                  <a:pt x="1544" y="13"/>
                  <a:pt x="1770" y="16"/>
                </a:cubicBezTo>
                <a:cubicBezTo>
                  <a:pt x="1996" y="20"/>
                  <a:pt x="2003" y="20"/>
                  <a:pt x="2141" y="25"/>
                </a:cubicBezTo>
                <a:cubicBezTo>
                  <a:pt x="2279" y="29"/>
                  <a:pt x="2548" y="38"/>
                  <a:pt x="2766" y="44"/>
                </a:cubicBezTo>
                <a:cubicBezTo>
                  <a:pt x="2983" y="49"/>
                  <a:pt x="3150" y="52"/>
                  <a:pt x="3240" y="54"/>
                </a:cubicBezTo>
                <a:cubicBezTo>
                  <a:pt x="3331" y="55"/>
                  <a:pt x="3347" y="56"/>
                  <a:pt x="3360" y="59"/>
                </a:cubicBezTo>
                <a:cubicBezTo>
                  <a:pt x="3372" y="61"/>
                  <a:pt x="3382" y="64"/>
                  <a:pt x="3408" y="79"/>
                </a:cubicBezTo>
                <a:cubicBezTo>
                  <a:pt x="3433" y="94"/>
                  <a:pt x="3474" y="120"/>
                  <a:pt x="3503" y="136"/>
                </a:cubicBezTo>
                <a:cubicBezTo>
                  <a:pt x="3533" y="152"/>
                  <a:pt x="3551" y="159"/>
                  <a:pt x="3563" y="163"/>
                </a:cubicBezTo>
                <a:cubicBezTo>
                  <a:pt x="3575" y="166"/>
                  <a:pt x="3580" y="167"/>
                  <a:pt x="3645" y="171"/>
                </a:cubicBezTo>
                <a:cubicBezTo>
                  <a:pt x="3710" y="174"/>
                  <a:pt x="3834" y="182"/>
                  <a:pt x="3979" y="189"/>
                </a:cubicBezTo>
                <a:cubicBezTo>
                  <a:pt x="4124" y="197"/>
                  <a:pt x="4289" y="204"/>
                  <a:pt x="4413" y="210"/>
                </a:cubicBezTo>
                <a:cubicBezTo>
                  <a:pt x="4537" y="217"/>
                  <a:pt x="4621" y="223"/>
                  <a:pt x="4747" y="234"/>
                </a:cubicBezTo>
                <a:cubicBezTo>
                  <a:pt x="4872" y="245"/>
                  <a:pt x="5039" y="261"/>
                  <a:pt x="5171" y="273"/>
                </a:cubicBezTo>
                <a:cubicBezTo>
                  <a:pt x="5302" y="285"/>
                  <a:pt x="5399" y="293"/>
                  <a:pt x="5462" y="298"/>
                </a:cubicBezTo>
                <a:cubicBezTo>
                  <a:pt x="5525" y="302"/>
                  <a:pt x="5555" y="304"/>
                  <a:pt x="5574" y="305"/>
                </a:cubicBezTo>
                <a:cubicBezTo>
                  <a:pt x="5594" y="306"/>
                  <a:pt x="5603" y="307"/>
                  <a:pt x="5610" y="304"/>
                </a:cubicBezTo>
                <a:cubicBezTo>
                  <a:pt x="5618" y="301"/>
                  <a:pt x="5623" y="294"/>
                  <a:pt x="5626" y="284"/>
                </a:cubicBezTo>
                <a:cubicBezTo>
                  <a:pt x="5628" y="275"/>
                  <a:pt x="5628" y="263"/>
                  <a:pt x="5629" y="250"/>
                </a:cubicBezTo>
                <a:cubicBezTo>
                  <a:pt x="5630" y="237"/>
                  <a:pt x="5631" y="224"/>
                  <a:pt x="5633" y="212"/>
                </a:cubicBezTo>
                <a:cubicBezTo>
                  <a:pt x="5635" y="200"/>
                  <a:pt x="5638" y="189"/>
                  <a:pt x="5640" y="182"/>
                </a:cubicBezTo>
                <a:cubicBezTo>
                  <a:pt x="5642" y="176"/>
                  <a:pt x="5642" y="173"/>
                  <a:pt x="5642" y="171"/>
                </a:cubicBezTo>
                <a:cubicBezTo>
                  <a:pt x="5643" y="170"/>
                  <a:pt x="5643" y="168"/>
                  <a:pt x="5645" y="167"/>
                </a:cubicBezTo>
                <a:cubicBezTo>
                  <a:pt x="5647" y="167"/>
                  <a:pt x="5650" y="167"/>
                  <a:pt x="5661" y="167"/>
                </a:cubicBezTo>
                <a:cubicBezTo>
                  <a:pt x="5671" y="167"/>
                  <a:pt x="5689" y="168"/>
                  <a:pt x="5699" y="169"/>
                </a:cubicBezTo>
                <a:cubicBezTo>
                  <a:pt x="5708" y="169"/>
                  <a:pt x="5710" y="169"/>
                  <a:pt x="5711" y="171"/>
                </a:cubicBezTo>
                <a:cubicBezTo>
                  <a:pt x="5712" y="172"/>
                  <a:pt x="5712" y="174"/>
                  <a:pt x="5712" y="178"/>
                </a:cubicBezTo>
                <a:cubicBezTo>
                  <a:pt x="5711" y="183"/>
                  <a:pt x="5711" y="191"/>
                  <a:pt x="5710" y="200"/>
                </a:cubicBezTo>
                <a:cubicBezTo>
                  <a:pt x="5708" y="208"/>
                  <a:pt x="5706" y="218"/>
                  <a:pt x="5705" y="228"/>
                </a:cubicBezTo>
                <a:cubicBezTo>
                  <a:pt x="5703" y="238"/>
                  <a:pt x="5703" y="248"/>
                  <a:pt x="5703" y="259"/>
                </a:cubicBezTo>
                <a:cubicBezTo>
                  <a:pt x="5702" y="270"/>
                  <a:pt x="5702" y="281"/>
                  <a:pt x="5703" y="290"/>
                </a:cubicBezTo>
                <a:cubicBezTo>
                  <a:pt x="5704" y="298"/>
                  <a:pt x="5706" y="305"/>
                  <a:pt x="5711" y="310"/>
                </a:cubicBezTo>
                <a:cubicBezTo>
                  <a:pt x="5716" y="314"/>
                  <a:pt x="5725" y="318"/>
                  <a:pt x="5744" y="321"/>
                </a:cubicBezTo>
                <a:cubicBezTo>
                  <a:pt x="5764" y="325"/>
                  <a:pt x="5796" y="328"/>
                  <a:pt x="5848" y="333"/>
                </a:cubicBezTo>
                <a:cubicBezTo>
                  <a:pt x="5899" y="338"/>
                  <a:pt x="5971" y="344"/>
                  <a:pt x="6014" y="348"/>
                </a:cubicBezTo>
                <a:cubicBezTo>
                  <a:pt x="6057" y="351"/>
                  <a:pt x="6070" y="351"/>
                  <a:pt x="6103" y="353"/>
                </a:cubicBezTo>
                <a:cubicBezTo>
                  <a:pt x="6136" y="355"/>
                  <a:pt x="6189" y="359"/>
                  <a:pt x="6239" y="363"/>
                </a:cubicBezTo>
                <a:cubicBezTo>
                  <a:pt x="6288" y="368"/>
                  <a:pt x="6333" y="371"/>
                  <a:pt x="6362" y="374"/>
                </a:cubicBezTo>
                <a:cubicBezTo>
                  <a:pt x="6390" y="377"/>
                  <a:pt x="6401" y="378"/>
                  <a:pt x="6409" y="382"/>
                </a:cubicBezTo>
                <a:cubicBezTo>
                  <a:pt x="6416" y="385"/>
                  <a:pt x="6420" y="391"/>
                  <a:pt x="6422" y="396"/>
                </a:cubicBezTo>
                <a:cubicBezTo>
                  <a:pt x="6424" y="401"/>
                  <a:pt x="6425" y="406"/>
                  <a:pt x="6423" y="432"/>
                </a:cubicBezTo>
                <a:cubicBezTo>
                  <a:pt x="6420" y="458"/>
                  <a:pt x="6415" y="506"/>
                  <a:pt x="6412" y="531"/>
                </a:cubicBezTo>
                <a:cubicBezTo>
                  <a:pt x="6409" y="557"/>
                  <a:pt x="6409" y="560"/>
                  <a:pt x="6404" y="561"/>
                </a:cubicBezTo>
                <a:cubicBezTo>
                  <a:pt x="6399" y="562"/>
                  <a:pt x="6390" y="562"/>
                  <a:pt x="6375" y="560"/>
                </a:cubicBezTo>
                <a:cubicBezTo>
                  <a:pt x="6361" y="559"/>
                  <a:pt x="6341" y="557"/>
                  <a:pt x="6309" y="555"/>
                </a:cubicBezTo>
                <a:cubicBezTo>
                  <a:pt x="6278" y="552"/>
                  <a:pt x="6234" y="550"/>
                  <a:pt x="6199" y="547"/>
                </a:cubicBezTo>
                <a:cubicBezTo>
                  <a:pt x="6163" y="544"/>
                  <a:pt x="6136" y="542"/>
                  <a:pt x="6110" y="539"/>
                </a:cubicBezTo>
                <a:cubicBezTo>
                  <a:pt x="6085" y="536"/>
                  <a:pt x="6062" y="534"/>
                  <a:pt x="6043" y="532"/>
                </a:cubicBezTo>
                <a:cubicBezTo>
                  <a:pt x="6024" y="530"/>
                  <a:pt x="6009" y="528"/>
                  <a:pt x="6000" y="527"/>
                </a:cubicBezTo>
                <a:cubicBezTo>
                  <a:pt x="5992" y="525"/>
                  <a:pt x="5990" y="523"/>
                  <a:pt x="5988" y="519"/>
                </a:cubicBezTo>
                <a:cubicBezTo>
                  <a:pt x="5986" y="515"/>
                  <a:pt x="5984" y="509"/>
                  <a:pt x="5983" y="502"/>
                </a:cubicBezTo>
                <a:cubicBezTo>
                  <a:pt x="5981" y="495"/>
                  <a:pt x="5980" y="487"/>
                  <a:pt x="5978" y="478"/>
                </a:cubicBezTo>
                <a:cubicBezTo>
                  <a:pt x="5976" y="469"/>
                  <a:pt x="5973" y="460"/>
                  <a:pt x="5964" y="453"/>
                </a:cubicBezTo>
                <a:cubicBezTo>
                  <a:pt x="5956" y="446"/>
                  <a:pt x="5941" y="442"/>
                  <a:pt x="5925" y="440"/>
                </a:cubicBezTo>
                <a:cubicBezTo>
                  <a:pt x="5908" y="437"/>
                  <a:pt x="5891" y="437"/>
                  <a:pt x="5871" y="436"/>
                </a:cubicBezTo>
                <a:cubicBezTo>
                  <a:pt x="5851" y="435"/>
                  <a:pt x="5829" y="433"/>
                  <a:pt x="5807" y="431"/>
                </a:cubicBezTo>
                <a:cubicBezTo>
                  <a:pt x="5786" y="429"/>
                  <a:pt x="5767" y="427"/>
                  <a:pt x="5750" y="429"/>
                </a:cubicBezTo>
                <a:cubicBezTo>
                  <a:pt x="5734" y="430"/>
                  <a:pt x="5721" y="436"/>
                  <a:pt x="5712" y="442"/>
                </a:cubicBezTo>
                <a:cubicBezTo>
                  <a:pt x="5704" y="448"/>
                  <a:pt x="5699" y="455"/>
                  <a:pt x="5696" y="462"/>
                </a:cubicBezTo>
                <a:cubicBezTo>
                  <a:pt x="5694" y="470"/>
                  <a:pt x="5693" y="478"/>
                  <a:pt x="5692" y="484"/>
                </a:cubicBezTo>
                <a:cubicBezTo>
                  <a:pt x="5692" y="490"/>
                  <a:pt x="5691" y="492"/>
                  <a:pt x="5691" y="495"/>
                </a:cubicBezTo>
                <a:cubicBezTo>
                  <a:pt x="5691" y="497"/>
                  <a:pt x="5691" y="499"/>
                  <a:pt x="5688" y="500"/>
                </a:cubicBezTo>
                <a:cubicBezTo>
                  <a:pt x="5685" y="501"/>
                  <a:pt x="5678" y="501"/>
                  <a:pt x="5669" y="500"/>
                </a:cubicBezTo>
                <a:cubicBezTo>
                  <a:pt x="5659" y="499"/>
                  <a:pt x="5647" y="498"/>
                  <a:pt x="5638" y="497"/>
                </a:cubicBezTo>
                <a:cubicBezTo>
                  <a:pt x="5629" y="496"/>
                  <a:pt x="5624" y="496"/>
                  <a:pt x="5621" y="494"/>
                </a:cubicBezTo>
                <a:cubicBezTo>
                  <a:pt x="5618" y="491"/>
                  <a:pt x="5618" y="487"/>
                  <a:pt x="5617" y="479"/>
                </a:cubicBezTo>
                <a:cubicBezTo>
                  <a:pt x="5617" y="472"/>
                  <a:pt x="5617" y="461"/>
                  <a:pt x="5615" y="452"/>
                </a:cubicBezTo>
                <a:cubicBezTo>
                  <a:pt x="5614" y="444"/>
                  <a:pt x="5612" y="438"/>
                  <a:pt x="5608" y="433"/>
                </a:cubicBezTo>
                <a:cubicBezTo>
                  <a:pt x="5603" y="427"/>
                  <a:pt x="5596" y="421"/>
                  <a:pt x="5521" y="412"/>
                </a:cubicBezTo>
                <a:cubicBezTo>
                  <a:pt x="5446" y="404"/>
                  <a:pt x="5303" y="392"/>
                  <a:pt x="5153" y="380"/>
                </a:cubicBezTo>
                <a:cubicBezTo>
                  <a:pt x="5002" y="368"/>
                  <a:pt x="4844" y="355"/>
                  <a:pt x="4710" y="343"/>
                </a:cubicBezTo>
                <a:cubicBezTo>
                  <a:pt x="4576" y="332"/>
                  <a:pt x="4468" y="322"/>
                  <a:pt x="4331" y="315"/>
                </a:cubicBezTo>
                <a:cubicBezTo>
                  <a:pt x="4195" y="307"/>
                  <a:pt x="4031" y="303"/>
                  <a:pt x="3903" y="300"/>
                </a:cubicBezTo>
                <a:cubicBezTo>
                  <a:pt x="3776" y="298"/>
                  <a:pt x="3685" y="297"/>
                  <a:pt x="3629" y="299"/>
                </a:cubicBezTo>
                <a:cubicBezTo>
                  <a:pt x="3573" y="302"/>
                  <a:pt x="3553" y="308"/>
                  <a:pt x="3533" y="316"/>
                </a:cubicBezTo>
                <a:cubicBezTo>
                  <a:pt x="3513" y="323"/>
                  <a:pt x="3494" y="332"/>
                  <a:pt x="3478" y="341"/>
                </a:cubicBezTo>
                <a:cubicBezTo>
                  <a:pt x="3462" y="349"/>
                  <a:pt x="3449" y="358"/>
                  <a:pt x="3438" y="370"/>
                </a:cubicBezTo>
                <a:cubicBezTo>
                  <a:pt x="3427" y="382"/>
                  <a:pt x="3418" y="396"/>
                  <a:pt x="3408" y="411"/>
                </a:cubicBezTo>
                <a:cubicBezTo>
                  <a:pt x="3399" y="425"/>
                  <a:pt x="3388" y="441"/>
                  <a:pt x="3379" y="462"/>
                </a:cubicBezTo>
                <a:cubicBezTo>
                  <a:pt x="3370" y="483"/>
                  <a:pt x="3363" y="508"/>
                  <a:pt x="3357" y="540"/>
                </a:cubicBezTo>
                <a:cubicBezTo>
                  <a:pt x="3351" y="572"/>
                  <a:pt x="3347" y="610"/>
                  <a:pt x="3344" y="639"/>
                </a:cubicBezTo>
                <a:cubicBezTo>
                  <a:pt x="3342" y="668"/>
                  <a:pt x="3342" y="687"/>
                  <a:pt x="3332" y="886"/>
                </a:cubicBezTo>
                <a:cubicBezTo>
                  <a:pt x="3323" y="1085"/>
                  <a:pt x="3305" y="1463"/>
                  <a:pt x="3295" y="1657"/>
                </a:cubicBezTo>
                <a:cubicBezTo>
                  <a:pt x="3285" y="1851"/>
                  <a:pt x="3284" y="1862"/>
                  <a:pt x="3288" y="1876"/>
                </a:cubicBezTo>
                <a:cubicBezTo>
                  <a:pt x="3292" y="1890"/>
                  <a:pt x="3302" y="1907"/>
                  <a:pt x="3315" y="1923"/>
                </a:cubicBezTo>
                <a:cubicBezTo>
                  <a:pt x="3328" y="1939"/>
                  <a:pt x="3345" y="1953"/>
                  <a:pt x="3363" y="1961"/>
                </a:cubicBezTo>
                <a:cubicBezTo>
                  <a:pt x="3382" y="1969"/>
                  <a:pt x="3403" y="1970"/>
                  <a:pt x="3500" y="1980"/>
                </a:cubicBezTo>
                <a:cubicBezTo>
                  <a:pt x="3597" y="1989"/>
                  <a:pt x="3770" y="2005"/>
                  <a:pt x="3904" y="2019"/>
                </a:cubicBezTo>
                <a:cubicBezTo>
                  <a:pt x="4039" y="2033"/>
                  <a:pt x="4134" y="2045"/>
                  <a:pt x="4200" y="2053"/>
                </a:cubicBezTo>
                <a:cubicBezTo>
                  <a:pt x="4265" y="2061"/>
                  <a:pt x="4301" y="2065"/>
                  <a:pt x="4321" y="2067"/>
                </a:cubicBezTo>
                <a:cubicBezTo>
                  <a:pt x="4340" y="2069"/>
                  <a:pt x="4343" y="2070"/>
                  <a:pt x="4345" y="2070"/>
                </a:cubicBezTo>
                <a:cubicBezTo>
                  <a:pt x="4347" y="2071"/>
                  <a:pt x="4348" y="2072"/>
                  <a:pt x="4349" y="2074"/>
                </a:cubicBezTo>
                <a:cubicBezTo>
                  <a:pt x="4349" y="2076"/>
                  <a:pt x="4348" y="2079"/>
                  <a:pt x="4346" y="2090"/>
                </a:cubicBezTo>
                <a:cubicBezTo>
                  <a:pt x="4345" y="2101"/>
                  <a:pt x="4342" y="2120"/>
                  <a:pt x="4339" y="2136"/>
                </a:cubicBezTo>
                <a:cubicBezTo>
                  <a:pt x="4336" y="2153"/>
                  <a:pt x="4333" y="2166"/>
                  <a:pt x="4331" y="2174"/>
                </a:cubicBezTo>
                <a:cubicBezTo>
                  <a:pt x="4328" y="2181"/>
                  <a:pt x="4328" y="2182"/>
                  <a:pt x="4326" y="2183"/>
                </a:cubicBezTo>
                <a:cubicBezTo>
                  <a:pt x="4324" y="2183"/>
                  <a:pt x="4322" y="2183"/>
                  <a:pt x="4319" y="2181"/>
                </a:cubicBezTo>
                <a:cubicBezTo>
                  <a:pt x="4317" y="2179"/>
                  <a:pt x="4315" y="2176"/>
                  <a:pt x="4256" y="2167"/>
                </a:cubicBezTo>
                <a:cubicBezTo>
                  <a:pt x="4197" y="2158"/>
                  <a:pt x="4082" y="2142"/>
                  <a:pt x="3989" y="2131"/>
                </a:cubicBezTo>
                <a:cubicBezTo>
                  <a:pt x="3896" y="2120"/>
                  <a:pt x="3824" y="2113"/>
                  <a:pt x="3762" y="2107"/>
                </a:cubicBezTo>
                <a:cubicBezTo>
                  <a:pt x="3700" y="2101"/>
                  <a:pt x="3648" y="2096"/>
                  <a:pt x="3602" y="2093"/>
                </a:cubicBezTo>
                <a:cubicBezTo>
                  <a:pt x="3556" y="2090"/>
                  <a:pt x="3517" y="2089"/>
                  <a:pt x="3484" y="2087"/>
                </a:cubicBezTo>
                <a:cubicBezTo>
                  <a:pt x="3451" y="2086"/>
                  <a:pt x="3425" y="2083"/>
                  <a:pt x="3404" y="2082"/>
                </a:cubicBezTo>
                <a:cubicBezTo>
                  <a:pt x="3382" y="2082"/>
                  <a:pt x="3367" y="2083"/>
                  <a:pt x="3352" y="2093"/>
                </a:cubicBezTo>
                <a:cubicBezTo>
                  <a:pt x="3337" y="2103"/>
                  <a:pt x="3324" y="2121"/>
                  <a:pt x="3314" y="2134"/>
                </a:cubicBezTo>
                <a:cubicBezTo>
                  <a:pt x="3303" y="2147"/>
                  <a:pt x="3296" y="2155"/>
                  <a:pt x="3287" y="2159"/>
                </a:cubicBezTo>
                <a:cubicBezTo>
                  <a:pt x="3277" y="2163"/>
                  <a:pt x="3266" y="2163"/>
                  <a:pt x="3255" y="2164"/>
                </a:cubicBezTo>
                <a:cubicBezTo>
                  <a:pt x="3243" y="2164"/>
                  <a:pt x="3230" y="2165"/>
                  <a:pt x="3220" y="2162"/>
                </a:cubicBezTo>
                <a:cubicBezTo>
                  <a:pt x="3210" y="2159"/>
                  <a:pt x="3202" y="2153"/>
                  <a:pt x="3198" y="2144"/>
                </a:cubicBezTo>
                <a:cubicBezTo>
                  <a:pt x="3195" y="2136"/>
                  <a:pt x="3195" y="2126"/>
                  <a:pt x="3201" y="1904"/>
                </a:cubicBezTo>
                <a:cubicBezTo>
                  <a:pt x="3207" y="1682"/>
                  <a:pt x="3219" y="1250"/>
                  <a:pt x="3225" y="1029"/>
                </a:cubicBezTo>
                <a:cubicBezTo>
                  <a:pt x="3230" y="809"/>
                  <a:pt x="3229" y="801"/>
                  <a:pt x="3226" y="790"/>
                </a:cubicBezTo>
                <a:cubicBezTo>
                  <a:pt x="3223" y="779"/>
                  <a:pt x="3218" y="767"/>
                  <a:pt x="3210" y="756"/>
                </a:cubicBezTo>
                <a:cubicBezTo>
                  <a:pt x="3203" y="745"/>
                  <a:pt x="3193" y="737"/>
                  <a:pt x="3179" y="731"/>
                </a:cubicBezTo>
                <a:cubicBezTo>
                  <a:pt x="3165" y="725"/>
                  <a:pt x="3147" y="721"/>
                  <a:pt x="3046" y="719"/>
                </a:cubicBezTo>
                <a:cubicBezTo>
                  <a:pt x="2944" y="717"/>
                  <a:pt x="2760" y="717"/>
                  <a:pt x="2658" y="717"/>
                </a:cubicBezTo>
                <a:cubicBezTo>
                  <a:pt x="2556" y="717"/>
                  <a:pt x="2536" y="718"/>
                  <a:pt x="2516" y="720"/>
                </a:cubicBezTo>
                <a:cubicBezTo>
                  <a:pt x="2495" y="721"/>
                  <a:pt x="2474" y="724"/>
                  <a:pt x="2448" y="725"/>
                </a:cubicBezTo>
                <a:cubicBezTo>
                  <a:pt x="2422" y="727"/>
                  <a:pt x="2390" y="727"/>
                  <a:pt x="2368" y="731"/>
                </a:cubicBezTo>
                <a:cubicBezTo>
                  <a:pt x="2347" y="734"/>
                  <a:pt x="2335" y="741"/>
                  <a:pt x="2327" y="748"/>
                </a:cubicBezTo>
                <a:cubicBezTo>
                  <a:pt x="2320" y="754"/>
                  <a:pt x="2317" y="759"/>
                  <a:pt x="2313" y="762"/>
                </a:cubicBezTo>
                <a:cubicBezTo>
                  <a:pt x="2310" y="765"/>
                  <a:pt x="2306" y="766"/>
                  <a:pt x="2302" y="767"/>
                </a:cubicBezTo>
                <a:cubicBezTo>
                  <a:pt x="2298" y="768"/>
                  <a:pt x="2294" y="768"/>
                  <a:pt x="2269" y="768"/>
                </a:cubicBezTo>
                <a:cubicBezTo>
                  <a:pt x="2243" y="768"/>
                  <a:pt x="2197" y="768"/>
                  <a:pt x="2173" y="768"/>
                </a:cubicBezTo>
                <a:cubicBezTo>
                  <a:pt x="2149" y="768"/>
                  <a:pt x="2148" y="768"/>
                  <a:pt x="2148" y="767"/>
                </a:cubicBezTo>
                <a:cubicBezTo>
                  <a:pt x="2148" y="766"/>
                  <a:pt x="2148" y="765"/>
                  <a:pt x="2148" y="763"/>
                </a:cubicBezTo>
                <a:cubicBezTo>
                  <a:pt x="2149" y="760"/>
                  <a:pt x="2149" y="757"/>
                  <a:pt x="2151" y="701"/>
                </a:cubicBezTo>
                <a:cubicBezTo>
                  <a:pt x="2153" y="644"/>
                  <a:pt x="2156" y="534"/>
                  <a:pt x="2157" y="478"/>
                </a:cubicBezTo>
                <a:cubicBezTo>
                  <a:pt x="2159" y="422"/>
                  <a:pt x="2159" y="420"/>
                  <a:pt x="2158" y="418"/>
                </a:cubicBezTo>
                <a:cubicBezTo>
                  <a:pt x="2158" y="417"/>
                  <a:pt x="2158" y="415"/>
                  <a:pt x="2155" y="414"/>
                </a:cubicBezTo>
                <a:cubicBezTo>
                  <a:pt x="2152" y="413"/>
                  <a:pt x="2146" y="413"/>
                  <a:pt x="2084" y="412"/>
                </a:cubicBezTo>
                <a:cubicBezTo>
                  <a:pt x="2021" y="411"/>
                  <a:pt x="1900" y="410"/>
                  <a:pt x="1748" y="406"/>
                </a:cubicBezTo>
                <a:cubicBezTo>
                  <a:pt x="1596" y="401"/>
                  <a:pt x="1413" y="395"/>
                  <a:pt x="1299" y="391"/>
                </a:cubicBezTo>
                <a:cubicBezTo>
                  <a:pt x="1185" y="388"/>
                  <a:pt x="1141" y="387"/>
                  <a:pt x="1114" y="388"/>
                </a:cubicBezTo>
                <a:cubicBezTo>
                  <a:pt x="1086" y="388"/>
                  <a:pt x="1075" y="389"/>
                  <a:pt x="1066" y="389"/>
                </a:cubicBezTo>
                <a:cubicBezTo>
                  <a:pt x="1058" y="389"/>
                  <a:pt x="1051" y="388"/>
                  <a:pt x="1048" y="389"/>
                </a:cubicBezTo>
                <a:cubicBezTo>
                  <a:pt x="1044" y="391"/>
                  <a:pt x="1044" y="394"/>
                  <a:pt x="1044" y="397"/>
                </a:cubicBezTo>
                <a:cubicBezTo>
                  <a:pt x="1044" y="401"/>
                  <a:pt x="1044" y="405"/>
                  <a:pt x="1044" y="412"/>
                </a:cubicBezTo>
                <a:cubicBezTo>
                  <a:pt x="1044" y="420"/>
                  <a:pt x="1044" y="431"/>
                  <a:pt x="1044" y="438"/>
                </a:cubicBezTo>
                <a:cubicBezTo>
                  <a:pt x="1044" y="444"/>
                  <a:pt x="1044" y="446"/>
                  <a:pt x="1044" y="447"/>
                </a:cubicBezTo>
                <a:cubicBezTo>
                  <a:pt x="1044" y="448"/>
                  <a:pt x="1044" y="449"/>
                  <a:pt x="1042" y="449"/>
                </a:cubicBezTo>
                <a:cubicBezTo>
                  <a:pt x="1040" y="450"/>
                  <a:pt x="1036" y="449"/>
                  <a:pt x="1033" y="449"/>
                </a:cubicBezTo>
                <a:cubicBezTo>
                  <a:pt x="1030" y="449"/>
                  <a:pt x="1028" y="449"/>
                  <a:pt x="1025" y="449"/>
                </a:cubicBezTo>
                <a:cubicBezTo>
                  <a:pt x="1023" y="449"/>
                  <a:pt x="1021" y="449"/>
                  <a:pt x="1019" y="451"/>
                </a:cubicBezTo>
                <a:cubicBezTo>
                  <a:pt x="1018" y="452"/>
                  <a:pt x="1017" y="455"/>
                  <a:pt x="1017" y="502"/>
                </a:cubicBezTo>
                <a:cubicBezTo>
                  <a:pt x="1017" y="549"/>
                  <a:pt x="1019" y="640"/>
                  <a:pt x="1019" y="687"/>
                </a:cubicBezTo>
                <a:cubicBezTo>
                  <a:pt x="1020" y="734"/>
                  <a:pt x="1019" y="737"/>
                  <a:pt x="1019" y="739"/>
                </a:cubicBezTo>
                <a:cubicBezTo>
                  <a:pt x="1019" y="742"/>
                  <a:pt x="1019" y="743"/>
                  <a:pt x="1019" y="744"/>
                </a:cubicBezTo>
                <a:cubicBezTo>
                  <a:pt x="1019" y="746"/>
                  <a:pt x="1019" y="747"/>
                  <a:pt x="1015" y="747"/>
                </a:cubicBezTo>
                <a:cubicBezTo>
                  <a:pt x="1010" y="748"/>
                  <a:pt x="1001" y="749"/>
                  <a:pt x="995" y="749"/>
                </a:cubicBezTo>
                <a:cubicBezTo>
                  <a:pt x="988" y="749"/>
                  <a:pt x="983" y="749"/>
                  <a:pt x="980" y="749"/>
                </a:cubicBezTo>
                <a:cubicBezTo>
                  <a:pt x="977" y="749"/>
                  <a:pt x="976" y="748"/>
                  <a:pt x="976" y="745"/>
                </a:cubicBezTo>
                <a:cubicBezTo>
                  <a:pt x="975" y="742"/>
                  <a:pt x="976" y="737"/>
                  <a:pt x="976" y="688"/>
                </a:cubicBezTo>
                <a:cubicBezTo>
                  <a:pt x="977" y="638"/>
                  <a:pt x="977" y="545"/>
                  <a:pt x="977" y="498"/>
                </a:cubicBezTo>
                <a:cubicBezTo>
                  <a:pt x="977" y="451"/>
                  <a:pt x="977" y="450"/>
                  <a:pt x="975" y="450"/>
                </a:cubicBezTo>
                <a:cubicBezTo>
                  <a:pt x="974" y="450"/>
                  <a:pt x="972" y="450"/>
                  <a:pt x="970" y="450"/>
                </a:cubicBezTo>
                <a:cubicBezTo>
                  <a:pt x="969" y="450"/>
                  <a:pt x="968" y="449"/>
                  <a:pt x="968" y="438"/>
                </a:cubicBezTo>
                <a:cubicBezTo>
                  <a:pt x="967" y="427"/>
                  <a:pt x="968" y="406"/>
                  <a:pt x="967" y="394"/>
                </a:cubicBezTo>
                <a:cubicBezTo>
                  <a:pt x="967" y="383"/>
                  <a:pt x="966" y="382"/>
                  <a:pt x="960" y="382"/>
                </a:cubicBezTo>
                <a:cubicBezTo>
                  <a:pt x="954" y="381"/>
                  <a:pt x="943" y="382"/>
                  <a:pt x="880" y="382"/>
                </a:cubicBezTo>
                <a:cubicBezTo>
                  <a:pt x="817" y="382"/>
                  <a:pt x="703" y="383"/>
                  <a:pt x="624" y="383"/>
                </a:cubicBezTo>
                <a:cubicBezTo>
                  <a:pt x="545" y="383"/>
                  <a:pt x="501" y="383"/>
                  <a:pt x="480" y="383"/>
                </a:cubicBezTo>
                <a:cubicBezTo>
                  <a:pt x="458" y="382"/>
                  <a:pt x="458" y="382"/>
                  <a:pt x="459" y="359"/>
                </a:cubicBezTo>
                <a:cubicBezTo>
                  <a:pt x="459" y="337"/>
                  <a:pt x="461" y="292"/>
                  <a:pt x="461" y="267"/>
                </a:cubicBezTo>
                <a:cubicBezTo>
                  <a:pt x="461" y="243"/>
                  <a:pt x="459" y="238"/>
                  <a:pt x="454" y="231"/>
                </a:cubicBezTo>
                <a:cubicBezTo>
                  <a:pt x="449" y="224"/>
                  <a:pt x="441" y="215"/>
                  <a:pt x="429" y="207"/>
                </a:cubicBezTo>
                <a:cubicBezTo>
                  <a:pt x="417" y="200"/>
                  <a:pt x="401" y="196"/>
                  <a:pt x="383" y="195"/>
                </a:cubicBezTo>
                <a:cubicBezTo>
                  <a:pt x="365" y="194"/>
                  <a:pt x="344" y="197"/>
                  <a:pt x="319" y="204"/>
                </a:cubicBezTo>
                <a:cubicBezTo>
                  <a:pt x="293" y="211"/>
                  <a:pt x="263" y="222"/>
                  <a:pt x="238" y="232"/>
                </a:cubicBezTo>
                <a:cubicBezTo>
                  <a:pt x="213" y="242"/>
                  <a:pt x="192" y="250"/>
                  <a:pt x="172" y="262"/>
                </a:cubicBezTo>
                <a:cubicBezTo>
                  <a:pt x="151" y="274"/>
                  <a:pt x="130" y="289"/>
                  <a:pt x="114" y="302"/>
                </a:cubicBezTo>
                <a:cubicBezTo>
                  <a:pt x="99" y="314"/>
                  <a:pt x="89" y="325"/>
                  <a:pt x="83" y="331"/>
                </a:cubicBezTo>
                <a:cubicBezTo>
                  <a:pt x="77" y="337"/>
                  <a:pt x="75" y="338"/>
                  <a:pt x="74" y="339"/>
                </a:cubicBezTo>
                <a:cubicBezTo>
                  <a:pt x="73" y="340"/>
                  <a:pt x="72" y="341"/>
                  <a:pt x="71" y="341"/>
                </a:cubicBezTo>
                <a:cubicBezTo>
                  <a:pt x="71" y="340"/>
                  <a:pt x="69" y="339"/>
                  <a:pt x="58" y="323"/>
                </a:cubicBezTo>
                <a:cubicBezTo>
                  <a:pt x="46" y="307"/>
                  <a:pt x="24" y="276"/>
                  <a:pt x="13" y="260"/>
                </a:cubicBezTo>
                <a:cubicBezTo>
                  <a:pt x="1" y="245"/>
                  <a:pt x="1" y="244"/>
                  <a:pt x="0" y="243"/>
                </a:cubicBezTo>
                <a:cubicBezTo>
                  <a:pt x="0" y="243"/>
                  <a:pt x="0" y="242"/>
                  <a:pt x="0" y="242"/>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67" name="Freeform 66"/>
          <p:cNvSpPr>
            <a:spLocks/>
          </p:cNvSpPr>
          <p:nvPr/>
        </p:nvSpPr>
        <p:spPr bwMode="auto">
          <a:xfrm>
            <a:off x="6689594" y="2351842"/>
            <a:ext cx="262890" cy="1165860"/>
          </a:xfrm>
          <a:custGeom>
            <a:avLst/>
            <a:gdLst>
              <a:gd name="T0" fmla="*/ 101 w 1229"/>
              <a:gd name="T1" fmla="*/ 113 h 5465"/>
              <a:gd name="T2" fmla="*/ 436 w 1229"/>
              <a:gd name="T3" fmla="*/ 585 h 5465"/>
              <a:gd name="T4" fmla="*/ 609 w 1229"/>
              <a:gd name="T5" fmla="*/ 1457 h 5465"/>
              <a:gd name="T6" fmla="*/ 1221 w 1229"/>
              <a:gd name="T7" fmla="*/ 5448 h 5465"/>
              <a:gd name="T8" fmla="*/ 1145 w 1229"/>
              <a:gd name="T9" fmla="*/ 5464 h 5465"/>
              <a:gd name="T10" fmla="*/ 1114 w 1229"/>
              <a:gd name="T11" fmla="*/ 5454 h 5465"/>
              <a:gd name="T12" fmla="*/ 1107 w 1229"/>
              <a:gd name="T13" fmla="*/ 5405 h 5465"/>
              <a:gd name="T14" fmla="*/ 958 w 1229"/>
              <a:gd name="T15" fmla="*/ 4496 h 5465"/>
              <a:gd name="T16" fmla="*/ 846 w 1229"/>
              <a:gd name="T17" fmla="*/ 4163 h 5465"/>
              <a:gd name="T18" fmla="*/ 730 w 1229"/>
              <a:gd name="T19" fmla="*/ 4103 h 5465"/>
              <a:gd name="T20" fmla="*/ 709 w 1229"/>
              <a:gd name="T21" fmla="*/ 4100 h 5465"/>
              <a:gd name="T22" fmla="*/ 707 w 1229"/>
              <a:gd name="T23" fmla="*/ 4029 h 5465"/>
              <a:gd name="T24" fmla="*/ 707 w 1229"/>
              <a:gd name="T25" fmla="*/ 4009 h 5465"/>
              <a:gd name="T26" fmla="*/ 715 w 1229"/>
              <a:gd name="T27" fmla="*/ 4005 h 5465"/>
              <a:gd name="T28" fmla="*/ 776 w 1229"/>
              <a:gd name="T29" fmla="*/ 3959 h 5465"/>
              <a:gd name="T30" fmla="*/ 833 w 1229"/>
              <a:gd name="T31" fmla="*/ 3844 h 5465"/>
              <a:gd name="T32" fmla="*/ 787 w 1229"/>
              <a:gd name="T33" fmla="*/ 3461 h 5465"/>
              <a:gd name="T34" fmla="*/ 565 w 1229"/>
              <a:gd name="T35" fmla="*/ 2138 h 5465"/>
              <a:gd name="T36" fmla="*/ 452 w 1229"/>
              <a:gd name="T37" fmla="*/ 2009 h 5465"/>
              <a:gd name="T38" fmla="*/ 382 w 1229"/>
              <a:gd name="T39" fmla="*/ 1990 h 5465"/>
              <a:gd name="T40" fmla="*/ 366 w 1229"/>
              <a:gd name="T41" fmla="*/ 1970 h 5465"/>
              <a:gd name="T42" fmla="*/ 370 w 1229"/>
              <a:gd name="T43" fmla="*/ 1877 h 5465"/>
              <a:gd name="T44" fmla="*/ 390 w 1229"/>
              <a:gd name="T45" fmla="*/ 1870 h 5465"/>
              <a:gd name="T46" fmla="*/ 434 w 1229"/>
              <a:gd name="T47" fmla="*/ 1864 h 5465"/>
              <a:gd name="T48" fmla="*/ 497 w 1229"/>
              <a:gd name="T49" fmla="*/ 1831 h 5465"/>
              <a:gd name="T50" fmla="*/ 545 w 1229"/>
              <a:gd name="T51" fmla="*/ 1755 h 5465"/>
              <a:gd name="T52" fmla="*/ 544 w 1229"/>
              <a:gd name="T53" fmla="*/ 1571 h 5465"/>
              <a:gd name="T54" fmla="*/ 428 w 1229"/>
              <a:gd name="T55" fmla="*/ 745 h 5465"/>
              <a:gd name="T56" fmla="*/ 116 w 1229"/>
              <a:gd name="T57" fmla="*/ 263 h 5465"/>
              <a:gd name="T58" fmla="*/ 12 w 1229"/>
              <a:gd name="T59" fmla="*/ 166 h 5465"/>
              <a:gd name="T60" fmla="*/ 0 w 1229"/>
              <a:gd name="T61" fmla="*/ 160 h 5465"/>
              <a:gd name="T62" fmla="*/ 14 w 1229"/>
              <a:gd name="T63" fmla="*/ 35 h 5465"/>
              <a:gd name="T64" fmla="*/ 17 w 1229"/>
              <a:gd name="T65" fmla="*/ 3 h 5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9" h="5465">
                <a:moveTo>
                  <a:pt x="22" y="6"/>
                </a:moveTo>
                <a:cubicBezTo>
                  <a:pt x="27" y="12"/>
                  <a:pt x="38" y="25"/>
                  <a:pt x="101" y="113"/>
                </a:cubicBezTo>
                <a:cubicBezTo>
                  <a:pt x="163" y="201"/>
                  <a:pt x="278" y="364"/>
                  <a:pt x="343" y="456"/>
                </a:cubicBezTo>
                <a:cubicBezTo>
                  <a:pt x="408" y="547"/>
                  <a:pt x="423" y="568"/>
                  <a:pt x="436" y="585"/>
                </a:cubicBezTo>
                <a:cubicBezTo>
                  <a:pt x="449" y="601"/>
                  <a:pt x="459" y="614"/>
                  <a:pt x="467" y="628"/>
                </a:cubicBezTo>
                <a:cubicBezTo>
                  <a:pt x="475" y="641"/>
                  <a:pt x="482" y="655"/>
                  <a:pt x="609" y="1457"/>
                </a:cubicBezTo>
                <a:cubicBezTo>
                  <a:pt x="736" y="2259"/>
                  <a:pt x="983" y="3850"/>
                  <a:pt x="1106" y="4647"/>
                </a:cubicBezTo>
                <a:cubicBezTo>
                  <a:pt x="1229" y="5444"/>
                  <a:pt x="1228" y="5446"/>
                  <a:pt x="1221" y="5448"/>
                </a:cubicBezTo>
                <a:cubicBezTo>
                  <a:pt x="1214" y="5450"/>
                  <a:pt x="1202" y="5453"/>
                  <a:pt x="1188" y="5455"/>
                </a:cubicBezTo>
                <a:cubicBezTo>
                  <a:pt x="1173" y="5458"/>
                  <a:pt x="1157" y="5462"/>
                  <a:pt x="1145" y="5464"/>
                </a:cubicBezTo>
                <a:cubicBezTo>
                  <a:pt x="1134" y="5465"/>
                  <a:pt x="1128" y="5465"/>
                  <a:pt x="1124" y="5464"/>
                </a:cubicBezTo>
                <a:cubicBezTo>
                  <a:pt x="1119" y="5463"/>
                  <a:pt x="1116" y="5461"/>
                  <a:pt x="1114" y="5454"/>
                </a:cubicBezTo>
                <a:cubicBezTo>
                  <a:pt x="1112" y="5446"/>
                  <a:pt x="1111" y="5434"/>
                  <a:pt x="1110" y="5425"/>
                </a:cubicBezTo>
                <a:cubicBezTo>
                  <a:pt x="1109" y="5416"/>
                  <a:pt x="1108" y="5410"/>
                  <a:pt x="1107" y="5405"/>
                </a:cubicBezTo>
                <a:cubicBezTo>
                  <a:pt x="1106" y="5400"/>
                  <a:pt x="1106" y="5396"/>
                  <a:pt x="1077" y="5218"/>
                </a:cubicBezTo>
                <a:cubicBezTo>
                  <a:pt x="1049" y="5040"/>
                  <a:pt x="992" y="4690"/>
                  <a:pt x="958" y="4496"/>
                </a:cubicBezTo>
                <a:cubicBezTo>
                  <a:pt x="925" y="4302"/>
                  <a:pt x="915" y="4265"/>
                  <a:pt x="900" y="4235"/>
                </a:cubicBezTo>
                <a:cubicBezTo>
                  <a:pt x="886" y="4205"/>
                  <a:pt x="868" y="4181"/>
                  <a:pt x="846" y="4163"/>
                </a:cubicBezTo>
                <a:cubicBezTo>
                  <a:pt x="824" y="4144"/>
                  <a:pt x="798" y="4130"/>
                  <a:pt x="777" y="4120"/>
                </a:cubicBezTo>
                <a:cubicBezTo>
                  <a:pt x="756" y="4110"/>
                  <a:pt x="740" y="4105"/>
                  <a:pt x="730" y="4103"/>
                </a:cubicBezTo>
                <a:cubicBezTo>
                  <a:pt x="721" y="4101"/>
                  <a:pt x="717" y="4101"/>
                  <a:pt x="714" y="4101"/>
                </a:cubicBezTo>
                <a:cubicBezTo>
                  <a:pt x="711" y="4101"/>
                  <a:pt x="710" y="4101"/>
                  <a:pt x="709" y="4100"/>
                </a:cubicBezTo>
                <a:cubicBezTo>
                  <a:pt x="708" y="4099"/>
                  <a:pt x="708" y="4097"/>
                  <a:pt x="708" y="4083"/>
                </a:cubicBezTo>
                <a:cubicBezTo>
                  <a:pt x="708" y="4069"/>
                  <a:pt x="707" y="4043"/>
                  <a:pt x="707" y="4029"/>
                </a:cubicBezTo>
                <a:cubicBezTo>
                  <a:pt x="707" y="4015"/>
                  <a:pt x="707" y="4014"/>
                  <a:pt x="707" y="4013"/>
                </a:cubicBezTo>
                <a:cubicBezTo>
                  <a:pt x="707" y="4011"/>
                  <a:pt x="707" y="4009"/>
                  <a:pt x="707" y="4009"/>
                </a:cubicBezTo>
                <a:cubicBezTo>
                  <a:pt x="707" y="4008"/>
                  <a:pt x="708" y="4008"/>
                  <a:pt x="709" y="4007"/>
                </a:cubicBezTo>
                <a:cubicBezTo>
                  <a:pt x="710" y="4007"/>
                  <a:pt x="711" y="4007"/>
                  <a:pt x="715" y="4005"/>
                </a:cubicBezTo>
                <a:cubicBezTo>
                  <a:pt x="719" y="4004"/>
                  <a:pt x="724" y="4001"/>
                  <a:pt x="735" y="3994"/>
                </a:cubicBezTo>
                <a:cubicBezTo>
                  <a:pt x="746" y="3987"/>
                  <a:pt x="761" y="3976"/>
                  <a:pt x="776" y="3959"/>
                </a:cubicBezTo>
                <a:cubicBezTo>
                  <a:pt x="791" y="3942"/>
                  <a:pt x="805" y="3920"/>
                  <a:pt x="814" y="3900"/>
                </a:cubicBezTo>
                <a:cubicBezTo>
                  <a:pt x="824" y="3880"/>
                  <a:pt x="829" y="3862"/>
                  <a:pt x="833" y="3844"/>
                </a:cubicBezTo>
                <a:cubicBezTo>
                  <a:pt x="836" y="3826"/>
                  <a:pt x="838" y="3809"/>
                  <a:pt x="836" y="3780"/>
                </a:cubicBezTo>
                <a:cubicBezTo>
                  <a:pt x="834" y="3752"/>
                  <a:pt x="828" y="3713"/>
                  <a:pt x="787" y="3461"/>
                </a:cubicBezTo>
                <a:cubicBezTo>
                  <a:pt x="747" y="3209"/>
                  <a:pt x="671" y="2744"/>
                  <a:pt x="629" y="2486"/>
                </a:cubicBezTo>
                <a:cubicBezTo>
                  <a:pt x="587" y="2228"/>
                  <a:pt x="578" y="2177"/>
                  <a:pt x="565" y="2138"/>
                </a:cubicBezTo>
                <a:cubicBezTo>
                  <a:pt x="552" y="2100"/>
                  <a:pt x="535" y="2074"/>
                  <a:pt x="514" y="2053"/>
                </a:cubicBezTo>
                <a:cubicBezTo>
                  <a:pt x="493" y="2033"/>
                  <a:pt x="469" y="2018"/>
                  <a:pt x="452" y="2009"/>
                </a:cubicBezTo>
                <a:cubicBezTo>
                  <a:pt x="435" y="2000"/>
                  <a:pt x="426" y="1997"/>
                  <a:pt x="415" y="1995"/>
                </a:cubicBezTo>
                <a:cubicBezTo>
                  <a:pt x="403" y="1992"/>
                  <a:pt x="390" y="1991"/>
                  <a:pt x="382" y="1990"/>
                </a:cubicBezTo>
                <a:cubicBezTo>
                  <a:pt x="374" y="1989"/>
                  <a:pt x="371" y="1989"/>
                  <a:pt x="369" y="1989"/>
                </a:cubicBezTo>
                <a:cubicBezTo>
                  <a:pt x="367" y="1988"/>
                  <a:pt x="366" y="1988"/>
                  <a:pt x="366" y="1970"/>
                </a:cubicBezTo>
                <a:cubicBezTo>
                  <a:pt x="367" y="1952"/>
                  <a:pt x="368" y="1917"/>
                  <a:pt x="369" y="1898"/>
                </a:cubicBezTo>
                <a:cubicBezTo>
                  <a:pt x="370" y="1880"/>
                  <a:pt x="370" y="1878"/>
                  <a:pt x="370" y="1877"/>
                </a:cubicBezTo>
                <a:cubicBezTo>
                  <a:pt x="371" y="1875"/>
                  <a:pt x="372" y="1874"/>
                  <a:pt x="375" y="1873"/>
                </a:cubicBezTo>
                <a:cubicBezTo>
                  <a:pt x="378" y="1872"/>
                  <a:pt x="384" y="1871"/>
                  <a:pt x="390" y="1870"/>
                </a:cubicBezTo>
                <a:cubicBezTo>
                  <a:pt x="396" y="1870"/>
                  <a:pt x="403" y="1870"/>
                  <a:pt x="410" y="1870"/>
                </a:cubicBezTo>
                <a:cubicBezTo>
                  <a:pt x="417" y="1869"/>
                  <a:pt x="424" y="1867"/>
                  <a:pt x="434" y="1864"/>
                </a:cubicBezTo>
                <a:cubicBezTo>
                  <a:pt x="444" y="1862"/>
                  <a:pt x="456" y="1857"/>
                  <a:pt x="467" y="1852"/>
                </a:cubicBezTo>
                <a:cubicBezTo>
                  <a:pt x="478" y="1847"/>
                  <a:pt x="488" y="1840"/>
                  <a:pt x="497" y="1831"/>
                </a:cubicBezTo>
                <a:cubicBezTo>
                  <a:pt x="506" y="1822"/>
                  <a:pt x="515" y="1810"/>
                  <a:pt x="523" y="1797"/>
                </a:cubicBezTo>
                <a:cubicBezTo>
                  <a:pt x="532" y="1784"/>
                  <a:pt x="539" y="1769"/>
                  <a:pt x="545" y="1755"/>
                </a:cubicBezTo>
                <a:cubicBezTo>
                  <a:pt x="551" y="1741"/>
                  <a:pt x="556" y="1728"/>
                  <a:pt x="557" y="1712"/>
                </a:cubicBezTo>
                <a:cubicBezTo>
                  <a:pt x="559" y="1697"/>
                  <a:pt x="557" y="1679"/>
                  <a:pt x="544" y="1571"/>
                </a:cubicBezTo>
                <a:cubicBezTo>
                  <a:pt x="531" y="1462"/>
                  <a:pt x="506" y="1261"/>
                  <a:pt x="483" y="1099"/>
                </a:cubicBezTo>
                <a:cubicBezTo>
                  <a:pt x="461" y="936"/>
                  <a:pt x="440" y="812"/>
                  <a:pt x="428" y="745"/>
                </a:cubicBezTo>
                <a:cubicBezTo>
                  <a:pt x="415" y="677"/>
                  <a:pt x="410" y="666"/>
                  <a:pt x="350" y="583"/>
                </a:cubicBezTo>
                <a:cubicBezTo>
                  <a:pt x="290" y="499"/>
                  <a:pt x="176" y="343"/>
                  <a:pt x="116" y="263"/>
                </a:cubicBezTo>
                <a:cubicBezTo>
                  <a:pt x="56" y="183"/>
                  <a:pt x="50" y="179"/>
                  <a:pt x="41" y="176"/>
                </a:cubicBezTo>
                <a:cubicBezTo>
                  <a:pt x="32" y="172"/>
                  <a:pt x="19" y="168"/>
                  <a:pt x="12" y="166"/>
                </a:cubicBezTo>
                <a:cubicBezTo>
                  <a:pt x="5" y="164"/>
                  <a:pt x="3" y="164"/>
                  <a:pt x="2" y="163"/>
                </a:cubicBezTo>
                <a:cubicBezTo>
                  <a:pt x="1" y="163"/>
                  <a:pt x="0" y="162"/>
                  <a:pt x="0" y="160"/>
                </a:cubicBezTo>
                <a:cubicBezTo>
                  <a:pt x="0" y="157"/>
                  <a:pt x="1" y="154"/>
                  <a:pt x="4" y="129"/>
                </a:cubicBezTo>
                <a:cubicBezTo>
                  <a:pt x="7" y="104"/>
                  <a:pt x="12" y="58"/>
                  <a:pt x="14" y="35"/>
                </a:cubicBezTo>
                <a:cubicBezTo>
                  <a:pt x="17" y="11"/>
                  <a:pt x="17" y="10"/>
                  <a:pt x="17" y="8"/>
                </a:cubicBezTo>
                <a:cubicBezTo>
                  <a:pt x="17" y="6"/>
                  <a:pt x="17" y="5"/>
                  <a:pt x="17" y="3"/>
                </a:cubicBezTo>
                <a:cubicBezTo>
                  <a:pt x="17" y="1"/>
                  <a:pt x="17" y="0"/>
                  <a:pt x="22" y="6"/>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68" name="Freeform 67"/>
          <p:cNvSpPr>
            <a:spLocks/>
          </p:cNvSpPr>
          <p:nvPr/>
        </p:nvSpPr>
        <p:spPr bwMode="auto">
          <a:xfrm>
            <a:off x="6236204" y="2709982"/>
            <a:ext cx="605790" cy="518160"/>
          </a:xfrm>
          <a:custGeom>
            <a:avLst/>
            <a:gdLst>
              <a:gd name="T0" fmla="*/ 2520 w 2836"/>
              <a:gd name="T1" fmla="*/ 2429 h 2429"/>
              <a:gd name="T2" fmla="*/ 1167 w 2836"/>
              <a:gd name="T3" fmla="*/ 2424 h 2429"/>
              <a:gd name="T4" fmla="*/ 208 w 2836"/>
              <a:gd name="T5" fmla="*/ 1475 h 2429"/>
              <a:gd name="T6" fmla="*/ 1 w 2836"/>
              <a:gd name="T7" fmla="*/ 1217 h 2429"/>
              <a:gd name="T8" fmla="*/ 75 w 2836"/>
              <a:gd name="T9" fmla="*/ 381 h 2429"/>
              <a:gd name="T10" fmla="*/ 79 w 2836"/>
              <a:gd name="T11" fmla="*/ 153 h 2429"/>
              <a:gd name="T12" fmla="*/ 51 w 2836"/>
              <a:gd name="T13" fmla="*/ 119 h 2429"/>
              <a:gd name="T14" fmla="*/ 48 w 2836"/>
              <a:gd name="T15" fmla="*/ 97 h 2429"/>
              <a:gd name="T16" fmla="*/ 65 w 2836"/>
              <a:gd name="T17" fmla="*/ 12 h 2429"/>
              <a:gd name="T18" fmla="*/ 82 w 2836"/>
              <a:gd name="T19" fmla="*/ 1 h 2429"/>
              <a:gd name="T20" fmla="*/ 1600 w 2836"/>
              <a:gd name="T21" fmla="*/ 135 h 2429"/>
              <a:gd name="T22" fmla="*/ 2166 w 2836"/>
              <a:gd name="T23" fmla="*/ 182 h 2429"/>
              <a:gd name="T24" fmla="*/ 2223 w 2836"/>
              <a:gd name="T25" fmla="*/ 160 h 2429"/>
              <a:gd name="T26" fmla="*/ 2258 w 2836"/>
              <a:gd name="T27" fmla="*/ 146 h 2429"/>
              <a:gd name="T28" fmla="*/ 2339 w 2836"/>
              <a:gd name="T29" fmla="*/ 155 h 2429"/>
              <a:gd name="T30" fmla="*/ 2371 w 2836"/>
              <a:gd name="T31" fmla="*/ 174 h 2429"/>
              <a:gd name="T32" fmla="*/ 2418 w 2836"/>
              <a:gd name="T33" fmla="*/ 195 h 2429"/>
              <a:gd name="T34" fmla="*/ 2494 w 2836"/>
              <a:gd name="T35" fmla="*/ 200 h 2429"/>
              <a:gd name="T36" fmla="*/ 2495 w 2836"/>
              <a:gd name="T37" fmla="*/ 229 h 2429"/>
              <a:gd name="T38" fmla="*/ 2491 w 2836"/>
              <a:gd name="T39" fmla="*/ 316 h 2429"/>
              <a:gd name="T40" fmla="*/ 2451 w 2836"/>
              <a:gd name="T41" fmla="*/ 313 h 2429"/>
              <a:gd name="T42" fmla="*/ 2131 w 2836"/>
              <a:gd name="T43" fmla="*/ 284 h 2429"/>
              <a:gd name="T44" fmla="*/ 1597 w 2836"/>
              <a:gd name="T45" fmla="*/ 237 h 2429"/>
              <a:gd name="T46" fmla="*/ 416 w 2836"/>
              <a:gd name="T47" fmla="*/ 140 h 2429"/>
              <a:gd name="T48" fmla="*/ 193 w 2836"/>
              <a:gd name="T49" fmla="*/ 145 h 2429"/>
              <a:gd name="T50" fmla="*/ 158 w 2836"/>
              <a:gd name="T51" fmla="*/ 311 h 2429"/>
              <a:gd name="T52" fmla="*/ 84 w 2836"/>
              <a:gd name="T53" fmla="*/ 1073 h 2429"/>
              <a:gd name="T54" fmla="*/ 89 w 2836"/>
              <a:gd name="T55" fmla="*/ 1233 h 2429"/>
              <a:gd name="T56" fmla="*/ 967 w 2836"/>
              <a:gd name="T57" fmla="*/ 2139 h 2429"/>
              <a:gd name="T58" fmla="*/ 1236 w 2836"/>
              <a:gd name="T59" fmla="*/ 2353 h 2429"/>
              <a:gd name="T60" fmla="*/ 2555 w 2836"/>
              <a:gd name="T61" fmla="*/ 2349 h 2429"/>
              <a:gd name="T62" fmla="*/ 2819 w 2836"/>
              <a:gd name="T63" fmla="*/ 2339 h 2429"/>
              <a:gd name="T64" fmla="*/ 2834 w 2836"/>
              <a:gd name="T65" fmla="*/ 2351 h 2429"/>
              <a:gd name="T66" fmla="*/ 2835 w 2836"/>
              <a:gd name="T67" fmla="*/ 2420 h 2429"/>
              <a:gd name="T68" fmla="*/ 2836 w 2836"/>
              <a:gd name="T69" fmla="*/ 2428 h 2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6" h="2429">
                <a:moveTo>
                  <a:pt x="2825" y="2429"/>
                </a:moveTo>
                <a:cubicBezTo>
                  <a:pt x="2814" y="2429"/>
                  <a:pt x="2792" y="2429"/>
                  <a:pt x="2520" y="2429"/>
                </a:cubicBezTo>
                <a:cubicBezTo>
                  <a:pt x="2247" y="2429"/>
                  <a:pt x="1725" y="2429"/>
                  <a:pt x="1459" y="2429"/>
                </a:cubicBezTo>
                <a:cubicBezTo>
                  <a:pt x="1193" y="2428"/>
                  <a:pt x="1183" y="2428"/>
                  <a:pt x="1167" y="2424"/>
                </a:cubicBezTo>
                <a:cubicBezTo>
                  <a:pt x="1152" y="2420"/>
                  <a:pt x="1130" y="2412"/>
                  <a:pt x="940" y="2223"/>
                </a:cubicBezTo>
                <a:cubicBezTo>
                  <a:pt x="749" y="2035"/>
                  <a:pt x="391" y="1665"/>
                  <a:pt x="208" y="1475"/>
                </a:cubicBezTo>
                <a:cubicBezTo>
                  <a:pt x="25" y="1285"/>
                  <a:pt x="19" y="1273"/>
                  <a:pt x="13" y="1261"/>
                </a:cubicBezTo>
                <a:cubicBezTo>
                  <a:pt x="7" y="1249"/>
                  <a:pt x="2" y="1237"/>
                  <a:pt x="1" y="1217"/>
                </a:cubicBezTo>
                <a:cubicBezTo>
                  <a:pt x="0" y="1196"/>
                  <a:pt x="4" y="1167"/>
                  <a:pt x="19" y="1003"/>
                </a:cubicBezTo>
                <a:cubicBezTo>
                  <a:pt x="35" y="838"/>
                  <a:pt x="61" y="539"/>
                  <a:pt x="75" y="381"/>
                </a:cubicBezTo>
                <a:cubicBezTo>
                  <a:pt x="89" y="224"/>
                  <a:pt x="90" y="209"/>
                  <a:pt x="89" y="194"/>
                </a:cubicBezTo>
                <a:cubicBezTo>
                  <a:pt x="88" y="179"/>
                  <a:pt x="85" y="164"/>
                  <a:pt x="79" y="153"/>
                </a:cubicBezTo>
                <a:cubicBezTo>
                  <a:pt x="74" y="142"/>
                  <a:pt x="67" y="134"/>
                  <a:pt x="62" y="128"/>
                </a:cubicBezTo>
                <a:cubicBezTo>
                  <a:pt x="57" y="123"/>
                  <a:pt x="54" y="121"/>
                  <a:pt x="51" y="119"/>
                </a:cubicBezTo>
                <a:cubicBezTo>
                  <a:pt x="49" y="117"/>
                  <a:pt x="47" y="115"/>
                  <a:pt x="46" y="113"/>
                </a:cubicBezTo>
                <a:cubicBezTo>
                  <a:pt x="45" y="112"/>
                  <a:pt x="45" y="110"/>
                  <a:pt x="48" y="97"/>
                </a:cubicBezTo>
                <a:cubicBezTo>
                  <a:pt x="51" y="84"/>
                  <a:pt x="57" y="59"/>
                  <a:pt x="61" y="43"/>
                </a:cubicBezTo>
                <a:cubicBezTo>
                  <a:pt x="64" y="26"/>
                  <a:pt x="64" y="17"/>
                  <a:pt x="65" y="12"/>
                </a:cubicBezTo>
                <a:cubicBezTo>
                  <a:pt x="66" y="6"/>
                  <a:pt x="67" y="3"/>
                  <a:pt x="68" y="1"/>
                </a:cubicBezTo>
                <a:cubicBezTo>
                  <a:pt x="70" y="0"/>
                  <a:pt x="72" y="0"/>
                  <a:pt x="82" y="1"/>
                </a:cubicBezTo>
                <a:cubicBezTo>
                  <a:pt x="92" y="2"/>
                  <a:pt x="111" y="4"/>
                  <a:pt x="405" y="30"/>
                </a:cubicBezTo>
                <a:cubicBezTo>
                  <a:pt x="700" y="57"/>
                  <a:pt x="1271" y="107"/>
                  <a:pt x="1600" y="135"/>
                </a:cubicBezTo>
                <a:cubicBezTo>
                  <a:pt x="1928" y="164"/>
                  <a:pt x="2014" y="172"/>
                  <a:pt x="2069" y="176"/>
                </a:cubicBezTo>
                <a:cubicBezTo>
                  <a:pt x="2124" y="180"/>
                  <a:pt x="2148" y="182"/>
                  <a:pt x="2166" y="182"/>
                </a:cubicBezTo>
                <a:cubicBezTo>
                  <a:pt x="2184" y="182"/>
                  <a:pt x="2195" y="180"/>
                  <a:pt x="2204" y="176"/>
                </a:cubicBezTo>
                <a:cubicBezTo>
                  <a:pt x="2212" y="172"/>
                  <a:pt x="2218" y="165"/>
                  <a:pt x="2223" y="160"/>
                </a:cubicBezTo>
                <a:cubicBezTo>
                  <a:pt x="2228" y="154"/>
                  <a:pt x="2232" y="149"/>
                  <a:pt x="2237" y="147"/>
                </a:cubicBezTo>
                <a:cubicBezTo>
                  <a:pt x="2242" y="144"/>
                  <a:pt x="2248" y="145"/>
                  <a:pt x="2258" y="146"/>
                </a:cubicBezTo>
                <a:cubicBezTo>
                  <a:pt x="2268" y="147"/>
                  <a:pt x="2283" y="149"/>
                  <a:pt x="2298" y="151"/>
                </a:cubicBezTo>
                <a:cubicBezTo>
                  <a:pt x="2313" y="153"/>
                  <a:pt x="2329" y="154"/>
                  <a:pt x="2339" y="155"/>
                </a:cubicBezTo>
                <a:cubicBezTo>
                  <a:pt x="2348" y="157"/>
                  <a:pt x="2351" y="158"/>
                  <a:pt x="2355" y="162"/>
                </a:cubicBezTo>
                <a:cubicBezTo>
                  <a:pt x="2360" y="165"/>
                  <a:pt x="2365" y="169"/>
                  <a:pt x="2371" y="174"/>
                </a:cubicBezTo>
                <a:cubicBezTo>
                  <a:pt x="2376" y="179"/>
                  <a:pt x="2381" y="185"/>
                  <a:pt x="2388" y="188"/>
                </a:cubicBezTo>
                <a:cubicBezTo>
                  <a:pt x="2394" y="192"/>
                  <a:pt x="2402" y="193"/>
                  <a:pt x="2418" y="195"/>
                </a:cubicBezTo>
                <a:cubicBezTo>
                  <a:pt x="2435" y="196"/>
                  <a:pt x="2460" y="198"/>
                  <a:pt x="2475" y="198"/>
                </a:cubicBezTo>
                <a:cubicBezTo>
                  <a:pt x="2489" y="199"/>
                  <a:pt x="2493" y="199"/>
                  <a:pt x="2494" y="200"/>
                </a:cubicBezTo>
                <a:cubicBezTo>
                  <a:pt x="2496" y="201"/>
                  <a:pt x="2496" y="202"/>
                  <a:pt x="2496" y="204"/>
                </a:cubicBezTo>
                <a:cubicBezTo>
                  <a:pt x="2496" y="207"/>
                  <a:pt x="2496" y="211"/>
                  <a:pt x="2495" y="229"/>
                </a:cubicBezTo>
                <a:cubicBezTo>
                  <a:pt x="2494" y="247"/>
                  <a:pt x="2493" y="279"/>
                  <a:pt x="2493" y="296"/>
                </a:cubicBezTo>
                <a:cubicBezTo>
                  <a:pt x="2492" y="314"/>
                  <a:pt x="2492" y="316"/>
                  <a:pt x="2491" y="316"/>
                </a:cubicBezTo>
                <a:cubicBezTo>
                  <a:pt x="2490" y="317"/>
                  <a:pt x="2488" y="317"/>
                  <a:pt x="2485" y="317"/>
                </a:cubicBezTo>
                <a:cubicBezTo>
                  <a:pt x="2481" y="316"/>
                  <a:pt x="2475" y="315"/>
                  <a:pt x="2451" y="313"/>
                </a:cubicBezTo>
                <a:cubicBezTo>
                  <a:pt x="2427" y="311"/>
                  <a:pt x="2385" y="307"/>
                  <a:pt x="2327" y="302"/>
                </a:cubicBezTo>
                <a:cubicBezTo>
                  <a:pt x="2268" y="297"/>
                  <a:pt x="2195" y="290"/>
                  <a:pt x="2131" y="284"/>
                </a:cubicBezTo>
                <a:cubicBezTo>
                  <a:pt x="2066" y="278"/>
                  <a:pt x="2012" y="274"/>
                  <a:pt x="1928" y="266"/>
                </a:cubicBezTo>
                <a:cubicBezTo>
                  <a:pt x="1844" y="259"/>
                  <a:pt x="1732" y="249"/>
                  <a:pt x="1597" y="237"/>
                </a:cubicBezTo>
                <a:cubicBezTo>
                  <a:pt x="1461" y="226"/>
                  <a:pt x="1303" y="214"/>
                  <a:pt x="1079" y="195"/>
                </a:cubicBezTo>
                <a:cubicBezTo>
                  <a:pt x="856" y="177"/>
                  <a:pt x="567" y="152"/>
                  <a:pt x="416" y="140"/>
                </a:cubicBezTo>
                <a:cubicBezTo>
                  <a:pt x="264" y="128"/>
                  <a:pt x="250" y="128"/>
                  <a:pt x="234" y="130"/>
                </a:cubicBezTo>
                <a:cubicBezTo>
                  <a:pt x="219" y="132"/>
                  <a:pt x="203" y="136"/>
                  <a:pt x="193" y="145"/>
                </a:cubicBezTo>
                <a:cubicBezTo>
                  <a:pt x="182" y="154"/>
                  <a:pt x="176" y="169"/>
                  <a:pt x="172" y="189"/>
                </a:cubicBezTo>
                <a:cubicBezTo>
                  <a:pt x="168" y="209"/>
                  <a:pt x="165" y="235"/>
                  <a:pt x="158" y="311"/>
                </a:cubicBezTo>
                <a:cubicBezTo>
                  <a:pt x="150" y="388"/>
                  <a:pt x="138" y="516"/>
                  <a:pt x="124" y="664"/>
                </a:cubicBezTo>
                <a:cubicBezTo>
                  <a:pt x="109" y="812"/>
                  <a:pt x="92" y="981"/>
                  <a:pt x="84" y="1073"/>
                </a:cubicBezTo>
                <a:cubicBezTo>
                  <a:pt x="75" y="1165"/>
                  <a:pt x="74" y="1180"/>
                  <a:pt x="76" y="1194"/>
                </a:cubicBezTo>
                <a:cubicBezTo>
                  <a:pt x="78" y="1208"/>
                  <a:pt x="82" y="1221"/>
                  <a:pt x="89" y="1233"/>
                </a:cubicBezTo>
                <a:cubicBezTo>
                  <a:pt x="96" y="1245"/>
                  <a:pt x="106" y="1256"/>
                  <a:pt x="280" y="1435"/>
                </a:cubicBezTo>
                <a:cubicBezTo>
                  <a:pt x="454" y="1614"/>
                  <a:pt x="792" y="1960"/>
                  <a:pt x="967" y="2139"/>
                </a:cubicBezTo>
                <a:cubicBezTo>
                  <a:pt x="1141" y="2319"/>
                  <a:pt x="1152" y="2331"/>
                  <a:pt x="1163" y="2339"/>
                </a:cubicBezTo>
                <a:cubicBezTo>
                  <a:pt x="1173" y="2347"/>
                  <a:pt x="1183" y="2352"/>
                  <a:pt x="1236" y="2353"/>
                </a:cubicBezTo>
                <a:cubicBezTo>
                  <a:pt x="1289" y="2355"/>
                  <a:pt x="1385" y="2354"/>
                  <a:pt x="1647" y="2353"/>
                </a:cubicBezTo>
                <a:cubicBezTo>
                  <a:pt x="1909" y="2352"/>
                  <a:pt x="2336" y="2351"/>
                  <a:pt x="2555" y="2349"/>
                </a:cubicBezTo>
                <a:cubicBezTo>
                  <a:pt x="2775" y="2348"/>
                  <a:pt x="2786" y="2347"/>
                  <a:pt x="2796" y="2345"/>
                </a:cubicBezTo>
                <a:cubicBezTo>
                  <a:pt x="2805" y="2343"/>
                  <a:pt x="2813" y="2340"/>
                  <a:pt x="2819" y="2339"/>
                </a:cubicBezTo>
                <a:cubicBezTo>
                  <a:pt x="2826" y="2337"/>
                  <a:pt x="2830" y="2337"/>
                  <a:pt x="2832" y="2337"/>
                </a:cubicBezTo>
                <a:cubicBezTo>
                  <a:pt x="2834" y="2338"/>
                  <a:pt x="2834" y="2339"/>
                  <a:pt x="2834" y="2351"/>
                </a:cubicBezTo>
                <a:cubicBezTo>
                  <a:pt x="2834" y="2362"/>
                  <a:pt x="2834" y="2384"/>
                  <a:pt x="2834" y="2398"/>
                </a:cubicBezTo>
                <a:cubicBezTo>
                  <a:pt x="2834" y="2412"/>
                  <a:pt x="2835" y="2417"/>
                  <a:pt x="2835" y="2420"/>
                </a:cubicBezTo>
                <a:cubicBezTo>
                  <a:pt x="2836" y="2423"/>
                  <a:pt x="2835" y="2425"/>
                  <a:pt x="2836" y="2426"/>
                </a:cubicBezTo>
                <a:cubicBezTo>
                  <a:pt x="2836" y="2427"/>
                  <a:pt x="2836" y="2427"/>
                  <a:pt x="2836" y="2428"/>
                </a:cubicBezTo>
                <a:cubicBezTo>
                  <a:pt x="2836" y="2428"/>
                  <a:pt x="2836" y="2429"/>
                  <a:pt x="2825" y="2429"/>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69" name="Freeform 68"/>
          <p:cNvSpPr>
            <a:spLocks/>
          </p:cNvSpPr>
          <p:nvPr/>
        </p:nvSpPr>
        <p:spPr bwMode="auto">
          <a:xfrm>
            <a:off x="5748524" y="1974652"/>
            <a:ext cx="388620" cy="300990"/>
          </a:xfrm>
          <a:custGeom>
            <a:avLst/>
            <a:gdLst>
              <a:gd name="T0" fmla="*/ 11 w 1825"/>
              <a:gd name="T1" fmla="*/ 1388 h 1401"/>
              <a:gd name="T2" fmla="*/ 29 w 1825"/>
              <a:gd name="T3" fmla="*/ 1382 h 1401"/>
              <a:gd name="T4" fmla="*/ 51 w 1825"/>
              <a:gd name="T5" fmla="*/ 1367 h 1401"/>
              <a:gd name="T6" fmla="*/ 89 w 1825"/>
              <a:gd name="T7" fmla="*/ 1299 h 1401"/>
              <a:gd name="T8" fmla="*/ 168 w 1825"/>
              <a:gd name="T9" fmla="*/ 1183 h 1401"/>
              <a:gd name="T10" fmla="*/ 285 w 1825"/>
              <a:gd name="T11" fmla="*/ 1071 h 1401"/>
              <a:gd name="T12" fmla="*/ 518 w 1825"/>
              <a:gd name="T13" fmla="*/ 899 h 1401"/>
              <a:gd name="T14" fmla="*/ 824 w 1825"/>
              <a:gd name="T15" fmla="*/ 685 h 1401"/>
              <a:gd name="T16" fmla="*/ 1413 w 1825"/>
              <a:gd name="T17" fmla="*/ 266 h 1401"/>
              <a:gd name="T18" fmla="*/ 1628 w 1825"/>
              <a:gd name="T19" fmla="*/ 111 h 1401"/>
              <a:gd name="T20" fmla="*/ 1677 w 1825"/>
              <a:gd name="T21" fmla="*/ 54 h 1401"/>
              <a:gd name="T22" fmla="*/ 1696 w 1825"/>
              <a:gd name="T23" fmla="*/ 13 h 1401"/>
              <a:gd name="T24" fmla="*/ 1701 w 1825"/>
              <a:gd name="T25" fmla="*/ 1 h 1401"/>
              <a:gd name="T26" fmla="*/ 1722 w 1825"/>
              <a:gd name="T27" fmla="*/ 16 h 1401"/>
              <a:gd name="T28" fmla="*/ 1804 w 1825"/>
              <a:gd name="T29" fmla="*/ 81 h 1401"/>
              <a:gd name="T30" fmla="*/ 1825 w 1825"/>
              <a:gd name="T31" fmla="*/ 99 h 1401"/>
              <a:gd name="T32" fmla="*/ 1824 w 1825"/>
              <a:gd name="T33" fmla="*/ 102 h 1401"/>
              <a:gd name="T34" fmla="*/ 1779 w 1825"/>
              <a:gd name="T35" fmla="*/ 139 h 1401"/>
              <a:gd name="T36" fmla="*/ 1512 w 1825"/>
              <a:gd name="T37" fmla="*/ 346 h 1401"/>
              <a:gd name="T38" fmla="*/ 1016 w 1825"/>
              <a:gd name="T39" fmla="*/ 696 h 1401"/>
              <a:gd name="T40" fmla="*/ 687 w 1825"/>
              <a:gd name="T41" fmla="*/ 924 h 1401"/>
              <a:gd name="T42" fmla="*/ 539 w 1825"/>
              <a:gd name="T43" fmla="*/ 1039 h 1401"/>
              <a:gd name="T44" fmla="*/ 445 w 1825"/>
              <a:gd name="T45" fmla="*/ 1149 h 1401"/>
              <a:gd name="T46" fmla="*/ 365 w 1825"/>
              <a:gd name="T47" fmla="*/ 1281 h 1401"/>
              <a:gd name="T48" fmla="*/ 337 w 1825"/>
              <a:gd name="T49" fmla="*/ 1347 h 1401"/>
              <a:gd name="T50" fmla="*/ 338 w 1825"/>
              <a:gd name="T51" fmla="*/ 1371 h 1401"/>
              <a:gd name="T52" fmla="*/ 349 w 1825"/>
              <a:gd name="T53" fmla="*/ 1381 h 1401"/>
              <a:gd name="T54" fmla="*/ 361 w 1825"/>
              <a:gd name="T55" fmla="*/ 1389 h 1401"/>
              <a:gd name="T56" fmla="*/ 366 w 1825"/>
              <a:gd name="T57" fmla="*/ 1392 h 1401"/>
              <a:gd name="T58" fmla="*/ 372 w 1825"/>
              <a:gd name="T59" fmla="*/ 1394 h 1401"/>
              <a:gd name="T60" fmla="*/ 377 w 1825"/>
              <a:gd name="T61" fmla="*/ 1397 h 1401"/>
              <a:gd name="T62" fmla="*/ 383 w 1825"/>
              <a:gd name="T63" fmla="*/ 1400 h 1401"/>
              <a:gd name="T64" fmla="*/ 386 w 1825"/>
              <a:gd name="T65" fmla="*/ 1401 h 1401"/>
              <a:gd name="T66" fmla="*/ 319 w 1825"/>
              <a:gd name="T67" fmla="*/ 1400 h 1401"/>
              <a:gd name="T68" fmla="*/ 72 w 1825"/>
              <a:gd name="T69" fmla="*/ 1392 h 1401"/>
              <a:gd name="T70" fmla="*/ 6 w 1825"/>
              <a:gd name="T71" fmla="*/ 1390 h 1401"/>
              <a:gd name="T72" fmla="*/ 2 w 1825"/>
              <a:gd name="T73" fmla="*/ 1390 h 1401"/>
              <a:gd name="T74" fmla="*/ 0 w 1825"/>
              <a:gd name="T75" fmla="*/ 1390 h 1401"/>
              <a:gd name="T76" fmla="*/ 2 w 1825"/>
              <a:gd name="T77" fmla="*/ 1390 h 1401"/>
              <a:gd name="T78" fmla="*/ 5 w 1825"/>
              <a:gd name="T79" fmla="*/ 1390 h 1401"/>
              <a:gd name="T80" fmla="*/ 11 w 1825"/>
              <a:gd name="T81" fmla="*/ 1388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25" h="1401">
                <a:moveTo>
                  <a:pt x="11" y="1388"/>
                </a:moveTo>
                <a:cubicBezTo>
                  <a:pt x="15" y="1387"/>
                  <a:pt x="22" y="1384"/>
                  <a:pt x="29" y="1382"/>
                </a:cubicBezTo>
                <a:cubicBezTo>
                  <a:pt x="35" y="1380"/>
                  <a:pt x="42" y="1379"/>
                  <a:pt x="51" y="1367"/>
                </a:cubicBezTo>
                <a:cubicBezTo>
                  <a:pt x="59" y="1355"/>
                  <a:pt x="69" y="1333"/>
                  <a:pt x="89" y="1299"/>
                </a:cubicBezTo>
                <a:cubicBezTo>
                  <a:pt x="109" y="1266"/>
                  <a:pt x="139" y="1220"/>
                  <a:pt x="168" y="1183"/>
                </a:cubicBezTo>
                <a:cubicBezTo>
                  <a:pt x="197" y="1146"/>
                  <a:pt x="225" y="1119"/>
                  <a:pt x="285" y="1071"/>
                </a:cubicBezTo>
                <a:cubicBezTo>
                  <a:pt x="346" y="1023"/>
                  <a:pt x="440" y="954"/>
                  <a:pt x="518" y="899"/>
                </a:cubicBezTo>
                <a:cubicBezTo>
                  <a:pt x="596" y="844"/>
                  <a:pt x="658" y="802"/>
                  <a:pt x="824" y="685"/>
                </a:cubicBezTo>
                <a:cubicBezTo>
                  <a:pt x="990" y="568"/>
                  <a:pt x="1260" y="375"/>
                  <a:pt x="1413" y="266"/>
                </a:cubicBezTo>
                <a:cubicBezTo>
                  <a:pt x="1567" y="157"/>
                  <a:pt x="1603" y="133"/>
                  <a:pt x="1628" y="111"/>
                </a:cubicBezTo>
                <a:cubicBezTo>
                  <a:pt x="1653" y="89"/>
                  <a:pt x="1668" y="71"/>
                  <a:pt x="1677" y="54"/>
                </a:cubicBezTo>
                <a:cubicBezTo>
                  <a:pt x="1687" y="37"/>
                  <a:pt x="1693" y="21"/>
                  <a:pt x="1696" y="13"/>
                </a:cubicBezTo>
                <a:cubicBezTo>
                  <a:pt x="1699" y="4"/>
                  <a:pt x="1700" y="2"/>
                  <a:pt x="1701" y="1"/>
                </a:cubicBezTo>
                <a:cubicBezTo>
                  <a:pt x="1701" y="0"/>
                  <a:pt x="1702" y="0"/>
                  <a:pt x="1722" y="16"/>
                </a:cubicBezTo>
                <a:cubicBezTo>
                  <a:pt x="1743" y="32"/>
                  <a:pt x="1784" y="65"/>
                  <a:pt x="1804" y="81"/>
                </a:cubicBezTo>
                <a:cubicBezTo>
                  <a:pt x="1825" y="98"/>
                  <a:pt x="1825" y="99"/>
                  <a:pt x="1825" y="99"/>
                </a:cubicBezTo>
                <a:cubicBezTo>
                  <a:pt x="1825" y="100"/>
                  <a:pt x="1825" y="101"/>
                  <a:pt x="1824" y="102"/>
                </a:cubicBezTo>
                <a:cubicBezTo>
                  <a:pt x="1823" y="103"/>
                  <a:pt x="1821" y="104"/>
                  <a:pt x="1779" y="139"/>
                </a:cubicBezTo>
                <a:cubicBezTo>
                  <a:pt x="1737" y="173"/>
                  <a:pt x="1654" y="241"/>
                  <a:pt x="1512" y="346"/>
                </a:cubicBezTo>
                <a:cubicBezTo>
                  <a:pt x="1370" y="450"/>
                  <a:pt x="1169" y="590"/>
                  <a:pt x="1016" y="696"/>
                </a:cubicBezTo>
                <a:cubicBezTo>
                  <a:pt x="864" y="802"/>
                  <a:pt x="759" y="873"/>
                  <a:pt x="687" y="924"/>
                </a:cubicBezTo>
                <a:cubicBezTo>
                  <a:pt x="614" y="975"/>
                  <a:pt x="574" y="1006"/>
                  <a:pt x="539" y="1039"/>
                </a:cubicBezTo>
                <a:cubicBezTo>
                  <a:pt x="505" y="1071"/>
                  <a:pt x="475" y="1106"/>
                  <a:pt x="445" y="1149"/>
                </a:cubicBezTo>
                <a:cubicBezTo>
                  <a:pt x="415" y="1193"/>
                  <a:pt x="384" y="1245"/>
                  <a:pt x="365" y="1281"/>
                </a:cubicBezTo>
                <a:cubicBezTo>
                  <a:pt x="346" y="1316"/>
                  <a:pt x="340" y="1334"/>
                  <a:pt x="337" y="1347"/>
                </a:cubicBezTo>
                <a:cubicBezTo>
                  <a:pt x="334" y="1360"/>
                  <a:pt x="336" y="1367"/>
                  <a:pt x="338" y="1371"/>
                </a:cubicBezTo>
                <a:cubicBezTo>
                  <a:pt x="341" y="1376"/>
                  <a:pt x="345" y="1379"/>
                  <a:pt x="349" y="1381"/>
                </a:cubicBezTo>
                <a:cubicBezTo>
                  <a:pt x="353" y="1384"/>
                  <a:pt x="358" y="1388"/>
                  <a:pt x="361" y="1389"/>
                </a:cubicBezTo>
                <a:cubicBezTo>
                  <a:pt x="363" y="1391"/>
                  <a:pt x="364" y="1391"/>
                  <a:pt x="366" y="1392"/>
                </a:cubicBezTo>
                <a:cubicBezTo>
                  <a:pt x="368" y="1392"/>
                  <a:pt x="370" y="1393"/>
                  <a:pt x="372" y="1394"/>
                </a:cubicBezTo>
                <a:cubicBezTo>
                  <a:pt x="374" y="1395"/>
                  <a:pt x="375" y="1396"/>
                  <a:pt x="377" y="1397"/>
                </a:cubicBezTo>
                <a:cubicBezTo>
                  <a:pt x="379" y="1398"/>
                  <a:pt x="381" y="1399"/>
                  <a:pt x="383" y="1400"/>
                </a:cubicBezTo>
                <a:cubicBezTo>
                  <a:pt x="384" y="1400"/>
                  <a:pt x="386" y="1401"/>
                  <a:pt x="386" y="1401"/>
                </a:cubicBezTo>
                <a:cubicBezTo>
                  <a:pt x="385" y="1401"/>
                  <a:pt x="382" y="1401"/>
                  <a:pt x="319" y="1400"/>
                </a:cubicBezTo>
                <a:cubicBezTo>
                  <a:pt x="257" y="1398"/>
                  <a:pt x="134" y="1394"/>
                  <a:pt x="72" y="1392"/>
                </a:cubicBezTo>
                <a:cubicBezTo>
                  <a:pt x="10" y="1391"/>
                  <a:pt x="8" y="1391"/>
                  <a:pt x="6" y="1390"/>
                </a:cubicBezTo>
                <a:cubicBezTo>
                  <a:pt x="5" y="1390"/>
                  <a:pt x="3" y="1390"/>
                  <a:pt x="2" y="1390"/>
                </a:cubicBezTo>
                <a:cubicBezTo>
                  <a:pt x="0" y="1390"/>
                  <a:pt x="0" y="1390"/>
                  <a:pt x="0" y="1390"/>
                </a:cubicBezTo>
                <a:cubicBezTo>
                  <a:pt x="0" y="1389"/>
                  <a:pt x="1" y="1390"/>
                  <a:pt x="2" y="1390"/>
                </a:cubicBezTo>
                <a:cubicBezTo>
                  <a:pt x="3" y="1390"/>
                  <a:pt x="4" y="1390"/>
                  <a:pt x="5" y="1390"/>
                </a:cubicBezTo>
                <a:cubicBezTo>
                  <a:pt x="6" y="1389"/>
                  <a:pt x="7" y="1389"/>
                  <a:pt x="11" y="1388"/>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70" name="Freeform 69"/>
          <p:cNvSpPr>
            <a:spLocks/>
          </p:cNvSpPr>
          <p:nvPr/>
        </p:nvSpPr>
        <p:spPr bwMode="auto">
          <a:xfrm>
            <a:off x="4034024" y="1467922"/>
            <a:ext cx="1992630" cy="1306830"/>
          </a:xfrm>
          <a:custGeom>
            <a:avLst/>
            <a:gdLst>
              <a:gd name="T0" fmla="*/ 115 w 9372"/>
              <a:gd name="T1" fmla="*/ 5871 h 6139"/>
              <a:gd name="T2" fmla="*/ 1792 w 9372"/>
              <a:gd name="T3" fmla="*/ 5172 h 6139"/>
              <a:gd name="T4" fmla="*/ 3507 w 9372"/>
              <a:gd name="T5" fmla="*/ 4423 h 6139"/>
              <a:gd name="T6" fmla="*/ 4189 w 9372"/>
              <a:gd name="T7" fmla="*/ 3216 h 6139"/>
              <a:gd name="T8" fmla="*/ 6005 w 9372"/>
              <a:gd name="T9" fmla="*/ 3 h 6139"/>
              <a:gd name="T10" fmla="*/ 6078 w 9372"/>
              <a:gd name="T11" fmla="*/ 33 h 6139"/>
              <a:gd name="T12" fmla="*/ 6094 w 9372"/>
              <a:gd name="T13" fmla="*/ 41 h 6139"/>
              <a:gd name="T14" fmla="*/ 4233 w 9372"/>
              <a:gd name="T15" fmla="*/ 3378 h 6139"/>
              <a:gd name="T16" fmla="*/ 3859 w 9372"/>
              <a:gd name="T17" fmla="*/ 4149 h 6139"/>
              <a:gd name="T18" fmla="*/ 3935 w 9372"/>
              <a:gd name="T19" fmla="*/ 4222 h 6139"/>
              <a:gd name="T20" fmla="*/ 4485 w 9372"/>
              <a:gd name="T21" fmla="*/ 4043 h 6139"/>
              <a:gd name="T22" fmla="*/ 6783 w 9372"/>
              <a:gd name="T23" fmla="*/ 3069 h 6139"/>
              <a:gd name="T24" fmla="*/ 6954 w 9372"/>
              <a:gd name="T25" fmla="*/ 2932 h 6139"/>
              <a:gd name="T26" fmla="*/ 7009 w 9372"/>
              <a:gd name="T27" fmla="*/ 2698 h 6139"/>
              <a:gd name="T28" fmla="*/ 6879 w 9372"/>
              <a:gd name="T29" fmla="*/ 2251 h 6139"/>
              <a:gd name="T30" fmla="*/ 7001 w 9372"/>
              <a:gd name="T31" fmla="*/ 2110 h 6139"/>
              <a:gd name="T32" fmla="*/ 7953 w 9372"/>
              <a:gd name="T33" fmla="*/ 2430 h 6139"/>
              <a:gd name="T34" fmla="*/ 8391 w 9372"/>
              <a:gd name="T35" fmla="*/ 2407 h 6139"/>
              <a:gd name="T36" fmla="*/ 9317 w 9372"/>
              <a:gd name="T37" fmla="*/ 2018 h 6139"/>
              <a:gd name="T38" fmla="*/ 9362 w 9372"/>
              <a:gd name="T39" fmla="*/ 2143 h 6139"/>
              <a:gd name="T40" fmla="*/ 9347 w 9372"/>
              <a:gd name="T41" fmla="*/ 2178 h 6139"/>
              <a:gd name="T42" fmla="*/ 9060 w 9372"/>
              <a:gd name="T43" fmla="*/ 2259 h 6139"/>
              <a:gd name="T44" fmla="*/ 7686 w 9372"/>
              <a:gd name="T45" fmla="*/ 2824 h 6139"/>
              <a:gd name="T46" fmla="*/ 4219 w 9372"/>
              <a:gd name="T47" fmla="*/ 4279 h 6139"/>
              <a:gd name="T48" fmla="*/ 1969 w 9372"/>
              <a:gd name="T49" fmla="*/ 5227 h 6139"/>
              <a:gd name="T50" fmla="*/ 1612 w 9372"/>
              <a:gd name="T51" fmla="*/ 5456 h 6139"/>
              <a:gd name="T52" fmla="*/ 1467 w 9372"/>
              <a:gd name="T53" fmla="*/ 5770 h 6139"/>
              <a:gd name="T54" fmla="*/ 1352 w 9372"/>
              <a:gd name="T55" fmla="*/ 5886 h 6139"/>
              <a:gd name="T56" fmla="*/ 1446 w 9372"/>
              <a:gd name="T57" fmla="*/ 5994 h 6139"/>
              <a:gd name="T58" fmla="*/ 1367 w 9372"/>
              <a:gd name="T59" fmla="*/ 6111 h 6139"/>
              <a:gd name="T60" fmla="*/ 1293 w 9372"/>
              <a:gd name="T61" fmla="*/ 6105 h 6139"/>
              <a:gd name="T62" fmla="*/ 1022 w 9372"/>
              <a:gd name="T63" fmla="*/ 5875 h 6139"/>
              <a:gd name="T64" fmla="*/ 610 w 9372"/>
              <a:gd name="T65" fmla="*/ 5801 h 6139"/>
              <a:gd name="T66" fmla="*/ 135 w 9372"/>
              <a:gd name="T67" fmla="*/ 5969 h 6139"/>
              <a:gd name="T68" fmla="*/ 61 w 9372"/>
              <a:gd name="T69" fmla="*/ 6000 h 6139"/>
              <a:gd name="T70" fmla="*/ 47 w 9372"/>
              <a:gd name="T71" fmla="*/ 6005 h 6139"/>
              <a:gd name="T72" fmla="*/ 9 w 9372"/>
              <a:gd name="T73" fmla="*/ 5937 h 6139"/>
              <a:gd name="T74" fmla="*/ 0 w 9372"/>
              <a:gd name="T75" fmla="*/ 5920 h 6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72" h="6139">
                <a:moveTo>
                  <a:pt x="2" y="5918"/>
                </a:moveTo>
                <a:cubicBezTo>
                  <a:pt x="3" y="5918"/>
                  <a:pt x="6" y="5916"/>
                  <a:pt x="115" y="5871"/>
                </a:cubicBezTo>
                <a:cubicBezTo>
                  <a:pt x="225" y="5826"/>
                  <a:pt x="442" y="5737"/>
                  <a:pt x="717" y="5622"/>
                </a:cubicBezTo>
                <a:cubicBezTo>
                  <a:pt x="992" y="5507"/>
                  <a:pt x="1326" y="5367"/>
                  <a:pt x="1792" y="5172"/>
                </a:cubicBezTo>
                <a:cubicBezTo>
                  <a:pt x="2258" y="4977"/>
                  <a:pt x="2857" y="4728"/>
                  <a:pt x="3165" y="4595"/>
                </a:cubicBezTo>
                <a:cubicBezTo>
                  <a:pt x="3472" y="4462"/>
                  <a:pt x="3489" y="4446"/>
                  <a:pt x="3507" y="4423"/>
                </a:cubicBezTo>
                <a:cubicBezTo>
                  <a:pt x="3526" y="4400"/>
                  <a:pt x="3546" y="4370"/>
                  <a:pt x="3610" y="4254"/>
                </a:cubicBezTo>
                <a:cubicBezTo>
                  <a:pt x="3674" y="4139"/>
                  <a:pt x="3783" y="3938"/>
                  <a:pt x="4189" y="3216"/>
                </a:cubicBezTo>
                <a:cubicBezTo>
                  <a:pt x="4595" y="2494"/>
                  <a:pt x="5297" y="1251"/>
                  <a:pt x="5649" y="628"/>
                </a:cubicBezTo>
                <a:cubicBezTo>
                  <a:pt x="6001" y="6"/>
                  <a:pt x="6003" y="4"/>
                  <a:pt x="6005" y="3"/>
                </a:cubicBezTo>
                <a:cubicBezTo>
                  <a:pt x="6006" y="1"/>
                  <a:pt x="6007" y="0"/>
                  <a:pt x="6022" y="7"/>
                </a:cubicBezTo>
                <a:cubicBezTo>
                  <a:pt x="6036" y="13"/>
                  <a:pt x="6063" y="26"/>
                  <a:pt x="6078" y="33"/>
                </a:cubicBezTo>
                <a:cubicBezTo>
                  <a:pt x="6092" y="39"/>
                  <a:pt x="6093" y="39"/>
                  <a:pt x="6093" y="40"/>
                </a:cubicBezTo>
                <a:cubicBezTo>
                  <a:pt x="6094" y="40"/>
                  <a:pt x="6094" y="40"/>
                  <a:pt x="6094" y="41"/>
                </a:cubicBezTo>
                <a:cubicBezTo>
                  <a:pt x="6094" y="42"/>
                  <a:pt x="6093" y="43"/>
                  <a:pt x="5721" y="708"/>
                </a:cubicBezTo>
                <a:cubicBezTo>
                  <a:pt x="5350" y="1373"/>
                  <a:pt x="4607" y="2702"/>
                  <a:pt x="4233" y="3378"/>
                </a:cubicBezTo>
                <a:cubicBezTo>
                  <a:pt x="3859" y="4053"/>
                  <a:pt x="3854" y="4075"/>
                  <a:pt x="3852" y="4095"/>
                </a:cubicBezTo>
                <a:cubicBezTo>
                  <a:pt x="3850" y="4115"/>
                  <a:pt x="3852" y="4132"/>
                  <a:pt x="3859" y="4149"/>
                </a:cubicBezTo>
                <a:cubicBezTo>
                  <a:pt x="3865" y="4166"/>
                  <a:pt x="3877" y="4182"/>
                  <a:pt x="3890" y="4194"/>
                </a:cubicBezTo>
                <a:cubicBezTo>
                  <a:pt x="3902" y="4207"/>
                  <a:pt x="3917" y="4215"/>
                  <a:pt x="3935" y="4222"/>
                </a:cubicBezTo>
                <a:cubicBezTo>
                  <a:pt x="3954" y="4228"/>
                  <a:pt x="3976" y="4231"/>
                  <a:pt x="3997" y="4232"/>
                </a:cubicBezTo>
                <a:cubicBezTo>
                  <a:pt x="4017" y="4232"/>
                  <a:pt x="4035" y="4229"/>
                  <a:pt x="4485" y="4043"/>
                </a:cubicBezTo>
                <a:cubicBezTo>
                  <a:pt x="4935" y="3857"/>
                  <a:pt x="5818" y="3488"/>
                  <a:pt x="6273" y="3296"/>
                </a:cubicBezTo>
                <a:cubicBezTo>
                  <a:pt x="6727" y="3104"/>
                  <a:pt x="6754" y="3090"/>
                  <a:pt x="6783" y="3069"/>
                </a:cubicBezTo>
                <a:cubicBezTo>
                  <a:pt x="6812" y="3049"/>
                  <a:pt x="6844" y="3021"/>
                  <a:pt x="6874" y="2998"/>
                </a:cubicBezTo>
                <a:cubicBezTo>
                  <a:pt x="6904" y="2974"/>
                  <a:pt x="6932" y="2955"/>
                  <a:pt x="6954" y="2932"/>
                </a:cubicBezTo>
                <a:cubicBezTo>
                  <a:pt x="6976" y="2909"/>
                  <a:pt x="6992" y="2883"/>
                  <a:pt x="7006" y="2854"/>
                </a:cubicBezTo>
                <a:cubicBezTo>
                  <a:pt x="7021" y="2825"/>
                  <a:pt x="7034" y="2793"/>
                  <a:pt x="7009" y="2698"/>
                </a:cubicBezTo>
                <a:cubicBezTo>
                  <a:pt x="6983" y="2602"/>
                  <a:pt x="6919" y="2444"/>
                  <a:pt x="6887" y="2363"/>
                </a:cubicBezTo>
                <a:cubicBezTo>
                  <a:pt x="6855" y="2282"/>
                  <a:pt x="6855" y="2279"/>
                  <a:pt x="6879" y="2251"/>
                </a:cubicBezTo>
                <a:cubicBezTo>
                  <a:pt x="6902" y="2223"/>
                  <a:pt x="6949" y="2170"/>
                  <a:pt x="6973" y="2142"/>
                </a:cubicBezTo>
                <a:cubicBezTo>
                  <a:pt x="6997" y="2114"/>
                  <a:pt x="6998" y="2112"/>
                  <a:pt x="7001" y="2110"/>
                </a:cubicBezTo>
                <a:cubicBezTo>
                  <a:pt x="7004" y="2109"/>
                  <a:pt x="7009" y="2109"/>
                  <a:pt x="7198" y="2173"/>
                </a:cubicBezTo>
                <a:cubicBezTo>
                  <a:pt x="7387" y="2237"/>
                  <a:pt x="7761" y="2365"/>
                  <a:pt x="7953" y="2430"/>
                </a:cubicBezTo>
                <a:cubicBezTo>
                  <a:pt x="8145" y="2494"/>
                  <a:pt x="8155" y="2495"/>
                  <a:pt x="8169" y="2493"/>
                </a:cubicBezTo>
                <a:cubicBezTo>
                  <a:pt x="8183" y="2491"/>
                  <a:pt x="8201" y="2486"/>
                  <a:pt x="8391" y="2407"/>
                </a:cubicBezTo>
                <a:cubicBezTo>
                  <a:pt x="8581" y="2328"/>
                  <a:pt x="8944" y="2174"/>
                  <a:pt x="9127" y="2096"/>
                </a:cubicBezTo>
                <a:cubicBezTo>
                  <a:pt x="9310" y="2019"/>
                  <a:pt x="9314" y="2018"/>
                  <a:pt x="9317" y="2018"/>
                </a:cubicBezTo>
                <a:cubicBezTo>
                  <a:pt x="9319" y="2019"/>
                  <a:pt x="9319" y="2021"/>
                  <a:pt x="9328" y="2046"/>
                </a:cubicBezTo>
                <a:cubicBezTo>
                  <a:pt x="9336" y="2071"/>
                  <a:pt x="9353" y="2118"/>
                  <a:pt x="9362" y="2143"/>
                </a:cubicBezTo>
                <a:cubicBezTo>
                  <a:pt x="9371" y="2168"/>
                  <a:pt x="9372" y="2170"/>
                  <a:pt x="9372" y="2171"/>
                </a:cubicBezTo>
                <a:cubicBezTo>
                  <a:pt x="9372" y="2172"/>
                  <a:pt x="9371" y="2172"/>
                  <a:pt x="9347" y="2178"/>
                </a:cubicBezTo>
                <a:cubicBezTo>
                  <a:pt x="9323" y="2185"/>
                  <a:pt x="9275" y="2197"/>
                  <a:pt x="9227" y="2209"/>
                </a:cubicBezTo>
                <a:cubicBezTo>
                  <a:pt x="9179" y="2221"/>
                  <a:pt x="9130" y="2233"/>
                  <a:pt x="9060" y="2259"/>
                </a:cubicBezTo>
                <a:cubicBezTo>
                  <a:pt x="8990" y="2285"/>
                  <a:pt x="8898" y="2325"/>
                  <a:pt x="8697" y="2407"/>
                </a:cubicBezTo>
                <a:cubicBezTo>
                  <a:pt x="8496" y="2490"/>
                  <a:pt x="8186" y="2616"/>
                  <a:pt x="7686" y="2824"/>
                </a:cubicBezTo>
                <a:cubicBezTo>
                  <a:pt x="7186" y="3032"/>
                  <a:pt x="6496" y="3323"/>
                  <a:pt x="5859" y="3590"/>
                </a:cubicBezTo>
                <a:cubicBezTo>
                  <a:pt x="5222" y="3858"/>
                  <a:pt x="4637" y="4103"/>
                  <a:pt x="4219" y="4279"/>
                </a:cubicBezTo>
                <a:cubicBezTo>
                  <a:pt x="3802" y="4455"/>
                  <a:pt x="3551" y="4562"/>
                  <a:pt x="3161" y="4727"/>
                </a:cubicBezTo>
                <a:cubicBezTo>
                  <a:pt x="2771" y="4891"/>
                  <a:pt x="2241" y="5113"/>
                  <a:pt x="1969" y="5227"/>
                </a:cubicBezTo>
                <a:cubicBezTo>
                  <a:pt x="1697" y="5340"/>
                  <a:pt x="1682" y="5345"/>
                  <a:pt x="1668" y="5358"/>
                </a:cubicBezTo>
                <a:cubicBezTo>
                  <a:pt x="1654" y="5370"/>
                  <a:pt x="1640" y="5391"/>
                  <a:pt x="1612" y="5456"/>
                </a:cubicBezTo>
                <a:cubicBezTo>
                  <a:pt x="1583" y="5521"/>
                  <a:pt x="1538" y="5631"/>
                  <a:pt x="1515" y="5687"/>
                </a:cubicBezTo>
                <a:cubicBezTo>
                  <a:pt x="1492" y="5744"/>
                  <a:pt x="1490" y="5747"/>
                  <a:pt x="1467" y="5770"/>
                </a:cubicBezTo>
                <a:cubicBezTo>
                  <a:pt x="1445" y="5793"/>
                  <a:pt x="1401" y="5836"/>
                  <a:pt x="1378" y="5858"/>
                </a:cubicBezTo>
                <a:cubicBezTo>
                  <a:pt x="1355" y="5881"/>
                  <a:pt x="1353" y="5883"/>
                  <a:pt x="1352" y="5886"/>
                </a:cubicBezTo>
                <a:cubicBezTo>
                  <a:pt x="1350" y="5888"/>
                  <a:pt x="1350" y="5890"/>
                  <a:pt x="1369" y="5911"/>
                </a:cubicBezTo>
                <a:cubicBezTo>
                  <a:pt x="1389" y="5933"/>
                  <a:pt x="1428" y="5973"/>
                  <a:pt x="1446" y="5994"/>
                </a:cubicBezTo>
                <a:cubicBezTo>
                  <a:pt x="1465" y="6016"/>
                  <a:pt x="1463" y="6019"/>
                  <a:pt x="1443" y="6038"/>
                </a:cubicBezTo>
                <a:cubicBezTo>
                  <a:pt x="1424" y="6057"/>
                  <a:pt x="1387" y="6092"/>
                  <a:pt x="1367" y="6111"/>
                </a:cubicBezTo>
                <a:cubicBezTo>
                  <a:pt x="1346" y="6131"/>
                  <a:pt x="1342" y="6136"/>
                  <a:pt x="1339" y="6138"/>
                </a:cubicBezTo>
                <a:cubicBezTo>
                  <a:pt x="1335" y="6139"/>
                  <a:pt x="1333" y="6139"/>
                  <a:pt x="1293" y="6105"/>
                </a:cubicBezTo>
                <a:cubicBezTo>
                  <a:pt x="1252" y="6072"/>
                  <a:pt x="1174" y="6005"/>
                  <a:pt x="1122" y="5959"/>
                </a:cubicBezTo>
                <a:cubicBezTo>
                  <a:pt x="1071" y="5914"/>
                  <a:pt x="1047" y="5890"/>
                  <a:pt x="1022" y="5875"/>
                </a:cubicBezTo>
                <a:cubicBezTo>
                  <a:pt x="997" y="5861"/>
                  <a:pt x="971" y="5855"/>
                  <a:pt x="900" y="5839"/>
                </a:cubicBezTo>
                <a:cubicBezTo>
                  <a:pt x="828" y="5823"/>
                  <a:pt x="710" y="5796"/>
                  <a:pt x="610" y="5801"/>
                </a:cubicBezTo>
                <a:cubicBezTo>
                  <a:pt x="511" y="5806"/>
                  <a:pt x="429" y="5843"/>
                  <a:pt x="346" y="5879"/>
                </a:cubicBezTo>
                <a:cubicBezTo>
                  <a:pt x="263" y="5915"/>
                  <a:pt x="180" y="5950"/>
                  <a:pt x="135" y="5969"/>
                </a:cubicBezTo>
                <a:cubicBezTo>
                  <a:pt x="89" y="5988"/>
                  <a:pt x="82" y="5991"/>
                  <a:pt x="76" y="5993"/>
                </a:cubicBezTo>
                <a:cubicBezTo>
                  <a:pt x="70" y="5996"/>
                  <a:pt x="65" y="5998"/>
                  <a:pt x="61" y="6000"/>
                </a:cubicBezTo>
                <a:cubicBezTo>
                  <a:pt x="57" y="6001"/>
                  <a:pt x="55" y="6002"/>
                  <a:pt x="53" y="6003"/>
                </a:cubicBezTo>
                <a:cubicBezTo>
                  <a:pt x="50" y="6004"/>
                  <a:pt x="48" y="6005"/>
                  <a:pt x="47" y="6005"/>
                </a:cubicBezTo>
                <a:cubicBezTo>
                  <a:pt x="45" y="6006"/>
                  <a:pt x="45" y="6005"/>
                  <a:pt x="38" y="5991"/>
                </a:cubicBezTo>
                <a:cubicBezTo>
                  <a:pt x="30" y="5977"/>
                  <a:pt x="16" y="5950"/>
                  <a:pt x="9" y="5937"/>
                </a:cubicBezTo>
                <a:cubicBezTo>
                  <a:pt x="1" y="5923"/>
                  <a:pt x="1" y="5922"/>
                  <a:pt x="0" y="5921"/>
                </a:cubicBezTo>
                <a:cubicBezTo>
                  <a:pt x="0" y="5921"/>
                  <a:pt x="0" y="5920"/>
                  <a:pt x="0" y="5920"/>
                </a:cubicBezTo>
                <a:cubicBezTo>
                  <a:pt x="0" y="5920"/>
                  <a:pt x="0" y="5919"/>
                  <a:pt x="2" y="5918"/>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71" name="Freeform 70"/>
          <p:cNvSpPr>
            <a:spLocks/>
          </p:cNvSpPr>
          <p:nvPr/>
        </p:nvSpPr>
        <p:spPr bwMode="auto">
          <a:xfrm>
            <a:off x="4072124" y="130612"/>
            <a:ext cx="6236970" cy="1866900"/>
          </a:xfrm>
          <a:custGeom>
            <a:avLst/>
            <a:gdLst>
              <a:gd name="T0" fmla="*/ 9587 w 29336"/>
              <a:gd name="T1" fmla="*/ 8109 h 8764"/>
              <a:gd name="T2" fmla="*/ 9812 w 29336"/>
              <a:gd name="T3" fmla="*/ 7963 h 8764"/>
              <a:gd name="T4" fmla="*/ 9701 w 29336"/>
              <a:gd name="T5" fmla="*/ 7779 h 8764"/>
              <a:gd name="T6" fmla="*/ 5895 w 29336"/>
              <a:gd name="T7" fmla="*/ 6303 h 8764"/>
              <a:gd name="T8" fmla="*/ 4448 w 29336"/>
              <a:gd name="T9" fmla="*/ 5773 h 8764"/>
              <a:gd name="T10" fmla="*/ 2486 w 29336"/>
              <a:gd name="T11" fmla="*/ 5064 h 8764"/>
              <a:gd name="T12" fmla="*/ 911 w 29336"/>
              <a:gd name="T13" fmla="*/ 4400 h 8764"/>
              <a:gd name="T14" fmla="*/ 1 w 29336"/>
              <a:gd name="T15" fmla="*/ 3992 h 8764"/>
              <a:gd name="T16" fmla="*/ 21 w 29336"/>
              <a:gd name="T17" fmla="*/ 3963 h 8764"/>
              <a:gd name="T18" fmla="*/ 35 w 29336"/>
              <a:gd name="T19" fmla="*/ 3929 h 8764"/>
              <a:gd name="T20" fmla="*/ 48 w 29336"/>
              <a:gd name="T21" fmla="*/ 3899 h 8764"/>
              <a:gd name="T22" fmla="*/ 775 w 29336"/>
              <a:gd name="T23" fmla="*/ 4221 h 8764"/>
              <a:gd name="T24" fmla="*/ 2920 w 29336"/>
              <a:gd name="T25" fmla="*/ 5108 h 8764"/>
              <a:gd name="T26" fmla="*/ 5791 w 29336"/>
              <a:gd name="T27" fmla="*/ 6147 h 8764"/>
              <a:gd name="T28" fmla="*/ 9542 w 29336"/>
              <a:gd name="T29" fmla="*/ 7579 h 8764"/>
              <a:gd name="T30" fmla="*/ 10238 w 29336"/>
              <a:gd name="T31" fmla="*/ 7762 h 8764"/>
              <a:gd name="T32" fmla="*/ 12326 w 29336"/>
              <a:gd name="T33" fmla="*/ 6981 h 8764"/>
              <a:gd name="T34" fmla="*/ 21728 w 29336"/>
              <a:gd name="T35" fmla="*/ 3088 h 8764"/>
              <a:gd name="T36" fmla="*/ 25704 w 29336"/>
              <a:gd name="T37" fmla="*/ 1505 h 8764"/>
              <a:gd name="T38" fmla="*/ 26285 w 29336"/>
              <a:gd name="T39" fmla="*/ 1256 h 8764"/>
              <a:gd name="T40" fmla="*/ 26402 w 29336"/>
              <a:gd name="T41" fmla="*/ 889 h 8764"/>
              <a:gd name="T42" fmla="*/ 26493 w 29336"/>
              <a:gd name="T43" fmla="*/ 487 h 8764"/>
              <a:gd name="T44" fmla="*/ 27802 w 29336"/>
              <a:gd name="T45" fmla="*/ 84 h 8764"/>
              <a:gd name="T46" fmla="*/ 28133 w 29336"/>
              <a:gd name="T47" fmla="*/ 63 h 8764"/>
              <a:gd name="T48" fmla="*/ 28491 w 29336"/>
              <a:gd name="T49" fmla="*/ 572 h 8764"/>
              <a:gd name="T50" fmla="*/ 29145 w 29336"/>
              <a:gd name="T51" fmla="*/ 555 h 8764"/>
              <a:gd name="T52" fmla="*/ 29322 w 29336"/>
              <a:gd name="T53" fmla="*/ 596 h 8764"/>
              <a:gd name="T54" fmla="*/ 29328 w 29336"/>
              <a:gd name="T55" fmla="*/ 675 h 8764"/>
              <a:gd name="T56" fmla="*/ 28972 w 29336"/>
              <a:gd name="T57" fmla="*/ 716 h 8764"/>
              <a:gd name="T58" fmla="*/ 27586 w 29336"/>
              <a:gd name="T59" fmla="*/ 1046 h 8764"/>
              <a:gd name="T60" fmla="*/ 25859 w 29336"/>
              <a:gd name="T61" fmla="*/ 1627 h 8764"/>
              <a:gd name="T62" fmla="*/ 24147 w 29336"/>
              <a:gd name="T63" fmla="*/ 2245 h 8764"/>
              <a:gd name="T64" fmla="*/ 18487 w 29336"/>
              <a:gd name="T65" fmla="*/ 4563 h 8764"/>
              <a:gd name="T66" fmla="*/ 11607 w 29336"/>
              <a:gd name="T67" fmla="*/ 7396 h 8764"/>
              <a:gd name="T68" fmla="*/ 10360 w 29336"/>
              <a:gd name="T69" fmla="*/ 7952 h 8764"/>
              <a:gd name="T70" fmla="*/ 9881 w 29336"/>
              <a:gd name="T71" fmla="*/ 8205 h 8764"/>
              <a:gd name="T72" fmla="*/ 9754 w 29336"/>
              <a:gd name="T73" fmla="*/ 8528 h 8764"/>
              <a:gd name="T74" fmla="*/ 9754 w 29336"/>
              <a:gd name="T75" fmla="*/ 8653 h 8764"/>
              <a:gd name="T76" fmla="*/ 9792 w 29336"/>
              <a:gd name="T77" fmla="*/ 8714 h 8764"/>
              <a:gd name="T78" fmla="*/ 9723 w 29336"/>
              <a:gd name="T79" fmla="*/ 8763 h 8764"/>
              <a:gd name="T80" fmla="*/ 9611 w 29336"/>
              <a:gd name="T81" fmla="*/ 8676 h 8764"/>
              <a:gd name="T82" fmla="*/ 9575 w 29336"/>
              <a:gd name="T83" fmla="*/ 8576 h 8764"/>
              <a:gd name="T84" fmla="*/ 9368 w 29336"/>
              <a:gd name="T85" fmla="*/ 8419 h 8764"/>
              <a:gd name="T86" fmla="*/ 9209 w 29336"/>
              <a:gd name="T87" fmla="*/ 8445 h 8764"/>
              <a:gd name="T88" fmla="*/ 9157 w 29336"/>
              <a:gd name="T89" fmla="*/ 8322 h 8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36" h="8764">
                <a:moveTo>
                  <a:pt x="9147" y="8294"/>
                </a:moveTo>
                <a:cubicBezTo>
                  <a:pt x="9148" y="8293"/>
                  <a:pt x="9149" y="8291"/>
                  <a:pt x="9233" y="8256"/>
                </a:cubicBezTo>
                <a:cubicBezTo>
                  <a:pt x="9317" y="8221"/>
                  <a:pt x="9482" y="8153"/>
                  <a:pt x="9587" y="8109"/>
                </a:cubicBezTo>
                <a:cubicBezTo>
                  <a:pt x="9693" y="8065"/>
                  <a:pt x="9738" y="8045"/>
                  <a:pt x="9763" y="8033"/>
                </a:cubicBezTo>
                <a:cubicBezTo>
                  <a:pt x="9787" y="8021"/>
                  <a:pt x="9791" y="8016"/>
                  <a:pt x="9796" y="8006"/>
                </a:cubicBezTo>
                <a:cubicBezTo>
                  <a:pt x="9801" y="7997"/>
                  <a:pt x="9808" y="7982"/>
                  <a:pt x="9812" y="7963"/>
                </a:cubicBezTo>
                <a:cubicBezTo>
                  <a:pt x="9817" y="7943"/>
                  <a:pt x="9820" y="7920"/>
                  <a:pt x="9820" y="7902"/>
                </a:cubicBezTo>
                <a:cubicBezTo>
                  <a:pt x="9820" y="7884"/>
                  <a:pt x="9817" y="7872"/>
                  <a:pt x="9803" y="7854"/>
                </a:cubicBezTo>
                <a:cubicBezTo>
                  <a:pt x="9788" y="7836"/>
                  <a:pt x="9762" y="7811"/>
                  <a:pt x="9701" y="7779"/>
                </a:cubicBezTo>
                <a:cubicBezTo>
                  <a:pt x="9639" y="7747"/>
                  <a:pt x="9542" y="7709"/>
                  <a:pt x="8907" y="7463"/>
                </a:cubicBezTo>
                <a:cubicBezTo>
                  <a:pt x="8271" y="7218"/>
                  <a:pt x="7097" y="6767"/>
                  <a:pt x="6507" y="6540"/>
                </a:cubicBezTo>
                <a:cubicBezTo>
                  <a:pt x="5916" y="6312"/>
                  <a:pt x="5909" y="6309"/>
                  <a:pt x="5895" y="6303"/>
                </a:cubicBezTo>
                <a:cubicBezTo>
                  <a:pt x="5881" y="6297"/>
                  <a:pt x="5860" y="6288"/>
                  <a:pt x="5848" y="6283"/>
                </a:cubicBezTo>
                <a:cubicBezTo>
                  <a:pt x="5836" y="6278"/>
                  <a:pt x="5834" y="6278"/>
                  <a:pt x="5590" y="6189"/>
                </a:cubicBezTo>
                <a:cubicBezTo>
                  <a:pt x="5346" y="6100"/>
                  <a:pt x="4859" y="5923"/>
                  <a:pt x="4448" y="5773"/>
                </a:cubicBezTo>
                <a:cubicBezTo>
                  <a:pt x="4037" y="5623"/>
                  <a:pt x="3700" y="5499"/>
                  <a:pt x="3511" y="5429"/>
                </a:cubicBezTo>
                <a:cubicBezTo>
                  <a:pt x="3322" y="5359"/>
                  <a:pt x="3280" y="5344"/>
                  <a:pt x="3112" y="5284"/>
                </a:cubicBezTo>
                <a:cubicBezTo>
                  <a:pt x="2943" y="5224"/>
                  <a:pt x="2649" y="5120"/>
                  <a:pt x="2486" y="5064"/>
                </a:cubicBezTo>
                <a:cubicBezTo>
                  <a:pt x="2323" y="5008"/>
                  <a:pt x="2293" y="5000"/>
                  <a:pt x="2125" y="4929"/>
                </a:cubicBezTo>
                <a:cubicBezTo>
                  <a:pt x="1957" y="4858"/>
                  <a:pt x="1653" y="4723"/>
                  <a:pt x="1434" y="4627"/>
                </a:cubicBezTo>
                <a:cubicBezTo>
                  <a:pt x="1216" y="4531"/>
                  <a:pt x="1083" y="4475"/>
                  <a:pt x="911" y="4400"/>
                </a:cubicBezTo>
                <a:cubicBezTo>
                  <a:pt x="739" y="4326"/>
                  <a:pt x="528" y="4233"/>
                  <a:pt x="371" y="4163"/>
                </a:cubicBezTo>
                <a:cubicBezTo>
                  <a:pt x="214" y="4093"/>
                  <a:pt x="111" y="4045"/>
                  <a:pt x="58" y="4021"/>
                </a:cubicBezTo>
                <a:cubicBezTo>
                  <a:pt x="5" y="3996"/>
                  <a:pt x="3" y="3994"/>
                  <a:pt x="1" y="3992"/>
                </a:cubicBezTo>
                <a:cubicBezTo>
                  <a:pt x="0" y="3991"/>
                  <a:pt x="0" y="3989"/>
                  <a:pt x="2" y="3984"/>
                </a:cubicBezTo>
                <a:cubicBezTo>
                  <a:pt x="4" y="3980"/>
                  <a:pt x="9" y="3972"/>
                  <a:pt x="13" y="3968"/>
                </a:cubicBezTo>
                <a:cubicBezTo>
                  <a:pt x="17" y="3964"/>
                  <a:pt x="19" y="3965"/>
                  <a:pt x="21" y="3963"/>
                </a:cubicBezTo>
                <a:cubicBezTo>
                  <a:pt x="22" y="3961"/>
                  <a:pt x="23" y="3958"/>
                  <a:pt x="23" y="3953"/>
                </a:cubicBezTo>
                <a:cubicBezTo>
                  <a:pt x="24" y="3949"/>
                  <a:pt x="24" y="3944"/>
                  <a:pt x="26" y="3940"/>
                </a:cubicBezTo>
                <a:cubicBezTo>
                  <a:pt x="28" y="3936"/>
                  <a:pt x="32" y="3933"/>
                  <a:pt x="35" y="3929"/>
                </a:cubicBezTo>
                <a:cubicBezTo>
                  <a:pt x="38" y="3925"/>
                  <a:pt x="40" y="3920"/>
                  <a:pt x="41" y="3916"/>
                </a:cubicBezTo>
                <a:cubicBezTo>
                  <a:pt x="42" y="3912"/>
                  <a:pt x="41" y="3909"/>
                  <a:pt x="42" y="3906"/>
                </a:cubicBezTo>
                <a:cubicBezTo>
                  <a:pt x="43" y="3904"/>
                  <a:pt x="46" y="3901"/>
                  <a:pt x="48" y="3899"/>
                </a:cubicBezTo>
                <a:cubicBezTo>
                  <a:pt x="50" y="3897"/>
                  <a:pt x="51" y="3897"/>
                  <a:pt x="55" y="3898"/>
                </a:cubicBezTo>
                <a:cubicBezTo>
                  <a:pt x="59" y="3900"/>
                  <a:pt x="65" y="3904"/>
                  <a:pt x="183" y="3957"/>
                </a:cubicBezTo>
                <a:cubicBezTo>
                  <a:pt x="301" y="4011"/>
                  <a:pt x="531" y="4114"/>
                  <a:pt x="775" y="4221"/>
                </a:cubicBezTo>
                <a:cubicBezTo>
                  <a:pt x="1018" y="4329"/>
                  <a:pt x="1276" y="4441"/>
                  <a:pt x="1536" y="4554"/>
                </a:cubicBezTo>
                <a:cubicBezTo>
                  <a:pt x="1797" y="4668"/>
                  <a:pt x="2061" y="4784"/>
                  <a:pt x="2293" y="4877"/>
                </a:cubicBezTo>
                <a:cubicBezTo>
                  <a:pt x="2526" y="4970"/>
                  <a:pt x="2727" y="5040"/>
                  <a:pt x="2920" y="5108"/>
                </a:cubicBezTo>
                <a:cubicBezTo>
                  <a:pt x="3113" y="5176"/>
                  <a:pt x="3298" y="5241"/>
                  <a:pt x="3624" y="5359"/>
                </a:cubicBezTo>
                <a:cubicBezTo>
                  <a:pt x="3949" y="5477"/>
                  <a:pt x="4415" y="5647"/>
                  <a:pt x="4804" y="5788"/>
                </a:cubicBezTo>
                <a:cubicBezTo>
                  <a:pt x="5193" y="5929"/>
                  <a:pt x="5505" y="6041"/>
                  <a:pt x="5791" y="6147"/>
                </a:cubicBezTo>
                <a:cubicBezTo>
                  <a:pt x="6076" y="6253"/>
                  <a:pt x="6336" y="6353"/>
                  <a:pt x="6728" y="6504"/>
                </a:cubicBezTo>
                <a:cubicBezTo>
                  <a:pt x="7120" y="6656"/>
                  <a:pt x="7646" y="6860"/>
                  <a:pt x="8179" y="7063"/>
                </a:cubicBezTo>
                <a:cubicBezTo>
                  <a:pt x="8711" y="7267"/>
                  <a:pt x="9250" y="7470"/>
                  <a:pt x="9542" y="7579"/>
                </a:cubicBezTo>
                <a:cubicBezTo>
                  <a:pt x="9833" y="7688"/>
                  <a:pt x="9877" y="7703"/>
                  <a:pt x="9930" y="7719"/>
                </a:cubicBezTo>
                <a:cubicBezTo>
                  <a:pt x="9984" y="7735"/>
                  <a:pt x="10047" y="7752"/>
                  <a:pt x="10100" y="7759"/>
                </a:cubicBezTo>
                <a:cubicBezTo>
                  <a:pt x="10153" y="7767"/>
                  <a:pt x="10195" y="7765"/>
                  <a:pt x="10238" y="7762"/>
                </a:cubicBezTo>
                <a:cubicBezTo>
                  <a:pt x="10280" y="7760"/>
                  <a:pt x="10321" y="7756"/>
                  <a:pt x="10385" y="7741"/>
                </a:cubicBezTo>
                <a:cubicBezTo>
                  <a:pt x="10449" y="7726"/>
                  <a:pt x="10535" y="7699"/>
                  <a:pt x="10836" y="7582"/>
                </a:cubicBezTo>
                <a:cubicBezTo>
                  <a:pt x="11136" y="7465"/>
                  <a:pt x="11650" y="7258"/>
                  <a:pt x="12326" y="6981"/>
                </a:cubicBezTo>
                <a:cubicBezTo>
                  <a:pt x="13002" y="6705"/>
                  <a:pt x="13840" y="6361"/>
                  <a:pt x="14831" y="5949"/>
                </a:cubicBezTo>
                <a:cubicBezTo>
                  <a:pt x="15823" y="5538"/>
                  <a:pt x="16967" y="5060"/>
                  <a:pt x="18166" y="4561"/>
                </a:cubicBezTo>
                <a:cubicBezTo>
                  <a:pt x="19365" y="4061"/>
                  <a:pt x="20617" y="3541"/>
                  <a:pt x="21728" y="3088"/>
                </a:cubicBezTo>
                <a:cubicBezTo>
                  <a:pt x="22839" y="2634"/>
                  <a:pt x="23810" y="2248"/>
                  <a:pt x="24377" y="2024"/>
                </a:cubicBezTo>
                <a:cubicBezTo>
                  <a:pt x="24944" y="1800"/>
                  <a:pt x="25108" y="1738"/>
                  <a:pt x="25264" y="1677"/>
                </a:cubicBezTo>
                <a:cubicBezTo>
                  <a:pt x="25420" y="1617"/>
                  <a:pt x="25568" y="1557"/>
                  <a:pt x="25704" y="1505"/>
                </a:cubicBezTo>
                <a:cubicBezTo>
                  <a:pt x="25840" y="1453"/>
                  <a:pt x="25963" y="1408"/>
                  <a:pt x="26051" y="1376"/>
                </a:cubicBezTo>
                <a:cubicBezTo>
                  <a:pt x="26138" y="1343"/>
                  <a:pt x="26189" y="1322"/>
                  <a:pt x="26222" y="1304"/>
                </a:cubicBezTo>
                <a:cubicBezTo>
                  <a:pt x="26255" y="1285"/>
                  <a:pt x="26270" y="1269"/>
                  <a:pt x="26285" y="1256"/>
                </a:cubicBezTo>
                <a:cubicBezTo>
                  <a:pt x="26300" y="1243"/>
                  <a:pt x="26314" y="1232"/>
                  <a:pt x="26327" y="1204"/>
                </a:cubicBezTo>
                <a:cubicBezTo>
                  <a:pt x="26340" y="1176"/>
                  <a:pt x="26352" y="1130"/>
                  <a:pt x="26363" y="1075"/>
                </a:cubicBezTo>
                <a:cubicBezTo>
                  <a:pt x="26375" y="1020"/>
                  <a:pt x="26387" y="957"/>
                  <a:pt x="26402" y="889"/>
                </a:cubicBezTo>
                <a:cubicBezTo>
                  <a:pt x="26417" y="821"/>
                  <a:pt x="26436" y="749"/>
                  <a:pt x="26450" y="689"/>
                </a:cubicBezTo>
                <a:cubicBezTo>
                  <a:pt x="26463" y="629"/>
                  <a:pt x="26472" y="582"/>
                  <a:pt x="26479" y="550"/>
                </a:cubicBezTo>
                <a:cubicBezTo>
                  <a:pt x="26485" y="517"/>
                  <a:pt x="26489" y="500"/>
                  <a:pt x="26493" y="487"/>
                </a:cubicBezTo>
                <a:cubicBezTo>
                  <a:pt x="26498" y="475"/>
                  <a:pt x="26503" y="468"/>
                  <a:pt x="26517" y="462"/>
                </a:cubicBezTo>
                <a:cubicBezTo>
                  <a:pt x="26531" y="456"/>
                  <a:pt x="26555" y="451"/>
                  <a:pt x="26811" y="377"/>
                </a:cubicBezTo>
                <a:cubicBezTo>
                  <a:pt x="27066" y="302"/>
                  <a:pt x="27553" y="158"/>
                  <a:pt x="27802" y="84"/>
                </a:cubicBezTo>
                <a:cubicBezTo>
                  <a:pt x="28050" y="11"/>
                  <a:pt x="28059" y="7"/>
                  <a:pt x="28068" y="5"/>
                </a:cubicBezTo>
                <a:cubicBezTo>
                  <a:pt x="28078" y="2"/>
                  <a:pt x="28087" y="0"/>
                  <a:pt x="28093" y="1"/>
                </a:cubicBezTo>
                <a:cubicBezTo>
                  <a:pt x="28100" y="2"/>
                  <a:pt x="28103" y="7"/>
                  <a:pt x="28133" y="63"/>
                </a:cubicBezTo>
                <a:cubicBezTo>
                  <a:pt x="28162" y="120"/>
                  <a:pt x="28217" y="229"/>
                  <a:pt x="28259" y="308"/>
                </a:cubicBezTo>
                <a:cubicBezTo>
                  <a:pt x="28301" y="386"/>
                  <a:pt x="28330" y="435"/>
                  <a:pt x="28366" y="477"/>
                </a:cubicBezTo>
                <a:cubicBezTo>
                  <a:pt x="28402" y="519"/>
                  <a:pt x="28444" y="554"/>
                  <a:pt x="28491" y="572"/>
                </a:cubicBezTo>
                <a:cubicBezTo>
                  <a:pt x="28539" y="591"/>
                  <a:pt x="28591" y="593"/>
                  <a:pt x="28666" y="589"/>
                </a:cubicBezTo>
                <a:cubicBezTo>
                  <a:pt x="28741" y="586"/>
                  <a:pt x="28838" y="577"/>
                  <a:pt x="28923" y="570"/>
                </a:cubicBezTo>
                <a:cubicBezTo>
                  <a:pt x="29008" y="564"/>
                  <a:pt x="29079" y="559"/>
                  <a:pt x="29145" y="555"/>
                </a:cubicBezTo>
                <a:cubicBezTo>
                  <a:pt x="29211" y="550"/>
                  <a:pt x="29272" y="546"/>
                  <a:pt x="29303" y="550"/>
                </a:cubicBezTo>
                <a:cubicBezTo>
                  <a:pt x="29333" y="554"/>
                  <a:pt x="29333" y="566"/>
                  <a:pt x="29330" y="575"/>
                </a:cubicBezTo>
                <a:cubicBezTo>
                  <a:pt x="29327" y="583"/>
                  <a:pt x="29321" y="587"/>
                  <a:pt x="29322" y="596"/>
                </a:cubicBezTo>
                <a:cubicBezTo>
                  <a:pt x="29323" y="604"/>
                  <a:pt x="29332" y="616"/>
                  <a:pt x="29334" y="627"/>
                </a:cubicBezTo>
                <a:cubicBezTo>
                  <a:pt x="29336" y="637"/>
                  <a:pt x="29331" y="645"/>
                  <a:pt x="29329" y="653"/>
                </a:cubicBezTo>
                <a:cubicBezTo>
                  <a:pt x="29327" y="662"/>
                  <a:pt x="29328" y="671"/>
                  <a:pt x="29328" y="675"/>
                </a:cubicBezTo>
                <a:cubicBezTo>
                  <a:pt x="29328" y="680"/>
                  <a:pt x="29326" y="681"/>
                  <a:pt x="29318" y="681"/>
                </a:cubicBezTo>
                <a:cubicBezTo>
                  <a:pt x="29310" y="682"/>
                  <a:pt x="29295" y="683"/>
                  <a:pt x="29242" y="687"/>
                </a:cubicBezTo>
                <a:cubicBezTo>
                  <a:pt x="29188" y="690"/>
                  <a:pt x="29096" y="696"/>
                  <a:pt x="28972" y="716"/>
                </a:cubicBezTo>
                <a:cubicBezTo>
                  <a:pt x="28847" y="736"/>
                  <a:pt x="28690" y="770"/>
                  <a:pt x="28519" y="807"/>
                </a:cubicBezTo>
                <a:cubicBezTo>
                  <a:pt x="28347" y="843"/>
                  <a:pt x="28161" y="881"/>
                  <a:pt x="28008" y="920"/>
                </a:cubicBezTo>
                <a:cubicBezTo>
                  <a:pt x="27855" y="959"/>
                  <a:pt x="27734" y="999"/>
                  <a:pt x="27586" y="1046"/>
                </a:cubicBezTo>
                <a:cubicBezTo>
                  <a:pt x="27438" y="1092"/>
                  <a:pt x="27262" y="1145"/>
                  <a:pt x="27082" y="1207"/>
                </a:cubicBezTo>
                <a:cubicBezTo>
                  <a:pt x="26902" y="1269"/>
                  <a:pt x="26718" y="1342"/>
                  <a:pt x="26506" y="1416"/>
                </a:cubicBezTo>
                <a:cubicBezTo>
                  <a:pt x="26295" y="1490"/>
                  <a:pt x="26057" y="1566"/>
                  <a:pt x="25859" y="1627"/>
                </a:cubicBezTo>
                <a:cubicBezTo>
                  <a:pt x="25661" y="1687"/>
                  <a:pt x="25503" y="1733"/>
                  <a:pt x="25380" y="1770"/>
                </a:cubicBezTo>
                <a:cubicBezTo>
                  <a:pt x="25256" y="1807"/>
                  <a:pt x="25167" y="1836"/>
                  <a:pt x="24993" y="1903"/>
                </a:cubicBezTo>
                <a:cubicBezTo>
                  <a:pt x="24820" y="1970"/>
                  <a:pt x="24561" y="2077"/>
                  <a:pt x="24147" y="2245"/>
                </a:cubicBezTo>
                <a:cubicBezTo>
                  <a:pt x="23732" y="2413"/>
                  <a:pt x="23162" y="2643"/>
                  <a:pt x="22571" y="2882"/>
                </a:cubicBezTo>
                <a:cubicBezTo>
                  <a:pt x="21981" y="3121"/>
                  <a:pt x="21370" y="3369"/>
                  <a:pt x="20701" y="3644"/>
                </a:cubicBezTo>
                <a:cubicBezTo>
                  <a:pt x="20031" y="3920"/>
                  <a:pt x="19303" y="4221"/>
                  <a:pt x="18487" y="4563"/>
                </a:cubicBezTo>
                <a:cubicBezTo>
                  <a:pt x="17671" y="4904"/>
                  <a:pt x="16768" y="5285"/>
                  <a:pt x="15939" y="5630"/>
                </a:cubicBezTo>
                <a:cubicBezTo>
                  <a:pt x="15110" y="5975"/>
                  <a:pt x="14355" y="6283"/>
                  <a:pt x="13611" y="6586"/>
                </a:cubicBezTo>
                <a:cubicBezTo>
                  <a:pt x="12867" y="6888"/>
                  <a:pt x="12133" y="7185"/>
                  <a:pt x="11607" y="7396"/>
                </a:cubicBezTo>
                <a:cubicBezTo>
                  <a:pt x="11081" y="7608"/>
                  <a:pt x="10763" y="7735"/>
                  <a:pt x="10603" y="7802"/>
                </a:cubicBezTo>
                <a:cubicBezTo>
                  <a:pt x="10442" y="7868"/>
                  <a:pt x="10439" y="7875"/>
                  <a:pt x="10432" y="7889"/>
                </a:cubicBezTo>
                <a:cubicBezTo>
                  <a:pt x="10425" y="7902"/>
                  <a:pt x="10415" y="7922"/>
                  <a:pt x="10360" y="7952"/>
                </a:cubicBezTo>
                <a:cubicBezTo>
                  <a:pt x="10305" y="7982"/>
                  <a:pt x="10207" y="8021"/>
                  <a:pt x="10137" y="8049"/>
                </a:cubicBezTo>
                <a:cubicBezTo>
                  <a:pt x="10068" y="8078"/>
                  <a:pt x="10028" y="8095"/>
                  <a:pt x="9989" y="8119"/>
                </a:cubicBezTo>
                <a:cubicBezTo>
                  <a:pt x="9949" y="8143"/>
                  <a:pt x="9909" y="8174"/>
                  <a:pt x="9881" y="8205"/>
                </a:cubicBezTo>
                <a:cubicBezTo>
                  <a:pt x="9853" y="8235"/>
                  <a:pt x="9835" y="8266"/>
                  <a:pt x="9821" y="8299"/>
                </a:cubicBezTo>
                <a:cubicBezTo>
                  <a:pt x="9808" y="8332"/>
                  <a:pt x="9797" y="8366"/>
                  <a:pt x="9785" y="8407"/>
                </a:cubicBezTo>
                <a:cubicBezTo>
                  <a:pt x="9774" y="8448"/>
                  <a:pt x="9762" y="8496"/>
                  <a:pt x="9754" y="8528"/>
                </a:cubicBezTo>
                <a:cubicBezTo>
                  <a:pt x="9746" y="8560"/>
                  <a:pt x="9743" y="8575"/>
                  <a:pt x="9740" y="8588"/>
                </a:cubicBezTo>
                <a:cubicBezTo>
                  <a:pt x="9738" y="8602"/>
                  <a:pt x="9736" y="8615"/>
                  <a:pt x="9738" y="8625"/>
                </a:cubicBezTo>
                <a:cubicBezTo>
                  <a:pt x="9740" y="8635"/>
                  <a:pt x="9746" y="8643"/>
                  <a:pt x="9754" y="8653"/>
                </a:cubicBezTo>
                <a:cubicBezTo>
                  <a:pt x="9763" y="8662"/>
                  <a:pt x="9773" y="8674"/>
                  <a:pt x="9780" y="8684"/>
                </a:cubicBezTo>
                <a:cubicBezTo>
                  <a:pt x="9788" y="8693"/>
                  <a:pt x="9792" y="8700"/>
                  <a:pt x="9794" y="8704"/>
                </a:cubicBezTo>
                <a:cubicBezTo>
                  <a:pt x="9796" y="8709"/>
                  <a:pt x="9796" y="8710"/>
                  <a:pt x="9792" y="8714"/>
                </a:cubicBezTo>
                <a:cubicBezTo>
                  <a:pt x="9788" y="8719"/>
                  <a:pt x="9780" y="8726"/>
                  <a:pt x="9768" y="8734"/>
                </a:cubicBezTo>
                <a:cubicBezTo>
                  <a:pt x="9757" y="8743"/>
                  <a:pt x="9742" y="8752"/>
                  <a:pt x="9734" y="8757"/>
                </a:cubicBezTo>
                <a:cubicBezTo>
                  <a:pt x="9725" y="8762"/>
                  <a:pt x="9724" y="8762"/>
                  <a:pt x="9723" y="8763"/>
                </a:cubicBezTo>
                <a:cubicBezTo>
                  <a:pt x="9722" y="8763"/>
                  <a:pt x="9721" y="8764"/>
                  <a:pt x="9717" y="8761"/>
                </a:cubicBezTo>
                <a:cubicBezTo>
                  <a:pt x="9712" y="8758"/>
                  <a:pt x="9705" y="8751"/>
                  <a:pt x="9684" y="8735"/>
                </a:cubicBezTo>
                <a:cubicBezTo>
                  <a:pt x="9663" y="8718"/>
                  <a:pt x="9628" y="8691"/>
                  <a:pt x="9611" y="8676"/>
                </a:cubicBezTo>
                <a:cubicBezTo>
                  <a:pt x="9593" y="8661"/>
                  <a:pt x="9593" y="8659"/>
                  <a:pt x="9592" y="8654"/>
                </a:cubicBezTo>
                <a:cubicBezTo>
                  <a:pt x="9592" y="8648"/>
                  <a:pt x="9592" y="8641"/>
                  <a:pt x="9590" y="8628"/>
                </a:cubicBezTo>
                <a:cubicBezTo>
                  <a:pt x="9588" y="8616"/>
                  <a:pt x="9585" y="8598"/>
                  <a:pt x="9575" y="8576"/>
                </a:cubicBezTo>
                <a:cubicBezTo>
                  <a:pt x="9566" y="8554"/>
                  <a:pt x="9549" y="8527"/>
                  <a:pt x="9528" y="8504"/>
                </a:cubicBezTo>
                <a:cubicBezTo>
                  <a:pt x="9507" y="8480"/>
                  <a:pt x="9481" y="8460"/>
                  <a:pt x="9452" y="8446"/>
                </a:cubicBezTo>
                <a:cubicBezTo>
                  <a:pt x="9423" y="8432"/>
                  <a:pt x="9392" y="8424"/>
                  <a:pt x="9368" y="8419"/>
                </a:cubicBezTo>
                <a:cubicBezTo>
                  <a:pt x="9343" y="8414"/>
                  <a:pt x="9326" y="8413"/>
                  <a:pt x="9303" y="8417"/>
                </a:cubicBezTo>
                <a:cubicBezTo>
                  <a:pt x="9281" y="8420"/>
                  <a:pt x="9253" y="8430"/>
                  <a:pt x="9236" y="8436"/>
                </a:cubicBezTo>
                <a:cubicBezTo>
                  <a:pt x="9219" y="8442"/>
                  <a:pt x="9212" y="8444"/>
                  <a:pt x="9209" y="8445"/>
                </a:cubicBezTo>
                <a:cubicBezTo>
                  <a:pt x="9205" y="8447"/>
                  <a:pt x="9204" y="8447"/>
                  <a:pt x="9203" y="8447"/>
                </a:cubicBezTo>
                <a:cubicBezTo>
                  <a:pt x="9203" y="8447"/>
                  <a:pt x="9202" y="8446"/>
                  <a:pt x="9193" y="8421"/>
                </a:cubicBezTo>
                <a:cubicBezTo>
                  <a:pt x="9184" y="8396"/>
                  <a:pt x="9166" y="8347"/>
                  <a:pt x="9157" y="8322"/>
                </a:cubicBezTo>
                <a:cubicBezTo>
                  <a:pt x="9148" y="8297"/>
                  <a:pt x="9148" y="8296"/>
                  <a:pt x="9147" y="8296"/>
                </a:cubicBezTo>
                <a:cubicBezTo>
                  <a:pt x="9147" y="8295"/>
                  <a:pt x="9147" y="8295"/>
                  <a:pt x="9147" y="8294"/>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72" name="Freeform 71"/>
          <p:cNvSpPr>
            <a:spLocks/>
          </p:cNvSpPr>
          <p:nvPr/>
        </p:nvSpPr>
        <p:spPr bwMode="auto">
          <a:xfrm>
            <a:off x="4034024" y="1265992"/>
            <a:ext cx="754380" cy="1463040"/>
          </a:xfrm>
          <a:custGeom>
            <a:avLst/>
            <a:gdLst>
              <a:gd name="T0" fmla="*/ 4 w 3536"/>
              <a:gd name="T1" fmla="*/ 6859 h 6864"/>
              <a:gd name="T2" fmla="*/ 35 w 3536"/>
              <a:gd name="T3" fmla="*/ 6804 h 6864"/>
              <a:gd name="T4" fmla="*/ 145 w 3536"/>
              <a:gd name="T5" fmla="*/ 6580 h 6864"/>
              <a:gd name="T6" fmla="*/ 394 w 3536"/>
              <a:gd name="T7" fmla="*/ 6022 h 6864"/>
              <a:gd name="T8" fmla="*/ 875 w 3536"/>
              <a:gd name="T9" fmla="*/ 4978 h 6864"/>
              <a:gd name="T10" fmla="*/ 1252 w 3536"/>
              <a:gd name="T11" fmla="*/ 4198 h 6864"/>
              <a:gd name="T12" fmla="*/ 1650 w 3536"/>
              <a:gd name="T13" fmla="*/ 3425 h 6864"/>
              <a:gd name="T14" fmla="*/ 2016 w 3536"/>
              <a:gd name="T15" fmla="*/ 2714 h 6864"/>
              <a:gd name="T16" fmla="*/ 2517 w 3536"/>
              <a:gd name="T17" fmla="*/ 1742 h 6864"/>
              <a:gd name="T18" fmla="*/ 2864 w 3536"/>
              <a:gd name="T19" fmla="*/ 1079 h 6864"/>
              <a:gd name="T20" fmla="*/ 3264 w 3536"/>
              <a:gd name="T21" fmla="*/ 304 h 6864"/>
              <a:gd name="T22" fmla="*/ 3393 w 3536"/>
              <a:gd name="T23" fmla="*/ 57 h 6864"/>
              <a:gd name="T24" fmla="*/ 3413 w 3536"/>
              <a:gd name="T25" fmla="*/ 15 h 6864"/>
              <a:gd name="T26" fmla="*/ 3418 w 3536"/>
              <a:gd name="T27" fmla="*/ 6 h 6864"/>
              <a:gd name="T28" fmla="*/ 3420 w 3536"/>
              <a:gd name="T29" fmla="*/ 2 h 6864"/>
              <a:gd name="T30" fmla="*/ 3423 w 3536"/>
              <a:gd name="T31" fmla="*/ 0 h 6864"/>
              <a:gd name="T32" fmla="*/ 3443 w 3536"/>
              <a:gd name="T33" fmla="*/ 7 h 6864"/>
              <a:gd name="T34" fmla="*/ 3514 w 3536"/>
              <a:gd name="T35" fmla="*/ 33 h 6864"/>
              <a:gd name="T36" fmla="*/ 3534 w 3536"/>
              <a:gd name="T37" fmla="*/ 41 h 6864"/>
              <a:gd name="T38" fmla="*/ 3535 w 3536"/>
              <a:gd name="T39" fmla="*/ 43 h 6864"/>
              <a:gd name="T40" fmla="*/ 3534 w 3536"/>
              <a:gd name="T41" fmla="*/ 47 h 6864"/>
              <a:gd name="T42" fmla="*/ 3464 w 3536"/>
              <a:gd name="T43" fmla="*/ 183 h 6864"/>
              <a:gd name="T44" fmla="*/ 3173 w 3536"/>
              <a:gd name="T45" fmla="*/ 746 h 6864"/>
              <a:gd name="T46" fmla="*/ 2978 w 3536"/>
              <a:gd name="T47" fmla="*/ 1127 h 6864"/>
              <a:gd name="T48" fmla="*/ 2799 w 3536"/>
              <a:gd name="T49" fmla="*/ 1467 h 6864"/>
              <a:gd name="T50" fmla="*/ 2560 w 3536"/>
              <a:gd name="T51" fmla="*/ 1919 h 6864"/>
              <a:gd name="T52" fmla="*/ 2399 w 3536"/>
              <a:gd name="T53" fmla="*/ 2232 h 6864"/>
              <a:gd name="T54" fmla="*/ 2220 w 3536"/>
              <a:gd name="T55" fmla="*/ 2577 h 6864"/>
              <a:gd name="T56" fmla="*/ 1983 w 3536"/>
              <a:gd name="T57" fmla="*/ 3029 h 6864"/>
              <a:gd name="T58" fmla="*/ 1788 w 3536"/>
              <a:gd name="T59" fmla="*/ 3410 h 6864"/>
              <a:gd name="T60" fmla="*/ 1624 w 3536"/>
              <a:gd name="T61" fmla="*/ 3732 h 6864"/>
              <a:gd name="T62" fmla="*/ 1441 w 3536"/>
              <a:gd name="T63" fmla="*/ 4072 h 6864"/>
              <a:gd name="T64" fmla="*/ 1271 w 3536"/>
              <a:gd name="T65" fmla="*/ 4404 h 6864"/>
              <a:gd name="T66" fmla="*/ 1097 w 3536"/>
              <a:gd name="T67" fmla="*/ 4775 h 6864"/>
              <a:gd name="T68" fmla="*/ 976 w 3536"/>
              <a:gd name="T69" fmla="*/ 5048 h 6864"/>
              <a:gd name="T70" fmla="*/ 850 w 3536"/>
              <a:gd name="T71" fmla="*/ 5329 h 6864"/>
              <a:gd name="T72" fmla="*/ 715 w 3536"/>
              <a:gd name="T73" fmla="*/ 5631 h 6864"/>
              <a:gd name="T74" fmla="*/ 478 w 3536"/>
              <a:gd name="T75" fmla="*/ 6153 h 6864"/>
              <a:gd name="T76" fmla="*/ 395 w 3536"/>
              <a:gd name="T77" fmla="*/ 6336 h 6864"/>
              <a:gd name="T78" fmla="*/ 376 w 3536"/>
              <a:gd name="T79" fmla="*/ 6422 h 6864"/>
              <a:gd name="T80" fmla="*/ 381 w 3536"/>
              <a:gd name="T81" fmla="*/ 6499 h 6864"/>
              <a:gd name="T82" fmla="*/ 405 w 3536"/>
              <a:gd name="T83" fmla="*/ 6571 h 6864"/>
              <a:gd name="T84" fmla="*/ 436 w 3536"/>
              <a:gd name="T85" fmla="*/ 6625 h 6864"/>
              <a:gd name="T86" fmla="*/ 450 w 3536"/>
              <a:gd name="T87" fmla="*/ 6649 h 6864"/>
              <a:gd name="T88" fmla="*/ 456 w 3536"/>
              <a:gd name="T89" fmla="*/ 6657 h 6864"/>
              <a:gd name="T90" fmla="*/ 461 w 3536"/>
              <a:gd name="T91" fmla="*/ 6661 h 6864"/>
              <a:gd name="T92" fmla="*/ 469 w 3536"/>
              <a:gd name="T93" fmla="*/ 6662 h 6864"/>
              <a:gd name="T94" fmla="*/ 477 w 3536"/>
              <a:gd name="T95" fmla="*/ 6660 h 6864"/>
              <a:gd name="T96" fmla="*/ 481 w 3536"/>
              <a:gd name="T97" fmla="*/ 6661 h 6864"/>
              <a:gd name="T98" fmla="*/ 480 w 3536"/>
              <a:gd name="T99" fmla="*/ 6663 h 6864"/>
              <a:gd name="T100" fmla="*/ 396 w 3536"/>
              <a:gd name="T101" fmla="*/ 6698 h 6864"/>
              <a:gd name="T102" fmla="*/ 85 w 3536"/>
              <a:gd name="T103" fmla="*/ 6828 h 6864"/>
              <a:gd name="T104" fmla="*/ 4 w 3536"/>
              <a:gd name="T105" fmla="*/ 6862 h 6864"/>
              <a:gd name="T106" fmla="*/ 1 w 3536"/>
              <a:gd name="T107" fmla="*/ 6863 h 6864"/>
              <a:gd name="T108" fmla="*/ 0 w 3536"/>
              <a:gd name="T109" fmla="*/ 6864 h 6864"/>
              <a:gd name="T110" fmla="*/ 4 w 3536"/>
              <a:gd name="T111" fmla="*/ 6859 h 6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36" h="6864">
                <a:moveTo>
                  <a:pt x="4" y="6859"/>
                </a:moveTo>
                <a:cubicBezTo>
                  <a:pt x="7" y="6854"/>
                  <a:pt x="14" y="6845"/>
                  <a:pt x="35" y="6804"/>
                </a:cubicBezTo>
                <a:cubicBezTo>
                  <a:pt x="57" y="6764"/>
                  <a:pt x="94" y="6693"/>
                  <a:pt x="145" y="6580"/>
                </a:cubicBezTo>
                <a:cubicBezTo>
                  <a:pt x="197" y="6468"/>
                  <a:pt x="262" y="6314"/>
                  <a:pt x="394" y="6022"/>
                </a:cubicBezTo>
                <a:cubicBezTo>
                  <a:pt x="526" y="5729"/>
                  <a:pt x="725" y="5298"/>
                  <a:pt x="875" y="4978"/>
                </a:cubicBezTo>
                <a:cubicBezTo>
                  <a:pt x="1025" y="4657"/>
                  <a:pt x="1127" y="4447"/>
                  <a:pt x="1252" y="4198"/>
                </a:cubicBezTo>
                <a:cubicBezTo>
                  <a:pt x="1378" y="3949"/>
                  <a:pt x="1528" y="3660"/>
                  <a:pt x="1650" y="3425"/>
                </a:cubicBezTo>
                <a:cubicBezTo>
                  <a:pt x="1771" y="3189"/>
                  <a:pt x="1865" y="3007"/>
                  <a:pt x="2016" y="2714"/>
                </a:cubicBezTo>
                <a:cubicBezTo>
                  <a:pt x="2166" y="2420"/>
                  <a:pt x="2375" y="2016"/>
                  <a:pt x="2517" y="1742"/>
                </a:cubicBezTo>
                <a:cubicBezTo>
                  <a:pt x="2660" y="1468"/>
                  <a:pt x="2738" y="1323"/>
                  <a:pt x="2864" y="1079"/>
                </a:cubicBezTo>
                <a:cubicBezTo>
                  <a:pt x="2991" y="836"/>
                  <a:pt x="3167" y="493"/>
                  <a:pt x="3264" y="304"/>
                </a:cubicBezTo>
                <a:cubicBezTo>
                  <a:pt x="3361" y="115"/>
                  <a:pt x="3380" y="80"/>
                  <a:pt x="3393" y="57"/>
                </a:cubicBezTo>
                <a:cubicBezTo>
                  <a:pt x="3405" y="34"/>
                  <a:pt x="3410" y="22"/>
                  <a:pt x="3413" y="15"/>
                </a:cubicBezTo>
                <a:cubicBezTo>
                  <a:pt x="3416" y="9"/>
                  <a:pt x="3417" y="7"/>
                  <a:pt x="3418" y="6"/>
                </a:cubicBezTo>
                <a:cubicBezTo>
                  <a:pt x="3419" y="5"/>
                  <a:pt x="3420" y="3"/>
                  <a:pt x="3420" y="2"/>
                </a:cubicBezTo>
                <a:cubicBezTo>
                  <a:pt x="3421" y="1"/>
                  <a:pt x="3422" y="1"/>
                  <a:pt x="3423" y="0"/>
                </a:cubicBezTo>
                <a:cubicBezTo>
                  <a:pt x="3423" y="0"/>
                  <a:pt x="3425" y="0"/>
                  <a:pt x="3443" y="7"/>
                </a:cubicBezTo>
                <a:cubicBezTo>
                  <a:pt x="3461" y="14"/>
                  <a:pt x="3496" y="27"/>
                  <a:pt x="3514" y="33"/>
                </a:cubicBezTo>
                <a:cubicBezTo>
                  <a:pt x="3532" y="40"/>
                  <a:pt x="3533" y="40"/>
                  <a:pt x="3534" y="41"/>
                </a:cubicBezTo>
                <a:cubicBezTo>
                  <a:pt x="3535" y="41"/>
                  <a:pt x="3535" y="42"/>
                  <a:pt x="3535" y="43"/>
                </a:cubicBezTo>
                <a:cubicBezTo>
                  <a:pt x="3536" y="44"/>
                  <a:pt x="3535" y="44"/>
                  <a:pt x="3534" y="47"/>
                </a:cubicBezTo>
                <a:cubicBezTo>
                  <a:pt x="3533" y="49"/>
                  <a:pt x="3531" y="54"/>
                  <a:pt x="3464" y="183"/>
                </a:cubicBezTo>
                <a:cubicBezTo>
                  <a:pt x="3397" y="313"/>
                  <a:pt x="3265" y="567"/>
                  <a:pt x="3173" y="746"/>
                </a:cubicBezTo>
                <a:cubicBezTo>
                  <a:pt x="3082" y="924"/>
                  <a:pt x="3031" y="1026"/>
                  <a:pt x="2978" y="1127"/>
                </a:cubicBezTo>
                <a:cubicBezTo>
                  <a:pt x="2926" y="1227"/>
                  <a:pt x="2873" y="1327"/>
                  <a:pt x="2799" y="1467"/>
                </a:cubicBezTo>
                <a:cubicBezTo>
                  <a:pt x="2724" y="1607"/>
                  <a:pt x="2629" y="1787"/>
                  <a:pt x="2560" y="1919"/>
                </a:cubicBezTo>
                <a:cubicBezTo>
                  <a:pt x="2491" y="2052"/>
                  <a:pt x="2449" y="2135"/>
                  <a:pt x="2399" y="2232"/>
                </a:cubicBezTo>
                <a:cubicBezTo>
                  <a:pt x="2350" y="2328"/>
                  <a:pt x="2293" y="2438"/>
                  <a:pt x="2220" y="2577"/>
                </a:cubicBezTo>
                <a:cubicBezTo>
                  <a:pt x="2147" y="2715"/>
                  <a:pt x="2059" y="2883"/>
                  <a:pt x="1983" y="3029"/>
                </a:cubicBezTo>
                <a:cubicBezTo>
                  <a:pt x="1907" y="3175"/>
                  <a:pt x="1844" y="3298"/>
                  <a:pt x="1788" y="3410"/>
                </a:cubicBezTo>
                <a:cubicBezTo>
                  <a:pt x="1731" y="3522"/>
                  <a:pt x="1681" y="3622"/>
                  <a:pt x="1624" y="3732"/>
                </a:cubicBezTo>
                <a:cubicBezTo>
                  <a:pt x="1566" y="3842"/>
                  <a:pt x="1500" y="3962"/>
                  <a:pt x="1441" y="4072"/>
                </a:cubicBezTo>
                <a:cubicBezTo>
                  <a:pt x="1382" y="4182"/>
                  <a:pt x="1330" y="4283"/>
                  <a:pt x="1271" y="4404"/>
                </a:cubicBezTo>
                <a:cubicBezTo>
                  <a:pt x="1212" y="4525"/>
                  <a:pt x="1146" y="4667"/>
                  <a:pt x="1097" y="4775"/>
                </a:cubicBezTo>
                <a:cubicBezTo>
                  <a:pt x="1048" y="4883"/>
                  <a:pt x="1015" y="4958"/>
                  <a:pt x="976" y="5048"/>
                </a:cubicBezTo>
                <a:cubicBezTo>
                  <a:pt x="936" y="5138"/>
                  <a:pt x="888" y="5244"/>
                  <a:pt x="850" y="5329"/>
                </a:cubicBezTo>
                <a:cubicBezTo>
                  <a:pt x="812" y="5414"/>
                  <a:pt x="784" y="5479"/>
                  <a:pt x="715" y="5631"/>
                </a:cubicBezTo>
                <a:cubicBezTo>
                  <a:pt x="647" y="5782"/>
                  <a:pt x="538" y="6021"/>
                  <a:pt x="478" y="6153"/>
                </a:cubicBezTo>
                <a:cubicBezTo>
                  <a:pt x="417" y="6284"/>
                  <a:pt x="404" y="6309"/>
                  <a:pt x="395" y="6336"/>
                </a:cubicBezTo>
                <a:cubicBezTo>
                  <a:pt x="385" y="6364"/>
                  <a:pt x="379" y="6394"/>
                  <a:pt x="376" y="6422"/>
                </a:cubicBezTo>
                <a:cubicBezTo>
                  <a:pt x="374" y="6449"/>
                  <a:pt x="376" y="6474"/>
                  <a:pt x="381" y="6499"/>
                </a:cubicBezTo>
                <a:cubicBezTo>
                  <a:pt x="386" y="6524"/>
                  <a:pt x="394" y="6549"/>
                  <a:pt x="405" y="6571"/>
                </a:cubicBezTo>
                <a:cubicBezTo>
                  <a:pt x="415" y="6593"/>
                  <a:pt x="428" y="6612"/>
                  <a:pt x="436" y="6625"/>
                </a:cubicBezTo>
                <a:cubicBezTo>
                  <a:pt x="444" y="6638"/>
                  <a:pt x="447" y="6645"/>
                  <a:pt x="450" y="6649"/>
                </a:cubicBezTo>
                <a:cubicBezTo>
                  <a:pt x="452" y="6654"/>
                  <a:pt x="454" y="6656"/>
                  <a:pt x="456" y="6657"/>
                </a:cubicBezTo>
                <a:cubicBezTo>
                  <a:pt x="458" y="6659"/>
                  <a:pt x="459" y="6661"/>
                  <a:pt x="461" y="6661"/>
                </a:cubicBezTo>
                <a:cubicBezTo>
                  <a:pt x="463" y="6662"/>
                  <a:pt x="466" y="6662"/>
                  <a:pt x="469" y="6662"/>
                </a:cubicBezTo>
                <a:cubicBezTo>
                  <a:pt x="472" y="6661"/>
                  <a:pt x="475" y="6661"/>
                  <a:pt x="477" y="6660"/>
                </a:cubicBezTo>
                <a:cubicBezTo>
                  <a:pt x="479" y="6660"/>
                  <a:pt x="480" y="6660"/>
                  <a:pt x="481" y="6661"/>
                </a:cubicBezTo>
                <a:cubicBezTo>
                  <a:pt x="482" y="6661"/>
                  <a:pt x="482" y="6662"/>
                  <a:pt x="480" y="6663"/>
                </a:cubicBezTo>
                <a:cubicBezTo>
                  <a:pt x="478" y="6664"/>
                  <a:pt x="475" y="6666"/>
                  <a:pt x="396" y="6698"/>
                </a:cubicBezTo>
                <a:cubicBezTo>
                  <a:pt x="317" y="6731"/>
                  <a:pt x="162" y="6796"/>
                  <a:pt x="85" y="6828"/>
                </a:cubicBezTo>
                <a:cubicBezTo>
                  <a:pt x="7" y="6861"/>
                  <a:pt x="5" y="6861"/>
                  <a:pt x="4" y="6862"/>
                </a:cubicBezTo>
                <a:cubicBezTo>
                  <a:pt x="3" y="6862"/>
                  <a:pt x="2" y="6863"/>
                  <a:pt x="1" y="6863"/>
                </a:cubicBezTo>
                <a:cubicBezTo>
                  <a:pt x="1" y="6863"/>
                  <a:pt x="0" y="6864"/>
                  <a:pt x="0" y="6864"/>
                </a:cubicBezTo>
                <a:cubicBezTo>
                  <a:pt x="0" y="6864"/>
                  <a:pt x="0" y="6863"/>
                  <a:pt x="4" y="6859"/>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73" name="Freeform 72"/>
          <p:cNvSpPr>
            <a:spLocks/>
          </p:cNvSpPr>
          <p:nvPr/>
        </p:nvSpPr>
        <p:spPr bwMode="auto">
          <a:xfrm>
            <a:off x="3980684" y="2309932"/>
            <a:ext cx="1337310" cy="1066800"/>
          </a:xfrm>
          <a:custGeom>
            <a:avLst/>
            <a:gdLst>
              <a:gd name="T0" fmla="*/ 6131 w 6284"/>
              <a:gd name="T1" fmla="*/ 107 h 5003"/>
              <a:gd name="T2" fmla="*/ 5959 w 6284"/>
              <a:gd name="T3" fmla="*/ 141 h 5003"/>
              <a:gd name="T4" fmla="*/ 5714 w 6284"/>
              <a:gd name="T5" fmla="*/ 5 h 5003"/>
              <a:gd name="T6" fmla="*/ 3417 w 6284"/>
              <a:gd name="T7" fmla="*/ 957 h 5003"/>
              <a:gd name="T8" fmla="*/ 3847 w 6284"/>
              <a:gd name="T9" fmla="*/ 1664 h 5003"/>
              <a:gd name="T10" fmla="*/ 4113 w 6284"/>
              <a:gd name="T11" fmla="*/ 2126 h 5003"/>
              <a:gd name="T12" fmla="*/ 4440 w 6284"/>
              <a:gd name="T13" fmla="*/ 2816 h 5003"/>
              <a:gd name="T14" fmla="*/ 4607 w 6284"/>
              <a:gd name="T15" fmla="*/ 3399 h 5003"/>
              <a:gd name="T16" fmla="*/ 4465 w 6284"/>
              <a:gd name="T17" fmla="*/ 3584 h 5003"/>
              <a:gd name="T18" fmla="*/ 4217 w 6284"/>
              <a:gd name="T19" fmla="*/ 3411 h 5003"/>
              <a:gd name="T20" fmla="*/ 3712 w 6284"/>
              <a:gd name="T21" fmla="*/ 2913 h 5003"/>
              <a:gd name="T22" fmla="*/ 3455 w 6284"/>
              <a:gd name="T23" fmla="*/ 3185 h 5003"/>
              <a:gd name="T24" fmla="*/ 3214 w 6284"/>
              <a:gd name="T25" fmla="*/ 3051 h 5003"/>
              <a:gd name="T26" fmla="*/ 2645 w 6284"/>
              <a:gd name="T27" fmla="*/ 2520 h 5003"/>
              <a:gd name="T28" fmla="*/ 1752 w 6284"/>
              <a:gd name="T29" fmla="*/ 3735 h 5003"/>
              <a:gd name="T30" fmla="*/ 1262 w 6284"/>
              <a:gd name="T31" fmla="*/ 4404 h 5003"/>
              <a:gd name="T32" fmla="*/ 923 w 6284"/>
              <a:gd name="T33" fmla="*/ 4117 h 5003"/>
              <a:gd name="T34" fmla="*/ 745 w 6284"/>
              <a:gd name="T35" fmla="*/ 3968 h 5003"/>
              <a:gd name="T36" fmla="*/ 152 w 6284"/>
              <a:gd name="T37" fmla="*/ 4781 h 5003"/>
              <a:gd name="T38" fmla="*/ 1 w 6284"/>
              <a:gd name="T39" fmla="*/ 4993 h 5003"/>
              <a:gd name="T40" fmla="*/ 43 w 6284"/>
              <a:gd name="T41" fmla="*/ 5002 h 5003"/>
              <a:gd name="T42" fmla="*/ 104 w 6284"/>
              <a:gd name="T43" fmla="*/ 4942 h 5003"/>
              <a:gd name="T44" fmla="*/ 617 w 6284"/>
              <a:gd name="T45" fmla="*/ 4226 h 5003"/>
              <a:gd name="T46" fmla="*/ 816 w 6284"/>
              <a:gd name="T47" fmla="*/ 4180 h 5003"/>
              <a:gd name="T48" fmla="*/ 1015 w 6284"/>
              <a:gd name="T49" fmla="*/ 4262 h 5003"/>
              <a:gd name="T50" fmla="*/ 1264 w 6284"/>
              <a:gd name="T51" fmla="*/ 4454 h 5003"/>
              <a:gd name="T52" fmla="*/ 1468 w 6284"/>
              <a:gd name="T53" fmla="*/ 4236 h 5003"/>
              <a:gd name="T54" fmla="*/ 2479 w 6284"/>
              <a:gd name="T55" fmla="*/ 2811 h 5003"/>
              <a:gd name="T56" fmla="*/ 2750 w 6284"/>
              <a:gd name="T57" fmla="*/ 2732 h 5003"/>
              <a:gd name="T58" fmla="*/ 3292 w 6284"/>
              <a:gd name="T59" fmla="*/ 3178 h 5003"/>
              <a:gd name="T60" fmla="*/ 3475 w 6284"/>
              <a:gd name="T61" fmla="*/ 3240 h 5003"/>
              <a:gd name="T62" fmla="*/ 3626 w 6284"/>
              <a:gd name="T63" fmla="*/ 3112 h 5003"/>
              <a:gd name="T64" fmla="*/ 3882 w 6284"/>
              <a:gd name="T65" fmla="*/ 3116 h 5003"/>
              <a:gd name="T66" fmla="*/ 4355 w 6284"/>
              <a:gd name="T67" fmla="*/ 3625 h 5003"/>
              <a:gd name="T68" fmla="*/ 4468 w 6284"/>
              <a:gd name="T69" fmla="*/ 3684 h 5003"/>
              <a:gd name="T70" fmla="*/ 4670 w 6284"/>
              <a:gd name="T71" fmla="*/ 3554 h 5003"/>
              <a:gd name="T72" fmla="*/ 4692 w 6284"/>
              <a:gd name="T73" fmla="*/ 3500 h 5003"/>
              <a:gd name="T74" fmla="*/ 4416 w 6284"/>
              <a:gd name="T75" fmla="*/ 2625 h 5003"/>
              <a:gd name="T76" fmla="*/ 3987 w 6284"/>
              <a:gd name="T77" fmla="*/ 1790 h 5003"/>
              <a:gd name="T78" fmla="*/ 3624 w 6284"/>
              <a:gd name="T79" fmla="*/ 1199 h 5003"/>
              <a:gd name="T80" fmla="*/ 3707 w 6284"/>
              <a:gd name="T81" fmla="*/ 899 h 5003"/>
              <a:gd name="T82" fmla="*/ 4688 w 6284"/>
              <a:gd name="T83" fmla="*/ 476 h 5003"/>
              <a:gd name="T84" fmla="*/ 5713 w 6284"/>
              <a:gd name="T85" fmla="*/ 52 h 5003"/>
              <a:gd name="T86" fmla="*/ 5868 w 6284"/>
              <a:gd name="T87" fmla="*/ 142 h 5003"/>
              <a:gd name="T88" fmla="*/ 5932 w 6284"/>
              <a:gd name="T89" fmla="*/ 219 h 5003"/>
              <a:gd name="T90" fmla="*/ 5957 w 6284"/>
              <a:gd name="T91" fmla="*/ 234 h 5003"/>
              <a:gd name="T92" fmla="*/ 6105 w 6284"/>
              <a:gd name="T93" fmla="*/ 188 h 5003"/>
              <a:gd name="T94" fmla="*/ 6171 w 6284"/>
              <a:gd name="T95" fmla="*/ 239 h 5003"/>
              <a:gd name="T96" fmla="*/ 6176 w 6284"/>
              <a:gd name="T97" fmla="*/ 254 h 5003"/>
              <a:gd name="T98" fmla="*/ 6244 w 6284"/>
              <a:gd name="T99" fmla="*/ 133 h 5003"/>
              <a:gd name="T100" fmla="*/ 6283 w 6284"/>
              <a:gd name="T101" fmla="*/ 87 h 5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84" h="5003">
                <a:moveTo>
                  <a:pt x="6277" y="87"/>
                </a:moveTo>
                <a:cubicBezTo>
                  <a:pt x="6270" y="89"/>
                  <a:pt x="6255" y="94"/>
                  <a:pt x="6228" y="98"/>
                </a:cubicBezTo>
                <a:cubicBezTo>
                  <a:pt x="6201" y="102"/>
                  <a:pt x="6162" y="105"/>
                  <a:pt x="6131" y="107"/>
                </a:cubicBezTo>
                <a:cubicBezTo>
                  <a:pt x="6099" y="108"/>
                  <a:pt x="6075" y="108"/>
                  <a:pt x="6054" y="114"/>
                </a:cubicBezTo>
                <a:cubicBezTo>
                  <a:pt x="6032" y="120"/>
                  <a:pt x="6012" y="131"/>
                  <a:pt x="5997" y="138"/>
                </a:cubicBezTo>
                <a:cubicBezTo>
                  <a:pt x="5983" y="145"/>
                  <a:pt x="5973" y="147"/>
                  <a:pt x="5959" y="141"/>
                </a:cubicBezTo>
                <a:cubicBezTo>
                  <a:pt x="5945" y="136"/>
                  <a:pt x="5927" y="123"/>
                  <a:pt x="5894" y="101"/>
                </a:cubicBezTo>
                <a:cubicBezTo>
                  <a:pt x="5861" y="79"/>
                  <a:pt x="5813" y="46"/>
                  <a:pt x="5783" y="27"/>
                </a:cubicBezTo>
                <a:cubicBezTo>
                  <a:pt x="5754" y="7"/>
                  <a:pt x="5743" y="0"/>
                  <a:pt x="5714" y="5"/>
                </a:cubicBezTo>
                <a:cubicBezTo>
                  <a:pt x="5686" y="11"/>
                  <a:pt x="5640" y="29"/>
                  <a:pt x="5255" y="190"/>
                </a:cubicBezTo>
                <a:cubicBezTo>
                  <a:pt x="4869" y="350"/>
                  <a:pt x="4144" y="653"/>
                  <a:pt x="3781" y="804"/>
                </a:cubicBezTo>
                <a:cubicBezTo>
                  <a:pt x="3418" y="956"/>
                  <a:pt x="3417" y="956"/>
                  <a:pt x="3417" y="957"/>
                </a:cubicBezTo>
                <a:cubicBezTo>
                  <a:pt x="3416" y="957"/>
                  <a:pt x="3416" y="958"/>
                  <a:pt x="3416" y="959"/>
                </a:cubicBezTo>
                <a:cubicBezTo>
                  <a:pt x="3417" y="960"/>
                  <a:pt x="3417" y="961"/>
                  <a:pt x="3501" y="1098"/>
                </a:cubicBezTo>
                <a:cubicBezTo>
                  <a:pt x="3586" y="1236"/>
                  <a:pt x="3754" y="1511"/>
                  <a:pt x="3847" y="1664"/>
                </a:cubicBezTo>
                <a:cubicBezTo>
                  <a:pt x="3941" y="1817"/>
                  <a:pt x="3959" y="1849"/>
                  <a:pt x="3974" y="1872"/>
                </a:cubicBezTo>
                <a:cubicBezTo>
                  <a:pt x="3988" y="1895"/>
                  <a:pt x="4000" y="1909"/>
                  <a:pt x="4021" y="1946"/>
                </a:cubicBezTo>
                <a:cubicBezTo>
                  <a:pt x="4042" y="1983"/>
                  <a:pt x="4073" y="2044"/>
                  <a:pt x="4113" y="2126"/>
                </a:cubicBezTo>
                <a:cubicBezTo>
                  <a:pt x="4153" y="2207"/>
                  <a:pt x="4203" y="2310"/>
                  <a:pt x="4247" y="2402"/>
                </a:cubicBezTo>
                <a:cubicBezTo>
                  <a:pt x="4291" y="2494"/>
                  <a:pt x="4330" y="2575"/>
                  <a:pt x="4362" y="2641"/>
                </a:cubicBezTo>
                <a:cubicBezTo>
                  <a:pt x="4393" y="2707"/>
                  <a:pt x="4417" y="2758"/>
                  <a:pt x="4440" y="2816"/>
                </a:cubicBezTo>
                <a:cubicBezTo>
                  <a:pt x="4463" y="2875"/>
                  <a:pt x="4486" y="2941"/>
                  <a:pt x="4504" y="3006"/>
                </a:cubicBezTo>
                <a:cubicBezTo>
                  <a:pt x="4523" y="3071"/>
                  <a:pt x="4539" y="3134"/>
                  <a:pt x="4557" y="3205"/>
                </a:cubicBezTo>
                <a:cubicBezTo>
                  <a:pt x="4575" y="3275"/>
                  <a:pt x="4596" y="3352"/>
                  <a:pt x="4607" y="3399"/>
                </a:cubicBezTo>
                <a:cubicBezTo>
                  <a:pt x="4618" y="3446"/>
                  <a:pt x="4619" y="3462"/>
                  <a:pt x="4609" y="3478"/>
                </a:cubicBezTo>
                <a:cubicBezTo>
                  <a:pt x="4599" y="3495"/>
                  <a:pt x="4577" y="3512"/>
                  <a:pt x="4550" y="3530"/>
                </a:cubicBezTo>
                <a:cubicBezTo>
                  <a:pt x="4522" y="3549"/>
                  <a:pt x="4489" y="3569"/>
                  <a:pt x="4465" y="3584"/>
                </a:cubicBezTo>
                <a:cubicBezTo>
                  <a:pt x="4442" y="3599"/>
                  <a:pt x="4429" y="3608"/>
                  <a:pt x="4415" y="3608"/>
                </a:cubicBezTo>
                <a:cubicBezTo>
                  <a:pt x="4400" y="3609"/>
                  <a:pt x="4385" y="3600"/>
                  <a:pt x="4358" y="3572"/>
                </a:cubicBezTo>
                <a:cubicBezTo>
                  <a:pt x="4330" y="3543"/>
                  <a:pt x="4290" y="3494"/>
                  <a:pt x="4217" y="3411"/>
                </a:cubicBezTo>
                <a:cubicBezTo>
                  <a:pt x="4143" y="3328"/>
                  <a:pt x="4037" y="3211"/>
                  <a:pt x="3951" y="3118"/>
                </a:cubicBezTo>
                <a:cubicBezTo>
                  <a:pt x="3865" y="3026"/>
                  <a:pt x="3799" y="2958"/>
                  <a:pt x="3765" y="2926"/>
                </a:cubicBezTo>
                <a:cubicBezTo>
                  <a:pt x="3731" y="2894"/>
                  <a:pt x="3728" y="2897"/>
                  <a:pt x="3712" y="2913"/>
                </a:cubicBezTo>
                <a:cubicBezTo>
                  <a:pt x="3695" y="2929"/>
                  <a:pt x="3666" y="2957"/>
                  <a:pt x="3629" y="2997"/>
                </a:cubicBezTo>
                <a:cubicBezTo>
                  <a:pt x="3593" y="3037"/>
                  <a:pt x="3550" y="3088"/>
                  <a:pt x="3519" y="3123"/>
                </a:cubicBezTo>
                <a:cubicBezTo>
                  <a:pt x="3489" y="3157"/>
                  <a:pt x="3471" y="3174"/>
                  <a:pt x="3455" y="3185"/>
                </a:cubicBezTo>
                <a:cubicBezTo>
                  <a:pt x="3439" y="3196"/>
                  <a:pt x="3424" y="3200"/>
                  <a:pt x="3407" y="3199"/>
                </a:cubicBezTo>
                <a:cubicBezTo>
                  <a:pt x="3390" y="3198"/>
                  <a:pt x="3372" y="3191"/>
                  <a:pt x="3350" y="3176"/>
                </a:cubicBezTo>
                <a:cubicBezTo>
                  <a:pt x="3328" y="3160"/>
                  <a:pt x="3303" y="3135"/>
                  <a:pt x="3214" y="3051"/>
                </a:cubicBezTo>
                <a:cubicBezTo>
                  <a:pt x="3126" y="2967"/>
                  <a:pt x="2973" y="2823"/>
                  <a:pt x="2871" y="2727"/>
                </a:cubicBezTo>
                <a:cubicBezTo>
                  <a:pt x="2768" y="2631"/>
                  <a:pt x="2715" y="2583"/>
                  <a:pt x="2685" y="2556"/>
                </a:cubicBezTo>
                <a:cubicBezTo>
                  <a:pt x="2656" y="2529"/>
                  <a:pt x="2651" y="2524"/>
                  <a:pt x="2645" y="2520"/>
                </a:cubicBezTo>
                <a:cubicBezTo>
                  <a:pt x="2639" y="2516"/>
                  <a:pt x="2633" y="2513"/>
                  <a:pt x="2623" y="2522"/>
                </a:cubicBezTo>
                <a:cubicBezTo>
                  <a:pt x="2614" y="2530"/>
                  <a:pt x="2601" y="2548"/>
                  <a:pt x="2437" y="2778"/>
                </a:cubicBezTo>
                <a:cubicBezTo>
                  <a:pt x="2272" y="3007"/>
                  <a:pt x="1956" y="3447"/>
                  <a:pt x="1752" y="3735"/>
                </a:cubicBezTo>
                <a:cubicBezTo>
                  <a:pt x="1547" y="4024"/>
                  <a:pt x="1455" y="4160"/>
                  <a:pt x="1397" y="4244"/>
                </a:cubicBezTo>
                <a:cubicBezTo>
                  <a:pt x="1340" y="4328"/>
                  <a:pt x="1318" y="4359"/>
                  <a:pt x="1302" y="4378"/>
                </a:cubicBezTo>
                <a:cubicBezTo>
                  <a:pt x="1285" y="4396"/>
                  <a:pt x="1274" y="4403"/>
                  <a:pt x="1262" y="4404"/>
                </a:cubicBezTo>
                <a:cubicBezTo>
                  <a:pt x="1249" y="4405"/>
                  <a:pt x="1235" y="4400"/>
                  <a:pt x="1223" y="4393"/>
                </a:cubicBezTo>
                <a:cubicBezTo>
                  <a:pt x="1210" y="4386"/>
                  <a:pt x="1200" y="4377"/>
                  <a:pt x="1144" y="4324"/>
                </a:cubicBezTo>
                <a:cubicBezTo>
                  <a:pt x="1087" y="4271"/>
                  <a:pt x="984" y="4173"/>
                  <a:pt x="923" y="4117"/>
                </a:cubicBezTo>
                <a:cubicBezTo>
                  <a:pt x="862" y="4060"/>
                  <a:pt x="844" y="4045"/>
                  <a:pt x="825" y="4029"/>
                </a:cubicBezTo>
                <a:cubicBezTo>
                  <a:pt x="806" y="4013"/>
                  <a:pt x="787" y="3995"/>
                  <a:pt x="773" y="3984"/>
                </a:cubicBezTo>
                <a:cubicBezTo>
                  <a:pt x="760" y="3972"/>
                  <a:pt x="752" y="3966"/>
                  <a:pt x="745" y="3968"/>
                </a:cubicBezTo>
                <a:cubicBezTo>
                  <a:pt x="739" y="3969"/>
                  <a:pt x="733" y="3978"/>
                  <a:pt x="720" y="3997"/>
                </a:cubicBezTo>
                <a:cubicBezTo>
                  <a:pt x="707" y="4015"/>
                  <a:pt x="687" y="4044"/>
                  <a:pt x="576" y="4198"/>
                </a:cubicBezTo>
                <a:cubicBezTo>
                  <a:pt x="464" y="4352"/>
                  <a:pt x="261" y="4632"/>
                  <a:pt x="152" y="4781"/>
                </a:cubicBezTo>
                <a:cubicBezTo>
                  <a:pt x="43" y="4930"/>
                  <a:pt x="29" y="4949"/>
                  <a:pt x="20" y="4961"/>
                </a:cubicBezTo>
                <a:cubicBezTo>
                  <a:pt x="11" y="4973"/>
                  <a:pt x="8" y="4978"/>
                  <a:pt x="5" y="4983"/>
                </a:cubicBezTo>
                <a:cubicBezTo>
                  <a:pt x="3" y="4987"/>
                  <a:pt x="0" y="4990"/>
                  <a:pt x="1" y="4993"/>
                </a:cubicBezTo>
                <a:cubicBezTo>
                  <a:pt x="1" y="4995"/>
                  <a:pt x="4" y="4997"/>
                  <a:pt x="9" y="4998"/>
                </a:cubicBezTo>
                <a:cubicBezTo>
                  <a:pt x="13" y="5000"/>
                  <a:pt x="19" y="5001"/>
                  <a:pt x="25" y="5002"/>
                </a:cubicBezTo>
                <a:cubicBezTo>
                  <a:pt x="31" y="5003"/>
                  <a:pt x="37" y="5003"/>
                  <a:pt x="43" y="5002"/>
                </a:cubicBezTo>
                <a:cubicBezTo>
                  <a:pt x="49" y="5001"/>
                  <a:pt x="54" y="4999"/>
                  <a:pt x="59" y="4996"/>
                </a:cubicBezTo>
                <a:cubicBezTo>
                  <a:pt x="63" y="4994"/>
                  <a:pt x="67" y="4991"/>
                  <a:pt x="72" y="4986"/>
                </a:cubicBezTo>
                <a:cubicBezTo>
                  <a:pt x="76" y="4982"/>
                  <a:pt x="80" y="4976"/>
                  <a:pt x="104" y="4942"/>
                </a:cubicBezTo>
                <a:cubicBezTo>
                  <a:pt x="128" y="4908"/>
                  <a:pt x="171" y="4845"/>
                  <a:pt x="247" y="4736"/>
                </a:cubicBezTo>
                <a:cubicBezTo>
                  <a:pt x="324" y="4627"/>
                  <a:pt x="435" y="4472"/>
                  <a:pt x="503" y="4377"/>
                </a:cubicBezTo>
                <a:cubicBezTo>
                  <a:pt x="572" y="4282"/>
                  <a:pt x="598" y="4246"/>
                  <a:pt x="617" y="4226"/>
                </a:cubicBezTo>
                <a:cubicBezTo>
                  <a:pt x="636" y="4205"/>
                  <a:pt x="648" y="4199"/>
                  <a:pt x="664" y="4195"/>
                </a:cubicBezTo>
                <a:cubicBezTo>
                  <a:pt x="680" y="4191"/>
                  <a:pt x="700" y="4189"/>
                  <a:pt x="726" y="4187"/>
                </a:cubicBezTo>
                <a:cubicBezTo>
                  <a:pt x="753" y="4185"/>
                  <a:pt x="786" y="4182"/>
                  <a:pt x="816" y="4180"/>
                </a:cubicBezTo>
                <a:cubicBezTo>
                  <a:pt x="846" y="4178"/>
                  <a:pt x="873" y="4178"/>
                  <a:pt x="892" y="4179"/>
                </a:cubicBezTo>
                <a:cubicBezTo>
                  <a:pt x="912" y="4181"/>
                  <a:pt x="924" y="4186"/>
                  <a:pt x="940" y="4196"/>
                </a:cubicBezTo>
                <a:cubicBezTo>
                  <a:pt x="955" y="4206"/>
                  <a:pt x="974" y="4223"/>
                  <a:pt x="1015" y="4262"/>
                </a:cubicBezTo>
                <a:cubicBezTo>
                  <a:pt x="1057" y="4302"/>
                  <a:pt x="1121" y="4365"/>
                  <a:pt x="1158" y="4400"/>
                </a:cubicBezTo>
                <a:cubicBezTo>
                  <a:pt x="1195" y="4435"/>
                  <a:pt x="1205" y="4442"/>
                  <a:pt x="1218" y="4447"/>
                </a:cubicBezTo>
                <a:cubicBezTo>
                  <a:pt x="1231" y="4452"/>
                  <a:pt x="1248" y="4455"/>
                  <a:pt x="1264" y="4454"/>
                </a:cubicBezTo>
                <a:cubicBezTo>
                  <a:pt x="1279" y="4452"/>
                  <a:pt x="1294" y="4445"/>
                  <a:pt x="1306" y="4440"/>
                </a:cubicBezTo>
                <a:cubicBezTo>
                  <a:pt x="1319" y="4434"/>
                  <a:pt x="1329" y="4430"/>
                  <a:pt x="1346" y="4410"/>
                </a:cubicBezTo>
                <a:cubicBezTo>
                  <a:pt x="1363" y="4390"/>
                  <a:pt x="1387" y="4355"/>
                  <a:pt x="1468" y="4236"/>
                </a:cubicBezTo>
                <a:cubicBezTo>
                  <a:pt x="1549" y="4118"/>
                  <a:pt x="1687" y="3916"/>
                  <a:pt x="1842" y="3696"/>
                </a:cubicBezTo>
                <a:cubicBezTo>
                  <a:pt x="1996" y="3477"/>
                  <a:pt x="2166" y="3240"/>
                  <a:pt x="2279" y="3084"/>
                </a:cubicBezTo>
                <a:cubicBezTo>
                  <a:pt x="2391" y="2928"/>
                  <a:pt x="2446" y="2853"/>
                  <a:pt x="2479" y="2811"/>
                </a:cubicBezTo>
                <a:cubicBezTo>
                  <a:pt x="2512" y="2768"/>
                  <a:pt x="2523" y="2757"/>
                  <a:pt x="2548" y="2749"/>
                </a:cubicBezTo>
                <a:cubicBezTo>
                  <a:pt x="2572" y="2741"/>
                  <a:pt x="2609" y="2736"/>
                  <a:pt x="2646" y="2733"/>
                </a:cubicBezTo>
                <a:cubicBezTo>
                  <a:pt x="2683" y="2730"/>
                  <a:pt x="2720" y="2729"/>
                  <a:pt x="2750" y="2732"/>
                </a:cubicBezTo>
                <a:cubicBezTo>
                  <a:pt x="2780" y="2735"/>
                  <a:pt x="2803" y="2741"/>
                  <a:pt x="2833" y="2762"/>
                </a:cubicBezTo>
                <a:cubicBezTo>
                  <a:pt x="2862" y="2783"/>
                  <a:pt x="2898" y="2818"/>
                  <a:pt x="2987" y="2900"/>
                </a:cubicBezTo>
                <a:cubicBezTo>
                  <a:pt x="3075" y="2982"/>
                  <a:pt x="3217" y="3111"/>
                  <a:pt x="3292" y="3178"/>
                </a:cubicBezTo>
                <a:cubicBezTo>
                  <a:pt x="3367" y="3244"/>
                  <a:pt x="3376" y="3249"/>
                  <a:pt x="3387" y="3252"/>
                </a:cubicBezTo>
                <a:cubicBezTo>
                  <a:pt x="3398" y="3255"/>
                  <a:pt x="3410" y="3258"/>
                  <a:pt x="3426" y="3257"/>
                </a:cubicBezTo>
                <a:cubicBezTo>
                  <a:pt x="3441" y="3255"/>
                  <a:pt x="3460" y="3251"/>
                  <a:pt x="3475" y="3240"/>
                </a:cubicBezTo>
                <a:cubicBezTo>
                  <a:pt x="3491" y="3230"/>
                  <a:pt x="3504" y="3213"/>
                  <a:pt x="3516" y="3196"/>
                </a:cubicBezTo>
                <a:cubicBezTo>
                  <a:pt x="3527" y="3178"/>
                  <a:pt x="3539" y="3159"/>
                  <a:pt x="3556" y="3145"/>
                </a:cubicBezTo>
                <a:cubicBezTo>
                  <a:pt x="3573" y="3130"/>
                  <a:pt x="3596" y="3120"/>
                  <a:pt x="3626" y="3112"/>
                </a:cubicBezTo>
                <a:cubicBezTo>
                  <a:pt x="3656" y="3105"/>
                  <a:pt x="3692" y="3101"/>
                  <a:pt x="3727" y="3099"/>
                </a:cubicBezTo>
                <a:cubicBezTo>
                  <a:pt x="3763" y="3098"/>
                  <a:pt x="3797" y="3098"/>
                  <a:pt x="3822" y="3100"/>
                </a:cubicBezTo>
                <a:cubicBezTo>
                  <a:pt x="3848" y="3102"/>
                  <a:pt x="3864" y="3105"/>
                  <a:pt x="3882" y="3116"/>
                </a:cubicBezTo>
                <a:cubicBezTo>
                  <a:pt x="3900" y="3127"/>
                  <a:pt x="3919" y="3147"/>
                  <a:pt x="3984" y="3217"/>
                </a:cubicBezTo>
                <a:cubicBezTo>
                  <a:pt x="4048" y="3287"/>
                  <a:pt x="4158" y="3408"/>
                  <a:pt x="4229" y="3487"/>
                </a:cubicBezTo>
                <a:cubicBezTo>
                  <a:pt x="4301" y="3565"/>
                  <a:pt x="4333" y="3603"/>
                  <a:pt x="4355" y="3625"/>
                </a:cubicBezTo>
                <a:cubicBezTo>
                  <a:pt x="4378" y="3648"/>
                  <a:pt x="4390" y="3655"/>
                  <a:pt x="4400" y="3663"/>
                </a:cubicBezTo>
                <a:cubicBezTo>
                  <a:pt x="4409" y="3670"/>
                  <a:pt x="4417" y="3677"/>
                  <a:pt x="4428" y="3681"/>
                </a:cubicBezTo>
                <a:cubicBezTo>
                  <a:pt x="4439" y="3685"/>
                  <a:pt x="4454" y="3686"/>
                  <a:pt x="4468" y="3684"/>
                </a:cubicBezTo>
                <a:cubicBezTo>
                  <a:pt x="4483" y="3682"/>
                  <a:pt x="4498" y="3677"/>
                  <a:pt x="4525" y="3659"/>
                </a:cubicBezTo>
                <a:cubicBezTo>
                  <a:pt x="4551" y="3642"/>
                  <a:pt x="4590" y="3612"/>
                  <a:pt x="4617" y="3592"/>
                </a:cubicBezTo>
                <a:cubicBezTo>
                  <a:pt x="4644" y="3572"/>
                  <a:pt x="4659" y="3561"/>
                  <a:pt x="4670" y="3554"/>
                </a:cubicBezTo>
                <a:cubicBezTo>
                  <a:pt x="4680" y="3547"/>
                  <a:pt x="4685" y="3544"/>
                  <a:pt x="4688" y="3539"/>
                </a:cubicBezTo>
                <a:cubicBezTo>
                  <a:pt x="4691" y="3535"/>
                  <a:pt x="4693" y="3529"/>
                  <a:pt x="4694" y="3522"/>
                </a:cubicBezTo>
                <a:cubicBezTo>
                  <a:pt x="4694" y="3516"/>
                  <a:pt x="4694" y="3509"/>
                  <a:pt x="4692" y="3500"/>
                </a:cubicBezTo>
                <a:cubicBezTo>
                  <a:pt x="4690" y="3490"/>
                  <a:pt x="4687" y="3479"/>
                  <a:pt x="4656" y="3366"/>
                </a:cubicBezTo>
                <a:cubicBezTo>
                  <a:pt x="4624" y="3254"/>
                  <a:pt x="4565" y="3041"/>
                  <a:pt x="4523" y="2904"/>
                </a:cubicBezTo>
                <a:cubicBezTo>
                  <a:pt x="4480" y="2767"/>
                  <a:pt x="4455" y="2707"/>
                  <a:pt x="4416" y="2625"/>
                </a:cubicBezTo>
                <a:cubicBezTo>
                  <a:pt x="4377" y="2542"/>
                  <a:pt x="4325" y="2438"/>
                  <a:pt x="4267" y="2324"/>
                </a:cubicBezTo>
                <a:cubicBezTo>
                  <a:pt x="4209" y="2210"/>
                  <a:pt x="4147" y="2086"/>
                  <a:pt x="4101" y="1999"/>
                </a:cubicBezTo>
                <a:cubicBezTo>
                  <a:pt x="4056" y="1911"/>
                  <a:pt x="4028" y="1860"/>
                  <a:pt x="3987" y="1790"/>
                </a:cubicBezTo>
                <a:cubicBezTo>
                  <a:pt x="3946" y="1720"/>
                  <a:pt x="3892" y="1632"/>
                  <a:pt x="3838" y="1546"/>
                </a:cubicBezTo>
                <a:cubicBezTo>
                  <a:pt x="3784" y="1459"/>
                  <a:pt x="3731" y="1374"/>
                  <a:pt x="3694" y="1315"/>
                </a:cubicBezTo>
                <a:cubicBezTo>
                  <a:pt x="3657" y="1256"/>
                  <a:pt x="3637" y="1223"/>
                  <a:pt x="3624" y="1199"/>
                </a:cubicBezTo>
                <a:cubicBezTo>
                  <a:pt x="3612" y="1175"/>
                  <a:pt x="3607" y="1160"/>
                  <a:pt x="3614" y="1129"/>
                </a:cubicBezTo>
                <a:cubicBezTo>
                  <a:pt x="3620" y="1097"/>
                  <a:pt x="3638" y="1048"/>
                  <a:pt x="3656" y="1004"/>
                </a:cubicBezTo>
                <a:cubicBezTo>
                  <a:pt x="3674" y="960"/>
                  <a:pt x="3691" y="922"/>
                  <a:pt x="3707" y="899"/>
                </a:cubicBezTo>
                <a:cubicBezTo>
                  <a:pt x="3723" y="876"/>
                  <a:pt x="3739" y="869"/>
                  <a:pt x="3825" y="833"/>
                </a:cubicBezTo>
                <a:cubicBezTo>
                  <a:pt x="3912" y="797"/>
                  <a:pt x="4070" y="733"/>
                  <a:pt x="4223" y="670"/>
                </a:cubicBezTo>
                <a:cubicBezTo>
                  <a:pt x="4376" y="606"/>
                  <a:pt x="4524" y="544"/>
                  <a:pt x="4688" y="476"/>
                </a:cubicBezTo>
                <a:cubicBezTo>
                  <a:pt x="4851" y="408"/>
                  <a:pt x="5030" y="333"/>
                  <a:pt x="5198" y="264"/>
                </a:cubicBezTo>
                <a:cubicBezTo>
                  <a:pt x="5365" y="194"/>
                  <a:pt x="5523" y="129"/>
                  <a:pt x="5607" y="94"/>
                </a:cubicBezTo>
                <a:cubicBezTo>
                  <a:pt x="5692" y="59"/>
                  <a:pt x="5703" y="54"/>
                  <a:pt x="5713" y="52"/>
                </a:cubicBezTo>
                <a:cubicBezTo>
                  <a:pt x="5723" y="50"/>
                  <a:pt x="5730" y="51"/>
                  <a:pt x="5745" y="59"/>
                </a:cubicBezTo>
                <a:cubicBezTo>
                  <a:pt x="5759" y="67"/>
                  <a:pt x="5780" y="82"/>
                  <a:pt x="5803" y="98"/>
                </a:cubicBezTo>
                <a:cubicBezTo>
                  <a:pt x="5827" y="113"/>
                  <a:pt x="5851" y="129"/>
                  <a:pt x="5868" y="142"/>
                </a:cubicBezTo>
                <a:cubicBezTo>
                  <a:pt x="5885" y="154"/>
                  <a:pt x="5894" y="163"/>
                  <a:pt x="5902" y="171"/>
                </a:cubicBezTo>
                <a:cubicBezTo>
                  <a:pt x="5911" y="179"/>
                  <a:pt x="5919" y="186"/>
                  <a:pt x="5924" y="194"/>
                </a:cubicBezTo>
                <a:cubicBezTo>
                  <a:pt x="5929" y="202"/>
                  <a:pt x="5931" y="211"/>
                  <a:pt x="5932" y="219"/>
                </a:cubicBezTo>
                <a:cubicBezTo>
                  <a:pt x="5934" y="226"/>
                  <a:pt x="5934" y="232"/>
                  <a:pt x="5934" y="235"/>
                </a:cubicBezTo>
                <a:cubicBezTo>
                  <a:pt x="5935" y="238"/>
                  <a:pt x="5935" y="238"/>
                  <a:pt x="5938" y="238"/>
                </a:cubicBezTo>
                <a:cubicBezTo>
                  <a:pt x="5940" y="239"/>
                  <a:pt x="5946" y="239"/>
                  <a:pt x="5957" y="234"/>
                </a:cubicBezTo>
                <a:cubicBezTo>
                  <a:pt x="5968" y="230"/>
                  <a:pt x="5983" y="221"/>
                  <a:pt x="6000" y="213"/>
                </a:cubicBezTo>
                <a:cubicBezTo>
                  <a:pt x="6016" y="206"/>
                  <a:pt x="6035" y="198"/>
                  <a:pt x="6053" y="194"/>
                </a:cubicBezTo>
                <a:cubicBezTo>
                  <a:pt x="6071" y="189"/>
                  <a:pt x="6090" y="187"/>
                  <a:pt x="6105" y="188"/>
                </a:cubicBezTo>
                <a:cubicBezTo>
                  <a:pt x="6120" y="189"/>
                  <a:pt x="6132" y="192"/>
                  <a:pt x="6143" y="199"/>
                </a:cubicBezTo>
                <a:cubicBezTo>
                  <a:pt x="6153" y="206"/>
                  <a:pt x="6162" y="215"/>
                  <a:pt x="6166" y="223"/>
                </a:cubicBezTo>
                <a:cubicBezTo>
                  <a:pt x="6171" y="230"/>
                  <a:pt x="6171" y="235"/>
                  <a:pt x="6171" y="239"/>
                </a:cubicBezTo>
                <a:cubicBezTo>
                  <a:pt x="6171" y="243"/>
                  <a:pt x="6172" y="247"/>
                  <a:pt x="6171" y="252"/>
                </a:cubicBezTo>
                <a:cubicBezTo>
                  <a:pt x="6171" y="256"/>
                  <a:pt x="6171" y="261"/>
                  <a:pt x="6171" y="263"/>
                </a:cubicBezTo>
                <a:cubicBezTo>
                  <a:pt x="6171" y="265"/>
                  <a:pt x="6172" y="264"/>
                  <a:pt x="6176" y="254"/>
                </a:cubicBezTo>
                <a:cubicBezTo>
                  <a:pt x="6180" y="243"/>
                  <a:pt x="6188" y="224"/>
                  <a:pt x="6197" y="206"/>
                </a:cubicBezTo>
                <a:cubicBezTo>
                  <a:pt x="6205" y="188"/>
                  <a:pt x="6214" y="173"/>
                  <a:pt x="6222" y="162"/>
                </a:cubicBezTo>
                <a:cubicBezTo>
                  <a:pt x="6230" y="150"/>
                  <a:pt x="6236" y="142"/>
                  <a:pt x="6244" y="133"/>
                </a:cubicBezTo>
                <a:cubicBezTo>
                  <a:pt x="6251" y="124"/>
                  <a:pt x="6259" y="114"/>
                  <a:pt x="6265" y="107"/>
                </a:cubicBezTo>
                <a:cubicBezTo>
                  <a:pt x="6271" y="100"/>
                  <a:pt x="6274" y="96"/>
                  <a:pt x="6277" y="93"/>
                </a:cubicBezTo>
                <a:cubicBezTo>
                  <a:pt x="6280" y="91"/>
                  <a:pt x="6282" y="89"/>
                  <a:pt x="6283" y="87"/>
                </a:cubicBezTo>
                <a:cubicBezTo>
                  <a:pt x="6284" y="86"/>
                  <a:pt x="6284" y="85"/>
                  <a:pt x="6277" y="87"/>
                </a:cubicBezTo>
                <a:close/>
              </a:path>
            </a:pathLst>
          </a:custGeom>
          <a:solidFill>
            <a:schemeClr val="bg1">
              <a:lumMod val="85000"/>
            </a:schemeClr>
          </a:solidFill>
          <a:ln w="22225" cap="flat">
            <a:solidFill>
              <a:schemeClr val="bg1">
                <a:lumMod val="85000"/>
              </a:schemeClr>
            </a:solidFill>
            <a:prstDash val="solid"/>
            <a:miter lim="800000"/>
            <a:headEnd/>
            <a:tailEnd/>
          </a:ln>
          <a:extLst/>
        </p:spPr>
        <p:txBody>
          <a:bodyPr/>
          <a:lstStyle/>
          <a:p>
            <a:endParaRPr lang="en-US"/>
          </a:p>
        </p:txBody>
      </p:sp>
      <p:sp>
        <p:nvSpPr>
          <p:cNvPr id="74" name="Freeform 73"/>
          <p:cNvSpPr>
            <a:spLocks/>
          </p:cNvSpPr>
          <p:nvPr/>
        </p:nvSpPr>
        <p:spPr bwMode="auto">
          <a:xfrm>
            <a:off x="5839964" y="3445312"/>
            <a:ext cx="407670" cy="259080"/>
          </a:xfrm>
          <a:custGeom>
            <a:avLst/>
            <a:gdLst>
              <a:gd name="T0" fmla="*/ 317 w 1909"/>
              <a:gd name="T1" fmla="*/ 11 h 1225"/>
              <a:gd name="T2" fmla="*/ 264 w 1909"/>
              <a:gd name="T3" fmla="*/ 177 h 1225"/>
              <a:gd name="T4" fmla="*/ 53 w 1909"/>
              <a:gd name="T5" fmla="*/ 825 h 1225"/>
              <a:gd name="T6" fmla="*/ 21 w 1909"/>
              <a:gd name="T7" fmla="*/ 1018 h 1225"/>
              <a:gd name="T8" fmla="*/ 105 w 1909"/>
              <a:gd name="T9" fmla="*/ 1123 h 1225"/>
              <a:gd name="T10" fmla="*/ 131 w 1909"/>
              <a:gd name="T11" fmla="*/ 1152 h 1225"/>
              <a:gd name="T12" fmla="*/ 318 w 1909"/>
              <a:gd name="T13" fmla="*/ 1165 h 1225"/>
              <a:gd name="T14" fmla="*/ 1031 w 1909"/>
              <a:gd name="T15" fmla="*/ 1214 h 1225"/>
              <a:gd name="T16" fmla="*/ 1219 w 1909"/>
              <a:gd name="T17" fmla="*/ 1219 h 1225"/>
              <a:gd name="T18" fmla="*/ 1346 w 1909"/>
              <a:gd name="T19" fmla="*/ 1061 h 1225"/>
              <a:gd name="T20" fmla="*/ 1797 w 1909"/>
              <a:gd name="T21" fmla="*/ 499 h 1225"/>
              <a:gd name="T22" fmla="*/ 1908 w 1909"/>
              <a:gd name="T23" fmla="*/ 356 h 1225"/>
              <a:gd name="T24" fmla="*/ 1841 w 1909"/>
              <a:gd name="T25" fmla="*/ 305 h 1225"/>
              <a:gd name="T26" fmla="*/ 1592 w 1909"/>
              <a:gd name="T27" fmla="*/ 131 h 1225"/>
              <a:gd name="T28" fmla="*/ 1452 w 1909"/>
              <a:gd name="T29" fmla="*/ 83 h 1225"/>
              <a:gd name="T30" fmla="*/ 1164 w 1909"/>
              <a:gd name="T31" fmla="*/ 62 h 1225"/>
              <a:gd name="T32" fmla="*/ 1088 w 1909"/>
              <a:gd name="T33" fmla="*/ 57 h 1225"/>
              <a:gd name="T34" fmla="*/ 1086 w 1909"/>
              <a:gd name="T35" fmla="*/ 70 h 1225"/>
              <a:gd name="T36" fmla="*/ 1086 w 1909"/>
              <a:gd name="T37" fmla="*/ 113 h 1225"/>
              <a:gd name="T38" fmla="*/ 1084 w 1909"/>
              <a:gd name="T39" fmla="*/ 142 h 1225"/>
              <a:gd name="T40" fmla="*/ 1046 w 1909"/>
              <a:gd name="T41" fmla="*/ 146 h 1225"/>
              <a:gd name="T42" fmla="*/ 926 w 1909"/>
              <a:gd name="T43" fmla="*/ 138 h 1225"/>
              <a:gd name="T44" fmla="*/ 854 w 1909"/>
              <a:gd name="T45" fmla="*/ 115 h 1225"/>
              <a:gd name="T46" fmla="*/ 756 w 1909"/>
              <a:gd name="T47" fmla="*/ 45 h 1225"/>
              <a:gd name="T48" fmla="*/ 654 w 1909"/>
              <a:gd name="T49" fmla="*/ 20 h 1225"/>
              <a:gd name="T50" fmla="*/ 394 w 1909"/>
              <a:gd name="T51" fmla="*/ 4 h 1225"/>
              <a:gd name="T52" fmla="*/ 325 w 1909"/>
              <a:gd name="T53" fmla="*/ 0 h 1225"/>
              <a:gd name="T54" fmla="*/ 321 w 1909"/>
              <a:gd name="T55" fmla="*/ 2 h 1225"/>
              <a:gd name="T56" fmla="*/ 319 w 1909"/>
              <a:gd name="T57" fmla="*/ 6 h 1225"/>
              <a:gd name="T58" fmla="*/ 317 w 1909"/>
              <a:gd name="T59" fmla="*/ 11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09" h="1225">
                <a:moveTo>
                  <a:pt x="317" y="11"/>
                </a:moveTo>
                <a:cubicBezTo>
                  <a:pt x="317" y="13"/>
                  <a:pt x="316" y="15"/>
                  <a:pt x="264" y="177"/>
                </a:cubicBezTo>
                <a:cubicBezTo>
                  <a:pt x="211" y="340"/>
                  <a:pt x="106" y="662"/>
                  <a:pt x="53" y="825"/>
                </a:cubicBezTo>
                <a:cubicBezTo>
                  <a:pt x="0" y="988"/>
                  <a:pt x="0" y="991"/>
                  <a:pt x="21" y="1018"/>
                </a:cubicBezTo>
                <a:cubicBezTo>
                  <a:pt x="42" y="1046"/>
                  <a:pt x="83" y="1097"/>
                  <a:pt x="105" y="1123"/>
                </a:cubicBezTo>
                <a:cubicBezTo>
                  <a:pt x="126" y="1150"/>
                  <a:pt x="127" y="1151"/>
                  <a:pt x="131" y="1152"/>
                </a:cubicBezTo>
                <a:cubicBezTo>
                  <a:pt x="134" y="1153"/>
                  <a:pt x="139" y="1153"/>
                  <a:pt x="318" y="1165"/>
                </a:cubicBezTo>
                <a:cubicBezTo>
                  <a:pt x="498" y="1178"/>
                  <a:pt x="852" y="1202"/>
                  <a:pt x="1031" y="1214"/>
                </a:cubicBezTo>
                <a:cubicBezTo>
                  <a:pt x="1210" y="1225"/>
                  <a:pt x="1214" y="1224"/>
                  <a:pt x="1219" y="1219"/>
                </a:cubicBezTo>
                <a:cubicBezTo>
                  <a:pt x="1224" y="1214"/>
                  <a:pt x="1231" y="1205"/>
                  <a:pt x="1346" y="1061"/>
                </a:cubicBezTo>
                <a:cubicBezTo>
                  <a:pt x="1461" y="917"/>
                  <a:pt x="1685" y="639"/>
                  <a:pt x="1797" y="499"/>
                </a:cubicBezTo>
                <a:cubicBezTo>
                  <a:pt x="1909" y="360"/>
                  <a:pt x="1909" y="358"/>
                  <a:pt x="1908" y="356"/>
                </a:cubicBezTo>
                <a:cubicBezTo>
                  <a:pt x="1907" y="353"/>
                  <a:pt x="1904" y="350"/>
                  <a:pt x="1841" y="305"/>
                </a:cubicBezTo>
                <a:cubicBezTo>
                  <a:pt x="1779" y="260"/>
                  <a:pt x="1656" y="174"/>
                  <a:pt x="1592" y="131"/>
                </a:cubicBezTo>
                <a:cubicBezTo>
                  <a:pt x="1529" y="88"/>
                  <a:pt x="1525" y="88"/>
                  <a:pt x="1452" y="83"/>
                </a:cubicBezTo>
                <a:cubicBezTo>
                  <a:pt x="1379" y="78"/>
                  <a:pt x="1237" y="67"/>
                  <a:pt x="1164" y="62"/>
                </a:cubicBezTo>
                <a:cubicBezTo>
                  <a:pt x="1092" y="56"/>
                  <a:pt x="1089" y="56"/>
                  <a:pt x="1088" y="57"/>
                </a:cubicBezTo>
                <a:cubicBezTo>
                  <a:pt x="1086" y="57"/>
                  <a:pt x="1086" y="59"/>
                  <a:pt x="1086" y="70"/>
                </a:cubicBezTo>
                <a:cubicBezTo>
                  <a:pt x="1086" y="80"/>
                  <a:pt x="1086" y="99"/>
                  <a:pt x="1086" y="113"/>
                </a:cubicBezTo>
                <a:cubicBezTo>
                  <a:pt x="1086" y="127"/>
                  <a:pt x="1087" y="137"/>
                  <a:pt x="1084" y="142"/>
                </a:cubicBezTo>
                <a:cubicBezTo>
                  <a:pt x="1082" y="147"/>
                  <a:pt x="1077" y="147"/>
                  <a:pt x="1046" y="146"/>
                </a:cubicBezTo>
                <a:cubicBezTo>
                  <a:pt x="1015" y="144"/>
                  <a:pt x="959" y="141"/>
                  <a:pt x="926" y="138"/>
                </a:cubicBezTo>
                <a:cubicBezTo>
                  <a:pt x="892" y="135"/>
                  <a:pt x="881" y="133"/>
                  <a:pt x="854" y="115"/>
                </a:cubicBezTo>
                <a:cubicBezTo>
                  <a:pt x="826" y="97"/>
                  <a:pt x="782" y="63"/>
                  <a:pt x="756" y="45"/>
                </a:cubicBezTo>
                <a:cubicBezTo>
                  <a:pt x="730" y="27"/>
                  <a:pt x="721" y="25"/>
                  <a:pt x="654" y="20"/>
                </a:cubicBezTo>
                <a:cubicBezTo>
                  <a:pt x="586" y="15"/>
                  <a:pt x="459" y="8"/>
                  <a:pt x="394" y="4"/>
                </a:cubicBezTo>
                <a:cubicBezTo>
                  <a:pt x="329" y="0"/>
                  <a:pt x="327" y="0"/>
                  <a:pt x="325" y="0"/>
                </a:cubicBezTo>
                <a:cubicBezTo>
                  <a:pt x="324" y="1"/>
                  <a:pt x="322" y="1"/>
                  <a:pt x="321" y="2"/>
                </a:cubicBezTo>
                <a:cubicBezTo>
                  <a:pt x="320" y="3"/>
                  <a:pt x="320" y="4"/>
                  <a:pt x="319" y="6"/>
                </a:cubicBezTo>
                <a:cubicBezTo>
                  <a:pt x="318" y="7"/>
                  <a:pt x="318" y="9"/>
                  <a:pt x="317" y="11"/>
                </a:cubicBezTo>
                <a:close/>
              </a:path>
            </a:pathLst>
          </a:custGeom>
          <a:noFill/>
          <a:ln w="0" cap="flat">
            <a:solidFill>
              <a:schemeClr val="bg1">
                <a:lumMod val="85000"/>
              </a:schemeClr>
            </a:solidFill>
            <a:prstDash val="dash"/>
            <a:miter lim="800000"/>
            <a:headEnd/>
            <a:tailEnd/>
          </a:ln>
          <a:extLst/>
        </p:spPr>
        <p:txBody>
          <a:bodyPr/>
          <a:lstStyle/>
          <a:p>
            <a:endParaRPr lang="en-US"/>
          </a:p>
        </p:txBody>
      </p:sp>
      <p:sp>
        <p:nvSpPr>
          <p:cNvPr id="75" name="Freeform 74"/>
          <p:cNvSpPr>
            <a:spLocks/>
          </p:cNvSpPr>
          <p:nvPr/>
        </p:nvSpPr>
        <p:spPr bwMode="auto">
          <a:xfrm>
            <a:off x="6171434" y="3513892"/>
            <a:ext cx="377190" cy="274320"/>
          </a:xfrm>
          <a:custGeom>
            <a:avLst/>
            <a:gdLst>
              <a:gd name="T0" fmla="*/ 545 w 1773"/>
              <a:gd name="T1" fmla="*/ 136 h 1297"/>
              <a:gd name="T2" fmla="*/ 119 w 1773"/>
              <a:gd name="T3" fmla="*/ 679 h 1297"/>
              <a:gd name="T4" fmla="*/ 2 w 1773"/>
              <a:gd name="T5" fmla="*/ 837 h 1297"/>
              <a:gd name="T6" fmla="*/ 3 w 1773"/>
              <a:gd name="T7" fmla="*/ 892 h 1297"/>
              <a:gd name="T8" fmla="*/ 15 w 1773"/>
              <a:gd name="T9" fmla="*/ 1044 h 1297"/>
              <a:gd name="T10" fmla="*/ 170 w 1773"/>
              <a:gd name="T11" fmla="*/ 1121 h 1297"/>
              <a:gd name="T12" fmla="*/ 778 w 1773"/>
              <a:gd name="T13" fmla="*/ 1259 h 1297"/>
              <a:gd name="T14" fmla="*/ 948 w 1773"/>
              <a:gd name="T15" fmla="*/ 1296 h 1297"/>
              <a:gd name="T16" fmla="*/ 1093 w 1773"/>
              <a:gd name="T17" fmla="*/ 1263 h 1297"/>
              <a:gd name="T18" fmla="*/ 1607 w 1773"/>
              <a:gd name="T19" fmla="*/ 1125 h 1297"/>
              <a:gd name="T20" fmla="*/ 1737 w 1773"/>
              <a:gd name="T21" fmla="*/ 1089 h 1297"/>
              <a:gd name="T22" fmla="*/ 1745 w 1773"/>
              <a:gd name="T23" fmla="*/ 1086 h 1297"/>
              <a:gd name="T24" fmla="*/ 1751 w 1773"/>
              <a:gd name="T25" fmla="*/ 1026 h 1297"/>
              <a:gd name="T26" fmla="*/ 1769 w 1773"/>
              <a:gd name="T27" fmla="*/ 790 h 1297"/>
              <a:gd name="T28" fmla="*/ 1773 w 1773"/>
              <a:gd name="T29" fmla="*/ 727 h 1297"/>
              <a:gd name="T30" fmla="*/ 1773 w 1773"/>
              <a:gd name="T31" fmla="*/ 719 h 1297"/>
              <a:gd name="T32" fmla="*/ 1630 w 1773"/>
              <a:gd name="T33" fmla="*/ 600 h 1297"/>
              <a:gd name="T34" fmla="*/ 1071 w 1773"/>
              <a:gd name="T35" fmla="*/ 139 h 1297"/>
              <a:gd name="T36" fmla="*/ 928 w 1773"/>
              <a:gd name="T37" fmla="*/ 21 h 1297"/>
              <a:gd name="T38" fmla="*/ 921 w 1773"/>
              <a:gd name="T39" fmla="*/ 16 h 1297"/>
              <a:gd name="T40" fmla="*/ 873 w 1773"/>
              <a:gd name="T41" fmla="*/ 13 h 1297"/>
              <a:gd name="T42" fmla="*/ 700 w 1773"/>
              <a:gd name="T43" fmla="*/ 2 h 1297"/>
              <a:gd name="T44" fmla="*/ 655 w 1773"/>
              <a:gd name="T45" fmla="*/ 0 h 1297"/>
              <a:gd name="T46" fmla="*/ 652 w 1773"/>
              <a:gd name="T47" fmla="*/ 0 h 1297"/>
              <a:gd name="T48" fmla="*/ 545 w 1773"/>
              <a:gd name="T49" fmla="*/ 136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73" h="1297">
                <a:moveTo>
                  <a:pt x="545" y="136"/>
                </a:moveTo>
                <a:cubicBezTo>
                  <a:pt x="439" y="271"/>
                  <a:pt x="228" y="540"/>
                  <a:pt x="119" y="679"/>
                </a:cubicBezTo>
                <a:cubicBezTo>
                  <a:pt x="11" y="819"/>
                  <a:pt x="5" y="829"/>
                  <a:pt x="2" y="837"/>
                </a:cubicBezTo>
                <a:cubicBezTo>
                  <a:pt x="0" y="846"/>
                  <a:pt x="0" y="852"/>
                  <a:pt x="3" y="892"/>
                </a:cubicBezTo>
                <a:cubicBezTo>
                  <a:pt x="6" y="932"/>
                  <a:pt x="12" y="1006"/>
                  <a:pt x="15" y="1044"/>
                </a:cubicBezTo>
                <a:cubicBezTo>
                  <a:pt x="18" y="1083"/>
                  <a:pt x="19" y="1085"/>
                  <a:pt x="170" y="1121"/>
                </a:cubicBezTo>
                <a:cubicBezTo>
                  <a:pt x="321" y="1156"/>
                  <a:pt x="623" y="1224"/>
                  <a:pt x="778" y="1259"/>
                </a:cubicBezTo>
                <a:cubicBezTo>
                  <a:pt x="933" y="1293"/>
                  <a:pt x="941" y="1295"/>
                  <a:pt x="948" y="1296"/>
                </a:cubicBezTo>
                <a:cubicBezTo>
                  <a:pt x="956" y="1297"/>
                  <a:pt x="963" y="1297"/>
                  <a:pt x="1093" y="1263"/>
                </a:cubicBezTo>
                <a:cubicBezTo>
                  <a:pt x="1224" y="1228"/>
                  <a:pt x="1479" y="1159"/>
                  <a:pt x="1607" y="1125"/>
                </a:cubicBezTo>
                <a:cubicBezTo>
                  <a:pt x="1735" y="1090"/>
                  <a:pt x="1735" y="1090"/>
                  <a:pt x="1737" y="1089"/>
                </a:cubicBezTo>
                <a:cubicBezTo>
                  <a:pt x="1739" y="1088"/>
                  <a:pt x="1743" y="1087"/>
                  <a:pt x="1745" y="1086"/>
                </a:cubicBezTo>
                <a:cubicBezTo>
                  <a:pt x="1746" y="1085"/>
                  <a:pt x="1746" y="1085"/>
                  <a:pt x="1751" y="1026"/>
                </a:cubicBezTo>
                <a:cubicBezTo>
                  <a:pt x="1755" y="967"/>
                  <a:pt x="1764" y="850"/>
                  <a:pt x="1769" y="790"/>
                </a:cubicBezTo>
                <a:cubicBezTo>
                  <a:pt x="1773" y="731"/>
                  <a:pt x="1773" y="729"/>
                  <a:pt x="1773" y="727"/>
                </a:cubicBezTo>
                <a:cubicBezTo>
                  <a:pt x="1773" y="725"/>
                  <a:pt x="1773" y="721"/>
                  <a:pt x="1773" y="719"/>
                </a:cubicBezTo>
                <a:cubicBezTo>
                  <a:pt x="1772" y="717"/>
                  <a:pt x="1771" y="716"/>
                  <a:pt x="1630" y="600"/>
                </a:cubicBezTo>
                <a:cubicBezTo>
                  <a:pt x="1490" y="485"/>
                  <a:pt x="1211" y="255"/>
                  <a:pt x="1071" y="139"/>
                </a:cubicBezTo>
                <a:cubicBezTo>
                  <a:pt x="931" y="24"/>
                  <a:pt x="930" y="23"/>
                  <a:pt x="928" y="21"/>
                </a:cubicBezTo>
                <a:cubicBezTo>
                  <a:pt x="926" y="20"/>
                  <a:pt x="923" y="17"/>
                  <a:pt x="921" y="16"/>
                </a:cubicBezTo>
                <a:cubicBezTo>
                  <a:pt x="918" y="15"/>
                  <a:pt x="917" y="15"/>
                  <a:pt x="873" y="13"/>
                </a:cubicBezTo>
                <a:cubicBezTo>
                  <a:pt x="829" y="10"/>
                  <a:pt x="743" y="5"/>
                  <a:pt x="700" y="2"/>
                </a:cubicBezTo>
                <a:cubicBezTo>
                  <a:pt x="657" y="0"/>
                  <a:pt x="656" y="0"/>
                  <a:pt x="655" y="0"/>
                </a:cubicBezTo>
                <a:cubicBezTo>
                  <a:pt x="654" y="0"/>
                  <a:pt x="653" y="0"/>
                  <a:pt x="652" y="0"/>
                </a:cubicBezTo>
                <a:cubicBezTo>
                  <a:pt x="651" y="1"/>
                  <a:pt x="651" y="1"/>
                  <a:pt x="545" y="136"/>
                </a:cubicBezTo>
                <a:close/>
              </a:path>
            </a:pathLst>
          </a:custGeom>
          <a:noFill/>
          <a:ln w="0" cap="flat">
            <a:solidFill>
              <a:schemeClr val="bg1">
                <a:lumMod val="85000"/>
              </a:schemeClr>
            </a:solidFill>
            <a:prstDash val="dash"/>
            <a:miter lim="800000"/>
            <a:headEnd/>
            <a:tailEnd/>
          </a:ln>
          <a:extLst/>
        </p:spPr>
        <p:txBody>
          <a:bodyPr/>
          <a:lstStyle/>
          <a:p>
            <a:endParaRPr lang="en-US"/>
          </a:p>
        </p:txBody>
      </p:sp>
      <p:sp>
        <p:nvSpPr>
          <p:cNvPr id="76" name="Freeform 75"/>
          <p:cNvSpPr>
            <a:spLocks/>
          </p:cNvSpPr>
          <p:nvPr/>
        </p:nvSpPr>
        <p:spPr bwMode="auto">
          <a:xfrm>
            <a:off x="6613394" y="4390192"/>
            <a:ext cx="285750" cy="369570"/>
          </a:xfrm>
          <a:custGeom>
            <a:avLst/>
            <a:gdLst>
              <a:gd name="T0" fmla="*/ 128 w 1338"/>
              <a:gd name="T1" fmla="*/ 3 h 1730"/>
              <a:gd name="T2" fmla="*/ 121 w 1338"/>
              <a:gd name="T3" fmla="*/ 26 h 1730"/>
              <a:gd name="T4" fmla="*/ 96 w 1338"/>
              <a:gd name="T5" fmla="*/ 333 h 1730"/>
              <a:gd name="T6" fmla="*/ 19 w 1338"/>
              <a:gd name="T7" fmla="*/ 1376 h 1730"/>
              <a:gd name="T8" fmla="*/ 1 w 1338"/>
              <a:gd name="T9" fmla="*/ 1637 h 1730"/>
              <a:gd name="T10" fmla="*/ 173 w 1338"/>
              <a:gd name="T11" fmla="*/ 1654 h 1730"/>
              <a:gd name="T12" fmla="*/ 856 w 1338"/>
              <a:gd name="T13" fmla="*/ 1715 h 1730"/>
              <a:gd name="T14" fmla="*/ 1031 w 1338"/>
              <a:gd name="T15" fmla="*/ 1730 h 1730"/>
              <a:gd name="T16" fmla="*/ 1083 w 1338"/>
              <a:gd name="T17" fmla="*/ 1482 h 1730"/>
              <a:gd name="T18" fmla="*/ 1286 w 1338"/>
              <a:gd name="T19" fmla="*/ 501 h 1730"/>
              <a:gd name="T20" fmla="*/ 1338 w 1338"/>
              <a:gd name="T21" fmla="*/ 253 h 1730"/>
              <a:gd name="T22" fmla="*/ 1337 w 1338"/>
              <a:gd name="T23" fmla="*/ 247 h 1730"/>
              <a:gd name="T24" fmla="*/ 1135 w 1338"/>
              <a:gd name="T25" fmla="*/ 204 h 1730"/>
              <a:gd name="T26" fmla="*/ 338 w 1338"/>
              <a:gd name="T27" fmla="*/ 41 h 1730"/>
              <a:gd name="T28" fmla="*/ 135 w 1338"/>
              <a:gd name="T29" fmla="*/ 0 h 1730"/>
              <a:gd name="T30" fmla="*/ 128 w 1338"/>
              <a:gd name="T31" fmla="*/ 3 h 1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38" h="1730">
                <a:moveTo>
                  <a:pt x="128" y="3"/>
                </a:moveTo>
                <a:cubicBezTo>
                  <a:pt x="126" y="6"/>
                  <a:pt x="124" y="12"/>
                  <a:pt x="121" y="26"/>
                </a:cubicBezTo>
                <a:cubicBezTo>
                  <a:pt x="119" y="41"/>
                  <a:pt x="116" y="64"/>
                  <a:pt x="96" y="333"/>
                </a:cubicBezTo>
                <a:cubicBezTo>
                  <a:pt x="76" y="602"/>
                  <a:pt x="38" y="1118"/>
                  <a:pt x="19" y="1376"/>
                </a:cubicBezTo>
                <a:cubicBezTo>
                  <a:pt x="0" y="1634"/>
                  <a:pt x="0" y="1636"/>
                  <a:pt x="1" y="1637"/>
                </a:cubicBezTo>
                <a:cubicBezTo>
                  <a:pt x="1" y="1638"/>
                  <a:pt x="2" y="1638"/>
                  <a:pt x="173" y="1654"/>
                </a:cubicBezTo>
                <a:cubicBezTo>
                  <a:pt x="343" y="1669"/>
                  <a:pt x="684" y="1700"/>
                  <a:pt x="856" y="1715"/>
                </a:cubicBezTo>
                <a:cubicBezTo>
                  <a:pt x="1027" y="1730"/>
                  <a:pt x="1030" y="1730"/>
                  <a:pt x="1031" y="1730"/>
                </a:cubicBezTo>
                <a:cubicBezTo>
                  <a:pt x="1032" y="1729"/>
                  <a:pt x="1032" y="1728"/>
                  <a:pt x="1083" y="1482"/>
                </a:cubicBezTo>
                <a:cubicBezTo>
                  <a:pt x="1134" y="1237"/>
                  <a:pt x="1235" y="746"/>
                  <a:pt x="1286" y="501"/>
                </a:cubicBezTo>
                <a:cubicBezTo>
                  <a:pt x="1338" y="255"/>
                  <a:pt x="1338" y="254"/>
                  <a:pt x="1338" y="253"/>
                </a:cubicBezTo>
                <a:cubicBezTo>
                  <a:pt x="1338" y="251"/>
                  <a:pt x="1338" y="248"/>
                  <a:pt x="1337" y="247"/>
                </a:cubicBezTo>
                <a:cubicBezTo>
                  <a:pt x="1336" y="245"/>
                  <a:pt x="1335" y="245"/>
                  <a:pt x="1135" y="204"/>
                </a:cubicBezTo>
                <a:cubicBezTo>
                  <a:pt x="935" y="163"/>
                  <a:pt x="537" y="82"/>
                  <a:pt x="338" y="41"/>
                </a:cubicBezTo>
                <a:cubicBezTo>
                  <a:pt x="138" y="1"/>
                  <a:pt x="137" y="0"/>
                  <a:pt x="135" y="0"/>
                </a:cubicBezTo>
                <a:cubicBezTo>
                  <a:pt x="133" y="0"/>
                  <a:pt x="130" y="0"/>
                  <a:pt x="128" y="3"/>
                </a:cubicBezTo>
                <a:close/>
              </a:path>
            </a:pathLst>
          </a:custGeom>
          <a:noFill/>
          <a:ln w="0" cap="flat">
            <a:solidFill>
              <a:srgbClr val="D2E3F3"/>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7" name="Freeform 76"/>
          <p:cNvSpPr>
            <a:spLocks/>
          </p:cNvSpPr>
          <p:nvPr/>
        </p:nvSpPr>
        <p:spPr bwMode="auto">
          <a:xfrm>
            <a:off x="6281924" y="4344472"/>
            <a:ext cx="312420" cy="365760"/>
          </a:xfrm>
          <a:custGeom>
            <a:avLst/>
            <a:gdLst>
              <a:gd name="T0" fmla="*/ 1080 w 1471"/>
              <a:gd name="T1" fmla="*/ 1711 h 1714"/>
              <a:gd name="T2" fmla="*/ 1130 w 1471"/>
              <a:gd name="T3" fmla="*/ 1678 h 1714"/>
              <a:gd name="T4" fmla="*/ 1306 w 1471"/>
              <a:gd name="T5" fmla="*/ 1562 h 1714"/>
              <a:gd name="T6" fmla="*/ 1356 w 1471"/>
              <a:gd name="T7" fmla="*/ 1527 h 1714"/>
              <a:gd name="T8" fmla="*/ 1378 w 1471"/>
              <a:gd name="T9" fmla="*/ 1269 h 1714"/>
              <a:gd name="T10" fmla="*/ 1452 w 1471"/>
              <a:gd name="T11" fmla="*/ 261 h 1714"/>
              <a:gd name="T12" fmla="*/ 1469 w 1471"/>
              <a:gd name="T13" fmla="*/ 4 h 1714"/>
              <a:gd name="T14" fmla="*/ 1247 w 1471"/>
              <a:gd name="T15" fmla="*/ 9 h 1714"/>
              <a:gd name="T16" fmla="*/ 394 w 1471"/>
              <a:gd name="T17" fmla="*/ 47 h 1714"/>
              <a:gd name="T18" fmla="*/ 177 w 1471"/>
              <a:gd name="T19" fmla="*/ 57 h 1714"/>
              <a:gd name="T20" fmla="*/ 170 w 1471"/>
              <a:gd name="T21" fmla="*/ 63 h 1714"/>
              <a:gd name="T22" fmla="*/ 140 w 1471"/>
              <a:gd name="T23" fmla="*/ 315 h 1714"/>
              <a:gd name="T24" fmla="*/ 28 w 1471"/>
              <a:gd name="T25" fmla="*/ 1286 h 1714"/>
              <a:gd name="T26" fmla="*/ 0 w 1471"/>
              <a:gd name="T27" fmla="*/ 1532 h 1714"/>
              <a:gd name="T28" fmla="*/ 99 w 1471"/>
              <a:gd name="T29" fmla="*/ 1545 h 1714"/>
              <a:gd name="T30" fmla="*/ 518 w 1471"/>
              <a:gd name="T31" fmla="*/ 1589 h 1714"/>
              <a:gd name="T32" fmla="*/ 718 w 1471"/>
              <a:gd name="T33" fmla="*/ 1612 h 1714"/>
              <a:gd name="T34" fmla="*/ 847 w 1471"/>
              <a:gd name="T35" fmla="*/ 1641 h 1714"/>
              <a:gd name="T36" fmla="*/ 997 w 1471"/>
              <a:gd name="T37" fmla="*/ 1688 h 1714"/>
              <a:gd name="T38" fmla="*/ 1061 w 1471"/>
              <a:gd name="T39" fmla="*/ 1710 h 1714"/>
              <a:gd name="T40" fmla="*/ 1073 w 1471"/>
              <a:gd name="T41" fmla="*/ 1714 h 1714"/>
              <a:gd name="T42" fmla="*/ 1076 w 1471"/>
              <a:gd name="T43" fmla="*/ 1713 h 1714"/>
              <a:gd name="T44" fmla="*/ 1080 w 1471"/>
              <a:gd name="T45" fmla="*/ 1711 h 1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1" h="1714">
                <a:moveTo>
                  <a:pt x="1080" y="1711"/>
                </a:moveTo>
                <a:cubicBezTo>
                  <a:pt x="1082" y="1709"/>
                  <a:pt x="1085" y="1707"/>
                  <a:pt x="1130" y="1678"/>
                </a:cubicBezTo>
                <a:cubicBezTo>
                  <a:pt x="1175" y="1648"/>
                  <a:pt x="1261" y="1592"/>
                  <a:pt x="1306" y="1562"/>
                </a:cubicBezTo>
                <a:cubicBezTo>
                  <a:pt x="1351" y="1532"/>
                  <a:pt x="1354" y="1530"/>
                  <a:pt x="1356" y="1527"/>
                </a:cubicBezTo>
                <a:cubicBezTo>
                  <a:pt x="1358" y="1524"/>
                  <a:pt x="1359" y="1522"/>
                  <a:pt x="1378" y="1269"/>
                </a:cubicBezTo>
                <a:cubicBezTo>
                  <a:pt x="1397" y="1017"/>
                  <a:pt x="1434" y="513"/>
                  <a:pt x="1452" y="261"/>
                </a:cubicBezTo>
                <a:cubicBezTo>
                  <a:pt x="1471" y="8"/>
                  <a:pt x="1471" y="6"/>
                  <a:pt x="1469" y="4"/>
                </a:cubicBezTo>
                <a:cubicBezTo>
                  <a:pt x="1466" y="2"/>
                  <a:pt x="1462" y="0"/>
                  <a:pt x="1247" y="9"/>
                </a:cubicBezTo>
                <a:cubicBezTo>
                  <a:pt x="1032" y="18"/>
                  <a:pt x="607" y="37"/>
                  <a:pt x="394" y="47"/>
                </a:cubicBezTo>
                <a:cubicBezTo>
                  <a:pt x="180" y="56"/>
                  <a:pt x="179" y="56"/>
                  <a:pt x="177" y="57"/>
                </a:cubicBezTo>
                <a:cubicBezTo>
                  <a:pt x="175" y="58"/>
                  <a:pt x="171" y="60"/>
                  <a:pt x="170" y="63"/>
                </a:cubicBezTo>
                <a:cubicBezTo>
                  <a:pt x="168" y="66"/>
                  <a:pt x="168" y="71"/>
                  <a:pt x="140" y="315"/>
                </a:cubicBezTo>
                <a:cubicBezTo>
                  <a:pt x="112" y="559"/>
                  <a:pt x="56" y="1044"/>
                  <a:pt x="28" y="1286"/>
                </a:cubicBezTo>
                <a:cubicBezTo>
                  <a:pt x="0" y="1529"/>
                  <a:pt x="0" y="1531"/>
                  <a:pt x="0" y="1532"/>
                </a:cubicBezTo>
                <a:cubicBezTo>
                  <a:pt x="0" y="1533"/>
                  <a:pt x="0" y="1534"/>
                  <a:pt x="99" y="1545"/>
                </a:cubicBezTo>
                <a:cubicBezTo>
                  <a:pt x="199" y="1556"/>
                  <a:pt x="398" y="1577"/>
                  <a:pt x="518" y="1589"/>
                </a:cubicBezTo>
                <a:cubicBezTo>
                  <a:pt x="638" y="1601"/>
                  <a:pt x="678" y="1605"/>
                  <a:pt x="718" y="1612"/>
                </a:cubicBezTo>
                <a:cubicBezTo>
                  <a:pt x="758" y="1618"/>
                  <a:pt x="797" y="1627"/>
                  <a:pt x="847" y="1641"/>
                </a:cubicBezTo>
                <a:cubicBezTo>
                  <a:pt x="897" y="1656"/>
                  <a:pt x="958" y="1676"/>
                  <a:pt x="997" y="1688"/>
                </a:cubicBezTo>
                <a:cubicBezTo>
                  <a:pt x="1036" y="1701"/>
                  <a:pt x="1052" y="1707"/>
                  <a:pt x="1061" y="1710"/>
                </a:cubicBezTo>
                <a:cubicBezTo>
                  <a:pt x="1070" y="1713"/>
                  <a:pt x="1072" y="1713"/>
                  <a:pt x="1073" y="1714"/>
                </a:cubicBezTo>
                <a:cubicBezTo>
                  <a:pt x="1074" y="1714"/>
                  <a:pt x="1075" y="1714"/>
                  <a:pt x="1076" y="1713"/>
                </a:cubicBezTo>
                <a:cubicBezTo>
                  <a:pt x="1077" y="1713"/>
                  <a:pt x="1078" y="1712"/>
                  <a:pt x="1080" y="1711"/>
                </a:cubicBezTo>
                <a:close/>
              </a:path>
            </a:pathLst>
          </a:custGeom>
          <a:noFill/>
          <a:ln w="0" cap="flat">
            <a:solidFill>
              <a:schemeClr val="bg1">
                <a:lumMod val="8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8" name="Freeform 77"/>
          <p:cNvSpPr>
            <a:spLocks/>
          </p:cNvSpPr>
          <p:nvPr/>
        </p:nvSpPr>
        <p:spPr bwMode="auto">
          <a:xfrm>
            <a:off x="4129274" y="2450902"/>
            <a:ext cx="255270" cy="217170"/>
          </a:xfrm>
          <a:custGeom>
            <a:avLst/>
            <a:gdLst>
              <a:gd name="T0" fmla="*/ 10 w 1194"/>
              <a:gd name="T1" fmla="*/ 743 h 1032"/>
              <a:gd name="T2" fmla="*/ 47 w 1194"/>
              <a:gd name="T3" fmla="*/ 798 h 1032"/>
              <a:gd name="T4" fmla="*/ 175 w 1194"/>
              <a:gd name="T5" fmla="*/ 985 h 1032"/>
              <a:gd name="T6" fmla="*/ 208 w 1194"/>
              <a:gd name="T7" fmla="*/ 1032 h 1032"/>
              <a:gd name="T8" fmla="*/ 374 w 1194"/>
              <a:gd name="T9" fmla="*/ 964 h 1032"/>
              <a:gd name="T10" fmla="*/ 1027 w 1194"/>
              <a:gd name="T11" fmla="*/ 691 h 1032"/>
              <a:gd name="T12" fmla="*/ 1194 w 1194"/>
              <a:gd name="T13" fmla="*/ 621 h 1032"/>
              <a:gd name="T14" fmla="*/ 1193 w 1194"/>
              <a:gd name="T15" fmla="*/ 616 h 1032"/>
              <a:gd name="T16" fmla="*/ 1047 w 1194"/>
              <a:gd name="T17" fmla="*/ 511 h 1032"/>
              <a:gd name="T18" fmla="*/ 475 w 1194"/>
              <a:gd name="T19" fmla="*/ 103 h 1032"/>
              <a:gd name="T20" fmla="*/ 329 w 1194"/>
              <a:gd name="T21" fmla="*/ 0 h 1032"/>
              <a:gd name="T22" fmla="*/ 326 w 1194"/>
              <a:gd name="T23" fmla="*/ 1 h 1032"/>
              <a:gd name="T24" fmla="*/ 271 w 1194"/>
              <a:gd name="T25" fmla="*/ 121 h 1032"/>
              <a:gd name="T26" fmla="*/ 60 w 1194"/>
              <a:gd name="T27" fmla="*/ 585 h 1032"/>
              <a:gd name="T28" fmla="*/ 5 w 1194"/>
              <a:gd name="T29" fmla="*/ 708 h 1032"/>
              <a:gd name="T30" fmla="*/ 0 w 1194"/>
              <a:gd name="T31" fmla="*/ 719 h 1032"/>
              <a:gd name="T32" fmla="*/ 2 w 1194"/>
              <a:gd name="T33" fmla="*/ 731 h 1032"/>
              <a:gd name="T34" fmla="*/ 10 w 1194"/>
              <a:gd name="T35" fmla="*/ 743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94" h="1032">
                <a:moveTo>
                  <a:pt x="10" y="743"/>
                </a:moveTo>
                <a:cubicBezTo>
                  <a:pt x="13" y="746"/>
                  <a:pt x="14" y="750"/>
                  <a:pt x="47" y="798"/>
                </a:cubicBezTo>
                <a:cubicBezTo>
                  <a:pt x="79" y="846"/>
                  <a:pt x="143" y="938"/>
                  <a:pt x="175" y="985"/>
                </a:cubicBezTo>
                <a:cubicBezTo>
                  <a:pt x="207" y="1031"/>
                  <a:pt x="208" y="1032"/>
                  <a:pt x="208" y="1032"/>
                </a:cubicBezTo>
                <a:cubicBezTo>
                  <a:pt x="209" y="1032"/>
                  <a:pt x="210" y="1032"/>
                  <a:pt x="374" y="964"/>
                </a:cubicBezTo>
                <a:cubicBezTo>
                  <a:pt x="537" y="896"/>
                  <a:pt x="863" y="759"/>
                  <a:pt x="1027" y="691"/>
                </a:cubicBezTo>
                <a:cubicBezTo>
                  <a:pt x="1191" y="622"/>
                  <a:pt x="1193" y="622"/>
                  <a:pt x="1194" y="621"/>
                </a:cubicBezTo>
                <a:cubicBezTo>
                  <a:pt x="1194" y="619"/>
                  <a:pt x="1194" y="617"/>
                  <a:pt x="1193" y="616"/>
                </a:cubicBezTo>
                <a:cubicBezTo>
                  <a:pt x="1193" y="614"/>
                  <a:pt x="1191" y="613"/>
                  <a:pt x="1047" y="511"/>
                </a:cubicBezTo>
                <a:cubicBezTo>
                  <a:pt x="904" y="409"/>
                  <a:pt x="618" y="205"/>
                  <a:pt x="475" y="103"/>
                </a:cubicBezTo>
                <a:cubicBezTo>
                  <a:pt x="332" y="1"/>
                  <a:pt x="330" y="0"/>
                  <a:pt x="329" y="0"/>
                </a:cubicBezTo>
                <a:cubicBezTo>
                  <a:pt x="328" y="0"/>
                  <a:pt x="327" y="0"/>
                  <a:pt x="326" y="1"/>
                </a:cubicBezTo>
                <a:cubicBezTo>
                  <a:pt x="325" y="2"/>
                  <a:pt x="324" y="4"/>
                  <a:pt x="271" y="121"/>
                </a:cubicBezTo>
                <a:cubicBezTo>
                  <a:pt x="218" y="238"/>
                  <a:pt x="113" y="469"/>
                  <a:pt x="60" y="585"/>
                </a:cubicBezTo>
                <a:cubicBezTo>
                  <a:pt x="7" y="702"/>
                  <a:pt x="6" y="705"/>
                  <a:pt x="5" y="708"/>
                </a:cubicBezTo>
                <a:cubicBezTo>
                  <a:pt x="3" y="711"/>
                  <a:pt x="1" y="715"/>
                  <a:pt x="0" y="719"/>
                </a:cubicBezTo>
                <a:cubicBezTo>
                  <a:pt x="0" y="722"/>
                  <a:pt x="0" y="726"/>
                  <a:pt x="2" y="731"/>
                </a:cubicBezTo>
                <a:cubicBezTo>
                  <a:pt x="4" y="735"/>
                  <a:pt x="7" y="739"/>
                  <a:pt x="10" y="743"/>
                </a:cubicBezTo>
                <a:close/>
              </a:path>
            </a:pathLst>
          </a:custGeom>
          <a:solidFill>
            <a:schemeClr val="bg1">
              <a:lumMod val="85000"/>
            </a:schemeClr>
          </a:solidFill>
          <a:ln w="0" cap="flat">
            <a:noFill/>
            <a:prstDash val="solid"/>
            <a:miter lim="800000"/>
            <a:headEnd/>
            <a:tailEnd/>
          </a:ln>
          <a:extLst/>
        </p:spPr>
        <p:txBody>
          <a:bodyPr/>
          <a:lstStyle/>
          <a:p>
            <a:endParaRPr lang="en-US"/>
          </a:p>
        </p:txBody>
      </p:sp>
      <p:sp>
        <p:nvSpPr>
          <p:cNvPr id="79" name="Freeform 78"/>
          <p:cNvSpPr>
            <a:spLocks/>
          </p:cNvSpPr>
          <p:nvPr/>
        </p:nvSpPr>
        <p:spPr bwMode="auto">
          <a:xfrm>
            <a:off x="5912354" y="1925122"/>
            <a:ext cx="198120" cy="205740"/>
          </a:xfrm>
          <a:custGeom>
            <a:avLst/>
            <a:gdLst>
              <a:gd name="T0" fmla="*/ 733 w 929"/>
              <a:gd name="T1" fmla="*/ 1 h 964"/>
              <a:gd name="T2" fmla="*/ 738 w 929"/>
              <a:gd name="T3" fmla="*/ 10 h 964"/>
              <a:gd name="T4" fmla="*/ 756 w 929"/>
              <a:gd name="T5" fmla="*/ 33 h 964"/>
              <a:gd name="T6" fmla="*/ 763 w 929"/>
              <a:gd name="T7" fmla="*/ 65 h 964"/>
              <a:gd name="T8" fmla="*/ 758 w 929"/>
              <a:gd name="T9" fmla="*/ 101 h 964"/>
              <a:gd name="T10" fmla="*/ 720 w 929"/>
              <a:gd name="T11" fmla="*/ 167 h 964"/>
              <a:gd name="T12" fmla="*/ 525 w 929"/>
              <a:gd name="T13" fmla="*/ 392 h 964"/>
              <a:gd name="T14" fmla="*/ 124 w 929"/>
              <a:gd name="T15" fmla="*/ 824 h 964"/>
              <a:gd name="T16" fmla="*/ 7 w 929"/>
              <a:gd name="T17" fmla="*/ 953 h 964"/>
              <a:gd name="T18" fmla="*/ 0 w 929"/>
              <a:gd name="T19" fmla="*/ 962 h 964"/>
              <a:gd name="T20" fmla="*/ 0 w 929"/>
              <a:gd name="T21" fmla="*/ 964 h 964"/>
              <a:gd name="T22" fmla="*/ 70 w 929"/>
              <a:gd name="T23" fmla="*/ 914 h 964"/>
              <a:gd name="T24" fmla="*/ 344 w 929"/>
              <a:gd name="T25" fmla="*/ 719 h 964"/>
              <a:gd name="T26" fmla="*/ 414 w 929"/>
              <a:gd name="T27" fmla="*/ 668 h 964"/>
              <a:gd name="T28" fmla="*/ 415 w 929"/>
              <a:gd name="T29" fmla="*/ 667 h 964"/>
              <a:gd name="T30" fmla="*/ 410 w 929"/>
              <a:gd name="T31" fmla="*/ 668 h 964"/>
              <a:gd name="T32" fmla="*/ 399 w 929"/>
              <a:gd name="T33" fmla="*/ 672 h 964"/>
              <a:gd name="T34" fmla="*/ 387 w 929"/>
              <a:gd name="T35" fmla="*/ 675 h 964"/>
              <a:gd name="T36" fmla="*/ 380 w 929"/>
              <a:gd name="T37" fmla="*/ 671 h 964"/>
              <a:gd name="T38" fmla="*/ 377 w 929"/>
              <a:gd name="T39" fmla="*/ 661 h 964"/>
              <a:gd name="T40" fmla="*/ 385 w 929"/>
              <a:gd name="T41" fmla="*/ 643 h 964"/>
              <a:gd name="T42" fmla="*/ 427 w 929"/>
              <a:gd name="T43" fmla="*/ 591 h 964"/>
              <a:gd name="T44" fmla="*/ 537 w 929"/>
              <a:gd name="T45" fmla="*/ 471 h 964"/>
              <a:gd name="T46" fmla="*/ 650 w 929"/>
              <a:gd name="T47" fmla="*/ 348 h 964"/>
              <a:gd name="T48" fmla="*/ 728 w 929"/>
              <a:gd name="T49" fmla="*/ 269 h 964"/>
              <a:gd name="T50" fmla="*/ 786 w 929"/>
              <a:gd name="T51" fmla="*/ 216 h 964"/>
              <a:gd name="T52" fmla="*/ 839 w 929"/>
              <a:gd name="T53" fmla="*/ 186 h 964"/>
              <a:gd name="T54" fmla="*/ 868 w 929"/>
              <a:gd name="T55" fmla="*/ 176 h 964"/>
              <a:gd name="T56" fmla="*/ 886 w 929"/>
              <a:gd name="T57" fmla="*/ 180 h 964"/>
              <a:gd name="T58" fmla="*/ 905 w 929"/>
              <a:gd name="T59" fmla="*/ 190 h 964"/>
              <a:gd name="T60" fmla="*/ 917 w 929"/>
              <a:gd name="T61" fmla="*/ 202 h 964"/>
              <a:gd name="T62" fmla="*/ 923 w 929"/>
              <a:gd name="T63" fmla="*/ 210 h 964"/>
              <a:gd name="T64" fmla="*/ 928 w 929"/>
              <a:gd name="T65" fmla="*/ 214 h 964"/>
              <a:gd name="T66" fmla="*/ 929 w 929"/>
              <a:gd name="T67" fmla="*/ 209 h 964"/>
              <a:gd name="T68" fmla="*/ 928 w 929"/>
              <a:gd name="T69" fmla="*/ 194 h 964"/>
              <a:gd name="T70" fmla="*/ 919 w 929"/>
              <a:gd name="T71" fmla="*/ 163 h 964"/>
              <a:gd name="T72" fmla="*/ 891 w 929"/>
              <a:gd name="T73" fmla="*/ 108 h 964"/>
              <a:gd name="T74" fmla="*/ 859 w 929"/>
              <a:gd name="T75" fmla="*/ 69 h 964"/>
              <a:gd name="T76" fmla="*/ 818 w 929"/>
              <a:gd name="T77" fmla="*/ 37 h 964"/>
              <a:gd name="T78" fmla="*/ 780 w 929"/>
              <a:gd name="T79" fmla="*/ 15 h 964"/>
              <a:gd name="T80" fmla="*/ 744 w 929"/>
              <a:gd name="T81" fmla="*/ 3 h 964"/>
              <a:gd name="T82" fmla="*/ 733 w 929"/>
              <a:gd name="T83" fmla="*/ 1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9" h="964">
                <a:moveTo>
                  <a:pt x="733" y="1"/>
                </a:moveTo>
                <a:cubicBezTo>
                  <a:pt x="733" y="2"/>
                  <a:pt x="734" y="4"/>
                  <a:pt x="738" y="10"/>
                </a:cubicBezTo>
                <a:cubicBezTo>
                  <a:pt x="743" y="15"/>
                  <a:pt x="751" y="24"/>
                  <a:pt x="756" y="33"/>
                </a:cubicBezTo>
                <a:cubicBezTo>
                  <a:pt x="761" y="43"/>
                  <a:pt x="763" y="54"/>
                  <a:pt x="763" y="65"/>
                </a:cubicBezTo>
                <a:cubicBezTo>
                  <a:pt x="763" y="76"/>
                  <a:pt x="762" y="88"/>
                  <a:pt x="758" y="101"/>
                </a:cubicBezTo>
                <a:cubicBezTo>
                  <a:pt x="754" y="115"/>
                  <a:pt x="748" y="130"/>
                  <a:pt x="720" y="167"/>
                </a:cubicBezTo>
                <a:cubicBezTo>
                  <a:pt x="692" y="204"/>
                  <a:pt x="643" y="264"/>
                  <a:pt x="525" y="392"/>
                </a:cubicBezTo>
                <a:cubicBezTo>
                  <a:pt x="408" y="521"/>
                  <a:pt x="223" y="718"/>
                  <a:pt x="124" y="824"/>
                </a:cubicBezTo>
                <a:cubicBezTo>
                  <a:pt x="25" y="931"/>
                  <a:pt x="13" y="945"/>
                  <a:pt x="7" y="953"/>
                </a:cubicBezTo>
                <a:cubicBezTo>
                  <a:pt x="0" y="961"/>
                  <a:pt x="0" y="962"/>
                  <a:pt x="0" y="962"/>
                </a:cubicBezTo>
                <a:cubicBezTo>
                  <a:pt x="0" y="963"/>
                  <a:pt x="0" y="963"/>
                  <a:pt x="0" y="964"/>
                </a:cubicBezTo>
                <a:cubicBezTo>
                  <a:pt x="1" y="964"/>
                  <a:pt x="2" y="963"/>
                  <a:pt x="70" y="914"/>
                </a:cubicBezTo>
                <a:cubicBezTo>
                  <a:pt x="139" y="865"/>
                  <a:pt x="275" y="768"/>
                  <a:pt x="344" y="719"/>
                </a:cubicBezTo>
                <a:cubicBezTo>
                  <a:pt x="413" y="670"/>
                  <a:pt x="414" y="669"/>
                  <a:pt x="414" y="668"/>
                </a:cubicBezTo>
                <a:cubicBezTo>
                  <a:pt x="415" y="668"/>
                  <a:pt x="416" y="667"/>
                  <a:pt x="415" y="667"/>
                </a:cubicBezTo>
                <a:cubicBezTo>
                  <a:pt x="415" y="667"/>
                  <a:pt x="413" y="667"/>
                  <a:pt x="410" y="668"/>
                </a:cubicBezTo>
                <a:cubicBezTo>
                  <a:pt x="408" y="669"/>
                  <a:pt x="404" y="671"/>
                  <a:pt x="399" y="672"/>
                </a:cubicBezTo>
                <a:cubicBezTo>
                  <a:pt x="395" y="674"/>
                  <a:pt x="390" y="675"/>
                  <a:pt x="387" y="675"/>
                </a:cubicBezTo>
                <a:cubicBezTo>
                  <a:pt x="383" y="674"/>
                  <a:pt x="381" y="673"/>
                  <a:pt x="380" y="671"/>
                </a:cubicBezTo>
                <a:cubicBezTo>
                  <a:pt x="378" y="668"/>
                  <a:pt x="377" y="665"/>
                  <a:pt x="377" y="661"/>
                </a:cubicBezTo>
                <a:cubicBezTo>
                  <a:pt x="377" y="657"/>
                  <a:pt x="379" y="652"/>
                  <a:pt x="385" y="643"/>
                </a:cubicBezTo>
                <a:cubicBezTo>
                  <a:pt x="391" y="634"/>
                  <a:pt x="401" y="620"/>
                  <a:pt x="427" y="591"/>
                </a:cubicBezTo>
                <a:cubicBezTo>
                  <a:pt x="454" y="561"/>
                  <a:pt x="496" y="516"/>
                  <a:pt x="537" y="471"/>
                </a:cubicBezTo>
                <a:cubicBezTo>
                  <a:pt x="578" y="426"/>
                  <a:pt x="618" y="382"/>
                  <a:pt x="650" y="348"/>
                </a:cubicBezTo>
                <a:cubicBezTo>
                  <a:pt x="682" y="314"/>
                  <a:pt x="706" y="290"/>
                  <a:pt x="728" y="269"/>
                </a:cubicBezTo>
                <a:cubicBezTo>
                  <a:pt x="749" y="248"/>
                  <a:pt x="767" y="230"/>
                  <a:pt x="786" y="216"/>
                </a:cubicBezTo>
                <a:cubicBezTo>
                  <a:pt x="805" y="201"/>
                  <a:pt x="825" y="192"/>
                  <a:pt x="839" y="186"/>
                </a:cubicBezTo>
                <a:cubicBezTo>
                  <a:pt x="853" y="179"/>
                  <a:pt x="862" y="177"/>
                  <a:pt x="868" y="176"/>
                </a:cubicBezTo>
                <a:cubicBezTo>
                  <a:pt x="875" y="176"/>
                  <a:pt x="879" y="178"/>
                  <a:pt x="886" y="180"/>
                </a:cubicBezTo>
                <a:cubicBezTo>
                  <a:pt x="892" y="183"/>
                  <a:pt x="899" y="186"/>
                  <a:pt x="905" y="190"/>
                </a:cubicBezTo>
                <a:cubicBezTo>
                  <a:pt x="910" y="194"/>
                  <a:pt x="914" y="198"/>
                  <a:pt x="917" y="202"/>
                </a:cubicBezTo>
                <a:cubicBezTo>
                  <a:pt x="920" y="205"/>
                  <a:pt x="922" y="208"/>
                  <a:pt x="923" y="210"/>
                </a:cubicBezTo>
                <a:cubicBezTo>
                  <a:pt x="925" y="212"/>
                  <a:pt x="927" y="214"/>
                  <a:pt x="928" y="214"/>
                </a:cubicBezTo>
                <a:cubicBezTo>
                  <a:pt x="929" y="214"/>
                  <a:pt x="929" y="212"/>
                  <a:pt x="929" y="209"/>
                </a:cubicBezTo>
                <a:cubicBezTo>
                  <a:pt x="929" y="206"/>
                  <a:pt x="929" y="201"/>
                  <a:pt x="928" y="194"/>
                </a:cubicBezTo>
                <a:cubicBezTo>
                  <a:pt x="927" y="187"/>
                  <a:pt x="925" y="179"/>
                  <a:pt x="919" y="163"/>
                </a:cubicBezTo>
                <a:cubicBezTo>
                  <a:pt x="913" y="148"/>
                  <a:pt x="902" y="125"/>
                  <a:pt x="891" y="108"/>
                </a:cubicBezTo>
                <a:cubicBezTo>
                  <a:pt x="881" y="92"/>
                  <a:pt x="871" y="80"/>
                  <a:pt x="859" y="69"/>
                </a:cubicBezTo>
                <a:cubicBezTo>
                  <a:pt x="846" y="58"/>
                  <a:pt x="831" y="46"/>
                  <a:pt x="818" y="37"/>
                </a:cubicBezTo>
                <a:cubicBezTo>
                  <a:pt x="805" y="27"/>
                  <a:pt x="793" y="21"/>
                  <a:pt x="780" y="15"/>
                </a:cubicBezTo>
                <a:cubicBezTo>
                  <a:pt x="766" y="9"/>
                  <a:pt x="752" y="5"/>
                  <a:pt x="744" y="3"/>
                </a:cubicBezTo>
                <a:cubicBezTo>
                  <a:pt x="736" y="1"/>
                  <a:pt x="734" y="0"/>
                  <a:pt x="733" y="1"/>
                </a:cubicBezTo>
                <a:close/>
              </a:path>
            </a:pathLst>
          </a:custGeom>
          <a:solidFill>
            <a:schemeClr val="bg1">
              <a:lumMod val="85000"/>
            </a:schemeClr>
          </a:solidFill>
          <a:ln w="0" cap="flat">
            <a:noFill/>
            <a:prstDash val="solid"/>
            <a:miter lim="800000"/>
            <a:headEnd/>
            <a:tailEnd/>
          </a:ln>
          <a:extLst/>
        </p:spPr>
        <p:txBody>
          <a:bodyPr/>
          <a:lstStyle/>
          <a:p>
            <a:endParaRPr lang="en-US"/>
          </a:p>
        </p:txBody>
      </p:sp>
      <p:cxnSp>
        <p:nvCxnSpPr>
          <p:cNvPr id="80" name="Straight Connector 79"/>
          <p:cNvCxnSpPr/>
          <p:nvPr/>
        </p:nvCxnSpPr>
        <p:spPr>
          <a:xfrm flipV="1">
            <a:off x="1676904" y="3972197"/>
            <a:ext cx="1064545" cy="680885"/>
          </a:xfrm>
          <a:prstGeom prst="line">
            <a:avLst/>
          </a:prstGeom>
          <a:ln w="28575">
            <a:gradFill>
              <a:gsLst>
                <a:gs pos="100000">
                  <a:srgbClr val="BBC737"/>
                </a:gs>
                <a:gs pos="0">
                  <a:srgbClr val="01B29C"/>
                </a:gs>
              </a:gsLst>
              <a:lin ang="5400000" scaled="1"/>
            </a:gradFill>
          </a:ln>
        </p:spPr>
        <p:style>
          <a:lnRef idx="1">
            <a:schemeClr val="accent1"/>
          </a:lnRef>
          <a:fillRef idx="0">
            <a:schemeClr val="accent1"/>
          </a:fillRef>
          <a:effectRef idx="0">
            <a:schemeClr val="accent1"/>
          </a:effectRef>
          <a:fontRef idx="minor">
            <a:schemeClr val="tx1"/>
          </a:fontRef>
        </p:style>
      </p:cxnSp>
      <p:sp>
        <p:nvSpPr>
          <p:cNvPr id="81" name="Freeform 80"/>
          <p:cNvSpPr>
            <a:spLocks/>
          </p:cNvSpPr>
          <p:nvPr/>
        </p:nvSpPr>
        <p:spPr bwMode="auto">
          <a:xfrm>
            <a:off x="3064764" y="3666635"/>
            <a:ext cx="589779" cy="239344"/>
          </a:xfrm>
          <a:custGeom>
            <a:avLst/>
            <a:gdLst>
              <a:gd name="T0" fmla="*/ 372 w 4212"/>
              <a:gd name="T1" fmla="*/ 244 h 1317"/>
              <a:gd name="T2" fmla="*/ 862 w 4212"/>
              <a:gd name="T3" fmla="*/ 373 h 1317"/>
              <a:gd name="T4" fmla="*/ 1026 w 4212"/>
              <a:gd name="T5" fmla="*/ 451 h 1317"/>
              <a:gd name="T6" fmla="*/ 1243 w 4212"/>
              <a:gd name="T7" fmla="*/ 671 h 1317"/>
              <a:gd name="T8" fmla="*/ 1359 w 4212"/>
              <a:gd name="T9" fmla="*/ 792 h 1317"/>
              <a:gd name="T10" fmla="*/ 1557 w 4212"/>
              <a:gd name="T11" fmla="*/ 910 h 1317"/>
              <a:gd name="T12" fmla="*/ 1684 w 4212"/>
              <a:gd name="T13" fmla="*/ 980 h 1317"/>
              <a:gd name="T14" fmla="*/ 2023 w 4212"/>
              <a:gd name="T15" fmla="*/ 1057 h 1317"/>
              <a:gd name="T16" fmla="*/ 3498 w 4212"/>
              <a:gd name="T17" fmla="*/ 1317 h 1317"/>
              <a:gd name="T18" fmla="*/ 3534 w 4212"/>
              <a:gd name="T19" fmla="*/ 1157 h 1317"/>
              <a:gd name="T20" fmla="*/ 3695 w 4212"/>
              <a:gd name="T21" fmla="*/ 400 h 1317"/>
              <a:gd name="T22" fmla="*/ 3697 w 4212"/>
              <a:gd name="T23" fmla="*/ 377 h 1317"/>
              <a:gd name="T24" fmla="*/ 3698 w 4212"/>
              <a:gd name="T25" fmla="*/ 360 h 1317"/>
              <a:gd name="T26" fmla="*/ 3714 w 4212"/>
              <a:gd name="T27" fmla="*/ 359 h 1317"/>
              <a:gd name="T28" fmla="*/ 3764 w 4212"/>
              <a:gd name="T29" fmla="*/ 373 h 1317"/>
              <a:gd name="T30" fmla="*/ 3822 w 4212"/>
              <a:gd name="T31" fmla="*/ 387 h 1317"/>
              <a:gd name="T32" fmla="*/ 3908 w 4212"/>
              <a:gd name="T33" fmla="*/ 414 h 1317"/>
              <a:gd name="T34" fmla="*/ 4068 w 4212"/>
              <a:gd name="T35" fmla="*/ 474 h 1317"/>
              <a:gd name="T36" fmla="*/ 4133 w 4212"/>
              <a:gd name="T37" fmla="*/ 497 h 1317"/>
              <a:gd name="T38" fmla="*/ 4141 w 4212"/>
              <a:gd name="T39" fmla="*/ 494 h 1317"/>
              <a:gd name="T40" fmla="*/ 4158 w 4212"/>
              <a:gd name="T41" fmla="*/ 429 h 1317"/>
              <a:gd name="T42" fmla="*/ 4167 w 4212"/>
              <a:gd name="T43" fmla="*/ 406 h 1317"/>
              <a:gd name="T44" fmla="*/ 4160 w 4212"/>
              <a:gd name="T45" fmla="*/ 402 h 1317"/>
              <a:gd name="T46" fmla="*/ 4144 w 4212"/>
              <a:gd name="T47" fmla="*/ 390 h 1317"/>
              <a:gd name="T48" fmla="*/ 4151 w 4212"/>
              <a:gd name="T49" fmla="*/ 366 h 1317"/>
              <a:gd name="T50" fmla="*/ 4183 w 4212"/>
              <a:gd name="T51" fmla="*/ 371 h 1317"/>
              <a:gd name="T52" fmla="*/ 4192 w 4212"/>
              <a:gd name="T53" fmla="*/ 354 h 1317"/>
              <a:gd name="T54" fmla="*/ 4211 w 4212"/>
              <a:gd name="T55" fmla="*/ 264 h 1317"/>
              <a:gd name="T56" fmla="*/ 4207 w 4212"/>
              <a:gd name="T57" fmla="*/ 257 h 1317"/>
              <a:gd name="T58" fmla="*/ 4102 w 4212"/>
              <a:gd name="T59" fmla="*/ 247 h 1317"/>
              <a:gd name="T60" fmla="*/ 3814 w 4212"/>
              <a:gd name="T61" fmla="*/ 222 h 1317"/>
              <a:gd name="T62" fmla="*/ 3527 w 4212"/>
              <a:gd name="T63" fmla="*/ 205 h 1317"/>
              <a:gd name="T64" fmla="*/ 3178 w 4212"/>
              <a:gd name="T65" fmla="*/ 208 h 1317"/>
              <a:gd name="T66" fmla="*/ 2748 w 4212"/>
              <a:gd name="T67" fmla="*/ 294 h 1317"/>
              <a:gd name="T68" fmla="*/ 2296 w 4212"/>
              <a:gd name="T69" fmla="*/ 476 h 1317"/>
              <a:gd name="T70" fmla="*/ 1983 w 4212"/>
              <a:gd name="T71" fmla="*/ 617 h 1317"/>
              <a:gd name="T72" fmla="*/ 1781 w 4212"/>
              <a:gd name="T73" fmla="*/ 709 h 1317"/>
              <a:gd name="T74" fmla="*/ 1671 w 4212"/>
              <a:gd name="T75" fmla="*/ 732 h 1317"/>
              <a:gd name="T76" fmla="*/ 1560 w 4212"/>
              <a:gd name="T77" fmla="*/ 727 h 1317"/>
              <a:gd name="T78" fmla="*/ 1484 w 4212"/>
              <a:gd name="T79" fmla="*/ 703 h 1317"/>
              <a:gd name="T80" fmla="*/ 1369 w 4212"/>
              <a:gd name="T81" fmla="*/ 618 h 1317"/>
              <a:gd name="T82" fmla="*/ 1161 w 4212"/>
              <a:gd name="T83" fmla="*/ 407 h 1317"/>
              <a:gd name="T84" fmla="*/ 1068 w 4212"/>
              <a:gd name="T85" fmla="*/ 318 h 1317"/>
              <a:gd name="T86" fmla="*/ 951 w 4212"/>
              <a:gd name="T87" fmla="*/ 266 h 1317"/>
              <a:gd name="T88" fmla="*/ 442 w 4212"/>
              <a:gd name="T89" fmla="*/ 137 h 1317"/>
              <a:gd name="T90" fmla="*/ 116 w 4212"/>
              <a:gd name="T91" fmla="*/ 25 h 1317"/>
              <a:gd name="T92" fmla="*/ 58 w 4212"/>
              <a:gd name="T93" fmla="*/ 2 h 1317"/>
              <a:gd name="T94" fmla="*/ 48 w 4212"/>
              <a:gd name="T95" fmla="*/ 1 h 1317"/>
              <a:gd name="T96" fmla="*/ 30 w 4212"/>
              <a:gd name="T97" fmla="*/ 40 h 1317"/>
              <a:gd name="T98" fmla="*/ 1 w 4212"/>
              <a:gd name="T99" fmla="*/ 117 h 1317"/>
              <a:gd name="T100" fmla="*/ 64 w 4212"/>
              <a:gd name="T101" fmla="*/ 142 h 1317"/>
              <a:gd name="connsiteX0" fmla="*/ 152 w 9998"/>
              <a:gd name="connsiteY0" fmla="*/ 1078 h 10000"/>
              <a:gd name="connsiteX1" fmla="*/ 883 w 9998"/>
              <a:gd name="connsiteY1" fmla="*/ 1853 h 10000"/>
              <a:gd name="connsiteX2" fmla="*/ 1600 w 9998"/>
              <a:gd name="connsiteY2" fmla="*/ 2468 h 10000"/>
              <a:gd name="connsiteX3" fmla="*/ 2047 w 9998"/>
              <a:gd name="connsiteY3" fmla="*/ 2832 h 10000"/>
              <a:gd name="connsiteX4" fmla="*/ 2246 w 9998"/>
              <a:gd name="connsiteY4" fmla="*/ 3022 h 10000"/>
              <a:gd name="connsiteX5" fmla="*/ 2436 w 9998"/>
              <a:gd name="connsiteY5" fmla="*/ 3424 h 10000"/>
              <a:gd name="connsiteX6" fmla="*/ 2678 w 9998"/>
              <a:gd name="connsiteY6" fmla="*/ 4237 h 10000"/>
              <a:gd name="connsiteX7" fmla="*/ 2951 w 9998"/>
              <a:gd name="connsiteY7" fmla="*/ 5095 h 10000"/>
              <a:gd name="connsiteX8" fmla="*/ 3053 w 9998"/>
              <a:gd name="connsiteY8" fmla="*/ 5459 h 10000"/>
              <a:gd name="connsiteX9" fmla="*/ 3226 w 9998"/>
              <a:gd name="connsiteY9" fmla="*/ 6014 h 10000"/>
              <a:gd name="connsiteX10" fmla="*/ 3416 w 9998"/>
              <a:gd name="connsiteY10" fmla="*/ 6409 h 10000"/>
              <a:gd name="connsiteX11" fmla="*/ 3697 w 9998"/>
              <a:gd name="connsiteY11" fmla="*/ 6910 h 10000"/>
              <a:gd name="connsiteX12" fmla="*/ 3882 w 9998"/>
              <a:gd name="connsiteY12" fmla="*/ 7244 h 10000"/>
              <a:gd name="connsiteX13" fmla="*/ 3998 w 9998"/>
              <a:gd name="connsiteY13" fmla="*/ 7441 h 10000"/>
              <a:gd name="connsiteX14" fmla="*/ 4062 w 9998"/>
              <a:gd name="connsiteY14" fmla="*/ 7570 h 10000"/>
              <a:gd name="connsiteX15" fmla="*/ 4803 w 9998"/>
              <a:gd name="connsiteY15" fmla="*/ 8026 h 10000"/>
              <a:gd name="connsiteX16" fmla="*/ 7595 w 9998"/>
              <a:gd name="connsiteY16" fmla="*/ 9605 h 10000"/>
              <a:gd name="connsiteX17" fmla="*/ 8305 w 9998"/>
              <a:gd name="connsiteY17" fmla="*/ 10000 h 10000"/>
              <a:gd name="connsiteX18" fmla="*/ 8310 w 9998"/>
              <a:gd name="connsiteY18" fmla="*/ 9985 h 10000"/>
              <a:gd name="connsiteX19" fmla="*/ 8390 w 9998"/>
              <a:gd name="connsiteY19" fmla="*/ 8785 h 10000"/>
              <a:gd name="connsiteX20" fmla="*/ 8694 w 9998"/>
              <a:gd name="connsiteY20" fmla="*/ 4199 h 10000"/>
              <a:gd name="connsiteX21" fmla="*/ 8773 w 9998"/>
              <a:gd name="connsiteY21" fmla="*/ 3037 h 10000"/>
              <a:gd name="connsiteX22" fmla="*/ 8775 w 9998"/>
              <a:gd name="connsiteY22" fmla="*/ 2976 h 10000"/>
              <a:gd name="connsiteX23" fmla="*/ 8777 w 9998"/>
              <a:gd name="connsiteY23" fmla="*/ 2863 h 10000"/>
              <a:gd name="connsiteX24" fmla="*/ 8777 w 9998"/>
              <a:gd name="connsiteY24" fmla="*/ 2779 h 10000"/>
              <a:gd name="connsiteX25" fmla="*/ 8780 w 9998"/>
              <a:gd name="connsiteY25" fmla="*/ 2733 h 10000"/>
              <a:gd name="connsiteX26" fmla="*/ 8794 w 9998"/>
              <a:gd name="connsiteY26" fmla="*/ 2711 h 10000"/>
              <a:gd name="connsiteX27" fmla="*/ 8818 w 9998"/>
              <a:gd name="connsiteY27" fmla="*/ 2726 h 10000"/>
              <a:gd name="connsiteX28" fmla="*/ 8872 w 9998"/>
              <a:gd name="connsiteY28" fmla="*/ 2771 h 10000"/>
              <a:gd name="connsiteX29" fmla="*/ 8936 w 9998"/>
              <a:gd name="connsiteY29" fmla="*/ 2832 h 10000"/>
              <a:gd name="connsiteX30" fmla="*/ 8998 w 9998"/>
              <a:gd name="connsiteY30" fmla="*/ 2885 h 10000"/>
              <a:gd name="connsiteX31" fmla="*/ 9074 w 9998"/>
              <a:gd name="connsiteY31" fmla="*/ 2938 h 10000"/>
              <a:gd name="connsiteX32" fmla="*/ 9155 w 9998"/>
              <a:gd name="connsiteY32" fmla="*/ 3007 h 10000"/>
              <a:gd name="connsiteX33" fmla="*/ 9278 w 9998"/>
              <a:gd name="connsiteY33" fmla="*/ 3144 h 10000"/>
              <a:gd name="connsiteX34" fmla="*/ 9435 w 9998"/>
              <a:gd name="connsiteY34" fmla="*/ 3333 h 10000"/>
              <a:gd name="connsiteX35" fmla="*/ 9658 w 9998"/>
              <a:gd name="connsiteY35" fmla="*/ 3599 h 10000"/>
              <a:gd name="connsiteX36" fmla="*/ 9774 w 9998"/>
              <a:gd name="connsiteY36" fmla="*/ 3736 h 10000"/>
              <a:gd name="connsiteX37" fmla="*/ 9812 w 9998"/>
              <a:gd name="connsiteY37" fmla="*/ 3774 h 10000"/>
              <a:gd name="connsiteX38" fmla="*/ 9824 w 9998"/>
              <a:gd name="connsiteY38" fmla="*/ 3774 h 10000"/>
              <a:gd name="connsiteX39" fmla="*/ 9831 w 9998"/>
              <a:gd name="connsiteY39" fmla="*/ 3751 h 10000"/>
              <a:gd name="connsiteX40" fmla="*/ 9843 w 9998"/>
              <a:gd name="connsiteY40" fmla="*/ 3599 h 10000"/>
              <a:gd name="connsiteX41" fmla="*/ 9872 w 9998"/>
              <a:gd name="connsiteY41" fmla="*/ 3257 h 10000"/>
              <a:gd name="connsiteX42" fmla="*/ 9886 w 9998"/>
              <a:gd name="connsiteY42" fmla="*/ 3136 h 10000"/>
              <a:gd name="connsiteX43" fmla="*/ 9893 w 9998"/>
              <a:gd name="connsiteY43" fmla="*/ 3083 h 10000"/>
              <a:gd name="connsiteX44" fmla="*/ 9893 w 9998"/>
              <a:gd name="connsiteY44" fmla="*/ 3060 h 10000"/>
              <a:gd name="connsiteX45" fmla="*/ 9877 w 9998"/>
              <a:gd name="connsiteY45" fmla="*/ 3052 h 10000"/>
              <a:gd name="connsiteX46" fmla="*/ 9853 w 9998"/>
              <a:gd name="connsiteY46" fmla="*/ 3022 h 10000"/>
              <a:gd name="connsiteX47" fmla="*/ 9839 w 9998"/>
              <a:gd name="connsiteY47" fmla="*/ 2961 h 10000"/>
              <a:gd name="connsiteX48" fmla="*/ 9834 w 9998"/>
              <a:gd name="connsiteY48" fmla="*/ 2855 h 10000"/>
              <a:gd name="connsiteX49" fmla="*/ 9855 w 9998"/>
              <a:gd name="connsiteY49" fmla="*/ 2779 h 10000"/>
              <a:gd name="connsiteX50" fmla="*/ 9893 w 9998"/>
              <a:gd name="connsiteY50" fmla="*/ 2787 h 10000"/>
              <a:gd name="connsiteX51" fmla="*/ 9931 w 9998"/>
              <a:gd name="connsiteY51" fmla="*/ 2817 h 10000"/>
              <a:gd name="connsiteX52" fmla="*/ 9941 w 9998"/>
              <a:gd name="connsiteY52" fmla="*/ 2825 h 10000"/>
              <a:gd name="connsiteX53" fmla="*/ 9953 w 9998"/>
              <a:gd name="connsiteY53" fmla="*/ 2688 h 10000"/>
              <a:gd name="connsiteX54" fmla="*/ 9988 w 9998"/>
              <a:gd name="connsiteY54" fmla="*/ 2164 h 10000"/>
              <a:gd name="connsiteX55" fmla="*/ 9998 w 9998"/>
              <a:gd name="connsiteY55" fmla="*/ 2005 h 10000"/>
              <a:gd name="connsiteX56" fmla="*/ 9998 w 9998"/>
              <a:gd name="connsiteY56" fmla="*/ 1967 h 10000"/>
              <a:gd name="connsiteX57" fmla="*/ 9988 w 9998"/>
              <a:gd name="connsiteY57" fmla="*/ 1951 h 10000"/>
              <a:gd name="connsiteX58" fmla="*/ 9945 w 9998"/>
              <a:gd name="connsiteY58" fmla="*/ 1936 h 10000"/>
              <a:gd name="connsiteX59" fmla="*/ 9739 w 9998"/>
              <a:gd name="connsiteY59" fmla="*/ 1875 h 10000"/>
              <a:gd name="connsiteX60" fmla="*/ 9361 w 9998"/>
              <a:gd name="connsiteY60" fmla="*/ 1762 h 10000"/>
              <a:gd name="connsiteX61" fmla="*/ 9055 w 9998"/>
              <a:gd name="connsiteY61" fmla="*/ 1686 h 10000"/>
              <a:gd name="connsiteX62" fmla="*/ 8744 w 9998"/>
              <a:gd name="connsiteY62" fmla="*/ 1617 h 10000"/>
              <a:gd name="connsiteX63" fmla="*/ 8374 w 9998"/>
              <a:gd name="connsiteY63" fmla="*/ 1557 h 10000"/>
              <a:gd name="connsiteX64" fmla="*/ 7970 w 9998"/>
              <a:gd name="connsiteY64" fmla="*/ 1511 h 10000"/>
              <a:gd name="connsiteX65" fmla="*/ 7545 w 9998"/>
              <a:gd name="connsiteY65" fmla="*/ 1579 h 10000"/>
              <a:gd name="connsiteX66" fmla="*/ 7058 w 9998"/>
              <a:gd name="connsiteY66" fmla="*/ 1792 h 10000"/>
              <a:gd name="connsiteX67" fmla="*/ 6524 w 9998"/>
              <a:gd name="connsiteY67" fmla="*/ 2232 h 10000"/>
              <a:gd name="connsiteX68" fmla="*/ 5990 w 9998"/>
              <a:gd name="connsiteY68" fmla="*/ 2855 h 10000"/>
              <a:gd name="connsiteX69" fmla="*/ 5451 w 9998"/>
              <a:gd name="connsiteY69" fmla="*/ 3614 h 10000"/>
              <a:gd name="connsiteX70" fmla="*/ 5024 w 9998"/>
              <a:gd name="connsiteY70" fmla="*/ 4229 h 10000"/>
              <a:gd name="connsiteX71" fmla="*/ 4708 w 9998"/>
              <a:gd name="connsiteY71" fmla="*/ 4685 h 10000"/>
              <a:gd name="connsiteX72" fmla="*/ 4390 w 9998"/>
              <a:gd name="connsiteY72" fmla="*/ 5140 h 10000"/>
              <a:gd name="connsiteX73" fmla="*/ 4228 w 9998"/>
              <a:gd name="connsiteY73" fmla="*/ 5383 h 10000"/>
              <a:gd name="connsiteX74" fmla="*/ 4110 w 9998"/>
              <a:gd name="connsiteY74" fmla="*/ 5505 h 10000"/>
              <a:gd name="connsiteX75" fmla="*/ 3967 w 9998"/>
              <a:gd name="connsiteY75" fmla="*/ 5558 h 10000"/>
              <a:gd name="connsiteX76" fmla="*/ 3815 w 9998"/>
              <a:gd name="connsiteY76" fmla="*/ 5558 h 10000"/>
              <a:gd name="connsiteX77" fmla="*/ 3704 w 9998"/>
              <a:gd name="connsiteY77" fmla="*/ 5520 h 10000"/>
              <a:gd name="connsiteX78" fmla="*/ 3606 w 9998"/>
              <a:gd name="connsiteY78" fmla="*/ 5414 h 10000"/>
              <a:gd name="connsiteX79" fmla="*/ 3523 w 9998"/>
              <a:gd name="connsiteY79" fmla="*/ 5338 h 10000"/>
              <a:gd name="connsiteX80" fmla="*/ 3457 w 9998"/>
              <a:gd name="connsiteY80" fmla="*/ 5232 h 10000"/>
              <a:gd name="connsiteX81" fmla="*/ 3250 w 9998"/>
              <a:gd name="connsiteY81" fmla="*/ 4692 h 10000"/>
              <a:gd name="connsiteX82" fmla="*/ 2946 w 9998"/>
              <a:gd name="connsiteY82" fmla="*/ 3721 h 10000"/>
              <a:gd name="connsiteX83" fmla="*/ 2756 w 9998"/>
              <a:gd name="connsiteY83" fmla="*/ 3090 h 10000"/>
              <a:gd name="connsiteX84" fmla="*/ 2635 w 9998"/>
              <a:gd name="connsiteY84" fmla="*/ 2680 h 10000"/>
              <a:gd name="connsiteX85" fmla="*/ 2536 w 9998"/>
              <a:gd name="connsiteY85" fmla="*/ 2415 h 10000"/>
              <a:gd name="connsiteX86" fmla="*/ 2419 w 9998"/>
              <a:gd name="connsiteY86" fmla="*/ 2225 h 10000"/>
              <a:gd name="connsiteX87" fmla="*/ 2258 w 9998"/>
              <a:gd name="connsiteY87" fmla="*/ 2020 h 10000"/>
              <a:gd name="connsiteX88" fmla="*/ 1904 w 9998"/>
              <a:gd name="connsiteY88" fmla="*/ 1739 h 10000"/>
              <a:gd name="connsiteX89" fmla="*/ 1049 w 9998"/>
              <a:gd name="connsiteY89" fmla="*/ 1040 h 10000"/>
              <a:gd name="connsiteX90" fmla="*/ 482 w 9998"/>
              <a:gd name="connsiteY90" fmla="*/ 433 h 10000"/>
              <a:gd name="connsiteX91" fmla="*/ 275 w 9998"/>
              <a:gd name="connsiteY91" fmla="*/ 190 h 10000"/>
              <a:gd name="connsiteX92" fmla="*/ 178 w 9998"/>
              <a:gd name="connsiteY92" fmla="*/ 68 h 10000"/>
              <a:gd name="connsiteX93" fmla="*/ 138 w 9998"/>
              <a:gd name="connsiteY93" fmla="*/ 15 h 10000"/>
              <a:gd name="connsiteX94" fmla="*/ 126 w 9998"/>
              <a:gd name="connsiteY94" fmla="*/ 0 h 10000"/>
              <a:gd name="connsiteX95" fmla="*/ 114 w 9998"/>
              <a:gd name="connsiteY95" fmla="*/ 8 h 10000"/>
              <a:gd name="connsiteX96" fmla="*/ 100 w 9998"/>
              <a:gd name="connsiteY96" fmla="*/ 61 h 10000"/>
              <a:gd name="connsiteX97" fmla="*/ 17 w 9998"/>
              <a:gd name="connsiteY97" fmla="*/ 767 h 10000"/>
              <a:gd name="connsiteX98" fmla="*/ 2 w 9998"/>
              <a:gd name="connsiteY98" fmla="*/ 888 h 10000"/>
              <a:gd name="connsiteX99" fmla="*/ 0 w 9998"/>
              <a:gd name="connsiteY99" fmla="*/ 896 h 10000"/>
              <a:gd name="connsiteX100" fmla="*/ 152 w 9998"/>
              <a:gd name="connsiteY100" fmla="*/ 1078 h 10000"/>
              <a:gd name="connsiteX0" fmla="*/ 150 w 9998"/>
              <a:gd name="connsiteY0" fmla="*/ 1078 h 10000"/>
              <a:gd name="connsiteX1" fmla="*/ 881 w 9998"/>
              <a:gd name="connsiteY1" fmla="*/ 1853 h 10000"/>
              <a:gd name="connsiteX2" fmla="*/ 1598 w 9998"/>
              <a:gd name="connsiteY2" fmla="*/ 2468 h 10000"/>
              <a:gd name="connsiteX3" fmla="*/ 2045 w 9998"/>
              <a:gd name="connsiteY3" fmla="*/ 2832 h 10000"/>
              <a:gd name="connsiteX4" fmla="*/ 2244 w 9998"/>
              <a:gd name="connsiteY4" fmla="*/ 3022 h 10000"/>
              <a:gd name="connsiteX5" fmla="*/ 2434 w 9998"/>
              <a:gd name="connsiteY5" fmla="*/ 3424 h 10000"/>
              <a:gd name="connsiteX6" fmla="*/ 2677 w 9998"/>
              <a:gd name="connsiteY6" fmla="*/ 4237 h 10000"/>
              <a:gd name="connsiteX7" fmla="*/ 2950 w 9998"/>
              <a:gd name="connsiteY7" fmla="*/ 5095 h 10000"/>
              <a:gd name="connsiteX8" fmla="*/ 3052 w 9998"/>
              <a:gd name="connsiteY8" fmla="*/ 5459 h 10000"/>
              <a:gd name="connsiteX9" fmla="*/ 3225 w 9998"/>
              <a:gd name="connsiteY9" fmla="*/ 6014 h 10000"/>
              <a:gd name="connsiteX10" fmla="*/ 3415 w 9998"/>
              <a:gd name="connsiteY10" fmla="*/ 6409 h 10000"/>
              <a:gd name="connsiteX11" fmla="*/ 3696 w 9998"/>
              <a:gd name="connsiteY11" fmla="*/ 6910 h 10000"/>
              <a:gd name="connsiteX12" fmla="*/ 3881 w 9998"/>
              <a:gd name="connsiteY12" fmla="*/ 7244 h 10000"/>
              <a:gd name="connsiteX13" fmla="*/ 3997 w 9998"/>
              <a:gd name="connsiteY13" fmla="*/ 7441 h 10000"/>
              <a:gd name="connsiteX14" fmla="*/ 4061 w 9998"/>
              <a:gd name="connsiteY14" fmla="*/ 7570 h 10000"/>
              <a:gd name="connsiteX15" fmla="*/ 4802 w 9998"/>
              <a:gd name="connsiteY15" fmla="*/ 8026 h 10000"/>
              <a:gd name="connsiteX16" fmla="*/ 7595 w 9998"/>
              <a:gd name="connsiteY16" fmla="*/ 9605 h 10000"/>
              <a:gd name="connsiteX17" fmla="*/ 8305 w 9998"/>
              <a:gd name="connsiteY17" fmla="*/ 10000 h 10000"/>
              <a:gd name="connsiteX18" fmla="*/ 8310 w 9998"/>
              <a:gd name="connsiteY18" fmla="*/ 9985 h 10000"/>
              <a:gd name="connsiteX19" fmla="*/ 8390 w 9998"/>
              <a:gd name="connsiteY19" fmla="*/ 8785 h 10000"/>
              <a:gd name="connsiteX20" fmla="*/ 8694 w 9998"/>
              <a:gd name="connsiteY20" fmla="*/ 4199 h 10000"/>
              <a:gd name="connsiteX21" fmla="*/ 8773 w 9998"/>
              <a:gd name="connsiteY21" fmla="*/ 3037 h 10000"/>
              <a:gd name="connsiteX22" fmla="*/ 8775 w 9998"/>
              <a:gd name="connsiteY22" fmla="*/ 2976 h 10000"/>
              <a:gd name="connsiteX23" fmla="*/ 8777 w 9998"/>
              <a:gd name="connsiteY23" fmla="*/ 2863 h 10000"/>
              <a:gd name="connsiteX24" fmla="*/ 8777 w 9998"/>
              <a:gd name="connsiteY24" fmla="*/ 2779 h 10000"/>
              <a:gd name="connsiteX25" fmla="*/ 8780 w 9998"/>
              <a:gd name="connsiteY25" fmla="*/ 2733 h 10000"/>
              <a:gd name="connsiteX26" fmla="*/ 8794 w 9998"/>
              <a:gd name="connsiteY26" fmla="*/ 2711 h 10000"/>
              <a:gd name="connsiteX27" fmla="*/ 8818 w 9998"/>
              <a:gd name="connsiteY27" fmla="*/ 2726 h 10000"/>
              <a:gd name="connsiteX28" fmla="*/ 8872 w 9998"/>
              <a:gd name="connsiteY28" fmla="*/ 2771 h 10000"/>
              <a:gd name="connsiteX29" fmla="*/ 8936 w 9998"/>
              <a:gd name="connsiteY29" fmla="*/ 2832 h 10000"/>
              <a:gd name="connsiteX30" fmla="*/ 8998 w 9998"/>
              <a:gd name="connsiteY30" fmla="*/ 2885 h 10000"/>
              <a:gd name="connsiteX31" fmla="*/ 9074 w 9998"/>
              <a:gd name="connsiteY31" fmla="*/ 2938 h 10000"/>
              <a:gd name="connsiteX32" fmla="*/ 9155 w 9998"/>
              <a:gd name="connsiteY32" fmla="*/ 3007 h 10000"/>
              <a:gd name="connsiteX33" fmla="*/ 9278 w 9998"/>
              <a:gd name="connsiteY33" fmla="*/ 3144 h 10000"/>
              <a:gd name="connsiteX34" fmla="*/ 9435 w 9998"/>
              <a:gd name="connsiteY34" fmla="*/ 3333 h 10000"/>
              <a:gd name="connsiteX35" fmla="*/ 9658 w 9998"/>
              <a:gd name="connsiteY35" fmla="*/ 3599 h 10000"/>
              <a:gd name="connsiteX36" fmla="*/ 9774 w 9998"/>
              <a:gd name="connsiteY36" fmla="*/ 3736 h 10000"/>
              <a:gd name="connsiteX37" fmla="*/ 9812 w 9998"/>
              <a:gd name="connsiteY37" fmla="*/ 3774 h 10000"/>
              <a:gd name="connsiteX38" fmla="*/ 9824 w 9998"/>
              <a:gd name="connsiteY38" fmla="*/ 3774 h 10000"/>
              <a:gd name="connsiteX39" fmla="*/ 9831 w 9998"/>
              <a:gd name="connsiteY39" fmla="*/ 3751 h 10000"/>
              <a:gd name="connsiteX40" fmla="*/ 9843 w 9998"/>
              <a:gd name="connsiteY40" fmla="*/ 3599 h 10000"/>
              <a:gd name="connsiteX41" fmla="*/ 9872 w 9998"/>
              <a:gd name="connsiteY41" fmla="*/ 3257 h 10000"/>
              <a:gd name="connsiteX42" fmla="*/ 9886 w 9998"/>
              <a:gd name="connsiteY42" fmla="*/ 3136 h 10000"/>
              <a:gd name="connsiteX43" fmla="*/ 9893 w 9998"/>
              <a:gd name="connsiteY43" fmla="*/ 3083 h 10000"/>
              <a:gd name="connsiteX44" fmla="*/ 9893 w 9998"/>
              <a:gd name="connsiteY44" fmla="*/ 3060 h 10000"/>
              <a:gd name="connsiteX45" fmla="*/ 9877 w 9998"/>
              <a:gd name="connsiteY45" fmla="*/ 3052 h 10000"/>
              <a:gd name="connsiteX46" fmla="*/ 9853 w 9998"/>
              <a:gd name="connsiteY46" fmla="*/ 3022 h 10000"/>
              <a:gd name="connsiteX47" fmla="*/ 9839 w 9998"/>
              <a:gd name="connsiteY47" fmla="*/ 2961 h 10000"/>
              <a:gd name="connsiteX48" fmla="*/ 9834 w 9998"/>
              <a:gd name="connsiteY48" fmla="*/ 2855 h 10000"/>
              <a:gd name="connsiteX49" fmla="*/ 9855 w 9998"/>
              <a:gd name="connsiteY49" fmla="*/ 2779 h 10000"/>
              <a:gd name="connsiteX50" fmla="*/ 9893 w 9998"/>
              <a:gd name="connsiteY50" fmla="*/ 2787 h 10000"/>
              <a:gd name="connsiteX51" fmla="*/ 9931 w 9998"/>
              <a:gd name="connsiteY51" fmla="*/ 2817 h 10000"/>
              <a:gd name="connsiteX52" fmla="*/ 9941 w 9998"/>
              <a:gd name="connsiteY52" fmla="*/ 2825 h 10000"/>
              <a:gd name="connsiteX53" fmla="*/ 9953 w 9998"/>
              <a:gd name="connsiteY53" fmla="*/ 2688 h 10000"/>
              <a:gd name="connsiteX54" fmla="*/ 9988 w 9998"/>
              <a:gd name="connsiteY54" fmla="*/ 2164 h 10000"/>
              <a:gd name="connsiteX55" fmla="*/ 9998 w 9998"/>
              <a:gd name="connsiteY55" fmla="*/ 2005 h 10000"/>
              <a:gd name="connsiteX56" fmla="*/ 9998 w 9998"/>
              <a:gd name="connsiteY56" fmla="*/ 1967 h 10000"/>
              <a:gd name="connsiteX57" fmla="*/ 9988 w 9998"/>
              <a:gd name="connsiteY57" fmla="*/ 1951 h 10000"/>
              <a:gd name="connsiteX58" fmla="*/ 9945 w 9998"/>
              <a:gd name="connsiteY58" fmla="*/ 1936 h 10000"/>
              <a:gd name="connsiteX59" fmla="*/ 9739 w 9998"/>
              <a:gd name="connsiteY59" fmla="*/ 1875 h 10000"/>
              <a:gd name="connsiteX60" fmla="*/ 9361 w 9998"/>
              <a:gd name="connsiteY60" fmla="*/ 1762 h 10000"/>
              <a:gd name="connsiteX61" fmla="*/ 9055 w 9998"/>
              <a:gd name="connsiteY61" fmla="*/ 1686 h 10000"/>
              <a:gd name="connsiteX62" fmla="*/ 8744 w 9998"/>
              <a:gd name="connsiteY62" fmla="*/ 1617 h 10000"/>
              <a:gd name="connsiteX63" fmla="*/ 8374 w 9998"/>
              <a:gd name="connsiteY63" fmla="*/ 1557 h 10000"/>
              <a:gd name="connsiteX64" fmla="*/ 7970 w 9998"/>
              <a:gd name="connsiteY64" fmla="*/ 1511 h 10000"/>
              <a:gd name="connsiteX65" fmla="*/ 7545 w 9998"/>
              <a:gd name="connsiteY65" fmla="*/ 1579 h 10000"/>
              <a:gd name="connsiteX66" fmla="*/ 7057 w 9998"/>
              <a:gd name="connsiteY66" fmla="*/ 1792 h 10000"/>
              <a:gd name="connsiteX67" fmla="*/ 6523 w 9998"/>
              <a:gd name="connsiteY67" fmla="*/ 2232 h 10000"/>
              <a:gd name="connsiteX68" fmla="*/ 5989 w 9998"/>
              <a:gd name="connsiteY68" fmla="*/ 2855 h 10000"/>
              <a:gd name="connsiteX69" fmla="*/ 5450 w 9998"/>
              <a:gd name="connsiteY69" fmla="*/ 3614 h 10000"/>
              <a:gd name="connsiteX70" fmla="*/ 5023 w 9998"/>
              <a:gd name="connsiteY70" fmla="*/ 4229 h 10000"/>
              <a:gd name="connsiteX71" fmla="*/ 4707 w 9998"/>
              <a:gd name="connsiteY71" fmla="*/ 4685 h 10000"/>
              <a:gd name="connsiteX72" fmla="*/ 4389 w 9998"/>
              <a:gd name="connsiteY72" fmla="*/ 5140 h 10000"/>
              <a:gd name="connsiteX73" fmla="*/ 4227 w 9998"/>
              <a:gd name="connsiteY73" fmla="*/ 5383 h 10000"/>
              <a:gd name="connsiteX74" fmla="*/ 4109 w 9998"/>
              <a:gd name="connsiteY74" fmla="*/ 5505 h 10000"/>
              <a:gd name="connsiteX75" fmla="*/ 3966 w 9998"/>
              <a:gd name="connsiteY75" fmla="*/ 5558 h 10000"/>
              <a:gd name="connsiteX76" fmla="*/ 3814 w 9998"/>
              <a:gd name="connsiteY76" fmla="*/ 5558 h 10000"/>
              <a:gd name="connsiteX77" fmla="*/ 3703 w 9998"/>
              <a:gd name="connsiteY77" fmla="*/ 5520 h 10000"/>
              <a:gd name="connsiteX78" fmla="*/ 3605 w 9998"/>
              <a:gd name="connsiteY78" fmla="*/ 5414 h 10000"/>
              <a:gd name="connsiteX79" fmla="*/ 3522 w 9998"/>
              <a:gd name="connsiteY79" fmla="*/ 5338 h 10000"/>
              <a:gd name="connsiteX80" fmla="*/ 3456 w 9998"/>
              <a:gd name="connsiteY80" fmla="*/ 5232 h 10000"/>
              <a:gd name="connsiteX81" fmla="*/ 3249 w 9998"/>
              <a:gd name="connsiteY81" fmla="*/ 4692 h 10000"/>
              <a:gd name="connsiteX82" fmla="*/ 2945 w 9998"/>
              <a:gd name="connsiteY82" fmla="*/ 3721 h 10000"/>
              <a:gd name="connsiteX83" fmla="*/ 2755 w 9998"/>
              <a:gd name="connsiteY83" fmla="*/ 3090 h 10000"/>
              <a:gd name="connsiteX84" fmla="*/ 2634 w 9998"/>
              <a:gd name="connsiteY84" fmla="*/ 2680 h 10000"/>
              <a:gd name="connsiteX85" fmla="*/ 2535 w 9998"/>
              <a:gd name="connsiteY85" fmla="*/ 2415 h 10000"/>
              <a:gd name="connsiteX86" fmla="*/ 2417 w 9998"/>
              <a:gd name="connsiteY86" fmla="*/ 2225 h 10000"/>
              <a:gd name="connsiteX87" fmla="*/ 2256 w 9998"/>
              <a:gd name="connsiteY87" fmla="*/ 2020 h 10000"/>
              <a:gd name="connsiteX88" fmla="*/ 1902 w 9998"/>
              <a:gd name="connsiteY88" fmla="*/ 1739 h 10000"/>
              <a:gd name="connsiteX89" fmla="*/ 1047 w 9998"/>
              <a:gd name="connsiteY89" fmla="*/ 1040 h 10000"/>
              <a:gd name="connsiteX90" fmla="*/ 480 w 9998"/>
              <a:gd name="connsiteY90" fmla="*/ 433 h 10000"/>
              <a:gd name="connsiteX91" fmla="*/ 273 w 9998"/>
              <a:gd name="connsiteY91" fmla="*/ 190 h 10000"/>
              <a:gd name="connsiteX92" fmla="*/ 176 w 9998"/>
              <a:gd name="connsiteY92" fmla="*/ 68 h 10000"/>
              <a:gd name="connsiteX93" fmla="*/ 136 w 9998"/>
              <a:gd name="connsiteY93" fmla="*/ 15 h 10000"/>
              <a:gd name="connsiteX94" fmla="*/ 124 w 9998"/>
              <a:gd name="connsiteY94" fmla="*/ 0 h 10000"/>
              <a:gd name="connsiteX95" fmla="*/ 112 w 9998"/>
              <a:gd name="connsiteY95" fmla="*/ 8 h 10000"/>
              <a:gd name="connsiteX96" fmla="*/ 98 w 9998"/>
              <a:gd name="connsiteY96" fmla="*/ 61 h 10000"/>
              <a:gd name="connsiteX97" fmla="*/ 15 w 9998"/>
              <a:gd name="connsiteY97" fmla="*/ 767 h 10000"/>
              <a:gd name="connsiteX98" fmla="*/ 0 w 9998"/>
              <a:gd name="connsiteY98" fmla="*/ 888 h 10000"/>
              <a:gd name="connsiteX99" fmla="*/ 150 w 9998"/>
              <a:gd name="connsiteY99" fmla="*/ 1078 h 10000"/>
              <a:gd name="connsiteX0" fmla="*/ 0 w 10000"/>
              <a:gd name="connsiteY0" fmla="*/ 888 h 10000"/>
              <a:gd name="connsiteX1" fmla="*/ 881 w 10000"/>
              <a:gd name="connsiteY1" fmla="*/ 1853 h 10000"/>
              <a:gd name="connsiteX2" fmla="*/ 1598 w 10000"/>
              <a:gd name="connsiteY2" fmla="*/ 2468 h 10000"/>
              <a:gd name="connsiteX3" fmla="*/ 2045 w 10000"/>
              <a:gd name="connsiteY3" fmla="*/ 2832 h 10000"/>
              <a:gd name="connsiteX4" fmla="*/ 2244 w 10000"/>
              <a:gd name="connsiteY4" fmla="*/ 3022 h 10000"/>
              <a:gd name="connsiteX5" fmla="*/ 2434 w 10000"/>
              <a:gd name="connsiteY5" fmla="*/ 3424 h 10000"/>
              <a:gd name="connsiteX6" fmla="*/ 2678 w 10000"/>
              <a:gd name="connsiteY6" fmla="*/ 4237 h 10000"/>
              <a:gd name="connsiteX7" fmla="*/ 2951 w 10000"/>
              <a:gd name="connsiteY7" fmla="*/ 5095 h 10000"/>
              <a:gd name="connsiteX8" fmla="*/ 3053 w 10000"/>
              <a:gd name="connsiteY8" fmla="*/ 5459 h 10000"/>
              <a:gd name="connsiteX9" fmla="*/ 3226 w 10000"/>
              <a:gd name="connsiteY9" fmla="*/ 6014 h 10000"/>
              <a:gd name="connsiteX10" fmla="*/ 3416 w 10000"/>
              <a:gd name="connsiteY10" fmla="*/ 6409 h 10000"/>
              <a:gd name="connsiteX11" fmla="*/ 3697 w 10000"/>
              <a:gd name="connsiteY11" fmla="*/ 6910 h 10000"/>
              <a:gd name="connsiteX12" fmla="*/ 3882 w 10000"/>
              <a:gd name="connsiteY12" fmla="*/ 7244 h 10000"/>
              <a:gd name="connsiteX13" fmla="*/ 3998 w 10000"/>
              <a:gd name="connsiteY13" fmla="*/ 7441 h 10000"/>
              <a:gd name="connsiteX14" fmla="*/ 4062 w 10000"/>
              <a:gd name="connsiteY14" fmla="*/ 7570 h 10000"/>
              <a:gd name="connsiteX15" fmla="*/ 4803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696 w 10000"/>
              <a:gd name="connsiteY20" fmla="*/ 4199 h 10000"/>
              <a:gd name="connsiteX21" fmla="*/ 8775 w 10000"/>
              <a:gd name="connsiteY21" fmla="*/ 3037 h 10000"/>
              <a:gd name="connsiteX22" fmla="*/ 8777 w 10000"/>
              <a:gd name="connsiteY22" fmla="*/ 2976 h 10000"/>
              <a:gd name="connsiteX23" fmla="*/ 8779 w 10000"/>
              <a:gd name="connsiteY23" fmla="*/ 2863 h 10000"/>
              <a:gd name="connsiteX24" fmla="*/ 8779 w 10000"/>
              <a:gd name="connsiteY24" fmla="*/ 2779 h 10000"/>
              <a:gd name="connsiteX25" fmla="*/ 8782 w 10000"/>
              <a:gd name="connsiteY25" fmla="*/ 2733 h 10000"/>
              <a:gd name="connsiteX26" fmla="*/ 8796 w 10000"/>
              <a:gd name="connsiteY26" fmla="*/ 2711 h 10000"/>
              <a:gd name="connsiteX27" fmla="*/ 8820 w 10000"/>
              <a:gd name="connsiteY27" fmla="*/ 2726 h 10000"/>
              <a:gd name="connsiteX28" fmla="*/ 8874 w 10000"/>
              <a:gd name="connsiteY28" fmla="*/ 2771 h 10000"/>
              <a:gd name="connsiteX29" fmla="*/ 8938 w 10000"/>
              <a:gd name="connsiteY29" fmla="*/ 2832 h 10000"/>
              <a:gd name="connsiteX30" fmla="*/ 9000 w 10000"/>
              <a:gd name="connsiteY30" fmla="*/ 2885 h 10000"/>
              <a:gd name="connsiteX31" fmla="*/ 9076 w 10000"/>
              <a:gd name="connsiteY31" fmla="*/ 2938 h 10000"/>
              <a:gd name="connsiteX32" fmla="*/ 9157 w 10000"/>
              <a:gd name="connsiteY32" fmla="*/ 3007 h 10000"/>
              <a:gd name="connsiteX33" fmla="*/ 9280 w 10000"/>
              <a:gd name="connsiteY33" fmla="*/ 3144 h 10000"/>
              <a:gd name="connsiteX34" fmla="*/ 9437 w 10000"/>
              <a:gd name="connsiteY34" fmla="*/ 3333 h 10000"/>
              <a:gd name="connsiteX35" fmla="*/ 9660 w 10000"/>
              <a:gd name="connsiteY35" fmla="*/ 3599 h 10000"/>
              <a:gd name="connsiteX36" fmla="*/ 9776 w 10000"/>
              <a:gd name="connsiteY36" fmla="*/ 3736 h 10000"/>
              <a:gd name="connsiteX37" fmla="*/ 9814 w 10000"/>
              <a:gd name="connsiteY37" fmla="*/ 3774 h 10000"/>
              <a:gd name="connsiteX38" fmla="*/ 9826 w 10000"/>
              <a:gd name="connsiteY38" fmla="*/ 3774 h 10000"/>
              <a:gd name="connsiteX39" fmla="*/ 9833 w 10000"/>
              <a:gd name="connsiteY39" fmla="*/ 3751 h 10000"/>
              <a:gd name="connsiteX40" fmla="*/ 9845 w 10000"/>
              <a:gd name="connsiteY40" fmla="*/ 3599 h 10000"/>
              <a:gd name="connsiteX41" fmla="*/ 9874 w 10000"/>
              <a:gd name="connsiteY41" fmla="*/ 3257 h 10000"/>
              <a:gd name="connsiteX42" fmla="*/ 9888 w 10000"/>
              <a:gd name="connsiteY42" fmla="*/ 3136 h 10000"/>
              <a:gd name="connsiteX43" fmla="*/ 9895 w 10000"/>
              <a:gd name="connsiteY43" fmla="*/ 3083 h 10000"/>
              <a:gd name="connsiteX44" fmla="*/ 9895 w 10000"/>
              <a:gd name="connsiteY44" fmla="*/ 3060 h 10000"/>
              <a:gd name="connsiteX45" fmla="*/ 9879 w 10000"/>
              <a:gd name="connsiteY45" fmla="*/ 3052 h 10000"/>
              <a:gd name="connsiteX46" fmla="*/ 9855 w 10000"/>
              <a:gd name="connsiteY46" fmla="*/ 3022 h 10000"/>
              <a:gd name="connsiteX47" fmla="*/ 9841 w 10000"/>
              <a:gd name="connsiteY47" fmla="*/ 2961 h 10000"/>
              <a:gd name="connsiteX48" fmla="*/ 9836 w 10000"/>
              <a:gd name="connsiteY48" fmla="*/ 2855 h 10000"/>
              <a:gd name="connsiteX49" fmla="*/ 9857 w 10000"/>
              <a:gd name="connsiteY49" fmla="*/ 2779 h 10000"/>
              <a:gd name="connsiteX50" fmla="*/ 9895 w 10000"/>
              <a:gd name="connsiteY50" fmla="*/ 2787 h 10000"/>
              <a:gd name="connsiteX51" fmla="*/ 9933 w 10000"/>
              <a:gd name="connsiteY51" fmla="*/ 2817 h 10000"/>
              <a:gd name="connsiteX52" fmla="*/ 9943 w 10000"/>
              <a:gd name="connsiteY52" fmla="*/ 2825 h 10000"/>
              <a:gd name="connsiteX53" fmla="*/ 9955 w 10000"/>
              <a:gd name="connsiteY53" fmla="*/ 2688 h 10000"/>
              <a:gd name="connsiteX54" fmla="*/ 9990 w 10000"/>
              <a:gd name="connsiteY54" fmla="*/ 2164 h 10000"/>
              <a:gd name="connsiteX55" fmla="*/ 10000 w 10000"/>
              <a:gd name="connsiteY55" fmla="*/ 2005 h 10000"/>
              <a:gd name="connsiteX56" fmla="*/ 10000 w 10000"/>
              <a:gd name="connsiteY56" fmla="*/ 1967 h 10000"/>
              <a:gd name="connsiteX57" fmla="*/ 9990 w 10000"/>
              <a:gd name="connsiteY57" fmla="*/ 1951 h 10000"/>
              <a:gd name="connsiteX58" fmla="*/ 9947 w 10000"/>
              <a:gd name="connsiteY58" fmla="*/ 1936 h 10000"/>
              <a:gd name="connsiteX59" fmla="*/ 9741 w 10000"/>
              <a:gd name="connsiteY59" fmla="*/ 1875 h 10000"/>
              <a:gd name="connsiteX60" fmla="*/ 9363 w 10000"/>
              <a:gd name="connsiteY60" fmla="*/ 1762 h 10000"/>
              <a:gd name="connsiteX61" fmla="*/ 9057 w 10000"/>
              <a:gd name="connsiteY61" fmla="*/ 1686 h 10000"/>
              <a:gd name="connsiteX62" fmla="*/ 8746 w 10000"/>
              <a:gd name="connsiteY62" fmla="*/ 1617 h 10000"/>
              <a:gd name="connsiteX63" fmla="*/ 8376 w 10000"/>
              <a:gd name="connsiteY63" fmla="*/ 1557 h 10000"/>
              <a:gd name="connsiteX64" fmla="*/ 7972 w 10000"/>
              <a:gd name="connsiteY64" fmla="*/ 1511 h 10000"/>
              <a:gd name="connsiteX65" fmla="*/ 7547 w 10000"/>
              <a:gd name="connsiteY65" fmla="*/ 1579 h 10000"/>
              <a:gd name="connsiteX66" fmla="*/ 7058 w 10000"/>
              <a:gd name="connsiteY66" fmla="*/ 1792 h 10000"/>
              <a:gd name="connsiteX67" fmla="*/ 6524 w 10000"/>
              <a:gd name="connsiteY67" fmla="*/ 2232 h 10000"/>
              <a:gd name="connsiteX68" fmla="*/ 5990 w 10000"/>
              <a:gd name="connsiteY68" fmla="*/ 2855 h 10000"/>
              <a:gd name="connsiteX69" fmla="*/ 5451 w 10000"/>
              <a:gd name="connsiteY69" fmla="*/ 3614 h 10000"/>
              <a:gd name="connsiteX70" fmla="*/ 5024 w 10000"/>
              <a:gd name="connsiteY70" fmla="*/ 4229 h 10000"/>
              <a:gd name="connsiteX71" fmla="*/ 4708 w 10000"/>
              <a:gd name="connsiteY71" fmla="*/ 4685 h 10000"/>
              <a:gd name="connsiteX72" fmla="*/ 4390 w 10000"/>
              <a:gd name="connsiteY72" fmla="*/ 5140 h 10000"/>
              <a:gd name="connsiteX73" fmla="*/ 4228 w 10000"/>
              <a:gd name="connsiteY73" fmla="*/ 5383 h 10000"/>
              <a:gd name="connsiteX74" fmla="*/ 4110 w 10000"/>
              <a:gd name="connsiteY74" fmla="*/ 5505 h 10000"/>
              <a:gd name="connsiteX75" fmla="*/ 3967 w 10000"/>
              <a:gd name="connsiteY75" fmla="*/ 5558 h 10000"/>
              <a:gd name="connsiteX76" fmla="*/ 3815 w 10000"/>
              <a:gd name="connsiteY76" fmla="*/ 5558 h 10000"/>
              <a:gd name="connsiteX77" fmla="*/ 3704 w 10000"/>
              <a:gd name="connsiteY77" fmla="*/ 5520 h 10000"/>
              <a:gd name="connsiteX78" fmla="*/ 3606 w 10000"/>
              <a:gd name="connsiteY78" fmla="*/ 5414 h 10000"/>
              <a:gd name="connsiteX79" fmla="*/ 3523 w 10000"/>
              <a:gd name="connsiteY79" fmla="*/ 5338 h 10000"/>
              <a:gd name="connsiteX80" fmla="*/ 3457 w 10000"/>
              <a:gd name="connsiteY80" fmla="*/ 5232 h 10000"/>
              <a:gd name="connsiteX81" fmla="*/ 3250 w 10000"/>
              <a:gd name="connsiteY81" fmla="*/ 4692 h 10000"/>
              <a:gd name="connsiteX82" fmla="*/ 2946 w 10000"/>
              <a:gd name="connsiteY82" fmla="*/ 3721 h 10000"/>
              <a:gd name="connsiteX83" fmla="*/ 2756 w 10000"/>
              <a:gd name="connsiteY83" fmla="*/ 3090 h 10000"/>
              <a:gd name="connsiteX84" fmla="*/ 2635 w 10000"/>
              <a:gd name="connsiteY84" fmla="*/ 2680 h 10000"/>
              <a:gd name="connsiteX85" fmla="*/ 2536 w 10000"/>
              <a:gd name="connsiteY85" fmla="*/ 2415 h 10000"/>
              <a:gd name="connsiteX86" fmla="*/ 2417 w 10000"/>
              <a:gd name="connsiteY86" fmla="*/ 2225 h 10000"/>
              <a:gd name="connsiteX87" fmla="*/ 2256 w 10000"/>
              <a:gd name="connsiteY87" fmla="*/ 2020 h 10000"/>
              <a:gd name="connsiteX88" fmla="*/ 1902 w 10000"/>
              <a:gd name="connsiteY88" fmla="*/ 1739 h 10000"/>
              <a:gd name="connsiteX89" fmla="*/ 1047 w 10000"/>
              <a:gd name="connsiteY89" fmla="*/ 1040 h 10000"/>
              <a:gd name="connsiteX90" fmla="*/ 480 w 10000"/>
              <a:gd name="connsiteY90" fmla="*/ 433 h 10000"/>
              <a:gd name="connsiteX91" fmla="*/ 273 w 10000"/>
              <a:gd name="connsiteY91" fmla="*/ 190 h 10000"/>
              <a:gd name="connsiteX92" fmla="*/ 176 w 10000"/>
              <a:gd name="connsiteY92" fmla="*/ 68 h 10000"/>
              <a:gd name="connsiteX93" fmla="*/ 136 w 10000"/>
              <a:gd name="connsiteY93" fmla="*/ 15 h 10000"/>
              <a:gd name="connsiteX94" fmla="*/ 124 w 10000"/>
              <a:gd name="connsiteY94" fmla="*/ 0 h 10000"/>
              <a:gd name="connsiteX95" fmla="*/ 112 w 10000"/>
              <a:gd name="connsiteY95" fmla="*/ 8 h 10000"/>
              <a:gd name="connsiteX96" fmla="*/ 98 w 10000"/>
              <a:gd name="connsiteY96" fmla="*/ 61 h 10000"/>
              <a:gd name="connsiteX97" fmla="*/ 15 w 10000"/>
              <a:gd name="connsiteY97" fmla="*/ 767 h 10000"/>
              <a:gd name="connsiteX98" fmla="*/ 0 w 10000"/>
              <a:gd name="connsiteY98" fmla="*/ 888 h 10000"/>
              <a:gd name="connsiteX0" fmla="*/ 0 w 9985"/>
              <a:gd name="connsiteY0" fmla="*/ 767 h 10000"/>
              <a:gd name="connsiteX1" fmla="*/ 866 w 9985"/>
              <a:gd name="connsiteY1" fmla="*/ 1853 h 10000"/>
              <a:gd name="connsiteX2" fmla="*/ 1583 w 9985"/>
              <a:gd name="connsiteY2" fmla="*/ 2468 h 10000"/>
              <a:gd name="connsiteX3" fmla="*/ 2030 w 9985"/>
              <a:gd name="connsiteY3" fmla="*/ 2832 h 10000"/>
              <a:gd name="connsiteX4" fmla="*/ 2229 w 9985"/>
              <a:gd name="connsiteY4" fmla="*/ 3022 h 10000"/>
              <a:gd name="connsiteX5" fmla="*/ 2419 w 9985"/>
              <a:gd name="connsiteY5" fmla="*/ 3424 h 10000"/>
              <a:gd name="connsiteX6" fmla="*/ 2663 w 9985"/>
              <a:gd name="connsiteY6" fmla="*/ 4237 h 10000"/>
              <a:gd name="connsiteX7" fmla="*/ 2936 w 9985"/>
              <a:gd name="connsiteY7" fmla="*/ 5095 h 10000"/>
              <a:gd name="connsiteX8" fmla="*/ 3038 w 9985"/>
              <a:gd name="connsiteY8" fmla="*/ 5459 h 10000"/>
              <a:gd name="connsiteX9" fmla="*/ 3211 w 9985"/>
              <a:gd name="connsiteY9" fmla="*/ 6014 h 10000"/>
              <a:gd name="connsiteX10" fmla="*/ 3401 w 9985"/>
              <a:gd name="connsiteY10" fmla="*/ 6409 h 10000"/>
              <a:gd name="connsiteX11" fmla="*/ 3682 w 9985"/>
              <a:gd name="connsiteY11" fmla="*/ 6910 h 10000"/>
              <a:gd name="connsiteX12" fmla="*/ 3867 w 9985"/>
              <a:gd name="connsiteY12" fmla="*/ 7244 h 10000"/>
              <a:gd name="connsiteX13" fmla="*/ 3983 w 9985"/>
              <a:gd name="connsiteY13" fmla="*/ 7441 h 10000"/>
              <a:gd name="connsiteX14" fmla="*/ 4047 w 9985"/>
              <a:gd name="connsiteY14" fmla="*/ 7570 h 10000"/>
              <a:gd name="connsiteX15" fmla="*/ 4788 w 9985"/>
              <a:gd name="connsiteY15" fmla="*/ 8026 h 10000"/>
              <a:gd name="connsiteX16" fmla="*/ 7582 w 9985"/>
              <a:gd name="connsiteY16" fmla="*/ 9605 h 10000"/>
              <a:gd name="connsiteX17" fmla="*/ 8292 w 9985"/>
              <a:gd name="connsiteY17" fmla="*/ 10000 h 10000"/>
              <a:gd name="connsiteX18" fmla="*/ 8297 w 9985"/>
              <a:gd name="connsiteY18" fmla="*/ 9985 h 10000"/>
              <a:gd name="connsiteX19" fmla="*/ 8377 w 9985"/>
              <a:gd name="connsiteY19" fmla="*/ 8785 h 10000"/>
              <a:gd name="connsiteX20" fmla="*/ 8681 w 9985"/>
              <a:gd name="connsiteY20" fmla="*/ 4199 h 10000"/>
              <a:gd name="connsiteX21" fmla="*/ 8760 w 9985"/>
              <a:gd name="connsiteY21" fmla="*/ 3037 h 10000"/>
              <a:gd name="connsiteX22" fmla="*/ 8762 w 9985"/>
              <a:gd name="connsiteY22" fmla="*/ 2976 h 10000"/>
              <a:gd name="connsiteX23" fmla="*/ 8764 w 9985"/>
              <a:gd name="connsiteY23" fmla="*/ 2863 h 10000"/>
              <a:gd name="connsiteX24" fmla="*/ 8764 w 9985"/>
              <a:gd name="connsiteY24" fmla="*/ 2779 h 10000"/>
              <a:gd name="connsiteX25" fmla="*/ 8767 w 9985"/>
              <a:gd name="connsiteY25" fmla="*/ 2733 h 10000"/>
              <a:gd name="connsiteX26" fmla="*/ 8781 w 9985"/>
              <a:gd name="connsiteY26" fmla="*/ 2711 h 10000"/>
              <a:gd name="connsiteX27" fmla="*/ 8805 w 9985"/>
              <a:gd name="connsiteY27" fmla="*/ 2726 h 10000"/>
              <a:gd name="connsiteX28" fmla="*/ 8859 w 9985"/>
              <a:gd name="connsiteY28" fmla="*/ 2771 h 10000"/>
              <a:gd name="connsiteX29" fmla="*/ 8923 w 9985"/>
              <a:gd name="connsiteY29" fmla="*/ 2832 h 10000"/>
              <a:gd name="connsiteX30" fmla="*/ 8985 w 9985"/>
              <a:gd name="connsiteY30" fmla="*/ 2885 h 10000"/>
              <a:gd name="connsiteX31" fmla="*/ 9061 w 9985"/>
              <a:gd name="connsiteY31" fmla="*/ 2938 h 10000"/>
              <a:gd name="connsiteX32" fmla="*/ 9142 w 9985"/>
              <a:gd name="connsiteY32" fmla="*/ 3007 h 10000"/>
              <a:gd name="connsiteX33" fmla="*/ 9265 w 9985"/>
              <a:gd name="connsiteY33" fmla="*/ 3144 h 10000"/>
              <a:gd name="connsiteX34" fmla="*/ 9422 w 9985"/>
              <a:gd name="connsiteY34" fmla="*/ 3333 h 10000"/>
              <a:gd name="connsiteX35" fmla="*/ 9645 w 9985"/>
              <a:gd name="connsiteY35" fmla="*/ 3599 h 10000"/>
              <a:gd name="connsiteX36" fmla="*/ 9761 w 9985"/>
              <a:gd name="connsiteY36" fmla="*/ 3736 h 10000"/>
              <a:gd name="connsiteX37" fmla="*/ 9799 w 9985"/>
              <a:gd name="connsiteY37" fmla="*/ 3774 h 10000"/>
              <a:gd name="connsiteX38" fmla="*/ 9811 w 9985"/>
              <a:gd name="connsiteY38" fmla="*/ 3774 h 10000"/>
              <a:gd name="connsiteX39" fmla="*/ 9818 w 9985"/>
              <a:gd name="connsiteY39" fmla="*/ 3751 h 10000"/>
              <a:gd name="connsiteX40" fmla="*/ 9830 w 9985"/>
              <a:gd name="connsiteY40" fmla="*/ 3599 h 10000"/>
              <a:gd name="connsiteX41" fmla="*/ 9859 w 9985"/>
              <a:gd name="connsiteY41" fmla="*/ 3257 h 10000"/>
              <a:gd name="connsiteX42" fmla="*/ 9873 w 9985"/>
              <a:gd name="connsiteY42" fmla="*/ 3136 h 10000"/>
              <a:gd name="connsiteX43" fmla="*/ 9880 w 9985"/>
              <a:gd name="connsiteY43" fmla="*/ 3083 h 10000"/>
              <a:gd name="connsiteX44" fmla="*/ 9880 w 9985"/>
              <a:gd name="connsiteY44" fmla="*/ 3060 h 10000"/>
              <a:gd name="connsiteX45" fmla="*/ 9864 w 9985"/>
              <a:gd name="connsiteY45" fmla="*/ 3052 h 10000"/>
              <a:gd name="connsiteX46" fmla="*/ 9840 w 9985"/>
              <a:gd name="connsiteY46" fmla="*/ 3022 h 10000"/>
              <a:gd name="connsiteX47" fmla="*/ 9826 w 9985"/>
              <a:gd name="connsiteY47" fmla="*/ 2961 h 10000"/>
              <a:gd name="connsiteX48" fmla="*/ 9821 w 9985"/>
              <a:gd name="connsiteY48" fmla="*/ 2855 h 10000"/>
              <a:gd name="connsiteX49" fmla="*/ 9842 w 9985"/>
              <a:gd name="connsiteY49" fmla="*/ 2779 h 10000"/>
              <a:gd name="connsiteX50" fmla="*/ 9880 w 9985"/>
              <a:gd name="connsiteY50" fmla="*/ 2787 h 10000"/>
              <a:gd name="connsiteX51" fmla="*/ 9918 w 9985"/>
              <a:gd name="connsiteY51" fmla="*/ 2817 h 10000"/>
              <a:gd name="connsiteX52" fmla="*/ 9928 w 9985"/>
              <a:gd name="connsiteY52" fmla="*/ 2825 h 10000"/>
              <a:gd name="connsiteX53" fmla="*/ 9940 w 9985"/>
              <a:gd name="connsiteY53" fmla="*/ 2688 h 10000"/>
              <a:gd name="connsiteX54" fmla="*/ 9975 w 9985"/>
              <a:gd name="connsiteY54" fmla="*/ 2164 h 10000"/>
              <a:gd name="connsiteX55" fmla="*/ 9985 w 9985"/>
              <a:gd name="connsiteY55" fmla="*/ 2005 h 10000"/>
              <a:gd name="connsiteX56" fmla="*/ 9985 w 9985"/>
              <a:gd name="connsiteY56" fmla="*/ 1967 h 10000"/>
              <a:gd name="connsiteX57" fmla="*/ 9975 w 9985"/>
              <a:gd name="connsiteY57" fmla="*/ 1951 h 10000"/>
              <a:gd name="connsiteX58" fmla="*/ 9932 w 9985"/>
              <a:gd name="connsiteY58" fmla="*/ 1936 h 10000"/>
              <a:gd name="connsiteX59" fmla="*/ 9726 w 9985"/>
              <a:gd name="connsiteY59" fmla="*/ 1875 h 10000"/>
              <a:gd name="connsiteX60" fmla="*/ 9348 w 9985"/>
              <a:gd name="connsiteY60" fmla="*/ 1762 h 10000"/>
              <a:gd name="connsiteX61" fmla="*/ 9042 w 9985"/>
              <a:gd name="connsiteY61" fmla="*/ 1686 h 10000"/>
              <a:gd name="connsiteX62" fmla="*/ 8731 w 9985"/>
              <a:gd name="connsiteY62" fmla="*/ 1617 h 10000"/>
              <a:gd name="connsiteX63" fmla="*/ 8361 w 9985"/>
              <a:gd name="connsiteY63" fmla="*/ 1557 h 10000"/>
              <a:gd name="connsiteX64" fmla="*/ 7957 w 9985"/>
              <a:gd name="connsiteY64" fmla="*/ 1511 h 10000"/>
              <a:gd name="connsiteX65" fmla="*/ 7532 w 9985"/>
              <a:gd name="connsiteY65" fmla="*/ 1579 h 10000"/>
              <a:gd name="connsiteX66" fmla="*/ 7043 w 9985"/>
              <a:gd name="connsiteY66" fmla="*/ 1792 h 10000"/>
              <a:gd name="connsiteX67" fmla="*/ 6509 w 9985"/>
              <a:gd name="connsiteY67" fmla="*/ 2232 h 10000"/>
              <a:gd name="connsiteX68" fmla="*/ 5975 w 9985"/>
              <a:gd name="connsiteY68" fmla="*/ 2855 h 10000"/>
              <a:gd name="connsiteX69" fmla="*/ 5436 w 9985"/>
              <a:gd name="connsiteY69" fmla="*/ 3614 h 10000"/>
              <a:gd name="connsiteX70" fmla="*/ 5009 w 9985"/>
              <a:gd name="connsiteY70" fmla="*/ 4229 h 10000"/>
              <a:gd name="connsiteX71" fmla="*/ 4693 w 9985"/>
              <a:gd name="connsiteY71" fmla="*/ 4685 h 10000"/>
              <a:gd name="connsiteX72" fmla="*/ 4375 w 9985"/>
              <a:gd name="connsiteY72" fmla="*/ 5140 h 10000"/>
              <a:gd name="connsiteX73" fmla="*/ 4213 w 9985"/>
              <a:gd name="connsiteY73" fmla="*/ 5383 h 10000"/>
              <a:gd name="connsiteX74" fmla="*/ 4095 w 9985"/>
              <a:gd name="connsiteY74" fmla="*/ 5505 h 10000"/>
              <a:gd name="connsiteX75" fmla="*/ 3952 w 9985"/>
              <a:gd name="connsiteY75" fmla="*/ 5558 h 10000"/>
              <a:gd name="connsiteX76" fmla="*/ 3800 w 9985"/>
              <a:gd name="connsiteY76" fmla="*/ 5558 h 10000"/>
              <a:gd name="connsiteX77" fmla="*/ 3689 w 9985"/>
              <a:gd name="connsiteY77" fmla="*/ 5520 h 10000"/>
              <a:gd name="connsiteX78" fmla="*/ 3591 w 9985"/>
              <a:gd name="connsiteY78" fmla="*/ 5414 h 10000"/>
              <a:gd name="connsiteX79" fmla="*/ 3508 w 9985"/>
              <a:gd name="connsiteY79" fmla="*/ 5338 h 10000"/>
              <a:gd name="connsiteX80" fmla="*/ 3442 w 9985"/>
              <a:gd name="connsiteY80" fmla="*/ 5232 h 10000"/>
              <a:gd name="connsiteX81" fmla="*/ 3235 w 9985"/>
              <a:gd name="connsiteY81" fmla="*/ 4692 h 10000"/>
              <a:gd name="connsiteX82" fmla="*/ 2931 w 9985"/>
              <a:gd name="connsiteY82" fmla="*/ 3721 h 10000"/>
              <a:gd name="connsiteX83" fmla="*/ 2741 w 9985"/>
              <a:gd name="connsiteY83" fmla="*/ 3090 h 10000"/>
              <a:gd name="connsiteX84" fmla="*/ 2620 w 9985"/>
              <a:gd name="connsiteY84" fmla="*/ 2680 h 10000"/>
              <a:gd name="connsiteX85" fmla="*/ 2521 w 9985"/>
              <a:gd name="connsiteY85" fmla="*/ 2415 h 10000"/>
              <a:gd name="connsiteX86" fmla="*/ 2402 w 9985"/>
              <a:gd name="connsiteY86" fmla="*/ 2225 h 10000"/>
              <a:gd name="connsiteX87" fmla="*/ 2241 w 9985"/>
              <a:gd name="connsiteY87" fmla="*/ 2020 h 10000"/>
              <a:gd name="connsiteX88" fmla="*/ 1887 w 9985"/>
              <a:gd name="connsiteY88" fmla="*/ 1739 h 10000"/>
              <a:gd name="connsiteX89" fmla="*/ 1032 w 9985"/>
              <a:gd name="connsiteY89" fmla="*/ 1040 h 10000"/>
              <a:gd name="connsiteX90" fmla="*/ 465 w 9985"/>
              <a:gd name="connsiteY90" fmla="*/ 433 h 10000"/>
              <a:gd name="connsiteX91" fmla="*/ 258 w 9985"/>
              <a:gd name="connsiteY91" fmla="*/ 190 h 10000"/>
              <a:gd name="connsiteX92" fmla="*/ 161 w 9985"/>
              <a:gd name="connsiteY92" fmla="*/ 68 h 10000"/>
              <a:gd name="connsiteX93" fmla="*/ 121 w 9985"/>
              <a:gd name="connsiteY93" fmla="*/ 15 h 10000"/>
              <a:gd name="connsiteX94" fmla="*/ 109 w 9985"/>
              <a:gd name="connsiteY94" fmla="*/ 0 h 10000"/>
              <a:gd name="connsiteX95" fmla="*/ 97 w 9985"/>
              <a:gd name="connsiteY95" fmla="*/ 8 h 10000"/>
              <a:gd name="connsiteX96" fmla="*/ 83 w 9985"/>
              <a:gd name="connsiteY96" fmla="*/ 61 h 10000"/>
              <a:gd name="connsiteX97" fmla="*/ 0 w 9985"/>
              <a:gd name="connsiteY97" fmla="*/ 767 h 10000"/>
              <a:gd name="connsiteX0" fmla="*/ 41 w 10041"/>
              <a:gd name="connsiteY0" fmla="*/ 767 h 10000"/>
              <a:gd name="connsiteX1" fmla="*/ 908 w 10041"/>
              <a:gd name="connsiteY1" fmla="*/ 1853 h 10000"/>
              <a:gd name="connsiteX2" fmla="*/ 1626 w 10041"/>
              <a:gd name="connsiteY2" fmla="*/ 2468 h 10000"/>
              <a:gd name="connsiteX3" fmla="*/ 2074 w 10041"/>
              <a:gd name="connsiteY3" fmla="*/ 2832 h 10000"/>
              <a:gd name="connsiteX4" fmla="*/ 2273 w 10041"/>
              <a:gd name="connsiteY4" fmla="*/ 3022 h 10000"/>
              <a:gd name="connsiteX5" fmla="*/ 2464 w 10041"/>
              <a:gd name="connsiteY5" fmla="*/ 3424 h 10000"/>
              <a:gd name="connsiteX6" fmla="*/ 2708 w 10041"/>
              <a:gd name="connsiteY6" fmla="*/ 4237 h 10000"/>
              <a:gd name="connsiteX7" fmla="*/ 2981 w 10041"/>
              <a:gd name="connsiteY7" fmla="*/ 5095 h 10000"/>
              <a:gd name="connsiteX8" fmla="*/ 3084 w 10041"/>
              <a:gd name="connsiteY8" fmla="*/ 5459 h 10000"/>
              <a:gd name="connsiteX9" fmla="*/ 3257 w 10041"/>
              <a:gd name="connsiteY9" fmla="*/ 6014 h 10000"/>
              <a:gd name="connsiteX10" fmla="*/ 3447 w 10041"/>
              <a:gd name="connsiteY10" fmla="*/ 6409 h 10000"/>
              <a:gd name="connsiteX11" fmla="*/ 3729 w 10041"/>
              <a:gd name="connsiteY11" fmla="*/ 6910 h 10000"/>
              <a:gd name="connsiteX12" fmla="*/ 3914 w 10041"/>
              <a:gd name="connsiteY12" fmla="*/ 7244 h 10000"/>
              <a:gd name="connsiteX13" fmla="*/ 4030 w 10041"/>
              <a:gd name="connsiteY13" fmla="*/ 7441 h 10000"/>
              <a:gd name="connsiteX14" fmla="*/ 4094 w 10041"/>
              <a:gd name="connsiteY14" fmla="*/ 7570 h 10000"/>
              <a:gd name="connsiteX15" fmla="*/ 4836 w 10041"/>
              <a:gd name="connsiteY15" fmla="*/ 8026 h 10000"/>
              <a:gd name="connsiteX16" fmla="*/ 7634 w 10041"/>
              <a:gd name="connsiteY16" fmla="*/ 9605 h 10000"/>
              <a:gd name="connsiteX17" fmla="*/ 8345 w 10041"/>
              <a:gd name="connsiteY17" fmla="*/ 10000 h 10000"/>
              <a:gd name="connsiteX18" fmla="*/ 8350 w 10041"/>
              <a:gd name="connsiteY18" fmla="*/ 9985 h 10000"/>
              <a:gd name="connsiteX19" fmla="*/ 8431 w 10041"/>
              <a:gd name="connsiteY19" fmla="*/ 8785 h 10000"/>
              <a:gd name="connsiteX20" fmla="*/ 8735 w 10041"/>
              <a:gd name="connsiteY20" fmla="*/ 4199 h 10000"/>
              <a:gd name="connsiteX21" fmla="*/ 8814 w 10041"/>
              <a:gd name="connsiteY21" fmla="*/ 3037 h 10000"/>
              <a:gd name="connsiteX22" fmla="*/ 8816 w 10041"/>
              <a:gd name="connsiteY22" fmla="*/ 2976 h 10000"/>
              <a:gd name="connsiteX23" fmla="*/ 8818 w 10041"/>
              <a:gd name="connsiteY23" fmla="*/ 2863 h 10000"/>
              <a:gd name="connsiteX24" fmla="*/ 8818 w 10041"/>
              <a:gd name="connsiteY24" fmla="*/ 2779 h 10000"/>
              <a:gd name="connsiteX25" fmla="*/ 8821 w 10041"/>
              <a:gd name="connsiteY25" fmla="*/ 2733 h 10000"/>
              <a:gd name="connsiteX26" fmla="*/ 8835 w 10041"/>
              <a:gd name="connsiteY26" fmla="*/ 2711 h 10000"/>
              <a:gd name="connsiteX27" fmla="*/ 8859 w 10041"/>
              <a:gd name="connsiteY27" fmla="*/ 2726 h 10000"/>
              <a:gd name="connsiteX28" fmla="*/ 8913 w 10041"/>
              <a:gd name="connsiteY28" fmla="*/ 2771 h 10000"/>
              <a:gd name="connsiteX29" fmla="*/ 8977 w 10041"/>
              <a:gd name="connsiteY29" fmla="*/ 2832 h 10000"/>
              <a:gd name="connsiteX30" fmla="*/ 9039 w 10041"/>
              <a:gd name="connsiteY30" fmla="*/ 2885 h 10000"/>
              <a:gd name="connsiteX31" fmla="*/ 9116 w 10041"/>
              <a:gd name="connsiteY31" fmla="*/ 2938 h 10000"/>
              <a:gd name="connsiteX32" fmla="*/ 9197 w 10041"/>
              <a:gd name="connsiteY32" fmla="*/ 3007 h 10000"/>
              <a:gd name="connsiteX33" fmla="*/ 9320 w 10041"/>
              <a:gd name="connsiteY33" fmla="*/ 3144 h 10000"/>
              <a:gd name="connsiteX34" fmla="*/ 9477 w 10041"/>
              <a:gd name="connsiteY34" fmla="*/ 3333 h 10000"/>
              <a:gd name="connsiteX35" fmla="*/ 9700 w 10041"/>
              <a:gd name="connsiteY35" fmla="*/ 3599 h 10000"/>
              <a:gd name="connsiteX36" fmla="*/ 9817 w 10041"/>
              <a:gd name="connsiteY36" fmla="*/ 3736 h 10000"/>
              <a:gd name="connsiteX37" fmla="*/ 9855 w 10041"/>
              <a:gd name="connsiteY37" fmla="*/ 3774 h 10000"/>
              <a:gd name="connsiteX38" fmla="*/ 9867 w 10041"/>
              <a:gd name="connsiteY38" fmla="*/ 3774 h 10000"/>
              <a:gd name="connsiteX39" fmla="*/ 9874 w 10041"/>
              <a:gd name="connsiteY39" fmla="*/ 3751 h 10000"/>
              <a:gd name="connsiteX40" fmla="*/ 9886 w 10041"/>
              <a:gd name="connsiteY40" fmla="*/ 3599 h 10000"/>
              <a:gd name="connsiteX41" fmla="*/ 9915 w 10041"/>
              <a:gd name="connsiteY41" fmla="*/ 3257 h 10000"/>
              <a:gd name="connsiteX42" fmla="*/ 9929 w 10041"/>
              <a:gd name="connsiteY42" fmla="*/ 3136 h 10000"/>
              <a:gd name="connsiteX43" fmla="*/ 9936 w 10041"/>
              <a:gd name="connsiteY43" fmla="*/ 3083 h 10000"/>
              <a:gd name="connsiteX44" fmla="*/ 9936 w 10041"/>
              <a:gd name="connsiteY44" fmla="*/ 3060 h 10000"/>
              <a:gd name="connsiteX45" fmla="*/ 9920 w 10041"/>
              <a:gd name="connsiteY45" fmla="*/ 3052 h 10000"/>
              <a:gd name="connsiteX46" fmla="*/ 9896 w 10041"/>
              <a:gd name="connsiteY46" fmla="*/ 3022 h 10000"/>
              <a:gd name="connsiteX47" fmla="*/ 9882 w 10041"/>
              <a:gd name="connsiteY47" fmla="*/ 2961 h 10000"/>
              <a:gd name="connsiteX48" fmla="*/ 9877 w 10041"/>
              <a:gd name="connsiteY48" fmla="*/ 2855 h 10000"/>
              <a:gd name="connsiteX49" fmla="*/ 9898 w 10041"/>
              <a:gd name="connsiteY49" fmla="*/ 2779 h 10000"/>
              <a:gd name="connsiteX50" fmla="*/ 9936 w 10041"/>
              <a:gd name="connsiteY50" fmla="*/ 2787 h 10000"/>
              <a:gd name="connsiteX51" fmla="*/ 9974 w 10041"/>
              <a:gd name="connsiteY51" fmla="*/ 2817 h 10000"/>
              <a:gd name="connsiteX52" fmla="*/ 9984 w 10041"/>
              <a:gd name="connsiteY52" fmla="*/ 2825 h 10000"/>
              <a:gd name="connsiteX53" fmla="*/ 9996 w 10041"/>
              <a:gd name="connsiteY53" fmla="*/ 2688 h 10000"/>
              <a:gd name="connsiteX54" fmla="*/ 10031 w 10041"/>
              <a:gd name="connsiteY54" fmla="*/ 2164 h 10000"/>
              <a:gd name="connsiteX55" fmla="*/ 10041 w 10041"/>
              <a:gd name="connsiteY55" fmla="*/ 2005 h 10000"/>
              <a:gd name="connsiteX56" fmla="*/ 10041 w 10041"/>
              <a:gd name="connsiteY56" fmla="*/ 1967 h 10000"/>
              <a:gd name="connsiteX57" fmla="*/ 10031 w 10041"/>
              <a:gd name="connsiteY57" fmla="*/ 1951 h 10000"/>
              <a:gd name="connsiteX58" fmla="*/ 9988 w 10041"/>
              <a:gd name="connsiteY58" fmla="*/ 1936 h 10000"/>
              <a:gd name="connsiteX59" fmla="*/ 9782 w 10041"/>
              <a:gd name="connsiteY59" fmla="*/ 1875 h 10000"/>
              <a:gd name="connsiteX60" fmla="*/ 9403 w 10041"/>
              <a:gd name="connsiteY60" fmla="*/ 1762 h 10000"/>
              <a:gd name="connsiteX61" fmla="*/ 9097 w 10041"/>
              <a:gd name="connsiteY61" fmla="*/ 1686 h 10000"/>
              <a:gd name="connsiteX62" fmla="*/ 8785 w 10041"/>
              <a:gd name="connsiteY62" fmla="*/ 1617 h 10000"/>
              <a:gd name="connsiteX63" fmla="*/ 8415 w 10041"/>
              <a:gd name="connsiteY63" fmla="*/ 1557 h 10000"/>
              <a:gd name="connsiteX64" fmla="*/ 8010 w 10041"/>
              <a:gd name="connsiteY64" fmla="*/ 1511 h 10000"/>
              <a:gd name="connsiteX65" fmla="*/ 7584 w 10041"/>
              <a:gd name="connsiteY65" fmla="*/ 1579 h 10000"/>
              <a:gd name="connsiteX66" fmla="*/ 7095 w 10041"/>
              <a:gd name="connsiteY66" fmla="*/ 1792 h 10000"/>
              <a:gd name="connsiteX67" fmla="*/ 6560 w 10041"/>
              <a:gd name="connsiteY67" fmla="*/ 2232 h 10000"/>
              <a:gd name="connsiteX68" fmla="*/ 6025 w 10041"/>
              <a:gd name="connsiteY68" fmla="*/ 2855 h 10000"/>
              <a:gd name="connsiteX69" fmla="*/ 5485 w 10041"/>
              <a:gd name="connsiteY69" fmla="*/ 3614 h 10000"/>
              <a:gd name="connsiteX70" fmla="*/ 5058 w 10041"/>
              <a:gd name="connsiteY70" fmla="*/ 4229 h 10000"/>
              <a:gd name="connsiteX71" fmla="*/ 4741 w 10041"/>
              <a:gd name="connsiteY71" fmla="*/ 4685 h 10000"/>
              <a:gd name="connsiteX72" fmla="*/ 4423 w 10041"/>
              <a:gd name="connsiteY72" fmla="*/ 5140 h 10000"/>
              <a:gd name="connsiteX73" fmla="*/ 4260 w 10041"/>
              <a:gd name="connsiteY73" fmla="*/ 5383 h 10000"/>
              <a:gd name="connsiteX74" fmla="*/ 4142 w 10041"/>
              <a:gd name="connsiteY74" fmla="*/ 5505 h 10000"/>
              <a:gd name="connsiteX75" fmla="*/ 3999 w 10041"/>
              <a:gd name="connsiteY75" fmla="*/ 5558 h 10000"/>
              <a:gd name="connsiteX76" fmla="*/ 3847 w 10041"/>
              <a:gd name="connsiteY76" fmla="*/ 5558 h 10000"/>
              <a:gd name="connsiteX77" fmla="*/ 3736 w 10041"/>
              <a:gd name="connsiteY77" fmla="*/ 5520 h 10000"/>
              <a:gd name="connsiteX78" fmla="*/ 3637 w 10041"/>
              <a:gd name="connsiteY78" fmla="*/ 5414 h 10000"/>
              <a:gd name="connsiteX79" fmla="*/ 3554 w 10041"/>
              <a:gd name="connsiteY79" fmla="*/ 5338 h 10000"/>
              <a:gd name="connsiteX80" fmla="*/ 3488 w 10041"/>
              <a:gd name="connsiteY80" fmla="*/ 5232 h 10000"/>
              <a:gd name="connsiteX81" fmla="*/ 3281 w 10041"/>
              <a:gd name="connsiteY81" fmla="*/ 4692 h 10000"/>
              <a:gd name="connsiteX82" fmla="*/ 2976 w 10041"/>
              <a:gd name="connsiteY82" fmla="*/ 3721 h 10000"/>
              <a:gd name="connsiteX83" fmla="*/ 2786 w 10041"/>
              <a:gd name="connsiteY83" fmla="*/ 3090 h 10000"/>
              <a:gd name="connsiteX84" fmla="*/ 2665 w 10041"/>
              <a:gd name="connsiteY84" fmla="*/ 2680 h 10000"/>
              <a:gd name="connsiteX85" fmla="*/ 2566 w 10041"/>
              <a:gd name="connsiteY85" fmla="*/ 2415 h 10000"/>
              <a:gd name="connsiteX86" fmla="*/ 2447 w 10041"/>
              <a:gd name="connsiteY86" fmla="*/ 2225 h 10000"/>
              <a:gd name="connsiteX87" fmla="*/ 2285 w 10041"/>
              <a:gd name="connsiteY87" fmla="*/ 2020 h 10000"/>
              <a:gd name="connsiteX88" fmla="*/ 1931 w 10041"/>
              <a:gd name="connsiteY88" fmla="*/ 1739 h 10000"/>
              <a:gd name="connsiteX89" fmla="*/ 1075 w 10041"/>
              <a:gd name="connsiteY89" fmla="*/ 1040 h 10000"/>
              <a:gd name="connsiteX90" fmla="*/ 507 w 10041"/>
              <a:gd name="connsiteY90" fmla="*/ 433 h 10000"/>
              <a:gd name="connsiteX91" fmla="*/ 299 w 10041"/>
              <a:gd name="connsiteY91" fmla="*/ 190 h 10000"/>
              <a:gd name="connsiteX92" fmla="*/ 202 w 10041"/>
              <a:gd name="connsiteY92" fmla="*/ 68 h 10000"/>
              <a:gd name="connsiteX93" fmla="*/ 162 w 10041"/>
              <a:gd name="connsiteY93" fmla="*/ 15 h 10000"/>
              <a:gd name="connsiteX94" fmla="*/ 150 w 10041"/>
              <a:gd name="connsiteY94" fmla="*/ 0 h 10000"/>
              <a:gd name="connsiteX95" fmla="*/ 138 w 10041"/>
              <a:gd name="connsiteY95" fmla="*/ 8 h 10000"/>
              <a:gd name="connsiteX96" fmla="*/ 41 w 10041"/>
              <a:gd name="connsiteY96" fmla="*/ 767 h 10000"/>
              <a:gd name="connsiteX0" fmla="*/ 41 w 10041"/>
              <a:gd name="connsiteY0" fmla="*/ 767 h 10000"/>
              <a:gd name="connsiteX1" fmla="*/ 908 w 10041"/>
              <a:gd name="connsiteY1" fmla="*/ 1853 h 10000"/>
              <a:gd name="connsiteX2" fmla="*/ 1626 w 10041"/>
              <a:gd name="connsiteY2" fmla="*/ 2468 h 10000"/>
              <a:gd name="connsiteX3" fmla="*/ 2074 w 10041"/>
              <a:gd name="connsiteY3" fmla="*/ 2832 h 10000"/>
              <a:gd name="connsiteX4" fmla="*/ 2273 w 10041"/>
              <a:gd name="connsiteY4" fmla="*/ 3022 h 10000"/>
              <a:gd name="connsiteX5" fmla="*/ 2464 w 10041"/>
              <a:gd name="connsiteY5" fmla="*/ 3424 h 10000"/>
              <a:gd name="connsiteX6" fmla="*/ 2708 w 10041"/>
              <a:gd name="connsiteY6" fmla="*/ 4237 h 10000"/>
              <a:gd name="connsiteX7" fmla="*/ 2981 w 10041"/>
              <a:gd name="connsiteY7" fmla="*/ 5095 h 10000"/>
              <a:gd name="connsiteX8" fmla="*/ 3084 w 10041"/>
              <a:gd name="connsiteY8" fmla="*/ 5459 h 10000"/>
              <a:gd name="connsiteX9" fmla="*/ 3257 w 10041"/>
              <a:gd name="connsiteY9" fmla="*/ 6014 h 10000"/>
              <a:gd name="connsiteX10" fmla="*/ 3447 w 10041"/>
              <a:gd name="connsiteY10" fmla="*/ 6409 h 10000"/>
              <a:gd name="connsiteX11" fmla="*/ 3729 w 10041"/>
              <a:gd name="connsiteY11" fmla="*/ 6910 h 10000"/>
              <a:gd name="connsiteX12" fmla="*/ 3914 w 10041"/>
              <a:gd name="connsiteY12" fmla="*/ 7244 h 10000"/>
              <a:gd name="connsiteX13" fmla="*/ 4030 w 10041"/>
              <a:gd name="connsiteY13" fmla="*/ 7441 h 10000"/>
              <a:gd name="connsiteX14" fmla="*/ 4094 w 10041"/>
              <a:gd name="connsiteY14" fmla="*/ 7570 h 10000"/>
              <a:gd name="connsiteX15" fmla="*/ 4836 w 10041"/>
              <a:gd name="connsiteY15" fmla="*/ 8026 h 10000"/>
              <a:gd name="connsiteX16" fmla="*/ 7634 w 10041"/>
              <a:gd name="connsiteY16" fmla="*/ 9605 h 10000"/>
              <a:gd name="connsiteX17" fmla="*/ 8345 w 10041"/>
              <a:gd name="connsiteY17" fmla="*/ 10000 h 10000"/>
              <a:gd name="connsiteX18" fmla="*/ 8350 w 10041"/>
              <a:gd name="connsiteY18" fmla="*/ 9985 h 10000"/>
              <a:gd name="connsiteX19" fmla="*/ 8431 w 10041"/>
              <a:gd name="connsiteY19" fmla="*/ 8785 h 10000"/>
              <a:gd name="connsiteX20" fmla="*/ 8735 w 10041"/>
              <a:gd name="connsiteY20" fmla="*/ 4199 h 10000"/>
              <a:gd name="connsiteX21" fmla="*/ 8814 w 10041"/>
              <a:gd name="connsiteY21" fmla="*/ 3037 h 10000"/>
              <a:gd name="connsiteX22" fmla="*/ 8816 w 10041"/>
              <a:gd name="connsiteY22" fmla="*/ 2976 h 10000"/>
              <a:gd name="connsiteX23" fmla="*/ 8818 w 10041"/>
              <a:gd name="connsiteY23" fmla="*/ 2863 h 10000"/>
              <a:gd name="connsiteX24" fmla="*/ 8818 w 10041"/>
              <a:gd name="connsiteY24" fmla="*/ 2779 h 10000"/>
              <a:gd name="connsiteX25" fmla="*/ 8821 w 10041"/>
              <a:gd name="connsiteY25" fmla="*/ 2733 h 10000"/>
              <a:gd name="connsiteX26" fmla="*/ 8835 w 10041"/>
              <a:gd name="connsiteY26" fmla="*/ 2711 h 10000"/>
              <a:gd name="connsiteX27" fmla="*/ 8859 w 10041"/>
              <a:gd name="connsiteY27" fmla="*/ 2726 h 10000"/>
              <a:gd name="connsiteX28" fmla="*/ 8913 w 10041"/>
              <a:gd name="connsiteY28" fmla="*/ 2771 h 10000"/>
              <a:gd name="connsiteX29" fmla="*/ 8977 w 10041"/>
              <a:gd name="connsiteY29" fmla="*/ 2832 h 10000"/>
              <a:gd name="connsiteX30" fmla="*/ 9039 w 10041"/>
              <a:gd name="connsiteY30" fmla="*/ 2885 h 10000"/>
              <a:gd name="connsiteX31" fmla="*/ 9116 w 10041"/>
              <a:gd name="connsiteY31" fmla="*/ 2938 h 10000"/>
              <a:gd name="connsiteX32" fmla="*/ 9197 w 10041"/>
              <a:gd name="connsiteY32" fmla="*/ 3007 h 10000"/>
              <a:gd name="connsiteX33" fmla="*/ 9320 w 10041"/>
              <a:gd name="connsiteY33" fmla="*/ 3144 h 10000"/>
              <a:gd name="connsiteX34" fmla="*/ 9477 w 10041"/>
              <a:gd name="connsiteY34" fmla="*/ 3333 h 10000"/>
              <a:gd name="connsiteX35" fmla="*/ 9700 w 10041"/>
              <a:gd name="connsiteY35" fmla="*/ 3599 h 10000"/>
              <a:gd name="connsiteX36" fmla="*/ 9817 w 10041"/>
              <a:gd name="connsiteY36" fmla="*/ 3736 h 10000"/>
              <a:gd name="connsiteX37" fmla="*/ 9855 w 10041"/>
              <a:gd name="connsiteY37" fmla="*/ 3774 h 10000"/>
              <a:gd name="connsiteX38" fmla="*/ 9867 w 10041"/>
              <a:gd name="connsiteY38" fmla="*/ 3774 h 10000"/>
              <a:gd name="connsiteX39" fmla="*/ 9874 w 10041"/>
              <a:gd name="connsiteY39" fmla="*/ 3751 h 10000"/>
              <a:gd name="connsiteX40" fmla="*/ 9886 w 10041"/>
              <a:gd name="connsiteY40" fmla="*/ 3599 h 10000"/>
              <a:gd name="connsiteX41" fmla="*/ 9915 w 10041"/>
              <a:gd name="connsiteY41" fmla="*/ 3257 h 10000"/>
              <a:gd name="connsiteX42" fmla="*/ 9929 w 10041"/>
              <a:gd name="connsiteY42" fmla="*/ 3136 h 10000"/>
              <a:gd name="connsiteX43" fmla="*/ 9936 w 10041"/>
              <a:gd name="connsiteY43" fmla="*/ 3083 h 10000"/>
              <a:gd name="connsiteX44" fmla="*/ 9936 w 10041"/>
              <a:gd name="connsiteY44" fmla="*/ 3060 h 10000"/>
              <a:gd name="connsiteX45" fmla="*/ 9920 w 10041"/>
              <a:gd name="connsiteY45" fmla="*/ 3052 h 10000"/>
              <a:gd name="connsiteX46" fmla="*/ 9896 w 10041"/>
              <a:gd name="connsiteY46" fmla="*/ 3022 h 10000"/>
              <a:gd name="connsiteX47" fmla="*/ 9882 w 10041"/>
              <a:gd name="connsiteY47" fmla="*/ 2961 h 10000"/>
              <a:gd name="connsiteX48" fmla="*/ 9877 w 10041"/>
              <a:gd name="connsiteY48" fmla="*/ 2855 h 10000"/>
              <a:gd name="connsiteX49" fmla="*/ 9898 w 10041"/>
              <a:gd name="connsiteY49" fmla="*/ 2779 h 10000"/>
              <a:gd name="connsiteX50" fmla="*/ 9936 w 10041"/>
              <a:gd name="connsiteY50" fmla="*/ 2787 h 10000"/>
              <a:gd name="connsiteX51" fmla="*/ 9974 w 10041"/>
              <a:gd name="connsiteY51" fmla="*/ 2817 h 10000"/>
              <a:gd name="connsiteX52" fmla="*/ 9984 w 10041"/>
              <a:gd name="connsiteY52" fmla="*/ 2825 h 10000"/>
              <a:gd name="connsiteX53" fmla="*/ 9996 w 10041"/>
              <a:gd name="connsiteY53" fmla="*/ 2688 h 10000"/>
              <a:gd name="connsiteX54" fmla="*/ 10031 w 10041"/>
              <a:gd name="connsiteY54" fmla="*/ 2164 h 10000"/>
              <a:gd name="connsiteX55" fmla="*/ 10041 w 10041"/>
              <a:gd name="connsiteY55" fmla="*/ 2005 h 10000"/>
              <a:gd name="connsiteX56" fmla="*/ 10041 w 10041"/>
              <a:gd name="connsiteY56" fmla="*/ 1967 h 10000"/>
              <a:gd name="connsiteX57" fmla="*/ 10031 w 10041"/>
              <a:gd name="connsiteY57" fmla="*/ 1951 h 10000"/>
              <a:gd name="connsiteX58" fmla="*/ 9988 w 10041"/>
              <a:gd name="connsiteY58" fmla="*/ 1936 h 10000"/>
              <a:gd name="connsiteX59" fmla="*/ 9782 w 10041"/>
              <a:gd name="connsiteY59" fmla="*/ 1875 h 10000"/>
              <a:gd name="connsiteX60" fmla="*/ 9403 w 10041"/>
              <a:gd name="connsiteY60" fmla="*/ 1762 h 10000"/>
              <a:gd name="connsiteX61" fmla="*/ 9097 w 10041"/>
              <a:gd name="connsiteY61" fmla="*/ 1686 h 10000"/>
              <a:gd name="connsiteX62" fmla="*/ 8785 w 10041"/>
              <a:gd name="connsiteY62" fmla="*/ 1617 h 10000"/>
              <a:gd name="connsiteX63" fmla="*/ 8415 w 10041"/>
              <a:gd name="connsiteY63" fmla="*/ 1557 h 10000"/>
              <a:gd name="connsiteX64" fmla="*/ 8010 w 10041"/>
              <a:gd name="connsiteY64" fmla="*/ 1511 h 10000"/>
              <a:gd name="connsiteX65" fmla="*/ 7584 w 10041"/>
              <a:gd name="connsiteY65" fmla="*/ 1579 h 10000"/>
              <a:gd name="connsiteX66" fmla="*/ 7095 w 10041"/>
              <a:gd name="connsiteY66" fmla="*/ 1792 h 10000"/>
              <a:gd name="connsiteX67" fmla="*/ 6560 w 10041"/>
              <a:gd name="connsiteY67" fmla="*/ 2232 h 10000"/>
              <a:gd name="connsiteX68" fmla="*/ 6025 w 10041"/>
              <a:gd name="connsiteY68" fmla="*/ 2855 h 10000"/>
              <a:gd name="connsiteX69" fmla="*/ 5485 w 10041"/>
              <a:gd name="connsiteY69" fmla="*/ 3614 h 10000"/>
              <a:gd name="connsiteX70" fmla="*/ 5058 w 10041"/>
              <a:gd name="connsiteY70" fmla="*/ 4229 h 10000"/>
              <a:gd name="connsiteX71" fmla="*/ 4741 w 10041"/>
              <a:gd name="connsiteY71" fmla="*/ 4685 h 10000"/>
              <a:gd name="connsiteX72" fmla="*/ 4423 w 10041"/>
              <a:gd name="connsiteY72" fmla="*/ 5140 h 10000"/>
              <a:gd name="connsiteX73" fmla="*/ 4260 w 10041"/>
              <a:gd name="connsiteY73" fmla="*/ 5383 h 10000"/>
              <a:gd name="connsiteX74" fmla="*/ 4142 w 10041"/>
              <a:gd name="connsiteY74" fmla="*/ 5505 h 10000"/>
              <a:gd name="connsiteX75" fmla="*/ 3999 w 10041"/>
              <a:gd name="connsiteY75" fmla="*/ 5558 h 10000"/>
              <a:gd name="connsiteX76" fmla="*/ 3847 w 10041"/>
              <a:gd name="connsiteY76" fmla="*/ 5558 h 10000"/>
              <a:gd name="connsiteX77" fmla="*/ 3736 w 10041"/>
              <a:gd name="connsiteY77" fmla="*/ 5520 h 10000"/>
              <a:gd name="connsiteX78" fmla="*/ 3637 w 10041"/>
              <a:gd name="connsiteY78" fmla="*/ 5414 h 10000"/>
              <a:gd name="connsiteX79" fmla="*/ 3554 w 10041"/>
              <a:gd name="connsiteY79" fmla="*/ 5338 h 10000"/>
              <a:gd name="connsiteX80" fmla="*/ 3488 w 10041"/>
              <a:gd name="connsiteY80" fmla="*/ 5232 h 10000"/>
              <a:gd name="connsiteX81" fmla="*/ 3281 w 10041"/>
              <a:gd name="connsiteY81" fmla="*/ 4692 h 10000"/>
              <a:gd name="connsiteX82" fmla="*/ 2976 w 10041"/>
              <a:gd name="connsiteY82" fmla="*/ 3721 h 10000"/>
              <a:gd name="connsiteX83" fmla="*/ 2786 w 10041"/>
              <a:gd name="connsiteY83" fmla="*/ 3090 h 10000"/>
              <a:gd name="connsiteX84" fmla="*/ 2665 w 10041"/>
              <a:gd name="connsiteY84" fmla="*/ 2680 h 10000"/>
              <a:gd name="connsiteX85" fmla="*/ 2566 w 10041"/>
              <a:gd name="connsiteY85" fmla="*/ 2415 h 10000"/>
              <a:gd name="connsiteX86" fmla="*/ 2447 w 10041"/>
              <a:gd name="connsiteY86" fmla="*/ 2225 h 10000"/>
              <a:gd name="connsiteX87" fmla="*/ 2285 w 10041"/>
              <a:gd name="connsiteY87" fmla="*/ 2020 h 10000"/>
              <a:gd name="connsiteX88" fmla="*/ 1931 w 10041"/>
              <a:gd name="connsiteY88" fmla="*/ 1739 h 10000"/>
              <a:gd name="connsiteX89" fmla="*/ 1075 w 10041"/>
              <a:gd name="connsiteY89" fmla="*/ 1040 h 10000"/>
              <a:gd name="connsiteX90" fmla="*/ 299 w 10041"/>
              <a:gd name="connsiteY90" fmla="*/ 190 h 10000"/>
              <a:gd name="connsiteX91" fmla="*/ 202 w 10041"/>
              <a:gd name="connsiteY91" fmla="*/ 68 h 10000"/>
              <a:gd name="connsiteX92" fmla="*/ 162 w 10041"/>
              <a:gd name="connsiteY92" fmla="*/ 15 h 10000"/>
              <a:gd name="connsiteX93" fmla="*/ 150 w 10041"/>
              <a:gd name="connsiteY93" fmla="*/ 0 h 10000"/>
              <a:gd name="connsiteX94" fmla="*/ 138 w 10041"/>
              <a:gd name="connsiteY94" fmla="*/ 8 h 10000"/>
              <a:gd name="connsiteX95" fmla="*/ 41 w 10041"/>
              <a:gd name="connsiteY95" fmla="*/ 767 h 10000"/>
              <a:gd name="connsiteX0" fmla="*/ 0 w 9903"/>
              <a:gd name="connsiteY0" fmla="*/ 8 h 10000"/>
              <a:gd name="connsiteX1" fmla="*/ 770 w 9903"/>
              <a:gd name="connsiteY1" fmla="*/ 1853 h 10000"/>
              <a:gd name="connsiteX2" fmla="*/ 1488 w 9903"/>
              <a:gd name="connsiteY2" fmla="*/ 2468 h 10000"/>
              <a:gd name="connsiteX3" fmla="*/ 1936 w 9903"/>
              <a:gd name="connsiteY3" fmla="*/ 2832 h 10000"/>
              <a:gd name="connsiteX4" fmla="*/ 2135 w 9903"/>
              <a:gd name="connsiteY4" fmla="*/ 3022 h 10000"/>
              <a:gd name="connsiteX5" fmla="*/ 2326 w 9903"/>
              <a:gd name="connsiteY5" fmla="*/ 3424 h 10000"/>
              <a:gd name="connsiteX6" fmla="*/ 2570 w 9903"/>
              <a:gd name="connsiteY6" fmla="*/ 4237 h 10000"/>
              <a:gd name="connsiteX7" fmla="*/ 2843 w 9903"/>
              <a:gd name="connsiteY7" fmla="*/ 5095 h 10000"/>
              <a:gd name="connsiteX8" fmla="*/ 2946 w 9903"/>
              <a:gd name="connsiteY8" fmla="*/ 5459 h 10000"/>
              <a:gd name="connsiteX9" fmla="*/ 3119 w 9903"/>
              <a:gd name="connsiteY9" fmla="*/ 6014 h 10000"/>
              <a:gd name="connsiteX10" fmla="*/ 3309 w 9903"/>
              <a:gd name="connsiteY10" fmla="*/ 6409 h 10000"/>
              <a:gd name="connsiteX11" fmla="*/ 3591 w 9903"/>
              <a:gd name="connsiteY11" fmla="*/ 6910 h 10000"/>
              <a:gd name="connsiteX12" fmla="*/ 3776 w 9903"/>
              <a:gd name="connsiteY12" fmla="*/ 7244 h 10000"/>
              <a:gd name="connsiteX13" fmla="*/ 3892 w 9903"/>
              <a:gd name="connsiteY13" fmla="*/ 7441 h 10000"/>
              <a:gd name="connsiteX14" fmla="*/ 3956 w 9903"/>
              <a:gd name="connsiteY14" fmla="*/ 7570 h 10000"/>
              <a:gd name="connsiteX15" fmla="*/ 4698 w 9903"/>
              <a:gd name="connsiteY15" fmla="*/ 8026 h 10000"/>
              <a:gd name="connsiteX16" fmla="*/ 7496 w 9903"/>
              <a:gd name="connsiteY16" fmla="*/ 9605 h 10000"/>
              <a:gd name="connsiteX17" fmla="*/ 8207 w 9903"/>
              <a:gd name="connsiteY17" fmla="*/ 10000 h 10000"/>
              <a:gd name="connsiteX18" fmla="*/ 8212 w 9903"/>
              <a:gd name="connsiteY18" fmla="*/ 9985 h 10000"/>
              <a:gd name="connsiteX19" fmla="*/ 8293 w 9903"/>
              <a:gd name="connsiteY19" fmla="*/ 8785 h 10000"/>
              <a:gd name="connsiteX20" fmla="*/ 8597 w 9903"/>
              <a:gd name="connsiteY20" fmla="*/ 4199 h 10000"/>
              <a:gd name="connsiteX21" fmla="*/ 8676 w 9903"/>
              <a:gd name="connsiteY21" fmla="*/ 3037 h 10000"/>
              <a:gd name="connsiteX22" fmla="*/ 8678 w 9903"/>
              <a:gd name="connsiteY22" fmla="*/ 2976 h 10000"/>
              <a:gd name="connsiteX23" fmla="*/ 8680 w 9903"/>
              <a:gd name="connsiteY23" fmla="*/ 2863 h 10000"/>
              <a:gd name="connsiteX24" fmla="*/ 8680 w 9903"/>
              <a:gd name="connsiteY24" fmla="*/ 2779 h 10000"/>
              <a:gd name="connsiteX25" fmla="*/ 8683 w 9903"/>
              <a:gd name="connsiteY25" fmla="*/ 2733 h 10000"/>
              <a:gd name="connsiteX26" fmla="*/ 8697 w 9903"/>
              <a:gd name="connsiteY26" fmla="*/ 2711 h 10000"/>
              <a:gd name="connsiteX27" fmla="*/ 8721 w 9903"/>
              <a:gd name="connsiteY27" fmla="*/ 2726 h 10000"/>
              <a:gd name="connsiteX28" fmla="*/ 8775 w 9903"/>
              <a:gd name="connsiteY28" fmla="*/ 2771 h 10000"/>
              <a:gd name="connsiteX29" fmla="*/ 8839 w 9903"/>
              <a:gd name="connsiteY29" fmla="*/ 2832 h 10000"/>
              <a:gd name="connsiteX30" fmla="*/ 8901 w 9903"/>
              <a:gd name="connsiteY30" fmla="*/ 2885 h 10000"/>
              <a:gd name="connsiteX31" fmla="*/ 8978 w 9903"/>
              <a:gd name="connsiteY31" fmla="*/ 2938 h 10000"/>
              <a:gd name="connsiteX32" fmla="*/ 9059 w 9903"/>
              <a:gd name="connsiteY32" fmla="*/ 3007 h 10000"/>
              <a:gd name="connsiteX33" fmla="*/ 9182 w 9903"/>
              <a:gd name="connsiteY33" fmla="*/ 3144 h 10000"/>
              <a:gd name="connsiteX34" fmla="*/ 9339 w 9903"/>
              <a:gd name="connsiteY34" fmla="*/ 3333 h 10000"/>
              <a:gd name="connsiteX35" fmla="*/ 9562 w 9903"/>
              <a:gd name="connsiteY35" fmla="*/ 3599 h 10000"/>
              <a:gd name="connsiteX36" fmla="*/ 9679 w 9903"/>
              <a:gd name="connsiteY36" fmla="*/ 3736 h 10000"/>
              <a:gd name="connsiteX37" fmla="*/ 9717 w 9903"/>
              <a:gd name="connsiteY37" fmla="*/ 3774 h 10000"/>
              <a:gd name="connsiteX38" fmla="*/ 9729 w 9903"/>
              <a:gd name="connsiteY38" fmla="*/ 3774 h 10000"/>
              <a:gd name="connsiteX39" fmla="*/ 9736 w 9903"/>
              <a:gd name="connsiteY39" fmla="*/ 3751 h 10000"/>
              <a:gd name="connsiteX40" fmla="*/ 9748 w 9903"/>
              <a:gd name="connsiteY40" fmla="*/ 3599 h 10000"/>
              <a:gd name="connsiteX41" fmla="*/ 9777 w 9903"/>
              <a:gd name="connsiteY41" fmla="*/ 3257 h 10000"/>
              <a:gd name="connsiteX42" fmla="*/ 9791 w 9903"/>
              <a:gd name="connsiteY42" fmla="*/ 3136 h 10000"/>
              <a:gd name="connsiteX43" fmla="*/ 9798 w 9903"/>
              <a:gd name="connsiteY43" fmla="*/ 3083 h 10000"/>
              <a:gd name="connsiteX44" fmla="*/ 9798 w 9903"/>
              <a:gd name="connsiteY44" fmla="*/ 3060 h 10000"/>
              <a:gd name="connsiteX45" fmla="*/ 9782 w 9903"/>
              <a:gd name="connsiteY45" fmla="*/ 3052 h 10000"/>
              <a:gd name="connsiteX46" fmla="*/ 9758 w 9903"/>
              <a:gd name="connsiteY46" fmla="*/ 3022 h 10000"/>
              <a:gd name="connsiteX47" fmla="*/ 9744 w 9903"/>
              <a:gd name="connsiteY47" fmla="*/ 2961 h 10000"/>
              <a:gd name="connsiteX48" fmla="*/ 9739 w 9903"/>
              <a:gd name="connsiteY48" fmla="*/ 2855 h 10000"/>
              <a:gd name="connsiteX49" fmla="*/ 9760 w 9903"/>
              <a:gd name="connsiteY49" fmla="*/ 2779 h 10000"/>
              <a:gd name="connsiteX50" fmla="*/ 9798 w 9903"/>
              <a:gd name="connsiteY50" fmla="*/ 2787 h 10000"/>
              <a:gd name="connsiteX51" fmla="*/ 9836 w 9903"/>
              <a:gd name="connsiteY51" fmla="*/ 2817 h 10000"/>
              <a:gd name="connsiteX52" fmla="*/ 9846 w 9903"/>
              <a:gd name="connsiteY52" fmla="*/ 2825 h 10000"/>
              <a:gd name="connsiteX53" fmla="*/ 9858 w 9903"/>
              <a:gd name="connsiteY53" fmla="*/ 2688 h 10000"/>
              <a:gd name="connsiteX54" fmla="*/ 9893 w 9903"/>
              <a:gd name="connsiteY54" fmla="*/ 2164 h 10000"/>
              <a:gd name="connsiteX55" fmla="*/ 9903 w 9903"/>
              <a:gd name="connsiteY55" fmla="*/ 2005 h 10000"/>
              <a:gd name="connsiteX56" fmla="*/ 9903 w 9903"/>
              <a:gd name="connsiteY56" fmla="*/ 1967 h 10000"/>
              <a:gd name="connsiteX57" fmla="*/ 9893 w 9903"/>
              <a:gd name="connsiteY57" fmla="*/ 1951 h 10000"/>
              <a:gd name="connsiteX58" fmla="*/ 9850 w 9903"/>
              <a:gd name="connsiteY58" fmla="*/ 1936 h 10000"/>
              <a:gd name="connsiteX59" fmla="*/ 9644 w 9903"/>
              <a:gd name="connsiteY59" fmla="*/ 1875 h 10000"/>
              <a:gd name="connsiteX60" fmla="*/ 9265 w 9903"/>
              <a:gd name="connsiteY60" fmla="*/ 1762 h 10000"/>
              <a:gd name="connsiteX61" fmla="*/ 8959 w 9903"/>
              <a:gd name="connsiteY61" fmla="*/ 1686 h 10000"/>
              <a:gd name="connsiteX62" fmla="*/ 8647 w 9903"/>
              <a:gd name="connsiteY62" fmla="*/ 1617 h 10000"/>
              <a:gd name="connsiteX63" fmla="*/ 8277 w 9903"/>
              <a:gd name="connsiteY63" fmla="*/ 1557 h 10000"/>
              <a:gd name="connsiteX64" fmla="*/ 7872 w 9903"/>
              <a:gd name="connsiteY64" fmla="*/ 1511 h 10000"/>
              <a:gd name="connsiteX65" fmla="*/ 7446 w 9903"/>
              <a:gd name="connsiteY65" fmla="*/ 1579 h 10000"/>
              <a:gd name="connsiteX66" fmla="*/ 6957 w 9903"/>
              <a:gd name="connsiteY66" fmla="*/ 1792 h 10000"/>
              <a:gd name="connsiteX67" fmla="*/ 6422 w 9903"/>
              <a:gd name="connsiteY67" fmla="*/ 2232 h 10000"/>
              <a:gd name="connsiteX68" fmla="*/ 5887 w 9903"/>
              <a:gd name="connsiteY68" fmla="*/ 2855 h 10000"/>
              <a:gd name="connsiteX69" fmla="*/ 5347 w 9903"/>
              <a:gd name="connsiteY69" fmla="*/ 3614 h 10000"/>
              <a:gd name="connsiteX70" fmla="*/ 4920 w 9903"/>
              <a:gd name="connsiteY70" fmla="*/ 4229 h 10000"/>
              <a:gd name="connsiteX71" fmla="*/ 4603 w 9903"/>
              <a:gd name="connsiteY71" fmla="*/ 4685 h 10000"/>
              <a:gd name="connsiteX72" fmla="*/ 4285 w 9903"/>
              <a:gd name="connsiteY72" fmla="*/ 5140 h 10000"/>
              <a:gd name="connsiteX73" fmla="*/ 4122 w 9903"/>
              <a:gd name="connsiteY73" fmla="*/ 5383 h 10000"/>
              <a:gd name="connsiteX74" fmla="*/ 4004 w 9903"/>
              <a:gd name="connsiteY74" fmla="*/ 5505 h 10000"/>
              <a:gd name="connsiteX75" fmla="*/ 3861 w 9903"/>
              <a:gd name="connsiteY75" fmla="*/ 5558 h 10000"/>
              <a:gd name="connsiteX76" fmla="*/ 3709 w 9903"/>
              <a:gd name="connsiteY76" fmla="*/ 5558 h 10000"/>
              <a:gd name="connsiteX77" fmla="*/ 3598 w 9903"/>
              <a:gd name="connsiteY77" fmla="*/ 5520 h 10000"/>
              <a:gd name="connsiteX78" fmla="*/ 3499 w 9903"/>
              <a:gd name="connsiteY78" fmla="*/ 5414 h 10000"/>
              <a:gd name="connsiteX79" fmla="*/ 3416 w 9903"/>
              <a:gd name="connsiteY79" fmla="*/ 5338 h 10000"/>
              <a:gd name="connsiteX80" fmla="*/ 3350 w 9903"/>
              <a:gd name="connsiteY80" fmla="*/ 5232 h 10000"/>
              <a:gd name="connsiteX81" fmla="*/ 3143 w 9903"/>
              <a:gd name="connsiteY81" fmla="*/ 4692 h 10000"/>
              <a:gd name="connsiteX82" fmla="*/ 2838 w 9903"/>
              <a:gd name="connsiteY82" fmla="*/ 3721 h 10000"/>
              <a:gd name="connsiteX83" fmla="*/ 2648 w 9903"/>
              <a:gd name="connsiteY83" fmla="*/ 3090 h 10000"/>
              <a:gd name="connsiteX84" fmla="*/ 2527 w 9903"/>
              <a:gd name="connsiteY84" fmla="*/ 2680 h 10000"/>
              <a:gd name="connsiteX85" fmla="*/ 2428 w 9903"/>
              <a:gd name="connsiteY85" fmla="*/ 2415 h 10000"/>
              <a:gd name="connsiteX86" fmla="*/ 2309 w 9903"/>
              <a:gd name="connsiteY86" fmla="*/ 2225 h 10000"/>
              <a:gd name="connsiteX87" fmla="*/ 2147 w 9903"/>
              <a:gd name="connsiteY87" fmla="*/ 2020 h 10000"/>
              <a:gd name="connsiteX88" fmla="*/ 1793 w 9903"/>
              <a:gd name="connsiteY88" fmla="*/ 1739 h 10000"/>
              <a:gd name="connsiteX89" fmla="*/ 937 w 9903"/>
              <a:gd name="connsiteY89" fmla="*/ 1040 h 10000"/>
              <a:gd name="connsiteX90" fmla="*/ 161 w 9903"/>
              <a:gd name="connsiteY90" fmla="*/ 190 h 10000"/>
              <a:gd name="connsiteX91" fmla="*/ 64 w 9903"/>
              <a:gd name="connsiteY91" fmla="*/ 68 h 10000"/>
              <a:gd name="connsiteX92" fmla="*/ 24 w 9903"/>
              <a:gd name="connsiteY92" fmla="*/ 15 h 10000"/>
              <a:gd name="connsiteX93" fmla="*/ 12 w 9903"/>
              <a:gd name="connsiteY93" fmla="*/ 0 h 10000"/>
              <a:gd name="connsiteX94" fmla="*/ 0 w 9903"/>
              <a:gd name="connsiteY94" fmla="*/ 8 h 10000"/>
              <a:gd name="connsiteX0" fmla="*/ 0 w 9988"/>
              <a:gd name="connsiteY0" fmla="*/ 0 h 10000"/>
              <a:gd name="connsiteX1" fmla="*/ 766 w 9988"/>
              <a:gd name="connsiteY1" fmla="*/ 1853 h 10000"/>
              <a:gd name="connsiteX2" fmla="*/ 1491 w 9988"/>
              <a:gd name="connsiteY2" fmla="*/ 2468 h 10000"/>
              <a:gd name="connsiteX3" fmla="*/ 1943 w 9988"/>
              <a:gd name="connsiteY3" fmla="*/ 2832 h 10000"/>
              <a:gd name="connsiteX4" fmla="*/ 2144 w 9988"/>
              <a:gd name="connsiteY4" fmla="*/ 3022 h 10000"/>
              <a:gd name="connsiteX5" fmla="*/ 2337 w 9988"/>
              <a:gd name="connsiteY5" fmla="*/ 3424 h 10000"/>
              <a:gd name="connsiteX6" fmla="*/ 2583 w 9988"/>
              <a:gd name="connsiteY6" fmla="*/ 4237 h 10000"/>
              <a:gd name="connsiteX7" fmla="*/ 2859 w 9988"/>
              <a:gd name="connsiteY7" fmla="*/ 5095 h 10000"/>
              <a:gd name="connsiteX8" fmla="*/ 2963 w 9988"/>
              <a:gd name="connsiteY8" fmla="*/ 5459 h 10000"/>
              <a:gd name="connsiteX9" fmla="*/ 3138 w 9988"/>
              <a:gd name="connsiteY9" fmla="*/ 6014 h 10000"/>
              <a:gd name="connsiteX10" fmla="*/ 3329 w 9988"/>
              <a:gd name="connsiteY10" fmla="*/ 6409 h 10000"/>
              <a:gd name="connsiteX11" fmla="*/ 3614 w 9988"/>
              <a:gd name="connsiteY11" fmla="*/ 6910 h 10000"/>
              <a:gd name="connsiteX12" fmla="*/ 3801 w 9988"/>
              <a:gd name="connsiteY12" fmla="*/ 7244 h 10000"/>
              <a:gd name="connsiteX13" fmla="*/ 3918 w 9988"/>
              <a:gd name="connsiteY13" fmla="*/ 7441 h 10000"/>
              <a:gd name="connsiteX14" fmla="*/ 3983 w 9988"/>
              <a:gd name="connsiteY14" fmla="*/ 7570 h 10000"/>
              <a:gd name="connsiteX15" fmla="*/ 4732 w 9988"/>
              <a:gd name="connsiteY15" fmla="*/ 8026 h 10000"/>
              <a:gd name="connsiteX16" fmla="*/ 7557 w 9988"/>
              <a:gd name="connsiteY16" fmla="*/ 9605 h 10000"/>
              <a:gd name="connsiteX17" fmla="*/ 8275 w 9988"/>
              <a:gd name="connsiteY17" fmla="*/ 10000 h 10000"/>
              <a:gd name="connsiteX18" fmla="*/ 8280 w 9988"/>
              <a:gd name="connsiteY18" fmla="*/ 9985 h 10000"/>
              <a:gd name="connsiteX19" fmla="*/ 8362 w 9988"/>
              <a:gd name="connsiteY19" fmla="*/ 8785 h 10000"/>
              <a:gd name="connsiteX20" fmla="*/ 8669 w 9988"/>
              <a:gd name="connsiteY20" fmla="*/ 4199 h 10000"/>
              <a:gd name="connsiteX21" fmla="*/ 8749 w 9988"/>
              <a:gd name="connsiteY21" fmla="*/ 3037 h 10000"/>
              <a:gd name="connsiteX22" fmla="*/ 8751 w 9988"/>
              <a:gd name="connsiteY22" fmla="*/ 2976 h 10000"/>
              <a:gd name="connsiteX23" fmla="*/ 8753 w 9988"/>
              <a:gd name="connsiteY23" fmla="*/ 2863 h 10000"/>
              <a:gd name="connsiteX24" fmla="*/ 8753 w 9988"/>
              <a:gd name="connsiteY24" fmla="*/ 2779 h 10000"/>
              <a:gd name="connsiteX25" fmla="*/ 8756 w 9988"/>
              <a:gd name="connsiteY25" fmla="*/ 2733 h 10000"/>
              <a:gd name="connsiteX26" fmla="*/ 8770 w 9988"/>
              <a:gd name="connsiteY26" fmla="*/ 2711 h 10000"/>
              <a:gd name="connsiteX27" fmla="*/ 8794 w 9988"/>
              <a:gd name="connsiteY27" fmla="*/ 2726 h 10000"/>
              <a:gd name="connsiteX28" fmla="*/ 8849 w 9988"/>
              <a:gd name="connsiteY28" fmla="*/ 2771 h 10000"/>
              <a:gd name="connsiteX29" fmla="*/ 8914 w 9988"/>
              <a:gd name="connsiteY29" fmla="*/ 2832 h 10000"/>
              <a:gd name="connsiteX30" fmla="*/ 8976 w 9988"/>
              <a:gd name="connsiteY30" fmla="*/ 2885 h 10000"/>
              <a:gd name="connsiteX31" fmla="*/ 9054 w 9988"/>
              <a:gd name="connsiteY31" fmla="*/ 2938 h 10000"/>
              <a:gd name="connsiteX32" fmla="*/ 9136 w 9988"/>
              <a:gd name="connsiteY32" fmla="*/ 3007 h 10000"/>
              <a:gd name="connsiteX33" fmla="*/ 9260 w 9988"/>
              <a:gd name="connsiteY33" fmla="*/ 3144 h 10000"/>
              <a:gd name="connsiteX34" fmla="*/ 9418 w 9988"/>
              <a:gd name="connsiteY34" fmla="*/ 3333 h 10000"/>
              <a:gd name="connsiteX35" fmla="*/ 9644 w 9988"/>
              <a:gd name="connsiteY35" fmla="*/ 3599 h 10000"/>
              <a:gd name="connsiteX36" fmla="*/ 9762 w 9988"/>
              <a:gd name="connsiteY36" fmla="*/ 3736 h 10000"/>
              <a:gd name="connsiteX37" fmla="*/ 9800 w 9988"/>
              <a:gd name="connsiteY37" fmla="*/ 3774 h 10000"/>
              <a:gd name="connsiteX38" fmla="*/ 9812 w 9988"/>
              <a:gd name="connsiteY38" fmla="*/ 3774 h 10000"/>
              <a:gd name="connsiteX39" fmla="*/ 9819 w 9988"/>
              <a:gd name="connsiteY39" fmla="*/ 3751 h 10000"/>
              <a:gd name="connsiteX40" fmla="*/ 9831 w 9988"/>
              <a:gd name="connsiteY40" fmla="*/ 3599 h 10000"/>
              <a:gd name="connsiteX41" fmla="*/ 9861 w 9988"/>
              <a:gd name="connsiteY41" fmla="*/ 3257 h 10000"/>
              <a:gd name="connsiteX42" fmla="*/ 9875 w 9988"/>
              <a:gd name="connsiteY42" fmla="*/ 3136 h 10000"/>
              <a:gd name="connsiteX43" fmla="*/ 9882 w 9988"/>
              <a:gd name="connsiteY43" fmla="*/ 3083 h 10000"/>
              <a:gd name="connsiteX44" fmla="*/ 9882 w 9988"/>
              <a:gd name="connsiteY44" fmla="*/ 3060 h 10000"/>
              <a:gd name="connsiteX45" fmla="*/ 9866 w 9988"/>
              <a:gd name="connsiteY45" fmla="*/ 3052 h 10000"/>
              <a:gd name="connsiteX46" fmla="*/ 9842 w 9988"/>
              <a:gd name="connsiteY46" fmla="*/ 3022 h 10000"/>
              <a:gd name="connsiteX47" fmla="*/ 9827 w 9988"/>
              <a:gd name="connsiteY47" fmla="*/ 2961 h 10000"/>
              <a:gd name="connsiteX48" fmla="*/ 9822 w 9988"/>
              <a:gd name="connsiteY48" fmla="*/ 2855 h 10000"/>
              <a:gd name="connsiteX49" fmla="*/ 9844 w 9988"/>
              <a:gd name="connsiteY49" fmla="*/ 2779 h 10000"/>
              <a:gd name="connsiteX50" fmla="*/ 9882 w 9988"/>
              <a:gd name="connsiteY50" fmla="*/ 2787 h 10000"/>
              <a:gd name="connsiteX51" fmla="*/ 9920 w 9988"/>
              <a:gd name="connsiteY51" fmla="*/ 2817 h 10000"/>
              <a:gd name="connsiteX52" fmla="*/ 9930 w 9988"/>
              <a:gd name="connsiteY52" fmla="*/ 2825 h 10000"/>
              <a:gd name="connsiteX53" fmla="*/ 9943 w 9988"/>
              <a:gd name="connsiteY53" fmla="*/ 2688 h 10000"/>
              <a:gd name="connsiteX54" fmla="*/ 9978 w 9988"/>
              <a:gd name="connsiteY54" fmla="*/ 2164 h 10000"/>
              <a:gd name="connsiteX55" fmla="*/ 9988 w 9988"/>
              <a:gd name="connsiteY55" fmla="*/ 2005 h 10000"/>
              <a:gd name="connsiteX56" fmla="*/ 9988 w 9988"/>
              <a:gd name="connsiteY56" fmla="*/ 1967 h 10000"/>
              <a:gd name="connsiteX57" fmla="*/ 9978 w 9988"/>
              <a:gd name="connsiteY57" fmla="*/ 1951 h 10000"/>
              <a:gd name="connsiteX58" fmla="*/ 9934 w 9988"/>
              <a:gd name="connsiteY58" fmla="*/ 1936 h 10000"/>
              <a:gd name="connsiteX59" fmla="*/ 9726 w 9988"/>
              <a:gd name="connsiteY59" fmla="*/ 1875 h 10000"/>
              <a:gd name="connsiteX60" fmla="*/ 9344 w 9988"/>
              <a:gd name="connsiteY60" fmla="*/ 1762 h 10000"/>
              <a:gd name="connsiteX61" fmla="*/ 9035 w 9988"/>
              <a:gd name="connsiteY61" fmla="*/ 1686 h 10000"/>
              <a:gd name="connsiteX62" fmla="*/ 8720 w 9988"/>
              <a:gd name="connsiteY62" fmla="*/ 1617 h 10000"/>
              <a:gd name="connsiteX63" fmla="*/ 8346 w 9988"/>
              <a:gd name="connsiteY63" fmla="*/ 1557 h 10000"/>
              <a:gd name="connsiteX64" fmla="*/ 7937 w 9988"/>
              <a:gd name="connsiteY64" fmla="*/ 1511 h 10000"/>
              <a:gd name="connsiteX65" fmla="*/ 7507 w 9988"/>
              <a:gd name="connsiteY65" fmla="*/ 1579 h 10000"/>
              <a:gd name="connsiteX66" fmla="*/ 7013 w 9988"/>
              <a:gd name="connsiteY66" fmla="*/ 1792 h 10000"/>
              <a:gd name="connsiteX67" fmla="*/ 6473 w 9988"/>
              <a:gd name="connsiteY67" fmla="*/ 2232 h 10000"/>
              <a:gd name="connsiteX68" fmla="*/ 5933 w 9988"/>
              <a:gd name="connsiteY68" fmla="*/ 2855 h 10000"/>
              <a:gd name="connsiteX69" fmla="*/ 5387 w 9988"/>
              <a:gd name="connsiteY69" fmla="*/ 3614 h 10000"/>
              <a:gd name="connsiteX70" fmla="*/ 4956 w 9988"/>
              <a:gd name="connsiteY70" fmla="*/ 4229 h 10000"/>
              <a:gd name="connsiteX71" fmla="*/ 4636 w 9988"/>
              <a:gd name="connsiteY71" fmla="*/ 4685 h 10000"/>
              <a:gd name="connsiteX72" fmla="*/ 4315 w 9988"/>
              <a:gd name="connsiteY72" fmla="*/ 5140 h 10000"/>
              <a:gd name="connsiteX73" fmla="*/ 4150 w 9988"/>
              <a:gd name="connsiteY73" fmla="*/ 5383 h 10000"/>
              <a:gd name="connsiteX74" fmla="*/ 4031 w 9988"/>
              <a:gd name="connsiteY74" fmla="*/ 5505 h 10000"/>
              <a:gd name="connsiteX75" fmla="*/ 3887 w 9988"/>
              <a:gd name="connsiteY75" fmla="*/ 5558 h 10000"/>
              <a:gd name="connsiteX76" fmla="*/ 3733 w 9988"/>
              <a:gd name="connsiteY76" fmla="*/ 5558 h 10000"/>
              <a:gd name="connsiteX77" fmla="*/ 3621 w 9988"/>
              <a:gd name="connsiteY77" fmla="*/ 5520 h 10000"/>
              <a:gd name="connsiteX78" fmla="*/ 3521 w 9988"/>
              <a:gd name="connsiteY78" fmla="*/ 5414 h 10000"/>
              <a:gd name="connsiteX79" fmla="*/ 3437 w 9988"/>
              <a:gd name="connsiteY79" fmla="*/ 5338 h 10000"/>
              <a:gd name="connsiteX80" fmla="*/ 3371 w 9988"/>
              <a:gd name="connsiteY80" fmla="*/ 5232 h 10000"/>
              <a:gd name="connsiteX81" fmla="*/ 3162 w 9988"/>
              <a:gd name="connsiteY81" fmla="*/ 4692 h 10000"/>
              <a:gd name="connsiteX82" fmla="*/ 2854 w 9988"/>
              <a:gd name="connsiteY82" fmla="*/ 3721 h 10000"/>
              <a:gd name="connsiteX83" fmla="*/ 2662 w 9988"/>
              <a:gd name="connsiteY83" fmla="*/ 3090 h 10000"/>
              <a:gd name="connsiteX84" fmla="*/ 2540 w 9988"/>
              <a:gd name="connsiteY84" fmla="*/ 2680 h 10000"/>
              <a:gd name="connsiteX85" fmla="*/ 2440 w 9988"/>
              <a:gd name="connsiteY85" fmla="*/ 2415 h 10000"/>
              <a:gd name="connsiteX86" fmla="*/ 2320 w 9988"/>
              <a:gd name="connsiteY86" fmla="*/ 2225 h 10000"/>
              <a:gd name="connsiteX87" fmla="*/ 2156 w 9988"/>
              <a:gd name="connsiteY87" fmla="*/ 2020 h 10000"/>
              <a:gd name="connsiteX88" fmla="*/ 1799 w 9988"/>
              <a:gd name="connsiteY88" fmla="*/ 1739 h 10000"/>
              <a:gd name="connsiteX89" fmla="*/ 934 w 9988"/>
              <a:gd name="connsiteY89" fmla="*/ 1040 h 10000"/>
              <a:gd name="connsiteX90" fmla="*/ 151 w 9988"/>
              <a:gd name="connsiteY90" fmla="*/ 190 h 10000"/>
              <a:gd name="connsiteX91" fmla="*/ 53 w 9988"/>
              <a:gd name="connsiteY91" fmla="*/ 68 h 10000"/>
              <a:gd name="connsiteX92" fmla="*/ 12 w 9988"/>
              <a:gd name="connsiteY92" fmla="*/ 15 h 10000"/>
              <a:gd name="connsiteX93" fmla="*/ 0 w 9988"/>
              <a:gd name="connsiteY93" fmla="*/ 0 h 10000"/>
              <a:gd name="connsiteX0" fmla="*/ 0 w 9988"/>
              <a:gd name="connsiteY0" fmla="*/ 0 h 9985"/>
              <a:gd name="connsiteX1" fmla="*/ 755 w 9988"/>
              <a:gd name="connsiteY1" fmla="*/ 1838 h 9985"/>
              <a:gd name="connsiteX2" fmla="*/ 1481 w 9988"/>
              <a:gd name="connsiteY2" fmla="*/ 2453 h 9985"/>
              <a:gd name="connsiteX3" fmla="*/ 1933 w 9988"/>
              <a:gd name="connsiteY3" fmla="*/ 2817 h 9985"/>
              <a:gd name="connsiteX4" fmla="*/ 2135 w 9988"/>
              <a:gd name="connsiteY4" fmla="*/ 3007 h 9985"/>
              <a:gd name="connsiteX5" fmla="*/ 2328 w 9988"/>
              <a:gd name="connsiteY5" fmla="*/ 3409 h 9985"/>
              <a:gd name="connsiteX6" fmla="*/ 2574 w 9988"/>
              <a:gd name="connsiteY6" fmla="*/ 4222 h 9985"/>
              <a:gd name="connsiteX7" fmla="*/ 2850 w 9988"/>
              <a:gd name="connsiteY7" fmla="*/ 5080 h 9985"/>
              <a:gd name="connsiteX8" fmla="*/ 2955 w 9988"/>
              <a:gd name="connsiteY8" fmla="*/ 5444 h 9985"/>
              <a:gd name="connsiteX9" fmla="*/ 3130 w 9988"/>
              <a:gd name="connsiteY9" fmla="*/ 5999 h 9985"/>
              <a:gd name="connsiteX10" fmla="*/ 3321 w 9988"/>
              <a:gd name="connsiteY10" fmla="*/ 6394 h 9985"/>
              <a:gd name="connsiteX11" fmla="*/ 3606 w 9988"/>
              <a:gd name="connsiteY11" fmla="*/ 6895 h 9985"/>
              <a:gd name="connsiteX12" fmla="*/ 3794 w 9988"/>
              <a:gd name="connsiteY12" fmla="*/ 7229 h 9985"/>
              <a:gd name="connsiteX13" fmla="*/ 3911 w 9988"/>
              <a:gd name="connsiteY13" fmla="*/ 7426 h 9985"/>
              <a:gd name="connsiteX14" fmla="*/ 3976 w 9988"/>
              <a:gd name="connsiteY14" fmla="*/ 7555 h 9985"/>
              <a:gd name="connsiteX15" fmla="*/ 4726 w 9988"/>
              <a:gd name="connsiteY15" fmla="*/ 8011 h 9985"/>
              <a:gd name="connsiteX16" fmla="*/ 7554 w 9988"/>
              <a:gd name="connsiteY16" fmla="*/ 9590 h 9985"/>
              <a:gd name="connsiteX17" fmla="*/ 8273 w 9988"/>
              <a:gd name="connsiteY17" fmla="*/ 9985 h 9985"/>
              <a:gd name="connsiteX18" fmla="*/ 8278 w 9988"/>
              <a:gd name="connsiteY18" fmla="*/ 9970 h 9985"/>
              <a:gd name="connsiteX19" fmla="*/ 8360 w 9988"/>
              <a:gd name="connsiteY19" fmla="*/ 8770 h 9985"/>
              <a:gd name="connsiteX20" fmla="*/ 8667 w 9988"/>
              <a:gd name="connsiteY20" fmla="*/ 4184 h 9985"/>
              <a:gd name="connsiteX21" fmla="*/ 8748 w 9988"/>
              <a:gd name="connsiteY21" fmla="*/ 3022 h 9985"/>
              <a:gd name="connsiteX22" fmla="*/ 8750 w 9988"/>
              <a:gd name="connsiteY22" fmla="*/ 2961 h 9985"/>
              <a:gd name="connsiteX23" fmla="*/ 8752 w 9988"/>
              <a:gd name="connsiteY23" fmla="*/ 2848 h 9985"/>
              <a:gd name="connsiteX24" fmla="*/ 8752 w 9988"/>
              <a:gd name="connsiteY24" fmla="*/ 2764 h 9985"/>
              <a:gd name="connsiteX25" fmla="*/ 8755 w 9988"/>
              <a:gd name="connsiteY25" fmla="*/ 2718 h 9985"/>
              <a:gd name="connsiteX26" fmla="*/ 8769 w 9988"/>
              <a:gd name="connsiteY26" fmla="*/ 2696 h 9985"/>
              <a:gd name="connsiteX27" fmla="*/ 8793 w 9988"/>
              <a:gd name="connsiteY27" fmla="*/ 2711 h 9985"/>
              <a:gd name="connsiteX28" fmla="*/ 8848 w 9988"/>
              <a:gd name="connsiteY28" fmla="*/ 2756 h 9985"/>
              <a:gd name="connsiteX29" fmla="*/ 8913 w 9988"/>
              <a:gd name="connsiteY29" fmla="*/ 2817 h 9985"/>
              <a:gd name="connsiteX30" fmla="*/ 8975 w 9988"/>
              <a:gd name="connsiteY30" fmla="*/ 2870 h 9985"/>
              <a:gd name="connsiteX31" fmla="*/ 9053 w 9988"/>
              <a:gd name="connsiteY31" fmla="*/ 2923 h 9985"/>
              <a:gd name="connsiteX32" fmla="*/ 9135 w 9988"/>
              <a:gd name="connsiteY32" fmla="*/ 2992 h 9985"/>
              <a:gd name="connsiteX33" fmla="*/ 9259 w 9988"/>
              <a:gd name="connsiteY33" fmla="*/ 3129 h 9985"/>
              <a:gd name="connsiteX34" fmla="*/ 9417 w 9988"/>
              <a:gd name="connsiteY34" fmla="*/ 3318 h 9985"/>
              <a:gd name="connsiteX35" fmla="*/ 9644 w 9988"/>
              <a:gd name="connsiteY35" fmla="*/ 3584 h 9985"/>
              <a:gd name="connsiteX36" fmla="*/ 9762 w 9988"/>
              <a:gd name="connsiteY36" fmla="*/ 3721 h 9985"/>
              <a:gd name="connsiteX37" fmla="*/ 9800 w 9988"/>
              <a:gd name="connsiteY37" fmla="*/ 3759 h 9985"/>
              <a:gd name="connsiteX38" fmla="*/ 9812 w 9988"/>
              <a:gd name="connsiteY38" fmla="*/ 3759 h 9985"/>
              <a:gd name="connsiteX39" fmla="*/ 9819 w 9988"/>
              <a:gd name="connsiteY39" fmla="*/ 3736 h 9985"/>
              <a:gd name="connsiteX40" fmla="*/ 9831 w 9988"/>
              <a:gd name="connsiteY40" fmla="*/ 3584 h 9985"/>
              <a:gd name="connsiteX41" fmla="*/ 9861 w 9988"/>
              <a:gd name="connsiteY41" fmla="*/ 3242 h 9985"/>
              <a:gd name="connsiteX42" fmla="*/ 9875 w 9988"/>
              <a:gd name="connsiteY42" fmla="*/ 3121 h 9985"/>
              <a:gd name="connsiteX43" fmla="*/ 9882 w 9988"/>
              <a:gd name="connsiteY43" fmla="*/ 3068 h 9985"/>
              <a:gd name="connsiteX44" fmla="*/ 9882 w 9988"/>
              <a:gd name="connsiteY44" fmla="*/ 3045 h 9985"/>
              <a:gd name="connsiteX45" fmla="*/ 9866 w 9988"/>
              <a:gd name="connsiteY45" fmla="*/ 3037 h 9985"/>
              <a:gd name="connsiteX46" fmla="*/ 9842 w 9988"/>
              <a:gd name="connsiteY46" fmla="*/ 3007 h 9985"/>
              <a:gd name="connsiteX47" fmla="*/ 9827 w 9988"/>
              <a:gd name="connsiteY47" fmla="*/ 2946 h 9985"/>
              <a:gd name="connsiteX48" fmla="*/ 9822 w 9988"/>
              <a:gd name="connsiteY48" fmla="*/ 2840 h 9985"/>
              <a:gd name="connsiteX49" fmla="*/ 9844 w 9988"/>
              <a:gd name="connsiteY49" fmla="*/ 2764 h 9985"/>
              <a:gd name="connsiteX50" fmla="*/ 9882 w 9988"/>
              <a:gd name="connsiteY50" fmla="*/ 2772 h 9985"/>
              <a:gd name="connsiteX51" fmla="*/ 9920 w 9988"/>
              <a:gd name="connsiteY51" fmla="*/ 2802 h 9985"/>
              <a:gd name="connsiteX52" fmla="*/ 9930 w 9988"/>
              <a:gd name="connsiteY52" fmla="*/ 2810 h 9985"/>
              <a:gd name="connsiteX53" fmla="*/ 9943 w 9988"/>
              <a:gd name="connsiteY53" fmla="*/ 2673 h 9985"/>
              <a:gd name="connsiteX54" fmla="*/ 9978 w 9988"/>
              <a:gd name="connsiteY54" fmla="*/ 2149 h 9985"/>
              <a:gd name="connsiteX55" fmla="*/ 9988 w 9988"/>
              <a:gd name="connsiteY55" fmla="*/ 1990 h 9985"/>
              <a:gd name="connsiteX56" fmla="*/ 9988 w 9988"/>
              <a:gd name="connsiteY56" fmla="*/ 1952 h 9985"/>
              <a:gd name="connsiteX57" fmla="*/ 9978 w 9988"/>
              <a:gd name="connsiteY57" fmla="*/ 1936 h 9985"/>
              <a:gd name="connsiteX58" fmla="*/ 9934 w 9988"/>
              <a:gd name="connsiteY58" fmla="*/ 1921 h 9985"/>
              <a:gd name="connsiteX59" fmla="*/ 9726 w 9988"/>
              <a:gd name="connsiteY59" fmla="*/ 1860 h 9985"/>
              <a:gd name="connsiteX60" fmla="*/ 9343 w 9988"/>
              <a:gd name="connsiteY60" fmla="*/ 1747 h 9985"/>
              <a:gd name="connsiteX61" fmla="*/ 9034 w 9988"/>
              <a:gd name="connsiteY61" fmla="*/ 1671 h 9985"/>
              <a:gd name="connsiteX62" fmla="*/ 8718 w 9988"/>
              <a:gd name="connsiteY62" fmla="*/ 1602 h 9985"/>
              <a:gd name="connsiteX63" fmla="*/ 8344 w 9988"/>
              <a:gd name="connsiteY63" fmla="*/ 1542 h 9985"/>
              <a:gd name="connsiteX64" fmla="*/ 7935 w 9988"/>
              <a:gd name="connsiteY64" fmla="*/ 1496 h 9985"/>
              <a:gd name="connsiteX65" fmla="*/ 7504 w 9988"/>
              <a:gd name="connsiteY65" fmla="*/ 1564 h 9985"/>
              <a:gd name="connsiteX66" fmla="*/ 7009 w 9988"/>
              <a:gd name="connsiteY66" fmla="*/ 1777 h 9985"/>
              <a:gd name="connsiteX67" fmla="*/ 6469 w 9988"/>
              <a:gd name="connsiteY67" fmla="*/ 2217 h 9985"/>
              <a:gd name="connsiteX68" fmla="*/ 5928 w 9988"/>
              <a:gd name="connsiteY68" fmla="*/ 2840 h 9985"/>
              <a:gd name="connsiteX69" fmla="*/ 5381 w 9988"/>
              <a:gd name="connsiteY69" fmla="*/ 3599 h 9985"/>
              <a:gd name="connsiteX70" fmla="*/ 4950 w 9988"/>
              <a:gd name="connsiteY70" fmla="*/ 4214 h 9985"/>
              <a:gd name="connsiteX71" fmla="*/ 4630 w 9988"/>
              <a:gd name="connsiteY71" fmla="*/ 4670 h 9985"/>
              <a:gd name="connsiteX72" fmla="*/ 4308 w 9988"/>
              <a:gd name="connsiteY72" fmla="*/ 5125 h 9985"/>
              <a:gd name="connsiteX73" fmla="*/ 4143 w 9988"/>
              <a:gd name="connsiteY73" fmla="*/ 5368 h 9985"/>
              <a:gd name="connsiteX74" fmla="*/ 4024 w 9988"/>
              <a:gd name="connsiteY74" fmla="*/ 5490 h 9985"/>
              <a:gd name="connsiteX75" fmla="*/ 3880 w 9988"/>
              <a:gd name="connsiteY75" fmla="*/ 5543 h 9985"/>
              <a:gd name="connsiteX76" fmla="*/ 3725 w 9988"/>
              <a:gd name="connsiteY76" fmla="*/ 5543 h 9985"/>
              <a:gd name="connsiteX77" fmla="*/ 3613 w 9988"/>
              <a:gd name="connsiteY77" fmla="*/ 5505 h 9985"/>
              <a:gd name="connsiteX78" fmla="*/ 3513 w 9988"/>
              <a:gd name="connsiteY78" fmla="*/ 5399 h 9985"/>
              <a:gd name="connsiteX79" fmla="*/ 3429 w 9988"/>
              <a:gd name="connsiteY79" fmla="*/ 5323 h 9985"/>
              <a:gd name="connsiteX80" fmla="*/ 3363 w 9988"/>
              <a:gd name="connsiteY80" fmla="*/ 5217 h 9985"/>
              <a:gd name="connsiteX81" fmla="*/ 3154 w 9988"/>
              <a:gd name="connsiteY81" fmla="*/ 4677 h 9985"/>
              <a:gd name="connsiteX82" fmla="*/ 2845 w 9988"/>
              <a:gd name="connsiteY82" fmla="*/ 3706 h 9985"/>
              <a:gd name="connsiteX83" fmla="*/ 2653 w 9988"/>
              <a:gd name="connsiteY83" fmla="*/ 3075 h 9985"/>
              <a:gd name="connsiteX84" fmla="*/ 2531 w 9988"/>
              <a:gd name="connsiteY84" fmla="*/ 2665 h 9985"/>
              <a:gd name="connsiteX85" fmla="*/ 2431 w 9988"/>
              <a:gd name="connsiteY85" fmla="*/ 2400 h 9985"/>
              <a:gd name="connsiteX86" fmla="*/ 2311 w 9988"/>
              <a:gd name="connsiteY86" fmla="*/ 2210 h 9985"/>
              <a:gd name="connsiteX87" fmla="*/ 2147 w 9988"/>
              <a:gd name="connsiteY87" fmla="*/ 2005 h 9985"/>
              <a:gd name="connsiteX88" fmla="*/ 1789 w 9988"/>
              <a:gd name="connsiteY88" fmla="*/ 1724 h 9985"/>
              <a:gd name="connsiteX89" fmla="*/ 923 w 9988"/>
              <a:gd name="connsiteY89" fmla="*/ 1025 h 9985"/>
              <a:gd name="connsiteX90" fmla="*/ 139 w 9988"/>
              <a:gd name="connsiteY90" fmla="*/ 175 h 9985"/>
              <a:gd name="connsiteX91" fmla="*/ 41 w 9988"/>
              <a:gd name="connsiteY91" fmla="*/ 53 h 9985"/>
              <a:gd name="connsiteX92" fmla="*/ 0 w 9988"/>
              <a:gd name="connsiteY92" fmla="*/ 0 h 9985"/>
              <a:gd name="connsiteX0" fmla="*/ 44 w 10044"/>
              <a:gd name="connsiteY0" fmla="*/ 117 h 10117"/>
              <a:gd name="connsiteX1" fmla="*/ 800 w 10044"/>
              <a:gd name="connsiteY1" fmla="*/ 1958 h 10117"/>
              <a:gd name="connsiteX2" fmla="*/ 1527 w 10044"/>
              <a:gd name="connsiteY2" fmla="*/ 2574 h 10117"/>
              <a:gd name="connsiteX3" fmla="*/ 1979 w 10044"/>
              <a:gd name="connsiteY3" fmla="*/ 2938 h 10117"/>
              <a:gd name="connsiteX4" fmla="*/ 2182 w 10044"/>
              <a:gd name="connsiteY4" fmla="*/ 3129 h 10117"/>
              <a:gd name="connsiteX5" fmla="*/ 2375 w 10044"/>
              <a:gd name="connsiteY5" fmla="*/ 3531 h 10117"/>
              <a:gd name="connsiteX6" fmla="*/ 2621 w 10044"/>
              <a:gd name="connsiteY6" fmla="*/ 4345 h 10117"/>
              <a:gd name="connsiteX7" fmla="*/ 2897 w 10044"/>
              <a:gd name="connsiteY7" fmla="*/ 5205 h 10117"/>
              <a:gd name="connsiteX8" fmla="*/ 3003 w 10044"/>
              <a:gd name="connsiteY8" fmla="*/ 5569 h 10117"/>
              <a:gd name="connsiteX9" fmla="*/ 3178 w 10044"/>
              <a:gd name="connsiteY9" fmla="*/ 6125 h 10117"/>
              <a:gd name="connsiteX10" fmla="*/ 3369 w 10044"/>
              <a:gd name="connsiteY10" fmla="*/ 6521 h 10117"/>
              <a:gd name="connsiteX11" fmla="*/ 3654 w 10044"/>
              <a:gd name="connsiteY11" fmla="*/ 7022 h 10117"/>
              <a:gd name="connsiteX12" fmla="*/ 3843 w 10044"/>
              <a:gd name="connsiteY12" fmla="*/ 7357 h 10117"/>
              <a:gd name="connsiteX13" fmla="*/ 3960 w 10044"/>
              <a:gd name="connsiteY13" fmla="*/ 7554 h 10117"/>
              <a:gd name="connsiteX14" fmla="*/ 4025 w 10044"/>
              <a:gd name="connsiteY14" fmla="*/ 7683 h 10117"/>
              <a:gd name="connsiteX15" fmla="*/ 4776 w 10044"/>
              <a:gd name="connsiteY15" fmla="*/ 8140 h 10117"/>
              <a:gd name="connsiteX16" fmla="*/ 7607 w 10044"/>
              <a:gd name="connsiteY16" fmla="*/ 9721 h 10117"/>
              <a:gd name="connsiteX17" fmla="*/ 8327 w 10044"/>
              <a:gd name="connsiteY17" fmla="*/ 10117 h 10117"/>
              <a:gd name="connsiteX18" fmla="*/ 8332 w 10044"/>
              <a:gd name="connsiteY18" fmla="*/ 10102 h 10117"/>
              <a:gd name="connsiteX19" fmla="*/ 8414 w 10044"/>
              <a:gd name="connsiteY19" fmla="*/ 8900 h 10117"/>
              <a:gd name="connsiteX20" fmla="*/ 8721 w 10044"/>
              <a:gd name="connsiteY20" fmla="*/ 4307 h 10117"/>
              <a:gd name="connsiteX21" fmla="*/ 8803 w 10044"/>
              <a:gd name="connsiteY21" fmla="*/ 3144 h 10117"/>
              <a:gd name="connsiteX22" fmla="*/ 8805 w 10044"/>
              <a:gd name="connsiteY22" fmla="*/ 3082 h 10117"/>
              <a:gd name="connsiteX23" fmla="*/ 8807 w 10044"/>
              <a:gd name="connsiteY23" fmla="*/ 2969 h 10117"/>
              <a:gd name="connsiteX24" fmla="*/ 8807 w 10044"/>
              <a:gd name="connsiteY24" fmla="*/ 2885 h 10117"/>
              <a:gd name="connsiteX25" fmla="*/ 8810 w 10044"/>
              <a:gd name="connsiteY25" fmla="*/ 2839 h 10117"/>
              <a:gd name="connsiteX26" fmla="*/ 8824 w 10044"/>
              <a:gd name="connsiteY26" fmla="*/ 2817 h 10117"/>
              <a:gd name="connsiteX27" fmla="*/ 8848 w 10044"/>
              <a:gd name="connsiteY27" fmla="*/ 2832 h 10117"/>
              <a:gd name="connsiteX28" fmla="*/ 8903 w 10044"/>
              <a:gd name="connsiteY28" fmla="*/ 2877 h 10117"/>
              <a:gd name="connsiteX29" fmla="*/ 8968 w 10044"/>
              <a:gd name="connsiteY29" fmla="*/ 2938 h 10117"/>
              <a:gd name="connsiteX30" fmla="*/ 9030 w 10044"/>
              <a:gd name="connsiteY30" fmla="*/ 2991 h 10117"/>
              <a:gd name="connsiteX31" fmla="*/ 9108 w 10044"/>
              <a:gd name="connsiteY31" fmla="*/ 3044 h 10117"/>
              <a:gd name="connsiteX32" fmla="*/ 9190 w 10044"/>
              <a:gd name="connsiteY32" fmla="*/ 3113 h 10117"/>
              <a:gd name="connsiteX33" fmla="*/ 9314 w 10044"/>
              <a:gd name="connsiteY33" fmla="*/ 3251 h 10117"/>
              <a:gd name="connsiteX34" fmla="*/ 9472 w 10044"/>
              <a:gd name="connsiteY34" fmla="*/ 3440 h 10117"/>
              <a:gd name="connsiteX35" fmla="*/ 9700 w 10044"/>
              <a:gd name="connsiteY35" fmla="*/ 3706 h 10117"/>
              <a:gd name="connsiteX36" fmla="*/ 9818 w 10044"/>
              <a:gd name="connsiteY36" fmla="*/ 3844 h 10117"/>
              <a:gd name="connsiteX37" fmla="*/ 9856 w 10044"/>
              <a:gd name="connsiteY37" fmla="*/ 3882 h 10117"/>
              <a:gd name="connsiteX38" fmla="*/ 9868 w 10044"/>
              <a:gd name="connsiteY38" fmla="*/ 3882 h 10117"/>
              <a:gd name="connsiteX39" fmla="*/ 9875 w 10044"/>
              <a:gd name="connsiteY39" fmla="*/ 3859 h 10117"/>
              <a:gd name="connsiteX40" fmla="*/ 9887 w 10044"/>
              <a:gd name="connsiteY40" fmla="*/ 3706 h 10117"/>
              <a:gd name="connsiteX41" fmla="*/ 9917 w 10044"/>
              <a:gd name="connsiteY41" fmla="*/ 3364 h 10117"/>
              <a:gd name="connsiteX42" fmla="*/ 9931 w 10044"/>
              <a:gd name="connsiteY42" fmla="*/ 3243 h 10117"/>
              <a:gd name="connsiteX43" fmla="*/ 9938 w 10044"/>
              <a:gd name="connsiteY43" fmla="*/ 3190 h 10117"/>
              <a:gd name="connsiteX44" fmla="*/ 9938 w 10044"/>
              <a:gd name="connsiteY44" fmla="*/ 3167 h 10117"/>
              <a:gd name="connsiteX45" fmla="*/ 9922 w 10044"/>
              <a:gd name="connsiteY45" fmla="*/ 3159 h 10117"/>
              <a:gd name="connsiteX46" fmla="*/ 9898 w 10044"/>
              <a:gd name="connsiteY46" fmla="*/ 3129 h 10117"/>
              <a:gd name="connsiteX47" fmla="*/ 9883 w 10044"/>
              <a:gd name="connsiteY47" fmla="*/ 3067 h 10117"/>
              <a:gd name="connsiteX48" fmla="*/ 9878 w 10044"/>
              <a:gd name="connsiteY48" fmla="*/ 2961 h 10117"/>
              <a:gd name="connsiteX49" fmla="*/ 9900 w 10044"/>
              <a:gd name="connsiteY49" fmla="*/ 2885 h 10117"/>
              <a:gd name="connsiteX50" fmla="*/ 9938 w 10044"/>
              <a:gd name="connsiteY50" fmla="*/ 2893 h 10117"/>
              <a:gd name="connsiteX51" fmla="*/ 9976 w 10044"/>
              <a:gd name="connsiteY51" fmla="*/ 2923 h 10117"/>
              <a:gd name="connsiteX52" fmla="*/ 9986 w 10044"/>
              <a:gd name="connsiteY52" fmla="*/ 2931 h 10117"/>
              <a:gd name="connsiteX53" fmla="*/ 9999 w 10044"/>
              <a:gd name="connsiteY53" fmla="*/ 2794 h 10117"/>
              <a:gd name="connsiteX54" fmla="*/ 10034 w 10044"/>
              <a:gd name="connsiteY54" fmla="*/ 2269 h 10117"/>
              <a:gd name="connsiteX55" fmla="*/ 10044 w 10044"/>
              <a:gd name="connsiteY55" fmla="*/ 2110 h 10117"/>
              <a:gd name="connsiteX56" fmla="*/ 10044 w 10044"/>
              <a:gd name="connsiteY56" fmla="*/ 2072 h 10117"/>
              <a:gd name="connsiteX57" fmla="*/ 10034 w 10044"/>
              <a:gd name="connsiteY57" fmla="*/ 2056 h 10117"/>
              <a:gd name="connsiteX58" fmla="*/ 9990 w 10044"/>
              <a:gd name="connsiteY58" fmla="*/ 2041 h 10117"/>
              <a:gd name="connsiteX59" fmla="*/ 9782 w 10044"/>
              <a:gd name="connsiteY59" fmla="*/ 1980 h 10117"/>
              <a:gd name="connsiteX60" fmla="*/ 9398 w 10044"/>
              <a:gd name="connsiteY60" fmla="*/ 1867 h 10117"/>
              <a:gd name="connsiteX61" fmla="*/ 9089 w 10044"/>
              <a:gd name="connsiteY61" fmla="*/ 1791 h 10117"/>
              <a:gd name="connsiteX62" fmla="*/ 8772 w 10044"/>
              <a:gd name="connsiteY62" fmla="*/ 1721 h 10117"/>
              <a:gd name="connsiteX63" fmla="*/ 8398 w 10044"/>
              <a:gd name="connsiteY63" fmla="*/ 1661 h 10117"/>
              <a:gd name="connsiteX64" fmla="*/ 7989 w 10044"/>
              <a:gd name="connsiteY64" fmla="*/ 1615 h 10117"/>
              <a:gd name="connsiteX65" fmla="*/ 7557 w 10044"/>
              <a:gd name="connsiteY65" fmla="*/ 1683 h 10117"/>
              <a:gd name="connsiteX66" fmla="*/ 7061 w 10044"/>
              <a:gd name="connsiteY66" fmla="*/ 1897 h 10117"/>
              <a:gd name="connsiteX67" fmla="*/ 6521 w 10044"/>
              <a:gd name="connsiteY67" fmla="*/ 2337 h 10117"/>
              <a:gd name="connsiteX68" fmla="*/ 5979 w 10044"/>
              <a:gd name="connsiteY68" fmla="*/ 2961 h 10117"/>
              <a:gd name="connsiteX69" fmla="*/ 5431 w 10044"/>
              <a:gd name="connsiteY69" fmla="*/ 3721 h 10117"/>
              <a:gd name="connsiteX70" fmla="*/ 5000 w 10044"/>
              <a:gd name="connsiteY70" fmla="*/ 4337 h 10117"/>
              <a:gd name="connsiteX71" fmla="*/ 4680 w 10044"/>
              <a:gd name="connsiteY71" fmla="*/ 4794 h 10117"/>
              <a:gd name="connsiteX72" fmla="*/ 4357 w 10044"/>
              <a:gd name="connsiteY72" fmla="*/ 5250 h 10117"/>
              <a:gd name="connsiteX73" fmla="*/ 4192 w 10044"/>
              <a:gd name="connsiteY73" fmla="*/ 5493 h 10117"/>
              <a:gd name="connsiteX74" fmla="*/ 4073 w 10044"/>
              <a:gd name="connsiteY74" fmla="*/ 5615 h 10117"/>
              <a:gd name="connsiteX75" fmla="*/ 3929 w 10044"/>
              <a:gd name="connsiteY75" fmla="*/ 5668 h 10117"/>
              <a:gd name="connsiteX76" fmla="*/ 3773 w 10044"/>
              <a:gd name="connsiteY76" fmla="*/ 5668 h 10117"/>
              <a:gd name="connsiteX77" fmla="*/ 3661 w 10044"/>
              <a:gd name="connsiteY77" fmla="*/ 5630 h 10117"/>
              <a:gd name="connsiteX78" fmla="*/ 3561 w 10044"/>
              <a:gd name="connsiteY78" fmla="*/ 5524 h 10117"/>
              <a:gd name="connsiteX79" fmla="*/ 3477 w 10044"/>
              <a:gd name="connsiteY79" fmla="*/ 5448 h 10117"/>
              <a:gd name="connsiteX80" fmla="*/ 3411 w 10044"/>
              <a:gd name="connsiteY80" fmla="*/ 5342 h 10117"/>
              <a:gd name="connsiteX81" fmla="*/ 3202 w 10044"/>
              <a:gd name="connsiteY81" fmla="*/ 4801 h 10117"/>
              <a:gd name="connsiteX82" fmla="*/ 2892 w 10044"/>
              <a:gd name="connsiteY82" fmla="*/ 3829 h 10117"/>
              <a:gd name="connsiteX83" fmla="*/ 2700 w 10044"/>
              <a:gd name="connsiteY83" fmla="*/ 3197 h 10117"/>
              <a:gd name="connsiteX84" fmla="*/ 2578 w 10044"/>
              <a:gd name="connsiteY84" fmla="*/ 2786 h 10117"/>
              <a:gd name="connsiteX85" fmla="*/ 2478 w 10044"/>
              <a:gd name="connsiteY85" fmla="*/ 2521 h 10117"/>
              <a:gd name="connsiteX86" fmla="*/ 2358 w 10044"/>
              <a:gd name="connsiteY86" fmla="*/ 2330 h 10117"/>
              <a:gd name="connsiteX87" fmla="*/ 2194 w 10044"/>
              <a:gd name="connsiteY87" fmla="*/ 2125 h 10117"/>
              <a:gd name="connsiteX88" fmla="*/ 1835 w 10044"/>
              <a:gd name="connsiteY88" fmla="*/ 1844 h 10117"/>
              <a:gd name="connsiteX89" fmla="*/ 968 w 10044"/>
              <a:gd name="connsiteY89" fmla="*/ 1144 h 10117"/>
              <a:gd name="connsiteX90" fmla="*/ 183 w 10044"/>
              <a:gd name="connsiteY90" fmla="*/ 292 h 10117"/>
              <a:gd name="connsiteX91" fmla="*/ 44 w 10044"/>
              <a:gd name="connsiteY91" fmla="*/ 117 h 10117"/>
              <a:gd name="connsiteX0" fmla="*/ 2 w 10002"/>
              <a:gd name="connsiteY0" fmla="*/ 15 h 10015"/>
              <a:gd name="connsiteX1" fmla="*/ 758 w 10002"/>
              <a:gd name="connsiteY1" fmla="*/ 1856 h 10015"/>
              <a:gd name="connsiteX2" fmla="*/ 1485 w 10002"/>
              <a:gd name="connsiteY2" fmla="*/ 2472 h 10015"/>
              <a:gd name="connsiteX3" fmla="*/ 1937 w 10002"/>
              <a:gd name="connsiteY3" fmla="*/ 2836 h 10015"/>
              <a:gd name="connsiteX4" fmla="*/ 2140 w 10002"/>
              <a:gd name="connsiteY4" fmla="*/ 3027 h 10015"/>
              <a:gd name="connsiteX5" fmla="*/ 2333 w 10002"/>
              <a:gd name="connsiteY5" fmla="*/ 3429 h 10015"/>
              <a:gd name="connsiteX6" fmla="*/ 2579 w 10002"/>
              <a:gd name="connsiteY6" fmla="*/ 4243 h 10015"/>
              <a:gd name="connsiteX7" fmla="*/ 2855 w 10002"/>
              <a:gd name="connsiteY7" fmla="*/ 5103 h 10015"/>
              <a:gd name="connsiteX8" fmla="*/ 2961 w 10002"/>
              <a:gd name="connsiteY8" fmla="*/ 5467 h 10015"/>
              <a:gd name="connsiteX9" fmla="*/ 3136 w 10002"/>
              <a:gd name="connsiteY9" fmla="*/ 6023 h 10015"/>
              <a:gd name="connsiteX10" fmla="*/ 3327 w 10002"/>
              <a:gd name="connsiteY10" fmla="*/ 6419 h 10015"/>
              <a:gd name="connsiteX11" fmla="*/ 3612 w 10002"/>
              <a:gd name="connsiteY11" fmla="*/ 6920 h 10015"/>
              <a:gd name="connsiteX12" fmla="*/ 3801 w 10002"/>
              <a:gd name="connsiteY12" fmla="*/ 7255 h 10015"/>
              <a:gd name="connsiteX13" fmla="*/ 3918 w 10002"/>
              <a:gd name="connsiteY13" fmla="*/ 7452 h 10015"/>
              <a:gd name="connsiteX14" fmla="*/ 3983 w 10002"/>
              <a:gd name="connsiteY14" fmla="*/ 7581 h 10015"/>
              <a:gd name="connsiteX15" fmla="*/ 4734 w 10002"/>
              <a:gd name="connsiteY15" fmla="*/ 8038 h 10015"/>
              <a:gd name="connsiteX16" fmla="*/ 7565 w 10002"/>
              <a:gd name="connsiteY16" fmla="*/ 9619 h 10015"/>
              <a:gd name="connsiteX17" fmla="*/ 8285 w 10002"/>
              <a:gd name="connsiteY17" fmla="*/ 10015 h 10015"/>
              <a:gd name="connsiteX18" fmla="*/ 8290 w 10002"/>
              <a:gd name="connsiteY18" fmla="*/ 10000 h 10015"/>
              <a:gd name="connsiteX19" fmla="*/ 8372 w 10002"/>
              <a:gd name="connsiteY19" fmla="*/ 8798 h 10015"/>
              <a:gd name="connsiteX20" fmla="*/ 8679 w 10002"/>
              <a:gd name="connsiteY20" fmla="*/ 4205 h 10015"/>
              <a:gd name="connsiteX21" fmla="*/ 8761 w 10002"/>
              <a:gd name="connsiteY21" fmla="*/ 3042 h 10015"/>
              <a:gd name="connsiteX22" fmla="*/ 8763 w 10002"/>
              <a:gd name="connsiteY22" fmla="*/ 2980 h 10015"/>
              <a:gd name="connsiteX23" fmla="*/ 8765 w 10002"/>
              <a:gd name="connsiteY23" fmla="*/ 2867 h 10015"/>
              <a:gd name="connsiteX24" fmla="*/ 8765 w 10002"/>
              <a:gd name="connsiteY24" fmla="*/ 2783 h 10015"/>
              <a:gd name="connsiteX25" fmla="*/ 8768 w 10002"/>
              <a:gd name="connsiteY25" fmla="*/ 2737 h 10015"/>
              <a:gd name="connsiteX26" fmla="*/ 8782 w 10002"/>
              <a:gd name="connsiteY26" fmla="*/ 2715 h 10015"/>
              <a:gd name="connsiteX27" fmla="*/ 8806 w 10002"/>
              <a:gd name="connsiteY27" fmla="*/ 2730 h 10015"/>
              <a:gd name="connsiteX28" fmla="*/ 8861 w 10002"/>
              <a:gd name="connsiteY28" fmla="*/ 2775 h 10015"/>
              <a:gd name="connsiteX29" fmla="*/ 8926 w 10002"/>
              <a:gd name="connsiteY29" fmla="*/ 2836 h 10015"/>
              <a:gd name="connsiteX30" fmla="*/ 8988 w 10002"/>
              <a:gd name="connsiteY30" fmla="*/ 2889 h 10015"/>
              <a:gd name="connsiteX31" fmla="*/ 9066 w 10002"/>
              <a:gd name="connsiteY31" fmla="*/ 2942 h 10015"/>
              <a:gd name="connsiteX32" fmla="*/ 9148 w 10002"/>
              <a:gd name="connsiteY32" fmla="*/ 3011 h 10015"/>
              <a:gd name="connsiteX33" fmla="*/ 9272 w 10002"/>
              <a:gd name="connsiteY33" fmla="*/ 3149 h 10015"/>
              <a:gd name="connsiteX34" fmla="*/ 9430 w 10002"/>
              <a:gd name="connsiteY34" fmla="*/ 3338 h 10015"/>
              <a:gd name="connsiteX35" fmla="*/ 9658 w 10002"/>
              <a:gd name="connsiteY35" fmla="*/ 3604 h 10015"/>
              <a:gd name="connsiteX36" fmla="*/ 9776 w 10002"/>
              <a:gd name="connsiteY36" fmla="*/ 3742 h 10015"/>
              <a:gd name="connsiteX37" fmla="*/ 9814 w 10002"/>
              <a:gd name="connsiteY37" fmla="*/ 3780 h 10015"/>
              <a:gd name="connsiteX38" fmla="*/ 9826 w 10002"/>
              <a:gd name="connsiteY38" fmla="*/ 3780 h 10015"/>
              <a:gd name="connsiteX39" fmla="*/ 9833 w 10002"/>
              <a:gd name="connsiteY39" fmla="*/ 3757 h 10015"/>
              <a:gd name="connsiteX40" fmla="*/ 9845 w 10002"/>
              <a:gd name="connsiteY40" fmla="*/ 3604 h 10015"/>
              <a:gd name="connsiteX41" fmla="*/ 9875 w 10002"/>
              <a:gd name="connsiteY41" fmla="*/ 3262 h 10015"/>
              <a:gd name="connsiteX42" fmla="*/ 9889 w 10002"/>
              <a:gd name="connsiteY42" fmla="*/ 3141 h 10015"/>
              <a:gd name="connsiteX43" fmla="*/ 9896 w 10002"/>
              <a:gd name="connsiteY43" fmla="*/ 3088 h 10015"/>
              <a:gd name="connsiteX44" fmla="*/ 9896 w 10002"/>
              <a:gd name="connsiteY44" fmla="*/ 3065 h 10015"/>
              <a:gd name="connsiteX45" fmla="*/ 9880 w 10002"/>
              <a:gd name="connsiteY45" fmla="*/ 3057 h 10015"/>
              <a:gd name="connsiteX46" fmla="*/ 9856 w 10002"/>
              <a:gd name="connsiteY46" fmla="*/ 3027 h 10015"/>
              <a:gd name="connsiteX47" fmla="*/ 9841 w 10002"/>
              <a:gd name="connsiteY47" fmla="*/ 2965 h 10015"/>
              <a:gd name="connsiteX48" fmla="*/ 9836 w 10002"/>
              <a:gd name="connsiteY48" fmla="*/ 2859 h 10015"/>
              <a:gd name="connsiteX49" fmla="*/ 9858 w 10002"/>
              <a:gd name="connsiteY49" fmla="*/ 2783 h 10015"/>
              <a:gd name="connsiteX50" fmla="*/ 9896 w 10002"/>
              <a:gd name="connsiteY50" fmla="*/ 2791 h 10015"/>
              <a:gd name="connsiteX51" fmla="*/ 9934 w 10002"/>
              <a:gd name="connsiteY51" fmla="*/ 2821 h 10015"/>
              <a:gd name="connsiteX52" fmla="*/ 9944 w 10002"/>
              <a:gd name="connsiteY52" fmla="*/ 2829 h 10015"/>
              <a:gd name="connsiteX53" fmla="*/ 9957 w 10002"/>
              <a:gd name="connsiteY53" fmla="*/ 2692 h 10015"/>
              <a:gd name="connsiteX54" fmla="*/ 9992 w 10002"/>
              <a:gd name="connsiteY54" fmla="*/ 2167 h 10015"/>
              <a:gd name="connsiteX55" fmla="*/ 10002 w 10002"/>
              <a:gd name="connsiteY55" fmla="*/ 2008 h 10015"/>
              <a:gd name="connsiteX56" fmla="*/ 10002 w 10002"/>
              <a:gd name="connsiteY56" fmla="*/ 1970 h 10015"/>
              <a:gd name="connsiteX57" fmla="*/ 9992 w 10002"/>
              <a:gd name="connsiteY57" fmla="*/ 1954 h 10015"/>
              <a:gd name="connsiteX58" fmla="*/ 9948 w 10002"/>
              <a:gd name="connsiteY58" fmla="*/ 1939 h 10015"/>
              <a:gd name="connsiteX59" fmla="*/ 9740 w 10002"/>
              <a:gd name="connsiteY59" fmla="*/ 1878 h 10015"/>
              <a:gd name="connsiteX60" fmla="*/ 9356 w 10002"/>
              <a:gd name="connsiteY60" fmla="*/ 1765 h 10015"/>
              <a:gd name="connsiteX61" fmla="*/ 9047 w 10002"/>
              <a:gd name="connsiteY61" fmla="*/ 1689 h 10015"/>
              <a:gd name="connsiteX62" fmla="*/ 8730 w 10002"/>
              <a:gd name="connsiteY62" fmla="*/ 1619 h 10015"/>
              <a:gd name="connsiteX63" fmla="*/ 8356 w 10002"/>
              <a:gd name="connsiteY63" fmla="*/ 1559 h 10015"/>
              <a:gd name="connsiteX64" fmla="*/ 7947 w 10002"/>
              <a:gd name="connsiteY64" fmla="*/ 1513 h 10015"/>
              <a:gd name="connsiteX65" fmla="*/ 7515 w 10002"/>
              <a:gd name="connsiteY65" fmla="*/ 1581 h 10015"/>
              <a:gd name="connsiteX66" fmla="*/ 7019 w 10002"/>
              <a:gd name="connsiteY66" fmla="*/ 1795 h 10015"/>
              <a:gd name="connsiteX67" fmla="*/ 6479 w 10002"/>
              <a:gd name="connsiteY67" fmla="*/ 2235 h 10015"/>
              <a:gd name="connsiteX68" fmla="*/ 5937 w 10002"/>
              <a:gd name="connsiteY68" fmla="*/ 2859 h 10015"/>
              <a:gd name="connsiteX69" fmla="*/ 5389 w 10002"/>
              <a:gd name="connsiteY69" fmla="*/ 3619 h 10015"/>
              <a:gd name="connsiteX70" fmla="*/ 4958 w 10002"/>
              <a:gd name="connsiteY70" fmla="*/ 4235 h 10015"/>
              <a:gd name="connsiteX71" fmla="*/ 4638 w 10002"/>
              <a:gd name="connsiteY71" fmla="*/ 4692 h 10015"/>
              <a:gd name="connsiteX72" fmla="*/ 4315 w 10002"/>
              <a:gd name="connsiteY72" fmla="*/ 5148 h 10015"/>
              <a:gd name="connsiteX73" fmla="*/ 4150 w 10002"/>
              <a:gd name="connsiteY73" fmla="*/ 5391 h 10015"/>
              <a:gd name="connsiteX74" fmla="*/ 4031 w 10002"/>
              <a:gd name="connsiteY74" fmla="*/ 5513 h 10015"/>
              <a:gd name="connsiteX75" fmla="*/ 3887 w 10002"/>
              <a:gd name="connsiteY75" fmla="*/ 5566 h 10015"/>
              <a:gd name="connsiteX76" fmla="*/ 3731 w 10002"/>
              <a:gd name="connsiteY76" fmla="*/ 5566 h 10015"/>
              <a:gd name="connsiteX77" fmla="*/ 3619 w 10002"/>
              <a:gd name="connsiteY77" fmla="*/ 5528 h 10015"/>
              <a:gd name="connsiteX78" fmla="*/ 3519 w 10002"/>
              <a:gd name="connsiteY78" fmla="*/ 5422 h 10015"/>
              <a:gd name="connsiteX79" fmla="*/ 3435 w 10002"/>
              <a:gd name="connsiteY79" fmla="*/ 5346 h 10015"/>
              <a:gd name="connsiteX80" fmla="*/ 3369 w 10002"/>
              <a:gd name="connsiteY80" fmla="*/ 5240 h 10015"/>
              <a:gd name="connsiteX81" fmla="*/ 3160 w 10002"/>
              <a:gd name="connsiteY81" fmla="*/ 4699 h 10015"/>
              <a:gd name="connsiteX82" fmla="*/ 2850 w 10002"/>
              <a:gd name="connsiteY82" fmla="*/ 3727 h 10015"/>
              <a:gd name="connsiteX83" fmla="*/ 2658 w 10002"/>
              <a:gd name="connsiteY83" fmla="*/ 3095 h 10015"/>
              <a:gd name="connsiteX84" fmla="*/ 2536 w 10002"/>
              <a:gd name="connsiteY84" fmla="*/ 2684 h 10015"/>
              <a:gd name="connsiteX85" fmla="*/ 2436 w 10002"/>
              <a:gd name="connsiteY85" fmla="*/ 2419 h 10015"/>
              <a:gd name="connsiteX86" fmla="*/ 2316 w 10002"/>
              <a:gd name="connsiteY86" fmla="*/ 2228 h 10015"/>
              <a:gd name="connsiteX87" fmla="*/ 2152 w 10002"/>
              <a:gd name="connsiteY87" fmla="*/ 2023 h 10015"/>
              <a:gd name="connsiteX88" fmla="*/ 1793 w 10002"/>
              <a:gd name="connsiteY88" fmla="*/ 1742 h 10015"/>
              <a:gd name="connsiteX89" fmla="*/ 926 w 10002"/>
              <a:gd name="connsiteY89" fmla="*/ 1042 h 10015"/>
              <a:gd name="connsiteX90" fmla="*/ 2 w 10002"/>
              <a:gd name="connsiteY90" fmla="*/ 15 h 10015"/>
              <a:gd name="connsiteX0" fmla="*/ 206 w 9282"/>
              <a:gd name="connsiteY0" fmla="*/ 0 h 8973"/>
              <a:gd name="connsiteX1" fmla="*/ 38 w 9282"/>
              <a:gd name="connsiteY1" fmla="*/ 814 h 8973"/>
              <a:gd name="connsiteX2" fmla="*/ 765 w 9282"/>
              <a:gd name="connsiteY2" fmla="*/ 1430 h 8973"/>
              <a:gd name="connsiteX3" fmla="*/ 1217 w 9282"/>
              <a:gd name="connsiteY3" fmla="*/ 1794 h 8973"/>
              <a:gd name="connsiteX4" fmla="*/ 1420 w 9282"/>
              <a:gd name="connsiteY4" fmla="*/ 1985 h 8973"/>
              <a:gd name="connsiteX5" fmla="*/ 1613 w 9282"/>
              <a:gd name="connsiteY5" fmla="*/ 2387 h 8973"/>
              <a:gd name="connsiteX6" fmla="*/ 1859 w 9282"/>
              <a:gd name="connsiteY6" fmla="*/ 3201 h 8973"/>
              <a:gd name="connsiteX7" fmla="*/ 2135 w 9282"/>
              <a:gd name="connsiteY7" fmla="*/ 4061 h 8973"/>
              <a:gd name="connsiteX8" fmla="*/ 2241 w 9282"/>
              <a:gd name="connsiteY8" fmla="*/ 4425 h 8973"/>
              <a:gd name="connsiteX9" fmla="*/ 2416 w 9282"/>
              <a:gd name="connsiteY9" fmla="*/ 4981 h 8973"/>
              <a:gd name="connsiteX10" fmla="*/ 2607 w 9282"/>
              <a:gd name="connsiteY10" fmla="*/ 5377 h 8973"/>
              <a:gd name="connsiteX11" fmla="*/ 2892 w 9282"/>
              <a:gd name="connsiteY11" fmla="*/ 5878 h 8973"/>
              <a:gd name="connsiteX12" fmla="*/ 3081 w 9282"/>
              <a:gd name="connsiteY12" fmla="*/ 6213 h 8973"/>
              <a:gd name="connsiteX13" fmla="*/ 3198 w 9282"/>
              <a:gd name="connsiteY13" fmla="*/ 6410 h 8973"/>
              <a:gd name="connsiteX14" fmla="*/ 3263 w 9282"/>
              <a:gd name="connsiteY14" fmla="*/ 6539 h 8973"/>
              <a:gd name="connsiteX15" fmla="*/ 4014 w 9282"/>
              <a:gd name="connsiteY15" fmla="*/ 6996 h 8973"/>
              <a:gd name="connsiteX16" fmla="*/ 6845 w 9282"/>
              <a:gd name="connsiteY16" fmla="*/ 8577 h 8973"/>
              <a:gd name="connsiteX17" fmla="*/ 7565 w 9282"/>
              <a:gd name="connsiteY17" fmla="*/ 8973 h 8973"/>
              <a:gd name="connsiteX18" fmla="*/ 7570 w 9282"/>
              <a:gd name="connsiteY18" fmla="*/ 8958 h 8973"/>
              <a:gd name="connsiteX19" fmla="*/ 7652 w 9282"/>
              <a:gd name="connsiteY19" fmla="*/ 7756 h 8973"/>
              <a:gd name="connsiteX20" fmla="*/ 7959 w 9282"/>
              <a:gd name="connsiteY20" fmla="*/ 3163 h 8973"/>
              <a:gd name="connsiteX21" fmla="*/ 8041 w 9282"/>
              <a:gd name="connsiteY21" fmla="*/ 2000 h 8973"/>
              <a:gd name="connsiteX22" fmla="*/ 8043 w 9282"/>
              <a:gd name="connsiteY22" fmla="*/ 1938 h 8973"/>
              <a:gd name="connsiteX23" fmla="*/ 8045 w 9282"/>
              <a:gd name="connsiteY23" fmla="*/ 1825 h 8973"/>
              <a:gd name="connsiteX24" fmla="*/ 8045 w 9282"/>
              <a:gd name="connsiteY24" fmla="*/ 1741 h 8973"/>
              <a:gd name="connsiteX25" fmla="*/ 8048 w 9282"/>
              <a:gd name="connsiteY25" fmla="*/ 1695 h 8973"/>
              <a:gd name="connsiteX26" fmla="*/ 8062 w 9282"/>
              <a:gd name="connsiteY26" fmla="*/ 1673 h 8973"/>
              <a:gd name="connsiteX27" fmla="*/ 8086 w 9282"/>
              <a:gd name="connsiteY27" fmla="*/ 1688 h 8973"/>
              <a:gd name="connsiteX28" fmla="*/ 8141 w 9282"/>
              <a:gd name="connsiteY28" fmla="*/ 1733 h 8973"/>
              <a:gd name="connsiteX29" fmla="*/ 8206 w 9282"/>
              <a:gd name="connsiteY29" fmla="*/ 1794 h 8973"/>
              <a:gd name="connsiteX30" fmla="*/ 8268 w 9282"/>
              <a:gd name="connsiteY30" fmla="*/ 1847 h 8973"/>
              <a:gd name="connsiteX31" fmla="*/ 8346 w 9282"/>
              <a:gd name="connsiteY31" fmla="*/ 1900 h 8973"/>
              <a:gd name="connsiteX32" fmla="*/ 8428 w 9282"/>
              <a:gd name="connsiteY32" fmla="*/ 1969 h 8973"/>
              <a:gd name="connsiteX33" fmla="*/ 8552 w 9282"/>
              <a:gd name="connsiteY33" fmla="*/ 2107 h 8973"/>
              <a:gd name="connsiteX34" fmla="*/ 8710 w 9282"/>
              <a:gd name="connsiteY34" fmla="*/ 2296 h 8973"/>
              <a:gd name="connsiteX35" fmla="*/ 8938 w 9282"/>
              <a:gd name="connsiteY35" fmla="*/ 2562 h 8973"/>
              <a:gd name="connsiteX36" fmla="*/ 9056 w 9282"/>
              <a:gd name="connsiteY36" fmla="*/ 2700 h 8973"/>
              <a:gd name="connsiteX37" fmla="*/ 9094 w 9282"/>
              <a:gd name="connsiteY37" fmla="*/ 2738 h 8973"/>
              <a:gd name="connsiteX38" fmla="*/ 9106 w 9282"/>
              <a:gd name="connsiteY38" fmla="*/ 2738 h 8973"/>
              <a:gd name="connsiteX39" fmla="*/ 9113 w 9282"/>
              <a:gd name="connsiteY39" fmla="*/ 2715 h 8973"/>
              <a:gd name="connsiteX40" fmla="*/ 9125 w 9282"/>
              <a:gd name="connsiteY40" fmla="*/ 2562 h 8973"/>
              <a:gd name="connsiteX41" fmla="*/ 9155 w 9282"/>
              <a:gd name="connsiteY41" fmla="*/ 2220 h 8973"/>
              <a:gd name="connsiteX42" fmla="*/ 9169 w 9282"/>
              <a:gd name="connsiteY42" fmla="*/ 2099 h 8973"/>
              <a:gd name="connsiteX43" fmla="*/ 9176 w 9282"/>
              <a:gd name="connsiteY43" fmla="*/ 2046 h 8973"/>
              <a:gd name="connsiteX44" fmla="*/ 9176 w 9282"/>
              <a:gd name="connsiteY44" fmla="*/ 2023 h 8973"/>
              <a:gd name="connsiteX45" fmla="*/ 9160 w 9282"/>
              <a:gd name="connsiteY45" fmla="*/ 2015 h 8973"/>
              <a:gd name="connsiteX46" fmla="*/ 9136 w 9282"/>
              <a:gd name="connsiteY46" fmla="*/ 1985 h 8973"/>
              <a:gd name="connsiteX47" fmla="*/ 9121 w 9282"/>
              <a:gd name="connsiteY47" fmla="*/ 1923 h 8973"/>
              <a:gd name="connsiteX48" fmla="*/ 9116 w 9282"/>
              <a:gd name="connsiteY48" fmla="*/ 1817 h 8973"/>
              <a:gd name="connsiteX49" fmla="*/ 9138 w 9282"/>
              <a:gd name="connsiteY49" fmla="*/ 1741 h 8973"/>
              <a:gd name="connsiteX50" fmla="*/ 9176 w 9282"/>
              <a:gd name="connsiteY50" fmla="*/ 1749 h 8973"/>
              <a:gd name="connsiteX51" fmla="*/ 9214 w 9282"/>
              <a:gd name="connsiteY51" fmla="*/ 1779 h 8973"/>
              <a:gd name="connsiteX52" fmla="*/ 9224 w 9282"/>
              <a:gd name="connsiteY52" fmla="*/ 1787 h 8973"/>
              <a:gd name="connsiteX53" fmla="*/ 9237 w 9282"/>
              <a:gd name="connsiteY53" fmla="*/ 1650 h 8973"/>
              <a:gd name="connsiteX54" fmla="*/ 9272 w 9282"/>
              <a:gd name="connsiteY54" fmla="*/ 1125 h 8973"/>
              <a:gd name="connsiteX55" fmla="*/ 9282 w 9282"/>
              <a:gd name="connsiteY55" fmla="*/ 966 h 8973"/>
              <a:gd name="connsiteX56" fmla="*/ 9282 w 9282"/>
              <a:gd name="connsiteY56" fmla="*/ 928 h 8973"/>
              <a:gd name="connsiteX57" fmla="*/ 9272 w 9282"/>
              <a:gd name="connsiteY57" fmla="*/ 912 h 8973"/>
              <a:gd name="connsiteX58" fmla="*/ 9228 w 9282"/>
              <a:gd name="connsiteY58" fmla="*/ 897 h 8973"/>
              <a:gd name="connsiteX59" fmla="*/ 9020 w 9282"/>
              <a:gd name="connsiteY59" fmla="*/ 836 h 8973"/>
              <a:gd name="connsiteX60" fmla="*/ 8636 w 9282"/>
              <a:gd name="connsiteY60" fmla="*/ 723 h 8973"/>
              <a:gd name="connsiteX61" fmla="*/ 8327 w 9282"/>
              <a:gd name="connsiteY61" fmla="*/ 647 h 8973"/>
              <a:gd name="connsiteX62" fmla="*/ 8010 w 9282"/>
              <a:gd name="connsiteY62" fmla="*/ 577 h 8973"/>
              <a:gd name="connsiteX63" fmla="*/ 7636 w 9282"/>
              <a:gd name="connsiteY63" fmla="*/ 517 h 8973"/>
              <a:gd name="connsiteX64" fmla="*/ 7227 w 9282"/>
              <a:gd name="connsiteY64" fmla="*/ 471 h 8973"/>
              <a:gd name="connsiteX65" fmla="*/ 6795 w 9282"/>
              <a:gd name="connsiteY65" fmla="*/ 539 h 8973"/>
              <a:gd name="connsiteX66" fmla="*/ 6299 w 9282"/>
              <a:gd name="connsiteY66" fmla="*/ 753 h 8973"/>
              <a:gd name="connsiteX67" fmla="*/ 5759 w 9282"/>
              <a:gd name="connsiteY67" fmla="*/ 1193 h 8973"/>
              <a:gd name="connsiteX68" fmla="*/ 5217 w 9282"/>
              <a:gd name="connsiteY68" fmla="*/ 1817 h 8973"/>
              <a:gd name="connsiteX69" fmla="*/ 4669 w 9282"/>
              <a:gd name="connsiteY69" fmla="*/ 2577 h 8973"/>
              <a:gd name="connsiteX70" fmla="*/ 4238 w 9282"/>
              <a:gd name="connsiteY70" fmla="*/ 3193 h 8973"/>
              <a:gd name="connsiteX71" fmla="*/ 3918 w 9282"/>
              <a:gd name="connsiteY71" fmla="*/ 3650 h 8973"/>
              <a:gd name="connsiteX72" fmla="*/ 3595 w 9282"/>
              <a:gd name="connsiteY72" fmla="*/ 4106 h 8973"/>
              <a:gd name="connsiteX73" fmla="*/ 3430 w 9282"/>
              <a:gd name="connsiteY73" fmla="*/ 4349 h 8973"/>
              <a:gd name="connsiteX74" fmla="*/ 3311 w 9282"/>
              <a:gd name="connsiteY74" fmla="*/ 4471 h 8973"/>
              <a:gd name="connsiteX75" fmla="*/ 3167 w 9282"/>
              <a:gd name="connsiteY75" fmla="*/ 4524 h 8973"/>
              <a:gd name="connsiteX76" fmla="*/ 3011 w 9282"/>
              <a:gd name="connsiteY76" fmla="*/ 4524 h 8973"/>
              <a:gd name="connsiteX77" fmla="*/ 2899 w 9282"/>
              <a:gd name="connsiteY77" fmla="*/ 4486 h 8973"/>
              <a:gd name="connsiteX78" fmla="*/ 2799 w 9282"/>
              <a:gd name="connsiteY78" fmla="*/ 4380 h 8973"/>
              <a:gd name="connsiteX79" fmla="*/ 2715 w 9282"/>
              <a:gd name="connsiteY79" fmla="*/ 4304 h 8973"/>
              <a:gd name="connsiteX80" fmla="*/ 2649 w 9282"/>
              <a:gd name="connsiteY80" fmla="*/ 4198 h 8973"/>
              <a:gd name="connsiteX81" fmla="*/ 2440 w 9282"/>
              <a:gd name="connsiteY81" fmla="*/ 3657 h 8973"/>
              <a:gd name="connsiteX82" fmla="*/ 2130 w 9282"/>
              <a:gd name="connsiteY82" fmla="*/ 2685 h 8973"/>
              <a:gd name="connsiteX83" fmla="*/ 1938 w 9282"/>
              <a:gd name="connsiteY83" fmla="*/ 2053 h 8973"/>
              <a:gd name="connsiteX84" fmla="*/ 1816 w 9282"/>
              <a:gd name="connsiteY84" fmla="*/ 1642 h 8973"/>
              <a:gd name="connsiteX85" fmla="*/ 1716 w 9282"/>
              <a:gd name="connsiteY85" fmla="*/ 1377 h 8973"/>
              <a:gd name="connsiteX86" fmla="*/ 1596 w 9282"/>
              <a:gd name="connsiteY86" fmla="*/ 1186 h 8973"/>
              <a:gd name="connsiteX87" fmla="*/ 1432 w 9282"/>
              <a:gd name="connsiteY87" fmla="*/ 981 h 8973"/>
              <a:gd name="connsiteX88" fmla="*/ 1073 w 9282"/>
              <a:gd name="connsiteY88" fmla="*/ 700 h 8973"/>
              <a:gd name="connsiteX89" fmla="*/ 206 w 9282"/>
              <a:gd name="connsiteY89" fmla="*/ 0 h 8973"/>
              <a:gd name="connsiteX0" fmla="*/ 1115 w 9959"/>
              <a:gd name="connsiteY0" fmla="*/ 255 h 9475"/>
              <a:gd name="connsiteX1" fmla="*/ 0 w 9959"/>
              <a:gd name="connsiteY1" fmla="*/ 382 h 9475"/>
              <a:gd name="connsiteX2" fmla="*/ 783 w 9959"/>
              <a:gd name="connsiteY2" fmla="*/ 1069 h 9475"/>
              <a:gd name="connsiteX3" fmla="*/ 1270 w 9959"/>
              <a:gd name="connsiteY3" fmla="*/ 1474 h 9475"/>
              <a:gd name="connsiteX4" fmla="*/ 1489 w 9959"/>
              <a:gd name="connsiteY4" fmla="*/ 1687 h 9475"/>
              <a:gd name="connsiteX5" fmla="*/ 1697 w 9959"/>
              <a:gd name="connsiteY5" fmla="*/ 2135 h 9475"/>
              <a:gd name="connsiteX6" fmla="*/ 1962 w 9959"/>
              <a:gd name="connsiteY6" fmla="*/ 3042 h 9475"/>
              <a:gd name="connsiteX7" fmla="*/ 2259 w 9959"/>
              <a:gd name="connsiteY7" fmla="*/ 4001 h 9475"/>
              <a:gd name="connsiteX8" fmla="*/ 2373 w 9959"/>
              <a:gd name="connsiteY8" fmla="*/ 4406 h 9475"/>
              <a:gd name="connsiteX9" fmla="*/ 2562 w 9959"/>
              <a:gd name="connsiteY9" fmla="*/ 5026 h 9475"/>
              <a:gd name="connsiteX10" fmla="*/ 2768 w 9959"/>
              <a:gd name="connsiteY10" fmla="*/ 5467 h 9475"/>
              <a:gd name="connsiteX11" fmla="*/ 3075 w 9959"/>
              <a:gd name="connsiteY11" fmla="*/ 6026 h 9475"/>
              <a:gd name="connsiteX12" fmla="*/ 3278 w 9959"/>
              <a:gd name="connsiteY12" fmla="*/ 6399 h 9475"/>
              <a:gd name="connsiteX13" fmla="*/ 3404 w 9959"/>
              <a:gd name="connsiteY13" fmla="*/ 6619 h 9475"/>
              <a:gd name="connsiteX14" fmla="*/ 3474 w 9959"/>
              <a:gd name="connsiteY14" fmla="*/ 6762 h 9475"/>
              <a:gd name="connsiteX15" fmla="*/ 4283 w 9959"/>
              <a:gd name="connsiteY15" fmla="*/ 7272 h 9475"/>
              <a:gd name="connsiteX16" fmla="*/ 7333 w 9959"/>
              <a:gd name="connsiteY16" fmla="*/ 9034 h 9475"/>
              <a:gd name="connsiteX17" fmla="*/ 8109 w 9959"/>
              <a:gd name="connsiteY17" fmla="*/ 9475 h 9475"/>
              <a:gd name="connsiteX18" fmla="*/ 8115 w 9959"/>
              <a:gd name="connsiteY18" fmla="*/ 9458 h 9475"/>
              <a:gd name="connsiteX19" fmla="*/ 8203 w 9959"/>
              <a:gd name="connsiteY19" fmla="*/ 8119 h 9475"/>
              <a:gd name="connsiteX20" fmla="*/ 8534 w 9959"/>
              <a:gd name="connsiteY20" fmla="*/ 3000 h 9475"/>
              <a:gd name="connsiteX21" fmla="*/ 8622 w 9959"/>
              <a:gd name="connsiteY21" fmla="*/ 1704 h 9475"/>
              <a:gd name="connsiteX22" fmla="*/ 8624 w 9959"/>
              <a:gd name="connsiteY22" fmla="*/ 1635 h 9475"/>
              <a:gd name="connsiteX23" fmla="*/ 8626 w 9959"/>
              <a:gd name="connsiteY23" fmla="*/ 1509 h 9475"/>
              <a:gd name="connsiteX24" fmla="*/ 8626 w 9959"/>
              <a:gd name="connsiteY24" fmla="*/ 1415 h 9475"/>
              <a:gd name="connsiteX25" fmla="*/ 8630 w 9959"/>
              <a:gd name="connsiteY25" fmla="*/ 1364 h 9475"/>
              <a:gd name="connsiteX26" fmla="*/ 8645 w 9959"/>
              <a:gd name="connsiteY26" fmla="*/ 1339 h 9475"/>
              <a:gd name="connsiteX27" fmla="*/ 8670 w 9959"/>
              <a:gd name="connsiteY27" fmla="*/ 1356 h 9475"/>
              <a:gd name="connsiteX28" fmla="*/ 8730 w 9959"/>
              <a:gd name="connsiteY28" fmla="*/ 1406 h 9475"/>
              <a:gd name="connsiteX29" fmla="*/ 8800 w 9959"/>
              <a:gd name="connsiteY29" fmla="*/ 1474 h 9475"/>
              <a:gd name="connsiteX30" fmla="*/ 8867 w 9959"/>
              <a:gd name="connsiteY30" fmla="*/ 1533 h 9475"/>
              <a:gd name="connsiteX31" fmla="*/ 8951 w 9959"/>
              <a:gd name="connsiteY31" fmla="*/ 1592 h 9475"/>
              <a:gd name="connsiteX32" fmla="*/ 9039 w 9959"/>
              <a:gd name="connsiteY32" fmla="*/ 1669 h 9475"/>
              <a:gd name="connsiteX33" fmla="*/ 9173 w 9959"/>
              <a:gd name="connsiteY33" fmla="*/ 1823 h 9475"/>
              <a:gd name="connsiteX34" fmla="*/ 9343 w 9959"/>
              <a:gd name="connsiteY34" fmla="*/ 2034 h 9475"/>
              <a:gd name="connsiteX35" fmla="*/ 9588 w 9959"/>
              <a:gd name="connsiteY35" fmla="*/ 2330 h 9475"/>
              <a:gd name="connsiteX36" fmla="*/ 9716 w 9959"/>
              <a:gd name="connsiteY36" fmla="*/ 2484 h 9475"/>
              <a:gd name="connsiteX37" fmla="*/ 9756 w 9959"/>
              <a:gd name="connsiteY37" fmla="*/ 2526 h 9475"/>
              <a:gd name="connsiteX38" fmla="*/ 9769 w 9959"/>
              <a:gd name="connsiteY38" fmla="*/ 2526 h 9475"/>
              <a:gd name="connsiteX39" fmla="*/ 9777 w 9959"/>
              <a:gd name="connsiteY39" fmla="*/ 2501 h 9475"/>
              <a:gd name="connsiteX40" fmla="*/ 9790 w 9959"/>
              <a:gd name="connsiteY40" fmla="*/ 2330 h 9475"/>
              <a:gd name="connsiteX41" fmla="*/ 9822 w 9959"/>
              <a:gd name="connsiteY41" fmla="*/ 1949 h 9475"/>
              <a:gd name="connsiteX42" fmla="*/ 9837 w 9959"/>
              <a:gd name="connsiteY42" fmla="*/ 1814 h 9475"/>
              <a:gd name="connsiteX43" fmla="*/ 9845 w 9959"/>
              <a:gd name="connsiteY43" fmla="*/ 1755 h 9475"/>
              <a:gd name="connsiteX44" fmla="*/ 9845 w 9959"/>
              <a:gd name="connsiteY44" fmla="*/ 1730 h 9475"/>
              <a:gd name="connsiteX45" fmla="*/ 9828 w 9959"/>
              <a:gd name="connsiteY45" fmla="*/ 1721 h 9475"/>
              <a:gd name="connsiteX46" fmla="*/ 9802 w 9959"/>
              <a:gd name="connsiteY46" fmla="*/ 1687 h 9475"/>
              <a:gd name="connsiteX47" fmla="*/ 9786 w 9959"/>
              <a:gd name="connsiteY47" fmla="*/ 1618 h 9475"/>
              <a:gd name="connsiteX48" fmla="*/ 9780 w 9959"/>
              <a:gd name="connsiteY48" fmla="*/ 1500 h 9475"/>
              <a:gd name="connsiteX49" fmla="*/ 9804 w 9959"/>
              <a:gd name="connsiteY49" fmla="*/ 1415 h 9475"/>
              <a:gd name="connsiteX50" fmla="*/ 9845 w 9959"/>
              <a:gd name="connsiteY50" fmla="*/ 1424 h 9475"/>
              <a:gd name="connsiteX51" fmla="*/ 9886 w 9959"/>
              <a:gd name="connsiteY51" fmla="*/ 1458 h 9475"/>
              <a:gd name="connsiteX52" fmla="*/ 9897 w 9959"/>
              <a:gd name="connsiteY52" fmla="*/ 1467 h 9475"/>
              <a:gd name="connsiteX53" fmla="*/ 9911 w 9959"/>
              <a:gd name="connsiteY53" fmla="*/ 1314 h 9475"/>
              <a:gd name="connsiteX54" fmla="*/ 9948 w 9959"/>
              <a:gd name="connsiteY54" fmla="*/ 729 h 9475"/>
              <a:gd name="connsiteX55" fmla="*/ 9959 w 9959"/>
              <a:gd name="connsiteY55" fmla="*/ 552 h 9475"/>
              <a:gd name="connsiteX56" fmla="*/ 9959 w 9959"/>
              <a:gd name="connsiteY56" fmla="*/ 509 h 9475"/>
              <a:gd name="connsiteX57" fmla="*/ 9948 w 9959"/>
              <a:gd name="connsiteY57" fmla="*/ 491 h 9475"/>
              <a:gd name="connsiteX58" fmla="*/ 9901 w 9959"/>
              <a:gd name="connsiteY58" fmla="*/ 475 h 9475"/>
              <a:gd name="connsiteX59" fmla="*/ 9677 w 9959"/>
              <a:gd name="connsiteY59" fmla="*/ 407 h 9475"/>
              <a:gd name="connsiteX60" fmla="*/ 9263 w 9959"/>
              <a:gd name="connsiteY60" fmla="*/ 281 h 9475"/>
              <a:gd name="connsiteX61" fmla="*/ 8930 w 9959"/>
              <a:gd name="connsiteY61" fmla="*/ 196 h 9475"/>
              <a:gd name="connsiteX62" fmla="*/ 8589 w 9959"/>
              <a:gd name="connsiteY62" fmla="*/ 118 h 9475"/>
              <a:gd name="connsiteX63" fmla="*/ 8186 w 9959"/>
              <a:gd name="connsiteY63" fmla="*/ 51 h 9475"/>
              <a:gd name="connsiteX64" fmla="*/ 7745 w 9959"/>
              <a:gd name="connsiteY64" fmla="*/ 0 h 9475"/>
              <a:gd name="connsiteX65" fmla="*/ 7280 w 9959"/>
              <a:gd name="connsiteY65" fmla="*/ 76 h 9475"/>
              <a:gd name="connsiteX66" fmla="*/ 6745 w 9959"/>
              <a:gd name="connsiteY66" fmla="*/ 314 h 9475"/>
              <a:gd name="connsiteX67" fmla="*/ 6163 w 9959"/>
              <a:gd name="connsiteY67" fmla="*/ 805 h 9475"/>
              <a:gd name="connsiteX68" fmla="*/ 5580 w 9959"/>
              <a:gd name="connsiteY68" fmla="*/ 1500 h 9475"/>
              <a:gd name="connsiteX69" fmla="*/ 4989 w 9959"/>
              <a:gd name="connsiteY69" fmla="*/ 2347 h 9475"/>
              <a:gd name="connsiteX70" fmla="*/ 4525 w 9959"/>
              <a:gd name="connsiteY70" fmla="*/ 3033 h 9475"/>
              <a:gd name="connsiteX71" fmla="*/ 4180 w 9959"/>
              <a:gd name="connsiteY71" fmla="*/ 3543 h 9475"/>
              <a:gd name="connsiteX72" fmla="*/ 3832 w 9959"/>
              <a:gd name="connsiteY72" fmla="*/ 4051 h 9475"/>
              <a:gd name="connsiteX73" fmla="*/ 3654 w 9959"/>
              <a:gd name="connsiteY73" fmla="*/ 4322 h 9475"/>
              <a:gd name="connsiteX74" fmla="*/ 3526 w 9959"/>
              <a:gd name="connsiteY74" fmla="*/ 4458 h 9475"/>
              <a:gd name="connsiteX75" fmla="*/ 3371 w 9959"/>
              <a:gd name="connsiteY75" fmla="*/ 4517 h 9475"/>
              <a:gd name="connsiteX76" fmla="*/ 3203 w 9959"/>
              <a:gd name="connsiteY76" fmla="*/ 4517 h 9475"/>
              <a:gd name="connsiteX77" fmla="*/ 3082 w 9959"/>
              <a:gd name="connsiteY77" fmla="*/ 4474 h 9475"/>
              <a:gd name="connsiteX78" fmla="*/ 2975 w 9959"/>
              <a:gd name="connsiteY78" fmla="*/ 4356 h 9475"/>
              <a:gd name="connsiteX79" fmla="*/ 2884 w 9959"/>
              <a:gd name="connsiteY79" fmla="*/ 4272 h 9475"/>
              <a:gd name="connsiteX80" fmla="*/ 2813 w 9959"/>
              <a:gd name="connsiteY80" fmla="*/ 4153 h 9475"/>
              <a:gd name="connsiteX81" fmla="*/ 2588 w 9959"/>
              <a:gd name="connsiteY81" fmla="*/ 3551 h 9475"/>
              <a:gd name="connsiteX82" fmla="*/ 2254 w 9959"/>
              <a:gd name="connsiteY82" fmla="*/ 2467 h 9475"/>
              <a:gd name="connsiteX83" fmla="*/ 2047 w 9959"/>
              <a:gd name="connsiteY83" fmla="*/ 1763 h 9475"/>
              <a:gd name="connsiteX84" fmla="*/ 1915 w 9959"/>
              <a:gd name="connsiteY84" fmla="*/ 1305 h 9475"/>
              <a:gd name="connsiteX85" fmla="*/ 1808 w 9959"/>
              <a:gd name="connsiteY85" fmla="*/ 1010 h 9475"/>
              <a:gd name="connsiteX86" fmla="*/ 1678 w 9959"/>
              <a:gd name="connsiteY86" fmla="*/ 797 h 9475"/>
              <a:gd name="connsiteX87" fmla="*/ 1502 w 9959"/>
              <a:gd name="connsiteY87" fmla="*/ 568 h 9475"/>
              <a:gd name="connsiteX88" fmla="*/ 1115 w 9959"/>
              <a:gd name="connsiteY88" fmla="*/ 255 h 9475"/>
              <a:gd name="connsiteX0" fmla="*/ 336 w 9216"/>
              <a:gd name="connsiteY0" fmla="*/ 269 h 10000"/>
              <a:gd name="connsiteX1" fmla="*/ 2 w 9216"/>
              <a:gd name="connsiteY1" fmla="*/ 1128 h 10000"/>
              <a:gd name="connsiteX2" fmla="*/ 491 w 9216"/>
              <a:gd name="connsiteY2" fmla="*/ 1556 h 10000"/>
              <a:gd name="connsiteX3" fmla="*/ 711 w 9216"/>
              <a:gd name="connsiteY3" fmla="*/ 1780 h 10000"/>
              <a:gd name="connsiteX4" fmla="*/ 920 w 9216"/>
              <a:gd name="connsiteY4" fmla="*/ 2253 h 10000"/>
              <a:gd name="connsiteX5" fmla="*/ 1186 w 9216"/>
              <a:gd name="connsiteY5" fmla="*/ 3211 h 10000"/>
              <a:gd name="connsiteX6" fmla="*/ 1484 w 9216"/>
              <a:gd name="connsiteY6" fmla="*/ 4223 h 10000"/>
              <a:gd name="connsiteX7" fmla="*/ 1599 w 9216"/>
              <a:gd name="connsiteY7" fmla="*/ 4650 h 10000"/>
              <a:gd name="connsiteX8" fmla="*/ 1789 w 9216"/>
              <a:gd name="connsiteY8" fmla="*/ 5304 h 10000"/>
              <a:gd name="connsiteX9" fmla="*/ 1995 w 9216"/>
              <a:gd name="connsiteY9" fmla="*/ 5770 h 10000"/>
              <a:gd name="connsiteX10" fmla="*/ 2304 w 9216"/>
              <a:gd name="connsiteY10" fmla="*/ 6360 h 10000"/>
              <a:gd name="connsiteX11" fmla="*/ 2507 w 9216"/>
              <a:gd name="connsiteY11" fmla="*/ 6754 h 10000"/>
              <a:gd name="connsiteX12" fmla="*/ 2634 w 9216"/>
              <a:gd name="connsiteY12" fmla="*/ 6986 h 10000"/>
              <a:gd name="connsiteX13" fmla="*/ 2704 w 9216"/>
              <a:gd name="connsiteY13" fmla="*/ 7137 h 10000"/>
              <a:gd name="connsiteX14" fmla="*/ 3517 w 9216"/>
              <a:gd name="connsiteY14" fmla="*/ 7675 h 10000"/>
              <a:gd name="connsiteX15" fmla="*/ 6579 w 9216"/>
              <a:gd name="connsiteY15" fmla="*/ 9535 h 10000"/>
              <a:gd name="connsiteX16" fmla="*/ 7358 w 9216"/>
              <a:gd name="connsiteY16" fmla="*/ 10000 h 10000"/>
              <a:gd name="connsiteX17" fmla="*/ 7364 w 9216"/>
              <a:gd name="connsiteY17" fmla="*/ 9982 h 10000"/>
              <a:gd name="connsiteX18" fmla="*/ 7453 w 9216"/>
              <a:gd name="connsiteY18" fmla="*/ 8569 h 10000"/>
              <a:gd name="connsiteX19" fmla="*/ 7785 w 9216"/>
              <a:gd name="connsiteY19" fmla="*/ 3166 h 10000"/>
              <a:gd name="connsiteX20" fmla="*/ 7873 w 9216"/>
              <a:gd name="connsiteY20" fmla="*/ 1798 h 10000"/>
              <a:gd name="connsiteX21" fmla="*/ 7876 w 9216"/>
              <a:gd name="connsiteY21" fmla="*/ 1726 h 10000"/>
              <a:gd name="connsiteX22" fmla="*/ 7878 w 9216"/>
              <a:gd name="connsiteY22" fmla="*/ 1593 h 10000"/>
              <a:gd name="connsiteX23" fmla="*/ 7878 w 9216"/>
              <a:gd name="connsiteY23" fmla="*/ 1493 h 10000"/>
              <a:gd name="connsiteX24" fmla="*/ 7882 w 9216"/>
              <a:gd name="connsiteY24" fmla="*/ 1440 h 10000"/>
              <a:gd name="connsiteX25" fmla="*/ 7897 w 9216"/>
              <a:gd name="connsiteY25" fmla="*/ 1413 h 10000"/>
              <a:gd name="connsiteX26" fmla="*/ 7922 w 9216"/>
              <a:gd name="connsiteY26" fmla="*/ 1431 h 10000"/>
              <a:gd name="connsiteX27" fmla="*/ 7982 w 9216"/>
              <a:gd name="connsiteY27" fmla="*/ 1484 h 10000"/>
              <a:gd name="connsiteX28" fmla="*/ 8052 w 9216"/>
              <a:gd name="connsiteY28" fmla="*/ 1556 h 10000"/>
              <a:gd name="connsiteX29" fmla="*/ 8120 w 9216"/>
              <a:gd name="connsiteY29" fmla="*/ 1618 h 10000"/>
              <a:gd name="connsiteX30" fmla="*/ 8204 w 9216"/>
              <a:gd name="connsiteY30" fmla="*/ 1680 h 10000"/>
              <a:gd name="connsiteX31" fmla="*/ 8292 w 9216"/>
              <a:gd name="connsiteY31" fmla="*/ 1761 h 10000"/>
              <a:gd name="connsiteX32" fmla="*/ 8427 w 9216"/>
              <a:gd name="connsiteY32" fmla="*/ 1924 h 10000"/>
              <a:gd name="connsiteX33" fmla="*/ 8597 w 9216"/>
              <a:gd name="connsiteY33" fmla="*/ 2147 h 10000"/>
              <a:gd name="connsiteX34" fmla="*/ 8843 w 9216"/>
              <a:gd name="connsiteY34" fmla="*/ 2459 h 10000"/>
              <a:gd name="connsiteX35" fmla="*/ 8972 w 9216"/>
              <a:gd name="connsiteY35" fmla="*/ 2622 h 10000"/>
              <a:gd name="connsiteX36" fmla="*/ 9012 w 9216"/>
              <a:gd name="connsiteY36" fmla="*/ 2666 h 10000"/>
              <a:gd name="connsiteX37" fmla="*/ 9025 w 9216"/>
              <a:gd name="connsiteY37" fmla="*/ 2666 h 10000"/>
              <a:gd name="connsiteX38" fmla="*/ 9033 w 9216"/>
              <a:gd name="connsiteY38" fmla="*/ 2640 h 10000"/>
              <a:gd name="connsiteX39" fmla="*/ 9046 w 9216"/>
              <a:gd name="connsiteY39" fmla="*/ 2459 h 10000"/>
              <a:gd name="connsiteX40" fmla="*/ 9078 w 9216"/>
              <a:gd name="connsiteY40" fmla="*/ 2057 h 10000"/>
              <a:gd name="connsiteX41" fmla="*/ 9093 w 9216"/>
              <a:gd name="connsiteY41" fmla="*/ 1915 h 10000"/>
              <a:gd name="connsiteX42" fmla="*/ 9102 w 9216"/>
              <a:gd name="connsiteY42" fmla="*/ 1852 h 10000"/>
              <a:gd name="connsiteX43" fmla="*/ 9102 w 9216"/>
              <a:gd name="connsiteY43" fmla="*/ 1826 h 10000"/>
              <a:gd name="connsiteX44" fmla="*/ 9084 w 9216"/>
              <a:gd name="connsiteY44" fmla="*/ 1816 h 10000"/>
              <a:gd name="connsiteX45" fmla="*/ 9058 w 9216"/>
              <a:gd name="connsiteY45" fmla="*/ 1780 h 10000"/>
              <a:gd name="connsiteX46" fmla="*/ 9042 w 9216"/>
              <a:gd name="connsiteY46" fmla="*/ 1708 h 10000"/>
              <a:gd name="connsiteX47" fmla="*/ 9036 w 9216"/>
              <a:gd name="connsiteY47" fmla="*/ 1583 h 10000"/>
              <a:gd name="connsiteX48" fmla="*/ 9060 w 9216"/>
              <a:gd name="connsiteY48" fmla="*/ 1493 h 10000"/>
              <a:gd name="connsiteX49" fmla="*/ 9102 w 9216"/>
              <a:gd name="connsiteY49" fmla="*/ 1503 h 10000"/>
              <a:gd name="connsiteX50" fmla="*/ 9143 w 9216"/>
              <a:gd name="connsiteY50" fmla="*/ 1539 h 10000"/>
              <a:gd name="connsiteX51" fmla="*/ 9154 w 9216"/>
              <a:gd name="connsiteY51" fmla="*/ 1548 h 10000"/>
              <a:gd name="connsiteX52" fmla="*/ 9168 w 9216"/>
              <a:gd name="connsiteY52" fmla="*/ 1387 h 10000"/>
              <a:gd name="connsiteX53" fmla="*/ 9205 w 9216"/>
              <a:gd name="connsiteY53" fmla="*/ 769 h 10000"/>
              <a:gd name="connsiteX54" fmla="*/ 9216 w 9216"/>
              <a:gd name="connsiteY54" fmla="*/ 583 h 10000"/>
              <a:gd name="connsiteX55" fmla="*/ 9216 w 9216"/>
              <a:gd name="connsiteY55" fmla="*/ 537 h 10000"/>
              <a:gd name="connsiteX56" fmla="*/ 9205 w 9216"/>
              <a:gd name="connsiteY56" fmla="*/ 518 h 10000"/>
              <a:gd name="connsiteX57" fmla="*/ 9158 w 9216"/>
              <a:gd name="connsiteY57" fmla="*/ 501 h 10000"/>
              <a:gd name="connsiteX58" fmla="*/ 8933 w 9216"/>
              <a:gd name="connsiteY58" fmla="*/ 430 h 10000"/>
              <a:gd name="connsiteX59" fmla="*/ 8517 w 9216"/>
              <a:gd name="connsiteY59" fmla="*/ 297 h 10000"/>
              <a:gd name="connsiteX60" fmla="*/ 8183 w 9216"/>
              <a:gd name="connsiteY60" fmla="*/ 207 h 10000"/>
              <a:gd name="connsiteX61" fmla="*/ 7840 w 9216"/>
              <a:gd name="connsiteY61" fmla="*/ 125 h 10000"/>
              <a:gd name="connsiteX62" fmla="*/ 7436 w 9216"/>
              <a:gd name="connsiteY62" fmla="*/ 54 h 10000"/>
              <a:gd name="connsiteX63" fmla="*/ 6993 w 9216"/>
              <a:gd name="connsiteY63" fmla="*/ 0 h 10000"/>
              <a:gd name="connsiteX64" fmla="*/ 6526 w 9216"/>
              <a:gd name="connsiteY64" fmla="*/ 80 h 10000"/>
              <a:gd name="connsiteX65" fmla="*/ 5989 w 9216"/>
              <a:gd name="connsiteY65" fmla="*/ 331 h 10000"/>
              <a:gd name="connsiteX66" fmla="*/ 5404 w 9216"/>
              <a:gd name="connsiteY66" fmla="*/ 850 h 10000"/>
              <a:gd name="connsiteX67" fmla="*/ 4819 w 9216"/>
              <a:gd name="connsiteY67" fmla="*/ 1583 h 10000"/>
              <a:gd name="connsiteX68" fmla="*/ 4226 w 9216"/>
              <a:gd name="connsiteY68" fmla="*/ 2477 h 10000"/>
              <a:gd name="connsiteX69" fmla="*/ 3760 w 9216"/>
              <a:gd name="connsiteY69" fmla="*/ 3201 h 10000"/>
              <a:gd name="connsiteX70" fmla="*/ 3413 w 9216"/>
              <a:gd name="connsiteY70" fmla="*/ 3739 h 10000"/>
              <a:gd name="connsiteX71" fmla="*/ 3064 w 9216"/>
              <a:gd name="connsiteY71" fmla="*/ 4275 h 10000"/>
              <a:gd name="connsiteX72" fmla="*/ 2885 w 9216"/>
              <a:gd name="connsiteY72" fmla="*/ 4561 h 10000"/>
              <a:gd name="connsiteX73" fmla="*/ 2757 w 9216"/>
              <a:gd name="connsiteY73" fmla="*/ 4705 h 10000"/>
              <a:gd name="connsiteX74" fmla="*/ 2601 w 9216"/>
              <a:gd name="connsiteY74" fmla="*/ 4767 h 10000"/>
              <a:gd name="connsiteX75" fmla="*/ 2432 w 9216"/>
              <a:gd name="connsiteY75" fmla="*/ 4767 h 10000"/>
              <a:gd name="connsiteX76" fmla="*/ 2311 w 9216"/>
              <a:gd name="connsiteY76" fmla="*/ 4722 h 10000"/>
              <a:gd name="connsiteX77" fmla="*/ 2203 w 9216"/>
              <a:gd name="connsiteY77" fmla="*/ 4597 h 10000"/>
              <a:gd name="connsiteX78" fmla="*/ 2112 w 9216"/>
              <a:gd name="connsiteY78" fmla="*/ 4509 h 10000"/>
              <a:gd name="connsiteX79" fmla="*/ 2041 w 9216"/>
              <a:gd name="connsiteY79" fmla="*/ 4383 h 10000"/>
              <a:gd name="connsiteX80" fmla="*/ 1815 w 9216"/>
              <a:gd name="connsiteY80" fmla="*/ 3748 h 10000"/>
              <a:gd name="connsiteX81" fmla="*/ 1479 w 9216"/>
              <a:gd name="connsiteY81" fmla="*/ 2604 h 10000"/>
              <a:gd name="connsiteX82" fmla="*/ 1271 w 9216"/>
              <a:gd name="connsiteY82" fmla="*/ 1861 h 10000"/>
              <a:gd name="connsiteX83" fmla="*/ 1139 w 9216"/>
              <a:gd name="connsiteY83" fmla="*/ 1377 h 10000"/>
              <a:gd name="connsiteX84" fmla="*/ 1031 w 9216"/>
              <a:gd name="connsiteY84" fmla="*/ 1066 h 10000"/>
              <a:gd name="connsiteX85" fmla="*/ 901 w 9216"/>
              <a:gd name="connsiteY85" fmla="*/ 841 h 10000"/>
              <a:gd name="connsiteX86" fmla="*/ 724 w 9216"/>
              <a:gd name="connsiteY86" fmla="*/ 599 h 10000"/>
              <a:gd name="connsiteX87" fmla="*/ 336 w 9216"/>
              <a:gd name="connsiteY87" fmla="*/ 269 h 10000"/>
              <a:gd name="connsiteX0" fmla="*/ 8 w 9643"/>
              <a:gd name="connsiteY0" fmla="*/ 269 h 10000"/>
              <a:gd name="connsiteX1" fmla="*/ 176 w 9643"/>
              <a:gd name="connsiteY1" fmla="*/ 1556 h 10000"/>
              <a:gd name="connsiteX2" fmla="*/ 414 w 9643"/>
              <a:gd name="connsiteY2" fmla="*/ 1780 h 10000"/>
              <a:gd name="connsiteX3" fmla="*/ 641 w 9643"/>
              <a:gd name="connsiteY3" fmla="*/ 2253 h 10000"/>
              <a:gd name="connsiteX4" fmla="*/ 930 w 9643"/>
              <a:gd name="connsiteY4" fmla="*/ 3211 h 10000"/>
              <a:gd name="connsiteX5" fmla="*/ 1253 w 9643"/>
              <a:gd name="connsiteY5" fmla="*/ 4223 h 10000"/>
              <a:gd name="connsiteX6" fmla="*/ 1378 w 9643"/>
              <a:gd name="connsiteY6" fmla="*/ 4650 h 10000"/>
              <a:gd name="connsiteX7" fmla="*/ 1584 w 9643"/>
              <a:gd name="connsiteY7" fmla="*/ 5304 h 10000"/>
              <a:gd name="connsiteX8" fmla="*/ 1808 w 9643"/>
              <a:gd name="connsiteY8" fmla="*/ 5770 h 10000"/>
              <a:gd name="connsiteX9" fmla="*/ 2143 w 9643"/>
              <a:gd name="connsiteY9" fmla="*/ 6360 h 10000"/>
              <a:gd name="connsiteX10" fmla="*/ 2363 w 9643"/>
              <a:gd name="connsiteY10" fmla="*/ 6754 h 10000"/>
              <a:gd name="connsiteX11" fmla="*/ 2501 w 9643"/>
              <a:gd name="connsiteY11" fmla="*/ 6986 h 10000"/>
              <a:gd name="connsiteX12" fmla="*/ 2577 w 9643"/>
              <a:gd name="connsiteY12" fmla="*/ 7137 h 10000"/>
              <a:gd name="connsiteX13" fmla="*/ 3459 w 9643"/>
              <a:gd name="connsiteY13" fmla="*/ 7675 h 10000"/>
              <a:gd name="connsiteX14" fmla="*/ 6782 w 9643"/>
              <a:gd name="connsiteY14" fmla="*/ 9535 h 10000"/>
              <a:gd name="connsiteX15" fmla="*/ 7627 w 9643"/>
              <a:gd name="connsiteY15" fmla="*/ 10000 h 10000"/>
              <a:gd name="connsiteX16" fmla="*/ 7633 w 9643"/>
              <a:gd name="connsiteY16" fmla="*/ 9982 h 10000"/>
              <a:gd name="connsiteX17" fmla="*/ 7730 w 9643"/>
              <a:gd name="connsiteY17" fmla="*/ 8569 h 10000"/>
              <a:gd name="connsiteX18" fmla="*/ 8090 w 9643"/>
              <a:gd name="connsiteY18" fmla="*/ 3166 h 10000"/>
              <a:gd name="connsiteX19" fmla="*/ 8186 w 9643"/>
              <a:gd name="connsiteY19" fmla="*/ 1798 h 10000"/>
              <a:gd name="connsiteX20" fmla="*/ 8189 w 9643"/>
              <a:gd name="connsiteY20" fmla="*/ 1726 h 10000"/>
              <a:gd name="connsiteX21" fmla="*/ 8191 w 9643"/>
              <a:gd name="connsiteY21" fmla="*/ 1593 h 10000"/>
              <a:gd name="connsiteX22" fmla="*/ 8191 w 9643"/>
              <a:gd name="connsiteY22" fmla="*/ 1493 h 10000"/>
              <a:gd name="connsiteX23" fmla="*/ 8196 w 9643"/>
              <a:gd name="connsiteY23" fmla="*/ 1440 h 10000"/>
              <a:gd name="connsiteX24" fmla="*/ 8212 w 9643"/>
              <a:gd name="connsiteY24" fmla="*/ 1413 h 10000"/>
              <a:gd name="connsiteX25" fmla="*/ 8239 w 9643"/>
              <a:gd name="connsiteY25" fmla="*/ 1431 h 10000"/>
              <a:gd name="connsiteX26" fmla="*/ 8304 w 9643"/>
              <a:gd name="connsiteY26" fmla="*/ 1484 h 10000"/>
              <a:gd name="connsiteX27" fmla="*/ 8380 w 9643"/>
              <a:gd name="connsiteY27" fmla="*/ 1556 h 10000"/>
              <a:gd name="connsiteX28" fmla="*/ 8454 w 9643"/>
              <a:gd name="connsiteY28" fmla="*/ 1618 h 10000"/>
              <a:gd name="connsiteX29" fmla="*/ 8545 w 9643"/>
              <a:gd name="connsiteY29" fmla="*/ 1680 h 10000"/>
              <a:gd name="connsiteX30" fmla="*/ 8640 w 9643"/>
              <a:gd name="connsiteY30" fmla="*/ 1761 h 10000"/>
              <a:gd name="connsiteX31" fmla="*/ 8787 w 9643"/>
              <a:gd name="connsiteY31" fmla="*/ 1924 h 10000"/>
              <a:gd name="connsiteX32" fmla="*/ 8971 w 9643"/>
              <a:gd name="connsiteY32" fmla="*/ 2147 h 10000"/>
              <a:gd name="connsiteX33" fmla="*/ 9238 w 9643"/>
              <a:gd name="connsiteY33" fmla="*/ 2459 h 10000"/>
              <a:gd name="connsiteX34" fmla="*/ 9378 w 9643"/>
              <a:gd name="connsiteY34" fmla="*/ 2622 h 10000"/>
              <a:gd name="connsiteX35" fmla="*/ 9422 w 9643"/>
              <a:gd name="connsiteY35" fmla="*/ 2666 h 10000"/>
              <a:gd name="connsiteX36" fmla="*/ 9436 w 9643"/>
              <a:gd name="connsiteY36" fmla="*/ 2666 h 10000"/>
              <a:gd name="connsiteX37" fmla="*/ 9444 w 9643"/>
              <a:gd name="connsiteY37" fmla="*/ 2640 h 10000"/>
              <a:gd name="connsiteX38" fmla="*/ 9459 w 9643"/>
              <a:gd name="connsiteY38" fmla="*/ 2459 h 10000"/>
              <a:gd name="connsiteX39" fmla="*/ 9493 w 9643"/>
              <a:gd name="connsiteY39" fmla="*/ 2057 h 10000"/>
              <a:gd name="connsiteX40" fmla="*/ 9510 w 9643"/>
              <a:gd name="connsiteY40" fmla="*/ 1915 h 10000"/>
              <a:gd name="connsiteX41" fmla="*/ 9519 w 9643"/>
              <a:gd name="connsiteY41" fmla="*/ 1852 h 10000"/>
              <a:gd name="connsiteX42" fmla="*/ 9519 w 9643"/>
              <a:gd name="connsiteY42" fmla="*/ 1826 h 10000"/>
              <a:gd name="connsiteX43" fmla="*/ 9500 w 9643"/>
              <a:gd name="connsiteY43" fmla="*/ 1816 h 10000"/>
              <a:gd name="connsiteX44" fmla="*/ 9472 w 9643"/>
              <a:gd name="connsiteY44" fmla="*/ 1780 h 10000"/>
              <a:gd name="connsiteX45" fmla="*/ 9454 w 9643"/>
              <a:gd name="connsiteY45" fmla="*/ 1708 h 10000"/>
              <a:gd name="connsiteX46" fmla="*/ 9448 w 9643"/>
              <a:gd name="connsiteY46" fmla="*/ 1583 h 10000"/>
              <a:gd name="connsiteX47" fmla="*/ 9474 w 9643"/>
              <a:gd name="connsiteY47" fmla="*/ 1493 h 10000"/>
              <a:gd name="connsiteX48" fmla="*/ 9519 w 9643"/>
              <a:gd name="connsiteY48" fmla="*/ 1503 h 10000"/>
              <a:gd name="connsiteX49" fmla="*/ 9564 w 9643"/>
              <a:gd name="connsiteY49" fmla="*/ 1539 h 10000"/>
              <a:gd name="connsiteX50" fmla="*/ 9576 w 9643"/>
              <a:gd name="connsiteY50" fmla="*/ 1548 h 10000"/>
              <a:gd name="connsiteX51" fmla="*/ 9591 w 9643"/>
              <a:gd name="connsiteY51" fmla="*/ 1387 h 10000"/>
              <a:gd name="connsiteX52" fmla="*/ 9631 w 9643"/>
              <a:gd name="connsiteY52" fmla="*/ 769 h 10000"/>
              <a:gd name="connsiteX53" fmla="*/ 9643 w 9643"/>
              <a:gd name="connsiteY53" fmla="*/ 583 h 10000"/>
              <a:gd name="connsiteX54" fmla="*/ 9643 w 9643"/>
              <a:gd name="connsiteY54" fmla="*/ 537 h 10000"/>
              <a:gd name="connsiteX55" fmla="*/ 9631 w 9643"/>
              <a:gd name="connsiteY55" fmla="*/ 518 h 10000"/>
              <a:gd name="connsiteX56" fmla="*/ 9580 w 9643"/>
              <a:gd name="connsiteY56" fmla="*/ 501 h 10000"/>
              <a:gd name="connsiteX57" fmla="*/ 9336 w 9643"/>
              <a:gd name="connsiteY57" fmla="*/ 430 h 10000"/>
              <a:gd name="connsiteX58" fmla="*/ 8885 w 9643"/>
              <a:gd name="connsiteY58" fmla="*/ 297 h 10000"/>
              <a:gd name="connsiteX59" fmla="*/ 8522 w 9643"/>
              <a:gd name="connsiteY59" fmla="*/ 207 h 10000"/>
              <a:gd name="connsiteX60" fmla="*/ 8150 w 9643"/>
              <a:gd name="connsiteY60" fmla="*/ 125 h 10000"/>
              <a:gd name="connsiteX61" fmla="*/ 7712 w 9643"/>
              <a:gd name="connsiteY61" fmla="*/ 54 h 10000"/>
              <a:gd name="connsiteX62" fmla="*/ 7231 w 9643"/>
              <a:gd name="connsiteY62" fmla="*/ 0 h 10000"/>
              <a:gd name="connsiteX63" fmla="*/ 6724 w 9643"/>
              <a:gd name="connsiteY63" fmla="*/ 80 h 10000"/>
              <a:gd name="connsiteX64" fmla="*/ 6141 w 9643"/>
              <a:gd name="connsiteY64" fmla="*/ 331 h 10000"/>
              <a:gd name="connsiteX65" fmla="*/ 5507 w 9643"/>
              <a:gd name="connsiteY65" fmla="*/ 850 h 10000"/>
              <a:gd name="connsiteX66" fmla="*/ 4872 w 9643"/>
              <a:gd name="connsiteY66" fmla="*/ 1583 h 10000"/>
              <a:gd name="connsiteX67" fmla="*/ 4229 w 9643"/>
              <a:gd name="connsiteY67" fmla="*/ 2477 h 10000"/>
              <a:gd name="connsiteX68" fmla="*/ 3723 w 9643"/>
              <a:gd name="connsiteY68" fmla="*/ 3201 h 10000"/>
              <a:gd name="connsiteX69" fmla="*/ 3346 w 9643"/>
              <a:gd name="connsiteY69" fmla="*/ 3739 h 10000"/>
              <a:gd name="connsiteX70" fmla="*/ 2968 w 9643"/>
              <a:gd name="connsiteY70" fmla="*/ 4275 h 10000"/>
              <a:gd name="connsiteX71" fmla="*/ 2773 w 9643"/>
              <a:gd name="connsiteY71" fmla="*/ 4561 h 10000"/>
              <a:gd name="connsiteX72" fmla="*/ 2635 w 9643"/>
              <a:gd name="connsiteY72" fmla="*/ 4705 h 10000"/>
              <a:gd name="connsiteX73" fmla="*/ 2465 w 9643"/>
              <a:gd name="connsiteY73" fmla="*/ 4767 h 10000"/>
              <a:gd name="connsiteX74" fmla="*/ 2282 w 9643"/>
              <a:gd name="connsiteY74" fmla="*/ 4767 h 10000"/>
              <a:gd name="connsiteX75" fmla="*/ 2151 w 9643"/>
              <a:gd name="connsiteY75" fmla="*/ 4722 h 10000"/>
              <a:gd name="connsiteX76" fmla="*/ 2033 w 9643"/>
              <a:gd name="connsiteY76" fmla="*/ 4597 h 10000"/>
              <a:gd name="connsiteX77" fmla="*/ 1935 w 9643"/>
              <a:gd name="connsiteY77" fmla="*/ 4509 h 10000"/>
              <a:gd name="connsiteX78" fmla="*/ 1858 w 9643"/>
              <a:gd name="connsiteY78" fmla="*/ 4383 h 10000"/>
              <a:gd name="connsiteX79" fmla="*/ 1612 w 9643"/>
              <a:gd name="connsiteY79" fmla="*/ 3748 h 10000"/>
              <a:gd name="connsiteX80" fmla="*/ 1248 w 9643"/>
              <a:gd name="connsiteY80" fmla="*/ 2604 h 10000"/>
              <a:gd name="connsiteX81" fmla="*/ 1022 w 9643"/>
              <a:gd name="connsiteY81" fmla="*/ 1861 h 10000"/>
              <a:gd name="connsiteX82" fmla="*/ 879 w 9643"/>
              <a:gd name="connsiteY82" fmla="*/ 1377 h 10000"/>
              <a:gd name="connsiteX83" fmla="*/ 762 w 9643"/>
              <a:gd name="connsiteY83" fmla="*/ 1066 h 10000"/>
              <a:gd name="connsiteX84" fmla="*/ 621 w 9643"/>
              <a:gd name="connsiteY84" fmla="*/ 841 h 10000"/>
              <a:gd name="connsiteX85" fmla="*/ 429 w 9643"/>
              <a:gd name="connsiteY85" fmla="*/ 599 h 10000"/>
              <a:gd name="connsiteX86" fmla="*/ 8 w 9643"/>
              <a:gd name="connsiteY86" fmla="*/ 269 h 10000"/>
              <a:gd name="connsiteX0" fmla="*/ 263 w 9818"/>
              <a:gd name="connsiteY0" fmla="*/ 599 h 10000"/>
              <a:gd name="connsiteX1" fmla="*/ 1 w 9818"/>
              <a:gd name="connsiteY1" fmla="*/ 1556 h 10000"/>
              <a:gd name="connsiteX2" fmla="*/ 247 w 9818"/>
              <a:gd name="connsiteY2" fmla="*/ 1780 h 10000"/>
              <a:gd name="connsiteX3" fmla="*/ 483 w 9818"/>
              <a:gd name="connsiteY3" fmla="*/ 2253 h 10000"/>
              <a:gd name="connsiteX4" fmla="*/ 782 w 9818"/>
              <a:gd name="connsiteY4" fmla="*/ 3211 h 10000"/>
              <a:gd name="connsiteX5" fmla="*/ 1117 w 9818"/>
              <a:gd name="connsiteY5" fmla="*/ 4223 h 10000"/>
              <a:gd name="connsiteX6" fmla="*/ 1247 w 9818"/>
              <a:gd name="connsiteY6" fmla="*/ 4650 h 10000"/>
              <a:gd name="connsiteX7" fmla="*/ 1461 w 9818"/>
              <a:gd name="connsiteY7" fmla="*/ 5304 h 10000"/>
              <a:gd name="connsiteX8" fmla="*/ 1693 w 9818"/>
              <a:gd name="connsiteY8" fmla="*/ 5770 h 10000"/>
              <a:gd name="connsiteX9" fmla="*/ 2040 w 9818"/>
              <a:gd name="connsiteY9" fmla="*/ 6360 h 10000"/>
              <a:gd name="connsiteX10" fmla="*/ 2268 w 9818"/>
              <a:gd name="connsiteY10" fmla="*/ 6754 h 10000"/>
              <a:gd name="connsiteX11" fmla="*/ 2412 w 9818"/>
              <a:gd name="connsiteY11" fmla="*/ 6986 h 10000"/>
              <a:gd name="connsiteX12" fmla="*/ 2490 w 9818"/>
              <a:gd name="connsiteY12" fmla="*/ 7137 h 10000"/>
              <a:gd name="connsiteX13" fmla="*/ 3405 w 9818"/>
              <a:gd name="connsiteY13" fmla="*/ 7675 h 10000"/>
              <a:gd name="connsiteX14" fmla="*/ 6851 w 9818"/>
              <a:gd name="connsiteY14" fmla="*/ 9535 h 10000"/>
              <a:gd name="connsiteX15" fmla="*/ 7727 w 9818"/>
              <a:gd name="connsiteY15" fmla="*/ 10000 h 10000"/>
              <a:gd name="connsiteX16" fmla="*/ 7734 w 9818"/>
              <a:gd name="connsiteY16" fmla="*/ 9982 h 10000"/>
              <a:gd name="connsiteX17" fmla="*/ 7834 w 9818"/>
              <a:gd name="connsiteY17" fmla="*/ 8569 h 10000"/>
              <a:gd name="connsiteX18" fmla="*/ 8208 w 9818"/>
              <a:gd name="connsiteY18" fmla="*/ 3166 h 10000"/>
              <a:gd name="connsiteX19" fmla="*/ 8307 w 9818"/>
              <a:gd name="connsiteY19" fmla="*/ 1798 h 10000"/>
              <a:gd name="connsiteX20" fmla="*/ 8310 w 9818"/>
              <a:gd name="connsiteY20" fmla="*/ 1726 h 10000"/>
              <a:gd name="connsiteX21" fmla="*/ 8312 w 9818"/>
              <a:gd name="connsiteY21" fmla="*/ 1593 h 10000"/>
              <a:gd name="connsiteX22" fmla="*/ 8312 w 9818"/>
              <a:gd name="connsiteY22" fmla="*/ 1493 h 10000"/>
              <a:gd name="connsiteX23" fmla="*/ 8317 w 9818"/>
              <a:gd name="connsiteY23" fmla="*/ 1440 h 10000"/>
              <a:gd name="connsiteX24" fmla="*/ 8334 w 9818"/>
              <a:gd name="connsiteY24" fmla="*/ 1413 h 10000"/>
              <a:gd name="connsiteX25" fmla="*/ 8362 w 9818"/>
              <a:gd name="connsiteY25" fmla="*/ 1431 h 10000"/>
              <a:gd name="connsiteX26" fmla="*/ 8429 w 9818"/>
              <a:gd name="connsiteY26" fmla="*/ 1484 h 10000"/>
              <a:gd name="connsiteX27" fmla="*/ 8508 w 9818"/>
              <a:gd name="connsiteY27" fmla="*/ 1556 h 10000"/>
              <a:gd name="connsiteX28" fmla="*/ 8585 w 9818"/>
              <a:gd name="connsiteY28" fmla="*/ 1618 h 10000"/>
              <a:gd name="connsiteX29" fmla="*/ 8679 w 9818"/>
              <a:gd name="connsiteY29" fmla="*/ 1680 h 10000"/>
              <a:gd name="connsiteX30" fmla="*/ 8778 w 9818"/>
              <a:gd name="connsiteY30" fmla="*/ 1761 h 10000"/>
              <a:gd name="connsiteX31" fmla="*/ 8930 w 9818"/>
              <a:gd name="connsiteY31" fmla="*/ 1924 h 10000"/>
              <a:gd name="connsiteX32" fmla="*/ 9121 w 9818"/>
              <a:gd name="connsiteY32" fmla="*/ 2147 h 10000"/>
              <a:gd name="connsiteX33" fmla="*/ 9398 w 9818"/>
              <a:gd name="connsiteY33" fmla="*/ 2459 h 10000"/>
              <a:gd name="connsiteX34" fmla="*/ 9543 w 9818"/>
              <a:gd name="connsiteY34" fmla="*/ 2622 h 10000"/>
              <a:gd name="connsiteX35" fmla="*/ 9589 w 9818"/>
              <a:gd name="connsiteY35" fmla="*/ 2666 h 10000"/>
              <a:gd name="connsiteX36" fmla="*/ 9603 w 9818"/>
              <a:gd name="connsiteY36" fmla="*/ 2666 h 10000"/>
              <a:gd name="connsiteX37" fmla="*/ 9612 w 9818"/>
              <a:gd name="connsiteY37" fmla="*/ 2640 h 10000"/>
              <a:gd name="connsiteX38" fmla="*/ 9627 w 9818"/>
              <a:gd name="connsiteY38" fmla="*/ 2459 h 10000"/>
              <a:gd name="connsiteX39" fmla="*/ 9662 w 9818"/>
              <a:gd name="connsiteY39" fmla="*/ 2057 h 10000"/>
              <a:gd name="connsiteX40" fmla="*/ 9680 w 9818"/>
              <a:gd name="connsiteY40" fmla="*/ 1915 h 10000"/>
              <a:gd name="connsiteX41" fmla="*/ 9689 w 9818"/>
              <a:gd name="connsiteY41" fmla="*/ 1852 h 10000"/>
              <a:gd name="connsiteX42" fmla="*/ 9689 w 9818"/>
              <a:gd name="connsiteY42" fmla="*/ 1826 h 10000"/>
              <a:gd name="connsiteX43" fmla="*/ 9670 w 9818"/>
              <a:gd name="connsiteY43" fmla="*/ 1816 h 10000"/>
              <a:gd name="connsiteX44" fmla="*/ 9641 w 9818"/>
              <a:gd name="connsiteY44" fmla="*/ 1780 h 10000"/>
              <a:gd name="connsiteX45" fmla="*/ 9622 w 9818"/>
              <a:gd name="connsiteY45" fmla="*/ 1708 h 10000"/>
              <a:gd name="connsiteX46" fmla="*/ 9616 w 9818"/>
              <a:gd name="connsiteY46" fmla="*/ 1583 h 10000"/>
              <a:gd name="connsiteX47" fmla="*/ 9643 w 9818"/>
              <a:gd name="connsiteY47" fmla="*/ 1493 h 10000"/>
              <a:gd name="connsiteX48" fmla="*/ 9689 w 9818"/>
              <a:gd name="connsiteY48" fmla="*/ 1503 h 10000"/>
              <a:gd name="connsiteX49" fmla="*/ 9736 w 9818"/>
              <a:gd name="connsiteY49" fmla="*/ 1539 h 10000"/>
              <a:gd name="connsiteX50" fmla="*/ 9749 w 9818"/>
              <a:gd name="connsiteY50" fmla="*/ 1548 h 10000"/>
              <a:gd name="connsiteX51" fmla="*/ 9764 w 9818"/>
              <a:gd name="connsiteY51" fmla="*/ 1387 h 10000"/>
              <a:gd name="connsiteX52" fmla="*/ 9806 w 9818"/>
              <a:gd name="connsiteY52" fmla="*/ 769 h 10000"/>
              <a:gd name="connsiteX53" fmla="*/ 9818 w 9818"/>
              <a:gd name="connsiteY53" fmla="*/ 583 h 10000"/>
              <a:gd name="connsiteX54" fmla="*/ 9818 w 9818"/>
              <a:gd name="connsiteY54" fmla="*/ 537 h 10000"/>
              <a:gd name="connsiteX55" fmla="*/ 9806 w 9818"/>
              <a:gd name="connsiteY55" fmla="*/ 518 h 10000"/>
              <a:gd name="connsiteX56" fmla="*/ 9753 w 9818"/>
              <a:gd name="connsiteY56" fmla="*/ 501 h 10000"/>
              <a:gd name="connsiteX57" fmla="*/ 9500 w 9818"/>
              <a:gd name="connsiteY57" fmla="*/ 430 h 10000"/>
              <a:gd name="connsiteX58" fmla="*/ 9032 w 9818"/>
              <a:gd name="connsiteY58" fmla="*/ 297 h 10000"/>
              <a:gd name="connsiteX59" fmla="*/ 8655 w 9818"/>
              <a:gd name="connsiteY59" fmla="*/ 207 h 10000"/>
              <a:gd name="connsiteX60" fmla="*/ 8270 w 9818"/>
              <a:gd name="connsiteY60" fmla="*/ 125 h 10000"/>
              <a:gd name="connsiteX61" fmla="*/ 7816 w 9818"/>
              <a:gd name="connsiteY61" fmla="*/ 54 h 10000"/>
              <a:gd name="connsiteX62" fmla="*/ 7317 w 9818"/>
              <a:gd name="connsiteY62" fmla="*/ 0 h 10000"/>
              <a:gd name="connsiteX63" fmla="*/ 6791 w 9818"/>
              <a:gd name="connsiteY63" fmla="*/ 80 h 10000"/>
              <a:gd name="connsiteX64" fmla="*/ 6186 w 9818"/>
              <a:gd name="connsiteY64" fmla="*/ 331 h 10000"/>
              <a:gd name="connsiteX65" fmla="*/ 5529 w 9818"/>
              <a:gd name="connsiteY65" fmla="*/ 850 h 10000"/>
              <a:gd name="connsiteX66" fmla="*/ 4870 w 9818"/>
              <a:gd name="connsiteY66" fmla="*/ 1583 h 10000"/>
              <a:gd name="connsiteX67" fmla="*/ 4204 w 9818"/>
              <a:gd name="connsiteY67" fmla="*/ 2477 h 10000"/>
              <a:gd name="connsiteX68" fmla="*/ 3679 w 9818"/>
              <a:gd name="connsiteY68" fmla="*/ 3201 h 10000"/>
              <a:gd name="connsiteX69" fmla="*/ 3288 w 9818"/>
              <a:gd name="connsiteY69" fmla="*/ 3739 h 10000"/>
              <a:gd name="connsiteX70" fmla="*/ 2896 w 9818"/>
              <a:gd name="connsiteY70" fmla="*/ 4275 h 10000"/>
              <a:gd name="connsiteX71" fmla="*/ 2694 w 9818"/>
              <a:gd name="connsiteY71" fmla="*/ 4561 h 10000"/>
              <a:gd name="connsiteX72" fmla="*/ 2551 w 9818"/>
              <a:gd name="connsiteY72" fmla="*/ 4705 h 10000"/>
              <a:gd name="connsiteX73" fmla="*/ 2374 w 9818"/>
              <a:gd name="connsiteY73" fmla="*/ 4767 h 10000"/>
              <a:gd name="connsiteX74" fmla="*/ 2184 w 9818"/>
              <a:gd name="connsiteY74" fmla="*/ 4767 h 10000"/>
              <a:gd name="connsiteX75" fmla="*/ 2049 w 9818"/>
              <a:gd name="connsiteY75" fmla="*/ 4722 h 10000"/>
              <a:gd name="connsiteX76" fmla="*/ 1926 w 9818"/>
              <a:gd name="connsiteY76" fmla="*/ 4597 h 10000"/>
              <a:gd name="connsiteX77" fmla="*/ 1825 w 9818"/>
              <a:gd name="connsiteY77" fmla="*/ 4509 h 10000"/>
              <a:gd name="connsiteX78" fmla="*/ 1745 w 9818"/>
              <a:gd name="connsiteY78" fmla="*/ 4383 h 10000"/>
              <a:gd name="connsiteX79" fmla="*/ 1490 w 9818"/>
              <a:gd name="connsiteY79" fmla="*/ 3748 h 10000"/>
              <a:gd name="connsiteX80" fmla="*/ 1112 w 9818"/>
              <a:gd name="connsiteY80" fmla="*/ 2604 h 10000"/>
              <a:gd name="connsiteX81" fmla="*/ 878 w 9818"/>
              <a:gd name="connsiteY81" fmla="*/ 1861 h 10000"/>
              <a:gd name="connsiteX82" fmla="*/ 730 w 9818"/>
              <a:gd name="connsiteY82" fmla="*/ 1377 h 10000"/>
              <a:gd name="connsiteX83" fmla="*/ 608 w 9818"/>
              <a:gd name="connsiteY83" fmla="*/ 1066 h 10000"/>
              <a:gd name="connsiteX84" fmla="*/ 462 w 9818"/>
              <a:gd name="connsiteY84" fmla="*/ 841 h 10000"/>
              <a:gd name="connsiteX85" fmla="*/ 263 w 9818"/>
              <a:gd name="connsiteY85" fmla="*/ 599 h 10000"/>
              <a:gd name="connsiteX0" fmla="*/ 474 w 10003"/>
              <a:gd name="connsiteY0" fmla="*/ 841 h 10000"/>
              <a:gd name="connsiteX1" fmla="*/ 4 w 10003"/>
              <a:gd name="connsiteY1" fmla="*/ 1556 h 10000"/>
              <a:gd name="connsiteX2" fmla="*/ 255 w 10003"/>
              <a:gd name="connsiteY2" fmla="*/ 1780 h 10000"/>
              <a:gd name="connsiteX3" fmla="*/ 495 w 10003"/>
              <a:gd name="connsiteY3" fmla="*/ 2253 h 10000"/>
              <a:gd name="connsiteX4" fmla="*/ 799 w 10003"/>
              <a:gd name="connsiteY4" fmla="*/ 3211 h 10000"/>
              <a:gd name="connsiteX5" fmla="*/ 1141 w 10003"/>
              <a:gd name="connsiteY5" fmla="*/ 4223 h 10000"/>
              <a:gd name="connsiteX6" fmla="*/ 1273 w 10003"/>
              <a:gd name="connsiteY6" fmla="*/ 4650 h 10000"/>
              <a:gd name="connsiteX7" fmla="*/ 1491 w 10003"/>
              <a:gd name="connsiteY7" fmla="*/ 5304 h 10000"/>
              <a:gd name="connsiteX8" fmla="*/ 1727 w 10003"/>
              <a:gd name="connsiteY8" fmla="*/ 5770 h 10000"/>
              <a:gd name="connsiteX9" fmla="*/ 2081 w 10003"/>
              <a:gd name="connsiteY9" fmla="*/ 6360 h 10000"/>
              <a:gd name="connsiteX10" fmla="*/ 2313 w 10003"/>
              <a:gd name="connsiteY10" fmla="*/ 6754 h 10000"/>
              <a:gd name="connsiteX11" fmla="*/ 2460 w 10003"/>
              <a:gd name="connsiteY11" fmla="*/ 6986 h 10000"/>
              <a:gd name="connsiteX12" fmla="*/ 2539 w 10003"/>
              <a:gd name="connsiteY12" fmla="*/ 7137 h 10000"/>
              <a:gd name="connsiteX13" fmla="*/ 3471 w 10003"/>
              <a:gd name="connsiteY13" fmla="*/ 7675 h 10000"/>
              <a:gd name="connsiteX14" fmla="*/ 6981 w 10003"/>
              <a:gd name="connsiteY14" fmla="*/ 9535 h 10000"/>
              <a:gd name="connsiteX15" fmla="*/ 7873 w 10003"/>
              <a:gd name="connsiteY15" fmla="*/ 10000 h 10000"/>
              <a:gd name="connsiteX16" fmla="*/ 7880 w 10003"/>
              <a:gd name="connsiteY16" fmla="*/ 9982 h 10000"/>
              <a:gd name="connsiteX17" fmla="*/ 7982 w 10003"/>
              <a:gd name="connsiteY17" fmla="*/ 8569 h 10000"/>
              <a:gd name="connsiteX18" fmla="*/ 8363 w 10003"/>
              <a:gd name="connsiteY18" fmla="*/ 3166 h 10000"/>
              <a:gd name="connsiteX19" fmla="*/ 8464 w 10003"/>
              <a:gd name="connsiteY19" fmla="*/ 1798 h 10000"/>
              <a:gd name="connsiteX20" fmla="*/ 8467 w 10003"/>
              <a:gd name="connsiteY20" fmla="*/ 1726 h 10000"/>
              <a:gd name="connsiteX21" fmla="*/ 8469 w 10003"/>
              <a:gd name="connsiteY21" fmla="*/ 1593 h 10000"/>
              <a:gd name="connsiteX22" fmla="*/ 8469 w 10003"/>
              <a:gd name="connsiteY22" fmla="*/ 1493 h 10000"/>
              <a:gd name="connsiteX23" fmla="*/ 8474 w 10003"/>
              <a:gd name="connsiteY23" fmla="*/ 1440 h 10000"/>
              <a:gd name="connsiteX24" fmla="*/ 8491 w 10003"/>
              <a:gd name="connsiteY24" fmla="*/ 1413 h 10000"/>
              <a:gd name="connsiteX25" fmla="*/ 8520 w 10003"/>
              <a:gd name="connsiteY25" fmla="*/ 1431 h 10000"/>
              <a:gd name="connsiteX26" fmla="*/ 8588 w 10003"/>
              <a:gd name="connsiteY26" fmla="*/ 1484 h 10000"/>
              <a:gd name="connsiteX27" fmla="*/ 8669 w 10003"/>
              <a:gd name="connsiteY27" fmla="*/ 1556 h 10000"/>
              <a:gd name="connsiteX28" fmla="*/ 8747 w 10003"/>
              <a:gd name="connsiteY28" fmla="*/ 1618 h 10000"/>
              <a:gd name="connsiteX29" fmla="*/ 8843 w 10003"/>
              <a:gd name="connsiteY29" fmla="*/ 1680 h 10000"/>
              <a:gd name="connsiteX30" fmla="*/ 8944 w 10003"/>
              <a:gd name="connsiteY30" fmla="*/ 1761 h 10000"/>
              <a:gd name="connsiteX31" fmla="*/ 9099 w 10003"/>
              <a:gd name="connsiteY31" fmla="*/ 1924 h 10000"/>
              <a:gd name="connsiteX32" fmla="*/ 9293 w 10003"/>
              <a:gd name="connsiteY32" fmla="*/ 2147 h 10000"/>
              <a:gd name="connsiteX33" fmla="*/ 9575 w 10003"/>
              <a:gd name="connsiteY33" fmla="*/ 2459 h 10000"/>
              <a:gd name="connsiteX34" fmla="*/ 9723 w 10003"/>
              <a:gd name="connsiteY34" fmla="*/ 2622 h 10000"/>
              <a:gd name="connsiteX35" fmla="*/ 9770 w 10003"/>
              <a:gd name="connsiteY35" fmla="*/ 2666 h 10000"/>
              <a:gd name="connsiteX36" fmla="*/ 9784 w 10003"/>
              <a:gd name="connsiteY36" fmla="*/ 2666 h 10000"/>
              <a:gd name="connsiteX37" fmla="*/ 9793 w 10003"/>
              <a:gd name="connsiteY37" fmla="*/ 2640 h 10000"/>
              <a:gd name="connsiteX38" fmla="*/ 9808 w 10003"/>
              <a:gd name="connsiteY38" fmla="*/ 2459 h 10000"/>
              <a:gd name="connsiteX39" fmla="*/ 9844 w 10003"/>
              <a:gd name="connsiteY39" fmla="*/ 2057 h 10000"/>
              <a:gd name="connsiteX40" fmla="*/ 9862 w 10003"/>
              <a:gd name="connsiteY40" fmla="*/ 1915 h 10000"/>
              <a:gd name="connsiteX41" fmla="*/ 9872 w 10003"/>
              <a:gd name="connsiteY41" fmla="*/ 1852 h 10000"/>
              <a:gd name="connsiteX42" fmla="*/ 9872 w 10003"/>
              <a:gd name="connsiteY42" fmla="*/ 1826 h 10000"/>
              <a:gd name="connsiteX43" fmla="*/ 9852 w 10003"/>
              <a:gd name="connsiteY43" fmla="*/ 1816 h 10000"/>
              <a:gd name="connsiteX44" fmla="*/ 9823 w 10003"/>
              <a:gd name="connsiteY44" fmla="*/ 1780 h 10000"/>
              <a:gd name="connsiteX45" fmla="*/ 9803 w 10003"/>
              <a:gd name="connsiteY45" fmla="*/ 1708 h 10000"/>
              <a:gd name="connsiteX46" fmla="*/ 9797 w 10003"/>
              <a:gd name="connsiteY46" fmla="*/ 1583 h 10000"/>
              <a:gd name="connsiteX47" fmla="*/ 9825 w 10003"/>
              <a:gd name="connsiteY47" fmla="*/ 1493 h 10000"/>
              <a:gd name="connsiteX48" fmla="*/ 9872 w 10003"/>
              <a:gd name="connsiteY48" fmla="*/ 1503 h 10000"/>
              <a:gd name="connsiteX49" fmla="*/ 9919 w 10003"/>
              <a:gd name="connsiteY49" fmla="*/ 1539 h 10000"/>
              <a:gd name="connsiteX50" fmla="*/ 9933 w 10003"/>
              <a:gd name="connsiteY50" fmla="*/ 1548 h 10000"/>
              <a:gd name="connsiteX51" fmla="*/ 9948 w 10003"/>
              <a:gd name="connsiteY51" fmla="*/ 1387 h 10000"/>
              <a:gd name="connsiteX52" fmla="*/ 9991 w 10003"/>
              <a:gd name="connsiteY52" fmla="*/ 769 h 10000"/>
              <a:gd name="connsiteX53" fmla="*/ 10003 w 10003"/>
              <a:gd name="connsiteY53" fmla="*/ 583 h 10000"/>
              <a:gd name="connsiteX54" fmla="*/ 10003 w 10003"/>
              <a:gd name="connsiteY54" fmla="*/ 537 h 10000"/>
              <a:gd name="connsiteX55" fmla="*/ 9991 w 10003"/>
              <a:gd name="connsiteY55" fmla="*/ 518 h 10000"/>
              <a:gd name="connsiteX56" fmla="*/ 9937 w 10003"/>
              <a:gd name="connsiteY56" fmla="*/ 501 h 10000"/>
              <a:gd name="connsiteX57" fmla="*/ 9679 w 10003"/>
              <a:gd name="connsiteY57" fmla="*/ 430 h 10000"/>
              <a:gd name="connsiteX58" fmla="*/ 9202 w 10003"/>
              <a:gd name="connsiteY58" fmla="*/ 297 h 10000"/>
              <a:gd name="connsiteX59" fmla="*/ 8818 w 10003"/>
              <a:gd name="connsiteY59" fmla="*/ 207 h 10000"/>
              <a:gd name="connsiteX60" fmla="*/ 8426 w 10003"/>
              <a:gd name="connsiteY60" fmla="*/ 125 h 10000"/>
              <a:gd name="connsiteX61" fmla="*/ 7964 w 10003"/>
              <a:gd name="connsiteY61" fmla="*/ 54 h 10000"/>
              <a:gd name="connsiteX62" fmla="*/ 7456 w 10003"/>
              <a:gd name="connsiteY62" fmla="*/ 0 h 10000"/>
              <a:gd name="connsiteX63" fmla="*/ 6920 w 10003"/>
              <a:gd name="connsiteY63" fmla="*/ 80 h 10000"/>
              <a:gd name="connsiteX64" fmla="*/ 6304 w 10003"/>
              <a:gd name="connsiteY64" fmla="*/ 331 h 10000"/>
              <a:gd name="connsiteX65" fmla="*/ 5634 w 10003"/>
              <a:gd name="connsiteY65" fmla="*/ 850 h 10000"/>
              <a:gd name="connsiteX66" fmla="*/ 4963 w 10003"/>
              <a:gd name="connsiteY66" fmla="*/ 1583 h 10000"/>
              <a:gd name="connsiteX67" fmla="*/ 4285 w 10003"/>
              <a:gd name="connsiteY67" fmla="*/ 2477 h 10000"/>
              <a:gd name="connsiteX68" fmla="*/ 3750 w 10003"/>
              <a:gd name="connsiteY68" fmla="*/ 3201 h 10000"/>
              <a:gd name="connsiteX69" fmla="*/ 3352 w 10003"/>
              <a:gd name="connsiteY69" fmla="*/ 3739 h 10000"/>
              <a:gd name="connsiteX70" fmla="*/ 2953 w 10003"/>
              <a:gd name="connsiteY70" fmla="*/ 4275 h 10000"/>
              <a:gd name="connsiteX71" fmla="*/ 2747 w 10003"/>
              <a:gd name="connsiteY71" fmla="*/ 4561 h 10000"/>
              <a:gd name="connsiteX72" fmla="*/ 2601 w 10003"/>
              <a:gd name="connsiteY72" fmla="*/ 4705 h 10000"/>
              <a:gd name="connsiteX73" fmla="*/ 2421 w 10003"/>
              <a:gd name="connsiteY73" fmla="*/ 4767 h 10000"/>
              <a:gd name="connsiteX74" fmla="*/ 2227 w 10003"/>
              <a:gd name="connsiteY74" fmla="*/ 4767 h 10000"/>
              <a:gd name="connsiteX75" fmla="*/ 2090 w 10003"/>
              <a:gd name="connsiteY75" fmla="*/ 4722 h 10000"/>
              <a:gd name="connsiteX76" fmla="*/ 1965 w 10003"/>
              <a:gd name="connsiteY76" fmla="*/ 4597 h 10000"/>
              <a:gd name="connsiteX77" fmla="*/ 1862 w 10003"/>
              <a:gd name="connsiteY77" fmla="*/ 4509 h 10000"/>
              <a:gd name="connsiteX78" fmla="*/ 1780 w 10003"/>
              <a:gd name="connsiteY78" fmla="*/ 4383 h 10000"/>
              <a:gd name="connsiteX79" fmla="*/ 1521 w 10003"/>
              <a:gd name="connsiteY79" fmla="*/ 3748 h 10000"/>
              <a:gd name="connsiteX80" fmla="*/ 1136 w 10003"/>
              <a:gd name="connsiteY80" fmla="*/ 2604 h 10000"/>
              <a:gd name="connsiteX81" fmla="*/ 897 w 10003"/>
              <a:gd name="connsiteY81" fmla="*/ 1861 h 10000"/>
              <a:gd name="connsiteX82" fmla="*/ 747 w 10003"/>
              <a:gd name="connsiteY82" fmla="*/ 1377 h 10000"/>
              <a:gd name="connsiteX83" fmla="*/ 622 w 10003"/>
              <a:gd name="connsiteY83" fmla="*/ 1066 h 10000"/>
              <a:gd name="connsiteX84" fmla="*/ 474 w 10003"/>
              <a:gd name="connsiteY84" fmla="*/ 841 h 10000"/>
              <a:gd name="connsiteX0" fmla="*/ 220 w 9749"/>
              <a:gd name="connsiteY0" fmla="*/ 841 h 10000"/>
              <a:gd name="connsiteX1" fmla="*/ 1 w 9749"/>
              <a:gd name="connsiteY1" fmla="*/ 1780 h 10000"/>
              <a:gd name="connsiteX2" fmla="*/ 241 w 9749"/>
              <a:gd name="connsiteY2" fmla="*/ 2253 h 10000"/>
              <a:gd name="connsiteX3" fmla="*/ 545 w 9749"/>
              <a:gd name="connsiteY3" fmla="*/ 3211 h 10000"/>
              <a:gd name="connsiteX4" fmla="*/ 887 w 9749"/>
              <a:gd name="connsiteY4" fmla="*/ 4223 h 10000"/>
              <a:gd name="connsiteX5" fmla="*/ 1019 w 9749"/>
              <a:gd name="connsiteY5" fmla="*/ 4650 h 10000"/>
              <a:gd name="connsiteX6" fmla="*/ 1237 w 9749"/>
              <a:gd name="connsiteY6" fmla="*/ 5304 h 10000"/>
              <a:gd name="connsiteX7" fmla="*/ 1473 w 9749"/>
              <a:gd name="connsiteY7" fmla="*/ 5770 h 10000"/>
              <a:gd name="connsiteX8" fmla="*/ 1827 w 9749"/>
              <a:gd name="connsiteY8" fmla="*/ 6360 h 10000"/>
              <a:gd name="connsiteX9" fmla="*/ 2059 w 9749"/>
              <a:gd name="connsiteY9" fmla="*/ 6754 h 10000"/>
              <a:gd name="connsiteX10" fmla="*/ 2206 w 9749"/>
              <a:gd name="connsiteY10" fmla="*/ 6986 h 10000"/>
              <a:gd name="connsiteX11" fmla="*/ 2285 w 9749"/>
              <a:gd name="connsiteY11" fmla="*/ 7137 h 10000"/>
              <a:gd name="connsiteX12" fmla="*/ 3217 w 9749"/>
              <a:gd name="connsiteY12" fmla="*/ 7675 h 10000"/>
              <a:gd name="connsiteX13" fmla="*/ 6727 w 9749"/>
              <a:gd name="connsiteY13" fmla="*/ 9535 h 10000"/>
              <a:gd name="connsiteX14" fmla="*/ 7619 w 9749"/>
              <a:gd name="connsiteY14" fmla="*/ 10000 h 10000"/>
              <a:gd name="connsiteX15" fmla="*/ 7626 w 9749"/>
              <a:gd name="connsiteY15" fmla="*/ 9982 h 10000"/>
              <a:gd name="connsiteX16" fmla="*/ 7728 w 9749"/>
              <a:gd name="connsiteY16" fmla="*/ 8569 h 10000"/>
              <a:gd name="connsiteX17" fmla="*/ 8109 w 9749"/>
              <a:gd name="connsiteY17" fmla="*/ 3166 h 10000"/>
              <a:gd name="connsiteX18" fmla="*/ 8210 w 9749"/>
              <a:gd name="connsiteY18" fmla="*/ 1798 h 10000"/>
              <a:gd name="connsiteX19" fmla="*/ 8213 w 9749"/>
              <a:gd name="connsiteY19" fmla="*/ 1726 h 10000"/>
              <a:gd name="connsiteX20" fmla="*/ 8215 w 9749"/>
              <a:gd name="connsiteY20" fmla="*/ 1593 h 10000"/>
              <a:gd name="connsiteX21" fmla="*/ 8215 w 9749"/>
              <a:gd name="connsiteY21" fmla="*/ 1493 h 10000"/>
              <a:gd name="connsiteX22" fmla="*/ 8220 w 9749"/>
              <a:gd name="connsiteY22" fmla="*/ 1440 h 10000"/>
              <a:gd name="connsiteX23" fmla="*/ 8237 w 9749"/>
              <a:gd name="connsiteY23" fmla="*/ 1413 h 10000"/>
              <a:gd name="connsiteX24" fmla="*/ 8266 w 9749"/>
              <a:gd name="connsiteY24" fmla="*/ 1431 h 10000"/>
              <a:gd name="connsiteX25" fmla="*/ 8334 w 9749"/>
              <a:gd name="connsiteY25" fmla="*/ 1484 h 10000"/>
              <a:gd name="connsiteX26" fmla="*/ 8415 w 9749"/>
              <a:gd name="connsiteY26" fmla="*/ 1556 h 10000"/>
              <a:gd name="connsiteX27" fmla="*/ 8493 w 9749"/>
              <a:gd name="connsiteY27" fmla="*/ 1618 h 10000"/>
              <a:gd name="connsiteX28" fmla="*/ 8589 w 9749"/>
              <a:gd name="connsiteY28" fmla="*/ 1680 h 10000"/>
              <a:gd name="connsiteX29" fmla="*/ 8690 w 9749"/>
              <a:gd name="connsiteY29" fmla="*/ 1761 h 10000"/>
              <a:gd name="connsiteX30" fmla="*/ 8845 w 9749"/>
              <a:gd name="connsiteY30" fmla="*/ 1924 h 10000"/>
              <a:gd name="connsiteX31" fmla="*/ 9039 w 9749"/>
              <a:gd name="connsiteY31" fmla="*/ 2147 h 10000"/>
              <a:gd name="connsiteX32" fmla="*/ 9321 w 9749"/>
              <a:gd name="connsiteY32" fmla="*/ 2459 h 10000"/>
              <a:gd name="connsiteX33" fmla="*/ 9469 w 9749"/>
              <a:gd name="connsiteY33" fmla="*/ 2622 h 10000"/>
              <a:gd name="connsiteX34" fmla="*/ 9516 w 9749"/>
              <a:gd name="connsiteY34" fmla="*/ 2666 h 10000"/>
              <a:gd name="connsiteX35" fmla="*/ 9530 w 9749"/>
              <a:gd name="connsiteY35" fmla="*/ 2666 h 10000"/>
              <a:gd name="connsiteX36" fmla="*/ 9539 w 9749"/>
              <a:gd name="connsiteY36" fmla="*/ 2640 h 10000"/>
              <a:gd name="connsiteX37" fmla="*/ 9554 w 9749"/>
              <a:gd name="connsiteY37" fmla="*/ 2459 h 10000"/>
              <a:gd name="connsiteX38" fmla="*/ 9590 w 9749"/>
              <a:gd name="connsiteY38" fmla="*/ 2057 h 10000"/>
              <a:gd name="connsiteX39" fmla="*/ 9608 w 9749"/>
              <a:gd name="connsiteY39" fmla="*/ 1915 h 10000"/>
              <a:gd name="connsiteX40" fmla="*/ 9618 w 9749"/>
              <a:gd name="connsiteY40" fmla="*/ 1852 h 10000"/>
              <a:gd name="connsiteX41" fmla="*/ 9618 w 9749"/>
              <a:gd name="connsiteY41" fmla="*/ 1826 h 10000"/>
              <a:gd name="connsiteX42" fmla="*/ 9598 w 9749"/>
              <a:gd name="connsiteY42" fmla="*/ 1816 h 10000"/>
              <a:gd name="connsiteX43" fmla="*/ 9569 w 9749"/>
              <a:gd name="connsiteY43" fmla="*/ 1780 h 10000"/>
              <a:gd name="connsiteX44" fmla="*/ 9549 w 9749"/>
              <a:gd name="connsiteY44" fmla="*/ 1708 h 10000"/>
              <a:gd name="connsiteX45" fmla="*/ 9543 w 9749"/>
              <a:gd name="connsiteY45" fmla="*/ 1583 h 10000"/>
              <a:gd name="connsiteX46" fmla="*/ 9571 w 9749"/>
              <a:gd name="connsiteY46" fmla="*/ 1493 h 10000"/>
              <a:gd name="connsiteX47" fmla="*/ 9618 w 9749"/>
              <a:gd name="connsiteY47" fmla="*/ 1503 h 10000"/>
              <a:gd name="connsiteX48" fmla="*/ 9665 w 9749"/>
              <a:gd name="connsiteY48" fmla="*/ 1539 h 10000"/>
              <a:gd name="connsiteX49" fmla="*/ 9679 w 9749"/>
              <a:gd name="connsiteY49" fmla="*/ 1548 h 10000"/>
              <a:gd name="connsiteX50" fmla="*/ 9694 w 9749"/>
              <a:gd name="connsiteY50" fmla="*/ 1387 h 10000"/>
              <a:gd name="connsiteX51" fmla="*/ 9737 w 9749"/>
              <a:gd name="connsiteY51" fmla="*/ 769 h 10000"/>
              <a:gd name="connsiteX52" fmla="*/ 9749 w 9749"/>
              <a:gd name="connsiteY52" fmla="*/ 583 h 10000"/>
              <a:gd name="connsiteX53" fmla="*/ 9749 w 9749"/>
              <a:gd name="connsiteY53" fmla="*/ 537 h 10000"/>
              <a:gd name="connsiteX54" fmla="*/ 9737 w 9749"/>
              <a:gd name="connsiteY54" fmla="*/ 518 h 10000"/>
              <a:gd name="connsiteX55" fmla="*/ 9683 w 9749"/>
              <a:gd name="connsiteY55" fmla="*/ 501 h 10000"/>
              <a:gd name="connsiteX56" fmla="*/ 9425 w 9749"/>
              <a:gd name="connsiteY56" fmla="*/ 430 h 10000"/>
              <a:gd name="connsiteX57" fmla="*/ 8948 w 9749"/>
              <a:gd name="connsiteY57" fmla="*/ 297 h 10000"/>
              <a:gd name="connsiteX58" fmla="*/ 8564 w 9749"/>
              <a:gd name="connsiteY58" fmla="*/ 207 h 10000"/>
              <a:gd name="connsiteX59" fmla="*/ 8172 w 9749"/>
              <a:gd name="connsiteY59" fmla="*/ 125 h 10000"/>
              <a:gd name="connsiteX60" fmla="*/ 7710 w 9749"/>
              <a:gd name="connsiteY60" fmla="*/ 54 h 10000"/>
              <a:gd name="connsiteX61" fmla="*/ 7202 w 9749"/>
              <a:gd name="connsiteY61" fmla="*/ 0 h 10000"/>
              <a:gd name="connsiteX62" fmla="*/ 6666 w 9749"/>
              <a:gd name="connsiteY62" fmla="*/ 80 h 10000"/>
              <a:gd name="connsiteX63" fmla="*/ 6050 w 9749"/>
              <a:gd name="connsiteY63" fmla="*/ 331 h 10000"/>
              <a:gd name="connsiteX64" fmla="*/ 5380 w 9749"/>
              <a:gd name="connsiteY64" fmla="*/ 850 h 10000"/>
              <a:gd name="connsiteX65" fmla="*/ 4709 w 9749"/>
              <a:gd name="connsiteY65" fmla="*/ 1583 h 10000"/>
              <a:gd name="connsiteX66" fmla="*/ 4031 w 9749"/>
              <a:gd name="connsiteY66" fmla="*/ 2477 h 10000"/>
              <a:gd name="connsiteX67" fmla="*/ 3496 w 9749"/>
              <a:gd name="connsiteY67" fmla="*/ 3201 h 10000"/>
              <a:gd name="connsiteX68" fmla="*/ 3098 w 9749"/>
              <a:gd name="connsiteY68" fmla="*/ 3739 h 10000"/>
              <a:gd name="connsiteX69" fmla="*/ 2699 w 9749"/>
              <a:gd name="connsiteY69" fmla="*/ 4275 h 10000"/>
              <a:gd name="connsiteX70" fmla="*/ 2493 w 9749"/>
              <a:gd name="connsiteY70" fmla="*/ 4561 h 10000"/>
              <a:gd name="connsiteX71" fmla="*/ 2347 w 9749"/>
              <a:gd name="connsiteY71" fmla="*/ 4705 h 10000"/>
              <a:gd name="connsiteX72" fmla="*/ 2167 w 9749"/>
              <a:gd name="connsiteY72" fmla="*/ 4767 h 10000"/>
              <a:gd name="connsiteX73" fmla="*/ 1973 w 9749"/>
              <a:gd name="connsiteY73" fmla="*/ 4767 h 10000"/>
              <a:gd name="connsiteX74" fmla="*/ 1836 w 9749"/>
              <a:gd name="connsiteY74" fmla="*/ 4722 h 10000"/>
              <a:gd name="connsiteX75" fmla="*/ 1711 w 9749"/>
              <a:gd name="connsiteY75" fmla="*/ 4597 h 10000"/>
              <a:gd name="connsiteX76" fmla="*/ 1608 w 9749"/>
              <a:gd name="connsiteY76" fmla="*/ 4509 h 10000"/>
              <a:gd name="connsiteX77" fmla="*/ 1526 w 9749"/>
              <a:gd name="connsiteY77" fmla="*/ 4383 h 10000"/>
              <a:gd name="connsiteX78" fmla="*/ 1267 w 9749"/>
              <a:gd name="connsiteY78" fmla="*/ 3748 h 10000"/>
              <a:gd name="connsiteX79" fmla="*/ 882 w 9749"/>
              <a:gd name="connsiteY79" fmla="*/ 2604 h 10000"/>
              <a:gd name="connsiteX80" fmla="*/ 643 w 9749"/>
              <a:gd name="connsiteY80" fmla="*/ 1861 h 10000"/>
              <a:gd name="connsiteX81" fmla="*/ 493 w 9749"/>
              <a:gd name="connsiteY81" fmla="*/ 1377 h 10000"/>
              <a:gd name="connsiteX82" fmla="*/ 368 w 9749"/>
              <a:gd name="connsiteY82" fmla="*/ 1066 h 10000"/>
              <a:gd name="connsiteX83" fmla="*/ 220 w 9749"/>
              <a:gd name="connsiteY83" fmla="*/ 841 h 10000"/>
              <a:gd name="connsiteX0" fmla="*/ 376 w 9999"/>
              <a:gd name="connsiteY0" fmla="*/ 1066 h 10000"/>
              <a:gd name="connsiteX1" fmla="*/ 0 w 9999"/>
              <a:gd name="connsiteY1" fmla="*/ 1780 h 10000"/>
              <a:gd name="connsiteX2" fmla="*/ 246 w 9999"/>
              <a:gd name="connsiteY2" fmla="*/ 2253 h 10000"/>
              <a:gd name="connsiteX3" fmla="*/ 558 w 9999"/>
              <a:gd name="connsiteY3" fmla="*/ 3211 h 10000"/>
              <a:gd name="connsiteX4" fmla="*/ 909 w 9999"/>
              <a:gd name="connsiteY4" fmla="*/ 4223 h 10000"/>
              <a:gd name="connsiteX5" fmla="*/ 1044 w 9999"/>
              <a:gd name="connsiteY5" fmla="*/ 4650 h 10000"/>
              <a:gd name="connsiteX6" fmla="*/ 1268 w 9999"/>
              <a:gd name="connsiteY6" fmla="*/ 5304 h 10000"/>
              <a:gd name="connsiteX7" fmla="*/ 1510 w 9999"/>
              <a:gd name="connsiteY7" fmla="*/ 5770 h 10000"/>
              <a:gd name="connsiteX8" fmla="*/ 1873 w 9999"/>
              <a:gd name="connsiteY8" fmla="*/ 6360 h 10000"/>
              <a:gd name="connsiteX9" fmla="*/ 2111 w 9999"/>
              <a:gd name="connsiteY9" fmla="*/ 6754 h 10000"/>
              <a:gd name="connsiteX10" fmla="*/ 2262 w 9999"/>
              <a:gd name="connsiteY10" fmla="*/ 6986 h 10000"/>
              <a:gd name="connsiteX11" fmla="*/ 2343 w 9999"/>
              <a:gd name="connsiteY11" fmla="*/ 7137 h 10000"/>
              <a:gd name="connsiteX12" fmla="*/ 3299 w 9999"/>
              <a:gd name="connsiteY12" fmla="*/ 7675 h 10000"/>
              <a:gd name="connsiteX13" fmla="*/ 6899 w 9999"/>
              <a:gd name="connsiteY13" fmla="*/ 9535 h 10000"/>
              <a:gd name="connsiteX14" fmla="*/ 7814 w 9999"/>
              <a:gd name="connsiteY14" fmla="*/ 10000 h 10000"/>
              <a:gd name="connsiteX15" fmla="*/ 7821 w 9999"/>
              <a:gd name="connsiteY15" fmla="*/ 9982 h 10000"/>
              <a:gd name="connsiteX16" fmla="*/ 7926 w 9999"/>
              <a:gd name="connsiteY16" fmla="*/ 8569 h 10000"/>
              <a:gd name="connsiteX17" fmla="*/ 8317 w 9999"/>
              <a:gd name="connsiteY17" fmla="*/ 3166 h 10000"/>
              <a:gd name="connsiteX18" fmla="*/ 8420 w 9999"/>
              <a:gd name="connsiteY18" fmla="*/ 1798 h 10000"/>
              <a:gd name="connsiteX19" fmla="*/ 8423 w 9999"/>
              <a:gd name="connsiteY19" fmla="*/ 1726 h 10000"/>
              <a:gd name="connsiteX20" fmla="*/ 8426 w 9999"/>
              <a:gd name="connsiteY20" fmla="*/ 1593 h 10000"/>
              <a:gd name="connsiteX21" fmla="*/ 8426 w 9999"/>
              <a:gd name="connsiteY21" fmla="*/ 1493 h 10000"/>
              <a:gd name="connsiteX22" fmla="*/ 8431 w 9999"/>
              <a:gd name="connsiteY22" fmla="*/ 1440 h 10000"/>
              <a:gd name="connsiteX23" fmla="*/ 8448 w 9999"/>
              <a:gd name="connsiteY23" fmla="*/ 1413 h 10000"/>
              <a:gd name="connsiteX24" fmla="*/ 8478 w 9999"/>
              <a:gd name="connsiteY24" fmla="*/ 1431 h 10000"/>
              <a:gd name="connsiteX25" fmla="*/ 8548 w 9999"/>
              <a:gd name="connsiteY25" fmla="*/ 1484 h 10000"/>
              <a:gd name="connsiteX26" fmla="*/ 8631 w 9999"/>
              <a:gd name="connsiteY26" fmla="*/ 1556 h 10000"/>
              <a:gd name="connsiteX27" fmla="*/ 8711 w 9999"/>
              <a:gd name="connsiteY27" fmla="*/ 1618 h 10000"/>
              <a:gd name="connsiteX28" fmla="*/ 8809 w 9999"/>
              <a:gd name="connsiteY28" fmla="*/ 1680 h 10000"/>
              <a:gd name="connsiteX29" fmla="*/ 8913 w 9999"/>
              <a:gd name="connsiteY29" fmla="*/ 1761 h 10000"/>
              <a:gd name="connsiteX30" fmla="*/ 9072 w 9999"/>
              <a:gd name="connsiteY30" fmla="*/ 1924 h 10000"/>
              <a:gd name="connsiteX31" fmla="*/ 9271 w 9999"/>
              <a:gd name="connsiteY31" fmla="*/ 2147 h 10000"/>
              <a:gd name="connsiteX32" fmla="*/ 9560 w 9999"/>
              <a:gd name="connsiteY32" fmla="*/ 2459 h 10000"/>
              <a:gd name="connsiteX33" fmla="*/ 9712 w 9999"/>
              <a:gd name="connsiteY33" fmla="*/ 2622 h 10000"/>
              <a:gd name="connsiteX34" fmla="*/ 9760 w 9999"/>
              <a:gd name="connsiteY34" fmla="*/ 2666 h 10000"/>
              <a:gd name="connsiteX35" fmla="*/ 9774 w 9999"/>
              <a:gd name="connsiteY35" fmla="*/ 2666 h 10000"/>
              <a:gd name="connsiteX36" fmla="*/ 9784 w 9999"/>
              <a:gd name="connsiteY36" fmla="*/ 2640 h 10000"/>
              <a:gd name="connsiteX37" fmla="*/ 9799 w 9999"/>
              <a:gd name="connsiteY37" fmla="*/ 2459 h 10000"/>
              <a:gd name="connsiteX38" fmla="*/ 9836 w 9999"/>
              <a:gd name="connsiteY38" fmla="*/ 2057 h 10000"/>
              <a:gd name="connsiteX39" fmla="*/ 9854 w 9999"/>
              <a:gd name="connsiteY39" fmla="*/ 1915 h 10000"/>
              <a:gd name="connsiteX40" fmla="*/ 9865 w 9999"/>
              <a:gd name="connsiteY40" fmla="*/ 1852 h 10000"/>
              <a:gd name="connsiteX41" fmla="*/ 9865 w 9999"/>
              <a:gd name="connsiteY41" fmla="*/ 1826 h 10000"/>
              <a:gd name="connsiteX42" fmla="*/ 9844 w 9999"/>
              <a:gd name="connsiteY42" fmla="*/ 1816 h 10000"/>
              <a:gd name="connsiteX43" fmla="*/ 9814 w 9999"/>
              <a:gd name="connsiteY43" fmla="*/ 1780 h 10000"/>
              <a:gd name="connsiteX44" fmla="*/ 9794 w 9999"/>
              <a:gd name="connsiteY44" fmla="*/ 1708 h 10000"/>
              <a:gd name="connsiteX45" fmla="*/ 9788 w 9999"/>
              <a:gd name="connsiteY45" fmla="*/ 1583 h 10000"/>
              <a:gd name="connsiteX46" fmla="*/ 9816 w 9999"/>
              <a:gd name="connsiteY46" fmla="*/ 1493 h 10000"/>
              <a:gd name="connsiteX47" fmla="*/ 9865 w 9999"/>
              <a:gd name="connsiteY47" fmla="*/ 1503 h 10000"/>
              <a:gd name="connsiteX48" fmla="*/ 9913 w 9999"/>
              <a:gd name="connsiteY48" fmla="*/ 1539 h 10000"/>
              <a:gd name="connsiteX49" fmla="*/ 9927 w 9999"/>
              <a:gd name="connsiteY49" fmla="*/ 1548 h 10000"/>
              <a:gd name="connsiteX50" fmla="*/ 9943 w 9999"/>
              <a:gd name="connsiteY50" fmla="*/ 1387 h 10000"/>
              <a:gd name="connsiteX51" fmla="*/ 9987 w 9999"/>
              <a:gd name="connsiteY51" fmla="*/ 769 h 10000"/>
              <a:gd name="connsiteX52" fmla="*/ 9999 w 9999"/>
              <a:gd name="connsiteY52" fmla="*/ 583 h 10000"/>
              <a:gd name="connsiteX53" fmla="*/ 9999 w 9999"/>
              <a:gd name="connsiteY53" fmla="*/ 537 h 10000"/>
              <a:gd name="connsiteX54" fmla="*/ 9987 w 9999"/>
              <a:gd name="connsiteY54" fmla="*/ 518 h 10000"/>
              <a:gd name="connsiteX55" fmla="*/ 9931 w 9999"/>
              <a:gd name="connsiteY55" fmla="*/ 501 h 10000"/>
              <a:gd name="connsiteX56" fmla="*/ 9667 w 9999"/>
              <a:gd name="connsiteY56" fmla="*/ 430 h 10000"/>
              <a:gd name="connsiteX57" fmla="*/ 9177 w 9999"/>
              <a:gd name="connsiteY57" fmla="*/ 297 h 10000"/>
              <a:gd name="connsiteX58" fmla="*/ 8783 w 9999"/>
              <a:gd name="connsiteY58" fmla="*/ 207 h 10000"/>
              <a:gd name="connsiteX59" fmla="*/ 8381 w 9999"/>
              <a:gd name="connsiteY59" fmla="*/ 125 h 10000"/>
              <a:gd name="connsiteX60" fmla="*/ 7908 w 9999"/>
              <a:gd name="connsiteY60" fmla="*/ 54 h 10000"/>
              <a:gd name="connsiteX61" fmla="*/ 7386 w 9999"/>
              <a:gd name="connsiteY61" fmla="*/ 0 h 10000"/>
              <a:gd name="connsiteX62" fmla="*/ 6837 w 9999"/>
              <a:gd name="connsiteY62" fmla="*/ 80 h 10000"/>
              <a:gd name="connsiteX63" fmla="*/ 6205 w 9999"/>
              <a:gd name="connsiteY63" fmla="*/ 331 h 10000"/>
              <a:gd name="connsiteX64" fmla="*/ 5518 w 9999"/>
              <a:gd name="connsiteY64" fmla="*/ 850 h 10000"/>
              <a:gd name="connsiteX65" fmla="*/ 4829 w 9999"/>
              <a:gd name="connsiteY65" fmla="*/ 1583 h 10000"/>
              <a:gd name="connsiteX66" fmla="*/ 4134 w 9999"/>
              <a:gd name="connsiteY66" fmla="*/ 2477 h 10000"/>
              <a:gd name="connsiteX67" fmla="*/ 3585 w 9999"/>
              <a:gd name="connsiteY67" fmla="*/ 3201 h 10000"/>
              <a:gd name="connsiteX68" fmla="*/ 3177 w 9999"/>
              <a:gd name="connsiteY68" fmla="*/ 3739 h 10000"/>
              <a:gd name="connsiteX69" fmla="*/ 2767 w 9999"/>
              <a:gd name="connsiteY69" fmla="*/ 4275 h 10000"/>
              <a:gd name="connsiteX70" fmla="*/ 2556 w 9999"/>
              <a:gd name="connsiteY70" fmla="*/ 4561 h 10000"/>
              <a:gd name="connsiteX71" fmla="*/ 2406 w 9999"/>
              <a:gd name="connsiteY71" fmla="*/ 4705 h 10000"/>
              <a:gd name="connsiteX72" fmla="*/ 2222 w 9999"/>
              <a:gd name="connsiteY72" fmla="*/ 4767 h 10000"/>
              <a:gd name="connsiteX73" fmla="*/ 2023 w 9999"/>
              <a:gd name="connsiteY73" fmla="*/ 4767 h 10000"/>
              <a:gd name="connsiteX74" fmla="*/ 1882 w 9999"/>
              <a:gd name="connsiteY74" fmla="*/ 4722 h 10000"/>
              <a:gd name="connsiteX75" fmla="*/ 1754 w 9999"/>
              <a:gd name="connsiteY75" fmla="*/ 4597 h 10000"/>
              <a:gd name="connsiteX76" fmla="*/ 1648 w 9999"/>
              <a:gd name="connsiteY76" fmla="*/ 4509 h 10000"/>
              <a:gd name="connsiteX77" fmla="*/ 1564 w 9999"/>
              <a:gd name="connsiteY77" fmla="*/ 4383 h 10000"/>
              <a:gd name="connsiteX78" fmla="*/ 1299 w 9999"/>
              <a:gd name="connsiteY78" fmla="*/ 3748 h 10000"/>
              <a:gd name="connsiteX79" fmla="*/ 904 w 9999"/>
              <a:gd name="connsiteY79" fmla="*/ 2604 h 10000"/>
              <a:gd name="connsiteX80" fmla="*/ 659 w 9999"/>
              <a:gd name="connsiteY80" fmla="*/ 1861 h 10000"/>
              <a:gd name="connsiteX81" fmla="*/ 505 w 9999"/>
              <a:gd name="connsiteY81" fmla="*/ 1377 h 10000"/>
              <a:gd name="connsiteX82" fmla="*/ 376 w 9999"/>
              <a:gd name="connsiteY82" fmla="*/ 1066 h 10000"/>
              <a:gd name="connsiteX0" fmla="*/ 135 w 9759"/>
              <a:gd name="connsiteY0" fmla="*/ 1066 h 10000"/>
              <a:gd name="connsiteX1" fmla="*/ 5 w 9759"/>
              <a:gd name="connsiteY1" fmla="*/ 2253 h 10000"/>
              <a:gd name="connsiteX2" fmla="*/ 317 w 9759"/>
              <a:gd name="connsiteY2" fmla="*/ 3211 h 10000"/>
              <a:gd name="connsiteX3" fmla="*/ 668 w 9759"/>
              <a:gd name="connsiteY3" fmla="*/ 4223 h 10000"/>
              <a:gd name="connsiteX4" fmla="*/ 803 w 9759"/>
              <a:gd name="connsiteY4" fmla="*/ 4650 h 10000"/>
              <a:gd name="connsiteX5" fmla="*/ 1027 w 9759"/>
              <a:gd name="connsiteY5" fmla="*/ 5304 h 10000"/>
              <a:gd name="connsiteX6" fmla="*/ 1269 w 9759"/>
              <a:gd name="connsiteY6" fmla="*/ 5770 h 10000"/>
              <a:gd name="connsiteX7" fmla="*/ 1632 w 9759"/>
              <a:gd name="connsiteY7" fmla="*/ 6360 h 10000"/>
              <a:gd name="connsiteX8" fmla="*/ 1870 w 9759"/>
              <a:gd name="connsiteY8" fmla="*/ 6754 h 10000"/>
              <a:gd name="connsiteX9" fmla="*/ 2021 w 9759"/>
              <a:gd name="connsiteY9" fmla="*/ 6986 h 10000"/>
              <a:gd name="connsiteX10" fmla="*/ 2102 w 9759"/>
              <a:gd name="connsiteY10" fmla="*/ 7137 h 10000"/>
              <a:gd name="connsiteX11" fmla="*/ 3058 w 9759"/>
              <a:gd name="connsiteY11" fmla="*/ 7675 h 10000"/>
              <a:gd name="connsiteX12" fmla="*/ 6659 w 9759"/>
              <a:gd name="connsiteY12" fmla="*/ 9535 h 10000"/>
              <a:gd name="connsiteX13" fmla="*/ 7574 w 9759"/>
              <a:gd name="connsiteY13" fmla="*/ 10000 h 10000"/>
              <a:gd name="connsiteX14" fmla="*/ 7581 w 9759"/>
              <a:gd name="connsiteY14" fmla="*/ 9982 h 10000"/>
              <a:gd name="connsiteX15" fmla="*/ 7686 w 9759"/>
              <a:gd name="connsiteY15" fmla="*/ 8569 h 10000"/>
              <a:gd name="connsiteX16" fmla="*/ 8077 w 9759"/>
              <a:gd name="connsiteY16" fmla="*/ 3166 h 10000"/>
              <a:gd name="connsiteX17" fmla="*/ 8180 w 9759"/>
              <a:gd name="connsiteY17" fmla="*/ 1798 h 10000"/>
              <a:gd name="connsiteX18" fmla="*/ 8183 w 9759"/>
              <a:gd name="connsiteY18" fmla="*/ 1726 h 10000"/>
              <a:gd name="connsiteX19" fmla="*/ 8186 w 9759"/>
              <a:gd name="connsiteY19" fmla="*/ 1593 h 10000"/>
              <a:gd name="connsiteX20" fmla="*/ 8186 w 9759"/>
              <a:gd name="connsiteY20" fmla="*/ 1493 h 10000"/>
              <a:gd name="connsiteX21" fmla="*/ 8191 w 9759"/>
              <a:gd name="connsiteY21" fmla="*/ 1440 h 10000"/>
              <a:gd name="connsiteX22" fmla="*/ 8208 w 9759"/>
              <a:gd name="connsiteY22" fmla="*/ 1413 h 10000"/>
              <a:gd name="connsiteX23" fmla="*/ 8238 w 9759"/>
              <a:gd name="connsiteY23" fmla="*/ 1431 h 10000"/>
              <a:gd name="connsiteX24" fmla="*/ 8308 w 9759"/>
              <a:gd name="connsiteY24" fmla="*/ 1484 h 10000"/>
              <a:gd name="connsiteX25" fmla="*/ 8391 w 9759"/>
              <a:gd name="connsiteY25" fmla="*/ 1556 h 10000"/>
              <a:gd name="connsiteX26" fmla="*/ 8471 w 9759"/>
              <a:gd name="connsiteY26" fmla="*/ 1618 h 10000"/>
              <a:gd name="connsiteX27" fmla="*/ 8569 w 9759"/>
              <a:gd name="connsiteY27" fmla="*/ 1680 h 10000"/>
              <a:gd name="connsiteX28" fmla="*/ 8673 w 9759"/>
              <a:gd name="connsiteY28" fmla="*/ 1761 h 10000"/>
              <a:gd name="connsiteX29" fmla="*/ 8832 w 9759"/>
              <a:gd name="connsiteY29" fmla="*/ 1924 h 10000"/>
              <a:gd name="connsiteX30" fmla="*/ 9031 w 9759"/>
              <a:gd name="connsiteY30" fmla="*/ 2147 h 10000"/>
              <a:gd name="connsiteX31" fmla="*/ 9320 w 9759"/>
              <a:gd name="connsiteY31" fmla="*/ 2459 h 10000"/>
              <a:gd name="connsiteX32" fmla="*/ 9472 w 9759"/>
              <a:gd name="connsiteY32" fmla="*/ 2622 h 10000"/>
              <a:gd name="connsiteX33" fmla="*/ 9520 w 9759"/>
              <a:gd name="connsiteY33" fmla="*/ 2666 h 10000"/>
              <a:gd name="connsiteX34" fmla="*/ 9534 w 9759"/>
              <a:gd name="connsiteY34" fmla="*/ 2666 h 10000"/>
              <a:gd name="connsiteX35" fmla="*/ 9544 w 9759"/>
              <a:gd name="connsiteY35" fmla="*/ 2640 h 10000"/>
              <a:gd name="connsiteX36" fmla="*/ 9559 w 9759"/>
              <a:gd name="connsiteY36" fmla="*/ 2459 h 10000"/>
              <a:gd name="connsiteX37" fmla="*/ 9596 w 9759"/>
              <a:gd name="connsiteY37" fmla="*/ 2057 h 10000"/>
              <a:gd name="connsiteX38" fmla="*/ 9614 w 9759"/>
              <a:gd name="connsiteY38" fmla="*/ 1915 h 10000"/>
              <a:gd name="connsiteX39" fmla="*/ 9625 w 9759"/>
              <a:gd name="connsiteY39" fmla="*/ 1852 h 10000"/>
              <a:gd name="connsiteX40" fmla="*/ 9625 w 9759"/>
              <a:gd name="connsiteY40" fmla="*/ 1826 h 10000"/>
              <a:gd name="connsiteX41" fmla="*/ 9604 w 9759"/>
              <a:gd name="connsiteY41" fmla="*/ 1816 h 10000"/>
              <a:gd name="connsiteX42" fmla="*/ 9574 w 9759"/>
              <a:gd name="connsiteY42" fmla="*/ 1780 h 10000"/>
              <a:gd name="connsiteX43" fmla="*/ 9554 w 9759"/>
              <a:gd name="connsiteY43" fmla="*/ 1708 h 10000"/>
              <a:gd name="connsiteX44" fmla="*/ 9548 w 9759"/>
              <a:gd name="connsiteY44" fmla="*/ 1583 h 10000"/>
              <a:gd name="connsiteX45" fmla="*/ 9576 w 9759"/>
              <a:gd name="connsiteY45" fmla="*/ 1493 h 10000"/>
              <a:gd name="connsiteX46" fmla="*/ 9625 w 9759"/>
              <a:gd name="connsiteY46" fmla="*/ 1503 h 10000"/>
              <a:gd name="connsiteX47" fmla="*/ 9673 w 9759"/>
              <a:gd name="connsiteY47" fmla="*/ 1539 h 10000"/>
              <a:gd name="connsiteX48" fmla="*/ 9687 w 9759"/>
              <a:gd name="connsiteY48" fmla="*/ 1548 h 10000"/>
              <a:gd name="connsiteX49" fmla="*/ 9703 w 9759"/>
              <a:gd name="connsiteY49" fmla="*/ 1387 h 10000"/>
              <a:gd name="connsiteX50" fmla="*/ 9747 w 9759"/>
              <a:gd name="connsiteY50" fmla="*/ 769 h 10000"/>
              <a:gd name="connsiteX51" fmla="*/ 9759 w 9759"/>
              <a:gd name="connsiteY51" fmla="*/ 583 h 10000"/>
              <a:gd name="connsiteX52" fmla="*/ 9759 w 9759"/>
              <a:gd name="connsiteY52" fmla="*/ 537 h 10000"/>
              <a:gd name="connsiteX53" fmla="*/ 9747 w 9759"/>
              <a:gd name="connsiteY53" fmla="*/ 518 h 10000"/>
              <a:gd name="connsiteX54" fmla="*/ 9691 w 9759"/>
              <a:gd name="connsiteY54" fmla="*/ 501 h 10000"/>
              <a:gd name="connsiteX55" fmla="*/ 9427 w 9759"/>
              <a:gd name="connsiteY55" fmla="*/ 430 h 10000"/>
              <a:gd name="connsiteX56" fmla="*/ 8937 w 9759"/>
              <a:gd name="connsiteY56" fmla="*/ 297 h 10000"/>
              <a:gd name="connsiteX57" fmla="*/ 8543 w 9759"/>
              <a:gd name="connsiteY57" fmla="*/ 207 h 10000"/>
              <a:gd name="connsiteX58" fmla="*/ 8141 w 9759"/>
              <a:gd name="connsiteY58" fmla="*/ 125 h 10000"/>
              <a:gd name="connsiteX59" fmla="*/ 7668 w 9759"/>
              <a:gd name="connsiteY59" fmla="*/ 54 h 10000"/>
              <a:gd name="connsiteX60" fmla="*/ 7146 w 9759"/>
              <a:gd name="connsiteY60" fmla="*/ 0 h 10000"/>
              <a:gd name="connsiteX61" fmla="*/ 6597 w 9759"/>
              <a:gd name="connsiteY61" fmla="*/ 80 h 10000"/>
              <a:gd name="connsiteX62" fmla="*/ 5965 w 9759"/>
              <a:gd name="connsiteY62" fmla="*/ 331 h 10000"/>
              <a:gd name="connsiteX63" fmla="*/ 5278 w 9759"/>
              <a:gd name="connsiteY63" fmla="*/ 850 h 10000"/>
              <a:gd name="connsiteX64" fmla="*/ 4588 w 9759"/>
              <a:gd name="connsiteY64" fmla="*/ 1583 h 10000"/>
              <a:gd name="connsiteX65" fmla="*/ 3893 w 9759"/>
              <a:gd name="connsiteY65" fmla="*/ 2477 h 10000"/>
              <a:gd name="connsiteX66" fmla="*/ 3344 w 9759"/>
              <a:gd name="connsiteY66" fmla="*/ 3201 h 10000"/>
              <a:gd name="connsiteX67" fmla="*/ 2936 w 9759"/>
              <a:gd name="connsiteY67" fmla="*/ 3739 h 10000"/>
              <a:gd name="connsiteX68" fmla="*/ 2526 w 9759"/>
              <a:gd name="connsiteY68" fmla="*/ 4275 h 10000"/>
              <a:gd name="connsiteX69" fmla="*/ 2315 w 9759"/>
              <a:gd name="connsiteY69" fmla="*/ 4561 h 10000"/>
              <a:gd name="connsiteX70" fmla="*/ 2165 w 9759"/>
              <a:gd name="connsiteY70" fmla="*/ 4705 h 10000"/>
              <a:gd name="connsiteX71" fmla="*/ 1981 w 9759"/>
              <a:gd name="connsiteY71" fmla="*/ 4767 h 10000"/>
              <a:gd name="connsiteX72" fmla="*/ 1782 w 9759"/>
              <a:gd name="connsiteY72" fmla="*/ 4767 h 10000"/>
              <a:gd name="connsiteX73" fmla="*/ 1641 w 9759"/>
              <a:gd name="connsiteY73" fmla="*/ 4722 h 10000"/>
              <a:gd name="connsiteX74" fmla="*/ 1513 w 9759"/>
              <a:gd name="connsiteY74" fmla="*/ 4597 h 10000"/>
              <a:gd name="connsiteX75" fmla="*/ 1407 w 9759"/>
              <a:gd name="connsiteY75" fmla="*/ 4509 h 10000"/>
              <a:gd name="connsiteX76" fmla="*/ 1323 w 9759"/>
              <a:gd name="connsiteY76" fmla="*/ 4383 h 10000"/>
              <a:gd name="connsiteX77" fmla="*/ 1058 w 9759"/>
              <a:gd name="connsiteY77" fmla="*/ 3748 h 10000"/>
              <a:gd name="connsiteX78" fmla="*/ 663 w 9759"/>
              <a:gd name="connsiteY78" fmla="*/ 2604 h 10000"/>
              <a:gd name="connsiteX79" fmla="*/ 418 w 9759"/>
              <a:gd name="connsiteY79" fmla="*/ 1861 h 10000"/>
              <a:gd name="connsiteX80" fmla="*/ 264 w 9759"/>
              <a:gd name="connsiteY80" fmla="*/ 1377 h 10000"/>
              <a:gd name="connsiteX81" fmla="*/ 135 w 9759"/>
              <a:gd name="connsiteY81" fmla="*/ 1066 h 10000"/>
              <a:gd name="connsiteX0" fmla="*/ 267 w 9996"/>
              <a:gd name="connsiteY0" fmla="*/ 1377 h 10000"/>
              <a:gd name="connsiteX1" fmla="*/ 1 w 9996"/>
              <a:gd name="connsiteY1" fmla="*/ 2253 h 10000"/>
              <a:gd name="connsiteX2" fmla="*/ 321 w 9996"/>
              <a:gd name="connsiteY2" fmla="*/ 3211 h 10000"/>
              <a:gd name="connsiteX3" fmla="*/ 680 w 9996"/>
              <a:gd name="connsiteY3" fmla="*/ 4223 h 10000"/>
              <a:gd name="connsiteX4" fmla="*/ 819 w 9996"/>
              <a:gd name="connsiteY4" fmla="*/ 4650 h 10000"/>
              <a:gd name="connsiteX5" fmla="*/ 1048 w 9996"/>
              <a:gd name="connsiteY5" fmla="*/ 5304 h 10000"/>
              <a:gd name="connsiteX6" fmla="*/ 1296 w 9996"/>
              <a:gd name="connsiteY6" fmla="*/ 5770 h 10000"/>
              <a:gd name="connsiteX7" fmla="*/ 1668 w 9996"/>
              <a:gd name="connsiteY7" fmla="*/ 6360 h 10000"/>
              <a:gd name="connsiteX8" fmla="*/ 1912 w 9996"/>
              <a:gd name="connsiteY8" fmla="*/ 6754 h 10000"/>
              <a:gd name="connsiteX9" fmla="*/ 2067 w 9996"/>
              <a:gd name="connsiteY9" fmla="*/ 6986 h 10000"/>
              <a:gd name="connsiteX10" fmla="*/ 2150 w 9996"/>
              <a:gd name="connsiteY10" fmla="*/ 7137 h 10000"/>
              <a:gd name="connsiteX11" fmla="*/ 3130 w 9996"/>
              <a:gd name="connsiteY11" fmla="*/ 7675 h 10000"/>
              <a:gd name="connsiteX12" fmla="*/ 6819 w 9996"/>
              <a:gd name="connsiteY12" fmla="*/ 9535 h 10000"/>
              <a:gd name="connsiteX13" fmla="*/ 7757 w 9996"/>
              <a:gd name="connsiteY13" fmla="*/ 10000 h 10000"/>
              <a:gd name="connsiteX14" fmla="*/ 7764 w 9996"/>
              <a:gd name="connsiteY14" fmla="*/ 9982 h 10000"/>
              <a:gd name="connsiteX15" fmla="*/ 7872 w 9996"/>
              <a:gd name="connsiteY15" fmla="*/ 8569 h 10000"/>
              <a:gd name="connsiteX16" fmla="*/ 8272 w 9996"/>
              <a:gd name="connsiteY16" fmla="*/ 3166 h 10000"/>
              <a:gd name="connsiteX17" fmla="*/ 8378 w 9996"/>
              <a:gd name="connsiteY17" fmla="*/ 1798 h 10000"/>
              <a:gd name="connsiteX18" fmla="*/ 8381 w 9996"/>
              <a:gd name="connsiteY18" fmla="*/ 1726 h 10000"/>
              <a:gd name="connsiteX19" fmla="*/ 8384 w 9996"/>
              <a:gd name="connsiteY19" fmla="*/ 1593 h 10000"/>
              <a:gd name="connsiteX20" fmla="*/ 8384 w 9996"/>
              <a:gd name="connsiteY20" fmla="*/ 1493 h 10000"/>
              <a:gd name="connsiteX21" fmla="*/ 8389 w 9996"/>
              <a:gd name="connsiteY21" fmla="*/ 1440 h 10000"/>
              <a:gd name="connsiteX22" fmla="*/ 8407 w 9996"/>
              <a:gd name="connsiteY22" fmla="*/ 1413 h 10000"/>
              <a:gd name="connsiteX23" fmla="*/ 8437 w 9996"/>
              <a:gd name="connsiteY23" fmla="*/ 1431 h 10000"/>
              <a:gd name="connsiteX24" fmla="*/ 8509 w 9996"/>
              <a:gd name="connsiteY24" fmla="*/ 1484 h 10000"/>
              <a:gd name="connsiteX25" fmla="*/ 8594 w 9996"/>
              <a:gd name="connsiteY25" fmla="*/ 1556 h 10000"/>
              <a:gd name="connsiteX26" fmla="*/ 8676 w 9996"/>
              <a:gd name="connsiteY26" fmla="*/ 1618 h 10000"/>
              <a:gd name="connsiteX27" fmla="*/ 8777 w 9996"/>
              <a:gd name="connsiteY27" fmla="*/ 1680 h 10000"/>
              <a:gd name="connsiteX28" fmla="*/ 8883 w 9996"/>
              <a:gd name="connsiteY28" fmla="*/ 1761 h 10000"/>
              <a:gd name="connsiteX29" fmla="*/ 9046 w 9996"/>
              <a:gd name="connsiteY29" fmla="*/ 1924 h 10000"/>
              <a:gd name="connsiteX30" fmla="*/ 9250 w 9996"/>
              <a:gd name="connsiteY30" fmla="*/ 2147 h 10000"/>
              <a:gd name="connsiteX31" fmla="*/ 9546 w 9996"/>
              <a:gd name="connsiteY31" fmla="*/ 2459 h 10000"/>
              <a:gd name="connsiteX32" fmla="*/ 9702 w 9996"/>
              <a:gd name="connsiteY32" fmla="*/ 2622 h 10000"/>
              <a:gd name="connsiteX33" fmla="*/ 9751 w 9996"/>
              <a:gd name="connsiteY33" fmla="*/ 2666 h 10000"/>
              <a:gd name="connsiteX34" fmla="*/ 9765 w 9996"/>
              <a:gd name="connsiteY34" fmla="*/ 2666 h 10000"/>
              <a:gd name="connsiteX35" fmla="*/ 9776 w 9996"/>
              <a:gd name="connsiteY35" fmla="*/ 2640 h 10000"/>
              <a:gd name="connsiteX36" fmla="*/ 9791 w 9996"/>
              <a:gd name="connsiteY36" fmla="*/ 2459 h 10000"/>
              <a:gd name="connsiteX37" fmla="*/ 9829 w 9996"/>
              <a:gd name="connsiteY37" fmla="*/ 2057 h 10000"/>
              <a:gd name="connsiteX38" fmla="*/ 9847 w 9996"/>
              <a:gd name="connsiteY38" fmla="*/ 1915 h 10000"/>
              <a:gd name="connsiteX39" fmla="*/ 9859 w 9996"/>
              <a:gd name="connsiteY39" fmla="*/ 1852 h 10000"/>
              <a:gd name="connsiteX40" fmla="*/ 9859 w 9996"/>
              <a:gd name="connsiteY40" fmla="*/ 1826 h 10000"/>
              <a:gd name="connsiteX41" fmla="*/ 9837 w 9996"/>
              <a:gd name="connsiteY41" fmla="*/ 1816 h 10000"/>
              <a:gd name="connsiteX42" fmla="*/ 9806 w 9996"/>
              <a:gd name="connsiteY42" fmla="*/ 1780 h 10000"/>
              <a:gd name="connsiteX43" fmla="*/ 9786 w 9996"/>
              <a:gd name="connsiteY43" fmla="*/ 1708 h 10000"/>
              <a:gd name="connsiteX44" fmla="*/ 9780 w 9996"/>
              <a:gd name="connsiteY44" fmla="*/ 1583 h 10000"/>
              <a:gd name="connsiteX45" fmla="*/ 9808 w 9996"/>
              <a:gd name="connsiteY45" fmla="*/ 1493 h 10000"/>
              <a:gd name="connsiteX46" fmla="*/ 9859 w 9996"/>
              <a:gd name="connsiteY46" fmla="*/ 1503 h 10000"/>
              <a:gd name="connsiteX47" fmla="*/ 9908 w 9996"/>
              <a:gd name="connsiteY47" fmla="*/ 1539 h 10000"/>
              <a:gd name="connsiteX48" fmla="*/ 9922 w 9996"/>
              <a:gd name="connsiteY48" fmla="*/ 1548 h 10000"/>
              <a:gd name="connsiteX49" fmla="*/ 9939 w 9996"/>
              <a:gd name="connsiteY49" fmla="*/ 1387 h 10000"/>
              <a:gd name="connsiteX50" fmla="*/ 9984 w 9996"/>
              <a:gd name="connsiteY50" fmla="*/ 769 h 10000"/>
              <a:gd name="connsiteX51" fmla="*/ 9996 w 9996"/>
              <a:gd name="connsiteY51" fmla="*/ 583 h 10000"/>
              <a:gd name="connsiteX52" fmla="*/ 9996 w 9996"/>
              <a:gd name="connsiteY52" fmla="*/ 537 h 10000"/>
              <a:gd name="connsiteX53" fmla="*/ 9984 w 9996"/>
              <a:gd name="connsiteY53" fmla="*/ 518 h 10000"/>
              <a:gd name="connsiteX54" fmla="*/ 9926 w 9996"/>
              <a:gd name="connsiteY54" fmla="*/ 501 h 10000"/>
              <a:gd name="connsiteX55" fmla="*/ 9656 w 9996"/>
              <a:gd name="connsiteY55" fmla="*/ 430 h 10000"/>
              <a:gd name="connsiteX56" fmla="*/ 9154 w 9996"/>
              <a:gd name="connsiteY56" fmla="*/ 297 h 10000"/>
              <a:gd name="connsiteX57" fmla="*/ 8750 w 9996"/>
              <a:gd name="connsiteY57" fmla="*/ 207 h 10000"/>
              <a:gd name="connsiteX58" fmla="*/ 8338 w 9996"/>
              <a:gd name="connsiteY58" fmla="*/ 125 h 10000"/>
              <a:gd name="connsiteX59" fmla="*/ 7853 w 9996"/>
              <a:gd name="connsiteY59" fmla="*/ 54 h 10000"/>
              <a:gd name="connsiteX60" fmla="*/ 7318 w 9996"/>
              <a:gd name="connsiteY60" fmla="*/ 0 h 10000"/>
              <a:gd name="connsiteX61" fmla="*/ 6756 w 9996"/>
              <a:gd name="connsiteY61" fmla="*/ 80 h 10000"/>
              <a:gd name="connsiteX62" fmla="*/ 6108 w 9996"/>
              <a:gd name="connsiteY62" fmla="*/ 331 h 10000"/>
              <a:gd name="connsiteX63" fmla="*/ 5404 w 9996"/>
              <a:gd name="connsiteY63" fmla="*/ 850 h 10000"/>
              <a:gd name="connsiteX64" fmla="*/ 4697 w 9996"/>
              <a:gd name="connsiteY64" fmla="*/ 1583 h 10000"/>
              <a:gd name="connsiteX65" fmla="*/ 3985 w 9996"/>
              <a:gd name="connsiteY65" fmla="*/ 2477 h 10000"/>
              <a:gd name="connsiteX66" fmla="*/ 3423 w 9996"/>
              <a:gd name="connsiteY66" fmla="*/ 3201 h 10000"/>
              <a:gd name="connsiteX67" fmla="*/ 3005 w 9996"/>
              <a:gd name="connsiteY67" fmla="*/ 3739 h 10000"/>
              <a:gd name="connsiteX68" fmla="*/ 2584 w 9996"/>
              <a:gd name="connsiteY68" fmla="*/ 4275 h 10000"/>
              <a:gd name="connsiteX69" fmla="*/ 2368 w 9996"/>
              <a:gd name="connsiteY69" fmla="*/ 4561 h 10000"/>
              <a:gd name="connsiteX70" fmla="*/ 2214 w 9996"/>
              <a:gd name="connsiteY70" fmla="*/ 4705 h 10000"/>
              <a:gd name="connsiteX71" fmla="*/ 2026 w 9996"/>
              <a:gd name="connsiteY71" fmla="*/ 4767 h 10000"/>
              <a:gd name="connsiteX72" fmla="*/ 1822 w 9996"/>
              <a:gd name="connsiteY72" fmla="*/ 4767 h 10000"/>
              <a:gd name="connsiteX73" fmla="*/ 1678 w 9996"/>
              <a:gd name="connsiteY73" fmla="*/ 4722 h 10000"/>
              <a:gd name="connsiteX74" fmla="*/ 1546 w 9996"/>
              <a:gd name="connsiteY74" fmla="*/ 4597 h 10000"/>
              <a:gd name="connsiteX75" fmla="*/ 1438 w 9996"/>
              <a:gd name="connsiteY75" fmla="*/ 4509 h 10000"/>
              <a:gd name="connsiteX76" fmla="*/ 1352 w 9996"/>
              <a:gd name="connsiteY76" fmla="*/ 4383 h 10000"/>
              <a:gd name="connsiteX77" fmla="*/ 1080 w 9996"/>
              <a:gd name="connsiteY77" fmla="*/ 3748 h 10000"/>
              <a:gd name="connsiteX78" fmla="*/ 675 w 9996"/>
              <a:gd name="connsiteY78" fmla="*/ 2604 h 10000"/>
              <a:gd name="connsiteX79" fmla="*/ 424 w 9996"/>
              <a:gd name="connsiteY79" fmla="*/ 1861 h 10000"/>
              <a:gd name="connsiteX80" fmla="*/ 267 w 9996"/>
              <a:gd name="connsiteY80" fmla="*/ 1377 h 10000"/>
              <a:gd name="connsiteX0" fmla="*/ 423 w 9999"/>
              <a:gd name="connsiteY0" fmla="*/ 1861 h 10000"/>
              <a:gd name="connsiteX1" fmla="*/ 0 w 9999"/>
              <a:gd name="connsiteY1" fmla="*/ 2253 h 10000"/>
              <a:gd name="connsiteX2" fmla="*/ 320 w 9999"/>
              <a:gd name="connsiteY2" fmla="*/ 3211 h 10000"/>
              <a:gd name="connsiteX3" fmla="*/ 679 w 9999"/>
              <a:gd name="connsiteY3" fmla="*/ 4223 h 10000"/>
              <a:gd name="connsiteX4" fmla="*/ 818 w 9999"/>
              <a:gd name="connsiteY4" fmla="*/ 4650 h 10000"/>
              <a:gd name="connsiteX5" fmla="*/ 1047 w 9999"/>
              <a:gd name="connsiteY5" fmla="*/ 5304 h 10000"/>
              <a:gd name="connsiteX6" fmla="*/ 1296 w 9999"/>
              <a:gd name="connsiteY6" fmla="*/ 5770 h 10000"/>
              <a:gd name="connsiteX7" fmla="*/ 1668 w 9999"/>
              <a:gd name="connsiteY7" fmla="*/ 6360 h 10000"/>
              <a:gd name="connsiteX8" fmla="*/ 1912 w 9999"/>
              <a:gd name="connsiteY8" fmla="*/ 6754 h 10000"/>
              <a:gd name="connsiteX9" fmla="*/ 2067 w 9999"/>
              <a:gd name="connsiteY9" fmla="*/ 6986 h 10000"/>
              <a:gd name="connsiteX10" fmla="*/ 2150 w 9999"/>
              <a:gd name="connsiteY10" fmla="*/ 7137 h 10000"/>
              <a:gd name="connsiteX11" fmla="*/ 3130 w 9999"/>
              <a:gd name="connsiteY11" fmla="*/ 7675 h 10000"/>
              <a:gd name="connsiteX12" fmla="*/ 6821 w 9999"/>
              <a:gd name="connsiteY12" fmla="*/ 9535 h 10000"/>
              <a:gd name="connsiteX13" fmla="*/ 7759 w 9999"/>
              <a:gd name="connsiteY13" fmla="*/ 10000 h 10000"/>
              <a:gd name="connsiteX14" fmla="*/ 7766 w 9999"/>
              <a:gd name="connsiteY14" fmla="*/ 9982 h 10000"/>
              <a:gd name="connsiteX15" fmla="*/ 7874 w 9999"/>
              <a:gd name="connsiteY15" fmla="*/ 8569 h 10000"/>
              <a:gd name="connsiteX16" fmla="*/ 8274 w 9999"/>
              <a:gd name="connsiteY16" fmla="*/ 3166 h 10000"/>
              <a:gd name="connsiteX17" fmla="*/ 8380 w 9999"/>
              <a:gd name="connsiteY17" fmla="*/ 1798 h 10000"/>
              <a:gd name="connsiteX18" fmla="*/ 8383 w 9999"/>
              <a:gd name="connsiteY18" fmla="*/ 1726 h 10000"/>
              <a:gd name="connsiteX19" fmla="*/ 8386 w 9999"/>
              <a:gd name="connsiteY19" fmla="*/ 1593 h 10000"/>
              <a:gd name="connsiteX20" fmla="*/ 8386 w 9999"/>
              <a:gd name="connsiteY20" fmla="*/ 1493 h 10000"/>
              <a:gd name="connsiteX21" fmla="*/ 8391 w 9999"/>
              <a:gd name="connsiteY21" fmla="*/ 1440 h 10000"/>
              <a:gd name="connsiteX22" fmla="*/ 8409 w 9999"/>
              <a:gd name="connsiteY22" fmla="*/ 1413 h 10000"/>
              <a:gd name="connsiteX23" fmla="*/ 8439 w 9999"/>
              <a:gd name="connsiteY23" fmla="*/ 1431 h 10000"/>
              <a:gd name="connsiteX24" fmla="*/ 8511 w 9999"/>
              <a:gd name="connsiteY24" fmla="*/ 1484 h 10000"/>
              <a:gd name="connsiteX25" fmla="*/ 8596 w 9999"/>
              <a:gd name="connsiteY25" fmla="*/ 1556 h 10000"/>
              <a:gd name="connsiteX26" fmla="*/ 8678 w 9999"/>
              <a:gd name="connsiteY26" fmla="*/ 1618 h 10000"/>
              <a:gd name="connsiteX27" fmla="*/ 8780 w 9999"/>
              <a:gd name="connsiteY27" fmla="*/ 1680 h 10000"/>
              <a:gd name="connsiteX28" fmla="*/ 8886 w 9999"/>
              <a:gd name="connsiteY28" fmla="*/ 1761 h 10000"/>
              <a:gd name="connsiteX29" fmla="*/ 9049 w 9999"/>
              <a:gd name="connsiteY29" fmla="*/ 1924 h 10000"/>
              <a:gd name="connsiteX30" fmla="*/ 9253 w 9999"/>
              <a:gd name="connsiteY30" fmla="*/ 2147 h 10000"/>
              <a:gd name="connsiteX31" fmla="*/ 9549 w 9999"/>
              <a:gd name="connsiteY31" fmla="*/ 2459 h 10000"/>
              <a:gd name="connsiteX32" fmla="*/ 9705 w 9999"/>
              <a:gd name="connsiteY32" fmla="*/ 2622 h 10000"/>
              <a:gd name="connsiteX33" fmla="*/ 9754 w 9999"/>
              <a:gd name="connsiteY33" fmla="*/ 2666 h 10000"/>
              <a:gd name="connsiteX34" fmla="*/ 9768 w 9999"/>
              <a:gd name="connsiteY34" fmla="*/ 2666 h 10000"/>
              <a:gd name="connsiteX35" fmla="*/ 9779 w 9999"/>
              <a:gd name="connsiteY35" fmla="*/ 2640 h 10000"/>
              <a:gd name="connsiteX36" fmla="*/ 9794 w 9999"/>
              <a:gd name="connsiteY36" fmla="*/ 2459 h 10000"/>
              <a:gd name="connsiteX37" fmla="*/ 9832 w 9999"/>
              <a:gd name="connsiteY37" fmla="*/ 2057 h 10000"/>
              <a:gd name="connsiteX38" fmla="*/ 9850 w 9999"/>
              <a:gd name="connsiteY38" fmla="*/ 1915 h 10000"/>
              <a:gd name="connsiteX39" fmla="*/ 9862 w 9999"/>
              <a:gd name="connsiteY39" fmla="*/ 1852 h 10000"/>
              <a:gd name="connsiteX40" fmla="*/ 9862 w 9999"/>
              <a:gd name="connsiteY40" fmla="*/ 1826 h 10000"/>
              <a:gd name="connsiteX41" fmla="*/ 9840 w 9999"/>
              <a:gd name="connsiteY41" fmla="*/ 1816 h 10000"/>
              <a:gd name="connsiteX42" fmla="*/ 9809 w 9999"/>
              <a:gd name="connsiteY42" fmla="*/ 1780 h 10000"/>
              <a:gd name="connsiteX43" fmla="*/ 9789 w 9999"/>
              <a:gd name="connsiteY43" fmla="*/ 1708 h 10000"/>
              <a:gd name="connsiteX44" fmla="*/ 9783 w 9999"/>
              <a:gd name="connsiteY44" fmla="*/ 1583 h 10000"/>
              <a:gd name="connsiteX45" fmla="*/ 9811 w 9999"/>
              <a:gd name="connsiteY45" fmla="*/ 1493 h 10000"/>
              <a:gd name="connsiteX46" fmla="*/ 9862 w 9999"/>
              <a:gd name="connsiteY46" fmla="*/ 1503 h 10000"/>
              <a:gd name="connsiteX47" fmla="*/ 9911 w 9999"/>
              <a:gd name="connsiteY47" fmla="*/ 1539 h 10000"/>
              <a:gd name="connsiteX48" fmla="*/ 9925 w 9999"/>
              <a:gd name="connsiteY48" fmla="*/ 1548 h 10000"/>
              <a:gd name="connsiteX49" fmla="*/ 9942 w 9999"/>
              <a:gd name="connsiteY49" fmla="*/ 1387 h 10000"/>
              <a:gd name="connsiteX50" fmla="*/ 9987 w 9999"/>
              <a:gd name="connsiteY50" fmla="*/ 769 h 10000"/>
              <a:gd name="connsiteX51" fmla="*/ 9999 w 9999"/>
              <a:gd name="connsiteY51" fmla="*/ 583 h 10000"/>
              <a:gd name="connsiteX52" fmla="*/ 9999 w 9999"/>
              <a:gd name="connsiteY52" fmla="*/ 537 h 10000"/>
              <a:gd name="connsiteX53" fmla="*/ 9987 w 9999"/>
              <a:gd name="connsiteY53" fmla="*/ 518 h 10000"/>
              <a:gd name="connsiteX54" fmla="*/ 9929 w 9999"/>
              <a:gd name="connsiteY54" fmla="*/ 501 h 10000"/>
              <a:gd name="connsiteX55" fmla="*/ 9659 w 9999"/>
              <a:gd name="connsiteY55" fmla="*/ 430 h 10000"/>
              <a:gd name="connsiteX56" fmla="*/ 9157 w 9999"/>
              <a:gd name="connsiteY56" fmla="*/ 297 h 10000"/>
              <a:gd name="connsiteX57" fmla="*/ 8753 w 9999"/>
              <a:gd name="connsiteY57" fmla="*/ 207 h 10000"/>
              <a:gd name="connsiteX58" fmla="*/ 8340 w 9999"/>
              <a:gd name="connsiteY58" fmla="*/ 125 h 10000"/>
              <a:gd name="connsiteX59" fmla="*/ 7855 w 9999"/>
              <a:gd name="connsiteY59" fmla="*/ 54 h 10000"/>
              <a:gd name="connsiteX60" fmla="*/ 7320 w 9999"/>
              <a:gd name="connsiteY60" fmla="*/ 0 h 10000"/>
              <a:gd name="connsiteX61" fmla="*/ 6758 w 9999"/>
              <a:gd name="connsiteY61" fmla="*/ 80 h 10000"/>
              <a:gd name="connsiteX62" fmla="*/ 6109 w 9999"/>
              <a:gd name="connsiteY62" fmla="*/ 331 h 10000"/>
              <a:gd name="connsiteX63" fmla="*/ 5405 w 9999"/>
              <a:gd name="connsiteY63" fmla="*/ 850 h 10000"/>
              <a:gd name="connsiteX64" fmla="*/ 4698 w 9999"/>
              <a:gd name="connsiteY64" fmla="*/ 1583 h 10000"/>
              <a:gd name="connsiteX65" fmla="*/ 3986 w 9999"/>
              <a:gd name="connsiteY65" fmla="*/ 2477 h 10000"/>
              <a:gd name="connsiteX66" fmla="*/ 3423 w 9999"/>
              <a:gd name="connsiteY66" fmla="*/ 3201 h 10000"/>
              <a:gd name="connsiteX67" fmla="*/ 3005 w 9999"/>
              <a:gd name="connsiteY67" fmla="*/ 3739 h 10000"/>
              <a:gd name="connsiteX68" fmla="*/ 2584 w 9999"/>
              <a:gd name="connsiteY68" fmla="*/ 4275 h 10000"/>
              <a:gd name="connsiteX69" fmla="*/ 2368 w 9999"/>
              <a:gd name="connsiteY69" fmla="*/ 4561 h 10000"/>
              <a:gd name="connsiteX70" fmla="*/ 2214 w 9999"/>
              <a:gd name="connsiteY70" fmla="*/ 4705 h 10000"/>
              <a:gd name="connsiteX71" fmla="*/ 2026 w 9999"/>
              <a:gd name="connsiteY71" fmla="*/ 4767 h 10000"/>
              <a:gd name="connsiteX72" fmla="*/ 1822 w 9999"/>
              <a:gd name="connsiteY72" fmla="*/ 4767 h 10000"/>
              <a:gd name="connsiteX73" fmla="*/ 1678 w 9999"/>
              <a:gd name="connsiteY73" fmla="*/ 4722 h 10000"/>
              <a:gd name="connsiteX74" fmla="*/ 1546 w 9999"/>
              <a:gd name="connsiteY74" fmla="*/ 4597 h 10000"/>
              <a:gd name="connsiteX75" fmla="*/ 1438 w 9999"/>
              <a:gd name="connsiteY75" fmla="*/ 4509 h 10000"/>
              <a:gd name="connsiteX76" fmla="*/ 1352 w 9999"/>
              <a:gd name="connsiteY76" fmla="*/ 4383 h 10000"/>
              <a:gd name="connsiteX77" fmla="*/ 1079 w 9999"/>
              <a:gd name="connsiteY77" fmla="*/ 3748 h 10000"/>
              <a:gd name="connsiteX78" fmla="*/ 674 w 9999"/>
              <a:gd name="connsiteY78" fmla="*/ 2604 h 10000"/>
              <a:gd name="connsiteX79" fmla="*/ 423 w 9999"/>
              <a:gd name="connsiteY79" fmla="*/ 1861 h 10000"/>
              <a:gd name="connsiteX0" fmla="*/ 115 w 9692"/>
              <a:gd name="connsiteY0" fmla="*/ 1861 h 10000"/>
              <a:gd name="connsiteX1" fmla="*/ 12 w 9692"/>
              <a:gd name="connsiteY1" fmla="*/ 3211 h 10000"/>
              <a:gd name="connsiteX2" fmla="*/ 371 w 9692"/>
              <a:gd name="connsiteY2" fmla="*/ 4223 h 10000"/>
              <a:gd name="connsiteX3" fmla="*/ 510 w 9692"/>
              <a:gd name="connsiteY3" fmla="*/ 4650 h 10000"/>
              <a:gd name="connsiteX4" fmla="*/ 739 w 9692"/>
              <a:gd name="connsiteY4" fmla="*/ 5304 h 10000"/>
              <a:gd name="connsiteX5" fmla="*/ 988 w 9692"/>
              <a:gd name="connsiteY5" fmla="*/ 5770 h 10000"/>
              <a:gd name="connsiteX6" fmla="*/ 1360 w 9692"/>
              <a:gd name="connsiteY6" fmla="*/ 6360 h 10000"/>
              <a:gd name="connsiteX7" fmla="*/ 1604 w 9692"/>
              <a:gd name="connsiteY7" fmla="*/ 6754 h 10000"/>
              <a:gd name="connsiteX8" fmla="*/ 1759 w 9692"/>
              <a:gd name="connsiteY8" fmla="*/ 6986 h 10000"/>
              <a:gd name="connsiteX9" fmla="*/ 1842 w 9692"/>
              <a:gd name="connsiteY9" fmla="*/ 7137 h 10000"/>
              <a:gd name="connsiteX10" fmla="*/ 2822 w 9692"/>
              <a:gd name="connsiteY10" fmla="*/ 7675 h 10000"/>
              <a:gd name="connsiteX11" fmla="*/ 6514 w 9692"/>
              <a:gd name="connsiteY11" fmla="*/ 9535 h 10000"/>
              <a:gd name="connsiteX12" fmla="*/ 7452 w 9692"/>
              <a:gd name="connsiteY12" fmla="*/ 10000 h 10000"/>
              <a:gd name="connsiteX13" fmla="*/ 7459 w 9692"/>
              <a:gd name="connsiteY13" fmla="*/ 9982 h 10000"/>
              <a:gd name="connsiteX14" fmla="*/ 7567 w 9692"/>
              <a:gd name="connsiteY14" fmla="*/ 8569 h 10000"/>
              <a:gd name="connsiteX15" fmla="*/ 7967 w 9692"/>
              <a:gd name="connsiteY15" fmla="*/ 3166 h 10000"/>
              <a:gd name="connsiteX16" fmla="*/ 8073 w 9692"/>
              <a:gd name="connsiteY16" fmla="*/ 1798 h 10000"/>
              <a:gd name="connsiteX17" fmla="*/ 8076 w 9692"/>
              <a:gd name="connsiteY17" fmla="*/ 1726 h 10000"/>
              <a:gd name="connsiteX18" fmla="*/ 8079 w 9692"/>
              <a:gd name="connsiteY18" fmla="*/ 1593 h 10000"/>
              <a:gd name="connsiteX19" fmla="*/ 8079 w 9692"/>
              <a:gd name="connsiteY19" fmla="*/ 1493 h 10000"/>
              <a:gd name="connsiteX20" fmla="*/ 8084 w 9692"/>
              <a:gd name="connsiteY20" fmla="*/ 1440 h 10000"/>
              <a:gd name="connsiteX21" fmla="*/ 8102 w 9692"/>
              <a:gd name="connsiteY21" fmla="*/ 1413 h 10000"/>
              <a:gd name="connsiteX22" fmla="*/ 8132 w 9692"/>
              <a:gd name="connsiteY22" fmla="*/ 1431 h 10000"/>
              <a:gd name="connsiteX23" fmla="*/ 8204 w 9692"/>
              <a:gd name="connsiteY23" fmla="*/ 1484 h 10000"/>
              <a:gd name="connsiteX24" fmla="*/ 8289 w 9692"/>
              <a:gd name="connsiteY24" fmla="*/ 1556 h 10000"/>
              <a:gd name="connsiteX25" fmla="*/ 8371 w 9692"/>
              <a:gd name="connsiteY25" fmla="*/ 1618 h 10000"/>
              <a:gd name="connsiteX26" fmla="*/ 8473 w 9692"/>
              <a:gd name="connsiteY26" fmla="*/ 1680 h 10000"/>
              <a:gd name="connsiteX27" fmla="*/ 8579 w 9692"/>
              <a:gd name="connsiteY27" fmla="*/ 1761 h 10000"/>
              <a:gd name="connsiteX28" fmla="*/ 8742 w 9692"/>
              <a:gd name="connsiteY28" fmla="*/ 1924 h 10000"/>
              <a:gd name="connsiteX29" fmla="*/ 8946 w 9692"/>
              <a:gd name="connsiteY29" fmla="*/ 2147 h 10000"/>
              <a:gd name="connsiteX30" fmla="*/ 9242 w 9692"/>
              <a:gd name="connsiteY30" fmla="*/ 2459 h 10000"/>
              <a:gd name="connsiteX31" fmla="*/ 9398 w 9692"/>
              <a:gd name="connsiteY31" fmla="*/ 2622 h 10000"/>
              <a:gd name="connsiteX32" fmla="*/ 9447 w 9692"/>
              <a:gd name="connsiteY32" fmla="*/ 2666 h 10000"/>
              <a:gd name="connsiteX33" fmla="*/ 9461 w 9692"/>
              <a:gd name="connsiteY33" fmla="*/ 2666 h 10000"/>
              <a:gd name="connsiteX34" fmla="*/ 9472 w 9692"/>
              <a:gd name="connsiteY34" fmla="*/ 2640 h 10000"/>
              <a:gd name="connsiteX35" fmla="*/ 9487 w 9692"/>
              <a:gd name="connsiteY35" fmla="*/ 2459 h 10000"/>
              <a:gd name="connsiteX36" fmla="*/ 9525 w 9692"/>
              <a:gd name="connsiteY36" fmla="*/ 2057 h 10000"/>
              <a:gd name="connsiteX37" fmla="*/ 9543 w 9692"/>
              <a:gd name="connsiteY37" fmla="*/ 1915 h 10000"/>
              <a:gd name="connsiteX38" fmla="*/ 9555 w 9692"/>
              <a:gd name="connsiteY38" fmla="*/ 1852 h 10000"/>
              <a:gd name="connsiteX39" fmla="*/ 9555 w 9692"/>
              <a:gd name="connsiteY39" fmla="*/ 1826 h 10000"/>
              <a:gd name="connsiteX40" fmla="*/ 9533 w 9692"/>
              <a:gd name="connsiteY40" fmla="*/ 1816 h 10000"/>
              <a:gd name="connsiteX41" fmla="*/ 9502 w 9692"/>
              <a:gd name="connsiteY41" fmla="*/ 1780 h 10000"/>
              <a:gd name="connsiteX42" fmla="*/ 9482 w 9692"/>
              <a:gd name="connsiteY42" fmla="*/ 1708 h 10000"/>
              <a:gd name="connsiteX43" fmla="*/ 9476 w 9692"/>
              <a:gd name="connsiteY43" fmla="*/ 1583 h 10000"/>
              <a:gd name="connsiteX44" fmla="*/ 9504 w 9692"/>
              <a:gd name="connsiteY44" fmla="*/ 1493 h 10000"/>
              <a:gd name="connsiteX45" fmla="*/ 9555 w 9692"/>
              <a:gd name="connsiteY45" fmla="*/ 1503 h 10000"/>
              <a:gd name="connsiteX46" fmla="*/ 9604 w 9692"/>
              <a:gd name="connsiteY46" fmla="*/ 1539 h 10000"/>
              <a:gd name="connsiteX47" fmla="*/ 9618 w 9692"/>
              <a:gd name="connsiteY47" fmla="*/ 1548 h 10000"/>
              <a:gd name="connsiteX48" fmla="*/ 9635 w 9692"/>
              <a:gd name="connsiteY48" fmla="*/ 1387 h 10000"/>
              <a:gd name="connsiteX49" fmla="*/ 9680 w 9692"/>
              <a:gd name="connsiteY49" fmla="*/ 769 h 10000"/>
              <a:gd name="connsiteX50" fmla="*/ 9692 w 9692"/>
              <a:gd name="connsiteY50" fmla="*/ 583 h 10000"/>
              <a:gd name="connsiteX51" fmla="*/ 9692 w 9692"/>
              <a:gd name="connsiteY51" fmla="*/ 537 h 10000"/>
              <a:gd name="connsiteX52" fmla="*/ 9680 w 9692"/>
              <a:gd name="connsiteY52" fmla="*/ 518 h 10000"/>
              <a:gd name="connsiteX53" fmla="*/ 9622 w 9692"/>
              <a:gd name="connsiteY53" fmla="*/ 501 h 10000"/>
              <a:gd name="connsiteX54" fmla="*/ 9352 w 9692"/>
              <a:gd name="connsiteY54" fmla="*/ 430 h 10000"/>
              <a:gd name="connsiteX55" fmla="*/ 8850 w 9692"/>
              <a:gd name="connsiteY55" fmla="*/ 297 h 10000"/>
              <a:gd name="connsiteX56" fmla="*/ 8446 w 9692"/>
              <a:gd name="connsiteY56" fmla="*/ 207 h 10000"/>
              <a:gd name="connsiteX57" fmla="*/ 8033 w 9692"/>
              <a:gd name="connsiteY57" fmla="*/ 125 h 10000"/>
              <a:gd name="connsiteX58" fmla="*/ 7548 w 9692"/>
              <a:gd name="connsiteY58" fmla="*/ 54 h 10000"/>
              <a:gd name="connsiteX59" fmla="*/ 7013 w 9692"/>
              <a:gd name="connsiteY59" fmla="*/ 0 h 10000"/>
              <a:gd name="connsiteX60" fmla="*/ 6451 w 9692"/>
              <a:gd name="connsiteY60" fmla="*/ 80 h 10000"/>
              <a:gd name="connsiteX61" fmla="*/ 5802 w 9692"/>
              <a:gd name="connsiteY61" fmla="*/ 331 h 10000"/>
              <a:gd name="connsiteX62" fmla="*/ 5098 w 9692"/>
              <a:gd name="connsiteY62" fmla="*/ 850 h 10000"/>
              <a:gd name="connsiteX63" fmla="*/ 4390 w 9692"/>
              <a:gd name="connsiteY63" fmla="*/ 1583 h 10000"/>
              <a:gd name="connsiteX64" fmla="*/ 3678 w 9692"/>
              <a:gd name="connsiteY64" fmla="*/ 2477 h 10000"/>
              <a:gd name="connsiteX65" fmla="*/ 3115 w 9692"/>
              <a:gd name="connsiteY65" fmla="*/ 3201 h 10000"/>
              <a:gd name="connsiteX66" fmla="*/ 2697 w 9692"/>
              <a:gd name="connsiteY66" fmla="*/ 3739 h 10000"/>
              <a:gd name="connsiteX67" fmla="*/ 2276 w 9692"/>
              <a:gd name="connsiteY67" fmla="*/ 4275 h 10000"/>
              <a:gd name="connsiteX68" fmla="*/ 2060 w 9692"/>
              <a:gd name="connsiteY68" fmla="*/ 4561 h 10000"/>
              <a:gd name="connsiteX69" fmla="*/ 1906 w 9692"/>
              <a:gd name="connsiteY69" fmla="*/ 4705 h 10000"/>
              <a:gd name="connsiteX70" fmla="*/ 1718 w 9692"/>
              <a:gd name="connsiteY70" fmla="*/ 4767 h 10000"/>
              <a:gd name="connsiteX71" fmla="*/ 1514 w 9692"/>
              <a:gd name="connsiteY71" fmla="*/ 4767 h 10000"/>
              <a:gd name="connsiteX72" fmla="*/ 1370 w 9692"/>
              <a:gd name="connsiteY72" fmla="*/ 4722 h 10000"/>
              <a:gd name="connsiteX73" fmla="*/ 1238 w 9692"/>
              <a:gd name="connsiteY73" fmla="*/ 4597 h 10000"/>
              <a:gd name="connsiteX74" fmla="*/ 1130 w 9692"/>
              <a:gd name="connsiteY74" fmla="*/ 4509 h 10000"/>
              <a:gd name="connsiteX75" fmla="*/ 1044 w 9692"/>
              <a:gd name="connsiteY75" fmla="*/ 4383 h 10000"/>
              <a:gd name="connsiteX76" fmla="*/ 771 w 9692"/>
              <a:gd name="connsiteY76" fmla="*/ 3748 h 10000"/>
              <a:gd name="connsiteX77" fmla="*/ 366 w 9692"/>
              <a:gd name="connsiteY77" fmla="*/ 2604 h 10000"/>
              <a:gd name="connsiteX78" fmla="*/ 115 w 9692"/>
              <a:gd name="connsiteY78" fmla="*/ 1861 h 10000"/>
              <a:gd name="connsiteX0" fmla="*/ 367 w 9989"/>
              <a:gd name="connsiteY0" fmla="*/ 2604 h 10000"/>
              <a:gd name="connsiteX1" fmla="*/ 1 w 9989"/>
              <a:gd name="connsiteY1" fmla="*/ 3211 h 10000"/>
              <a:gd name="connsiteX2" fmla="*/ 372 w 9989"/>
              <a:gd name="connsiteY2" fmla="*/ 4223 h 10000"/>
              <a:gd name="connsiteX3" fmla="*/ 515 w 9989"/>
              <a:gd name="connsiteY3" fmla="*/ 4650 h 10000"/>
              <a:gd name="connsiteX4" fmla="*/ 751 w 9989"/>
              <a:gd name="connsiteY4" fmla="*/ 5304 h 10000"/>
              <a:gd name="connsiteX5" fmla="*/ 1008 w 9989"/>
              <a:gd name="connsiteY5" fmla="*/ 5770 h 10000"/>
              <a:gd name="connsiteX6" fmla="*/ 1392 w 9989"/>
              <a:gd name="connsiteY6" fmla="*/ 6360 h 10000"/>
              <a:gd name="connsiteX7" fmla="*/ 1644 w 9989"/>
              <a:gd name="connsiteY7" fmla="*/ 6754 h 10000"/>
              <a:gd name="connsiteX8" fmla="*/ 1804 w 9989"/>
              <a:gd name="connsiteY8" fmla="*/ 6986 h 10000"/>
              <a:gd name="connsiteX9" fmla="*/ 1890 w 9989"/>
              <a:gd name="connsiteY9" fmla="*/ 7137 h 10000"/>
              <a:gd name="connsiteX10" fmla="*/ 2901 w 9989"/>
              <a:gd name="connsiteY10" fmla="*/ 7675 h 10000"/>
              <a:gd name="connsiteX11" fmla="*/ 6710 w 9989"/>
              <a:gd name="connsiteY11" fmla="*/ 9535 h 10000"/>
              <a:gd name="connsiteX12" fmla="*/ 7678 w 9989"/>
              <a:gd name="connsiteY12" fmla="*/ 10000 h 10000"/>
              <a:gd name="connsiteX13" fmla="*/ 7685 w 9989"/>
              <a:gd name="connsiteY13" fmla="*/ 9982 h 10000"/>
              <a:gd name="connsiteX14" fmla="*/ 7796 w 9989"/>
              <a:gd name="connsiteY14" fmla="*/ 8569 h 10000"/>
              <a:gd name="connsiteX15" fmla="*/ 8209 w 9989"/>
              <a:gd name="connsiteY15" fmla="*/ 3166 h 10000"/>
              <a:gd name="connsiteX16" fmla="*/ 8319 w 9989"/>
              <a:gd name="connsiteY16" fmla="*/ 1798 h 10000"/>
              <a:gd name="connsiteX17" fmla="*/ 8322 w 9989"/>
              <a:gd name="connsiteY17" fmla="*/ 1726 h 10000"/>
              <a:gd name="connsiteX18" fmla="*/ 8325 w 9989"/>
              <a:gd name="connsiteY18" fmla="*/ 1593 h 10000"/>
              <a:gd name="connsiteX19" fmla="*/ 8325 w 9989"/>
              <a:gd name="connsiteY19" fmla="*/ 1493 h 10000"/>
              <a:gd name="connsiteX20" fmla="*/ 8330 w 9989"/>
              <a:gd name="connsiteY20" fmla="*/ 1440 h 10000"/>
              <a:gd name="connsiteX21" fmla="*/ 8348 w 9989"/>
              <a:gd name="connsiteY21" fmla="*/ 1413 h 10000"/>
              <a:gd name="connsiteX22" fmla="*/ 8379 w 9989"/>
              <a:gd name="connsiteY22" fmla="*/ 1431 h 10000"/>
              <a:gd name="connsiteX23" fmla="*/ 8454 w 9989"/>
              <a:gd name="connsiteY23" fmla="*/ 1484 h 10000"/>
              <a:gd name="connsiteX24" fmla="*/ 8541 w 9989"/>
              <a:gd name="connsiteY24" fmla="*/ 1556 h 10000"/>
              <a:gd name="connsiteX25" fmla="*/ 8626 w 9989"/>
              <a:gd name="connsiteY25" fmla="*/ 1618 h 10000"/>
              <a:gd name="connsiteX26" fmla="*/ 8731 w 9989"/>
              <a:gd name="connsiteY26" fmla="*/ 1680 h 10000"/>
              <a:gd name="connsiteX27" fmla="*/ 8841 w 9989"/>
              <a:gd name="connsiteY27" fmla="*/ 1761 h 10000"/>
              <a:gd name="connsiteX28" fmla="*/ 9009 w 9989"/>
              <a:gd name="connsiteY28" fmla="*/ 1924 h 10000"/>
              <a:gd name="connsiteX29" fmla="*/ 9219 w 9989"/>
              <a:gd name="connsiteY29" fmla="*/ 2147 h 10000"/>
              <a:gd name="connsiteX30" fmla="*/ 9525 w 9989"/>
              <a:gd name="connsiteY30" fmla="*/ 2459 h 10000"/>
              <a:gd name="connsiteX31" fmla="*/ 9686 w 9989"/>
              <a:gd name="connsiteY31" fmla="*/ 2622 h 10000"/>
              <a:gd name="connsiteX32" fmla="*/ 9736 w 9989"/>
              <a:gd name="connsiteY32" fmla="*/ 2666 h 10000"/>
              <a:gd name="connsiteX33" fmla="*/ 9751 w 9989"/>
              <a:gd name="connsiteY33" fmla="*/ 2666 h 10000"/>
              <a:gd name="connsiteX34" fmla="*/ 9762 w 9989"/>
              <a:gd name="connsiteY34" fmla="*/ 2640 h 10000"/>
              <a:gd name="connsiteX35" fmla="*/ 9777 w 9989"/>
              <a:gd name="connsiteY35" fmla="*/ 2459 h 10000"/>
              <a:gd name="connsiteX36" fmla="*/ 9817 w 9989"/>
              <a:gd name="connsiteY36" fmla="*/ 2057 h 10000"/>
              <a:gd name="connsiteX37" fmla="*/ 9835 w 9989"/>
              <a:gd name="connsiteY37" fmla="*/ 1915 h 10000"/>
              <a:gd name="connsiteX38" fmla="*/ 9848 w 9989"/>
              <a:gd name="connsiteY38" fmla="*/ 1852 h 10000"/>
              <a:gd name="connsiteX39" fmla="*/ 9848 w 9989"/>
              <a:gd name="connsiteY39" fmla="*/ 1826 h 10000"/>
              <a:gd name="connsiteX40" fmla="*/ 9825 w 9989"/>
              <a:gd name="connsiteY40" fmla="*/ 1816 h 10000"/>
              <a:gd name="connsiteX41" fmla="*/ 9793 w 9989"/>
              <a:gd name="connsiteY41" fmla="*/ 1780 h 10000"/>
              <a:gd name="connsiteX42" fmla="*/ 9772 w 9989"/>
              <a:gd name="connsiteY42" fmla="*/ 1708 h 10000"/>
              <a:gd name="connsiteX43" fmla="*/ 9766 w 9989"/>
              <a:gd name="connsiteY43" fmla="*/ 1583 h 10000"/>
              <a:gd name="connsiteX44" fmla="*/ 9795 w 9989"/>
              <a:gd name="connsiteY44" fmla="*/ 1493 h 10000"/>
              <a:gd name="connsiteX45" fmla="*/ 9848 w 9989"/>
              <a:gd name="connsiteY45" fmla="*/ 1503 h 10000"/>
              <a:gd name="connsiteX46" fmla="*/ 9898 w 9989"/>
              <a:gd name="connsiteY46" fmla="*/ 1539 h 10000"/>
              <a:gd name="connsiteX47" fmla="*/ 9913 w 9989"/>
              <a:gd name="connsiteY47" fmla="*/ 1548 h 10000"/>
              <a:gd name="connsiteX48" fmla="*/ 9930 w 9989"/>
              <a:gd name="connsiteY48" fmla="*/ 1387 h 10000"/>
              <a:gd name="connsiteX49" fmla="*/ 9977 w 9989"/>
              <a:gd name="connsiteY49" fmla="*/ 769 h 10000"/>
              <a:gd name="connsiteX50" fmla="*/ 9989 w 9989"/>
              <a:gd name="connsiteY50" fmla="*/ 583 h 10000"/>
              <a:gd name="connsiteX51" fmla="*/ 9989 w 9989"/>
              <a:gd name="connsiteY51" fmla="*/ 537 h 10000"/>
              <a:gd name="connsiteX52" fmla="*/ 9977 w 9989"/>
              <a:gd name="connsiteY52" fmla="*/ 518 h 10000"/>
              <a:gd name="connsiteX53" fmla="*/ 9917 w 9989"/>
              <a:gd name="connsiteY53" fmla="*/ 501 h 10000"/>
              <a:gd name="connsiteX54" fmla="*/ 9638 w 9989"/>
              <a:gd name="connsiteY54" fmla="*/ 430 h 10000"/>
              <a:gd name="connsiteX55" fmla="*/ 9120 w 9989"/>
              <a:gd name="connsiteY55" fmla="*/ 297 h 10000"/>
              <a:gd name="connsiteX56" fmla="*/ 8703 w 9989"/>
              <a:gd name="connsiteY56" fmla="*/ 207 h 10000"/>
              <a:gd name="connsiteX57" fmla="*/ 8277 w 9989"/>
              <a:gd name="connsiteY57" fmla="*/ 125 h 10000"/>
              <a:gd name="connsiteX58" fmla="*/ 7777 w 9989"/>
              <a:gd name="connsiteY58" fmla="*/ 54 h 10000"/>
              <a:gd name="connsiteX59" fmla="*/ 7225 w 9989"/>
              <a:gd name="connsiteY59" fmla="*/ 0 h 10000"/>
              <a:gd name="connsiteX60" fmla="*/ 6645 w 9989"/>
              <a:gd name="connsiteY60" fmla="*/ 80 h 10000"/>
              <a:gd name="connsiteX61" fmla="*/ 5975 w 9989"/>
              <a:gd name="connsiteY61" fmla="*/ 331 h 10000"/>
              <a:gd name="connsiteX62" fmla="*/ 5249 w 9989"/>
              <a:gd name="connsiteY62" fmla="*/ 850 h 10000"/>
              <a:gd name="connsiteX63" fmla="*/ 4519 w 9989"/>
              <a:gd name="connsiteY63" fmla="*/ 1583 h 10000"/>
              <a:gd name="connsiteX64" fmla="*/ 3784 w 9989"/>
              <a:gd name="connsiteY64" fmla="*/ 2477 h 10000"/>
              <a:gd name="connsiteX65" fmla="*/ 3203 w 9989"/>
              <a:gd name="connsiteY65" fmla="*/ 3201 h 10000"/>
              <a:gd name="connsiteX66" fmla="*/ 2772 w 9989"/>
              <a:gd name="connsiteY66" fmla="*/ 3739 h 10000"/>
              <a:gd name="connsiteX67" fmla="*/ 2337 w 9989"/>
              <a:gd name="connsiteY67" fmla="*/ 4275 h 10000"/>
              <a:gd name="connsiteX68" fmla="*/ 2114 w 9989"/>
              <a:gd name="connsiteY68" fmla="*/ 4561 h 10000"/>
              <a:gd name="connsiteX69" fmla="*/ 1956 w 9989"/>
              <a:gd name="connsiteY69" fmla="*/ 4705 h 10000"/>
              <a:gd name="connsiteX70" fmla="*/ 1762 w 9989"/>
              <a:gd name="connsiteY70" fmla="*/ 4767 h 10000"/>
              <a:gd name="connsiteX71" fmla="*/ 1551 w 9989"/>
              <a:gd name="connsiteY71" fmla="*/ 4767 h 10000"/>
              <a:gd name="connsiteX72" fmla="*/ 1403 w 9989"/>
              <a:gd name="connsiteY72" fmla="*/ 4722 h 10000"/>
              <a:gd name="connsiteX73" fmla="*/ 1266 w 9989"/>
              <a:gd name="connsiteY73" fmla="*/ 4597 h 10000"/>
              <a:gd name="connsiteX74" fmla="*/ 1155 w 9989"/>
              <a:gd name="connsiteY74" fmla="*/ 4509 h 10000"/>
              <a:gd name="connsiteX75" fmla="*/ 1066 w 9989"/>
              <a:gd name="connsiteY75" fmla="*/ 4383 h 10000"/>
              <a:gd name="connsiteX76" fmla="*/ 785 w 9989"/>
              <a:gd name="connsiteY76" fmla="*/ 3748 h 10000"/>
              <a:gd name="connsiteX77" fmla="*/ 367 w 9989"/>
              <a:gd name="connsiteY77" fmla="*/ 2604 h 10000"/>
              <a:gd name="connsiteX0" fmla="*/ 36 w 9669"/>
              <a:gd name="connsiteY0" fmla="*/ 2604 h 10000"/>
              <a:gd name="connsiteX1" fmla="*/ 41 w 9669"/>
              <a:gd name="connsiteY1" fmla="*/ 4223 h 10000"/>
              <a:gd name="connsiteX2" fmla="*/ 185 w 9669"/>
              <a:gd name="connsiteY2" fmla="*/ 4650 h 10000"/>
              <a:gd name="connsiteX3" fmla="*/ 421 w 9669"/>
              <a:gd name="connsiteY3" fmla="*/ 5304 h 10000"/>
              <a:gd name="connsiteX4" fmla="*/ 678 w 9669"/>
              <a:gd name="connsiteY4" fmla="*/ 5770 h 10000"/>
              <a:gd name="connsiteX5" fmla="*/ 1063 w 9669"/>
              <a:gd name="connsiteY5" fmla="*/ 6360 h 10000"/>
              <a:gd name="connsiteX6" fmla="*/ 1315 w 9669"/>
              <a:gd name="connsiteY6" fmla="*/ 6754 h 10000"/>
              <a:gd name="connsiteX7" fmla="*/ 1475 w 9669"/>
              <a:gd name="connsiteY7" fmla="*/ 6986 h 10000"/>
              <a:gd name="connsiteX8" fmla="*/ 1561 w 9669"/>
              <a:gd name="connsiteY8" fmla="*/ 7137 h 10000"/>
              <a:gd name="connsiteX9" fmla="*/ 2573 w 9669"/>
              <a:gd name="connsiteY9" fmla="*/ 7675 h 10000"/>
              <a:gd name="connsiteX10" fmla="*/ 6386 w 9669"/>
              <a:gd name="connsiteY10" fmla="*/ 9535 h 10000"/>
              <a:gd name="connsiteX11" fmla="*/ 7355 w 9669"/>
              <a:gd name="connsiteY11" fmla="*/ 10000 h 10000"/>
              <a:gd name="connsiteX12" fmla="*/ 7362 w 9669"/>
              <a:gd name="connsiteY12" fmla="*/ 9982 h 10000"/>
              <a:gd name="connsiteX13" fmla="*/ 7474 w 9669"/>
              <a:gd name="connsiteY13" fmla="*/ 8569 h 10000"/>
              <a:gd name="connsiteX14" fmla="*/ 7887 w 9669"/>
              <a:gd name="connsiteY14" fmla="*/ 3166 h 10000"/>
              <a:gd name="connsiteX15" fmla="*/ 7997 w 9669"/>
              <a:gd name="connsiteY15" fmla="*/ 1798 h 10000"/>
              <a:gd name="connsiteX16" fmla="*/ 8000 w 9669"/>
              <a:gd name="connsiteY16" fmla="*/ 1726 h 10000"/>
              <a:gd name="connsiteX17" fmla="*/ 8003 w 9669"/>
              <a:gd name="connsiteY17" fmla="*/ 1593 h 10000"/>
              <a:gd name="connsiteX18" fmla="*/ 8003 w 9669"/>
              <a:gd name="connsiteY18" fmla="*/ 1493 h 10000"/>
              <a:gd name="connsiteX19" fmla="*/ 8008 w 9669"/>
              <a:gd name="connsiteY19" fmla="*/ 1440 h 10000"/>
              <a:gd name="connsiteX20" fmla="*/ 8026 w 9669"/>
              <a:gd name="connsiteY20" fmla="*/ 1413 h 10000"/>
              <a:gd name="connsiteX21" fmla="*/ 8057 w 9669"/>
              <a:gd name="connsiteY21" fmla="*/ 1431 h 10000"/>
              <a:gd name="connsiteX22" fmla="*/ 8132 w 9669"/>
              <a:gd name="connsiteY22" fmla="*/ 1484 h 10000"/>
              <a:gd name="connsiteX23" fmla="*/ 8219 w 9669"/>
              <a:gd name="connsiteY23" fmla="*/ 1556 h 10000"/>
              <a:gd name="connsiteX24" fmla="*/ 8304 w 9669"/>
              <a:gd name="connsiteY24" fmla="*/ 1618 h 10000"/>
              <a:gd name="connsiteX25" fmla="*/ 8410 w 9669"/>
              <a:gd name="connsiteY25" fmla="*/ 1680 h 10000"/>
              <a:gd name="connsiteX26" fmla="*/ 8520 w 9669"/>
              <a:gd name="connsiteY26" fmla="*/ 1761 h 10000"/>
              <a:gd name="connsiteX27" fmla="*/ 8688 w 9669"/>
              <a:gd name="connsiteY27" fmla="*/ 1924 h 10000"/>
              <a:gd name="connsiteX28" fmla="*/ 8898 w 9669"/>
              <a:gd name="connsiteY28" fmla="*/ 2147 h 10000"/>
              <a:gd name="connsiteX29" fmla="*/ 9204 w 9669"/>
              <a:gd name="connsiteY29" fmla="*/ 2459 h 10000"/>
              <a:gd name="connsiteX30" fmla="*/ 9366 w 9669"/>
              <a:gd name="connsiteY30" fmla="*/ 2622 h 10000"/>
              <a:gd name="connsiteX31" fmla="*/ 9416 w 9669"/>
              <a:gd name="connsiteY31" fmla="*/ 2666 h 10000"/>
              <a:gd name="connsiteX32" fmla="*/ 9431 w 9669"/>
              <a:gd name="connsiteY32" fmla="*/ 2666 h 10000"/>
              <a:gd name="connsiteX33" fmla="*/ 9442 w 9669"/>
              <a:gd name="connsiteY33" fmla="*/ 2640 h 10000"/>
              <a:gd name="connsiteX34" fmla="*/ 9457 w 9669"/>
              <a:gd name="connsiteY34" fmla="*/ 2459 h 10000"/>
              <a:gd name="connsiteX35" fmla="*/ 9497 w 9669"/>
              <a:gd name="connsiteY35" fmla="*/ 2057 h 10000"/>
              <a:gd name="connsiteX36" fmla="*/ 9515 w 9669"/>
              <a:gd name="connsiteY36" fmla="*/ 1915 h 10000"/>
              <a:gd name="connsiteX37" fmla="*/ 9528 w 9669"/>
              <a:gd name="connsiteY37" fmla="*/ 1852 h 10000"/>
              <a:gd name="connsiteX38" fmla="*/ 9528 w 9669"/>
              <a:gd name="connsiteY38" fmla="*/ 1826 h 10000"/>
              <a:gd name="connsiteX39" fmla="*/ 9505 w 9669"/>
              <a:gd name="connsiteY39" fmla="*/ 1816 h 10000"/>
              <a:gd name="connsiteX40" fmla="*/ 9473 w 9669"/>
              <a:gd name="connsiteY40" fmla="*/ 1780 h 10000"/>
              <a:gd name="connsiteX41" fmla="*/ 9452 w 9669"/>
              <a:gd name="connsiteY41" fmla="*/ 1708 h 10000"/>
              <a:gd name="connsiteX42" fmla="*/ 9446 w 9669"/>
              <a:gd name="connsiteY42" fmla="*/ 1583 h 10000"/>
              <a:gd name="connsiteX43" fmla="*/ 9475 w 9669"/>
              <a:gd name="connsiteY43" fmla="*/ 1493 h 10000"/>
              <a:gd name="connsiteX44" fmla="*/ 9528 w 9669"/>
              <a:gd name="connsiteY44" fmla="*/ 1503 h 10000"/>
              <a:gd name="connsiteX45" fmla="*/ 9578 w 9669"/>
              <a:gd name="connsiteY45" fmla="*/ 1539 h 10000"/>
              <a:gd name="connsiteX46" fmla="*/ 9593 w 9669"/>
              <a:gd name="connsiteY46" fmla="*/ 1548 h 10000"/>
              <a:gd name="connsiteX47" fmla="*/ 9610 w 9669"/>
              <a:gd name="connsiteY47" fmla="*/ 1387 h 10000"/>
              <a:gd name="connsiteX48" fmla="*/ 9657 w 9669"/>
              <a:gd name="connsiteY48" fmla="*/ 769 h 10000"/>
              <a:gd name="connsiteX49" fmla="*/ 9669 w 9669"/>
              <a:gd name="connsiteY49" fmla="*/ 583 h 10000"/>
              <a:gd name="connsiteX50" fmla="*/ 9669 w 9669"/>
              <a:gd name="connsiteY50" fmla="*/ 537 h 10000"/>
              <a:gd name="connsiteX51" fmla="*/ 9657 w 9669"/>
              <a:gd name="connsiteY51" fmla="*/ 518 h 10000"/>
              <a:gd name="connsiteX52" fmla="*/ 9597 w 9669"/>
              <a:gd name="connsiteY52" fmla="*/ 501 h 10000"/>
              <a:gd name="connsiteX53" fmla="*/ 9318 w 9669"/>
              <a:gd name="connsiteY53" fmla="*/ 430 h 10000"/>
              <a:gd name="connsiteX54" fmla="*/ 8799 w 9669"/>
              <a:gd name="connsiteY54" fmla="*/ 297 h 10000"/>
              <a:gd name="connsiteX55" fmla="*/ 8382 w 9669"/>
              <a:gd name="connsiteY55" fmla="*/ 207 h 10000"/>
              <a:gd name="connsiteX56" fmla="*/ 7955 w 9669"/>
              <a:gd name="connsiteY56" fmla="*/ 125 h 10000"/>
              <a:gd name="connsiteX57" fmla="*/ 7455 w 9669"/>
              <a:gd name="connsiteY57" fmla="*/ 54 h 10000"/>
              <a:gd name="connsiteX58" fmla="*/ 6902 w 9669"/>
              <a:gd name="connsiteY58" fmla="*/ 0 h 10000"/>
              <a:gd name="connsiteX59" fmla="*/ 6321 w 9669"/>
              <a:gd name="connsiteY59" fmla="*/ 80 h 10000"/>
              <a:gd name="connsiteX60" fmla="*/ 5651 w 9669"/>
              <a:gd name="connsiteY60" fmla="*/ 331 h 10000"/>
              <a:gd name="connsiteX61" fmla="*/ 4924 w 9669"/>
              <a:gd name="connsiteY61" fmla="*/ 850 h 10000"/>
              <a:gd name="connsiteX62" fmla="*/ 4193 w 9669"/>
              <a:gd name="connsiteY62" fmla="*/ 1583 h 10000"/>
              <a:gd name="connsiteX63" fmla="*/ 3457 w 9669"/>
              <a:gd name="connsiteY63" fmla="*/ 2477 h 10000"/>
              <a:gd name="connsiteX64" fmla="*/ 2876 w 9669"/>
              <a:gd name="connsiteY64" fmla="*/ 3201 h 10000"/>
              <a:gd name="connsiteX65" fmla="*/ 2444 w 9669"/>
              <a:gd name="connsiteY65" fmla="*/ 3739 h 10000"/>
              <a:gd name="connsiteX66" fmla="*/ 2009 w 9669"/>
              <a:gd name="connsiteY66" fmla="*/ 4275 h 10000"/>
              <a:gd name="connsiteX67" fmla="*/ 1785 w 9669"/>
              <a:gd name="connsiteY67" fmla="*/ 4561 h 10000"/>
              <a:gd name="connsiteX68" fmla="*/ 1627 w 9669"/>
              <a:gd name="connsiteY68" fmla="*/ 4705 h 10000"/>
              <a:gd name="connsiteX69" fmla="*/ 1433 w 9669"/>
              <a:gd name="connsiteY69" fmla="*/ 4767 h 10000"/>
              <a:gd name="connsiteX70" fmla="*/ 1222 w 9669"/>
              <a:gd name="connsiteY70" fmla="*/ 4767 h 10000"/>
              <a:gd name="connsiteX71" fmla="*/ 1074 w 9669"/>
              <a:gd name="connsiteY71" fmla="*/ 4722 h 10000"/>
              <a:gd name="connsiteX72" fmla="*/ 936 w 9669"/>
              <a:gd name="connsiteY72" fmla="*/ 4597 h 10000"/>
              <a:gd name="connsiteX73" fmla="*/ 825 w 9669"/>
              <a:gd name="connsiteY73" fmla="*/ 4509 h 10000"/>
              <a:gd name="connsiteX74" fmla="*/ 736 w 9669"/>
              <a:gd name="connsiteY74" fmla="*/ 4383 h 10000"/>
              <a:gd name="connsiteX75" fmla="*/ 455 w 9669"/>
              <a:gd name="connsiteY75" fmla="*/ 3748 h 10000"/>
              <a:gd name="connsiteX76" fmla="*/ 36 w 9669"/>
              <a:gd name="connsiteY76" fmla="*/ 2604 h 10000"/>
              <a:gd name="connsiteX0" fmla="*/ 429 w 9958"/>
              <a:gd name="connsiteY0" fmla="*/ 3748 h 10000"/>
              <a:gd name="connsiteX1" fmla="*/ 0 w 9958"/>
              <a:gd name="connsiteY1" fmla="*/ 4223 h 10000"/>
              <a:gd name="connsiteX2" fmla="*/ 149 w 9958"/>
              <a:gd name="connsiteY2" fmla="*/ 4650 h 10000"/>
              <a:gd name="connsiteX3" fmla="*/ 393 w 9958"/>
              <a:gd name="connsiteY3" fmla="*/ 5304 h 10000"/>
              <a:gd name="connsiteX4" fmla="*/ 659 w 9958"/>
              <a:gd name="connsiteY4" fmla="*/ 5770 h 10000"/>
              <a:gd name="connsiteX5" fmla="*/ 1057 w 9958"/>
              <a:gd name="connsiteY5" fmla="*/ 6360 h 10000"/>
              <a:gd name="connsiteX6" fmla="*/ 1318 w 9958"/>
              <a:gd name="connsiteY6" fmla="*/ 6754 h 10000"/>
              <a:gd name="connsiteX7" fmla="*/ 1483 w 9958"/>
              <a:gd name="connsiteY7" fmla="*/ 6986 h 10000"/>
              <a:gd name="connsiteX8" fmla="*/ 1572 w 9958"/>
              <a:gd name="connsiteY8" fmla="*/ 7137 h 10000"/>
              <a:gd name="connsiteX9" fmla="*/ 2619 w 9958"/>
              <a:gd name="connsiteY9" fmla="*/ 7675 h 10000"/>
              <a:gd name="connsiteX10" fmla="*/ 6563 w 9958"/>
              <a:gd name="connsiteY10" fmla="*/ 9535 h 10000"/>
              <a:gd name="connsiteX11" fmla="*/ 7565 w 9958"/>
              <a:gd name="connsiteY11" fmla="*/ 10000 h 10000"/>
              <a:gd name="connsiteX12" fmla="*/ 7572 w 9958"/>
              <a:gd name="connsiteY12" fmla="*/ 9982 h 10000"/>
              <a:gd name="connsiteX13" fmla="*/ 7688 w 9958"/>
              <a:gd name="connsiteY13" fmla="*/ 8569 h 10000"/>
              <a:gd name="connsiteX14" fmla="*/ 8115 w 9958"/>
              <a:gd name="connsiteY14" fmla="*/ 3166 h 10000"/>
              <a:gd name="connsiteX15" fmla="*/ 8229 w 9958"/>
              <a:gd name="connsiteY15" fmla="*/ 1798 h 10000"/>
              <a:gd name="connsiteX16" fmla="*/ 8232 w 9958"/>
              <a:gd name="connsiteY16" fmla="*/ 1726 h 10000"/>
              <a:gd name="connsiteX17" fmla="*/ 8235 w 9958"/>
              <a:gd name="connsiteY17" fmla="*/ 1593 h 10000"/>
              <a:gd name="connsiteX18" fmla="*/ 8235 w 9958"/>
              <a:gd name="connsiteY18" fmla="*/ 1493 h 10000"/>
              <a:gd name="connsiteX19" fmla="*/ 8240 w 9958"/>
              <a:gd name="connsiteY19" fmla="*/ 1440 h 10000"/>
              <a:gd name="connsiteX20" fmla="*/ 8259 w 9958"/>
              <a:gd name="connsiteY20" fmla="*/ 1413 h 10000"/>
              <a:gd name="connsiteX21" fmla="*/ 8291 w 9958"/>
              <a:gd name="connsiteY21" fmla="*/ 1431 h 10000"/>
              <a:gd name="connsiteX22" fmla="*/ 8368 w 9958"/>
              <a:gd name="connsiteY22" fmla="*/ 1484 h 10000"/>
              <a:gd name="connsiteX23" fmla="*/ 8458 w 9958"/>
              <a:gd name="connsiteY23" fmla="*/ 1556 h 10000"/>
              <a:gd name="connsiteX24" fmla="*/ 8546 w 9958"/>
              <a:gd name="connsiteY24" fmla="*/ 1618 h 10000"/>
              <a:gd name="connsiteX25" fmla="*/ 8656 w 9958"/>
              <a:gd name="connsiteY25" fmla="*/ 1680 h 10000"/>
              <a:gd name="connsiteX26" fmla="*/ 8770 w 9958"/>
              <a:gd name="connsiteY26" fmla="*/ 1761 h 10000"/>
              <a:gd name="connsiteX27" fmla="*/ 8943 w 9958"/>
              <a:gd name="connsiteY27" fmla="*/ 1924 h 10000"/>
              <a:gd name="connsiteX28" fmla="*/ 9161 w 9958"/>
              <a:gd name="connsiteY28" fmla="*/ 2147 h 10000"/>
              <a:gd name="connsiteX29" fmla="*/ 9477 w 9958"/>
              <a:gd name="connsiteY29" fmla="*/ 2459 h 10000"/>
              <a:gd name="connsiteX30" fmla="*/ 9645 w 9958"/>
              <a:gd name="connsiteY30" fmla="*/ 2622 h 10000"/>
              <a:gd name="connsiteX31" fmla="*/ 9696 w 9958"/>
              <a:gd name="connsiteY31" fmla="*/ 2666 h 10000"/>
              <a:gd name="connsiteX32" fmla="*/ 9712 w 9958"/>
              <a:gd name="connsiteY32" fmla="*/ 2666 h 10000"/>
              <a:gd name="connsiteX33" fmla="*/ 9723 w 9958"/>
              <a:gd name="connsiteY33" fmla="*/ 2640 h 10000"/>
              <a:gd name="connsiteX34" fmla="*/ 9739 w 9958"/>
              <a:gd name="connsiteY34" fmla="*/ 2459 h 10000"/>
              <a:gd name="connsiteX35" fmla="*/ 9780 w 9958"/>
              <a:gd name="connsiteY35" fmla="*/ 2057 h 10000"/>
              <a:gd name="connsiteX36" fmla="*/ 9799 w 9958"/>
              <a:gd name="connsiteY36" fmla="*/ 1915 h 10000"/>
              <a:gd name="connsiteX37" fmla="*/ 9812 w 9958"/>
              <a:gd name="connsiteY37" fmla="*/ 1852 h 10000"/>
              <a:gd name="connsiteX38" fmla="*/ 9812 w 9958"/>
              <a:gd name="connsiteY38" fmla="*/ 1826 h 10000"/>
              <a:gd name="connsiteX39" fmla="*/ 9788 w 9958"/>
              <a:gd name="connsiteY39" fmla="*/ 1816 h 10000"/>
              <a:gd name="connsiteX40" fmla="*/ 9755 w 9958"/>
              <a:gd name="connsiteY40" fmla="*/ 1780 h 10000"/>
              <a:gd name="connsiteX41" fmla="*/ 9734 w 9958"/>
              <a:gd name="connsiteY41" fmla="*/ 1708 h 10000"/>
              <a:gd name="connsiteX42" fmla="*/ 9727 w 9958"/>
              <a:gd name="connsiteY42" fmla="*/ 1583 h 10000"/>
              <a:gd name="connsiteX43" fmla="*/ 9757 w 9958"/>
              <a:gd name="connsiteY43" fmla="*/ 1493 h 10000"/>
              <a:gd name="connsiteX44" fmla="*/ 9812 w 9958"/>
              <a:gd name="connsiteY44" fmla="*/ 1503 h 10000"/>
              <a:gd name="connsiteX45" fmla="*/ 9864 w 9958"/>
              <a:gd name="connsiteY45" fmla="*/ 1539 h 10000"/>
              <a:gd name="connsiteX46" fmla="*/ 9879 w 9958"/>
              <a:gd name="connsiteY46" fmla="*/ 1548 h 10000"/>
              <a:gd name="connsiteX47" fmla="*/ 9897 w 9958"/>
              <a:gd name="connsiteY47" fmla="*/ 1387 h 10000"/>
              <a:gd name="connsiteX48" fmla="*/ 9946 w 9958"/>
              <a:gd name="connsiteY48" fmla="*/ 769 h 10000"/>
              <a:gd name="connsiteX49" fmla="*/ 9958 w 9958"/>
              <a:gd name="connsiteY49" fmla="*/ 583 h 10000"/>
              <a:gd name="connsiteX50" fmla="*/ 9958 w 9958"/>
              <a:gd name="connsiteY50" fmla="*/ 537 h 10000"/>
              <a:gd name="connsiteX51" fmla="*/ 9946 w 9958"/>
              <a:gd name="connsiteY51" fmla="*/ 518 h 10000"/>
              <a:gd name="connsiteX52" fmla="*/ 9884 w 9958"/>
              <a:gd name="connsiteY52" fmla="*/ 501 h 10000"/>
              <a:gd name="connsiteX53" fmla="*/ 9595 w 9958"/>
              <a:gd name="connsiteY53" fmla="*/ 430 h 10000"/>
              <a:gd name="connsiteX54" fmla="*/ 9058 w 9958"/>
              <a:gd name="connsiteY54" fmla="*/ 297 h 10000"/>
              <a:gd name="connsiteX55" fmla="*/ 8627 w 9958"/>
              <a:gd name="connsiteY55" fmla="*/ 207 h 10000"/>
              <a:gd name="connsiteX56" fmla="*/ 8185 w 9958"/>
              <a:gd name="connsiteY56" fmla="*/ 125 h 10000"/>
              <a:gd name="connsiteX57" fmla="*/ 7668 w 9958"/>
              <a:gd name="connsiteY57" fmla="*/ 54 h 10000"/>
              <a:gd name="connsiteX58" fmla="*/ 7096 w 9958"/>
              <a:gd name="connsiteY58" fmla="*/ 0 h 10000"/>
              <a:gd name="connsiteX59" fmla="*/ 6495 w 9958"/>
              <a:gd name="connsiteY59" fmla="*/ 80 h 10000"/>
              <a:gd name="connsiteX60" fmla="*/ 5802 w 9958"/>
              <a:gd name="connsiteY60" fmla="*/ 331 h 10000"/>
              <a:gd name="connsiteX61" fmla="*/ 5051 w 9958"/>
              <a:gd name="connsiteY61" fmla="*/ 850 h 10000"/>
              <a:gd name="connsiteX62" fmla="*/ 4295 w 9958"/>
              <a:gd name="connsiteY62" fmla="*/ 1583 h 10000"/>
              <a:gd name="connsiteX63" fmla="*/ 3533 w 9958"/>
              <a:gd name="connsiteY63" fmla="*/ 2477 h 10000"/>
              <a:gd name="connsiteX64" fmla="*/ 2932 w 9958"/>
              <a:gd name="connsiteY64" fmla="*/ 3201 h 10000"/>
              <a:gd name="connsiteX65" fmla="*/ 2486 w 9958"/>
              <a:gd name="connsiteY65" fmla="*/ 3739 h 10000"/>
              <a:gd name="connsiteX66" fmla="*/ 2036 w 9958"/>
              <a:gd name="connsiteY66" fmla="*/ 4275 h 10000"/>
              <a:gd name="connsiteX67" fmla="*/ 1804 w 9958"/>
              <a:gd name="connsiteY67" fmla="*/ 4561 h 10000"/>
              <a:gd name="connsiteX68" fmla="*/ 1641 w 9958"/>
              <a:gd name="connsiteY68" fmla="*/ 4705 h 10000"/>
              <a:gd name="connsiteX69" fmla="*/ 1440 w 9958"/>
              <a:gd name="connsiteY69" fmla="*/ 4767 h 10000"/>
              <a:gd name="connsiteX70" fmla="*/ 1222 w 9958"/>
              <a:gd name="connsiteY70" fmla="*/ 4767 h 10000"/>
              <a:gd name="connsiteX71" fmla="*/ 1069 w 9958"/>
              <a:gd name="connsiteY71" fmla="*/ 4722 h 10000"/>
              <a:gd name="connsiteX72" fmla="*/ 926 w 9958"/>
              <a:gd name="connsiteY72" fmla="*/ 4597 h 10000"/>
              <a:gd name="connsiteX73" fmla="*/ 811 w 9958"/>
              <a:gd name="connsiteY73" fmla="*/ 4509 h 10000"/>
              <a:gd name="connsiteX74" fmla="*/ 719 w 9958"/>
              <a:gd name="connsiteY74" fmla="*/ 4383 h 10000"/>
              <a:gd name="connsiteX75" fmla="*/ 429 w 9958"/>
              <a:gd name="connsiteY75" fmla="*/ 3748 h 10000"/>
              <a:gd name="connsiteX0" fmla="*/ 431 w 10000"/>
              <a:gd name="connsiteY0" fmla="*/ 3748 h 10000"/>
              <a:gd name="connsiteX1" fmla="*/ 0 w 10000"/>
              <a:gd name="connsiteY1" fmla="*/ 4223 h 10000"/>
              <a:gd name="connsiteX2" fmla="*/ 395 w 10000"/>
              <a:gd name="connsiteY2" fmla="*/ 5304 h 10000"/>
              <a:gd name="connsiteX3" fmla="*/ 662 w 10000"/>
              <a:gd name="connsiteY3" fmla="*/ 5770 h 10000"/>
              <a:gd name="connsiteX4" fmla="*/ 1061 w 10000"/>
              <a:gd name="connsiteY4" fmla="*/ 6360 h 10000"/>
              <a:gd name="connsiteX5" fmla="*/ 1324 w 10000"/>
              <a:gd name="connsiteY5" fmla="*/ 6754 h 10000"/>
              <a:gd name="connsiteX6" fmla="*/ 1489 w 10000"/>
              <a:gd name="connsiteY6" fmla="*/ 6986 h 10000"/>
              <a:gd name="connsiteX7" fmla="*/ 1579 w 10000"/>
              <a:gd name="connsiteY7" fmla="*/ 7137 h 10000"/>
              <a:gd name="connsiteX8" fmla="*/ 2630 w 10000"/>
              <a:gd name="connsiteY8" fmla="*/ 7675 h 10000"/>
              <a:gd name="connsiteX9" fmla="*/ 6591 w 10000"/>
              <a:gd name="connsiteY9" fmla="*/ 9535 h 10000"/>
              <a:gd name="connsiteX10" fmla="*/ 7597 w 10000"/>
              <a:gd name="connsiteY10" fmla="*/ 10000 h 10000"/>
              <a:gd name="connsiteX11" fmla="*/ 7604 w 10000"/>
              <a:gd name="connsiteY11" fmla="*/ 9982 h 10000"/>
              <a:gd name="connsiteX12" fmla="*/ 7720 w 10000"/>
              <a:gd name="connsiteY12" fmla="*/ 8569 h 10000"/>
              <a:gd name="connsiteX13" fmla="*/ 8149 w 10000"/>
              <a:gd name="connsiteY13" fmla="*/ 3166 h 10000"/>
              <a:gd name="connsiteX14" fmla="*/ 8264 w 10000"/>
              <a:gd name="connsiteY14" fmla="*/ 1798 h 10000"/>
              <a:gd name="connsiteX15" fmla="*/ 8267 w 10000"/>
              <a:gd name="connsiteY15" fmla="*/ 1726 h 10000"/>
              <a:gd name="connsiteX16" fmla="*/ 8270 w 10000"/>
              <a:gd name="connsiteY16" fmla="*/ 1593 h 10000"/>
              <a:gd name="connsiteX17" fmla="*/ 8270 w 10000"/>
              <a:gd name="connsiteY17" fmla="*/ 1493 h 10000"/>
              <a:gd name="connsiteX18" fmla="*/ 8275 w 10000"/>
              <a:gd name="connsiteY18" fmla="*/ 1440 h 10000"/>
              <a:gd name="connsiteX19" fmla="*/ 8294 w 10000"/>
              <a:gd name="connsiteY19" fmla="*/ 1413 h 10000"/>
              <a:gd name="connsiteX20" fmla="*/ 8326 w 10000"/>
              <a:gd name="connsiteY20" fmla="*/ 1431 h 10000"/>
              <a:gd name="connsiteX21" fmla="*/ 8403 w 10000"/>
              <a:gd name="connsiteY21" fmla="*/ 1484 h 10000"/>
              <a:gd name="connsiteX22" fmla="*/ 8494 w 10000"/>
              <a:gd name="connsiteY22" fmla="*/ 1556 h 10000"/>
              <a:gd name="connsiteX23" fmla="*/ 8582 w 10000"/>
              <a:gd name="connsiteY23" fmla="*/ 1618 h 10000"/>
              <a:gd name="connsiteX24" fmla="*/ 8693 w 10000"/>
              <a:gd name="connsiteY24" fmla="*/ 1680 h 10000"/>
              <a:gd name="connsiteX25" fmla="*/ 8807 w 10000"/>
              <a:gd name="connsiteY25" fmla="*/ 1761 h 10000"/>
              <a:gd name="connsiteX26" fmla="*/ 8981 w 10000"/>
              <a:gd name="connsiteY26" fmla="*/ 1924 h 10000"/>
              <a:gd name="connsiteX27" fmla="*/ 9200 w 10000"/>
              <a:gd name="connsiteY27" fmla="*/ 2147 h 10000"/>
              <a:gd name="connsiteX28" fmla="*/ 9517 w 10000"/>
              <a:gd name="connsiteY28" fmla="*/ 2459 h 10000"/>
              <a:gd name="connsiteX29" fmla="*/ 9686 w 10000"/>
              <a:gd name="connsiteY29" fmla="*/ 2622 h 10000"/>
              <a:gd name="connsiteX30" fmla="*/ 9737 w 10000"/>
              <a:gd name="connsiteY30" fmla="*/ 2666 h 10000"/>
              <a:gd name="connsiteX31" fmla="*/ 9753 w 10000"/>
              <a:gd name="connsiteY31" fmla="*/ 2666 h 10000"/>
              <a:gd name="connsiteX32" fmla="*/ 9764 w 10000"/>
              <a:gd name="connsiteY32" fmla="*/ 2640 h 10000"/>
              <a:gd name="connsiteX33" fmla="*/ 9780 w 10000"/>
              <a:gd name="connsiteY33" fmla="*/ 2459 h 10000"/>
              <a:gd name="connsiteX34" fmla="*/ 9821 w 10000"/>
              <a:gd name="connsiteY34" fmla="*/ 2057 h 10000"/>
              <a:gd name="connsiteX35" fmla="*/ 9840 w 10000"/>
              <a:gd name="connsiteY35" fmla="*/ 1915 h 10000"/>
              <a:gd name="connsiteX36" fmla="*/ 9853 w 10000"/>
              <a:gd name="connsiteY36" fmla="*/ 1852 h 10000"/>
              <a:gd name="connsiteX37" fmla="*/ 9853 w 10000"/>
              <a:gd name="connsiteY37" fmla="*/ 1826 h 10000"/>
              <a:gd name="connsiteX38" fmla="*/ 9829 w 10000"/>
              <a:gd name="connsiteY38" fmla="*/ 1816 h 10000"/>
              <a:gd name="connsiteX39" fmla="*/ 9796 w 10000"/>
              <a:gd name="connsiteY39" fmla="*/ 1780 h 10000"/>
              <a:gd name="connsiteX40" fmla="*/ 9775 w 10000"/>
              <a:gd name="connsiteY40" fmla="*/ 1708 h 10000"/>
              <a:gd name="connsiteX41" fmla="*/ 9768 w 10000"/>
              <a:gd name="connsiteY41" fmla="*/ 1583 h 10000"/>
              <a:gd name="connsiteX42" fmla="*/ 9798 w 10000"/>
              <a:gd name="connsiteY42" fmla="*/ 1493 h 10000"/>
              <a:gd name="connsiteX43" fmla="*/ 9853 w 10000"/>
              <a:gd name="connsiteY43" fmla="*/ 1503 h 10000"/>
              <a:gd name="connsiteX44" fmla="*/ 9906 w 10000"/>
              <a:gd name="connsiteY44" fmla="*/ 1539 h 10000"/>
              <a:gd name="connsiteX45" fmla="*/ 9921 w 10000"/>
              <a:gd name="connsiteY45" fmla="*/ 1548 h 10000"/>
              <a:gd name="connsiteX46" fmla="*/ 9939 w 10000"/>
              <a:gd name="connsiteY46" fmla="*/ 1387 h 10000"/>
              <a:gd name="connsiteX47" fmla="*/ 9988 w 10000"/>
              <a:gd name="connsiteY47" fmla="*/ 769 h 10000"/>
              <a:gd name="connsiteX48" fmla="*/ 10000 w 10000"/>
              <a:gd name="connsiteY48" fmla="*/ 583 h 10000"/>
              <a:gd name="connsiteX49" fmla="*/ 10000 w 10000"/>
              <a:gd name="connsiteY49" fmla="*/ 537 h 10000"/>
              <a:gd name="connsiteX50" fmla="*/ 9988 w 10000"/>
              <a:gd name="connsiteY50" fmla="*/ 518 h 10000"/>
              <a:gd name="connsiteX51" fmla="*/ 9926 w 10000"/>
              <a:gd name="connsiteY51" fmla="*/ 501 h 10000"/>
              <a:gd name="connsiteX52" fmla="*/ 9635 w 10000"/>
              <a:gd name="connsiteY52" fmla="*/ 430 h 10000"/>
              <a:gd name="connsiteX53" fmla="*/ 9096 w 10000"/>
              <a:gd name="connsiteY53" fmla="*/ 297 h 10000"/>
              <a:gd name="connsiteX54" fmla="*/ 8663 w 10000"/>
              <a:gd name="connsiteY54" fmla="*/ 207 h 10000"/>
              <a:gd name="connsiteX55" fmla="*/ 8220 w 10000"/>
              <a:gd name="connsiteY55" fmla="*/ 125 h 10000"/>
              <a:gd name="connsiteX56" fmla="*/ 7700 w 10000"/>
              <a:gd name="connsiteY56" fmla="*/ 54 h 10000"/>
              <a:gd name="connsiteX57" fmla="*/ 7126 w 10000"/>
              <a:gd name="connsiteY57" fmla="*/ 0 h 10000"/>
              <a:gd name="connsiteX58" fmla="*/ 6522 w 10000"/>
              <a:gd name="connsiteY58" fmla="*/ 80 h 10000"/>
              <a:gd name="connsiteX59" fmla="*/ 5826 w 10000"/>
              <a:gd name="connsiteY59" fmla="*/ 331 h 10000"/>
              <a:gd name="connsiteX60" fmla="*/ 5072 w 10000"/>
              <a:gd name="connsiteY60" fmla="*/ 850 h 10000"/>
              <a:gd name="connsiteX61" fmla="*/ 4313 w 10000"/>
              <a:gd name="connsiteY61" fmla="*/ 1583 h 10000"/>
              <a:gd name="connsiteX62" fmla="*/ 3548 w 10000"/>
              <a:gd name="connsiteY62" fmla="*/ 2477 h 10000"/>
              <a:gd name="connsiteX63" fmla="*/ 2944 w 10000"/>
              <a:gd name="connsiteY63" fmla="*/ 3201 h 10000"/>
              <a:gd name="connsiteX64" fmla="*/ 2496 w 10000"/>
              <a:gd name="connsiteY64" fmla="*/ 3739 h 10000"/>
              <a:gd name="connsiteX65" fmla="*/ 2045 w 10000"/>
              <a:gd name="connsiteY65" fmla="*/ 4275 h 10000"/>
              <a:gd name="connsiteX66" fmla="*/ 1812 w 10000"/>
              <a:gd name="connsiteY66" fmla="*/ 4561 h 10000"/>
              <a:gd name="connsiteX67" fmla="*/ 1648 w 10000"/>
              <a:gd name="connsiteY67" fmla="*/ 4705 h 10000"/>
              <a:gd name="connsiteX68" fmla="*/ 1446 w 10000"/>
              <a:gd name="connsiteY68" fmla="*/ 4767 h 10000"/>
              <a:gd name="connsiteX69" fmla="*/ 1227 w 10000"/>
              <a:gd name="connsiteY69" fmla="*/ 4767 h 10000"/>
              <a:gd name="connsiteX70" fmla="*/ 1074 w 10000"/>
              <a:gd name="connsiteY70" fmla="*/ 4722 h 10000"/>
              <a:gd name="connsiteX71" fmla="*/ 930 w 10000"/>
              <a:gd name="connsiteY71" fmla="*/ 4597 h 10000"/>
              <a:gd name="connsiteX72" fmla="*/ 814 w 10000"/>
              <a:gd name="connsiteY72" fmla="*/ 4509 h 10000"/>
              <a:gd name="connsiteX73" fmla="*/ 722 w 10000"/>
              <a:gd name="connsiteY73" fmla="*/ 4383 h 10000"/>
              <a:gd name="connsiteX74" fmla="*/ 431 w 10000"/>
              <a:gd name="connsiteY74" fmla="*/ 3748 h 10000"/>
              <a:gd name="connsiteX0" fmla="*/ 56 w 9625"/>
              <a:gd name="connsiteY0" fmla="*/ 3748 h 10000"/>
              <a:gd name="connsiteX1" fmla="*/ 20 w 9625"/>
              <a:gd name="connsiteY1" fmla="*/ 5304 h 10000"/>
              <a:gd name="connsiteX2" fmla="*/ 287 w 9625"/>
              <a:gd name="connsiteY2" fmla="*/ 5770 h 10000"/>
              <a:gd name="connsiteX3" fmla="*/ 686 w 9625"/>
              <a:gd name="connsiteY3" fmla="*/ 6360 h 10000"/>
              <a:gd name="connsiteX4" fmla="*/ 949 w 9625"/>
              <a:gd name="connsiteY4" fmla="*/ 6754 h 10000"/>
              <a:gd name="connsiteX5" fmla="*/ 1114 w 9625"/>
              <a:gd name="connsiteY5" fmla="*/ 6986 h 10000"/>
              <a:gd name="connsiteX6" fmla="*/ 1204 w 9625"/>
              <a:gd name="connsiteY6" fmla="*/ 7137 h 10000"/>
              <a:gd name="connsiteX7" fmla="*/ 2255 w 9625"/>
              <a:gd name="connsiteY7" fmla="*/ 7675 h 10000"/>
              <a:gd name="connsiteX8" fmla="*/ 6216 w 9625"/>
              <a:gd name="connsiteY8" fmla="*/ 9535 h 10000"/>
              <a:gd name="connsiteX9" fmla="*/ 7222 w 9625"/>
              <a:gd name="connsiteY9" fmla="*/ 10000 h 10000"/>
              <a:gd name="connsiteX10" fmla="*/ 7229 w 9625"/>
              <a:gd name="connsiteY10" fmla="*/ 9982 h 10000"/>
              <a:gd name="connsiteX11" fmla="*/ 7345 w 9625"/>
              <a:gd name="connsiteY11" fmla="*/ 8569 h 10000"/>
              <a:gd name="connsiteX12" fmla="*/ 7774 w 9625"/>
              <a:gd name="connsiteY12" fmla="*/ 3166 h 10000"/>
              <a:gd name="connsiteX13" fmla="*/ 7889 w 9625"/>
              <a:gd name="connsiteY13" fmla="*/ 1798 h 10000"/>
              <a:gd name="connsiteX14" fmla="*/ 7892 w 9625"/>
              <a:gd name="connsiteY14" fmla="*/ 1726 h 10000"/>
              <a:gd name="connsiteX15" fmla="*/ 7895 w 9625"/>
              <a:gd name="connsiteY15" fmla="*/ 1593 h 10000"/>
              <a:gd name="connsiteX16" fmla="*/ 7895 w 9625"/>
              <a:gd name="connsiteY16" fmla="*/ 1493 h 10000"/>
              <a:gd name="connsiteX17" fmla="*/ 7900 w 9625"/>
              <a:gd name="connsiteY17" fmla="*/ 1440 h 10000"/>
              <a:gd name="connsiteX18" fmla="*/ 7919 w 9625"/>
              <a:gd name="connsiteY18" fmla="*/ 1413 h 10000"/>
              <a:gd name="connsiteX19" fmla="*/ 7951 w 9625"/>
              <a:gd name="connsiteY19" fmla="*/ 1431 h 10000"/>
              <a:gd name="connsiteX20" fmla="*/ 8028 w 9625"/>
              <a:gd name="connsiteY20" fmla="*/ 1484 h 10000"/>
              <a:gd name="connsiteX21" fmla="*/ 8119 w 9625"/>
              <a:gd name="connsiteY21" fmla="*/ 1556 h 10000"/>
              <a:gd name="connsiteX22" fmla="*/ 8207 w 9625"/>
              <a:gd name="connsiteY22" fmla="*/ 1618 h 10000"/>
              <a:gd name="connsiteX23" fmla="*/ 8318 w 9625"/>
              <a:gd name="connsiteY23" fmla="*/ 1680 h 10000"/>
              <a:gd name="connsiteX24" fmla="*/ 8432 w 9625"/>
              <a:gd name="connsiteY24" fmla="*/ 1761 h 10000"/>
              <a:gd name="connsiteX25" fmla="*/ 8606 w 9625"/>
              <a:gd name="connsiteY25" fmla="*/ 1924 h 10000"/>
              <a:gd name="connsiteX26" fmla="*/ 8825 w 9625"/>
              <a:gd name="connsiteY26" fmla="*/ 2147 h 10000"/>
              <a:gd name="connsiteX27" fmla="*/ 9142 w 9625"/>
              <a:gd name="connsiteY27" fmla="*/ 2459 h 10000"/>
              <a:gd name="connsiteX28" fmla="*/ 9311 w 9625"/>
              <a:gd name="connsiteY28" fmla="*/ 2622 h 10000"/>
              <a:gd name="connsiteX29" fmla="*/ 9362 w 9625"/>
              <a:gd name="connsiteY29" fmla="*/ 2666 h 10000"/>
              <a:gd name="connsiteX30" fmla="*/ 9378 w 9625"/>
              <a:gd name="connsiteY30" fmla="*/ 2666 h 10000"/>
              <a:gd name="connsiteX31" fmla="*/ 9389 w 9625"/>
              <a:gd name="connsiteY31" fmla="*/ 2640 h 10000"/>
              <a:gd name="connsiteX32" fmla="*/ 9405 w 9625"/>
              <a:gd name="connsiteY32" fmla="*/ 2459 h 10000"/>
              <a:gd name="connsiteX33" fmla="*/ 9446 w 9625"/>
              <a:gd name="connsiteY33" fmla="*/ 2057 h 10000"/>
              <a:gd name="connsiteX34" fmla="*/ 9465 w 9625"/>
              <a:gd name="connsiteY34" fmla="*/ 1915 h 10000"/>
              <a:gd name="connsiteX35" fmla="*/ 9478 w 9625"/>
              <a:gd name="connsiteY35" fmla="*/ 1852 h 10000"/>
              <a:gd name="connsiteX36" fmla="*/ 9478 w 9625"/>
              <a:gd name="connsiteY36" fmla="*/ 1826 h 10000"/>
              <a:gd name="connsiteX37" fmla="*/ 9454 w 9625"/>
              <a:gd name="connsiteY37" fmla="*/ 1816 h 10000"/>
              <a:gd name="connsiteX38" fmla="*/ 9421 w 9625"/>
              <a:gd name="connsiteY38" fmla="*/ 1780 h 10000"/>
              <a:gd name="connsiteX39" fmla="*/ 9400 w 9625"/>
              <a:gd name="connsiteY39" fmla="*/ 1708 h 10000"/>
              <a:gd name="connsiteX40" fmla="*/ 9393 w 9625"/>
              <a:gd name="connsiteY40" fmla="*/ 1583 h 10000"/>
              <a:gd name="connsiteX41" fmla="*/ 9423 w 9625"/>
              <a:gd name="connsiteY41" fmla="*/ 1493 h 10000"/>
              <a:gd name="connsiteX42" fmla="*/ 9478 w 9625"/>
              <a:gd name="connsiteY42" fmla="*/ 1503 h 10000"/>
              <a:gd name="connsiteX43" fmla="*/ 9531 w 9625"/>
              <a:gd name="connsiteY43" fmla="*/ 1539 h 10000"/>
              <a:gd name="connsiteX44" fmla="*/ 9546 w 9625"/>
              <a:gd name="connsiteY44" fmla="*/ 1548 h 10000"/>
              <a:gd name="connsiteX45" fmla="*/ 9564 w 9625"/>
              <a:gd name="connsiteY45" fmla="*/ 1387 h 10000"/>
              <a:gd name="connsiteX46" fmla="*/ 9613 w 9625"/>
              <a:gd name="connsiteY46" fmla="*/ 769 h 10000"/>
              <a:gd name="connsiteX47" fmla="*/ 9625 w 9625"/>
              <a:gd name="connsiteY47" fmla="*/ 583 h 10000"/>
              <a:gd name="connsiteX48" fmla="*/ 9625 w 9625"/>
              <a:gd name="connsiteY48" fmla="*/ 537 h 10000"/>
              <a:gd name="connsiteX49" fmla="*/ 9613 w 9625"/>
              <a:gd name="connsiteY49" fmla="*/ 518 h 10000"/>
              <a:gd name="connsiteX50" fmla="*/ 9551 w 9625"/>
              <a:gd name="connsiteY50" fmla="*/ 501 h 10000"/>
              <a:gd name="connsiteX51" fmla="*/ 9260 w 9625"/>
              <a:gd name="connsiteY51" fmla="*/ 430 h 10000"/>
              <a:gd name="connsiteX52" fmla="*/ 8721 w 9625"/>
              <a:gd name="connsiteY52" fmla="*/ 297 h 10000"/>
              <a:gd name="connsiteX53" fmla="*/ 8288 w 9625"/>
              <a:gd name="connsiteY53" fmla="*/ 207 h 10000"/>
              <a:gd name="connsiteX54" fmla="*/ 7845 w 9625"/>
              <a:gd name="connsiteY54" fmla="*/ 125 h 10000"/>
              <a:gd name="connsiteX55" fmla="*/ 7325 w 9625"/>
              <a:gd name="connsiteY55" fmla="*/ 54 h 10000"/>
              <a:gd name="connsiteX56" fmla="*/ 6751 w 9625"/>
              <a:gd name="connsiteY56" fmla="*/ 0 h 10000"/>
              <a:gd name="connsiteX57" fmla="*/ 6147 w 9625"/>
              <a:gd name="connsiteY57" fmla="*/ 80 h 10000"/>
              <a:gd name="connsiteX58" fmla="*/ 5451 w 9625"/>
              <a:gd name="connsiteY58" fmla="*/ 331 h 10000"/>
              <a:gd name="connsiteX59" fmla="*/ 4697 w 9625"/>
              <a:gd name="connsiteY59" fmla="*/ 850 h 10000"/>
              <a:gd name="connsiteX60" fmla="*/ 3938 w 9625"/>
              <a:gd name="connsiteY60" fmla="*/ 1583 h 10000"/>
              <a:gd name="connsiteX61" fmla="*/ 3173 w 9625"/>
              <a:gd name="connsiteY61" fmla="*/ 2477 h 10000"/>
              <a:gd name="connsiteX62" fmla="*/ 2569 w 9625"/>
              <a:gd name="connsiteY62" fmla="*/ 3201 h 10000"/>
              <a:gd name="connsiteX63" fmla="*/ 2121 w 9625"/>
              <a:gd name="connsiteY63" fmla="*/ 3739 h 10000"/>
              <a:gd name="connsiteX64" fmla="*/ 1670 w 9625"/>
              <a:gd name="connsiteY64" fmla="*/ 4275 h 10000"/>
              <a:gd name="connsiteX65" fmla="*/ 1437 w 9625"/>
              <a:gd name="connsiteY65" fmla="*/ 4561 h 10000"/>
              <a:gd name="connsiteX66" fmla="*/ 1273 w 9625"/>
              <a:gd name="connsiteY66" fmla="*/ 4705 h 10000"/>
              <a:gd name="connsiteX67" fmla="*/ 1071 w 9625"/>
              <a:gd name="connsiteY67" fmla="*/ 4767 h 10000"/>
              <a:gd name="connsiteX68" fmla="*/ 852 w 9625"/>
              <a:gd name="connsiteY68" fmla="*/ 4767 h 10000"/>
              <a:gd name="connsiteX69" fmla="*/ 699 w 9625"/>
              <a:gd name="connsiteY69" fmla="*/ 4722 h 10000"/>
              <a:gd name="connsiteX70" fmla="*/ 555 w 9625"/>
              <a:gd name="connsiteY70" fmla="*/ 4597 h 10000"/>
              <a:gd name="connsiteX71" fmla="*/ 439 w 9625"/>
              <a:gd name="connsiteY71" fmla="*/ 4509 h 10000"/>
              <a:gd name="connsiteX72" fmla="*/ 347 w 9625"/>
              <a:gd name="connsiteY72" fmla="*/ 4383 h 10000"/>
              <a:gd name="connsiteX73" fmla="*/ 56 w 9625"/>
              <a:gd name="connsiteY73" fmla="*/ 3748 h 10000"/>
              <a:gd name="connsiteX0" fmla="*/ 340 w 9979"/>
              <a:gd name="connsiteY0" fmla="*/ 4383 h 10000"/>
              <a:gd name="connsiteX1" fmla="*/ 0 w 9979"/>
              <a:gd name="connsiteY1" fmla="*/ 5304 h 10000"/>
              <a:gd name="connsiteX2" fmla="*/ 277 w 9979"/>
              <a:gd name="connsiteY2" fmla="*/ 5770 h 10000"/>
              <a:gd name="connsiteX3" fmla="*/ 692 w 9979"/>
              <a:gd name="connsiteY3" fmla="*/ 6360 h 10000"/>
              <a:gd name="connsiteX4" fmla="*/ 965 w 9979"/>
              <a:gd name="connsiteY4" fmla="*/ 6754 h 10000"/>
              <a:gd name="connsiteX5" fmla="*/ 1136 w 9979"/>
              <a:gd name="connsiteY5" fmla="*/ 6986 h 10000"/>
              <a:gd name="connsiteX6" fmla="*/ 1230 w 9979"/>
              <a:gd name="connsiteY6" fmla="*/ 7137 h 10000"/>
              <a:gd name="connsiteX7" fmla="*/ 2322 w 9979"/>
              <a:gd name="connsiteY7" fmla="*/ 7675 h 10000"/>
              <a:gd name="connsiteX8" fmla="*/ 6437 w 9979"/>
              <a:gd name="connsiteY8" fmla="*/ 9535 h 10000"/>
              <a:gd name="connsiteX9" fmla="*/ 7482 w 9979"/>
              <a:gd name="connsiteY9" fmla="*/ 10000 h 10000"/>
              <a:gd name="connsiteX10" fmla="*/ 7490 w 9979"/>
              <a:gd name="connsiteY10" fmla="*/ 9982 h 10000"/>
              <a:gd name="connsiteX11" fmla="*/ 7610 w 9979"/>
              <a:gd name="connsiteY11" fmla="*/ 8569 h 10000"/>
              <a:gd name="connsiteX12" fmla="*/ 8056 w 9979"/>
              <a:gd name="connsiteY12" fmla="*/ 3166 h 10000"/>
              <a:gd name="connsiteX13" fmla="*/ 8175 w 9979"/>
              <a:gd name="connsiteY13" fmla="*/ 1798 h 10000"/>
              <a:gd name="connsiteX14" fmla="*/ 8178 w 9979"/>
              <a:gd name="connsiteY14" fmla="*/ 1726 h 10000"/>
              <a:gd name="connsiteX15" fmla="*/ 8182 w 9979"/>
              <a:gd name="connsiteY15" fmla="*/ 1593 h 10000"/>
              <a:gd name="connsiteX16" fmla="*/ 8182 w 9979"/>
              <a:gd name="connsiteY16" fmla="*/ 1493 h 10000"/>
              <a:gd name="connsiteX17" fmla="*/ 8187 w 9979"/>
              <a:gd name="connsiteY17" fmla="*/ 1440 h 10000"/>
              <a:gd name="connsiteX18" fmla="*/ 8207 w 9979"/>
              <a:gd name="connsiteY18" fmla="*/ 1413 h 10000"/>
              <a:gd name="connsiteX19" fmla="*/ 8240 w 9979"/>
              <a:gd name="connsiteY19" fmla="*/ 1431 h 10000"/>
              <a:gd name="connsiteX20" fmla="*/ 8320 w 9979"/>
              <a:gd name="connsiteY20" fmla="*/ 1484 h 10000"/>
              <a:gd name="connsiteX21" fmla="*/ 8414 w 9979"/>
              <a:gd name="connsiteY21" fmla="*/ 1556 h 10000"/>
              <a:gd name="connsiteX22" fmla="*/ 8506 w 9979"/>
              <a:gd name="connsiteY22" fmla="*/ 1618 h 10000"/>
              <a:gd name="connsiteX23" fmla="*/ 8621 w 9979"/>
              <a:gd name="connsiteY23" fmla="*/ 1680 h 10000"/>
              <a:gd name="connsiteX24" fmla="*/ 8740 w 9979"/>
              <a:gd name="connsiteY24" fmla="*/ 1761 h 10000"/>
              <a:gd name="connsiteX25" fmla="*/ 8920 w 9979"/>
              <a:gd name="connsiteY25" fmla="*/ 1924 h 10000"/>
              <a:gd name="connsiteX26" fmla="*/ 9148 w 9979"/>
              <a:gd name="connsiteY26" fmla="*/ 2147 h 10000"/>
              <a:gd name="connsiteX27" fmla="*/ 9477 w 9979"/>
              <a:gd name="connsiteY27" fmla="*/ 2459 h 10000"/>
              <a:gd name="connsiteX28" fmla="*/ 9653 w 9979"/>
              <a:gd name="connsiteY28" fmla="*/ 2622 h 10000"/>
              <a:gd name="connsiteX29" fmla="*/ 9706 w 9979"/>
              <a:gd name="connsiteY29" fmla="*/ 2666 h 10000"/>
              <a:gd name="connsiteX30" fmla="*/ 9722 w 9979"/>
              <a:gd name="connsiteY30" fmla="*/ 2666 h 10000"/>
              <a:gd name="connsiteX31" fmla="*/ 9734 w 9979"/>
              <a:gd name="connsiteY31" fmla="*/ 2640 h 10000"/>
              <a:gd name="connsiteX32" fmla="*/ 9750 w 9979"/>
              <a:gd name="connsiteY32" fmla="*/ 2459 h 10000"/>
              <a:gd name="connsiteX33" fmla="*/ 9793 w 9979"/>
              <a:gd name="connsiteY33" fmla="*/ 2057 h 10000"/>
              <a:gd name="connsiteX34" fmla="*/ 9813 w 9979"/>
              <a:gd name="connsiteY34" fmla="*/ 1915 h 10000"/>
              <a:gd name="connsiteX35" fmla="*/ 9826 w 9979"/>
              <a:gd name="connsiteY35" fmla="*/ 1852 h 10000"/>
              <a:gd name="connsiteX36" fmla="*/ 9826 w 9979"/>
              <a:gd name="connsiteY36" fmla="*/ 1826 h 10000"/>
              <a:gd name="connsiteX37" fmla="*/ 9801 w 9979"/>
              <a:gd name="connsiteY37" fmla="*/ 1816 h 10000"/>
              <a:gd name="connsiteX38" fmla="*/ 9767 w 9979"/>
              <a:gd name="connsiteY38" fmla="*/ 1780 h 10000"/>
              <a:gd name="connsiteX39" fmla="*/ 9745 w 9979"/>
              <a:gd name="connsiteY39" fmla="*/ 1708 h 10000"/>
              <a:gd name="connsiteX40" fmla="*/ 9738 w 9979"/>
              <a:gd name="connsiteY40" fmla="*/ 1583 h 10000"/>
              <a:gd name="connsiteX41" fmla="*/ 9769 w 9979"/>
              <a:gd name="connsiteY41" fmla="*/ 1493 h 10000"/>
              <a:gd name="connsiteX42" fmla="*/ 9826 w 9979"/>
              <a:gd name="connsiteY42" fmla="*/ 1503 h 10000"/>
              <a:gd name="connsiteX43" fmla="*/ 9881 w 9979"/>
              <a:gd name="connsiteY43" fmla="*/ 1539 h 10000"/>
              <a:gd name="connsiteX44" fmla="*/ 9897 w 9979"/>
              <a:gd name="connsiteY44" fmla="*/ 1548 h 10000"/>
              <a:gd name="connsiteX45" fmla="*/ 9916 w 9979"/>
              <a:gd name="connsiteY45" fmla="*/ 1387 h 10000"/>
              <a:gd name="connsiteX46" fmla="*/ 9967 w 9979"/>
              <a:gd name="connsiteY46" fmla="*/ 769 h 10000"/>
              <a:gd name="connsiteX47" fmla="*/ 9979 w 9979"/>
              <a:gd name="connsiteY47" fmla="*/ 583 h 10000"/>
              <a:gd name="connsiteX48" fmla="*/ 9979 w 9979"/>
              <a:gd name="connsiteY48" fmla="*/ 537 h 10000"/>
              <a:gd name="connsiteX49" fmla="*/ 9967 w 9979"/>
              <a:gd name="connsiteY49" fmla="*/ 518 h 10000"/>
              <a:gd name="connsiteX50" fmla="*/ 9902 w 9979"/>
              <a:gd name="connsiteY50" fmla="*/ 501 h 10000"/>
              <a:gd name="connsiteX51" fmla="*/ 9600 w 9979"/>
              <a:gd name="connsiteY51" fmla="*/ 430 h 10000"/>
              <a:gd name="connsiteX52" fmla="*/ 9040 w 9979"/>
              <a:gd name="connsiteY52" fmla="*/ 297 h 10000"/>
              <a:gd name="connsiteX53" fmla="*/ 8590 w 9979"/>
              <a:gd name="connsiteY53" fmla="*/ 207 h 10000"/>
              <a:gd name="connsiteX54" fmla="*/ 8130 w 9979"/>
              <a:gd name="connsiteY54" fmla="*/ 125 h 10000"/>
              <a:gd name="connsiteX55" fmla="*/ 7589 w 9979"/>
              <a:gd name="connsiteY55" fmla="*/ 54 h 10000"/>
              <a:gd name="connsiteX56" fmla="*/ 6993 w 9979"/>
              <a:gd name="connsiteY56" fmla="*/ 0 h 10000"/>
              <a:gd name="connsiteX57" fmla="*/ 6365 w 9979"/>
              <a:gd name="connsiteY57" fmla="*/ 80 h 10000"/>
              <a:gd name="connsiteX58" fmla="*/ 5642 w 9979"/>
              <a:gd name="connsiteY58" fmla="*/ 331 h 10000"/>
              <a:gd name="connsiteX59" fmla="*/ 4859 w 9979"/>
              <a:gd name="connsiteY59" fmla="*/ 850 h 10000"/>
              <a:gd name="connsiteX60" fmla="*/ 4070 w 9979"/>
              <a:gd name="connsiteY60" fmla="*/ 1583 h 10000"/>
              <a:gd name="connsiteX61" fmla="*/ 3276 w 9979"/>
              <a:gd name="connsiteY61" fmla="*/ 2477 h 10000"/>
              <a:gd name="connsiteX62" fmla="*/ 2648 w 9979"/>
              <a:gd name="connsiteY62" fmla="*/ 3201 h 10000"/>
              <a:gd name="connsiteX63" fmla="*/ 2183 w 9979"/>
              <a:gd name="connsiteY63" fmla="*/ 3739 h 10000"/>
              <a:gd name="connsiteX64" fmla="*/ 1714 w 9979"/>
              <a:gd name="connsiteY64" fmla="*/ 4275 h 10000"/>
              <a:gd name="connsiteX65" fmla="*/ 1472 w 9979"/>
              <a:gd name="connsiteY65" fmla="*/ 4561 h 10000"/>
              <a:gd name="connsiteX66" fmla="*/ 1302 w 9979"/>
              <a:gd name="connsiteY66" fmla="*/ 4705 h 10000"/>
              <a:gd name="connsiteX67" fmla="*/ 1092 w 9979"/>
              <a:gd name="connsiteY67" fmla="*/ 4767 h 10000"/>
              <a:gd name="connsiteX68" fmla="*/ 864 w 9979"/>
              <a:gd name="connsiteY68" fmla="*/ 4767 h 10000"/>
              <a:gd name="connsiteX69" fmla="*/ 705 w 9979"/>
              <a:gd name="connsiteY69" fmla="*/ 4722 h 10000"/>
              <a:gd name="connsiteX70" fmla="*/ 556 w 9979"/>
              <a:gd name="connsiteY70" fmla="*/ 4597 h 10000"/>
              <a:gd name="connsiteX71" fmla="*/ 435 w 9979"/>
              <a:gd name="connsiteY71" fmla="*/ 4509 h 10000"/>
              <a:gd name="connsiteX72" fmla="*/ 340 w 9979"/>
              <a:gd name="connsiteY72" fmla="*/ 4383 h 10000"/>
              <a:gd name="connsiteX0" fmla="*/ 82 w 9741"/>
              <a:gd name="connsiteY0" fmla="*/ 4383 h 10000"/>
              <a:gd name="connsiteX1" fmla="*/ 19 w 9741"/>
              <a:gd name="connsiteY1" fmla="*/ 5770 h 10000"/>
              <a:gd name="connsiteX2" fmla="*/ 434 w 9741"/>
              <a:gd name="connsiteY2" fmla="*/ 6360 h 10000"/>
              <a:gd name="connsiteX3" fmla="*/ 708 w 9741"/>
              <a:gd name="connsiteY3" fmla="*/ 6754 h 10000"/>
              <a:gd name="connsiteX4" fmla="*/ 879 w 9741"/>
              <a:gd name="connsiteY4" fmla="*/ 6986 h 10000"/>
              <a:gd name="connsiteX5" fmla="*/ 974 w 9741"/>
              <a:gd name="connsiteY5" fmla="*/ 7137 h 10000"/>
              <a:gd name="connsiteX6" fmla="*/ 2068 w 9741"/>
              <a:gd name="connsiteY6" fmla="*/ 7675 h 10000"/>
              <a:gd name="connsiteX7" fmla="*/ 6192 w 9741"/>
              <a:gd name="connsiteY7" fmla="*/ 9535 h 10000"/>
              <a:gd name="connsiteX8" fmla="*/ 7239 w 9741"/>
              <a:gd name="connsiteY8" fmla="*/ 10000 h 10000"/>
              <a:gd name="connsiteX9" fmla="*/ 7247 w 9741"/>
              <a:gd name="connsiteY9" fmla="*/ 9982 h 10000"/>
              <a:gd name="connsiteX10" fmla="*/ 7367 w 9741"/>
              <a:gd name="connsiteY10" fmla="*/ 8569 h 10000"/>
              <a:gd name="connsiteX11" fmla="*/ 7814 w 9741"/>
              <a:gd name="connsiteY11" fmla="*/ 3166 h 10000"/>
              <a:gd name="connsiteX12" fmla="*/ 7933 w 9741"/>
              <a:gd name="connsiteY12" fmla="*/ 1798 h 10000"/>
              <a:gd name="connsiteX13" fmla="*/ 7936 w 9741"/>
              <a:gd name="connsiteY13" fmla="*/ 1726 h 10000"/>
              <a:gd name="connsiteX14" fmla="*/ 7940 w 9741"/>
              <a:gd name="connsiteY14" fmla="*/ 1593 h 10000"/>
              <a:gd name="connsiteX15" fmla="*/ 7940 w 9741"/>
              <a:gd name="connsiteY15" fmla="*/ 1493 h 10000"/>
              <a:gd name="connsiteX16" fmla="*/ 7945 w 9741"/>
              <a:gd name="connsiteY16" fmla="*/ 1440 h 10000"/>
              <a:gd name="connsiteX17" fmla="*/ 7965 w 9741"/>
              <a:gd name="connsiteY17" fmla="*/ 1413 h 10000"/>
              <a:gd name="connsiteX18" fmla="*/ 7998 w 9741"/>
              <a:gd name="connsiteY18" fmla="*/ 1431 h 10000"/>
              <a:gd name="connsiteX19" fmla="*/ 8079 w 9741"/>
              <a:gd name="connsiteY19" fmla="*/ 1484 h 10000"/>
              <a:gd name="connsiteX20" fmla="*/ 8173 w 9741"/>
              <a:gd name="connsiteY20" fmla="*/ 1556 h 10000"/>
              <a:gd name="connsiteX21" fmla="*/ 8265 w 9741"/>
              <a:gd name="connsiteY21" fmla="*/ 1618 h 10000"/>
              <a:gd name="connsiteX22" fmla="*/ 8380 w 9741"/>
              <a:gd name="connsiteY22" fmla="*/ 1680 h 10000"/>
              <a:gd name="connsiteX23" fmla="*/ 8499 w 9741"/>
              <a:gd name="connsiteY23" fmla="*/ 1761 h 10000"/>
              <a:gd name="connsiteX24" fmla="*/ 8680 w 9741"/>
              <a:gd name="connsiteY24" fmla="*/ 1924 h 10000"/>
              <a:gd name="connsiteX25" fmla="*/ 8908 w 9741"/>
              <a:gd name="connsiteY25" fmla="*/ 2147 h 10000"/>
              <a:gd name="connsiteX26" fmla="*/ 9238 w 9741"/>
              <a:gd name="connsiteY26" fmla="*/ 2459 h 10000"/>
              <a:gd name="connsiteX27" fmla="*/ 9414 w 9741"/>
              <a:gd name="connsiteY27" fmla="*/ 2622 h 10000"/>
              <a:gd name="connsiteX28" fmla="*/ 9467 w 9741"/>
              <a:gd name="connsiteY28" fmla="*/ 2666 h 10000"/>
              <a:gd name="connsiteX29" fmla="*/ 9483 w 9741"/>
              <a:gd name="connsiteY29" fmla="*/ 2666 h 10000"/>
              <a:gd name="connsiteX30" fmla="*/ 9495 w 9741"/>
              <a:gd name="connsiteY30" fmla="*/ 2640 h 10000"/>
              <a:gd name="connsiteX31" fmla="*/ 9512 w 9741"/>
              <a:gd name="connsiteY31" fmla="*/ 2459 h 10000"/>
              <a:gd name="connsiteX32" fmla="*/ 9555 w 9741"/>
              <a:gd name="connsiteY32" fmla="*/ 2057 h 10000"/>
              <a:gd name="connsiteX33" fmla="*/ 9575 w 9741"/>
              <a:gd name="connsiteY33" fmla="*/ 1915 h 10000"/>
              <a:gd name="connsiteX34" fmla="*/ 9588 w 9741"/>
              <a:gd name="connsiteY34" fmla="*/ 1852 h 10000"/>
              <a:gd name="connsiteX35" fmla="*/ 9588 w 9741"/>
              <a:gd name="connsiteY35" fmla="*/ 1826 h 10000"/>
              <a:gd name="connsiteX36" fmla="*/ 9563 w 9741"/>
              <a:gd name="connsiteY36" fmla="*/ 1816 h 10000"/>
              <a:gd name="connsiteX37" fmla="*/ 9529 w 9741"/>
              <a:gd name="connsiteY37" fmla="*/ 1780 h 10000"/>
              <a:gd name="connsiteX38" fmla="*/ 9507 w 9741"/>
              <a:gd name="connsiteY38" fmla="*/ 1708 h 10000"/>
              <a:gd name="connsiteX39" fmla="*/ 9499 w 9741"/>
              <a:gd name="connsiteY39" fmla="*/ 1583 h 10000"/>
              <a:gd name="connsiteX40" fmla="*/ 9531 w 9741"/>
              <a:gd name="connsiteY40" fmla="*/ 1493 h 10000"/>
              <a:gd name="connsiteX41" fmla="*/ 9588 w 9741"/>
              <a:gd name="connsiteY41" fmla="*/ 1503 h 10000"/>
              <a:gd name="connsiteX42" fmla="*/ 9643 w 9741"/>
              <a:gd name="connsiteY42" fmla="*/ 1539 h 10000"/>
              <a:gd name="connsiteX43" fmla="*/ 9659 w 9741"/>
              <a:gd name="connsiteY43" fmla="*/ 1548 h 10000"/>
              <a:gd name="connsiteX44" fmla="*/ 9678 w 9741"/>
              <a:gd name="connsiteY44" fmla="*/ 1387 h 10000"/>
              <a:gd name="connsiteX45" fmla="*/ 9729 w 9741"/>
              <a:gd name="connsiteY45" fmla="*/ 769 h 10000"/>
              <a:gd name="connsiteX46" fmla="*/ 9741 w 9741"/>
              <a:gd name="connsiteY46" fmla="*/ 583 h 10000"/>
              <a:gd name="connsiteX47" fmla="*/ 9741 w 9741"/>
              <a:gd name="connsiteY47" fmla="*/ 537 h 10000"/>
              <a:gd name="connsiteX48" fmla="*/ 9729 w 9741"/>
              <a:gd name="connsiteY48" fmla="*/ 518 h 10000"/>
              <a:gd name="connsiteX49" fmla="*/ 9664 w 9741"/>
              <a:gd name="connsiteY49" fmla="*/ 501 h 10000"/>
              <a:gd name="connsiteX50" fmla="*/ 9361 w 9741"/>
              <a:gd name="connsiteY50" fmla="*/ 430 h 10000"/>
              <a:gd name="connsiteX51" fmla="*/ 8800 w 9741"/>
              <a:gd name="connsiteY51" fmla="*/ 297 h 10000"/>
              <a:gd name="connsiteX52" fmla="*/ 8349 w 9741"/>
              <a:gd name="connsiteY52" fmla="*/ 207 h 10000"/>
              <a:gd name="connsiteX53" fmla="*/ 7888 w 9741"/>
              <a:gd name="connsiteY53" fmla="*/ 125 h 10000"/>
              <a:gd name="connsiteX54" fmla="*/ 7346 w 9741"/>
              <a:gd name="connsiteY54" fmla="*/ 54 h 10000"/>
              <a:gd name="connsiteX55" fmla="*/ 6749 w 9741"/>
              <a:gd name="connsiteY55" fmla="*/ 0 h 10000"/>
              <a:gd name="connsiteX56" fmla="*/ 6119 w 9741"/>
              <a:gd name="connsiteY56" fmla="*/ 80 h 10000"/>
              <a:gd name="connsiteX57" fmla="*/ 5395 w 9741"/>
              <a:gd name="connsiteY57" fmla="*/ 331 h 10000"/>
              <a:gd name="connsiteX58" fmla="*/ 4610 w 9741"/>
              <a:gd name="connsiteY58" fmla="*/ 850 h 10000"/>
              <a:gd name="connsiteX59" fmla="*/ 3820 w 9741"/>
              <a:gd name="connsiteY59" fmla="*/ 1583 h 10000"/>
              <a:gd name="connsiteX60" fmla="*/ 3024 w 9741"/>
              <a:gd name="connsiteY60" fmla="*/ 2477 h 10000"/>
              <a:gd name="connsiteX61" fmla="*/ 2395 w 9741"/>
              <a:gd name="connsiteY61" fmla="*/ 3201 h 10000"/>
              <a:gd name="connsiteX62" fmla="*/ 1929 w 9741"/>
              <a:gd name="connsiteY62" fmla="*/ 3739 h 10000"/>
              <a:gd name="connsiteX63" fmla="*/ 1459 w 9741"/>
              <a:gd name="connsiteY63" fmla="*/ 4275 h 10000"/>
              <a:gd name="connsiteX64" fmla="*/ 1216 w 9741"/>
              <a:gd name="connsiteY64" fmla="*/ 4561 h 10000"/>
              <a:gd name="connsiteX65" fmla="*/ 1046 w 9741"/>
              <a:gd name="connsiteY65" fmla="*/ 4705 h 10000"/>
              <a:gd name="connsiteX66" fmla="*/ 835 w 9741"/>
              <a:gd name="connsiteY66" fmla="*/ 4767 h 10000"/>
              <a:gd name="connsiteX67" fmla="*/ 607 w 9741"/>
              <a:gd name="connsiteY67" fmla="*/ 4767 h 10000"/>
              <a:gd name="connsiteX68" fmla="*/ 447 w 9741"/>
              <a:gd name="connsiteY68" fmla="*/ 4722 h 10000"/>
              <a:gd name="connsiteX69" fmla="*/ 298 w 9741"/>
              <a:gd name="connsiteY69" fmla="*/ 4597 h 10000"/>
              <a:gd name="connsiteX70" fmla="*/ 177 w 9741"/>
              <a:gd name="connsiteY70" fmla="*/ 4509 h 10000"/>
              <a:gd name="connsiteX71" fmla="*/ 82 w 9741"/>
              <a:gd name="connsiteY71" fmla="*/ 4383 h 10000"/>
              <a:gd name="connsiteX0" fmla="*/ 170 w 9988"/>
              <a:gd name="connsiteY0" fmla="*/ 4509 h 10000"/>
              <a:gd name="connsiteX1" fmla="*/ 8 w 9988"/>
              <a:gd name="connsiteY1" fmla="*/ 5770 h 10000"/>
              <a:gd name="connsiteX2" fmla="*/ 434 w 9988"/>
              <a:gd name="connsiteY2" fmla="*/ 6360 h 10000"/>
              <a:gd name="connsiteX3" fmla="*/ 715 w 9988"/>
              <a:gd name="connsiteY3" fmla="*/ 6754 h 10000"/>
              <a:gd name="connsiteX4" fmla="*/ 890 w 9988"/>
              <a:gd name="connsiteY4" fmla="*/ 6986 h 10000"/>
              <a:gd name="connsiteX5" fmla="*/ 988 w 9988"/>
              <a:gd name="connsiteY5" fmla="*/ 7137 h 10000"/>
              <a:gd name="connsiteX6" fmla="*/ 2111 w 9988"/>
              <a:gd name="connsiteY6" fmla="*/ 7675 h 10000"/>
              <a:gd name="connsiteX7" fmla="*/ 6345 w 9988"/>
              <a:gd name="connsiteY7" fmla="*/ 9535 h 10000"/>
              <a:gd name="connsiteX8" fmla="*/ 7419 w 9988"/>
              <a:gd name="connsiteY8" fmla="*/ 10000 h 10000"/>
              <a:gd name="connsiteX9" fmla="*/ 7428 w 9988"/>
              <a:gd name="connsiteY9" fmla="*/ 9982 h 10000"/>
              <a:gd name="connsiteX10" fmla="*/ 7551 w 9988"/>
              <a:gd name="connsiteY10" fmla="*/ 8569 h 10000"/>
              <a:gd name="connsiteX11" fmla="*/ 8010 w 9988"/>
              <a:gd name="connsiteY11" fmla="*/ 3166 h 10000"/>
              <a:gd name="connsiteX12" fmla="*/ 8132 w 9988"/>
              <a:gd name="connsiteY12" fmla="*/ 1798 h 10000"/>
              <a:gd name="connsiteX13" fmla="*/ 8135 w 9988"/>
              <a:gd name="connsiteY13" fmla="*/ 1726 h 10000"/>
              <a:gd name="connsiteX14" fmla="*/ 8139 w 9988"/>
              <a:gd name="connsiteY14" fmla="*/ 1593 h 10000"/>
              <a:gd name="connsiteX15" fmla="*/ 8139 w 9988"/>
              <a:gd name="connsiteY15" fmla="*/ 1493 h 10000"/>
              <a:gd name="connsiteX16" fmla="*/ 8144 w 9988"/>
              <a:gd name="connsiteY16" fmla="*/ 1440 h 10000"/>
              <a:gd name="connsiteX17" fmla="*/ 8165 w 9988"/>
              <a:gd name="connsiteY17" fmla="*/ 1413 h 10000"/>
              <a:gd name="connsiteX18" fmla="*/ 8199 w 9988"/>
              <a:gd name="connsiteY18" fmla="*/ 1431 h 10000"/>
              <a:gd name="connsiteX19" fmla="*/ 8282 w 9988"/>
              <a:gd name="connsiteY19" fmla="*/ 1484 h 10000"/>
              <a:gd name="connsiteX20" fmla="*/ 8378 w 9988"/>
              <a:gd name="connsiteY20" fmla="*/ 1556 h 10000"/>
              <a:gd name="connsiteX21" fmla="*/ 8473 w 9988"/>
              <a:gd name="connsiteY21" fmla="*/ 1618 h 10000"/>
              <a:gd name="connsiteX22" fmla="*/ 8591 w 9988"/>
              <a:gd name="connsiteY22" fmla="*/ 1680 h 10000"/>
              <a:gd name="connsiteX23" fmla="*/ 8713 w 9988"/>
              <a:gd name="connsiteY23" fmla="*/ 1761 h 10000"/>
              <a:gd name="connsiteX24" fmla="*/ 8899 w 9988"/>
              <a:gd name="connsiteY24" fmla="*/ 1924 h 10000"/>
              <a:gd name="connsiteX25" fmla="*/ 9133 w 9988"/>
              <a:gd name="connsiteY25" fmla="*/ 2147 h 10000"/>
              <a:gd name="connsiteX26" fmla="*/ 9472 w 9988"/>
              <a:gd name="connsiteY26" fmla="*/ 2459 h 10000"/>
              <a:gd name="connsiteX27" fmla="*/ 9652 w 9988"/>
              <a:gd name="connsiteY27" fmla="*/ 2622 h 10000"/>
              <a:gd name="connsiteX28" fmla="*/ 9707 w 9988"/>
              <a:gd name="connsiteY28" fmla="*/ 2666 h 10000"/>
              <a:gd name="connsiteX29" fmla="*/ 9723 w 9988"/>
              <a:gd name="connsiteY29" fmla="*/ 2666 h 10000"/>
              <a:gd name="connsiteX30" fmla="*/ 9735 w 9988"/>
              <a:gd name="connsiteY30" fmla="*/ 2640 h 10000"/>
              <a:gd name="connsiteX31" fmla="*/ 9753 w 9988"/>
              <a:gd name="connsiteY31" fmla="*/ 2459 h 10000"/>
              <a:gd name="connsiteX32" fmla="*/ 9797 w 9988"/>
              <a:gd name="connsiteY32" fmla="*/ 2057 h 10000"/>
              <a:gd name="connsiteX33" fmla="*/ 9818 w 9988"/>
              <a:gd name="connsiteY33" fmla="*/ 1915 h 10000"/>
              <a:gd name="connsiteX34" fmla="*/ 9831 w 9988"/>
              <a:gd name="connsiteY34" fmla="*/ 1852 h 10000"/>
              <a:gd name="connsiteX35" fmla="*/ 9831 w 9988"/>
              <a:gd name="connsiteY35" fmla="*/ 1826 h 10000"/>
              <a:gd name="connsiteX36" fmla="*/ 9805 w 9988"/>
              <a:gd name="connsiteY36" fmla="*/ 1816 h 10000"/>
              <a:gd name="connsiteX37" fmla="*/ 9770 w 9988"/>
              <a:gd name="connsiteY37" fmla="*/ 1780 h 10000"/>
              <a:gd name="connsiteX38" fmla="*/ 9748 w 9988"/>
              <a:gd name="connsiteY38" fmla="*/ 1708 h 10000"/>
              <a:gd name="connsiteX39" fmla="*/ 9740 w 9988"/>
              <a:gd name="connsiteY39" fmla="*/ 1583 h 10000"/>
              <a:gd name="connsiteX40" fmla="*/ 9772 w 9988"/>
              <a:gd name="connsiteY40" fmla="*/ 1493 h 10000"/>
              <a:gd name="connsiteX41" fmla="*/ 9831 w 9988"/>
              <a:gd name="connsiteY41" fmla="*/ 1503 h 10000"/>
              <a:gd name="connsiteX42" fmla="*/ 9887 w 9988"/>
              <a:gd name="connsiteY42" fmla="*/ 1539 h 10000"/>
              <a:gd name="connsiteX43" fmla="*/ 9904 w 9988"/>
              <a:gd name="connsiteY43" fmla="*/ 1548 h 10000"/>
              <a:gd name="connsiteX44" fmla="*/ 9923 w 9988"/>
              <a:gd name="connsiteY44" fmla="*/ 1387 h 10000"/>
              <a:gd name="connsiteX45" fmla="*/ 9976 w 9988"/>
              <a:gd name="connsiteY45" fmla="*/ 769 h 10000"/>
              <a:gd name="connsiteX46" fmla="*/ 9988 w 9988"/>
              <a:gd name="connsiteY46" fmla="*/ 583 h 10000"/>
              <a:gd name="connsiteX47" fmla="*/ 9988 w 9988"/>
              <a:gd name="connsiteY47" fmla="*/ 537 h 10000"/>
              <a:gd name="connsiteX48" fmla="*/ 9976 w 9988"/>
              <a:gd name="connsiteY48" fmla="*/ 518 h 10000"/>
              <a:gd name="connsiteX49" fmla="*/ 9909 w 9988"/>
              <a:gd name="connsiteY49" fmla="*/ 501 h 10000"/>
              <a:gd name="connsiteX50" fmla="*/ 9598 w 9988"/>
              <a:gd name="connsiteY50" fmla="*/ 430 h 10000"/>
              <a:gd name="connsiteX51" fmla="*/ 9022 w 9988"/>
              <a:gd name="connsiteY51" fmla="*/ 297 h 10000"/>
              <a:gd name="connsiteX52" fmla="*/ 8559 w 9988"/>
              <a:gd name="connsiteY52" fmla="*/ 207 h 10000"/>
              <a:gd name="connsiteX53" fmla="*/ 8086 w 9988"/>
              <a:gd name="connsiteY53" fmla="*/ 125 h 10000"/>
              <a:gd name="connsiteX54" fmla="*/ 7529 w 9988"/>
              <a:gd name="connsiteY54" fmla="*/ 54 h 10000"/>
              <a:gd name="connsiteX55" fmla="*/ 6916 w 9988"/>
              <a:gd name="connsiteY55" fmla="*/ 0 h 10000"/>
              <a:gd name="connsiteX56" fmla="*/ 6270 w 9988"/>
              <a:gd name="connsiteY56" fmla="*/ 80 h 10000"/>
              <a:gd name="connsiteX57" fmla="*/ 5526 w 9988"/>
              <a:gd name="connsiteY57" fmla="*/ 331 h 10000"/>
              <a:gd name="connsiteX58" fmla="*/ 4721 w 9988"/>
              <a:gd name="connsiteY58" fmla="*/ 850 h 10000"/>
              <a:gd name="connsiteX59" fmla="*/ 3910 w 9988"/>
              <a:gd name="connsiteY59" fmla="*/ 1583 h 10000"/>
              <a:gd name="connsiteX60" fmla="*/ 3092 w 9988"/>
              <a:gd name="connsiteY60" fmla="*/ 2477 h 10000"/>
              <a:gd name="connsiteX61" fmla="*/ 2447 w 9988"/>
              <a:gd name="connsiteY61" fmla="*/ 3201 h 10000"/>
              <a:gd name="connsiteX62" fmla="*/ 1968 w 9988"/>
              <a:gd name="connsiteY62" fmla="*/ 3739 h 10000"/>
              <a:gd name="connsiteX63" fmla="*/ 1486 w 9988"/>
              <a:gd name="connsiteY63" fmla="*/ 4275 h 10000"/>
              <a:gd name="connsiteX64" fmla="*/ 1236 w 9988"/>
              <a:gd name="connsiteY64" fmla="*/ 4561 h 10000"/>
              <a:gd name="connsiteX65" fmla="*/ 1062 w 9988"/>
              <a:gd name="connsiteY65" fmla="*/ 4705 h 10000"/>
              <a:gd name="connsiteX66" fmla="*/ 845 w 9988"/>
              <a:gd name="connsiteY66" fmla="*/ 4767 h 10000"/>
              <a:gd name="connsiteX67" fmla="*/ 611 w 9988"/>
              <a:gd name="connsiteY67" fmla="*/ 4767 h 10000"/>
              <a:gd name="connsiteX68" fmla="*/ 447 w 9988"/>
              <a:gd name="connsiteY68" fmla="*/ 4722 h 10000"/>
              <a:gd name="connsiteX69" fmla="*/ 294 w 9988"/>
              <a:gd name="connsiteY69" fmla="*/ 4597 h 10000"/>
              <a:gd name="connsiteX70" fmla="*/ 170 w 9988"/>
              <a:gd name="connsiteY70" fmla="*/ 45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988" h="10000">
                <a:moveTo>
                  <a:pt x="170" y="4509"/>
                </a:moveTo>
                <a:cubicBezTo>
                  <a:pt x="122" y="4705"/>
                  <a:pt x="-36" y="5462"/>
                  <a:pt x="8" y="5770"/>
                </a:cubicBezTo>
                <a:lnTo>
                  <a:pt x="434" y="6360"/>
                </a:lnTo>
                <a:cubicBezTo>
                  <a:pt x="561" y="6539"/>
                  <a:pt x="650" y="6654"/>
                  <a:pt x="715" y="6754"/>
                </a:cubicBezTo>
                <a:cubicBezTo>
                  <a:pt x="789" y="6843"/>
                  <a:pt x="845" y="6923"/>
                  <a:pt x="890" y="6986"/>
                </a:cubicBezTo>
                <a:cubicBezTo>
                  <a:pt x="935" y="7048"/>
                  <a:pt x="965" y="7102"/>
                  <a:pt x="988" y="7137"/>
                </a:cubicBezTo>
                <a:cubicBezTo>
                  <a:pt x="1017" y="7174"/>
                  <a:pt x="1044" y="7199"/>
                  <a:pt x="2111" y="7675"/>
                </a:cubicBezTo>
                <a:lnTo>
                  <a:pt x="6345" y="9535"/>
                </a:lnTo>
                <a:lnTo>
                  <a:pt x="7419" y="10000"/>
                </a:lnTo>
                <a:cubicBezTo>
                  <a:pt x="7428" y="10000"/>
                  <a:pt x="7428" y="10000"/>
                  <a:pt x="7428" y="9982"/>
                </a:cubicBezTo>
                <a:cubicBezTo>
                  <a:pt x="7431" y="9965"/>
                  <a:pt x="7433" y="9938"/>
                  <a:pt x="7551" y="8569"/>
                </a:cubicBezTo>
                <a:cubicBezTo>
                  <a:pt x="7666" y="7208"/>
                  <a:pt x="7895" y="4516"/>
                  <a:pt x="8010" y="3166"/>
                </a:cubicBezTo>
                <a:cubicBezTo>
                  <a:pt x="8132" y="1816"/>
                  <a:pt x="8132" y="1808"/>
                  <a:pt x="8132" y="1798"/>
                </a:cubicBezTo>
                <a:cubicBezTo>
                  <a:pt x="8132" y="1780"/>
                  <a:pt x="8132" y="1771"/>
                  <a:pt x="8135" y="1726"/>
                </a:cubicBezTo>
                <a:cubicBezTo>
                  <a:pt x="8135" y="1690"/>
                  <a:pt x="8135" y="1627"/>
                  <a:pt x="8139" y="1593"/>
                </a:cubicBezTo>
                <a:lnTo>
                  <a:pt x="8139" y="1493"/>
                </a:lnTo>
                <a:cubicBezTo>
                  <a:pt x="8139" y="1477"/>
                  <a:pt x="8139" y="1449"/>
                  <a:pt x="8144" y="1440"/>
                </a:cubicBezTo>
                <a:cubicBezTo>
                  <a:pt x="8147" y="1422"/>
                  <a:pt x="8157" y="1413"/>
                  <a:pt x="8165" y="1413"/>
                </a:cubicBezTo>
                <a:cubicBezTo>
                  <a:pt x="8172" y="1413"/>
                  <a:pt x="8182" y="1413"/>
                  <a:pt x="8199" y="1431"/>
                </a:cubicBezTo>
                <a:cubicBezTo>
                  <a:pt x="8222" y="1440"/>
                  <a:pt x="8251" y="1459"/>
                  <a:pt x="8282" y="1484"/>
                </a:cubicBezTo>
                <a:cubicBezTo>
                  <a:pt x="8314" y="1503"/>
                  <a:pt x="8349" y="1529"/>
                  <a:pt x="8378" y="1556"/>
                </a:cubicBezTo>
                <a:cubicBezTo>
                  <a:pt x="8409" y="1574"/>
                  <a:pt x="8435" y="1593"/>
                  <a:pt x="8473" y="1618"/>
                </a:cubicBezTo>
                <a:cubicBezTo>
                  <a:pt x="8509" y="1637"/>
                  <a:pt x="8553" y="1655"/>
                  <a:pt x="8591" y="1680"/>
                </a:cubicBezTo>
                <a:cubicBezTo>
                  <a:pt x="8627" y="1699"/>
                  <a:pt x="8661" y="1726"/>
                  <a:pt x="8713" y="1761"/>
                </a:cubicBezTo>
                <a:cubicBezTo>
                  <a:pt x="8758" y="1808"/>
                  <a:pt x="8830" y="1861"/>
                  <a:pt x="8899" y="1924"/>
                </a:cubicBezTo>
                <a:cubicBezTo>
                  <a:pt x="8962" y="1986"/>
                  <a:pt x="9034" y="2049"/>
                  <a:pt x="9133" y="2147"/>
                </a:cubicBezTo>
                <a:cubicBezTo>
                  <a:pt x="9238" y="2245"/>
                  <a:pt x="9380" y="2370"/>
                  <a:pt x="9472" y="2459"/>
                </a:cubicBezTo>
                <a:cubicBezTo>
                  <a:pt x="9568" y="2549"/>
                  <a:pt x="9619" y="2594"/>
                  <a:pt x="9652" y="2622"/>
                </a:cubicBezTo>
                <a:cubicBezTo>
                  <a:pt x="9683" y="2649"/>
                  <a:pt x="9697" y="2656"/>
                  <a:pt x="9707" y="2666"/>
                </a:cubicBezTo>
                <a:lnTo>
                  <a:pt x="9723" y="2666"/>
                </a:lnTo>
                <a:cubicBezTo>
                  <a:pt x="9729" y="2656"/>
                  <a:pt x="9733" y="2656"/>
                  <a:pt x="9735" y="2640"/>
                </a:cubicBezTo>
                <a:cubicBezTo>
                  <a:pt x="9735" y="2612"/>
                  <a:pt x="9740" y="2577"/>
                  <a:pt x="9753" y="2459"/>
                </a:cubicBezTo>
                <a:cubicBezTo>
                  <a:pt x="9764" y="2343"/>
                  <a:pt x="9789" y="2156"/>
                  <a:pt x="9797" y="2057"/>
                </a:cubicBezTo>
                <a:cubicBezTo>
                  <a:pt x="9811" y="1950"/>
                  <a:pt x="9811" y="1932"/>
                  <a:pt x="9818" y="1915"/>
                </a:cubicBezTo>
                <a:cubicBezTo>
                  <a:pt x="9821" y="1888"/>
                  <a:pt x="9829" y="1870"/>
                  <a:pt x="9831" y="1852"/>
                </a:cubicBezTo>
                <a:cubicBezTo>
                  <a:pt x="9836" y="1834"/>
                  <a:pt x="9839" y="1826"/>
                  <a:pt x="9831" y="1826"/>
                </a:cubicBezTo>
                <a:cubicBezTo>
                  <a:pt x="9829" y="1826"/>
                  <a:pt x="9818" y="1816"/>
                  <a:pt x="9805" y="1816"/>
                </a:cubicBezTo>
                <a:cubicBezTo>
                  <a:pt x="9794" y="1808"/>
                  <a:pt x="9781" y="1798"/>
                  <a:pt x="9770" y="1780"/>
                </a:cubicBezTo>
                <a:cubicBezTo>
                  <a:pt x="9762" y="1761"/>
                  <a:pt x="9753" y="1745"/>
                  <a:pt x="9748" y="1708"/>
                </a:cubicBezTo>
                <a:cubicBezTo>
                  <a:pt x="9742" y="1673"/>
                  <a:pt x="9740" y="1627"/>
                  <a:pt x="9740" y="1583"/>
                </a:cubicBezTo>
                <a:cubicBezTo>
                  <a:pt x="9742" y="1548"/>
                  <a:pt x="9760" y="1511"/>
                  <a:pt x="9772" y="1493"/>
                </a:cubicBezTo>
                <a:cubicBezTo>
                  <a:pt x="9789" y="1477"/>
                  <a:pt x="9807" y="1484"/>
                  <a:pt x="9831" y="1503"/>
                </a:cubicBezTo>
                <a:cubicBezTo>
                  <a:pt x="9851" y="1511"/>
                  <a:pt x="9876" y="1529"/>
                  <a:pt x="9887" y="1539"/>
                </a:cubicBezTo>
                <a:cubicBezTo>
                  <a:pt x="9897" y="1548"/>
                  <a:pt x="9904" y="1556"/>
                  <a:pt x="9904" y="1548"/>
                </a:cubicBezTo>
                <a:cubicBezTo>
                  <a:pt x="9906" y="1548"/>
                  <a:pt x="9906" y="1548"/>
                  <a:pt x="9923" y="1387"/>
                </a:cubicBezTo>
                <a:cubicBezTo>
                  <a:pt x="9935" y="1235"/>
                  <a:pt x="9959" y="921"/>
                  <a:pt x="9976" y="769"/>
                </a:cubicBezTo>
                <a:cubicBezTo>
                  <a:pt x="9988" y="608"/>
                  <a:pt x="9988" y="599"/>
                  <a:pt x="9988" y="583"/>
                </a:cubicBezTo>
                <a:cubicBezTo>
                  <a:pt x="9988" y="573"/>
                  <a:pt x="9990" y="546"/>
                  <a:pt x="9988" y="537"/>
                </a:cubicBezTo>
                <a:cubicBezTo>
                  <a:pt x="9985" y="518"/>
                  <a:pt x="9979" y="518"/>
                  <a:pt x="9976" y="518"/>
                </a:cubicBezTo>
                <a:cubicBezTo>
                  <a:pt x="9966" y="511"/>
                  <a:pt x="9961" y="511"/>
                  <a:pt x="9909" y="501"/>
                </a:cubicBezTo>
                <a:cubicBezTo>
                  <a:pt x="9857" y="493"/>
                  <a:pt x="9760" y="465"/>
                  <a:pt x="9598" y="430"/>
                </a:cubicBezTo>
                <a:cubicBezTo>
                  <a:pt x="9432" y="394"/>
                  <a:pt x="9204" y="331"/>
                  <a:pt x="9022" y="297"/>
                </a:cubicBezTo>
                <a:lnTo>
                  <a:pt x="8559" y="207"/>
                </a:lnTo>
                <a:cubicBezTo>
                  <a:pt x="8409" y="178"/>
                  <a:pt x="8261" y="152"/>
                  <a:pt x="8086" y="125"/>
                </a:cubicBezTo>
                <a:cubicBezTo>
                  <a:pt x="7915" y="99"/>
                  <a:pt x="7722" y="80"/>
                  <a:pt x="7529" y="54"/>
                </a:cubicBezTo>
                <a:cubicBezTo>
                  <a:pt x="7328" y="27"/>
                  <a:pt x="7127" y="0"/>
                  <a:pt x="6916" y="0"/>
                </a:cubicBezTo>
                <a:cubicBezTo>
                  <a:pt x="6705" y="0"/>
                  <a:pt x="6498" y="27"/>
                  <a:pt x="6270" y="80"/>
                </a:cubicBezTo>
                <a:cubicBezTo>
                  <a:pt x="6038" y="125"/>
                  <a:pt x="5796" y="207"/>
                  <a:pt x="5526" y="331"/>
                </a:cubicBezTo>
                <a:cubicBezTo>
                  <a:pt x="5265" y="456"/>
                  <a:pt x="4990" y="645"/>
                  <a:pt x="4721" y="850"/>
                </a:cubicBezTo>
                <a:cubicBezTo>
                  <a:pt x="4454" y="1066"/>
                  <a:pt x="4184" y="1307"/>
                  <a:pt x="3910" y="1583"/>
                </a:cubicBezTo>
                <a:cubicBezTo>
                  <a:pt x="3631" y="1870"/>
                  <a:pt x="3343" y="2191"/>
                  <a:pt x="3092" y="2477"/>
                </a:cubicBezTo>
                <a:lnTo>
                  <a:pt x="2447" y="3201"/>
                </a:lnTo>
                <a:cubicBezTo>
                  <a:pt x="2269" y="3399"/>
                  <a:pt x="2133" y="3560"/>
                  <a:pt x="1968" y="3739"/>
                </a:cubicBezTo>
                <a:cubicBezTo>
                  <a:pt x="1798" y="3918"/>
                  <a:pt x="1612" y="4133"/>
                  <a:pt x="1486" y="4275"/>
                </a:cubicBezTo>
                <a:cubicBezTo>
                  <a:pt x="1357" y="4419"/>
                  <a:pt x="1294" y="4499"/>
                  <a:pt x="1236" y="4561"/>
                </a:cubicBezTo>
                <a:cubicBezTo>
                  <a:pt x="1178" y="4625"/>
                  <a:pt x="1123" y="4669"/>
                  <a:pt x="1062" y="4705"/>
                </a:cubicBezTo>
                <a:cubicBezTo>
                  <a:pt x="997" y="4731"/>
                  <a:pt x="922" y="4758"/>
                  <a:pt x="845" y="4767"/>
                </a:cubicBezTo>
                <a:cubicBezTo>
                  <a:pt x="769" y="4777"/>
                  <a:pt x="684" y="4777"/>
                  <a:pt x="611" y="4767"/>
                </a:cubicBezTo>
                <a:cubicBezTo>
                  <a:pt x="552" y="4767"/>
                  <a:pt x="497" y="4749"/>
                  <a:pt x="447" y="4722"/>
                </a:cubicBezTo>
                <a:cubicBezTo>
                  <a:pt x="390" y="4687"/>
                  <a:pt x="341" y="4633"/>
                  <a:pt x="294" y="4597"/>
                </a:cubicBezTo>
                <a:cubicBezTo>
                  <a:pt x="246" y="4553"/>
                  <a:pt x="218" y="4313"/>
                  <a:pt x="170" y="4509"/>
                </a:cubicBezTo>
                <a:close/>
              </a:path>
            </a:pathLst>
          </a:custGeom>
          <a:solidFill>
            <a:srgbClr val="FF6057"/>
          </a:solidFill>
          <a:ln w="0" cap="flat">
            <a:noFill/>
            <a:prstDash val="solid"/>
            <a:miter lim="800000"/>
            <a:headEnd/>
            <a:tailEnd/>
          </a:ln>
          <a:extLst/>
        </p:spPr>
        <p:txBody>
          <a:bodyPr/>
          <a:lstStyle/>
          <a:p>
            <a:endParaRPr lang="en-US"/>
          </a:p>
        </p:txBody>
      </p:sp>
      <p:sp>
        <p:nvSpPr>
          <p:cNvPr id="82" name="Freeform 81"/>
          <p:cNvSpPr>
            <a:spLocks/>
          </p:cNvSpPr>
          <p:nvPr/>
        </p:nvSpPr>
        <p:spPr bwMode="auto">
          <a:xfrm>
            <a:off x="2756303" y="3622102"/>
            <a:ext cx="341601" cy="180703"/>
          </a:xfrm>
          <a:custGeom>
            <a:avLst/>
            <a:gdLst>
              <a:gd name="T0" fmla="*/ 372 w 4212"/>
              <a:gd name="T1" fmla="*/ 244 h 1317"/>
              <a:gd name="T2" fmla="*/ 862 w 4212"/>
              <a:gd name="T3" fmla="*/ 373 h 1317"/>
              <a:gd name="T4" fmla="*/ 1026 w 4212"/>
              <a:gd name="T5" fmla="*/ 451 h 1317"/>
              <a:gd name="T6" fmla="*/ 1243 w 4212"/>
              <a:gd name="T7" fmla="*/ 671 h 1317"/>
              <a:gd name="T8" fmla="*/ 1359 w 4212"/>
              <a:gd name="T9" fmla="*/ 792 h 1317"/>
              <a:gd name="T10" fmla="*/ 1557 w 4212"/>
              <a:gd name="T11" fmla="*/ 910 h 1317"/>
              <a:gd name="T12" fmla="*/ 1684 w 4212"/>
              <a:gd name="T13" fmla="*/ 980 h 1317"/>
              <a:gd name="T14" fmla="*/ 2023 w 4212"/>
              <a:gd name="T15" fmla="*/ 1057 h 1317"/>
              <a:gd name="T16" fmla="*/ 3498 w 4212"/>
              <a:gd name="T17" fmla="*/ 1317 h 1317"/>
              <a:gd name="T18" fmla="*/ 3534 w 4212"/>
              <a:gd name="T19" fmla="*/ 1157 h 1317"/>
              <a:gd name="T20" fmla="*/ 3695 w 4212"/>
              <a:gd name="T21" fmla="*/ 400 h 1317"/>
              <a:gd name="T22" fmla="*/ 3697 w 4212"/>
              <a:gd name="T23" fmla="*/ 377 h 1317"/>
              <a:gd name="T24" fmla="*/ 3698 w 4212"/>
              <a:gd name="T25" fmla="*/ 360 h 1317"/>
              <a:gd name="T26" fmla="*/ 3714 w 4212"/>
              <a:gd name="T27" fmla="*/ 359 h 1317"/>
              <a:gd name="T28" fmla="*/ 3764 w 4212"/>
              <a:gd name="T29" fmla="*/ 373 h 1317"/>
              <a:gd name="T30" fmla="*/ 3822 w 4212"/>
              <a:gd name="T31" fmla="*/ 387 h 1317"/>
              <a:gd name="T32" fmla="*/ 3908 w 4212"/>
              <a:gd name="T33" fmla="*/ 414 h 1317"/>
              <a:gd name="T34" fmla="*/ 4068 w 4212"/>
              <a:gd name="T35" fmla="*/ 474 h 1317"/>
              <a:gd name="T36" fmla="*/ 4133 w 4212"/>
              <a:gd name="T37" fmla="*/ 497 h 1317"/>
              <a:gd name="T38" fmla="*/ 4141 w 4212"/>
              <a:gd name="T39" fmla="*/ 494 h 1317"/>
              <a:gd name="T40" fmla="*/ 4158 w 4212"/>
              <a:gd name="T41" fmla="*/ 429 h 1317"/>
              <a:gd name="T42" fmla="*/ 4167 w 4212"/>
              <a:gd name="T43" fmla="*/ 406 h 1317"/>
              <a:gd name="T44" fmla="*/ 4160 w 4212"/>
              <a:gd name="T45" fmla="*/ 402 h 1317"/>
              <a:gd name="T46" fmla="*/ 4144 w 4212"/>
              <a:gd name="T47" fmla="*/ 390 h 1317"/>
              <a:gd name="T48" fmla="*/ 4151 w 4212"/>
              <a:gd name="T49" fmla="*/ 366 h 1317"/>
              <a:gd name="T50" fmla="*/ 4183 w 4212"/>
              <a:gd name="T51" fmla="*/ 371 h 1317"/>
              <a:gd name="T52" fmla="*/ 4192 w 4212"/>
              <a:gd name="T53" fmla="*/ 354 h 1317"/>
              <a:gd name="T54" fmla="*/ 4211 w 4212"/>
              <a:gd name="T55" fmla="*/ 264 h 1317"/>
              <a:gd name="T56" fmla="*/ 4207 w 4212"/>
              <a:gd name="T57" fmla="*/ 257 h 1317"/>
              <a:gd name="T58" fmla="*/ 4102 w 4212"/>
              <a:gd name="T59" fmla="*/ 247 h 1317"/>
              <a:gd name="T60" fmla="*/ 3814 w 4212"/>
              <a:gd name="T61" fmla="*/ 222 h 1317"/>
              <a:gd name="T62" fmla="*/ 3527 w 4212"/>
              <a:gd name="T63" fmla="*/ 205 h 1317"/>
              <a:gd name="T64" fmla="*/ 3178 w 4212"/>
              <a:gd name="T65" fmla="*/ 208 h 1317"/>
              <a:gd name="T66" fmla="*/ 2748 w 4212"/>
              <a:gd name="T67" fmla="*/ 294 h 1317"/>
              <a:gd name="T68" fmla="*/ 2296 w 4212"/>
              <a:gd name="T69" fmla="*/ 476 h 1317"/>
              <a:gd name="T70" fmla="*/ 1983 w 4212"/>
              <a:gd name="T71" fmla="*/ 617 h 1317"/>
              <a:gd name="T72" fmla="*/ 1781 w 4212"/>
              <a:gd name="T73" fmla="*/ 709 h 1317"/>
              <a:gd name="T74" fmla="*/ 1671 w 4212"/>
              <a:gd name="T75" fmla="*/ 732 h 1317"/>
              <a:gd name="T76" fmla="*/ 1560 w 4212"/>
              <a:gd name="T77" fmla="*/ 727 h 1317"/>
              <a:gd name="T78" fmla="*/ 1484 w 4212"/>
              <a:gd name="T79" fmla="*/ 703 h 1317"/>
              <a:gd name="T80" fmla="*/ 1369 w 4212"/>
              <a:gd name="T81" fmla="*/ 618 h 1317"/>
              <a:gd name="T82" fmla="*/ 1161 w 4212"/>
              <a:gd name="T83" fmla="*/ 407 h 1317"/>
              <a:gd name="T84" fmla="*/ 1068 w 4212"/>
              <a:gd name="T85" fmla="*/ 318 h 1317"/>
              <a:gd name="T86" fmla="*/ 951 w 4212"/>
              <a:gd name="T87" fmla="*/ 266 h 1317"/>
              <a:gd name="T88" fmla="*/ 442 w 4212"/>
              <a:gd name="T89" fmla="*/ 137 h 1317"/>
              <a:gd name="T90" fmla="*/ 116 w 4212"/>
              <a:gd name="T91" fmla="*/ 25 h 1317"/>
              <a:gd name="T92" fmla="*/ 58 w 4212"/>
              <a:gd name="T93" fmla="*/ 2 h 1317"/>
              <a:gd name="T94" fmla="*/ 48 w 4212"/>
              <a:gd name="T95" fmla="*/ 1 h 1317"/>
              <a:gd name="T96" fmla="*/ 30 w 4212"/>
              <a:gd name="T97" fmla="*/ 40 h 1317"/>
              <a:gd name="T98" fmla="*/ 1 w 4212"/>
              <a:gd name="T99" fmla="*/ 117 h 1317"/>
              <a:gd name="T100" fmla="*/ 64 w 4212"/>
              <a:gd name="T101" fmla="*/ 142 h 1317"/>
              <a:gd name="connsiteX0" fmla="*/ 152 w 9998"/>
              <a:gd name="connsiteY0" fmla="*/ 1078 h 10000"/>
              <a:gd name="connsiteX1" fmla="*/ 883 w 9998"/>
              <a:gd name="connsiteY1" fmla="*/ 1853 h 10000"/>
              <a:gd name="connsiteX2" fmla="*/ 1600 w 9998"/>
              <a:gd name="connsiteY2" fmla="*/ 2468 h 10000"/>
              <a:gd name="connsiteX3" fmla="*/ 2047 w 9998"/>
              <a:gd name="connsiteY3" fmla="*/ 2832 h 10000"/>
              <a:gd name="connsiteX4" fmla="*/ 2246 w 9998"/>
              <a:gd name="connsiteY4" fmla="*/ 3022 h 10000"/>
              <a:gd name="connsiteX5" fmla="*/ 2436 w 9998"/>
              <a:gd name="connsiteY5" fmla="*/ 3424 h 10000"/>
              <a:gd name="connsiteX6" fmla="*/ 2678 w 9998"/>
              <a:gd name="connsiteY6" fmla="*/ 4237 h 10000"/>
              <a:gd name="connsiteX7" fmla="*/ 2951 w 9998"/>
              <a:gd name="connsiteY7" fmla="*/ 5095 h 10000"/>
              <a:gd name="connsiteX8" fmla="*/ 3053 w 9998"/>
              <a:gd name="connsiteY8" fmla="*/ 5459 h 10000"/>
              <a:gd name="connsiteX9" fmla="*/ 3226 w 9998"/>
              <a:gd name="connsiteY9" fmla="*/ 6014 h 10000"/>
              <a:gd name="connsiteX10" fmla="*/ 3416 w 9998"/>
              <a:gd name="connsiteY10" fmla="*/ 6409 h 10000"/>
              <a:gd name="connsiteX11" fmla="*/ 3697 w 9998"/>
              <a:gd name="connsiteY11" fmla="*/ 6910 h 10000"/>
              <a:gd name="connsiteX12" fmla="*/ 3882 w 9998"/>
              <a:gd name="connsiteY12" fmla="*/ 7244 h 10000"/>
              <a:gd name="connsiteX13" fmla="*/ 3998 w 9998"/>
              <a:gd name="connsiteY13" fmla="*/ 7441 h 10000"/>
              <a:gd name="connsiteX14" fmla="*/ 4062 w 9998"/>
              <a:gd name="connsiteY14" fmla="*/ 7570 h 10000"/>
              <a:gd name="connsiteX15" fmla="*/ 4803 w 9998"/>
              <a:gd name="connsiteY15" fmla="*/ 8026 h 10000"/>
              <a:gd name="connsiteX16" fmla="*/ 7595 w 9998"/>
              <a:gd name="connsiteY16" fmla="*/ 9605 h 10000"/>
              <a:gd name="connsiteX17" fmla="*/ 8305 w 9998"/>
              <a:gd name="connsiteY17" fmla="*/ 10000 h 10000"/>
              <a:gd name="connsiteX18" fmla="*/ 8310 w 9998"/>
              <a:gd name="connsiteY18" fmla="*/ 9985 h 10000"/>
              <a:gd name="connsiteX19" fmla="*/ 8390 w 9998"/>
              <a:gd name="connsiteY19" fmla="*/ 8785 h 10000"/>
              <a:gd name="connsiteX20" fmla="*/ 8773 w 9998"/>
              <a:gd name="connsiteY20" fmla="*/ 3037 h 10000"/>
              <a:gd name="connsiteX21" fmla="*/ 8775 w 9998"/>
              <a:gd name="connsiteY21" fmla="*/ 2976 h 10000"/>
              <a:gd name="connsiteX22" fmla="*/ 8777 w 9998"/>
              <a:gd name="connsiteY22" fmla="*/ 2863 h 10000"/>
              <a:gd name="connsiteX23" fmla="*/ 8777 w 9998"/>
              <a:gd name="connsiteY23" fmla="*/ 2779 h 10000"/>
              <a:gd name="connsiteX24" fmla="*/ 8780 w 9998"/>
              <a:gd name="connsiteY24" fmla="*/ 2733 h 10000"/>
              <a:gd name="connsiteX25" fmla="*/ 8794 w 9998"/>
              <a:gd name="connsiteY25" fmla="*/ 2711 h 10000"/>
              <a:gd name="connsiteX26" fmla="*/ 8818 w 9998"/>
              <a:gd name="connsiteY26" fmla="*/ 2726 h 10000"/>
              <a:gd name="connsiteX27" fmla="*/ 8872 w 9998"/>
              <a:gd name="connsiteY27" fmla="*/ 2771 h 10000"/>
              <a:gd name="connsiteX28" fmla="*/ 8936 w 9998"/>
              <a:gd name="connsiteY28" fmla="*/ 2832 h 10000"/>
              <a:gd name="connsiteX29" fmla="*/ 8998 w 9998"/>
              <a:gd name="connsiteY29" fmla="*/ 2885 h 10000"/>
              <a:gd name="connsiteX30" fmla="*/ 9074 w 9998"/>
              <a:gd name="connsiteY30" fmla="*/ 2938 h 10000"/>
              <a:gd name="connsiteX31" fmla="*/ 9155 w 9998"/>
              <a:gd name="connsiteY31" fmla="*/ 3007 h 10000"/>
              <a:gd name="connsiteX32" fmla="*/ 9278 w 9998"/>
              <a:gd name="connsiteY32" fmla="*/ 3144 h 10000"/>
              <a:gd name="connsiteX33" fmla="*/ 9435 w 9998"/>
              <a:gd name="connsiteY33" fmla="*/ 3333 h 10000"/>
              <a:gd name="connsiteX34" fmla="*/ 9658 w 9998"/>
              <a:gd name="connsiteY34" fmla="*/ 3599 h 10000"/>
              <a:gd name="connsiteX35" fmla="*/ 9774 w 9998"/>
              <a:gd name="connsiteY35" fmla="*/ 3736 h 10000"/>
              <a:gd name="connsiteX36" fmla="*/ 9812 w 9998"/>
              <a:gd name="connsiteY36" fmla="*/ 3774 h 10000"/>
              <a:gd name="connsiteX37" fmla="*/ 9824 w 9998"/>
              <a:gd name="connsiteY37" fmla="*/ 3774 h 10000"/>
              <a:gd name="connsiteX38" fmla="*/ 9831 w 9998"/>
              <a:gd name="connsiteY38" fmla="*/ 3751 h 10000"/>
              <a:gd name="connsiteX39" fmla="*/ 9843 w 9998"/>
              <a:gd name="connsiteY39" fmla="*/ 3599 h 10000"/>
              <a:gd name="connsiteX40" fmla="*/ 9872 w 9998"/>
              <a:gd name="connsiteY40" fmla="*/ 3257 h 10000"/>
              <a:gd name="connsiteX41" fmla="*/ 9886 w 9998"/>
              <a:gd name="connsiteY41" fmla="*/ 3136 h 10000"/>
              <a:gd name="connsiteX42" fmla="*/ 9893 w 9998"/>
              <a:gd name="connsiteY42" fmla="*/ 3083 h 10000"/>
              <a:gd name="connsiteX43" fmla="*/ 9893 w 9998"/>
              <a:gd name="connsiteY43" fmla="*/ 3060 h 10000"/>
              <a:gd name="connsiteX44" fmla="*/ 9877 w 9998"/>
              <a:gd name="connsiteY44" fmla="*/ 3052 h 10000"/>
              <a:gd name="connsiteX45" fmla="*/ 9853 w 9998"/>
              <a:gd name="connsiteY45" fmla="*/ 3022 h 10000"/>
              <a:gd name="connsiteX46" fmla="*/ 9839 w 9998"/>
              <a:gd name="connsiteY46" fmla="*/ 2961 h 10000"/>
              <a:gd name="connsiteX47" fmla="*/ 9834 w 9998"/>
              <a:gd name="connsiteY47" fmla="*/ 2855 h 10000"/>
              <a:gd name="connsiteX48" fmla="*/ 9855 w 9998"/>
              <a:gd name="connsiteY48" fmla="*/ 2779 h 10000"/>
              <a:gd name="connsiteX49" fmla="*/ 9893 w 9998"/>
              <a:gd name="connsiteY49" fmla="*/ 2787 h 10000"/>
              <a:gd name="connsiteX50" fmla="*/ 9931 w 9998"/>
              <a:gd name="connsiteY50" fmla="*/ 2817 h 10000"/>
              <a:gd name="connsiteX51" fmla="*/ 9941 w 9998"/>
              <a:gd name="connsiteY51" fmla="*/ 2825 h 10000"/>
              <a:gd name="connsiteX52" fmla="*/ 9953 w 9998"/>
              <a:gd name="connsiteY52" fmla="*/ 2688 h 10000"/>
              <a:gd name="connsiteX53" fmla="*/ 9988 w 9998"/>
              <a:gd name="connsiteY53" fmla="*/ 2164 h 10000"/>
              <a:gd name="connsiteX54" fmla="*/ 9998 w 9998"/>
              <a:gd name="connsiteY54" fmla="*/ 2005 h 10000"/>
              <a:gd name="connsiteX55" fmla="*/ 9998 w 9998"/>
              <a:gd name="connsiteY55" fmla="*/ 1967 h 10000"/>
              <a:gd name="connsiteX56" fmla="*/ 9988 w 9998"/>
              <a:gd name="connsiteY56" fmla="*/ 1951 h 10000"/>
              <a:gd name="connsiteX57" fmla="*/ 9945 w 9998"/>
              <a:gd name="connsiteY57" fmla="*/ 1936 h 10000"/>
              <a:gd name="connsiteX58" fmla="*/ 9739 w 9998"/>
              <a:gd name="connsiteY58" fmla="*/ 1875 h 10000"/>
              <a:gd name="connsiteX59" fmla="*/ 9361 w 9998"/>
              <a:gd name="connsiteY59" fmla="*/ 1762 h 10000"/>
              <a:gd name="connsiteX60" fmla="*/ 9055 w 9998"/>
              <a:gd name="connsiteY60" fmla="*/ 1686 h 10000"/>
              <a:gd name="connsiteX61" fmla="*/ 8744 w 9998"/>
              <a:gd name="connsiteY61" fmla="*/ 1617 h 10000"/>
              <a:gd name="connsiteX62" fmla="*/ 8374 w 9998"/>
              <a:gd name="connsiteY62" fmla="*/ 1557 h 10000"/>
              <a:gd name="connsiteX63" fmla="*/ 7970 w 9998"/>
              <a:gd name="connsiteY63" fmla="*/ 1511 h 10000"/>
              <a:gd name="connsiteX64" fmla="*/ 7545 w 9998"/>
              <a:gd name="connsiteY64" fmla="*/ 1579 h 10000"/>
              <a:gd name="connsiteX65" fmla="*/ 7058 w 9998"/>
              <a:gd name="connsiteY65" fmla="*/ 1792 h 10000"/>
              <a:gd name="connsiteX66" fmla="*/ 6524 w 9998"/>
              <a:gd name="connsiteY66" fmla="*/ 2232 h 10000"/>
              <a:gd name="connsiteX67" fmla="*/ 5990 w 9998"/>
              <a:gd name="connsiteY67" fmla="*/ 2855 h 10000"/>
              <a:gd name="connsiteX68" fmla="*/ 5451 w 9998"/>
              <a:gd name="connsiteY68" fmla="*/ 3614 h 10000"/>
              <a:gd name="connsiteX69" fmla="*/ 5024 w 9998"/>
              <a:gd name="connsiteY69" fmla="*/ 4229 h 10000"/>
              <a:gd name="connsiteX70" fmla="*/ 4708 w 9998"/>
              <a:gd name="connsiteY70" fmla="*/ 4685 h 10000"/>
              <a:gd name="connsiteX71" fmla="*/ 4390 w 9998"/>
              <a:gd name="connsiteY71" fmla="*/ 5140 h 10000"/>
              <a:gd name="connsiteX72" fmla="*/ 4228 w 9998"/>
              <a:gd name="connsiteY72" fmla="*/ 5383 h 10000"/>
              <a:gd name="connsiteX73" fmla="*/ 4110 w 9998"/>
              <a:gd name="connsiteY73" fmla="*/ 5505 h 10000"/>
              <a:gd name="connsiteX74" fmla="*/ 3967 w 9998"/>
              <a:gd name="connsiteY74" fmla="*/ 5558 h 10000"/>
              <a:gd name="connsiteX75" fmla="*/ 3815 w 9998"/>
              <a:gd name="connsiteY75" fmla="*/ 5558 h 10000"/>
              <a:gd name="connsiteX76" fmla="*/ 3704 w 9998"/>
              <a:gd name="connsiteY76" fmla="*/ 5520 h 10000"/>
              <a:gd name="connsiteX77" fmla="*/ 3606 w 9998"/>
              <a:gd name="connsiteY77" fmla="*/ 5414 h 10000"/>
              <a:gd name="connsiteX78" fmla="*/ 3523 w 9998"/>
              <a:gd name="connsiteY78" fmla="*/ 5338 h 10000"/>
              <a:gd name="connsiteX79" fmla="*/ 3457 w 9998"/>
              <a:gd name="connsiteY79" fmla="*/ 5232 h 10000"/>
              <a:gd name="connsiteX80" fmla="*/ 3250 w 9998"/>
              <a:gd name="connsiteY80" fmla="*/ 4692 h 10000"/>
              <a:gd name="connsiteX81" fmla="*/ 2946 w 9998"/>
              <a:gd name="connsiteY81" fmla="*/ 3721 h 10000"/>
              <a:gd name="connsiteX82" fmla="*/ 2756 w 9998"/>
              <a:gd name="connsiteY82" fmla="*/ 3090 h 10000"/>
              <a:gd name="connsiteX83" fmla="*/ 2635 w 9998"/>
              <a:gd name="connsiteY83" fmla="*/ 2680 h 10000"/>
              <a:gd name="connsiteX84" fmla="*/ 2536 w 9998"/>
              <a:gd name="connsiteY84" fmla="*/ 2415 h 10000"/>
              <a:gd name="connsiteX85" fmla="*/ 2419 w 9998"/>
              <a:gd name="connsiteY85" fmla="*/ 2225 h 10000"/>
              <a:gd name="connsiteX86" fmla="*/ 2258 w 9998"/>
              <a:gd name="connsiteY86" fmla="*/ 2020 h 10000"/>
              <a:gd name="connsiteX87" fmla="*/ 1904 w 9998"/>
              <a:gd name="connsiteY87" fmla="*/ 1739 h 10000"/>
              <a:gd name="connsiteX88" fmla="*/ 1049 w 9998"/>
              <a:gd name="connsiteY88" fmla="*/ 1040 h 10000"/>
              <a:gd name="connsiteX89" fmla="*/ 482 w 9998"/>
              <a:gd name="connsiteY89" fmla="*/ 433 h 10000"/>
              <a:gd name="connsiteX90" fmla="*/ 275 w 9998"/>
              <a:gd name="connsiteY90" fmla="*/ 190 h 10000"/>
              <a:gd name="connsiteX91" fmla="*/ 178 w 9998"/>
              <a:gd name="connsiteY91" fmla="*/ 68 h 10000"/>
              <a:gd name="connsiteX92" fmla="*/ 138 w 9998"/>
              <a:gd name="connsiteY92" fmla="*/ 15 h 10000"/>
              <a:gd name="connsiteX93" fmla="*/ 126 w 9998"/>
              <a:gd name="connsiteY93" fmla="*/ 0 h 10000"/>
              <a:gd name="connsiteX94" fmla="*/ 114 w 9998"/>
              <a:gd name="connsiteY94" fmla="*/ 8 h 10000"/>
              <a:gd name="connsiteX95" fmla="*/ 100 w 9998"/>
              <a:gd name="connsiteY95" fmla="*/ 61 h 10000"/>
              <a:gd name="connsiteX96" fmla="*/ 71 w 9998"/>
              <a:gd name="connsiteY96" fmla="*/ 304 h 10000"/>
              <a:gd name="connsiteX97" fmla="*/ 17 w 9998"/>
              <a:gd name="connsiteY97" fmla="*/ 767 h 10000"/>
              <a:gd name="connsiteX98" fmla="*/ 2 w 9998"/>
              <a:gd name="connsiteY98" fmla="*/ 888 h 10000"/>
              <a:gd name="connsiteX99" fmla="*/ 0 w 9998"/>
              <a:gd name="connsiteY99" fmla="*/ 896 h 10000"/>
              <a:gd name="connsiteX100" fmla="*/ 152 w 9998"/>
              <a:gd name="connsiteY100"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000 w 10000"/>
              <a:gd name="connsiteY28" fmla="*/ 2885 h 10000"/>
              <a:gd name="connsiteX29" fmla="*/ 9076 w 10000"/>
              <a:gd name="connsiteY29" fmla="*/ 2938 h 10000"/>
              <a:gd name="connsiteX30" fmla="*/ 9157 w 10000"/>
              <a:gd name="connsiteY30" fmla="*/ 3007 h 10000"/>
              <a:gd name="connsiteX31" fmla="*/ 9280 w 10000"/>
              <a:gd name="connsiteY31" fmla="*/ 3144 h 10000"/>
              <a:gd name="connsiteX32" fmla="*/ 9437 w 10000"/>
              <a:gd name="connsiteY32" fmla="*/ 3333 h 10000"/>
              <a:gd name="connsiteX33" fmla="*/ 9660 w 10000"/>
              <a:gd name="connsiteY33" fmla="*/ 3599 h 10000"/>
              <a:gd name="connsiteX34" fmla="*/ 9776 w 10000"/>
              <a:gd name="connsiteY34" fmla="*/ 3736 h 10000"/>
              <a:gd name="connsiteX35" fmla="*/ 9814 w 10000"/>
              <a:gd name="connsiteY35" fmla="*/ 3774 h 10000"/>
              <a:gd name="connsiteX36" fmla="*/ 9826 w 10000"/>
              <a:gd name="connsiteY36" fmla="*/ 3774 h 10000"/>
              <a:gd name="connsiteX37" fmla="*/ 9833 w 10000"/>
              <a:gd name="connsiteY37" fmla="*/ 3751 h 10000"/>
              <a:gd name="connsiteX38" fmla="*/ 9845 w 10000"/>
              <a:gd name="connsiteY38" fmla="*/ 3599 h 10000"/>
              <a:gd name="connsiteX39" fmla="*/ 9874 w 10000"/>
              <a:gd name="connsiteY39" fmla="*/ 3257 h 10000"/>
              <a:gd name="connsiteX40" fmla="*/ 9888 w 10000"/>
              <a:gd name="connsiteY40" fmla="*/ 3136 h 10000"/>
              <a:gd name="connsiteX41" fmla="*/ 9895 w 10000"/>
              <a:gd name="connsiteY41" fmla="*/ 3083 h 10000"/>
              <a:gd name="connsiteX42" fmla="*/ 9895 w 10000"/>
              <a:gd name="connsiteY42" fmla="*/ 3060 h 10000"/>
              <a:gd name="connsiteX43" fmla="*/ 9879 w 10000"/>
              <a:gd name="connsiteY43" fmla="*/ 3052 h 10000"/>
              <a:gd name="connsiteX44" fmla="*/ 9855 w 10000"/>
              <a:gd name="connsiteY44" fmla="*/ 3022 h 10000"/>
              <a:gd name="connsiteX45" fmla="*/ 9841 w 10000"/>
              <a:gd name="connsiteY45" fmla="*/ 2961 h 10000"/>
              <a:gd name="connsiteX46" fmla="*/ 9836 w 10000"/>
              <a:gd name="connsiteY46" fmla="*/ 2855 h 10000"/>
              <a:gd name="connsiteX47" fmla="*/ 9857 w 10000"/>
              <a:gd name="connsiteY47" fmla="*/ 2779 h 10000"/>
              <a:gd name="connsiteX48" fmla="*/ 9895 w 10000"/>
              <a:gd name="connsiteY48" fmla="*/ 2787 h 10000"/>
              <a:gd name="connsiteX49" fmla="*/ 9933 w 10000"/>
              <a:gd name="connsiteY49" fmla="*/ 2817 h 10000"/>
              <a:gd name="connsiteX50" fmla="*/ 9943 w 10000"/>
              <a:gd name="connsiteY50" fmla="*/ 2825 h 10000"/>
              <a:gd name="connsiteX51" fmla="*/ 9955 w 10000"/>
              <a:gd name="connsiteY51" fmla="*/ 2688 h 10000"/>
              <a:gd name="connsiteX52" fmla="*/ 9990 w 10000"/>
              <a:gd name="connsiteY52" fmla="*/ 2164 h 10000"/>
              <a:gd name="connsiteX53" fmla="*/ 10000 w 10000"/>
              <a:gd name="connsiteY53" fmla="*/ 2005 h 10000"/>
              <a:gd name="connsiteX54" fmla="*/ 10000 w 10000"/>
              <a:gd name="connsiteY54" fmla="*/ 1967 h 10000"/>
              <a:gd name="connsiteX55" fmla="*/ 9990 w 10000"/>
              <a:gd name="connsiteY55" fmla="*/ 1951 h 10000"/>
              <a:gd name="connsiteX56" fmla="*/ 9947 w 10000"/>
              <a:gd name="connsiteY56" fmla="*/ 1936 h 10000"/>
              <a:gd name="connsiteX57" fmla="*/ 9741 w 10000"/>
              <a:gd name="connsiteY57" fmla="*/ 1875 h 10000"/>
              <a:gd name="connsiteX58" fmla="*/ 9363 w 10000"/>
              <a:gd name="connsiteY58" fmla="*/ 1762 h 10000"/>
              <a:gd name="connsiteX59" fmla="*/ 9057 w 10000"/>
              <a:gd name="connsiteY59" fmla="*/ 1686 h 10000"/>
              <a:gd name="connsiteX60" fmla="*/ 8746 w 10000"/>
              <a:gd name="connsiteY60" fmla="*/ 1617 h 10000"/>
              <a:gd name="connsiteX61" fmla="*/ 8376 w 10000"/>
              <a:gd name="connsiteY61" fmla="*/ 1557 h 10000"/>
              <a:gd name="connsiteX62" fmla="*/ 7972 w 10000"/>
              <a:gd name="connsiteY62" fmla="*/ 1511 h 10000"/>
              <a:gd name="connsiteX63" fmla="*/ 7547 w 10000"/>
              <a:gd name="connsiteY63" fmla="*/ 1579 h 10000"/>
              <a:gd name="connsiteX64" fmla="*/ 7059 w 10000"/>
              <a:gd name="connsiteY64" fmla="*/ 1792 h 10000"/>
              <a:gd name="connsiteX65" fmla="*/ 6525 w 10000"/>
              <a:gd name="connsiteY65" fmla="*/ 2232 h 10000"/>
              <a:gd name="connsiteX66" fmla="*/ 5991 w 10000"/>
              <a:gd name="connsiteY66" fmla="*/ 2855 h 10000"/>
              <a:gd name="connsiteX67" fmla="*/ 5452 w 10000"/>
              <a:gd name="connsiteY67" fmla="*/ 3614 h 10000"/>
              <a:gd name="connsiteX68" fmla="*/ 5025 w 10000"/>
              <a:gd name="connsiteY68" fmla="*/ 4229 h 10000"/>
              <a:gd name="connsiteX69" fmla="*/ 4709 w 10000"/>
              <a:gd name="connsiteY69" fmla="*/ 4685 h 10000"/>
              <a:gd name="connsiteX70" fmla="*/ 4391 w 10000"/>
              <a:gd name="connsiteY70" fmla="*/ 5140 h 10000"/>
              <a:gd name="connsiteX71" fmla="*/ 4229 w 10000"/>
              <a:gd name="connsiteY71" fmla="*/ 5383 h 10000"/>
              <a:gd name="connsiteX72" fmla="*/ 4111 w 10000"/>
              <a:gd name="connsiteY72" fmla="*/ 5505 h 10000"/>
              <a:gd name="connsiteX73" fmla="*/ 3968 w 10000"/>
              <a:gd name="connsiteY73" fmla="*/ 5558 h 10000"/>
              <a:gd name="connsiteX74" fmla="*/ 3816 w 10000"/>
              <a:gd name="connsiteY74" fmla="*/ 5558 h 10000"/>
              <a:gd name="connsiteX75" fmla="*/ 3705 w 10000"/>
              <a:gd name="connsiteY75" fmla="*/ 5520 h 10000"/>
              <a:gd name="connsiteX76" fmla="*/ 3607 w 10000"/>
              <a:gd name="connsiteY76" fmla="*/ 5414 h 10000"/>
              <a:gd name="connsiteX77" fmla="*/ 3524 w 10000"/>
              <a:gd name="connsiteY77" fmla="*/ 5338 h 10000"/>
              <a:gd name="connsiteX78" fmla="*/ 3458 w 10000"/>
              <a:gd name="connsiteY78" fmla="*/ 5232 h 10000"/>
              <a:gd name="connsiteX79" fmla="*/ 3251 w 10000"/>
              <a:gd name="connsiteY79" fmla="*/ 4692 h 10000"/>
              <a:gd name="connsiteX80" fmla="*/ 2947 w 10000"/>
              <a:gd name="connsiteY80" fmla="*/ 3721 h 10000"/>
              <a:gd name="connsiteX81" fmla="*/ 2757 w 10000"/>
              <a:gd name="connsiteY81" fmla="*/ 3090 h 10000"/>
              <a:gd name="connsiteX82" fmla="*/ 2636 w 10000"/>
              <a:gd name="connsiteY82" fmla="*/ 2680 h 10000"/>
              <a:gd name="connsiteX83" fmla="*/ 2537 w 10000"/>
              <a:gd name="connsiteY83" fmla="*/ 2415 h 10000"/>
              <a:gd name="connsiteX84" fmla="*/ 2419 w 10000"/>
              <a:gd name="connsiteY84" fmla="*/ 2225 h 10000"/>
              <a:gd name="connsiteX85" fmla="*/ 2258 w 10000"/>
              <a:gd name="connsiteY85" fmla="*/ 2020 h 10000"/>
              <a:gd name="connsiteX86" fmla="*/ 1904 w 10000"/>
              <a:gd name="connsiteY86" fmla="*/ 1739 h 10000"/>
              <a:gd name="connsiteX87" fmla="*/ 1049 w 10000"/>
              <a:gd name="connsiteY87" fmla="*/ 1040 h 10000"/>
              <a:gd name="connsiteX88" fmla="*/ 482 w 10000"/>
              <a:gd name="connsiteY88" fmla="*/ 433 h 10000"/>
              <a:gd name="connsiteX89" fmla="*/ 275 w 10000"/>
              <a:gd name="connsiteY89" fmla="*/ 190 h 10000"/>
              <a:gd name="connsiteX90" fmla="*/ 178 w 10000"/>
              <a:gd name="connsiteY90" fmla="*/ 68 h 10000"/>
              <a:gd name="connsiteX91" fmla="*/ 138 w 10000"/>
              <a:gd name="connsiteY91" fmla="*/ 15 h 10000"/>
              <a:gd name="connsiteX92" fmla="*/ 126 w 10000"/>
              <a:gd name="connsiteY92" fmla="*/ 0 h 10000"/>
              <a:gd name="connsiteX93" fmla="*/ 114 w 10000"/>
              <a:gd name="connsiteY93" fmla="*/ 8 h 10000"/>
              <a:gd name="connsiteX94" fmla="*/ 100 w 10000"/>
              <a:gd name="connsiteY94" fmla="*/ 61 h 10000"/>
              <a:gd name="connsiteX95" fmla="*/ 71 w 10000"/>
              <a:gd name="connsiteY95" fmla="*/ 304 h 10000"/>
              <a:gd name="connsiteX96" fmla="*/ 17 w 10000"/>
              <a:gd name="connsiteY96" fmla="*/ 767 h 10000"/>
              <a:gd name="connsiteX97" fmla="*/ 2 w 10000"/>
              <a:gd name="connsiteY97" fmla="*/ 888 h 10000"/>
              <a:gd name="connsiteX98" fmla="*/ 0 w 10000"/>
              <a:gd name="connsiteY98" fmla="*/ 896 h 10000"/>
              <a:gd name="connsiteX99" fmla="*/ 152 w 10000"/>
              <a:gd name="connsiteY99"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000 w 10000"/>
              <a:gd name="connsiteY28" fmla="*/ 2885 h 10000"/>
              <a:gd name="connsiteX29" fmla="*/ 9157 w 10000"/>
              <a:gd name="connsiteY29" fmla="*/ 3007 h 10000"/>
              <a:gd name="connsiteX30" fmla="*/ 9280 w 10000"/>
              <a:gd name="connsiteY30" fmla="*/ 3144 h 10000"/>
              <a:gd name="connsiteX31" fmla="*/ 9437 w 10000"/>
              <a:gd name="connsiteY31" fmla="*/ 3333 h 10000"/>
              <a:gd name="connsiteX32" fmla="*/ 9660 w 10000"/>
              <a:gd name="connsiteY32" fmla="*/ 3599 h 10000"/>
              <a:gd name="connsiteX33" fmla="*/ 9776 w 10000"/>
              <a:gd name="connsiteY33" fmla="*/ 3736 h 10000"/>
              <a:gd name="connsiteX34" fmla="*/ 9814 w 10000"/>
              <a:gd name="connsiteY34" fmla="*/ 3774 h 10000"/>
              <a:gd name="connsiteX35" fmla="*/ 9826 w 10000"/>
              <a:gd name="connsiteY35" fmla="*/ 3774 h 10000"/>
              <a:gd name="connsiteX36" fmla="*/ 9833 w 10000"/>
              <a:gd name="connsiteY36" fmla="*/ 3751 h 10000"/>
              <a:gd name="connsiteX37" fmla="*/ 9845 w 10000"/>
              <a:gd name="connsiteY37" fmla="*/ 3599 h 10000"/>
              <a:gd name="connsiteX38" fmla="*/ 9874 w 10000"/>
              <a:gd name="connsiteY38" fmla="*/ 3257 h 10000"/>
              <a:gd name="connsiteX39" fmla="*/ 9888 w 10000"/>
              <a:gd name="connsiteY39" fmla="*/ 3136 h 10000"/>
              <a:gd name="connsiteX40" fmla="*/ 9895 w 10000"/>
              <a:gd name="connsiteY40" fmla="*/ 3083 h 10000"/>
              <a:gd name="connsiteX41" fmla="*/ 9895 w 10000"/>
              <a:gd name="connsiteY41" fmla="*/ 3060 h 10000"/>
              <a:gd name="connsiteX42" fmla="*/ 9879 w 10000"/>
              <a:gd name="connsiteY42" fmla="*/ 3052 h 10000"/>
              <a:gd name="connsiteX43" fmla="*/ 9855 w 10000"/>
              <a:gd name="connsiteY43" fmla="*/ 3022 h 10000"/>
              <a:gd name="connsiteX44" fmla="*/ 9841 w 10000"/>
              <a:gd name="connsiteY44" fmla="*/ 2961 h 10000"/>
              <a:gd name="connsiteX45" fmla="*/ 9836 w 10000"/>
              <a:gd name="connsiteY45" fmla="*/ 2855 h 10000"/>
              <a:gd name="connsiteX46" fmla="*/ 9857 w 10000"/>
              <a:gd name="connsiteY46" fmla="*/ 2779 h 10000"/>
              <a:gd name="connsiteX47" fmla="*/ 9895 w 10000"/>
              <a:gd name="connsiteY47" fmla="*/ 2787 h 10000"/>
              <a:gd name="connsiteX48" fmla="*/ 9933 w 10000"/>
              <a:gd name="connsiteY48" fmla="*/ 2817 h 10000"/>
              <a:gd name="connsiteX49" fmla="*/ 9943 w 10000"/>
              <a:gd name="connsiteY49" fmla="*/ 2825 h 10000"/>
              <a:gd name="connsiteX50" fmla="*/ 9955 w 10000"/>
              <a:gd name="connsiteY50" fmla="*/ 2688 h 10000"/>
              <a:gd name="connsiteX51" fmla="*/ 9990 w 10000"/>
              <a:gd name="connsiteY51" fmla="*/ 2164 h 10000"/>
              <a:gd name="connsiteX52" fmla="*/ 10000 w 10000"/>
              <a:gd name="connsiteY52" fmla="*/ 2005 h 10000"/>
              <a:gd name="connsiteX53" fmla="*/ 10000 w 10000"/>
              <a:gd name="connsiteY53" fmla="*/ 1967 h 10000"/>
              <a:gd name="connsiteX54" fmla="*/ 9990 w 10000"/>
              <a:gd name="connsiteY54" fmla="*/ 1951 h 10000"/>
              <a:gd name="connsiteX55" fmla="*/ 9947 w 10000"/>
              <a:gd name="connsiteY55" fmla="*/ 1936 h 10000"/>
              <a:gd name="connsiteX56" fmla="*/ 9741 w 10000"/>
              <a:gd name="connsiteY56" fmla="*/ 1875 h 10000"/>
              <a:gd name="connsiteX57" fmla="*/ 9363 w 10000"/>
              <a:gd name="connsiteY57" fmla="*/ 1762 h 10000"/>
              <a:gd name="connsiteX58" fmla="*/ 9057 w 10000"/>
              <a:gd name="connsiteY58" fmla="*/ 1686 h 10000"/>
              <a:gd name="connsiteX59" fmla="*/ 8746 w 10000"/>
              <a:gd name="connsiteY59" fmla="*/ 1617 h 10000"/>
              <a:gd name="connsiteX60" fmla="*/ 8376 w 10000"/>
              <a:gd name="connsiteY60" fmla="*/ 1557 h 10000"/>
              <a:gd name="connsiteX61" fmla="*/ 7972 w 10000"/>
              <a:gd name="connsiteY61" fmla="*/ 1511 h 10000"/>
              <a:gd name="connsiteX62" fmla="*/ 7547 w 10000"/>
              <a:gd name="connsiteY62" fmla="*/ 1579 h 10000"/>
              <a:gd name="connsiteX63" fmla="*/ 7059 w 10000"/>
              <a:gd name="connsiteY63" fmla="*/ 1792 h 10000"/>
              <a:gd name="connsiteX64" fmla="*/ 6525 w 10000"/>
              <a:gd name="connsiteY64" fmla="*/ 2232 h 10000"/>
              <a:gd name="connsiteX65" fmla="*/ 5991 w 10000"/>
              <a:gd name="connsiteY65" fmla="*/ 2855 h 10000"/>
              <a:gd name="connsiteX66" fmla="*/ 5452 w 10000"/>
              <a:gd name="connsiteY66" fmla="*/ 3614 h 10000"/>
              <a:gd name="connsiteX67" fmla="*/ 5025 w 10000"/>
              <a:gd name="connsiteY67" fmla="*/ 4229 h 10000"/>
              <a:gd name="connsiteX68" fmla="*/ 4709 w 10000"/>
              <a:gd name="connsiteY68" fmla="*/ 4685 h 10000"/>
              <a:gd name="connsiteX69" fmla="*/ 4391 w 10000"/>
              <a:gd name="connsiteY69" fmla="*/ 5140 h 10000"/>
              <a:gd name="connsiteX70" fmla="*/ 4229 w 10000"/>
              <a:gd name="connsiteY70" fmla="*/ 5383 h 10000"/>
              <a:gd name="connsiteX71" fmla="*/ 4111 w 10000"/>
              <a:gd name="connsiteY71" fmla="*/ 5505 h 10000"/>
              <a:gd name="connsiteX72" fmla="*/ 3968 w 10000"/>
              <a:gd name="connsiteY72" fmla="*/ 5558 h 10000"/>
              <a:gd name="connsiteX73" fmla="*/ 3816 w 10000"/>
              <a:gd name="connsiteY73" fmla="*/ 5558 h 10000"/>
              <a:gd name="connsiteX74" fmla="*/ 3705 w 10000"/>
              <a:gd name="connsiteY74" fmla="*/ 5520 h 10000"/>
              <a:gd name="connsiteX75" fmla="*/ 3607 w 10000"/>
              <a:gd name="connsiteY75" fmla="*/ 5414 h 10000"/>
              <a:gd name="connsiteX76" fmla="*/ 3524 w 10000"/>
              <a:gd name="connsiteY76" fmla="*/ 5338 h 10000"/>
              <a:gd name="connsiteX77" fmla="*/ 3458 w 10000"/>
              <a:gd name="connsiteY77" fmla="*/ 5232 h 10000"/>
              <a:gd name="connsiteX78" fmla="*/ 3251 w 10000"/>
              <a:gd name="connsiteY78" fmla="*/ 4692 h 10000"/>
              <a:gd name="connsiteX79" fmla="*/ 2947 w 10000"/>
              <a:gd name="connsiteY79" fmla="*/ 3721 h 10000"/>
              <a:gd name="connsiteX80" fmla="*/ 2757 w 10000"/>
              <a:gd name="connsiteY80" fmla="*/ 3090 h 10000"/>
              <a:gd name="connsiteX81" fmla="*/ 2636 w 10000"/>
              <a:gd name="connsiteY81" fmla="*/ 2680 h 10000"/>
              <a:gd name="connsiteX82" fmla="*/ 2537 w 10000"/>
              <a:gd name="connsiteY82" fmla="*/ 2415 h 10000"/>
              <a:gd name="connsiteX83" fmla="*/ 2419 w 10000"/>
              <a:gd name="connsiteY83" fmla="*/ 2225 h 10000"/>
              <a:gd name="connsiteX84" fmla="*/ 2258 w 10000"/>
              <a:gd name="connsiteY84" fmla="*/ 2020 h 10000"/>
              <a:gd name="connsiteX85" fmla="*/ 1904 w 10000"/>
              <a:gd name="connsiteY85" fmla="*/ 1739 h 10000"/>
              <a:gd name="connsiteX86" fmla="*/ 1049 w 10000"/>
              <a:gd name="connsiteY86" fmla="*/ 1040 h 10000"/>
              <a:gd name="connsiteX87" fmla="*/ 482 w 10000"/>
              <a:gd name="connsiteY87" fmla="*/ 433 h 10000"/>
              <a:gd name="connsiteX88" fmla="*/ 275 w 10000"/>
              <a:gd name="connsiteY88" fmla="*/ 190 h 10000"/>
              <a:gd name="connsiteX89" fmla="*/ 178 w 10000"/>
              <a:gd name="connsiteY89" fmla="*/ 68 h 10000"/>
              <a:gd name="connsiteX90" fmla="*/ 138 w 10000"/>
              <a:gd name="connsiteY90" fmla="*/ 15 h 10000"/>
              <a:gd name="connsiteX91" fmla="*/ 126 w 10000"/>
              <a:gd name="connsiteY91" fmla="*/ 0 h 10000"/>
              <a:gd name="connsiteX92" fmla="*/ 114 w 10000"/>
              <a:gd name="connsiteY92" fmla="*/ 8 h 10000"/>
              <a:gd name="connsiteX93" fmla="*/ 100 w 10000"/>
              <a:gd name="connsiteY93" fmla="*/ 61 h 10000"/>
              <a:gd name="connsiteX94" fmla="*/ 71 w 10000"/>
              <a:gd name="connsiteY94" fmla="*/ 304 h 10000"/>
              <a:gd name="connsiteX95" fmla="*/ 17 w 10000"/>
              <a:gd name="connsiteY95" fmla="*/ 767 h 10000"/>
              <a:gd name="connsiteX96" fmla="*/ 2 w 10000"/>
              <a:gd name="connsiteY96" fmla="*/ 888 h 10000"/>
              <a:gd name="connsiteX97" fmla="*/ 0 w 10000"/>
              <a:gd name="connsiteY97" fmla="*/ 896 h 10000"/>
              <a:gd name="connsiteX98" fmla="*/ 152 w 10000"/>
              <a:gd name="connsiteY98"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000 w 10000"/>
              <a:gd name="connsiteY28" fmla="*/ 2885 h 10000"/>
              <a:gd name="connsiteX29" fmla="*/ 9280 w 10000"/>
              <a:gd name="connsiteY29" fmla="*/ 3144 h 10000"/>
              <a:gd name="connsiteX30" fmla="*/ 9437 w 10000"/>
              <a:gd name="connsiteY30" fmla="*/ 3333 h 10000"/>
              <a:gd name="connsiteX31" fmla="*/ 9660 w 10000"/>
              <a:gd name="connsiteY31" fmla="*/ 3599 h 10000"/>
              <a:gd name="connsiteX32" fmla="*/ 9776 w 10000"/>
              <a:gd name="connsiteY32" fmla="*/ 3736 h 10000"/>
              <a:gd name="connsiteX33" fmla="*/ 9814 w 10000"/>
              <a:gd name="connsiteY33" fmla="*/ 3774 h 10000"/>
              <a:gd name="connsiteX34" fmla="*/ 9826 w 10000"/>
              <a:gd name="connsiteY34" fmla="*/ 3774 h 10000"/>
              <a:gd name="connsiteX35" fmla="*/ 9833 w 10000"/>
              <a:gd name="connsiteY35" fmla="*/ 3751 h 10000"/>
              <a:gd name="connsiteX36" fmla="*/ 9845 w 10000"/>
              <a:gd name="connsiteY36" fmla="*/ 3599 h 10000"/>
              <a:gd name="connsiteX37" fmla="*/ 9874 w 10000"/>
              <a:gd name="connsiteY37" fmla="*/ 3257 h 10000"/>
              <a:gd name="connsiteX38" fmla="*/ 9888 w 10000"/>
              <a:gd name="connsiteY38" fmla="*/ 3136 h 10000"/>
              <a:gd name="connsiteX39" fmla="*/ 9895 w 10000"/>
              <a:gd name="connsiteY39" fmla="*/ 3083 h 10000"/>
              <a:gd name="connsiteX40" fmla="*/ 9895 w 10000"/>
              <a:gd name="connsiteY40" fmla="*/ 3060 h 10000"/>
              <a:gd name="connsiteX41" fmla="*/ 9879 w 10000"/>
              <a:gd name="connsiteY41" fmla="*/ 3052 h 10000"/>
              <a:gd name="connsiteX42" fmla="*/ 9855 w 10000"/>
              <a:gd name="connsiteY42" fmla="*/ 3022 h 10000"/>
              <a:gd name="connsiteX43" fmla="*/ 9841 w 10000"/>
              <a:gd name="connsiteY43" fmla="*/ 2961 h 10000"/>
              <a:gd name="connsiteX44" fmla="*/ 9836 w 10000"/>
              <a:gd name="connsiteY44" fmla="*/ 2855 h 10000"/>
              <a:gd name="connsiteX45" fmla="*/ 9857 w 10000"/>
              <a:gd name="connsiteY45" fmla="*/ 2779 h 10000"/>
              <a:gd name="connsiteX46" fmla="*/ 9895 w 10000"/>
              <a:gd name="connsiteY46" fmla="*/ 2787 h 10000"/>
              <a:gd name="connsiteX47" fmla="*/ 9933 w 10000"/>
              <a:gd name="connsiteY47" fmla="*/ 2817 h 10000"/>
              <a:gd name="connsiteX48" fmla="*/ 9943 w 10000"/>
              <a:gd name="connsiteY48" fmla="*/ 2825 h 10000"/>
              <a:gd name="connsiteX49" fmla="*/ 9955 w 10000"/>
              <a:gd name="connsiteY49" fmla="*/ 2688 h 10000"/>
              <a:gd name="connsiteX50" fmla="*/ 9990 w 10000"/>
              <a:gd name="connsiteY50" fmla="*/ 2164 h 10000"/>
              <a:gd name="connsiteX51" fmla="*/ 10000 w 10000"/>
              <a:gd name="connsiteY51" fmla="*/ 2005 h 10000"/>
              <a:gd name="connsiteX52" fmla="*/ 10000 w 10000"/>
              <a:gd name="connsiteY52" fmla="*/ 1967 h 10000"/>
              <a:gd name="connsiteX53" fmla="*/ 9990 w 10000"/>
              <a:gd name="connsiteY53" fmla="*/ 1951 h 10000"/>
              <a:gd name="connsiteX54" fmla="*/ 9947 w 10000"/>
              <a:gd name="connsiteY54" fmla="*/ 1936 h 10000"/>
              <a:gd name="connsiteX55" fmla="*/ 9741 w 10000"/>
              <a:gd name="connsiteY55" fmla="*/ 1875 h 10000"/>
              <a:gd name="connsiteX56" fmla="*/ 9363 w 10000"/>
              <a:gd name="connsiteY56" fmla="*/ 1762 h 10000"/>
              <a:gd name="connsiteX57" fmla="*/ 9057 w 10000"/>
              <a:gd name="connsiteY57" fmla="*/ 1686 h 10000"/>
              <a:gd name="connsiteX58" fmla="*/ 8746 w 10000"/>
              <a:gd name="connsiteY58" fmla="*/ 1617 h 10000"/>
              <a:gd name="connsiteX59" fmla="*/ 8376 w 10000"/>
              <a:gd name="connsiteY59" fmla="*/ 1557 h 10000"/>
              <a:gd name="connsiteX60" fmla="*/ 7972 w 10000"/>
              <a:gd name="connsiteY60" fmla="*/ 1511 h 10000"/>
              <a:gd name="connsiteX61" fmla="*/ 7547 w 10000"/>
              <a:gd name="connsiteY61" fmla="*/ 1579 h 10000"/>
              <a:gd name="connsiteX62" fmla="*/ 7059 w 10000"/>
              <a:gd name="connsiteY62" fmla="*/ 1792 h 10000"/>
              <a:gd name="connsiteX63" fmla="*/ 6525 w 10000"/>
              <a:gd name="connsiteY63" fmla="*/ 2232 h 10000"/>
              <a:gd name="connsiteX64" fmla="*/ 5991 w 10000"/>
              <a:gd name="connsiteY64" fmla="*/ 2855 h 10000"/>
              <a:gd name="connsiteX65" fmla="*/ 5452 w 10000"/>
              <a:gd name="connsiteY65" fmla="*/ 3614 h 10000"/>
              <a:gd name="connsiteX66" fmla="*/ 5025 w 10000"/>
              <a:gd name="connsiteY66" fmla="*/ 4229 h 10000"/>
              <a:gd name="connsiteX67" fmla="*/ 4709 w 10000"/>
              <a:gd name="connsiteY67" fmla="*/ 4685 h 10000"/>
              <a:gd name="connsiteX68" fmla="*/ 4391 w 10000"/>
              <a:gd name="connsiteY68" fmla="*/ 5140 h 10000"/>
              <a:gd name="connsiteX69" fmla="*/ 4229 w 10000"/>
              <a:gd name="connsiteY69" fmla="*/ 5383 h 10000"/>
              <a:gd name="connsiteX70" fmla="*/ 4111 w 10000"/>
              <a:gd name="connsiteY70" fmla="*/ 5505 h 10000"/>
              <a:gd name="connsiteX71" fmla="*/ 3968 w 10000"/>
              <a:gd name="connsiteY71" fmla="*/ 5558 h 10000"/>
              <a:gd name="connsiteX72" fmla="*/ 3816 w 10000"/>
              <a:gd name="connsiteY72" fmla="*/ 5558 h 10000"/>
              <a:gd name="connsiteX73" fmla="*/ 3705 w 10000"/>
              <a:gd name="connsiteY73" fmla="*/ 5520 h 10000"/>
              <a:gd name="connsiteX74" fmla="*/ 3607 w 10000"/>
              <a:gd name="connsiteY74" fmla="*/ 5414 h 10000"/>
              <a:gd name="connsiteX75" fmla="*/ 3524 w 10000"/>
              <a:gd name="connsiteY75" fmla="*/ 5338 h 10000"/>
              <a:gd name="connsiteX76" fmla="*/ 3458 w 10000"/>
              <a:gd name="connsiteY76" fmla="*/ 5232 h 10000"/>
              <a:gd name="connsiteX77" fmla="*/ 3251 w 10000"/>
              <a:gd name="connsiteY77" fmla="*/ 4692 h 10000"/>
              <a:gd name="connsiteX78" fmla="*/ 2947 w 10000"/>
              <a:gd name="connsiteY78" fmla="*/ 3721 h 10000"/>
              <a:gd name="connsiteX79" fmla="*/ 2757 w 10000"/>
              <a:gd name="connsiteY79" fmla="*/ 3090 h 10000"/>
              <a:gd name="connsiteX80" fmla="*/ 2636 w 10000"/>
              <a:gd name="connsiteY80" fmla="*/ 2680 h 10000"/>
              <a:gd name="connsiteX81" fmla="*/ 2537 w 10000"/>
              <a:gd name="connsiteY81" fmla="*/ 2415 h 10000"/>
              <a:gd name="connsiteX82" fmla="*/ 2419 w 10000"/>
              <a:gd name="connsiteY82" fmla="*/ 2225 h 10000"/>
              <a:gd name="connsiteX83" fmla="*/ 2258 w 10000"/>
              <a:gd name="connsiteY83" fmla="*/ 2020 h 10000"/>
              <a:gd name="connsiteX84" fmla="*/ 1904 w 10000"/>
              <a:gd name="connsiteY84" fmla="*/ 1739 h 10000"/>
              <a:gd name="connsiteX85" fmla="*/ 1049 w 10000"/>
              <a:gd name="connsiteY85" fmla="*/ 1040 h 10000"/>
              <a:gd name="connsiteX86" fmla="*/ 482 w 10000"/>
              <a:gd name="connsiteY86" fmla="*/ 433 h 10000"/>
              <a:gd name="connsiteX87" fmla="*/ 275 w 10000"/>
              <a:gd name="connsiteY87" fmla="*/ 190 h 10000"/>
              <a:gd name="connsiteX88" fmla="*/ 178 w 10000"/>
              <a:gd name="connsiteY88" fmla="*/ 68 h 10000"/>
              <a:gd name="connsiteX89" fmla="*/ 138 w 10000"/>
              <a:gd name="connsiteY89" fmla="*/ 15 h 10000"/>
              <a:gd name="connsiteX90" fmla="*/ 126 w 10000"/>
              <a:gd name="connsiteY90" fmla="*/ 0 h 10000"/>
              <a:gd name="connsiteX91" fmla="*/ 114 w 10000"/>
              <a:gd name="connsiteY91" fmla="*/ 8 h 10000"/>
              <a:gd name="connsiteX92" fmla="*/ 100 w 10000"/>
              <a:gd name="connsiteY92" fmla="*/ 61 h 10000"/>
              <a:gd name="connsiteX93" fmla="*/ 71 w 10000"/>
              <a:gd name="connsiteY93" fmla="*/ 304 h 10000"/>
              <a:gd name="connsiteX94" fmla="*/ 17 w 10000"/>
              <a:gd name="connsiteY94" fmla="*/ 767 h 10000"/>
              <a:gd name="connsiteX95" fmla="*/ 2 w 10000"/>
              <a:gd name="connsiteY95" fmla="*/ 888 h 10000"/>
              <a:gd name="connsiteX96" fmla="*/ 0 w 10000"/>
              <a:gd name="connsiteY96" fmla="*/ 896 h 10000"/>
              <a:gd name="connsiteX97" fmla="*/ 152 w 10000"/>
              <a:gd name="connsiteY97"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55 w 10000"/>
              <a:gd name="connsiteY48" fmla="*/ 2688 h 10000"/>
              <a:gd name="connsiteX49" fmla="*/ 9990 w 10000"/>
              <a:gd name="connsiteY49" fmla="*/ 2164 h 10000"/>
              <a:gd name="connsiteX50" fmla="*/ 10000 w 10000"/>
              <a:gd name="connsiteY50" fmla="*/ 2005 h 10000"/>
              <a:gd name="connsiteX51" fmla="*/ 10000 w 10000"/>
              <a:gd name="connsiteY51" fmla="*/ 1967 h 10000"/>
              <a:gd name="connsiteX52" fmla="*/ 9990 w 10000"/>
              <a:gd name="connsiteY52" fmla="*/ 1951 h 10000"/>
              <a:gd name="connsiteX53" fmla="*/ 9947 w 10000"/>
              <a:gd name="connsiteY53" fmla="*/ 1936 h 10000"/>
              <a:gd name="connsiteX54" fmla="*/ 9741 w 10000"/>
              <a:gd name="connsiteY54" fmla="*/ 1875 h 10000"/>
              <a:gd name="connsiteX55" fmla="*/ 9363 w 10000"/>
              <a:gd name="connsiteY55" fmla="*/ 1762 h 10000"/>
              <a:gd name="connsiteX56" fmla="*/ 9057 w 10000"/>
              <a:gd name="connsiteY56" fmla="*/ 1686 h 10000"/>
              <a:gd name="connsiteX57" fmla="*/ 8746 w 10000"/>
              <a:gd name="connsiteY57" fmla="*/ 1617 h 10000"/>
              <a:gd name="connsiteX58" fmla="*/ 8376 w 10000"/>
              <a:gd name="connsiteY58" fmla="*/ 1557 h 10000"/>
              <a:gd name="connsiteX59" fmla="*/ 7972 w 10000"/>
              <a:gd name="connsiteY59" fmla="*/ 1511 h 10000"/>
              <a:gd name="connsiteX60" fmla="*/ 7547 w 10000"/>
              <a:gd name="connsiteY60" fmla="*/ 1579 h 10000"/>
              <a:gd name="connsiteX61" fmla="*/ 7059 w 10000"/>
              <a:gd name="connsiteY61" fmla="*/ 1792 h 10000"/>
              <a:gd name="connsiteX62" fmla="*/ 6525 w 10000"/>
              <a:gd name="connsiteY62" fmla="*/ 2232 h 10000"/>
              <a:gd name="connsiteX63" fmla="*/ 5991 w 10000"/>
              <a:gd name="connsiteY63" fmla="*/ 2855 h 10000"/>
              <a:gd name="connsiteX64" fmla="*/ 5452 w 10000"/>
              <a:gd name="connsiteY64" fmla="*/ 3614 h 10000"/>
              <a:gd name="connsiteX65" fmla="*/ 5025 w 10000"/>
              <a:gd name="connsiteY65" fmla="*/ 4229 h 10000"/>
              <a:gd name="connsiteX66" fmla="*/ 4709 w 10000"/>
              <a:gd name="connsiteY66" fmla="*/ 4685 h 10000"/>
              <a:gd name="connsiteX67" fmla="*/ 4391 w 10000"/>
              <a:gd name="connsiteY67" fmla="*/ 5140 h 10000"/>
              <a:gd name="connsiteX68" fmla="*/ 4229 w 10000"/>
              <a:gd name="connsiteY68" fmla="*/ 5383 h 10000"/>
              <a:gd name="connsiteX69" fmla="*/ 4111 w 10000"/>
              <a:gd name="connsiteY69" fmla="*/ 5505 h 10000"/>
              <a:gd name="connsiteX70" fmla="*/ 3968 w 10000"/>
              <a:gd name="connsiteY70" fmla="*/ 5558 h 10000"/>
              <a:gd name="connsiteX71" fmla="*/ 3816 w 10000"/>
              <a:gd name="connsiteY71" fmla="*/ 5558 h 10000"/>
              <a:gd name="connsiteX72" fmla="*/ 3705 w 10000"/>
              <a:gd name="connsiteY72" fmla="*/ 5520 h 10000"/>
              <a:gd name="connsiteX73" fmla="*/ 3607 w 10000"/>
              <a:gd name="connsiteY73" fmla="*/ 5414 h 10000"/>
              <a:gd name="connsiteX74" fmla="*/ 3524 w 10000"/>
              <a:gd name="connsiteY74" fmla="*/ 5338 h 10000"/>
              <a:gd name="connsiteX75" fmla="*/ 3458 w 10000"/>
              <a:gd name="connsiteY75" fmla="*/ 5232 h 10000"/>
              <a:gd name="connsiteX76" fmla="*/ 3251 w 10000"/>
              <a:gd name="connsiteY76" fmla="*/ 4692 h 10000"/>
              <a:gd name="connsiteX77" fmla="*/ 2947 w 10000"/>
              <a:gd name="connsiteY77" fmla="*/ 3721 h 10000"/>
              <a:gd name="connsiteX78" fmla="*/ 2757 w 10000"/>
              <a:gd name="connsiteY78" fmla="*/ 3090 h 10000"/>
              <a:gd name="connsiteX79" fmla="*/ 2636 w 10000"/>
              <a:gd name="connsiteY79" fmla="*/ 2680 h 10000"/>
              <a:gd name="connsiteX80" fmla="*/ 2537 w 10000"/>
              <a:gd name="connsiteY80" fmla="*/ 2415 h 10000"/>
              <a:gd name="connsiteX81" fmla="*/ 2419 w 10000"/>
              <a:gd name="connsiteY81" fmla="*/ 2225 h 10000"/>
              <a:gd name="connsiteX82" fmla="*/ 2258 w 10000"/>
              <a:gd name="connsiteY82" fmla="*/ 2020 h 10000"/>
              <a:gd name="connsiteX83" fmla="*/ 1904 w 10000"/>
              <a:gd name="connsiteY83" fmla="*/ 1739 h 10000"/>
              <a:gd name="connsiteX84" fmla="*/ 1049 w 10000"/>
              <a:gd name="connsiteY84" fmla="*/ 1040 h 10000"/>
              <a:gd name="connsiteX85" fmla="*/ 482 w 10000"/>
              <a:gd name="connsiteY85" fmla="*/ 433 h 10000"/>
              <a:gd name="connsiteX86" fmla="*/ 275 w 10000"/>
              <a:gd name="connsiteY86" fmla="*/ 190 h 10000"/>
              <a:gd name="connsiteX87" fmla="*/ 178 w 10000"/>
              <a:gd name="connsiteY87" fmla="*/ 68 h 10000"/>
              <a:gd name="connsiteX88" fmla="*/ 138 w 10000"/>
              <a:gd name="connsiteY88" fmla="*/ 15 h 10000"/>
              <a:gd name="connsiteX89" fmla="*/ 126 w 10000"/>
              <a:gd name="connsiteY89" fmla="*/ 0 h 10000"/>
              <a:gd name="connsiteX90" fmla="*/ 114 w 10000"/>
              <a:gd name="connsiteY90" fmla="*/ 8 h 10000"/>
              <a:gd name="connsiteX91" fmla="*/ 100 w 10000"/>
              <a:gd name="connsiteY91" fmla="*/ 61 h 10000"/>
              <a:gd name="connsiteX92" fmla="*/ 71 w 10000"/>
              <a:gd name="connsiteY92" fmla="*/ 304 h 10000"/>
              <a:gd name="connsiteX93" fmla="*/ 17 w 10000"/>
              <a:gd name="connsiteY93" fmla="*/ 767 h 10000"/>
              <a:gd name="connsiteX94" fmla="*/ 2 w 10000"/>
              <a:gd name="connsiteY94" fmla="*/ 888 h 10000"/>
              <a:gd name="connsiteX95" fmla="*/ 0 w 10000"/>
              <a:gd name="connsiteY95" fmla="*/ 896 h 10000"/>
              <a:gd name="connsiteX96" fmla="*/ 152 w 10000"/>
              <a:gd name="connsiteY96"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55 w 10000"/>
              <a:gd name="connsiteY48" fmla="*/ 2688 h 10000"/>
              <a:gd name="connsiteX49" fmla="*/ 9990 w 10000"/>
              <a:gd name="connsiteY49" fmla="*/ 2164 h 10000"/>
              <a:gd name="connsiteX50" fmla="*/ 10000 w 10000"/>
              <a:gd name="connsiteY50" fmla="*/ 2005 h 10000"/>
              <a:gd name="connsiteX51" fmla="*/ 10000 w 10000"/>
              <a:gd name="connsiteY51" fmla="*/ 1967 h 10000"/>
              <a:gd name="connsiteX52" fmla="*/ 9990 w 10000"/>
              <a:gd name="connsiteY52" fmla="*/ 1951 h 10000"/>
              <a:gd name="connsiteX53" fmla="*/ 9947 w 10000"/>
              <a:gd name="connsiteY53" fmla="*/ 1936 h 10000"/>
              <a:gd name="connsiteX54" fmla="*/ 9741 w 10000"/>
              <a:gd name="connsiteY54" fmla="*/ 1875 h 10000"/>
              <a:gd name="connsiteX55" fmla="*/ 9363 w 10000"/>
              <a:gd name="connsiteY55" fmla="*/ 1762 h 10000"/>
              <a:gd name="connsiteX56" fmla="*/ 8746 w 10000"/>
              <a:gd name="connsiteY56" fmla="*/ 1617 h 10000"/>
              <a:gd name="connsiteX57" fmla="*/ 8376 w 10000"/>
              <a:gd name="connsiteY57" fmla="*/ 1557 h 10000"/>
              <a:gd name="connsiteX58" fmla="*/ 7972 w 10000"/>
              <a:gd name="connsiteY58" fmla="*/ 1511 h 10000"/>
              <a:gd name="connsiteX59" fmla="*/ 7547 w 10000"/>
              <a:gd name="connsiteY59" fmla="*/ 1579 h 10000"/>
              <a:gd name="connsiteX60" fmla="*/ 7059 w 10000"/>
              <a:gd name="connsiteY60" fmla="*/ 1792 h 10000"/>
              <a:gd name="connsiteX61" fmla="*/ 6525 w 10000"/>
              <a:gd name="connsiteY61" fmla="*/ 2232 h 10000"/>
              <a:gd name="connsiteX62" fmla="*/ 5991 w 10000"/>
              <a:gd name="connsiteY62" fmla="*/ 2855 h 10000"/>
              <a:gd name="connsiteX63" fmla="*/ 5452 w 10000"/>
              <a:gd name="connsiteY63" fmla="*/ 3614 h 10000"/>
              <a:gd name="connsiteX64" fmla="*/ 5025 w 10000"/>
              <a:gd name="connsiteY64" fmla="*/ 4229 h 10000"/>
              <a:gd name="connsiteX65" fmla="*/ 4709 w 10000"/>
              <a:gd name="connsiteY65" fmla="*/ 4685 h 10000"/>
              <a:gd name="connsiteX66" fmla="*/ 4391 w 10000"/>
              <a:gd name="connsiteY66" fmla="*/ 5140 h 10000"/>
              <a:gd name="connsiteX67" fmla="*/ 4229 w 10000"/>
              <a:gd name="connsiteY67" fmla="*/ 5383 h 10000"/>
              <a:gd name="connsiteX68" fmla="*/ 4111 w 10000"/>
              <a:gd name="connsiteY68" fmla="*/ 5505 h 10000"/>
              <a:gd name="connsiteX69" fmla="*/ 3968 w 10000"/>
              <a:gd name="connsiteY69" fmla="*/ 5558 h 10000"/>
              <a:gd name="connsiteX70" fmla="*/ 3816 w 10000"/>
              <a:gd name="connsiteY70" fmla="*/ 5558 h 10000"/>
              <a:gd name="connsiteX71" fmla="*/ 3705 w 10000"/>
              <a:gd name="connsiteY71" fmla="*/ 5520 h 10000"/>
              <a:gd name="connsiteX72" fmla="*/ 3607 w 10000"/>
              <a:gd name="connsiteY72" fmla="*/ 5414 h 10000"/>
              <a:gd name="connsiteX73" fmla="*/ 3524 w 10000"/>
              <a:gd name="connsiteY73" fmla="*/ 5338 h 10000"/>
              <a:gd name="connsiteX74" fmla="*/ 3458 w 10000"/>
              <a:gd name="connsiteY74" fmla="*/ 5232 h 10000"/>
              <a:gd name="connsiteX75" fmla="*/ 3251 w 10000"/>
              <a:gd name="connsiteY75" fmla="*/ 4692 h 10000"/>
              <a:gd name="connsiteX76" fmla="*/ 2947 w 10000"/>
              <a:gd name="connsiteY76" fmla="*/ 3721 h 10000"/>
              <a:gd name="connsiteX77" fmla="*/ 2757 w 10000"/>
              <a:gd name="connsiteY77" fmla="*/ 3090 h 10000"/>
              <a:gd name="connsiteX78" fmla="*/ 2636 w 10000"/>
              <a:gd name="connsiteY78" fmla="*/ 2680 h 10000"/>
              <a:gd name="connsiteX79" fmla="*/ 2537 w 10000"/>
              <a:gd name="connsiteY79" fmla="*/ 2415 h 10000"/>
              <a:gd name="connsiteX80" fmla="*/ 2419 w 10000"/>
              <a:gd name="connsiteY80" fmla="*/ 2225 h 10000"/>
              <a:gd name="connsiteX81" fmla="*/ 2258 w 10000"/>
              <a:gd name="connsiteY81" fmla="*/ 2020 h 10000"/>
              <a:gd name="connsiteX82" fmla="*/ 1904 w 10000"/>
              <a:gd name="connsiteY82" fmla="*/ 1739 h 10000"/>
              <a:gd name="connsiteX83" fmla="*/ 1049 w 10000"/>
              <a:gd name="connsiteY83" fmla="*/ 1040 h 10000"/>
              <a:gd name="connsiteX84" fmla="*/ 482 w 10000"/>
              <a:gd name="connsiteY84" fmla="*/ 433 h 10000"/>
              <a:gd name="connsiteX85" fmla="*/ 275 w 10000"/>
              <a:gd name="connsiteY85" fmla="*/ 190 h 10000"/>
              <a:gd name="connsiteX86" fmla="*/ 178 w 10000"/>
              <a:gd name="connsiteY86" fmla="*/ 68 h 10000"/>
              <a:gd name="connsiteX87" fmla="*/ 138 w 10000"/>
              <a:gd name="connsiteY87" fmla="*/ 15 h 10000"/>
              <a:gd name="connsiteX88" fmla="*/ 126 w 10000"/>
              <a:gd name="connsiteY88" fmla="*/ 0 h 10000"/>
              <a:gd name="connsiteX89" fmla="*/ 114 w 10000"/>
              <a:gd name="connsiteY89" fmla="*/ 8 h 10000"/>
              <a:gd name="connsiteX90" fmla="*/ 100 w 10000"/>
              <a:gd name="connsiteY90" fmla="*/ 61 h 10000"/>
              <a:gd name="connsiteX91" fmla="*/ 71 w 10000"/>
              <a:gd name="connsiteY91" fmla="*/ 304 h 10000"/>
              <a:gd name="connsiteX92" fmla="*/ 17 w 10000"/>
              <a:gd name="connsiteY92" fmla="*/ 767 h 10000"/>
              <a:gd name="connsiteX93" fmla="*/ 2 w 10000"/>
              <a:gd name="connsiteY93" fmla="*/ 888 h 10000"/>
              <a:gd name="connsiteX94" fmla="*/ 0 w 10000"/>
              <a:gd name="connsiteY94" fmla="*/ 896 h 10000"/>
              <a:gd name="connsiteX95" fmla="*/ 152 w 10000"/>
              <a:gd name="connsiteY95"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55 w 10000"/>
              <a:gd name="connsiteY48" fmla="*/ 2688 h 10000"/>
              <a:gd name="connsiteX49" fmla="*/ 9990 w 10000"/>
              <a:gd name="connsiteY49" fmla="*/ 2164 h 10000"/>
              <a:gd name="connsiteX50" fmla="*/ 10000 w 10000"/>
              <a:gd name="connsiteY50" fmla="*/ 2005 h 10000"/>
              <a:gd name="connsiteX51" fmla="*/ 10000 w 10000"/>
              <a:gd name="connsiteY51" fmla="*/ 1967 h 10000"/>
              <a:gd name="connsiteX52" fmla="*/ 9990 w 10000"/>
              <a:gd name="connsiteY52" fmla="*/ 1951 h 10000"/>
              <a:gd name="connsiteX53" fmla="*/ 9947 w 10000"/>
              <a:gd name="connsiteY53" fmla="*/ 1936 h 10000"/>
              <a:gd name="connsiteX54" fmla="*/ 9741 w 10000"/>
              <a:gd name="connsiteY54" fmla="*/ 1875 h 10000"/>
              <a:gd name="connsiteX55" fmla="*/ 8746 w 10000"/>
              <a:gd name="connsiteY55" fmla="*/ 1617 h 10000"/>
              <a:gd name="connsiteX56" fmla="*/ 8376 w 10000"/>
              <a:gd name="connsiteY56" fmla="*/ 1557 h 10000"/>
              <a:gd name="connsiteX57" fmla="*/ 7972 w 10000"/>
              <a:gd name="connsiteY57" fmla="*/ 1511 h 10000"/>
              <a:gd name="connsiteX58" fmla="*/ 7547 w 10000"/>
              <a:gd name="connsiteY58" fmla="*/ 1579 h 10000"/>
              <a:gd name="connsiteX59" fmla="*/ 7059 w 10000"/>
              <a:gd name="connsiteY59" fmla="*/ 1792 h 10000"/>
              <a:gd name="connsiteX60" fmla="*/ 6525 w 10000"/>
              <a:gd name="connsiteY60" fmla="*/ 2232 h 10000"/>
              <a:gd name="connsiteX61" fmla="*/ 5991 w 10000"/>
              <a:gd name="connsiteY61" fmla="*/ 2855 h 10000"/>
              <a:gd name="connsiteX62" fmla="*/ 5452 w 10000"/>
              <a:gd name="connsiteY62" fmla="*/ 3614 h 10000"/>
              <a:gd name="connsiteX63" fmla="*/ 5025 w 10000"/>
              <a:gd name="connsiteY63" fmla="*/ 4229 h 10000"/>
              <a:gd name="connsiteX64" fmla="*/ 4709 w 10000"/>
              <a:gd name="connsiteY64" fmla="*/ 4685 h 10000"/>
              <a:gd name="connsiteX65" fmla="*/ 4391 w 10000"/>
              <a:gd name="connsiteY65" fmla="*/ 5140 h 10000"/>
              <a:gd name="connsiteX66" fmla="*/ 4229 w 10000"/>
              <a:gd name="connsiteY66" fmla="*/ 5383 h 10000"/>
              <a:gd name="connsiteX67" fmla="*/ 4111 w 10000"/>
              <a:gd name="connsiteY67" fmla="*/ 5505 h 10000"/>
              <a:gd name="connsiteX68" fmla="*/ 3968 w 10000"/>
              <a:gd name="connsiteY68" fmla="*/ 5558 h 10000"/>
              <a:gd name="connsiteX69" fmla="*/ 3816 w 10000"/>
              <a:gd name="connsiteY69" fmla="*/ 5558 h 10000"/>
              <a:gd name="connsiteX70" fmla="*/ 3705 w 10000"/>
              <a:gd name="connsiteY70" fmla="*/ 5520 h 10000"/>
              <a:gd name="connsiteX71" fmla="*/ 3607 w 10000"/>
              <a:gd name="connsiteY71" fmla="*/ 5414 h 10000"/>
              <a:gd name="connsiteX72" fmla="*/ 3524 w 10000"/>
              <a:gd name="connsiteY72" fmla="*/ 5338 h 10000"/>
              <a:gd name="connsiteX73" fmla="*/ 3458 w 10000"/>
              <a:gd name="connsiteY73" fmla="*/ 5232 h 10000"/>
              <a:gd name="connsiteX74" fmla="*/ 3251 w 10000"/>
              <a:gd name="connsiteY74" fmla="*/ 4692 h 10000"/>
              <a:gd name="connsiteX75" fmla="*/ 2947 w 10000"/>
              <a:gd name="connsiteY75" fmla="*/ 3721 h 10000"/>
              <a:gd name="connsiteX76" fmla="*/ 2757 w 10000"/>
              <a:gd name="connsiteY76" fmla="*/ 3090 h 10000"/>
              <a:gd name="connsiteX77" fmla="*/ 2636 w 10000"/>
              <a:gd name="connsiteY77" fmla="*/ 2680 h 10000"/>
              <a:gd name="connsiteX78" fmla="*/ 2537 w 10000"/>
              <a:gd name="connsiteY78" fmla="*/ 2415 h 10000"/>
              <a:gd name="connsiteX79" fmla="*/ 2419 w 10000"/>
              <a:gd name="connsiteY79" fmla="*/ 2225 h 10000"/>
              <a:gd name="connsiteX80" fmla="*/ 2258 w 10000"/>
              <a:gd name="connsiteY80" fmla="*/ 2020 h 10000"/>
              <a:gd name="connsiteX81" fmla="*/ 1904 w 10000"/>
              <a:gd name="connsiteY81" fmla="*/ 1739 h 10000"/>
              <a:gd name="connsiteX82" fmla="*/ 1049 w 10000"/>
              <a:gd name="connsiteY82" fmla="*/ 1040 h 10000"/>
              <a:gd name="connsiteX83" fmla="*/ 482 w 10000"/>
              <a:gd name="connsiteY83" fmla="*/ 433 h 10000"/>
              <a:gd name="connsiteX84" fmla="*/ 275 w 10000"/>
              <a:gd name="connsiteY84" fmla="*/ 190 h 10000"/>
              <a:gd name="connsiteX85" fmla="*/ 178 w 10000"/>
              <a:gd name="connsiteY85" fmla="*/ 68 h 10000"/>
              <a:gd name="connsiteX86" fmla="*/ 138 w 10000"/>
              <a:gd name="connsiteY86" fmla="*/ 15 h 10000"/>
              <a:gd name="connsiteX87" fmla="*/ 126 w 10000"/>
              <a:gd name="connsiteY87" fmla="*/ 0 h 10000"/>
              <a:gd name="connsiteX88" fmla="*/ 114 w 10000"/>
              <a:gd name="connsiteY88" fmla="*/ 8 h 10000"/>
              <a:gd name="connsiteX89" fmla="*/ 100 w 10000"/>
              <a:gd name="connsiteY89" fmla="*/ 61 h 10000"/>
              <a:gd name="connsiteX90" fmla="*/ 71 w 10000"/>
              <a:gd name="connsiteY90" fmla="*/ 304 h 10000"/>
              <a:gd name="connsiteX91" fmla="*/ 17 w 10000"/>
              <a:gd name="connsiteY91" fmla="*/ 767 h 10000"/>
              <a:gd name="connsiteX92" fmla="*/ 2 w 10000"/>
              <a:gd name="connsiteY92" fmla="*/ 888 h 10000"/>
              <a:gd name="connsiteX93" fmla="*/ 0 w 10000"/>
              <a:gd name="connsiteY93" fmla="*/ 896 h 10000"/>
              <a:gd name="connsiteX94" fmla="*/ 152 w 10000"/>
              <a:gd name="connsiteY94"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55 w 10000"/>
              <a:gd name="connsiteY48" fmla="*/ 2688 h 10000"/>
              <a:gd name="connsiteX49" fmla="*/ 9990 w 10000"/>
              <a:gd name="connsiteY49" fmla="*/ 2164 h 10000"/>
              <a:gd name="connsiteX50" fmla="*/ 10000 w 10000"/>
              <a:gd name="connsiteY50" fmla="*/ 2005 h 10000"/>
              <a:gd name="connsiteX51" fmla="*/ 10000 w 10000"/>
              <a:gd name="connsiteY51" fmla="*/ 1967 h 10000"/>
              <a:gd name="connsiteX52" fmla="*/ 9990 w 10000"/>
              <a:gd name="connsiteY52" fmla="*/ 1951 h 10000"/>
              <a:gd name="connsiteX53" fmla="*/ 9947 w 10000"/>
              <a:gd name="connsiteY53" fmla="*/ 1936 h 10000"/>
              <a:gd name="connsiteX54" fmla="*/ 8746 w 10000"/>
              <a:gd name="connsiteY54" fmla="*/ 1617 h 10000"/>
              <a:gd name="connsiteX55" fmla="*/ 8376 w 10000"/>
              <a:gd name="connsiteY55" fmla="*/ 1557 h 10000"/>
              <a:gd name="connsiteX56" fmla="*/ 7972 w 10000"/>
              <a:gd name="connsiteY56" fmla="*/ 1511 h 10000"/>
              <a:gd name="connsiteX57" fmla="*/ 7547 w 10000"/>
              <a:gd name="connsiteY57" fmla="*/ 1579 h 10000"/>
              <a:gd name="connsiteX58" fmla="*/ 7059 w 10000"/>
              <a:gd name="connsiteY58" fmla="*/ 1792 h 10000"/>
              <a:gd name="connsiteX59" fmla="*/ 6525 w 10000"/>
              <a:gd name="connsiteY59" fmla="*/ 2232 h 10000"/>
              <a:gd name="connsiteX60" fmla="*/ 5991 w 10000"/>
              <a:gd name="connsiteY60" fmla="*/ 2855 h 10000"/>
              <a:gd name="connsiteX61" fmla="*/ 5452 w 10000"/>
              <a:gd name="connsiteY61" fmla="*/ 3614 h 10000"/>
              <a:gd name="connsiteX62" fmla="*/ 5025 w 10000"/>
              <a:gd name="connsiteY62" fmla="*/ 4229 h 10000"/>
              <a:gd name="connsiteX63" fmla="*/ 4709 w 10000"/>
              <a:gd name="connsiteY63" fmla="*/ 4685 h 10000"/>
              <a:gd name="connsiteX64" fmla="*/ 4391 w 10000"/>
              <a:gd name="connsiteY64" fmla="*/ 5140 h 10000"/>
              <a:gd name="connsiteX65" fmla="*/ 4229 w 10000"/>
              <a:gd name="connsiteY65" fmla="*/ 5383 h 10000"/>
              <a:gd name="connsiteX66" fmla="*/ 4111 w 10000"/>
              <a:gd name="connsiteY66" fmla="*/ 5505 h 10000"/>
              <a:gd name="connsiteX67" fmla="*/ 3968 w 10000"/>
              <a:gd name="connsiteY67" fmla="*/ 5558 h 10000"/>
              <a:gd name="connsiteX68" fmla="*/ 3816 w 10000"/>
              <a:gd name="connsiteY68" fmla="*/ 5558 h 10000"/>
              <a:gd name="connsiteX69" fmla="*/ 3705 w 10000"/>
              <a:gd name="connsiteY69" fmla="*/ 5520 h 10000"/>
              <a:gd name="connsiteX70" fmla="*/ 3607 w 10000"/>
              <a:gd name="connsiteY70" fmla="*/ 5414 h 10000"/>
              <a:gd name="connsiteX71" fmla="*/ 3524 w 10000"/>
              <a:gd name="connsiteY71" fmla="*/ 5338 h 10000"/>
              <a:gd name="connsiteX72" fmla="*/ 3458 w 10000"/>
              <a:gd name="connsiteY72" fmla="*/ 5232 h 10000"/>
              <a:gd name="connsiteX73" fmla="*/ 3251 w 10000"/>
              <a:gd name="connsiteY73" fmla="*/ 4692 h 10000"/>
              <a:gd name="connsiteX74" fmla="*/ 2947 w 10000"/>
              <a:gd name="connsiteY74" fmla="*/ 3721 h 10000"/>
              <a:gd name="connsiteX75" fmla="*/ 2757 w 10000"/>
              <a:gd name="connsiteY75" fmla="*/ 3090 h 10000"/>
              <a:gd name="connsiteX76" fmla="*/ 2636 w 10000"/>
              <a:gd name="connsiteY76" fmla="*/ 2680 h 10000"/>
              <a:gd name="connsiteX77" fmla="*/ 2537 w 10000"/>
              <a:gd name="connsiteY77" fmla="*/ 2415 h 10000"/>
              <a:gd name="connsiteX78" fmla="*/ 2419 w 10000"/>
              <a:gd name="connsiteY78" fmla="*/ 2225 h 10000"/>
              <a:gd name="connsiteX79" fmla="*/ 2258 w 10000"/>
              <a:gd name="connsiteY79" fmla="*/ 2020 h 10000"/>
              <a:gd name="connsiteX80" fmla="*/ 1904 w 10000"/>
              <a:gd name="connsiteY80" fmla="*/ 1739 h 10000"/>
              <a:gd name="connsiteX81" fmla="*/ 1049 w 10000"/>
              <a:gd name="connsiteY81" fmla="*/ 1040 h 10000"/>
              <a:gd name="connsiteX82" fmla="*/ 482 w 10000"/>
              <a:gd name="connsiteY82" fmla="*/ 433 h 10000"/>
              <a:gd name="connsiteX83" fmla="*/ 275 w 10000"/>
              <a:gd name="connsiteY83" fmla="*/ 190 h 10000"/>
              <a:gd name="connsiteX84" fmla="*/ 178 w 10000"/>
              <a:gd name="connsiteY84" fmla="*/ 68 h 10000"/>
              <a:gd name="connsiteX85" fmla="*/ 138 w 10000"/>
              <a:gd name="connsiteY85" fmla="*/ 15 h 10000"/>
              <a:gd name="connsiteX86" fmla="*/ 126 w 10000"/>
              <a:gd name="connsiteY86" fmla="*/ 0 h 10000"/>
              <a:gd name="connsiteX87" fmla="*/ 114 w 10000"/>
              <a:gd name="connsiteY87" fmla="*/ 8 h 10000"/>
              <a:gd name="connsiteX88" fmla="*/ 100 w 10000"/>
              <a:gd name="connsiteY88" fmla="*/ 61 h 10000"/>
              <a:gd name="connsiteX89" fmla="*/ 71 w 10000"/>
              <a:gd name="connsiteY89" fmla="*/ 304 h 10000"/>
              <a:gd name="connsiteX90" fmla="*/ 17 w 10000"/>
              <a:gd name="connsiteY90" fmla="*/ 767 h 10000"/>
              <a:gd name="connsiteX91" fmla="*/ 2 w 10000"/>
              <a:gd name="connsiteY91" fmla="*/ 888 h 10000"/>
              <a:gd name="connsiteX92" fmla="*/ 0 w 10000"/>
              <a:gd name="connsiteY92" fmla="*/ 896 h 10000"/>
              <a:gd name="connsiteX93" fmla="*/ 152 w 10000"/>
              <a:gd name="connsiteY93"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55 w 10000"/>
              <a:gd name="connsiteY48" fmla="*/ 2688 h 10000"/>
              <a:gd name="connsiteX49" fmla="*/ 9990 w 10000"/>
              <a:gd name="connsiteY49" fmla="*/ 2164 h 10000"/>
              <a:gd name="connsiteX50" fmla="*/ 10000 w 10000"/>
              <a:gd name="connsiteY50" fmla="*/ 2005 h 10000"/>
              <a:gd name="connsiteX51" fmla="*/ 10000 w 10000"/>
              <a:gd name="connsiteY51" fmla="*/ 1967 h 10000"/>
              <a:gd name="connsiteX52" fmla="*/ 9990 w 10000"/>
              <a:gd name="connsiteY52" fmla="*/ 1951 h 10000"/>
              <a:gd name="connsiteX53" fmla="*/ 8746 w 10000"/>
              <a:gd name="connsiteY53" fmla="*/ 1617 h 10000"/>
              <a:gd name="connsiteX54" fmla="*/ 8376 w 10000"/>
              <a:gd name="connsiteY54" fmla="*/ 1557 h 10000"/>
              <a:gd name="connsiteX55" fmla="*/ 7972 w 10000"/>
              <a:gd name="connsiteY55" fmla="*/ 1511 h 10000"/>
              <a:gd name="connsiteX56" fmla="*/ 7547 w 10000"/>
              <a:gd name="connsiteY56" fmla="*/ 1579 h 10000"/>
              <a:gd name="connsiteX57" fmla="*/ 7059 w 10000"/>
              <a:gd name="connsiteY57" fmla="*/ 1792 h 10000"/>
              <a:gd name="connsiteX58" fmla="*/ 6525 w 10000"/>
              <a:gd name="connsiteY58" fmla="*/ 2232 h 10000"/>
              <a:gd name="connsiteX59" fmla="*/ 5991 w 10000"/>
              <a:gd name="connsiteY59" fmla="*/ 2855 h 10000"/>
              <a:gd name="connsiteX60" fmla="*/ 5452 w 10000"/>
              <a:gd name="connsiteY60" fmla="*/ 3614 h 10000"/>
              <a:gd name="connsiteX61" fmla="*/ 5025 w 10000"/>
              <a:gd name="connsiteY61" fmla="*/ 4229 h 10000"/>
              <a:gd name="connsiteX62" fmla="*/ 4709 w 10000"/>
              <a:gd name="connsiteY62" fmla="*/ 4685 h 10000"/>
              <a:gd name="connsiteX63" fmla="*/ 4391 w 10000"/>
              <a:gd name="connsiteY63" fmla="*/ 5140 h 10000"/>
              <a:gd name="connsiteX64" fmla="*/ 4229 w 10000"/>
              <a:gd name="connsiteY64" fmla="*/ 5383 h 10000"/>
              <a:gd name="connsiteX65" fmla="*/ 4111 w 10000"/>
              <a:gd name="connsiteY65" fmla="*/ 5505 h 10000"/>
              <a:gd name="connsiteX66" fmla="*/ 3968 w 10000"/>
              <a:gd name="connsiteY66" fmla="*/ 5558 h 10000"/>
              <a:gd name="connsiteX67" fmla="*/ 3816 w 10000"/>
              <a:gd name="connsiteY67" fmla="*/ 5558 h 10000"/>
              <a:gd name="connsiteX68" fmla="*/ 3705 w 10000"/>
              <a:gd name="connsiteY68" fmla="*/ 5520 h 10000"/>
              <a:gd name="connsiteX69" fmla="*/ 3607 w 10000"/>
              <a:gd name="connsiteY69" fmla="*/ 5414 h 10000"/>
              <a:gd name="connsiteX70" fmla="*/ 3524 w 10000"/>
              <a:gd name="connsiteY70" fmla="*/ 5338 h 10000"/>
              <a:gd name="connsiteX71" fmla="*/ 3458 w 10000"/>
              <a:gd name="connsiteY71" fmla="*/ 5232 h 10000"/>
              <a:gd name="connsiteX72" fmla="*/ 3251 w 10000"/>
              <a:gd name="connsiteY72" fmla="*/ 4692 h 10000"/>
              <a:gd name="connsiteX73" fmla="*/ 2947 w 10000"/>
              <a:gd name="connsiteY73" fmla="*/ 3721 h 10000"/>
              <a:gd name="connsiteX74" fmla="*/ 2757 w 10000"/>
              <a:gd name="connsiteY74" fmla="*/ 3090 h 10000"/>
              <a:gd name="connsiteX75" fmla="*/ 2636 w 10000"/>
              <a:gd name="connsiteY75" fmla="*/ 2680 h 10000"/>
              <a:gd name="connsiteX76" fmla="*/ 2537 w 10000"/>
              <a:gd name="connsiteY76" fmla="*/ 2415 h 10000"/>
              <a:gd name="connsiteX77" fmla="*/ 2419 w 10000"/>
              <a:gd name="connsiteY77" fmla="*/ 2225 h 10000"/>
              <a:gd name="connsiteX78" fmla="*/ 2258 w 10000"/>
              <a:gd name="connsiteY78" fmla="*/ 2020 h 10000"/>
              <a:gd name="connsiteX79" fmla="*/ 1904 w 10000"/>
              <a:gd name="connsiteY79" fmla="*/ 1739 h 10000"/>
              <a:gd name="connsiteX80" fmla="*/ 1049 w 10000"/>
              <a:gd name="connsiteY80" fmla="*/ 1040 h 10000"/>
              <a:gd name="connsiteX81" fmla="*/ 482 w 10000"/>
              <a:gd name="connsiteY81" fmla="*/ 433 h 10000"/>
              <a:gd name="connsiteX82" fmla="*/ 275 w 10000"/>
              <a:gd name="connsiteY82" fmla="*/ 190 h 10000"/>
              <a:gd name="connsiteX83" fmla="*/ 178 w 10000"/>
              <a:gd name="connsiteY83" fmla="*/ 68 h 10000"/>
              <a:gd name="connsiteX84" fmla="*/ 138 w 10000"/>
              <a:gd name="connsiteY84" fmla="*/ 15 h 10000"/>
              <a:gd name="connsiteX85" fmla="*/ 126 w 10000"/>
              <a:gd name="connsiteY85" fmla="*/ 0 h 10000"/>
              <a:gd name="connsiteX86" fmla="*/ 114 w 10000"/>
              <a:gd name="connsiteY86" fmla="*/ 8 h 10000"/>
              <a:gd name="connsiteX87" fmla="*/ 100 w 10000"/>
              <a:gd name="connsiteY87" fmla="*/ 61 h 10000"/>
              <a:gd name="connsiteX88" fmla="*/ 71 w 10000"/>
              <a:gd name="connsiteY88" fmla="*/ 304 h 10000"/>
              <a:gd name="connsiteX89" fmla="*/ 17 w 10000"/>
              <a:gd name="connsiteY89" fmla="*/ 767 h 10000"/>
              <a:gd name="connsiteX90" fmla="*/ 2 w 10000"/>
              <a:gd name="connsiteY90" fmla="*/ 888 h 10000"/>
              <a:gd name="connsiteX91" fmla="*/ 0 w 10000"/>
              <a:gd name="connsiteY91" fmla="*/ 896 h 10000"/>
              <a:gd name="connsiteX92" fmla="*/ 152 w 10000"/>
              <a:gd name="connsiteY92"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43 w 10000"/>
              <a:gd name="connsiteY47" fmla="*/ 2825 h 10000"/>
              <a:gd name="connsiteX48" fmla="*/ 9990 w 10000"/>
              <a:gd name="connsiteY48" fmla="*/ 2164 h 10000"/>
              <a:gd name="connsiteX49" fmla="*/ 10000 w 10000"/>
              <a:gd name="connsiteY49" fmla="*/ 2005 h 10000"/>
              <a:gd name="connsiteX50" fmla="*/ 10000 w 10000"/>
              <a:gd name="connsiteY50" fmla="*/ 1967 h 10000"/>
              <a:gd name="connsiteX51" fmla="*/ 9990 w 10000"/>
              <a:gd name="connsiteY51" fmla="*/ 1951 h 10000"/>
              <a:gd name="connsiteX52" fmla="*/ 8746 w 10000"/>
              <a:gd name="connsiteY52" fmla="*/ 1617 h 10000"/>
              <a:gd name="connsiteX53" fmla="*/ 8376 w 10000"/>
              <a:gd name="connsiteY53" fmla="*/ 1557 h 10000"/>
              <a:gd name="connsiteX54" fmla="*/ 7972 w 10000"/>
              <a:gd name="connsiteY54" fmla="*/ 1511 h 10000"/>
              <a:gd name="connsiteX55" fmla="*/ 7547 w 10000"/>
              <a:gd name="connsiteY55" fmla="*/ 1579 h 10000"/>
              <a:gd name="connsiteX56" fmla="*/ 7059 w 10000"/>
              <a:gd name="connsiteY56" fmla="*/ 1792 h 10000"/>
              <a:gd name="connsiteX57" fmla="*/ 6525 w 10000"/>
              <a:gd name="connsiteY57" fmla="*/ 2232 h 10000"/>
              <a:gd name="connsiteX58" fmla="*/ 5991 w 10000"/>
              <a:gd name="connsiteY58" fmla="*/ 2855 h 10000"/>
              <a:gd name="connsiteX59" fmla="*/ 5452 w 10000"/>
              <a:gd name="connsiteY59" fmla="*/ 3614 h 10000"/>
              <a:gd name="connsiteX60" fmla="*/ 5025 w 10000"/>
              <a:gd name="connsiteY60" fmla="*/ 4229 h 10000"/>
              <a:gd name="connsiteX61" fmla="*/ 4709 w 10000"/>
              <a:gd name="connsiteY61" fmla="*/ 4685 h 10000"/>
              <a:gd name="connsiteX62" fmla="*/ 4391 w 10000"/>
              <a:gd name="connsiteY62" fmla="*/ 5140 h 10000"/>
              <a:gd name="connsiteX63" fmla="*/ 4229 w 10000"/>
              <a:gd name="connsiteY63" fmla="*/ 5383 h 10000"/>
              <a:gd name="connsiteX64" fmla="*/ 4111 w 10000"/>
              <a:gd name="connsiteY64" fmla="*/ 5505 h 10000"/>
              <a:gd name="connsiteX65" fmla="*/ 3968 w 10000"/>
              <a:gd name="connsiteY65" fmla="*/ 5558 h 10000"/>
              <a:gd name="connsiteX66" fmla="*/ 3816 w 10000"/>
              <a:gd name="connsiteY66" fmla="*/ 5558 h 10000"/>
              <a:gd name="connsiteX67" fmla="*/ 3705 w 10000"/>
              <a:gd name="connsiteY67" fmla="*/ 5520 h 10000"/>
              <a:gd name="connsiteX68" fmla="*/ 3607 w 10000"/>
              <a:gd name="connsiteY68" fmla="*/ 5414 h 10000"/>
              <a:gd name="connsiteX69" fmla="*/ 3524 w 10000"/>
              <a:gd name="connsiteY69" fmla="*/ 5338 h 10000"/>
              <a:gd name="connsiteX70" fmla="*/ 3458 w 10000"/>
              <a:gd name="connsiteY70" fmla="*/ 5232 h 10000"/>
              <a:gd name="connsiteX71" fmla="*/ 3251 w 10000"/>
              <a:gd name="connsiteY71" fmla="*/ 4692 h 10000"/>
              <a:gd name="connsiteX72" fmla="*/ 2947 w 10000"/>
              <a:gd name="connsiteY72" fmla="*/ 3721 h 10000"/>
              <a:gd name="connsiteX73" fmla="*/ 2757 w 10000"/>
              <a:gd name="connsiteY73" fmla="*/ 3090 h 10000"/>
              <a:gd name="connsiteX74" fmla="*/ 2636 w 10000"/>
              <a:gd name="connsiteY74" fmla="*/ 2680 h 10000"/>
              <a:gd name="connsiteX75" fmla="*/ 2537 w 10000"/>
              <a:gd name="connsiteY75" fmla="*/ 2415 h 10000"/>
              <a:gd name="connsiteX76" fmla="*/ 2419 w 10000"/>
              <a:gd name="connsiteY76" fmla="*/ 2225 h 10000"/>
              <a:gd name="connsiteX77" fmla="*/ 2258 w 10000"/>
              <a:gd name="connsiteY77" fmla="*/ 2020 h 10000"/>
              <a:gd name="connsiteX78" fmla="*/ 1904 w 10000"/>
              <a:gd name="connsiteY78" fmla="*/ 1739 h 10000"/>
              <a:gd name="connsiteX79" fmla="*/ 1049 w 10000"/>
              <a:gd name="connsiteY79" fmla="*/ 1040 h 10000"/>
              <a:gd name="connsiteX80" fmla="*/ 482 w 10000"/>
              <a:gd name="connsiteY80" fmla="*/ 433 h 10000"/>
              <a:gd name="connsiteX81" fmla="*/ 275 w 10000"/>
              <a:gd name="connsiteY81" fmla="*/ 190 h 10000"/>
              <a:gd name="connsiteX82" fmla="*/ 178 w 10000"/>
              <a:gd name="connsiteY82" fmla="*/ 68 h 10000"/>
              <a:gd name="connsiteX83" fmla="*/ 138 w 10000"/>
              <a:gd name="connsiteY83" fmla="*/ 15 h 10000"/>
              <a:gd name="connsiteX84" fmla="*/ 126 w 10000"/>
              <a:gd name="connsiteY84" fmla="*/ 0 h 10000"/>
              <a:gd name="connsiteX85" fmla="*/ 114 w 10000"/>
              <a:gd name="connsiteY85" fmla="*/ 8 h 10000"/>
              <a:gd name="connsiteX86" fmla="*/ 100 w 10000"/>
              <a:gd name="connsiteY86" fmla="*/ 61 h 10000"/>
              <a:gd name="connsiteX87" fmla="*/ 71 w 10000"/>
              <a:gd name="connsiteY87" fmla="*/ 304 h 10000"/>
              <a:gd name="connsiteX88" fmla="*/ 17 w 10000"/>
              <a:gd name="connsiteY88" fmla="*/ 767 h 10000"/>
              <a:gd name="connsiteX89" fmla="*/ 2 w 10000"/>
              <a:gd name="connsiteY89" fmla="*/ 888 h 10000"/>
              <a:gd name="connsiteX90" fmla="*/ 0 w 10000"/>
              <a:gd name="connsiteY90" fmla="*/ 896 h 10000"/>
              <a:gd name="connsiteX91" fmla="*/ 152 w 10000"/>
              <a:gd name="connsiteY91"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33 w 10000"/>
              <a:gd name="connsiteY46" fmla="*/ 2817 h 10000"/>
              <a:gd name="connsiteX47" fmla="*/ 9990 w 10000"/>
              <a:gd name="connsiteY47" fmla="*/ 2164 h 10000"/>
              <a:gd name="connsiteX48" fmla="*/ 10000 w 10000"/>
              <a:gd name="connsiteY48" fmla="*/ 2005 h 10000"/>
              <a:gd name="connsiteX49" fmla="*/ 10000 w 10000"/>
              <a:gd name="connsiteY49" fmla="*/ 1967 h 10000"/>
              <a:gd name="connsiteX50" fmla="*/ 9990 w 10000"/>
              <a:gd name="connsiteY50" fmla="*/ 1951 h 10000"/>
              <a:gd name="connsiteX51" fmla="*/ 8746 w 10000"/>
              <a:gd name="connsiteY51" fmla="*/ 1617 h 10000"/>
              <a:gd name="connsiteX52" fmla="*/ 8376 w 10000"/>
              <a:gd name="connsiteY52" fmla="*/ 1557 h 10000"/>
              <a:gd name="connsiteX53" fmla="*/ 7972 w 10000"/>
              <a:gd name="connsiteY53" fmla="*/ 1511 h 10000"/>
              <a:gd name="connsiteX54" fmla="*/ 7547 w 10000"/>
              <a:gd name="connsiteY54" fmla="*/ 1579 h 10000"/>
              <a:gd name="connsiteX55" fmla="*/ 7059 w 10000"/>
              <a:gd name="connsiteY55" fmla="*/ 1792 h 10000"/>
              <a:gd name="connsiteX56" fmla="*/ 6525 w 10000"/>
              <a:gd name="connsiteY56" fmla="*/ 2232 h 10000"/>
              <a:gd name="connsiteX57" fmla="*/ 5991 w 10000"/>
              <a:gd name="connsiteY57" fmla="*/ 2855 h 10000"/>
              <a:gd name="connsiteX58" fmla="*/ 5452 w 10000"/>
              <a:gd name="connsiteY58" fmla="*/ 3614 h 10000"/>
              <a:gd name="connsiteX59" fmla="*/ 5025 w 10000"/>
              <a:gd name="connsiteY59" fmla="*/ 4229 h 10000"/>
              <a:gd name="connsiteX60" fmla="*/ 4709 w 10000"/>
              <a:gd name="connsiteY60" fmla="*/ 4685 h 10000"/>
              <a:gd name="connsiteX61" fmla="*/ 4391 w 10000"/>
              <a:gd name="connsiteY61" fmla="*/ 5140 h 10000"/>
              <a:gd name="connsiteX62" fmla="*/ 4229 w 10000"/>
              <a:gd name="connsiteY62" fmla="*/ 5383 h 10000"/>
              <a:gd name="connsiteX63" fmla="*/ 4111 w 10000"/>
              <a:gd name="connsiteY63" fmla="*/ 5505 h 10000"/>
              <a:gd name="connsiteX64" fmla="*/ 3968 w 10000"/>
              <a:gd name="connsiteY64" fmla="*/ 5558 h 10000"/>
              <a:gd name="connsiteX65" fmla="*/ 3816 w 10000"/>
              <a:gd name="connsiteY65" fmla="*/ 5558 h 10000"/>
              <a:gd name="connsiteX66" fmla="*/ 3705 w 10000"/>
              <a:gd name="connsiteY66" fmla="*/ 5520 h 10000"/>
              <a:gd name="connsiteX67" fmla="*/ 3607 w 10000"/>
              <a:gd name="connsiteY67" fmla="*/ 5414 h 10000"/>
              <a:gd name="connsiteX68" fmla="*/ 3524 w 10000"/>
              <a:gd name="connsiteY68" fmla="*/ 5338 h 10000"/>
              <a:gd name="connsiteX69" fmla="*/ 3458 w 10000"/>
              <a:gd name="connsiteY69" fmla="*/ 5232 h 10000"/>
              <a:gd name="connsiteX70" fmla="*/ 3251 w 10000"/>
              <a:gd name="connsiteY70" fmla="*/ 4692 h 10000"/>
              <a:gd name="connsiteX71" fmla="*/ 2947 w 10000"/>
              <a:gd name="connsiteY71" fmla="*/ 3721 h 10000"/>
              <a:gd name="connsiteX72" fmla="*/ 2757 w 10000"/>
              <a:gd name="connsiteY72" fmla="*/ 3090 h 10000"/>
              <a:gd name="connsiteX73" fmla="*/ 2636 w 10000"/>
              <a:gd name="connsiteY73" fmla="*/ 2680 h 10000"/>
              <a:gd name="connsiteX74" fmla="*/ 2537 w 10000"/>
              <a:gd name="connsiteY74" fmla="*/ 2415 h 10000"/>
              <a:gd name="connsiteX75" fmla="*/ 2419 w 10000"/>
              <a:gd name="connsiteY75" fmla="*/ 2225 h 10000"/>
              <a:gd name="connsiteX76" fmla="*/ 2258 w 10000"/>
              <a:gd name="connsiteY76" fmla="*/ 2020 h 10000"/>
              <a:gd name="connsiteX77" fmla="*/ 1904 w 10000"/>
              <a:gd name="connsiteY77" fmla="*/ 1739 h 10000"/>
              <a:gd name="connsiteX78" fmla="*/ 1049 w 10000"/>
              <a:gd name="connsiteY78" fmla="*/ 1040 h 10000"/>
              <a:gd name="connsiteX79" fmla="*/ 482 w 10000"/>
              <a:gd name="connsiteY79" fmla="*/ 433 h 10000"/>
              <a:gd name="connsiteX80" fmla="*/ 275 w 10000"/>
              <a:gd name="connsiteY80" fmla="*/ 190 h 10000"/>
              <a:gd name="connsiteX81" fmla="*/ 178 w 10000"/>
              <a:gd name="connsiteY81" fmla="*/ 68 h 10000"/>
              <a:gd name="connsiteX82" fmla="*/ 138 w 10000"/>
              <a:gd name="connsiteY82" fmla="*/ 15 h 10000"/>
              <a:gd name="connsiteX83" fmla="*/ 126 w 10000"/>
              <a:gd name="connsiteY83" fmla="*/ 0 h 10000"/>
              <a:gd name="connsiteX84" fmla="*/ 114 w 10000"/>
              <a:gd name="connsiteY84" fmla="*/ 8 h 10000"/>
              <a:gd name="connsiteX85" fmla="*/ 100 w 10000"/>
              <a:gd name="connsiteY85" fmla="*/ 61 h 10000"/>
              <a:gd name="connsiteX86" fmla="*/ 71 w 10000"/>
              <a:gd name="connsiteY86" fmla="*/ 304 h 10000"/>
              <a:gd name="connsiteX87" fmla="*/ 17 w 10000"/>
              <a:gd name="connsiteY87" fmla="*/ 767 h 10000"/>
              <a:gd name="connsiteX88" fmla="*/ 2 w 10000"/>
              <a:gd name="connsiteY88" fmla="*/ 888 h 10000"/>
              <a:gd name="connsiteX89" fmla="*/ 0 w 10000"/>
              <a:gd name="connsiteY89" fmla="*/ 896 h 10000"/>
              <a:gd name="connsiteX90" fmla="*/ 152 w 10000"/>
              <a:gd name="connsiteY90"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74 w 10000"/>
              <a:gd name="connsiteY36" fmla="*/ 3257 h 10000"/>
              <a:gd name="connsiteX37" fmla="*/ 9888 w 10000"/>
              <a:gd name="connsiteY37" fmla="*/ 3136 h 10000"/>
              <a:gd name="connsiteX38" fmla="*/ 9895 w 10000"/>
              <a:gd name="connsiteY38" fmla="*/ 3083 h 10000"/>
              <a:gd name="connsiteX39" fmla="*/ 9895 w 10000"/>
              <a:gd name="connsiteY39" fmla="*/ 3060 h 10000"/>
              <a:gd name="connsiteX40" fmla="*/ 9879 w 10000"/>
              <a:gd name="connsiteY40" fmla="*/ 3052 h 10000"/>
              <a:gd name="connsiteX41" fmla="*/ 9855 w 10000"/>
              <a:gd name="connsiteY41" fmla="*/ 3022 h 10000"/>
              <a:gd name="connsiteX42" fmla="*/ 9841 w 10000"/>
              <a:gd name="connsiteY42" fmla="*/ 2961 h 10000"/>
              <a:gd name="connsiteX43" fmla="*/ 9836 w 10000"/>
              <a:gd name="connsiteY43" fmla="*/ 2855 h 10000"/>
              <a:gd name="connsiteX44" fmla="*/ 9857 w 10000"/>
              <a:gd name="connsiteY44" fmla="*/ 2779 h 10000"/>
              <a:gd name="connsiteX45" fmla="*/ 9895 w 10000"/>
              <a:gd name="connsiteY45" fmla="*/ 2787 h 10000"/>
              <a:gd name="connsiteX46" fmla="*/ 9990 w 10000"/>
              <a:gd name="connsiteY46" fmla="*/ 2164 h 10000"/>
              <a:gd name="connsiteX47" fmla="*/ 10000 w 10000"/>
              <a:gd name="connsiteY47" fmla="*/ 2005 h 10000"/>
              <a:gd name="connsiteX48" fmla="*/ 10000 w 10000"/>
              <a:gd name="connsiteY48" fmla="*/ 1967 h 10000"/>
              <a:gd name="connsiteX49" fmla="*/ 9990 w 10000"/>
              <a:gd name="connsiteY49" fmla="*/ 1951 h 10000"/>
              <a:gd name="connsiteX50" fmla="*/ 8746 w 10000"/>
              <a:gd name="connsiteY50" fmla="*/ 1617 h 10000"/>
              <a:gd name="connsiteX51" fmla="*/ 8376 w 10000"/>
              <a:gd name="connsiteY51" fmla="*/ 1557 h 10000"/>
              <a:gd name="connsiteX52" fmla="*/ 7972 w 10000"/>
              <a:gd name="connsiteY52" fmla="*/ 1511 h 10000"/>
              <a:gd name="connsiteX53" fmla="*/ 7547 w 10000"/>
              <a:gd name="connsiteY53" fmla="*/ 1579 h 10000"/>
              <a:gd name="connsiteX54" fmla="*/ 7059 w 10000"/>
              <a:gd name="connsiteY54" fmla="*/ 1792 h 10000"/>
              <a:gd name="connsiteX55" fmla="*/ 6525 w 10000"/>
              <a:gd name="connsiteY55" fmla="*/ 2232 h 10000"/>
              <a:gd name="connsiteX56" fmla="*/ 5991 w 10000"/>
              <a:gd name="connsiteY56" fmla="*/ 2855 h 10000"/>
              <a:gd name="connsiteX57" fmla="*/ 5452 w 10000"/>
              <a:gd name="connsiteY57" fmla="*/ 3614 h 10000"/>
              <a:gd name="connsiteX58" fmla="*/ 5025 w 10000"/>
              <a:gd name="connsiteY58" fmla="*/ 4229 h 10000"/>
              <a:gd name="connsiteX59" fmla="*/ 4709 w 10000"/>
              <a:gd name="connsiteY59" fmla="*/ 4685 h 10000"/>
              <a:gd name="connsiteX60" fmla="*/ 4391 w 10000"/>
              <a:gd name="connsiteY60" fmla="*/ 5140 h 10000"/>
              <a:gd name="connsiteX61" fmla="*/ 4229 w 10000"/>
              <a:gd name="connsiteY61" fmla="*/ 5383 h 10000"/>
              <a:gd name="connsiteX62" fmla="*/ 4111 w 10000"/>
              <a:gd name="connsiteY62" fmla="*/ 5505 h 10000"/>
              <a:gd name="connsiteX63" fmla="*/ 3968 w 10000"/>
              <a:gd name="connsiteY63" fmla="*/ 5558 h 10000"/>
              <a:gd name="connsiteX64" fmla="*/ 3816 w 10000"/>
              <a:gd name="connsiteY64" fmla="*/ 5558 h 10000"/>
              <a:gd name="connsiteX65" fmla="*/ 3705 w 10000"/>
              <a:gd name="connsiteY65" fmla="*/ 5520 h 10000"/>
              <a:gd name="connsiteX66" fmla="*/ 3607 w 10000"/>
              <a:gd name="connsiteY66" fmla="*/ 5414 h 10000"/>
              <a:gd name="connsiteX67" fmla="*/ 3524 w 10000"/>
              <a:gd name="connsiteY67" fmla="*/ 5338 h 10000"/>
              <a:gd name="connsiteX68" fmla="*/ 3458 w 10000"/>
              <a:gd name="connsiteY68" fmla="*/ 5232 h 10000"/>
              <a:gd name="connsiteX69" fmla="*/ 3251 w 10000"/>
              <a:gd name="connsiteY69" fmla="*/ 4692 h 10000"/>
              <a:gd name="connsiteX70" fmla="*/ 2947 w 10000"/>
              <a:gd name="connsiteY70" fmla="*/ 3721 h 10000"/>
              <a:gd name="connsiteX71" fmla="*/ 2757 w 10000"/>
              <a:gd name="connsiteY71" fmla="*/ 3090 h 10000"/>
              <a:gd name="connsiteX72" fmla="*/ 2636 w 10000"/>
              <a:gd name="connsiteY72" fmla="*/ 2680 h 10000"/>
              <a:gd name="connsiteX73" fmla="*/ 2537 w 10000"/>
              <a:gd name="connsiteY73" fmla="*/ 2415 h 10000"/>
              <a:gd name="connsiteX74" fmla="*/ 2419 w 10000"/>
              <a:gd name="connsiteY74" fmla="*/ 2225 h 10000"/>
              <a:gd name="connsiteX75" fmla="*/ 2258 w 10000"/>
              <a:gd name="connsiteY75" fmla="*/ 2020 h 10000"/>
              <a:gd name="connsiteX76" fmla="*/ 1904 w 10000"/>
              <a:gd name="connsiteY76" fmla="*/ 1739 h 10000"/>
              <a:gd name="connsiteX77" fmla="*/ 1049 w 10000"/>
              <a:gd name="connsiteY77" fmla="*/ 1040 h 10000"/>
              <a:gd name="connsiteX78" fmla="*/ 482 w 10000"/>
              <a:gd name="connsiteY78" fmla="*/ 433 h 10000"/>
              <a:gd name="connsiteX79" fmla="*/ 275 w 10000"/>
              <a:gd name="connsiteY79" fmla="*/ 190 h 10000"/>
              <a:gd name="connsiteX80" fmla="*/ 178 w 10000"/>
              <a:gd name="connsiteY80" fmla="*/ 68 h 10000"/>
              <a:gd name="connsiteX81" fmla="*/ 138 w 10000"/>
              <a:gd name="connsiteY81" fmla="*/ 15 h 10000"/>
              <a:gd name="connsiteX82" fmla="*/ 126 w 10000"/>
              <a:gd name="connsiteY82" fmla="*/ 0 h 10000"/>
              <a:gd name="connsiteX83" fmla="*/ 114 w 10000"/>
              <a:gd name="connsiteY83" fmla="*/ 8 h 10000"/>
              <a:gd name="connsiteX84" fmla="*/ 100 w 10000"/>
              <a:gd name="connsiteY84" fmla="*/ 61 h 10000"/>
              <a:gd name="connsiteX85" fmla="*/ 71 w 10000"/>
              <a:gd name="connsiteY85" fmla="*/ 304 h 10000"/>
              <a:gd name="connsiteX86" fmla="*/ 17 w 10000"/>
              <a:gd name="connsiteY86" fmla="*/ 767 h 10000"/>
              <a:gd name="connsiteX87" fmla="*/ 2 w 10000"/>
              <a:gd name="connsiteY87" fmla="*/ 888 h 10000"/>
              <a:gd name="connsiteX88" fmla="*/ 0 w 10000"/>
              <a:gd name="connsiteY88" fmla="*/ 896 h 10000"/>
              <a:gd name="connsiteX89" fmla="*/ 152 w 10000"/>
              <a:gd name="connsiteY89"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45 w 10000"/>
              <a:gd name="connsiteY35" fmla="*/ 3599 h 10000"/>
              <a:gd name="connsiteX36" fmla="*/ 9888 w 10000"/>
              <a:gd name="connsiteY36" fmla="*/ 3136 h 10000"/>
              <a:gd name="connsiteX37" fmla="*/ 9895 w 10000"/>
              <a:gd name="connsiteY37" fmla="*/ 3083 h 10000"/>
              <a:gd name="connsiteX38" fmla="*/ 9895 w 10000"/>
              <a:gd name="connsiteY38" fmla="*/ 3060 h 10000"/>
              <a:gd name="connsiteX39" fmla="*/ 9879 w 10000"/>
              <a:gd name="connsiteY39" fmla="*/ 3052 h 10000"/>
              <a:gd name="connsiteX40" fmla="*/ 9855 w 10000"/>
              <a:gd name="connsiteY40" fmla="*/ 3022 h 10000"/>
              <a:gd name="connsiteX41" fmla="*/ 9841 w 10000"/>
              <a:gd name="connsiteY41" fmla="*/ 2961 h 10000"/>
              <a:gd name="connsiteX42" fmla="*/ 9836 w 10000"/>
              <a:gd name="connsiteY42" fmla="*/ 2855 h 10000"/>
              <a:gd name="connsiteX43" fmla="*/ 9857 w 10000"/>
              <a:gd name="connsiteY43" fmla="*/ 2779 h 10000"/>
              <a:gd name="connsiteX44" fmla="*/ 9895 w 10000"/>
              <a:gd name="connsiteY44" fmla="*/ 2787 h 10000"/>
              <a:gd name="connsiteX45" fmla="*/ 9990 w 10000"/>
              <a:gd name="connsiteY45" fmla="*/ 2164 h 10000"/>
              <a:gd name="connsiteX46" fmla="*/ 10000 w 10000"/>
              <a:gd name="connsiteY46" fmla="*/ 2005 h 10000"/>
              <a:gd name="connsiteX47" fmla="*/ 10000 w 10000"/>
              <a:gd name="connsiteY47" fmla="*/ 1967 h 10000"/>
              <a:gd name="connsiteX48" fmla="*/ 9990 w 10000"/>
              <a:gd name="connsiteY48" fmla="*/ 1951 h 10000"/>
              <a:gd name="connsiteX49" fmla="*/ 8746 w 10000"/>
              <a:gd name="connsiteY49" fmla="*/ 1617 h 10000"/>
              <a:gd name="connsiteX50" fmla="*/ 8376 w 10000"/>
              <a:gd name="connsiteY50" fmla="*/ 1557 h 10000"/>
              <a:gd name="connsiteX51" fmla="*/ 7972 w 10000"/>
              <a:gd name="connsiteY51" fmla="*/ 1511 h 10000"/>
              <a:gd name="connsiteX52" fmla="*/ 7547 w 10000"/>
              <a:gd name="connsiteY52" fmla="*/ 1579 h 10000"/>
              <a:gd name="connsiteX53" fmla="*/ 7059 w 10000"/>
              <a:gd name="connsiteY53" fmla="*/ 1792 h 10000"/>
              <a:gd name="connsiteX54" fmla="*/ 6525 w 10000"/>
              <a:gd name="connsiteY54" fmla="*/ 2232 h 10000"/>
              <a:gd name="connsiteX55" fmla="*/ 5991 w 10000"/>
              <a:gd name="connsiteY55" fmla="*/ 2855 h 10000"/>
              <a:gd name="connsiteX56" fmla="*/ 5452 w 10000"/>
              <a:gd name="connsiteY56" fmla="*/ 3614 h 10000"/>
              <a:gd name="connsiteX57" fmla="*/ 5025 w 10000"/>
              <a:gd name="connsiteY57" fmla="*/ 4229 h 10000"/>
              <a:gd name="connsiteX58" fmla="*/ 4709 w 10000"/>
              <a:gd name="connsiteY58" fmla="*/ 4685 h 10000"/>
              <a:gd name="connsiteX59" fmla="*/ 4391 w 10000"/>
              <a:gd name="connsiteY59" fmla="*/ 5140 h 10000"/>
              <a:gd name="connsiteX60" fmla="*/ 4229 w 10000"/>
              <a:gd name="connsiteY60" fmla="*/ 5383 h 10000"/>
              <a:gd name="connsiteX61" fmla="*/ 4111 w 10000"/>
              <a:gd name="connsiteY61" fmla="*/ 5505 h 10000"/>
              <a:gd name="connsiteX62" fmla="*/ 3968 w 10000"/>
              <a:gd name="connsiteY62" fmla="*/ 5558 h 10000"/>
              <a:gd name="connsiteX63" fmla="*/ 3816 w 10000"/>
              <a:gd name="connsiteY63" fmla="*/ 5558 h 10000"/>
              <a:gd name="connsiteX64" fmla="*/ 3705 w 10000"/>
              <a:gd name="connsiteY64" fmla="*/ 5520 h 10000"/>
              <a:gd name="connsiteX65" fmla="*/ 3607 w 10000"/>
              <a:gd name="connsiteY65" fmla="*/ 5414 h 10000"/>
              <a:gd name="connsiteX66" fmla="*/ 3524 w 10000"/>
              <a:gd name="connsiteY66" fmla="*/ 5338 h 10000"/>
              <a:gd name="connsiteX67" fmla="*/ 3458 w 10000"/>
              <a:gd name="connsiteY67" fmla="*/ 5232 h 10000"/>
              <a:gd name="connsiteX68" fmla="*/ 3251 w 10000"/>
              <a:gd name="connsiteY68" fmla="*/ 4692 h 10000"/>
              <a:gd name="connsiteX69" fmla="*/ 2947 w 10000"/>
              <a:gd name="connsiteY69" fmla="*/ 3721 h 10000"/>
              <a:gd name="connsiteX70" fmla="*/ 2757 w 10000"/>
              <a:gd name="connsiteY70" fmla="*/ 3090 h 10000"/>
              <a:gd name="connsiteX71" fmla="*/ 2636 w 10000"/>
              <a:gd name="connsiteY71" fmla="*/ 2680 h 10000"/>
              <a:gd name="connsiteX72" fmla="*/ 2537 w 10000"/>
              <a:gd name="connsiteY72" fmla="*/ 2415 h 10000"/>
              <a:gd name="connsiteX73" fmla="*/ 2419 w 10000"/>
              <a:gd name="connsiteY73" fmla="*/ 2225 h 10000"/>
              <a:gd name="connsiteX74" fmla="*/ 2258 w 10000"/>
              <a:gd name="connsiteY74" fmla="*/ 2020 h 10000"/>
              <a:gd name="connsiteX75" fmla="*/ 1904 w 10000"/>
              <a:gd name="connsiteY75" fmla="*/ 1739 h 10000"/>
              <a:gd name="connsiteX76" fmla="*/ 1049 w 10000"/>
              <a:gd name="connsiteY76" fmla="*/ 1040 h 10000"/>
              <a:gd name="connsiteX77" fmla="*/ 482 w 10000"/>
              <a:gd name="connsiteY77" fmla="*/ 433 h 10000"/>
              <a:gd name="connsiteX78" fmla="*/ 275 w 10000"/>
              <a:gd name="connsiteY78" fmla="*/ 190 h 10000"/>
              <a:gd name="connsiteX79" fmla="*/ 178 w 10000"/>
              <a:gd name="connsiteY79" fmla="*/ 68 h 10000"/>
              <a:gd name="connsiteX80" fmla="*/ 138 w 10000"/>
              <a:gd name="connsiteY80" fmla="*/ 15 h 10000"/>
              <a:gd name="connsiteX81" fmla="*/ 126 w 10000"/>
              <a:gd name="connsiteY81" fmla="*/ 0 h 10000"/>
              <a:gd name="connsiteX82" fmla="*/ 114 w 10000"/>
              <a:gd name="connsiteY82" fmla="*/ 8 h 10000"/>
              <a:gd name="connsiteX83" fmla="*/ 100 w 10000"/>
              <a:gd name="connsiteY83" fmla="*/ 61 h 10000"/>
              <a:gd name="connsiteX84" fmla="*/ 71 w 10000"/>
              <a:gd name="connsiteY84" fmla="*/ 304 h 10000"/>
              <a:gd name="connsiteX85" fmla="*/ 17 w 10000"/>
              <a:gd name="connsiteY85" fmla="*/ 767 h 10000"/>
              <a:gd name="connsiteX86" fmla="*/ 2 w 10000"/>
              <a:gd name="connsiteY86" fmla="*/ 888 h 10000"/>
              <a:gd name="connsiteX87" fmla="*/ 0 w 10000"/>
              <a:gd name="connsiteY87" fmla="*/ 896 h 10000"/>
              <a:gd name="connsiteX88" fmla="*/ 152 w 10000"/>
              <a:gd name="connsiteY88"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88 w 10000"/>
              <a:gd name="connsiteY35" fmla="*/ 3136 h 10000"/>
              <a:gd name="connsiteX36" fmla="*/ 9895 w 10000"/>
              <a:gd name="connsiteY36" fmla="*/ 3083 h 10000"/>
              <a:gd name="connsiteX37" fmla="*/ 9895 w 10000"/>
              <a:gd name="connsiteY37" fmla="*/ 3060 h 10000"/>
              <a:gd name="connsiteX38" fmla="*/ 9879 w 10000"/>
              <a:gd name="connsiteY38" fmla="*/ 3052 h 10000"/>
              <a:gd name="connsiteX39" fmla="*/ 9855 w 10000"/>
              <a:gd name="connsiteY39" fmla="*/ 3022 h 10000"/>
              <a:gd name="connsiteX40" fmla="*/ 9841 w 10000"/>
              <a:gd name="connsiteY40" fmla="*/ 2961 h 10000"/>
              <a:gd name="connsiteX41" fmla="*/ 9836 w 10000"/>
              <a:gd name="connsiteY41" fmla="*/ 2855 h 10000"/>
              <a:gd name="connsiteX42" fmla="*/ 9857 w 10000"/>
              <a:gd name="connsiteY42" fmla="*/ 2779 h 10000"/>
              <a:gd name="connsiteX43" fmla="*/ 9895 w 10000"/>
              <a:gd name="connsiteY43" fmla="*/ 2787 h 10000"/>
              <a:gd name="connsiteX44" fmla="*/ 9990 w 10000"/>
              <a:gd name="connsiteY44" fmla="*/ 2164 h 10000"/>
              <a:gd name="connsiteX45" fmla="*/ 10000 w 10000"/>
              <a:gd name="connsiteY45" fmla="*/ 2005 h 10000"/>
              <a:gd name="connsiteX46" fmla="*/ 10000 w 10000"/>
              <a:gd name="connsiteY46" fmla="*/ 1967 h 10000"/>
              <a:gd name="connsiteX47" fmla="*/ 9990 w 10000"/>
              <a:gd name="connsiteY47" fmla="*/ 1951 h 10000"/>
              <a:gd name="connsiteX48" fmla="*/ 8746 w 10000"/>
              <a:gd name="connsiteY48" fmla="*/ 1617 h 10000"/>
              <a:gd name="connsiteX49" fmla="*/ 8376 w 10000"/>
              <a:gd name="connsiteY49" fmla="*/ 1557 h 10000"/>
              <a:gd name="connsiteX50" fmla="*/ 7972 w 10000"/>
              <a:gd name="connsiteY50" fmla="*/ 1511 h 10000"/>
              <a:gd name="connsiteX51" fmla="*/ 7547 w 10000"/>
              <a:gd name="connsiteY51" fmla="*/ 1579 h 10000"/>
              <a:gd name="connsiteX52" fmla="*/ 7059 w 10000"/>
              <a:gd name="connsiteY52" fmla="*/ 1792 h 10000"/>
              <a:gd name="connsiteX53" fmla="*/ 6525 w 10000"/>
              <a:gd name="connsiteY53" fmla="*/ 2232 h 10000"/>
              <a:gd name="connsiteX54" fmla="*/ 5991 w 10000"/>
              <a:gd name="connsiteY54" fmla="*/ 2855 h 10000"/>
              <a:gd name="connsiteX55" fmla="*/ 5452 w 10000"/>
              <a:gd name="connsiteY55" fmla="*/ 3614 h 10000"/>
              <a:gd name="connsiteX56" fmla="*/ 5025 w 10000"/>
              <a:gd name="connsiteY56" fmla="*/ 4229 h 10000"/>
              <a:gd name="connsiteX57" fmla="*/ 4709 w 10000"/>
              <a:gd name="connsiteY57" fmla="*/ 4685 h 10000"/>
              <a:gd name="connsiteX58" fmla="*/ 4391 w 10000"/>
              <a:gd name="connsiteY58" fmla="*/ 5140 h 10000"/>
              <a:gd name="connsiteX59" fmla="*/ 4229 w 10000"/>
              <a:gd name="connsiteY59" fmla="*/ 5383 h 10000"/>
              <a:gd name="connsiteX60" fmla="*/ 4111 w 10000"/>
              <a:gd name="connsiteY60" fmla="*/ 5505 h 10000"/>
              <a:gd name="connsiteX61" fmla="*/ 3968 w 10000"/>
              <a:gd name="connsiteY61" fmla="*/ 5558 h 10000"/>
              <a:gd name="connsiteX62" fmla="*/ 3816 w 10000"/>
              <a:gd name="connsiteY62" fmla="*/ 5558 h 10000"/>
              <a:gd name="connsiteX63" fmla="*/ 3705 w 10000"/>
              <a:gd name="connsiteY63" fmla="*/ 5520 h 10000"/>
              <a:gd name="connsiteX64" fmla="*/ 3607 w 10000"/>
              <a:gd name="connsiteY64" fmla="*/ 5414 h 10000"/>
              <a:gd name="connsiteX65" fmla="*/ 3524 w 10000"/>
              <a:gd name="connsiteY65" fmla="*/ 5338 h 10000"/>
              <a:gd name="connsiteX66" fmla="*/ 3458 w 10000"/>
              <a:gd name="connsiteY66" fmla="*/ 5232 h 10000"/>
              <a:gd name="connsiteX67" fmla="*/ 3251 w 10000"/>
              <a:gd name="connsiteY67" fmla="*/ 4692 h 10000"/>
              <a:gd name="connsiteX68" fmla="*/ 2947 w 10000"/>
              <a:gd name="connsiteY68" fmla="*/ 3721 h 10000"/>
              <a:gd name="connsiteX69" fmla="*/ 2757 w 10000"/>
              <a:gd name="connsiteY69" fmla="*/ 3090 h 10000"/>
              <a:gd name="connsiteX70" fmla="*/ 2636 w 10000"/>
              <a:gd name="connsiteY70" fmla="*/ 2680 h 10000"/>
              <a:gd name="connsiteX71" fmla="*/ 2537 w 10000"/>
              <a:gd name="connsiteY71" fmla="*/ 2415 h 10000"/>
              <a:gd name="connsiteX72" fmla="*/ 2419 w 10000"/>
              <a:gd name="connsiteY72" fmla="*/ 2225 h 10000"/>
              <a:gd name="connsiteX73" fmla="*/ 2258 w 10000"/>
              <a:gd name="connsiteY73" fmla="*/ 2020 h 10000"/>
              <a:gd name="connsiteX74" fmla="*/ 1904 w 10000"/>
              <a:gd name="connsiteY74" fmla="*/ 1739 h 10000"/>
              <a:gd name="connsiteX75" fmla="*/ 1049 w 10000"/>
              <a:gd name="connsiteY75" fmla="*/ 1040 h 10000"/>
              <a:gd name="connsiteX76" fmla="*/ 482 w 10000"/>
              <a:gd name="connsiteY76" fmla="*/ 433 h 10000"/>
              <a:gd name="connsiteX77" fmla="*/ 275 w 10000"/>
              <a:gd name="connsiteY77" fmla="*/ 190 h 10000"/>
              <a:gd name="connsiteX78" fmla="*/ 178 w 10000"/>
              <a:gd name="connsiteY78" fmla="*/ 68 h 10000"/>
              <a:gd name="connsiteX79" fmla="*/ 138 w 10000"/>
              <a:gd name="connsiteY79" fmla="*/ 15 h 10000"/>
              <a:gd name="connsiteX80" fmla="*/ 126 w 10000"/>
              <a:gd name="connsiteY80" fmla="*/ 0 h 10000"/>
              <a:gd name="connsiteX81" fmla="*/ 114 w 10000"/>
              <a:gd name="connsiteY81" fmla="*/ 8 h 10000"/>
              <a:gd name="connsiteX82" fmla="*/ 100 w 10000"/>
              <a:gd name="connsiteY82" fmla="*/ 61 h 10000"/>
              <a:gd name="connsiteX83" fmla="*/ 71 w 10000"/>
              <a:gd name="connsiteY83" fmla="*/ 304 h 10000"/>
              <a:gd name="connsiteX84" fmla="*/ 17 w 10000"/>
              <a:gd name="connsiteY84" fmla="*/ 767 h 10000"/>
              <a:gd name="connsiteX85" fmla="*/ 2 w 10000"/>
              <a:gd name="connsiteY85" fmla="*/ 888 h 10000"/>
              <a:gd name="connsiteX86" fmla="*/ 0 w 10000"/>
              <a:gd name="connsiteY86" fmla="*/ 896 h 10000"/>
              <a:gd name="connsiteX87" fmla="*/ 152 w 10000"/>
              <a:gd name="connsiteY87"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88 w 10000"/>
              <a:gd name="connsiteY35" fmla="*/ 3136 h 10000"/>
              <a:gd name="connsiteX36" fmla="*/ 9895 w 10000"/>
              <a:gd name="connsiteY36" fmla="*/ 3083 h 10000"/>
              <a:gd name="connsiteX37" fmla="*/ 9895 w 10000"/>
              <a:gd name="connsiteY37" fmla="*/ 3060 h 10000"/>
              <a:gd name="connsiteX38" fmla="*/ 9879 w 10000"/>
              <a:gd name="connsiteY38" fmla="*/ 3052 h 10000"/>
              <a:gd name="connsiteX39" fmla="*/ 9855 w 10000"/>
              <a:gd name="connsiteY39" fmla="*/ 3022 h 10000"/>
              <a:gd name="connsiteX40" fmla="*/ 9841 w 10000"/>
              <a:gd name="connsiteY40" fmla="*/ 2961 h 10000"/>
              <a:gd name="connsiteX41" fmla="*/ 9836 w 10000"/>
              <a:gd name="connsiteY41" fmla="*/ 2855 h 10000"/>
              <a:gd name="connsiteX42" fmla="*/ 9857 w 10000"/>
              <a:gd name="connsiteY42" fmla="*/ 2779 h 10000"/>
              <a:gd name="connsiteX43" fmla="*/ 9990 w 10000"/>
              <a:gd name="connsiteY43" fmla="*/ 2164 h 10000"/>
              <a:gd name="connsiteX44" fmla="*/ 10000 w 10000"/>
              <a:gd name="connsiteY44" fmla="*/ 2005 h 10000"/>
              <a:gd name="connsiteX45" fmla="*/ 10000 w 10000"/>
              <a:gd name="connsiteY45" fmla="*/ 1967 h 10000"/>
              <a:gd name="connsiteX46" fmla="*/ 9990 w 10000"/>
              <a:gd name="connsiteY46" fmla="*/ 1951 h 10000"/>
              <a:gd name="connsiteX47" fmla="*/ 8746 w 10000"/>
              <a:gd name="connsiteY47" fmla="*/ 1617 h 10000"/>
              <a:gd name="connsiteX48" fmla="*/ 8376 w 10000"/>
              <a:gd name="connsiteY48" fmla="*/ 1557 h 10000"/>
              <a:gd name="connsiteX49" fmla="*/ 7972 w 10000"/>
              <a:gd name="connsiteY49" fmla="*/ 1511 h 10000"/>
              <a:gd name="connsiteX50" fmla="*/ 7547 w 10000"/>
              <a:gd name="connsiteY50" fmla="*/ 1579 h 10000"/>
              <a:gd name="connsiteX51" fmla="*/ 7059 w 10000"/>
              <a:gd name="connsiteY51" fmla="*/ 1792 h 10000"/>
              <a:gd name="connsiteX52" fmla="*/ 6525 w 10000"/>
              <a:gd name="connsiteY52" fmla="*/ 2232 h 10000"/>
              <a:gd name="connsiteX53" fmla="*/ 5991 w 10000"/>
              <a:gd name="connsiteY53" fmla="*/ 2855 h 10000"/>
              <a:gd name="connsiteX54" fmla="*/ 5452 w 10000"/>
              <a:gd name="connsiteY54" fmla="*/ 3614 h 10000"/>
              <a:gd name="connsiteX55" fmla="*/ 5025 w 10000"/>
              <a:gd name="connsiteY55" fmla="*/ 4229 h 10000"/>
              <a:gd name="connsiteX56" fmla="*/ 4709 w 10000"/>
              <a:gd name="connsiteY56" fmla="*/ 4685 h 10000"/>
              <a:gd name="connsiteX57" fmla="*/ 4391 w 10000"/>
              <a:gd name="connsiteY57" fmla="*/ 5140 h 10000"/>
              <a:gd name="connsiteX58" fmla="*/ 4229 w 10000"/>
              <a:gd name="connsiteY58" fmla="*/ 5383 h 10000"/>
              <a:gd name="connsiteX59" fmla="*/ 4111 w 10000"/>
              <a:gd name="connsiteY59" fmla="*/ 5505 h 10000"/>
              <a:gd name="connsiteX60" fmla="*/ 3968 w 10000"/>
              <a:gd name="connsiteY60" fmla="*/ 5558 h 10000"/>
              <a:gd name="connsiteX61" fmla="*/ 3816 w 10000"/>
              <a:gd name="connsiteY61" fmla="*/ 5558 h 10000"/>
              <a:gd name="connsiteX62" fmla="*/ 3705 w 10000"/>
              <a:gd name="connsiteY62" fmla="*/ 5520 h 10000"/>
              <a:gd name="connsiteX63" fmla="*/ 3607 w 10000"/>
              <a:gd name="connsiteY63" fmla="*/ 5414 h 10000"/>
              <a:gd name="connsiteX64" fmla="*/ 3524 w 10000"/>
              <a:gd name="connsiteY64" fmla="*/ 5338 h 10000"/>
              <a:gd name="connsiteX65" fmla="*/ 3458 w 10000"/>
              <a:gd name="connsiteY65" fmla="*/ 5232 h 10000"/>
              <a:gd name="connsiteX66" fmla="*/ 3251 w 10000"/>
              <a:gd name="connsiteY66" fmla="*/ 4692 h 10000"/>
              <a:gd name="connsiteX67" fmla="*/ 2947 w 10000"/>
              <a:gd name="connsiteY67" fmla="*/ 3721 h 10000"/>
              <a:gd name="connsiteX68" fmla="*/ 2757 w 10000"/>
              <a:gd name="connsiteY68" fmla="*/ 3090 h 10000"/>
              <a:gd name="connsiteX69" fmla="*/ 2636 w 10000"/>
              <a:gd name="connsiteY69" fmla="*/ 2680 h 10000"/>
              <a:gd name="connsiteX70" fmla="*/ 2537 w 10000"/>
              <a:gd name="connsiteY70" fmla="*/ 2415 h 10000"/>
              <a:gd name="connsiteX71" fmla="*/ 2419 w 10000"/>
              <a:gd name="connsiteY71" fmla="*/ 2225 h 10000"/>
              <a:gd name="connsiteX72" fmla="*/ 2258 w 10000"/>
              <a:gd name="connsiteY72" fmla="*/ 2020 h 10000"/>
              <a:gd name="connsiteX73" fmla="*/ 1904 w 10000"/>
              <a:gd name="connsiteY73" fmla="*/ 1739 h 10000"/>
              <a:gd name="connsiteX74" fmla="*/ 1049 w 10000"/>
              <a:gd name="connsiteY74" fmla="*/ 1040 h 10000"/>
              <a:gd name="connsiteX75" fmla="*/ 482 w 10000"/>
              <a:gd name="connsiteY75" fmla="*/ 433 h 10000"/>
              <a:gd name="connsiteX76" fmla="*/ 275 w 10000"/>
              <a:gd name="connsiteY76" fmla="*/ 190 h 10000"/>
              <a:gd name="connsiteX77" fmla="*/ 178 w 10000"/>
              <a:gd name="connsiteY77" fmla="*/ 68 h 10000"/>
              <a:gd name="connsiteX78" fmla="*/ 138 w 10000"/>
              <a:gd name="connsiteY78" fmla="*/ 15 h 10000"/>
              <a:gd name="connsiteX79" fmla="*/ 126 w 10000"/>
              <a:gd name="connsiteY79" fmla="*/ 0 h 10000"/>
              <a:gd name="connsiteX80" fmla="*/ 114 w 10000"/>
              <a:gd name="connsiteY80" fmla="*/ 8 h 10000"/>
              <a:gd name="connsiteX81" fmla="*/ 100 w 10000"/>
              <a:gd name="connsiteY81" fmla="*/ 61 h 10000"/>
              <a:gd name="connsiteX82" fmla="*/ 71 w 10000"/>
              <a:gd name="connsiteY82" fmla="*/ 304 h 10000"/>
              <a:gd name="connsiteX83" fmla="*/ 17 w 10000"/>
              <a:gd name="connsiteY83" fmla="*/ 767 h 10000"/>
              <a:gd name="connsiteX84" fmla="*/ 2 w 10000"/>
              <a:gd name="connsiteY84" fmla="*/ 888 h 10000"/>
              <a:gd name="connsiteX85" fmla="*/ 0 w 10000"/>
              <a:gd name="connsiteY85" fmla="*/ 896 h 10000"/>
              <a:gd name="connsiteX86" fmla="*/ 152 w 10000"/>
              <a:gd name="connsiteY86"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88 w 10000"/>
              <a:gd name="connsiteY35" fmla="*/ 3136 h 10000"/>
              <a:gd name="connsiteX36" fmla="*/ 9895 w 10000"/>
              <a:gd name="connsiteY36" fmla="*/ 3083 h 10000"/>
              <a:gd name="connsiteX37" fmla="*/ 9895 w 10000"/>
              <a:gd name="connsiteY37" fmla="*/ 3060 h 10000"/>
              <a:gd name="connsiteX38" fmla="*/ 9879 w 10000"/>
              <a:gd name="connsiteY38" fmla="*/ 3052 h 10000"/>
              <a:gd name="connsiteX39" fmla="*/ 9855 w 10000"/>
              <a:gd name="connsiteY39" fmla="*/ 3022 h 10000"/>
              <a:gd name="connsiteX40" fmla="*/ 9841 w 10000"/>
              <a:gd name="connsiteY40" fmla="*/ 2961 h 10000"/>
              <a:gd name="connsiteX41" fmla="*/ 9836 w 10000"/>
              <a:gd name="connsiteY41" fmla="*/ 2855 h 10000"/>
              <a:gd name="connsiteX42" fmla="*/ 9857 w 10000"/>
              <a:gd name="connsiteY42" fmla="*/ 2779 h 10000"/>
              <a:gd name="connsiteX43" fmla="*/ 9990 w 10000"/>
              <a:gd name="connsiteY43" fmla="*/ 2164 h 10000"/>
              <a:gd name="connsiteX44" fmla="*/ 10000 w 10000"/>
              <a:gd name="connsiteY44" fmla="*/ 2005 h 10000"/>
              <a:gd name="connsiteX45" fmla="*/ 10000 w 10000"/>
              <a:gd name="connsiteY45" fmla="*/ 1967 h 10000"/>
              <a:gd name="connsiteX46" fmla="*/ 8746 w 10000"/>
              <a:gd name="connsiteY46" fmla="*/ 1617 h 10000"/>
              <a:gd name="connsiteX47" fmla="*/ 8376 w 10000"/>
              <a:gd name="connsiteY47" fmla="*/ 1557 h 10000"/>
              <a:gd name="connsiteX48" fmla="*/ 7972 w 10000"/>
              <a:gd name="connsiteY48" fmla="*/ 1511 h 10000"/>
              <a:gd name="connsiteX49" fmla="*/ 7547 w 10000"/>
              <a:gd name="connsiteY49" fmla="*/ 1579 h 10000"/>
              <a:gd name="connsiteX50" fmla="*/ 7059 w 10000"/>
              <a:gd name="connsiteY50" fmla="*/ 1792 h 10000"/>
              <a:gd name="connsiteX51" fmla="*/ 6525 w 10000"/>
              <a:gd name="connsiteY51" fmla="*/ 2232 h 10000"/>
              <a:gd name="connsiteX52" fmla="*/ 5991 w 10000"/>
              <a:gd name="connsiteY52" fmla="*/ 2855 h 10000"/>
              <a:gd name="connsiteX53" fmla="*/ 5452 w 10000"/>
              <a:gd name="connsiteY53" fmla="*/ 3614 h 10000"/>
              <a:gd name="connsiteX54" fmla="*/ 5025 w 10000"/>
              <a:gd name="connsiteY54" fmla="*/ 4229 h 10000"/>
              <a:gd name="connsiteX55" fmla="*/ 4709 w 10000"/>
              <a:gd name="connsiteY55" fmla="*/ 4685 h 10000"/>
              <a:gd name="connsiteX56" fmla="*/ 4391 w 10000"/>
              <a:gd name="connsiteY56" fmla="*/ 5140 h 10000"/>
              <a:gd name="connsiteX57" fmla="*/ 4229 w 10000"/>
              <a:gd name="connsiteY57" fmla="*/ 5383 h 10000"/>
              <a:gd name="connsiteX58" fmla="*/ 4111 w 10000"/>
              <a:gd name="connsiteY58" fmla="*/ 5505 h 10000"/>
              <a:gd name="connsiteX59" fmla="*/ 3968 w 10000"/>
              <a:gd name="connsiteY59" fmla="*/ 5558 h 10000"/>
              <a:gd name="connsiteX60" fmla="*/ 3816 w 10000"/>
              <a:gd name="connsiteY60" fmla="*/ 5558 h 10000"/>
              <a:gd name="connsiteX61" fmla="*/ 3705 w 10000"/>
              <a:gd name="connsiteY61" fmla="*/ 5520 h 10000"/>
              <a:gd name="connsiteX62" fmla="*/ 3607 w 10000"/>
              <a:gd name="connsiteY62" fmla="*/ 5414 h 10000"/>
              <a:gd name="connsiteX63" fmla="*/ 3524 w 10000"/>
              <a:gd name="connsiteY63" fmla="*/ 5338 h 10000"/>
              <a:gd name="connsiteX64" fmla="*/ 3458 w 10000"/>
              <a:gd name="connsiteY64" fmla="*/ 5232 h 10000"/>
              <a:gd name="connsiteX65" fmla="*/ 3251 w 10000"/>
              <a:gd name="connsiteY65" fmla="*/ 4692 h 10000"/>
              <a:gd name="connsiteX66" fmla="*/ 2947 w 10000"/>
              <a:gd name="connsiteY66" fmla="*/ 3721 h 10000"/>
              <a:gd name="connsiteX67" fmla="*/ 2757 w 10000"/>
              <a:gd name="connsiteY67" fmla="*/ 3090 h 10000"/>
              <a:gd name="connsiteX68" fmla="*/ 2636 w 10000"/>
              <a:gd name="connsiteY68" fmla="*/ 2680 h 10000"/>
              <a:gd name="connsiteX69" fmla="*/ 2537 w 10000"/>
              <a:gd name="connsiteY69" fmla="*/ 2415 h 10000"/>
              <a:gd name="connsiteX70" fmla="*/ 2419 w 10000"/>
              <a:gd name="connsiteY70" fmla="*/ 2225 h 10000"/>
              <a:gd name="connsiteX71" fmla="*/ 2258 w 10000"/>
              <a:gd name="connsiteY71" fmla="*/ 2020 h 10000"/>
              <a:gd name="connsiteX72" fmla="*/ 1904 w 10000"/>
              <a:gd name="connsiteY72" fmla="*/ 1739 h 10000"/>
              <a:gd name="connsiteX73" fmla="*/ 1049 w 10000"/>
              <a:gd name="connsiteY73" fmla="*/ 1040 h 10000"/>
              <a:gd name="connsiteX74" fmla="*/ 482 w 10000"/>
              <a:gd name="connsiteY74" fmla="*/ 433 h 10000"/>
              <a:gd name="connsiteX75" fmla="*/ 275 w 10000"/>
              <a:gd name="connsiteY75" fmla="*/ 190 h 10000"/>
              <a:gd name="connsiteX76" fmla="*/ 178 w 10000"/>
              <a:gd name="connsiteY76" fmla="*/ 68 h 10000"/>
              <a:gd name="connsiteX77" fmla="*/ 138 w 10000"/>
              <a:gd name="connsiteY77" fmla="*/ 15 h 10000"/>
              <a:gd name="connsiteX78" fmla="*/ 126 w 10000"/>
              <a:gd name="connsiteY78" fmla="*/ 0 h 10000"/>
              <a:gd name="connsiteX79" fmla="*/ 114 w 10000"/>
              <a:gd name="connsiteY79" fmla="*/ 8 h 10000"/>
              <a:gd name="connsiteX80" fmla="*/ 100 w 10000"/>
              <a:gd name="connsiteY80" fmla="*/ 61 h 10000"/>
              <a:gd name="connsiteX81" fmla="*/ 71 w 10000"/>
              <a:gd name="connsiteY81" fmla="*/ 304 h 10000"/>
              <a:gd name="connsiteX82" fmla="*/ 17 w 10000"/>
              <a:gd name="connsiteY82" fmla="*/ 767 h 10000"/>
              <a:gd name="connsiteX83" fmla="*/ 2 w 10000"/>
              <a:gd name="connsiteY83" fmla="*/ 888 h 10000"/>
              <a:gd name="connsiteX84" fmla="*/ 0 w 10000"/>
              <a:gd name="connsiteY84" fmla="*/ 896 h 10000"/>
              <a:gd name="connsiteX85" fmla="*/ 152 w 10000"/>
              <a:gd name="connsiteY85"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88 w 10000"/>
              <a:gd name="connsiteY35" fmla="*/ 3136 h 10000"/>
              <a:gd name="connsiteX36" fmla="*/ 9895 w 10000"/>
              <a:gd name="connsiteY36" fmla="*/ 3083 h 10000"/>
              <a:gd name="connsiteX37" fmla="*/ 9895 w 10000"/>
              <a:gd name="connsiteY37" fmla="*/ 3060 h 10000"/>
              <a:gd name="connsiteX38" fmla="*/ 9879 w 10000"/>
              <a:gd name="connsiteY38" fmla="*/ 3052 h 10000"/>
              <a:gd name="connsiteX39" fmla="*/ 9855 w 10000"/>
              <a:gd name="connsiteY39" fmla="*/ 3022 h 10000"/>
              <a:gd name="connsiteX40" fmla="*/ 9841 w 10000"/>
              <a:gd name="connsiteY40" fmla="*/ 2961 h 10000"/>
              <a:gd name="connsiteX41" fmla="*/ 9836 w 10000"/>
              <a:gd name="connsiteY41" fmla="*/ 2855 h 10000"/>
              <a:gd name="connsiteX42" fmla="*/ 9990 w 10000"/>
              <a:gd name="connsiteY42" fmla="*/ 2164 h 10000"/>
              <a:gd name="connsiteX43" fmla="*/ 10000 w 10000"/>
              <a:gd name="connsiteY43" fmla="*/ 2005 h 10000"/>
              <a:gd name="connsiteX44" fmla="*/ 10000 w 10000"/>
              <a:gd name="connsiteY44" fmla="*/ 1967 h 10000"/>
              <a:gd name="connsiteX45" fmla="*/ 8746 w 10000"/>
              <a:gd name="connsiteY45" fmla="*/ 1617 h 10000"/>
              <a:gd name="connsiteX46" fmla="*/ 8376 w 10000"/>
              <a:gd name="connsiteY46" fmla="*/ 1557 h 10000"/>
              <a:gd name="connsiteX47" fmla="*/ 7972 w 10000"/>
              <a:gd name="connsiteY47" fmla="*/ 1511 h 10000"/>
              <a:gd name="connsiteX48" fmla="*/ 7547 w 10000"/>
              <a:gd name="connsiteY48" fmla="*/ 1579 h 10000"/>
              <a:gd name="connsiteX49" fmla="*/ 7059 w 10000"/>
              <a:gd name="connsiteY49" fmla="*/ 1792 h 10000"/>
              <a:gd name="connsiteX50" fmla="*/ 6525 w 10000"/>
              <a:gd name="connsiteY50" fmla="*/ 2232 h 10000"/>
              <a:gd name="connsiteX51" fmla="*/ 5991 w 10000"/>
              <a:gd name="connsiteY51" fmla="*/ 2855 h 10000"/>
              <a:gd name="connsiteX52" fmla="*/ 5452 w 10000"/>
              <a:gd name="connsiteY52" fmla="*/ 3614 h 10000"/>
              <a:gd name="connsiteX53" fmla="*/ 5025 w 10000"/>
              <a:gd name="connsiteY53" fmla="*/ 4229 h 10000"/>
              <a:gd name="connsiteX54" fmla="*/ 4709 w 10000"/>
              <a:gd name="connsiteY54" fmla="*/ 4685 h 10000"/>
              <a:gd name="connsiteX55" fmla="*/ 4391 w 10000"/>
              <a:gd name="connsiteY55" fmla="*/ 5140 h 10000"/>
              <a:gd name="connsiteX56" fmla="*/ 4229 w 10000"/>
              <a:gd name="connsiteY56" fmla="*/ 5383 h 10000"/>
              <a:gd name="connsiteX57" fmla="*/ 4111 w 10000"/>
              <a:gd name="connsiteY57" fmla="*/ 5505 h 10000"/>
              <a:gd name="connsiteX58" fmla="*/ 3968 w 10000"/>
              <a:gd name="connsiteY58" fmla="*/ 5558 h 10000"/>
              <a:gd name="connsiteX59" fmla="*/ 3816 w 10000"/>
              <a:gd name="connsiteY59" fmla="*/ 5558 h 10000"/>
              <a:gd name="connsiteX60" fmla="*/ 3705 w 10000"/>
              <a:gd name="connsiteY60" fmla="*/ 5520 h 10000"/>
              <a:gd name="connsiteX61" fmla="*/ 3607 w 10000"/>
              <a:gd name="connsiteY61" fmla="*/ 5414 h 10000"/>
              <a:gd name="connsiteX62" fmla="*/ 3524 w 10000"/>
              <a:gd name="connsiteY62" fmla="*/ 5338 h 10000"/>
              <a:gd name="connsiteX63" fmla="*/ 3458 w 10000"/>
              <a:gd name="connsiteY63" fmla="*/ 5232 h 10000"/>
              <a:gd name="connsiteX64" fmla="*/ 3251 w 10000"/>
              <a:gd name="connsiteY64" fmla="*/ 4692 h 10000"/>
              <a:gd name="connsiteX65" fmla="*/ 2947 w 10000"/>
              <a:gd name="connsiteY65" fmla="*/ 3721 h 10000"/>
              <a:gd name="connsiteX66" fmla="*/ 2757 w 10000"/>
              <a:gd name="connsiteY66" fmla="*/ 3090 h 10000"/>
              <a:gd name="connsiteX67" fmla="*/ 2636 w 10000"/>
              <a:gd name="connsiteY67" fmla="*/ 2680 h 10000"/>
              <a:gd name="connsiteX68" fmla="*/ 2537 w 10000"/>
              <a:gd name="connsiteY68" fmla="*/ 2415 h 10000"/>
              <a:gd name="connsiteX69" fmla="*/ 2419 w 10000"/>
              <a:gd name="connsiteY69" fmla="*/ 2225 h 10000"/>
              <a:gd name="connsiteX70" fmla="*/ 2258 w 10000"/>
              <a:gd name="connsiteY70" fmla="*/ 2020 h 10000"/>
              <a:gd name="connsiteX71" fmla="*/ 1904 w 10000"/>
              <a:gd name="connsiteY71" fmla="*/ 1739 h 10000"/>
              <a:gd name="connsiteX72" fmla="*/ 1049 w 10000"/>
              <a:gd name="connsiteY72" fmla="*/ 1040 h 10000"/>
              <a:gd name="connsiteX73" fmla="*/ 482 w 10000"/>
              <a:gd name="connsiteY73" fmla="*/ 433 h 10000"/>
              <a:gd name="connsiteX74" fmla="*/ 275 w 10000"/>
              <a:gd name="connsiteY74" fmla="*/ 190 h 10000"/>
              <a:gd name="connsiteX75" fmla="*/ 178 w 10000"/>
              <a:gd name="connsiteY75" fmla="*/ 68 h 10000"/>
              <a:gd name="connsiteX76" fmla="*/ 138 w 10000"/>
              <a:gd name="connsiteY76" fmla="*/ 15 h 10000"/>
              <a:gd name="connsiteX77" fmla="*/ 126 w 10000"/>
              <a:gd name="connsiteY77" fmla="*/ 0 h 10000"/>
              <a:gd name="connsiteX78" fmla="*/ 114 w 10000"/>
              <a:gd name="connsiteY78" fmla="*/ 8 h 10000"/>
              <a:gd name="connsiteX79" fmla="*/ 100 w 10000"/>
              <a:gd name="connsiteY79" fmla="*/ 61 h 10000"/>
              <a:gd name="connsiteX80" fmla="*/ 71 w 10000"/>
              <a:gd name="connsiteY80" fmla="*/ 304 h 10000"/>
              <a:gd name="connsiteX81" fmla="*/ 17 w 10000"/>
              <a:gd name="connsiteY81" fmla="*/ 767 h 10000"/>
              <a:gd name="connsiteX82" fmla="*/ 2 w 10000"/>
              <a:gd name="connsiteY82" fmla="*/ 888 h 10000"/>
              <a:gd name="connsiteX83" fmla="*/ 0 w 10000"/>
              <a:gd name="connsiteY83" fmla="*/ 896 h 10000"/>
              <a:gd name="connsiteX84" fmla="*/ 152 w 10000"/>
              <a:gd name="connsiteY84" fmla="*/ 1078 h 10000"/>
              <a:gd name="connsiteX0" fmla="*/ 152 w 10000"/>
              <a:gd name="connsiteY0" fmla="*/ 1078 h 10000"/>
              <a:gd name="connsiteX1" fmla="*/ 883 w 10000"/>
              <a:gd name="connsiteY1" fmla="*/ 1853 h 10000"/>
              <a:gd name="connsiteX2" fmla="*/ 1600 w 10000"/>
              <a:gd name="connsiteY2" fmla="*/ 2468 h 10000"/>
              <a:gd name="connsiteX3" fmla="*/ 2047 w 10000"/>
              <a:gd name="connsiteY3" fmla="*/ 2832 h 10000"/>
              <a:gd name="connsiteX4" fmla="*/ 2246 w 10000"/>
              <a:gd name="connsiteY4" fmla="*/ 3022 h 10000"/>
              <a:gd name="connsiteX5" fmla="*/ 2436 w 10000"/>
              <a:gd name="connsiteY5" fmla="*/ 3424 h 10000"/>
              <a:gd name="connsiteX6" fmla="*/ 2679 w 10000"/>
              <a:gd name="connsiteY6" fmla="*/ 4237 h 10000"/>
              <a:gd name="connsiteX7" fmla="*/ 2952 w 10000"/>
              <a:gd name="connsiteY7" fmla="*/ 5095 h 10000"/>
              <a:gd name="connsiteX8" fmla="*/ 3054 w 10000"/>
              <a:gd name="connsiteY8" fmla="*/ 5459 h 10000"/>
              <a:gd name="connsiteX9" fmla="*/ 3227 w 10000"/>
              <a:gd name="connsiteY9" fmla="*/ 6014 h 10000"/>
              <a:gd name="connsiteX10" fmla="*/ 3417 w 10000"/>
              <a:gd name="connsiteY10" fmla="*/ 6409 h 10000"/>
              <a:gd name="connsiteX11" fmla="*/ 3698 w 10000"/>
              <a:gd name="connsiteY11" fmla="*/ 6910 h 10000"/>
              <a:gd name="connsiteX12" fmla="*/ 3883 w 10000"/>
              <a:gd name="connsiteY12" fmla="*/ 7244 h 10000"/>
              <a:gd name="connsiteX13" fmla="*/ 3999 w 10000"/>
              <a:gd name="connsiteY13" fmla="*/ 7441 h 10000"/>
              <a:gd name="connsiteX14" fmla="*/ 4063 w 10000"/>
              <a:gd name="connsiteY14" fmla="*/ 7570 h 10000"/>
              <a:gd name="connsiteX15" fmla="*/ 4804 w 10000"/>
              <a:gd name="connsiteY15" fmla="*/ 8026 h 10000"/>
              <a:gd name="connsiteX16" fmla="*/ 7597 w 10000"/>
              <a:gd name="connsiteY16" fmla="*/ 9605 h 10000"/>
              <a:gd name="connsiteX17" fmla="*/ 8307 w 10000"/>
              <a:gd name="connsiteY17" fmla="*/ 10000 h 10000"/>
              <a:gd name="connsiteX18" fmla="*/ 8312 w 10000"/>
              <a:gd name="connsiteY18" fmla="*/ 9985 h 10000"/>
              <a:gd name="connsiteX19" fmla="*/ 8392 w 10000"/>
              <a:gd name="connsiteY19" fmla="*/ 8785 h 10000"/>
              <a:gd name="connsiteX20" fmla="*/ 8775 w 10000"/>
              <a:gd name="connsiteY20" fmla="*/ 3037 h 10000"/>
              <a:gd name="connsiteX21" fmla="*/ 8777 w 10000"/>
              <a:gd name="connsiteY21" fmla="*/ 2976 h 10000"/>
              <a:gd name="connsiteX22" fmla="*/ 8779 w 10000"/>
              <a:gd name="connsiteY22" fmla="*/ 2863 h 10000"/>
              <a:gd name="connsiteX23" fmla="*/ 8779 w 10000"/>
              <a:gd name="connsiteY23" fmla="*/ 2779 h 10000"/>
              <a:gd name="connsiteX24" fmla="*/ 8782 w 10000"/>
              <a:gd name="connsiteY24" fmla="*/ 2733 h 10000"/>
              <a:gd name="connsiteX25" fmla="*/ 8796 w 10000"/>
              <a:gd name="connsiteY25" fmla="*/ 2711 h 10000"/>
              <a:gd name="connsiteX26" fmla="*/ 8820 w 10000"/>
              <a:gd name="connsiteY26" fmla="*/ 2726 h 10000"/>
              <a:gd name="connsiteX27" fmla="*/ 8874 w 10000"/>
              <a:gd name="connsiteY27" fmla="*/ 2771 h 10000"/>
              <a:gd name="connsiteX28" fmla="*/ 9280 w 10000"/>
              <a:gd name="connsiteY28" fmla="*/ 3144 h 10000"/>
              <a:gd name="connsiteX29" fmla="*/ 9437 w 10000"/>
              <a:gd name="connsiteY29" fmla="*/ 3333 h 10000"/>
              <a:gd name="connsiteX30" fmla="*/ 9660 w 10000"/>
              <a:gd name="connsiteY30" fmla="*/ 3599 h 10000"/>
              <a:gd name="connsiteX31" fmla="*/ 9776 w 10000"/>
              <a:gd name="connsiteY31" fmla="*/ 3736 h 10000"/>
              <a:gd name="connsiteX32" fmla="*/ 9814 w 10000"/>
              <a:gd name="connsiteY32" fmla="*/ 3774 h 10000"/>
              <a:gd name="connsiteX33" fmla="*/ 9826 w 10000"/>
              <a:gd name="connsiteY33" fmla="*/ 3774 h 10000"/>
              <a:gd name="connsiteX34" fmla="*/ 9833 w 10000"/>
              <a:gd name="connsiteY34" fmla="*/ 3751 h 10000"/>
              <a:gd name="connsiteX35" fmla="*/ 9888 w 10000"/>
              <a:gd name="connsiteY35" fmla="*/ 3136 h 10000"/>
              <a:gd name="connsiteX36" fmla="*/ 9895 w 10000"/>
              <a:gd name="connsiteY36" fmla="*/ 3083 h 10000"/>
              <a:gd name="connsiteX37" fmla="*/ 9895 w 10000"/>
              <a:gd name="connsiteY37" fmla="*/ 3060 h 10000"/>
              <a:gd name="connsiteX38" fmla="*/ 9879 w 10000"/>
              <a:gd name="connsiteY38" fmla="*/ 3052 h 10000"/>
              <a:gd name="connsiteX39" fmla="*/ 9855 w 10000"/>
              <a:gd name="connsiteY39" fmla="*/ 3022 h 10000"/>
              <a:gd name="connsiteX40" fmla="*/ 9841 w 10000"/>
              <a:gd name="connsiteY40" fmla="*/ 2961 h 10000"/>
              <a:gd name="connsiteX41" fmla="*/ 9836 w 10000"/>
              <a:gd name="connsiteY41" fmla="*/ 2855 h 10000"/>
              <a:gd name="connsiteX42" fmla="*/ 9990 w 10000"/>
              <a:gd name="connsiteY42" fmla="*/ 2164 h 10000"/>
              <a:gd name="connsiteX43" fmla="*/ 10000 w 10000"/>
              <a:gd name="connsiteY43" fmla="*/ 2005 h 10000"/>
              <a:gd name="connsiteX44" fmla="*/ 8746 w 10000"/>
              <a:gd name="connsiteY44" fmla="*/ 1617 h 10000"/>
              <a:gd name="connsiteX45" fmla="*/ 8376 w 10000"/>
              <a:gd name="connsiteY45" fmla="*/ 1557 h 10000"/>
              <a:gd name="connsiteX46" fmla="*/ 7972 w 10000"/>
              <a:gd name="connsiteY46" fmla="*/ 1511 h 10000"/>
              <a:gd name="connsiteX47" fmla="*/ 7547 w 10000"/>
              <a:gd name="connsiteY47" fmla="*/ 1579 h 10000"/>
              <a:gd name="connsiteX48" fmla="*/ 7059 w 10000"/>
              <a:gd name="connsiteY48" fmla="*/ 1792 h 10000"/>
              <a:gd name="connsiteX49" fmla="*/ 6525 w 10000"/>
              <a:gd name="connsiteY49" fmla="*/ 2232 h 10000"/>
              <a:gd name="connsiteX50" fmla="*/ 5991 w 10000"/>
              <a:gd name="connsiteY50" fmla="*/ 2855 h 10000"/>
              <a:gd name="connsiteX51" fmla="*/ 5452 w 10000"/>
              <a:gd name="connsiteY51" fmla="*/ 3614 h 10000"/>
              <a:gd name="connsiteX52" fmla="*/ 5025 w 10000"/>
              <a:gd name="connsiteY52" fmla="*/ 4229 h 10000"/>
              <a:gd name="connsiteX53" fmla="*/ 4709 w 10000"/>
              <a:gd name="connsiteY53" fmla="*/ 4685 h 10000"/>
              <a:gd name="connsiteX54" fmla="*/ 4391 w 10000"/>
              <a:gd name="connsiteY54" fmla="*/ 5140 h 10000"/>
              <a:gd name="connsiteX55" fmla="*/ 4229 w 10000"/>
              <a:gd name="connsiteY55" fmla="*/ 5383 h 10000"/>
              <a:gd name="connsiteX56" fmla="*/ 4111 w 10000"/>
              <a:gd name="connsiteY56" fmla="*/ 5505 h 10000"/>
              <a:gd name="connsiteX57" fmla="*/ 3968 w 10000"/>
              <a:gd name="connsiteY57" fmla="*/ 5558 h 10000"/>
              <a:gd name="connsiteX58" fmla="*/ 3816 w 10000"/>
              <a:gd name="connsiteY58" fmla="*/ 5558 h 10000"/>
              <a:gd name="connsiteX59" fmla="*/ 3705 w 10000"/>
              <a:gd name="connsiteY59" fmla="*/ 5520 h 10000"/>
              <a:gd name="connsiteX60" fmla="*/ 3607 w 10000"/>
              <a:gd name="connsiteY60" fmla="*/ 5414 h 10000"/>
              <a:gd name="connsiteX61" fmla="*/ 3524 w 10000"/>
              <a:gd name="connsiteY61" fmla="*/ 5338 h 10000"/>
              <a:gd name="connsiteX62" fmla="*/ 3458 w 10000"/>
              <a:gd name="connsiteY62" fmla="*/ 5232 h 10000"/>
              <a:gd name="connsiteX63" fmla="*/ 3251 w 10000"/>
              <a:gd name="connsiteY63" fmla="*/ 4692 h 10000"/>
              <a:gd name="connsiteX64" fmla="*/ 2947 w 10000"/>
              <a:gd name="connsiteY64" fmla="*/ 3721 h 10000"/>
              <a:gd name="connsiteX65" fmla="*/ 2757 w 10000"/>
              <a:gd name="connsiteY65" fmla="*/ 3090 h 10000"/>
              <a:gd name="connsiteX66" fmla="*/ 2636 w 10000"/>
              <a:gd name="connsiteY66" fmla="*/ 2680 h 10000"/>
              <a:gd name="connsiteX67" fmla="*/ 2537 w 10000"/>
              <a:gd name="connsiteY67" fmla="*/ 2415 h 10000"/>
              <a:gd name="connsiteX68" fmla="*/ 2419 w 10000"/>
              <a:gd name="connsiteY68" fmla="*/ 2225 h 10000"/>
              <a:gd name="connsiteX69" fmla="*/ 2258 w 10000"/>
              <a:gd name="connsiteY69" fmla="*/ 2020 h 10000"/>
              <a:gd name="connsiteX70" fmla="*/ 1904 w 10000"/>
              <a:gd name="connsiteY70" fmla="*/ 1739 h 10000"/>
              <a:gd name="connsiteX71" fmla="*/ 1049 w 10000"/>
              <a:gd name="connsiteY71" fmla="*/ 1040 h 10000"/>
              <a:gd name="connsiteX72" fmla="*/ 482 w 10000"/>
              <a:gd name="connsiteY72" fmla="*/ 433 h 10000"/>
              <a:gd name="connsiteX73" fmla="*/ 275 w 10000"/>
              <a:gd name="connsiteY73" fmla="*/ 190 h 10000"/>
              <a:gd name="connsiteX74" fmla="*/ 178 w 10000"/>
              <a:gd name="connsiteY74" fmla="*/ 68 h 10000"/>
              <a:gd name="connsiteX75" fmla="*/ 138 w 10000"/>
              <a:gd name="connsiteY75" fmla="*/ 15 h 10000"/>
              <a:gd name="connsiteX76" fmla="*/ 126 w 10000"/>
              <a:gd name="connsiteY76" fmla="*/ 0 h 10000"/>
              <a:gd name="connsiteX77" fmla="*/ 114 w 10000"/>
              <a:gd name="connsiteY77" fmla="*/ 8 h 10000"/>
              <a:gd name="connsiteX78" fmla="*/ 100 w 10000"/>
              <a:gd name="connsiteY78" fmla="*/ 61 h 10000"/>
              <a:gd name="connsiteX79" fmla="*/ 71 w 10000"/>
              <a:gd name="connsiteY79" fmla="*/ 304 h 10000"/>
              <a:gd name="connsiteX80" fmla="*/ 17 w 10000"/>
              <a:gd name="connsiteY80" fmla="*/ 767 h 10000"/>
              <a:gd name="connsiteX81" fmla="*/ 2 w 10000"/>
              <a:gd name="connsiteY81" fmla="*/ 888 h 10000"/>
              <a:gd name="connsiteX82" fmla="*/ 0 w 10000"/>
              <a:gd name="connsiteY82" fmla="*/ 896 h 10000"/>
              <a:gd name="connsiteX83" fmla="*/ 152 w 10000"/>
              <a:gd name="connsiteY83" fmla="*/ 1078 h 10000"/>
              <a:gd name="connsiteX0" fmla="*/ 152 w 9990"/>
              <a:gd name="connsiteY0" fmla="*/ 1078 h 10000"/>
              <a:gd name="connsiteX1" fmla="*/ 883 w 9990"/>
              <a:gd name="connsiteY1" fmla="*/ 1853 h 10000"/>
              <a:gd name="connsiteX2" fmla="*/ 1600 w 9990"/>
              <a:gd name="connsiteY2" fmla="*/ 2468 h 10000"/>
              <a:gd name="connsiteX3" fmla="*/ 2047 w 9990"/>
              <a:gd name="connsiteY3" fmla="*/ 2832 h 10000"/>
              <a:gd name="connsiteX4" fmla="*/ 2246 w 9990"/>
              <a:gd name="connsiteY4" fmla="*/ 3022 h 10000"/>
              <a:gd name="connsiteX5" fmla="*/ 2436 w 9990"/>
              <a:gd name="connsiteY5" fmla="*/ 3424 h 10000"/>
              <a:gd name="connsiteX6" fmla="*/ 2679 w 9990"/>
              <a:gd name="connsiteY6" fmla="*/ 4237 h 10000"/>
              <a:gd name="connsiteX7" fmla="*/ 2952 w 9990"/>
              <a:gd name="connsiteY7" fmla="*/ 5095 h 10000"/>
              <a:gd name="connsiteX8" fmla="*/ 3054 w 9990"/>
              <a:gd name="connsiteY8" fmla="*/ 5459 h 10000"/>
              <a:gd name="connsiteX9" fmla="*/ 3227 w 9990"/>
              <a:gd name="connsiteY9" fmla="*/ 6014 h 10000"/>
              <a:gd name="connsiteX10" fmla="*/ 3417 w 9990"/>
              <a:gd name="connsiteY10" fmla="*/ 6409 h 10000"/>
              <a:gd name="connsiteX11" fmla="*/ 3698 w 9990"/>
              <a:gd name="connsiteY11" fmla="*/ 6910 h 10000"/>
              <a:gd name="connsiteX12" fmla="*/ 3883 w 9990"/>
              <a:gd name="connsiteY12" fmla="*/ 7244 h 10000"/>
              <a:gd name="connsiteX13" fmla="*/ 3999 w 9990"/>
              <a:gd name="connsiteY13" fmla="*/ 7441 h 10000"/>
              <a:gd name="connsiteX14" fmla="*/ 4063 w 9990"/>
              <a:gd name="connsiteY14" fmla="*/ 7570 h 10000"/>
              <a:gd name="connsiteX15" fmla="*/ 4804 w 9990"/>
              <a:gd name="connsiteY15" fmla="*/ 8026 h 10000"/>
              <a:gd name="connsiteX16" fmla="*/ 7597 w 9990"/>
              <a:gd name="connsiteY16" fmla="*/ 9605 h 10000"/>
              <a:gd name="connsiteX17" fmla="*/ 8307 w 9990"/>
              <a:gd name="connsiteY17" fmla="*/ 10000 h 10000"/>
              <a:gd name="connsiteX18" fmla="*/ 8312 w 9990"/>
              <a:gd name="connsiteY18" fmla="*/ 9985 h 10000"/>
              <a:gd name="connsiteX19" fmla="*/ 8392 w 9990"/>
              <a:gd name="connsiteY19" fmla="*/ 8785 h 10000"/>
              <a:gd name="connsiteX20" fmla="*/ 8775 w 9990"/>
              <a:gd name="connsiteY20" fmla="*/ 3037 h 10000"/>
              <a:gd name="connsiteX21" fmla="*/ 8777 w 9990"/>
              <a:gd name="connsiteY21" fmla="*/ 2976 h 10000"/>
              <a:gd name="connsiteX22" fmla="*/ 8779 w 9990"/>
              <a:gd name="connsiteY22" fmla="*/ 2863 h 10000"/>
              <a:gd name="connsiteX23" fmla="*/ 8779 w 9990"/>
              <a:gd name="connsiteY23" fmla="*/ 2779 h 10000"/>
              <a:gd name="connsiteX24" fmla="*/ 8782 w 9990"/>
              <a:gd name="connsiteY24" fmla="*/ 2733 h 10000"/>
              <a:gd name="connsiteX25" fmla="*/ 8796 w 9990"/>
              <a:gd name="connsiteY25" fmla="*/ 2711 h 10000"/>
              <a:gd name="connsiteX26" fmla="*/ 8820 w 9990"/>
              <a:gd name="connsiteY26" fmla="*/ 2726 h 10000"/>
              <a:gd name="connsiteX27" fmla="*/ 8874 w 9990"/>
              <a:gd name="connsiteY27" fmla="*/ 2771 h 10000"/>
              <a:gd name="connsiteX28" fmla="*/ 9280 w 9990"/>
              <a:gd name="connsiteY28" fmla="*/ 3144 h 10000"/>
              <a:gd name="connsiteX29" fmla="*/ 9437 w 9990"/>
              <a:gd name="connsiteY29" fmla="*/ 3333 h 10000"/>
              <a:gd name="connsiteX30" fmla="*/ 9660 w 9990"/>
              <a:gd name="connsiteY30" fmla="*/ 3599 h 10000"/>
              <a:gd name="connsiteX31" fmla="*/ 9776 w 9990"/>
              <a:gd name="connsiteY31" fmla="*/ 3736 h 10000"/>
              <a:gd name="connsiteX32" fmla="*/ 9814 w 9990"/>
              <a:gd name="connsiteY32" fmla="*/ 3774 h 10000"/>
              <a:gd name="connsiteX33" fmla="*/ 9826 w 9990"/>
              <a:gd name="connsiteY33" fmla="*/ 3774 h 10000"/>
              <a:gd name="connsiteX34" fmla="*/ 9833 w 9990"/>
              <a:gd name="connsiteY34" fmla="*/ 3751 h 10000"/>
              <a:gd name="connsiteX35" fmla="*/ 9888 w 9990"/>
              <a:gd name="connsiteY35" fmla="*/ 3136 h 10000"/>
              <a:gd name="connsiteX36" fmla="*/ 9895 w 9990"/>
              <a:gd name="connsiteY36" fmla="*/ 3083 h 10000"/>
              <a:gd name="connsiteX37" fmla="*/ 9895 w 9990"/>
              <a:gd name="connsiteY37" fmla="*/ 3060 h 10000"/>
              <a:gd name="connsiteX38" fmla="*/ 9879 w 9990"/>
              <a:gd name="connsiteY38" fmla="*/ 3052 h 10000"/>
              <a:gd name="connsiteX39" fmla="*/ 9855 w 9990"/>
              <a:gd name="connsiteY39" fmla="*/ 3022 h 10000"/>
              <a:gd name="connsiteX40" fmla="*/ 9841 w 9990"/>
              <a:gd name="connsiteY40" fmla="*/ 2961 h 10000"/>
              <a:gd name="connsiteX41" fmla="*/ 9836 w 9990"/>
              <a:gd name="connsiteY41" fmla="*/ 2855 h 10000"/>
              <a:gd name="connsiteX42" fmla="*/ 9990 w 9990"/>
              <a:gd name="connsiteY42" fmla="*/ 2164 h 10000"/>
              <a:gd name="connsiteX43" fmla="*/ 8746 w 9990"/>
              <a:gd name="connsiteY43" fmla="*/ 1617 h 10000"/>
              <a:gd name="connsiteX44" fmla="*/ 8376 w 9990"/>
              <a:gd name="connsiteY44" fmla="*/ 1557 h 10000"/>
              <a:gd name="connsiteX45" fmla="*/ 7972 w 9990"/>
              <a:gd name="connsiteY45" fmla="*/ 1511 h 10000"/>
              <a:gd name="connsiteX46" fmla="*/ 7547 w 9990"/>
              <a:gd name="connsiteY46" fmla="*/ 1579 h 10000"/>
              <a:gd name="connsiteX47" fmla="*/ 7059 w 9990"/>
              <a:gd name="connsiteY47" fmla="*/ 1792 h 10000"/>
              <a:gd name="connsiteX48" fmla="*/ 6525 w 9990"/>
              <a:gd name="connsiteY48" fmla="*/ 2232 h 10000"/>
              <a:gd name="connsiteX49" fmla="*/ 5991 w 9990"/>
              <a:gd name="connsiteY49" fmla="*/ 2855 h 10000"/>
              <a:gd name="connsiteX50" fmla="*/ 5452 w 9990"/>
              <a:gd name="connsiteY50" fmla="*/ 3614 h 10000"/>
              <a:gd name="connsiteX51" fmla="*/ 5025 w 9990"/>
              <a:gd name="connsiteY51" fmla="*/ 4229 h 10000"/>
              <a:gd name="connsiteX52" fmla="*/ 4709 w 9990"/>
              <a:gd name="connsiteY52" fmla="*/ 4685 h 10000"/>
              <a:gd name="connsiteX53" fmla="*/ 4391 w 9990"/>
              <a:gd name="connsiteY53" fmla="*/ 5140 h 10000"/>
              <a:gd name="connsiteX54" fmla="*/ 4229 w 9990"/>
              <a:gd name="connsiteY54" fmla="*/ 5383 h 10000"/>
              <a:gd name="connsiteX55" fmla="*/ 4111 w 9990"/>
              <a:gd name="connsiteY55" fmla="*/ 5505 h 10000"/>
              <a:gd name="connsiteX56" fmla="*/ 3968 w 9990"/>
              <a:gd name="connsiteY56" fmla="*/ 5558 h 10000"/>
              <a:gd name="connsiteX57" fmla="*/ 3816 w 9990"/>
              <a:gd name="connsiteY57" fmla="*/ 5558 h 10000"/>
              <a:gd name="connsiteX58" fmla="*/ 3705 w 9990"/>
              <a:gd name="connsiteY58" fmla="*/ 5520 h 10000"/>
              <a:gd name="connsiteX59" fmla="*/ 3607 w 9990"/>
              <a:gd name="connsiteY59" fmla="*/ 5414 h 10000"/>
              <a:gd name="connsiteX60" fmla="*/ 3524 w 9990"/>
              <a:gd name="connsiteY60" fmla="*/ 5338 h 10000"/>
              <a:gd name="connsiteX61" fmla="*/ 3458 w 9990"/>
              <a:gd name="connsiteY61" fmla="*/ 5232 h 10000"/>
              <a:gd name="connsiteX62" fmla="*/ 3251 w 9990"/>
              <a:gd name="connsiteY62" fmla="*/ 4692 h 10000"/>
              <a:gd name="connsiteX63" fmla="*/ 2947 w 9990"/>
              <a:gd name="connsiteY63" fmla="*/ 3721 h 10000"/>
              <a:gd name="connsiteX64" fmla="*/ 2757 w 9990"/>
              <a:gd name="connsiteY64" fmla="*/ 3090 h 10000"/>
              <a:gd name="connsiteX65" fmla="*/ 2636 w 9990"/>
              <a:gd name="connsiteY65" fmla="*/ 2680 h 10000"/>
              <a:gd name="connsiteX66" fmla="*/ 2537 w 9990"/>
              <a:gd name="connsiteY66" fmla="*/ 2415 h 10000"/>
              <a:gd name="connsiteX67" fmla="*/ 2419 w 9990"/>
              <a:gd name="connsiteY67" fmla="*/ 2225 h 10000"/>
              <a:gd name="connsiteX68" fmla="*/ 2258 w 9990"/>
              <a:gd name="connsiteY68" fmla="*/ 2020 h 10000"/>
              <a:gd name="connsiteX69" fmla="*/ 1904 w 9990"/>
              <a:gd name="connsiteY69" fmla="*/ 1739 h 10000"/>
              <a:gd name="connsiteX70" fmla="*/ 1049 w 9990"/>
              <a:gd name="connsiteY70" fmla="*/ 1040 h 10000"/>
              <a:gd name="connsiteX71" fmla="*/ 482 w 9990"/>
              <a:gd name="connsiteY71" fmla="*/ 433 h 10000"/>
              <a:gd name="connsiteX72" fmla="*/ 275 w 9990"/>
              <a:gd name="connsiteY72" fmla="*/ 190 h 10000"/>
              <a:gd name="connsiteX73" fmla="*/ 178 w 9990"/>
              <a:gd name="connsiteY73" fmla="*/ 68 h 10000"/>
              <a:gd name="connsiteX74" fmla="*/ 138 w 9990"/>
              <a:gd name="connsiteY74" fmla="*/ 15 h 10000"/>
              <a:gd name="connsiteX75" fmla="*/ 126 w 9990"/>
              <a:gd name="connsiteY75" fmla="*/ 0 h 10000"/>
              <a:gd name="connsiteX76" fmla="*/ 114 w 9990"/>
              <a:gd name="connsiteY76" fmla="*/ 8 h 10000"/>
              <a:gd name="connsiteX77" fmla="*/ 100 w 9990"/>
              <a:gd name="connsiteY77" fmla="*/ 61 h 10000"/>
              <a:gd name="connsiteX78" fmla="*/ 71 w 9990"/>
              <a:gd name="connsiteY78" fmla="*/ 304 h 10000"/>
              <a:gd name="connsiteX79" fmla="*/ 17 w 9990"/>
              <a:gd name="connsiteY79" fmla="*/ 767 h 10000"/>
              <a:gd name="connsiteX80" fmla="*/ 2 w 9990"/>
              <a:gd name="connsiteY80" fmla="*/ 888 h 10000"/>
              <a:gd name="connsiteX81" fmla="*/ 0 w 9990"/>
              <a:gd name="connsiteY81" fmla="*/ 896 h 10000"/>
              <a:gd name="connsiteX82" fmla="*/ 152 w 9990"/>
              <a:gd name="connsiteY82" fmla="*/ 1078 h 10000"/>
              <a:gd name="connsiteX0" fmla="*/ 152 w 10057"/>
              <a:gd name="connsiteY0" fmla="*/ 1078 h 10000"/>
              <a:gd name="connsiteX1" fmla="*/ 884 w 10057"/>
              <a:gd name="connsiteY1" fmla="*/ 1853 h 10000"/>
              <a:gd name="connsiteX2" fmla="*/ 1602 w 10057"/>
              <a:gd name="connsiteY2" fmla="*/ 2468 h 10000"/>
              <a:gd name="connsiteX3" fmla="*/ 2049 w 10057"/>
              <a:gd name="connsiteY3" fmla="*/ 2832 h 10000"/>
              <a:gd name="connsiteX4" fmla="*/ 2248 w 10057"/>
              <a:gd name="connsiteY4" fmla="*/ 3022 h 10000"/>
              <a:gd name="connsiteX5" fmla="*/ 2438 w 10057"/>
              <a:gd name="connsiteY5" fmla="*/ 3424 h 10000"/>
              <a:gd name="connsiteX6" fmla="*/ 2682 w 10057"/>
              <a:gd name="connsiteY6" fmla="*/ 4237 h 10000"/>
              <a:gd name="connsiteX7" fmla="*/ 2955 w 10057"/>
              <a:gd name="connsiteY7" fmla="*/ 5095 h 10000"/>
              <a:gd name="connsiteX8" fmla="*/ 3057 w 10057"/>
              <a:gd name="connsiteY8" fmla="*/ 5459 h 10000"/>
              <a:gd name="connsiteX9" fmla="*/ 3230 w 10057"/>
              <a:gd name="connsiteY9" fmla="*/ 6014 h 10000"/>
              <a:gd name="connsiteX10" fmla="*/ 3420 w 10057"/>
              <a:gd name="connsiteY10" fmla="*/ 6409 h 10000"/>
              <a:gd name="connsiteX11" fmla="*/ 3702 w 10057"/>
              <a:gd name="connsiteY11" fmla="*/ 6910 h 10000"/>
              <a:gd name="connsiteX12" fmla="*/ 3887 w 10057"/>
              <a:gd name="connsiteY12" fmla="*/ 7244 h 10000"/>
              <a:gd name="connsiteX13" fmla="*/ 4003 w 10057"/>
              <a:gd name="connsiteY13" fmla="*/ 7441 h 10000"/>
              <a:gd name="connsiteX14" fmla="*/ 4067 w 10057"/>
              <a:gd name="connsiteY14" fmla="*/ 7570 h 10000"/>
              <a:gd name="connsiteX15" fmla="*/ 4809 w 10057"/>
              <a:gd name="connsiteY15" fmla="*/ 8026 h 10000"/>
              <a:gd name="connsiteX16" fmla="*/ 7605 w 10057"/>
              <a:gd name="connsiteY16" fmla="*/ 9605 h 10000"/>
              <a:gd name="connsiteX17" fmla="*/ 8315 w 10057"/>
              <a:gd name="connsiteY17" fmla="*/ 10000 h 10000"/>
              <a:gd name="connsiteX18" fmla="*/ 8320 w 10057"/>
              <a:gd name="connsiteY18" fmla="*/ 9985 h 10000"/>
              <a:gd name="connsiteX19" fmla="*/ 8400 w 10057"/>
              <a:gd name="connsiteY19" fmla="*/ 8785 h 10000"/>
              <a:gd name="connsiteX20" fmla="*/ 8784 w 10057"/>
              <a:gd name="connsiteY20" fmla="*/ 3037 h 10000"/>
              <a:gd name="connsiteX21" fmla="*/ 8786 w 10057"/>
              <a:gd name="connsiteY21" fmla="*/ 2976 h 10000"/>
              <a:gd name="connsiteX22" fmla="*/ 8788 w 10057"/>
              <a:gd name="connsiteY22" fmla="*/ 2863 h 10000"/>
              <a:gd name="connsiteX23" fmla="*/ 8788 w 10057"/>
              <a:gd name="connsiteY23" fmla="*/ 2779 h 10000"/>
              <a:gd name="connsiteX24" fmla="*/ 8791 w 10057"/>
              <a:gd name="connsiteY24" fmla="*/ 2733 h 10000"/>
              <a:gd name="connsiteX25" fmla="*/ 8805 w 10057"/>
              <a:gd name="connsiteY25" fmla="*/ 2711 h 10000"/>
              <a:gd name="connsiteX26" fmla="*/ 8829 w 10057"/>
              <a:gd name="connsiteY26" fmla="*/ 2726 h 10000"/>
              <a:gd name="connsiteX27" fmla="*/ 8883 w 10057"/>
              <a:gd name="connsiteY27" fmla="*/ 2771 h 10000"/>
              <a:gd name="connsiteX28" fmla="*/ 9289 w 10057"/>
              <a:gd name="connsiteY28" fmla="*/ 3144 h 10000"/>
              <a:gd name="connsiteX29" fmla="*/ 9446 w 10057"/>
              <a:gd name="connsiteY29" fmla="*/ 3333 h 10000"/>
              <a:gd name="connsiteX30" fmla="*/ 9670 w 10057"/>
              <a:gd name="connsiteY30" fmla="*/ 3599 h 10000"/>
              <a:gd name="connsiteX31" fmla="*/ 9786 w 10057"/>
              <a:gd name="connsiteY31" fmla="*/ 3736 h 10000"/>
              <a:gd name="connsiteX32" fmla="*/ 9824 w 10057"/>
              <a:gd name="connsiteY32" fmla="*/ 3774 h 10000"/>
              <a:gd name="connsiteX33" fmla="*/ 9836 w 10057"/>
              <a:gd name="connsiteY33" fmla="*/ 3774 h 10000"/>
              <a:gd name="connsiteX34" fmla="*/ 9843 w 10057"/>
              <a:gd name="connsiteY34" fmla="*/ 3751 h 10000"/>
              <a:gd name="connsiteX35" fmla="*/ 9898 w 10057"/>
              <a:gd name="connsiteY35" fmla="*/ 3136 h 10000"/>
              <a:gd name="connsiteX36" fmla="*/ 9905 w 10057"/>
              <a:gd name="connsiteY36" fmla="*/ 3083 h 10000"/>
              <a:gd name="connsiteX37" fmla="*/ 9905 w 10057"/>
              <a:gd name="connsiteY37" fmla="*/ 3060 h 10000"/>
              <a:gd name="connsiteX38" fmla="*/ 9889 w 10057"/>
              <a:gd name="connsiteY38" fmla="*/ 3052 h 10000"/>
              <a:gd name="connsiteX39" fmla="*/ 9865 w 10057"/>
              <a:gd name="connsiteY39" fmla="*/ 3022 h 10000"/>
              <a:gd name="connsiteX40" fmla="*/ 9851 w 10057"/>
              <a:gd name="connsiteY40" fmla="*/ 2961 h 10000"/>
              <a:gd name="connsiteX41" fmla="*/ 10000 w 10057"/>
              <a:gd name="connsiteY41" fmla="*/ 2164 h 10000"/>
              <a:gd name="connsiteX42" fmla="*/ 8755 w 10057"/>
              <a:gd name="connsiteY42" fmla="*/ 1617 h 10000"/>
              <a:gd name="connsiteX43" fmla="*/ 8384 w 10057"/>
              <a:gd name="connsiteY43" fmla="*/ 1557 h 10000"/>
              <a:gd name="connsiteX44" fmla="*/ 7980 w 10057"/>
              <a:gd name="connsiteY44" fmla="*/ 1511 h 10000"/>
              <a:gd name="connsiteX45" fmla="*/ 7555 w 10057"/>
              <a:gd name="connsiteY45" fmla="*/ 1579 h 10000"/>
              <a:gd name="connsiteX46" fmla="*/ 7066 w 10057"/>
              <a:gd name="connsiteY46" fmla="*/ 1792 h 10000"/>
              <a:gd name="connsiteX47" fmla="*/ 6532 w 10057"/>
              <a:gd name="connsiteY47" fmla="*/ 2232 h 10000"/>
              <a:gd name="connsiteX48" fmla="*/ 5997 w 10057"/>
              <a:gd name="connsiteY48" fmla="*/ 2855 h 10000"/>
              <a:gd name="connsiteX49" fmla="*/ 5457 w 10057"/>
              <a:gd name="connsiteY49" fmla="*/ 3614 h 10000"/>
              <a:gd name="connsiteX50" fmla="*/ 5030 w 10057"/>
              <a:gd name="connsiteY50" fmla="*/ 4229 h 10000"/>
              <a:gd name="connsiteX51" fmla="*/ 4714 w 10057"/>
              <a:gd name="connsiteY51" fmla="*/ 4685 h 10000"/>
              <a:gd name="connsiteX52" fmla="*/ 4395 w 10057"/>
              <a:gd name="connsiteY52" fmla="*/ 5140 h 10000"/>
              <a:gd name="connsiteX53" fmla="*/ 4233 w 10057"/>
              <a:gd name="connsiteY53" fmla="*/ 5383 h 10000"/>
              <a:gd name="connsiteX54" fmla="*/ 4115 w 10057"/>
              <a:gd name="connsiteY54" fmla="*/ 5505 h 10000"/>
              <a:gd name="connsiteX55" fmla="*/ 3972 w 10057"/>
              <a:gd name="connsiteY55" fmla="*/ 5558 h 10000"/>
              <a:gd name="connsiteX56" fmla="*/ 3820 w 10057"/>
              <a:gd name="connsiteY56" fmla="*/ 5558 h 10000"/>
              <a:gd name="connsiteX57" fmla="*/ 3709 w 10057"/>
              <a:gd name="connsiteY57" fmla="*/ 5520 h 10000"/>
              <a:gd name="connsiteX58" fmla="*/ 3611 w 10057"/>
              <a:gd name="connsiteY58" fmla="*/ 5414 h 10000"/>
              <a:gd name="connsiteX59" fmla="*/ 3528 w 10057"/>
              <a:gd name="connsiteY59" fmla="*/ 5338 h 10000"/>
              <a:gd name="connsiteX60" fmla="*/ 3461 w 10057"/>
              <a:gd name="connsiteY60" fmla="*/ 5232 h 10000"/>
              <a:gd name="connsiteX61" fmla="*/ 3254 w 10057"/>
              <a:gd name="connsiteY61" fmla="*/ 4692 h 10000"/>
              <a:gd name="connsiteX62" fmla="*/ 2950 w 10057"/>
              <a:gd name="connsiteY62" fmla="*/ 3721 h 10000"/>
              <a:gd name="connsiteX63" fmla="*/ 2760 w 10057"/>
              <a:gd name="connsiteY63" fmla="*/ 3090 h 10000"/>
              <a:gd name="connsiteX64" fmla="*/ 2639 w 10057"/>
              <a:gd name="connsiteY64" fmla="*/ 2680 h 10000"/>
              <a:gd name="connsiteX65" fmla="*/ 2540 w 10057"/>
              <a:gd name="connsiteY65" fmla="*/ 2415 h 10000"/>
              <a:gd name="connsiteX66" fmla="*/ 2421 w 10057"/>
              <a:gd name="connsiteY66" fmla="*/ 2225 h 10000"/>
              <a:gd name="connsiteX67" fmla="*/ 2260 w 10057"/>
              <a:gd name="connsiteY67" fmla="*/ 2020 h 10000"/>
              <a:gd name="connsiteX68" fmla="*/ 1906 w 10057"/>
              <a:gd name="connsiteY68" fmla="*/ 1739 h 10000"/>
              <a:gd name="connsiteX69" fmla="*/ 1050 w 10057"/>
              <a:gd name="connsiteY69" fmla="*/ 1040 h 10000"/>
              <a:gd name="connsiteX70" fmla="*/ 482 w 10057"/>
              <a:gd name="connsiteY70" fmla="*/ 433 h 10000"/>
              <a:gd name="connsiteX71" fmla="*/ 275 w 10057"/>
              <a:gd name="connsiteY71" fmla="*/ 190 h 10000"/>
              <a:gd name="connsiteX72" fmla="*/ 178 w 10057"/>
              <a:gd name="connsiteY72" fmla="*/ 68 h 10000"/>
              <a:gd name="connsiteX73" fmla="*/ 138 w 10057"/>
              <a:gd name="connsiteY73" fmla="*/ 15 h 10000"/>
              <a:gd name="connsiteX74" fmla="*/ 126 w 10057"/>
              <a:gd name="connsiteY74" fmla="*/ 0 h 10000"/>
              <a:gd name="connsiteX75" fmla="*/ 114 w 10057"/>
              <a:gd name="connsiteY75" fmla="*/ 8 h 10000"/>
              <a:gd name="connsiteX76" fmla="*/ 100 w 10057"/>
              <a:gd name="connsiteY76" fmla="*/ 61 h 10000"/>
              <a:gd name="connsiteX77" fmla="*/ 71 w 10057"/>
              <a:gd name="connsiteY77" fmla="*/ 304 h 10000"/>
              <a:gd name="connsiteX78" fmla="*/ 17 w 10057"/>
              <a:gd name="connsiteY78" fmla="*/ 767 h 10000"/>
              <a:gd name="connsiteX79" fmla="*/ 2 w 10057"/>
              <a:gd name="connsiteY79" fmla="*/ 888 h 10000"/>
              <a:gd name="connsiteX80" fmla="*/ 0 w 10057"/>
              <a:gd name="connsiteY80" fmla="*/ 896 h 10000"/>
              <a:gd name="connsiteX81" fmla="*/ 152 w 10057"/>
              <a:gd name="connsiteY81" fmla="*/ 1078 h 10000"/>
              <a:gd name="connsiteX0" fmla="*/ 152 w 10059"/>
              <a:gd name="connsiteY0" fmla="*/ 1078 h 10000"/>
              <a:gd name="connsiteX1" fmla="*/ 884 w 10059"/>
              <a:gd name="connsiteY1" fmla="*/ 1853 h 10000"/>
              <a:gd name="connsiteX2" fmla="*/ 1602 w 10059"/>
              <a:gd name="connsiteY2" fmla="*/ 2468 h 10000"/>
              <a:gd name="connsiteX3" fmla="*/ 2049 w 10059"/>
              <a:gd name="connsiteY3" fmla="*/ 2832 h 10000"/>
              <a:gd name="connsiteX4" fmla="*/ 2248 w 10059"/>
              <a:gd name="connsiteY4" fmla="*/ 3022 h 10000"/>
              <a:gd name="connsiteX5" fmla="*/ 2438 w 10059"/>
              <a:gd name="connsiteY5" fmla="*/ 3424 h 10000"/>
              <a:gd name="connsiteX6" fmla="*/ 2682 w 10059"/>
              <a:gd name="connsiteY6" fmla="*/ 4237 h 10000"/>
              <a:gd name="connsiteX7" fmla="*/ 2955 w 10059"/>
              <a:gd name="connsiteY7" fmla="*/ 5095 h 10000"/>
              <a:gd name="connsiteX8" fmla="*/ 3057 w 10059"/>
              <a:gd name="connsiteY8" fmla="*/ 5459 h 10000"/>
              <a:gd name="connsiteX9" fmla="*/ 3230 w 10059"/>
              <a:gd name="connsiteY9" fmla="*/ 6014 h 10000"/>
              <a:gd name="connsiteX10" fmla="*/ 3420 w 10059"/>
              <a:gd name="connsiteY10" fmla="*/ 6409 h 10000"/>
              <a:gd name="connsiteX11" fmla="*/ 3702 w 10059"/>
              <a:gd name="connsiteY11" fmla="*/ 6910 h 10000"/>
              <a:gd name="connsiteX12" fmla="*/ 3887 w 10059"/>
              <a:gd name="connsiteY12" fmla="*/ 7244 h 10000"/>
              <a:gd name="connsiteX13" fmla="*/ 4003 w 10059"/>
              <a:gd name="connsiteY13" fmla="*/ 7441 h 10000"/>
              <a:gd name="connsiteX14" fmla="*/ 4067 w 10059"/>
              <a:gd name="connsiteY14" fmla="*/ 7570 h 10000"/>
              <a:gd name="connsiteX15" fmla="*/ 4809 w 10059"/>
              <a:gd name="connsiteY15" fmla="*/ 8026 h 10000"/>
              <a:gd name="connsiteX16" fmla="*/ 7605 w 10059"/>
              <a:gd name="connsiteY16" fmla="*/ 9605 h 10000"/>
              <a:gd name="connsiteX17" fmla="*/ 8315 w 10059"/>
              <a:gd name="connsiteY17" fmla="*/ 10000 h 10000"/>
              <a:gd name="connsiteX18" fmla="*/ 8320 w 10059"/>
              <a:gd name="connsiteY18" fmla="*/ 9985 h 10000"/>
              <a:gd name="connsiteX19" fmla="*/ 8400 w 10059"/>
              <a:gd name="connsiteY19" fmla="*/ 8785 h 10000"/>
              <a:gd name="connsiteX20" fmla="*/ 8784 w 10059"/>
              <a:gd name="connsiteY20" fmla="*/ 3037 h 10000"/>
              <a:gd name="connsiteX21" fmla="*/ 8786 w 10059"/>
              <a:gd name="connsiteY21" fmla="*/ 2976 h 10000"/>
              <a:gd name="connsiteX22" fmla="*/ 8788 w 10059"/>
              <a:gd name="connsiteY22" fmla="*/ 2863 h 10000"/>
              <a:gd name="connsiteX23" fmla="*/ 8788 w 10059"/>
              <a:gd name="connsiteY23" fmla="*/ 2779 h 10000"/>
              <a:gd name="connsiteX24" fmla="*/ 8791 w 10059"/>
              <a:gd name="connsiteY24" fmla="*/ 2733 h 10000"/>
              <a:gd name="connsiteX25" fmla="*/ 8805 w 10059"/>
              <a:gd name="connsiteY25" fmla="*/ 2711 h 10000"/>
              <a:gd name="connsiteX26" fmla="*/ 8829 w 10059"/>
              <a:gd name="connsiteY26" fmla="*/ 2726 h 10000"/>
              <a:gd name="connsiteX27" fmla="*/ 8883 w 10059"/>
              <a:gd name="connsiteY27" fmla="*/ 2771 h 10000"/>
              <a:gd name="connsiteX28" fmla="*/ 9289 w 10059"/>
              <a:gd name="connsiteY28" fmla="*/ 3144 h 10000"/>
              <a:gd name="connsiteX29" fmla="*/ 9446 w 10059"/>
              <a:gd name="connsiteY29" fmla="*/ 3333 h 10000"/>
              <a:gd name="connsiteX30" fmla="*/ 9670 w 10059"/>
              <a:gd name="connsiteY30" fmla="*/ 3599 h 10000"/>
              <a:gd name="connsiteX31" fmla="*/ 9786 w 10059"/>
              <a:gd name="connsiteY31" fmla="*/ 3736 h 10000"/>
              <a:gd name="connsiteX32" fmla="*/ 9824 w 10059"/>
              <a:gd name="connsiteY32" fmla="*/ 3774 h 10000"/>
              <a:gd name="connsiteX33" fmla="*/ 9836 w 10059"/>
              <a:gd name="connsiteY33" fmla="*/ 3774 h 10000"/>
              <a:gd name="connsiteX34" fmla="*/ 9843 w 10059"/>
              <a:gd name="connsiteY34" fmla="*/ 3751 h 10000"/>
              <a:gd name="connsiteX35" fmla="*/ 9898 w 10059"/>
              <a:gd name="connsiteY35" fmla="*/ 3136 h 10000"/>
              <a:gd name="connsiteX36" fmla="*/ 9905 w 10059"/>
              <a:gd name="connsiteY36" fmla="*/ 3083 h 10000"/>
              <a:gd name="connsiteX37" fmla="*/ 9905 w 10059"/>
              <a:gd name="connsiteY37" fmla="*/ 3060 h 10000"/>
              <a:gd name="connsiteX38" fmla="*/ 9889 w 10059"/>
              <a:gd name="connsiteY38" fmla="*/ 3052 h 10000"/>
              <a:gd name="connsiteX39" fmla="*/ 9865 w 10059"/>
              <a:gd name="connsiteY39" fmla="*/ 3022 h 10000"/>
              <a:gd name="connsiteX40" fmla="*/ 10000 w 10059"/>
              <a:gd name="connsiteY40" fmla="*/ 2164 h 10000"/>
              <a:gd name="connsiteX41" fmla="*/ 8755 w 10059"/>
              <a:gd name="connsiteY41" fmla="*/ 1617 h 10000"/>
              <a:gd name="connsiteX42" fmla="*/ 8384 w 10059"/>
              <a:gd name="connsiteY42" fmla="*/ 1557 h 10000"/>
              <a:gd name="connsiteX43" fmla="*/ 7980 w 10059"/>
              <a:gd name="connsiteY43" fmla="*/ 1511 h 10000"/>
              <a:gd name="connsiteX44" fmla="*/ 7555 w 10059"/>
              <a:gd name="connsiteY44" fmla="*/ 1579 h 10000"/>
              <a:gd name="connsiteX45" fmla="*/ 7066 w 10059"/>
              <a:gd name="connsiteY45" fmla="*/ 1792 h 10000"/>
              <a:gd name="connsiteX46" fmla="*/ 6532 w 10059"/>
              <a:gd name="connsiteY46" fmla="*/ 2232 h 10000"/>
              <a:gd name="connsiteX47" fmla="*/ 5997 w 10059"/>
              <a:gd name="connsiteY47" fmla="*/ 2855 h 10000"/>
              <a:gd name="connsiteX48" fmla="*/ 5457 w 10059"/>
              <a:gd name="connsiteY48" fmla="*/ 3614 h 10000"/>
              <a:gd name="connsiteX49" fmla="*/ 5030 w 10059"/>
              <a:gd name="connsiteY49" fmla="*/ 4229 h 10000"/>
              <a:gd name="connsiteX50" fmla="*/ 4714 w 10059"/>
              <a:gd name="connsiteY50" fmla="*/ 4685 h 10000"/>
              <a:gd name="connsiteX51" fmla="*/ 4395 w 10059"/>
              <a:gd name="connsiteY51" fmla="*/ 5140 h 10000"/>
              <a:gd name="connsiteX52" fmla="*/ 4233 w 10059"/>
              <a:gd name="connsiteY52" fmla="*/ 5383 h 10000"/>
              <a:gd name="connsiteX53" fmla="*/ 4115 w 10059"/>
              <a:gd name="connsiteY53" fmla="*/ 5505 h 10000"/>
              <a:gd name="connsiteX54" fmla="*/ 3972 w 10059"/>
              <a:gd name="connsiteY54" fmla="*/ 5558 h 10000"/>
              <a:gd name="connsiteX55" fmla="*/ 3820 w 10059"/>
              <a:gd name="connsiteY55" fmla="*/ 5558 h 10000"/>
              <a:gd name="connsiteX56" fmla="*/ 3709 w 10059"/>
              <a:gd name="connsiteY56" fmla="*/ 5520 h 10000"/>
              <a:gd name="connsiteX57" fmla="*/ 3611 w 10059"/>
              <a:gd name="connsiteY57" fmla="*/ 5414 h 10000"/>
              <a:gd name="connsiteX58" fmla="*/ 3528 w 10059"/>
              <a:gd name="connsiteY58" fmla="*/ 5338 h 10000"/>
              <a:gd name="connsiteX59" fmla="*/ 3461 w 10059"/>
              <a:gd name="connsiteY59" fmla="*/ 5232 h 10000"/>
              <a:gd name="connsiteX60" fmla="*/ 3254 w 10059"/>
              <a:gd name="connsiteY60" fmla="*/ 4692 h 10000"/>
              <a:gd name="connsiteX61" fmla="*/ 2950 w 10059"/>
              <a:gd name="connsiteY61" fmla="*/ 3721 h 10000"/>
              <a:gd name="connsiteX62" fmla="*/ 2760 w 10059"/>
              <a:gd name="connsiteY62" fmla="*/ 3090 h 10000"/>
              <a:gd name="connsiteX63" fmla="*/ 2639 w 10059"/>
              <a:gd name="connsiteY63" fmla="*/ 2680 h 10000"/>
              <a:gd name="connsiteX64" fmla="*/ 2540 w 10059"/>
              <a:gd name="connsiteY64" fmla="*/ 2415 h 10000"/>
              <a:gd name="connsiteX65" fmla="*/ 2421 w 10059"/>
              <a:gd name="connsiteY65" fmla="*/ 2225 h 10000"/>
              <a:gd name="connsiteX66" fmla="*/ 2260 w 10059"/>
              <a:gd name="connsiteY66" fmla="*/ 2020 h 10000"/>
              <a:gd name="connsiteX67" fmla="*/ 1906 w 10059"/>
              <a:gd name="connsiteY67" fmla="*/ 1739 h 10000"/>
              <a:gd name="connsiteX68" fmla="*/ 1050 w 10059"/>
              <a:gd name="connsiteY68" fmla="*/ 1040 h 10000"/>
              <a:gd name="connsiteX69" fmla="*/ 482 w 10059"/>
              <a:gd name="connsiteY69" fmla="*/ 433 h 10000"/>
              <a:gd name="connsiteX70" fmla="*/ 275 w 10059"/>
              <a:gd name="connsiteY70" fmla="*/ 190 h 10000"/>
              <a:gd name="connsiteX71" fmla="*/ 178 w 10059"/>
              <a:gd name="connsiteY71" fmla="*/ 68 h 10000"/>
              <a:gd name="connsiteX72" fmla="*/ 138 w 10059"/>
              <a:gd name="connsiteY72" fmla="*/ 15 h 10000"/>
              <a:gd name="connsiteX73" fmla="*/ 126 w 10059"/>
              <a:gd name="connsiteY73" fmla="*/ 0 h 10000"/>
              <a:gd name="connsiteX74" fmla="*/ 114 w 10059"/>
              <a:gd name="connsiteY74" fmla="*/ 8 h 10000"/>
              <a:gd name="connsiteX75" fmla="*/ 100 w 10059"/>
              <a:gd name="connsiteY75" fmla="*/ 61 h 10000"/>
              <a:gd name="connsiteX76" fmla="*/ 71 w 10059"/>
              <a:gd name="connsiteY76" fmla="*/ 304 h 10000"/>
              <a:gd name="connsiteX77" fmla="*/ 17 w 10059"/>
              <a:gd name="connsiteY77" fmla="*/ 767 h 10000"/>
              <a:gd name="connsiteX78" fmla="*/ 2 w 10059"/>
              <a:gd name="connsiteY78" fmla="*/ 888 h 10000"/>
              <a:gd name="connsiteX79" fmla="*/ 0 w 10059"/>
              <a:gd name="connsiteY79" fmla="*/ 896 h 10000"/>
              <a:gd name="connsiteX80" fmla="*/ 152 w 10059"/>
              <a:gd name="connsiteY80" fmla="*/ 1078 h 10000"/>
              <a:gd name="connsiteX0" fmla="*/ 152 w 9908"/>
              <a:gd name="connsiteY0" fmla="*/ 1078 h 10000"/>
              <a:gd name="connsiteX1" fmla="*/ 884 w 9908"/>
              <a:gd name="connsiteY1" fmla="*/ 1853 h 10000"/>
              <a:gd name="connsiteX2" fmla="*/ 1602 w 9908"/>
              <a:gd name="connsiteY2" fmla="*/ 2468 h 10000"/>
              <a:gd name="connsiteX3" fmla="*/ 2049 w 9908"/>
              <a:gd name="connsiteY3" fmla="*/ 2832 h 10000"/>
              <a:gd name="connsiteX4" fmla="*/ 2248 w 9908"/>
              <a:gd name="connsiteY4" fmla="*/ 3022 h 10000"/>
              <a:gd name="connsiteX5" fmla="*/ 2438 w 9908"/>
              <a:gd name="connsiteY5" fmla="*/ 3424 h 10000"/>
              <a:gd name="connsiteX6" fmla="*/ 2682 w 9908"/>
              <a:gd name="connsiteY6" fmla="*/ 4237 h 10000"/>
              <a:gd name="connsiteX7" fmla="*/ 2955 w 9908"/>
              <a:gd name="connsiteY7" fmla="*/ 5095 h 10000"/>
              <a:gd name="connsiteX8" fmla="*/ 3057 w 9908"/>
              <a:gd name="connsiteY8" fmla="*/ 5459 h 10000"/>
              <a:gd name="connsiteX9" fmla="*/ 3230 w 9908"/>
              <a:gd name="connsiteY9" fmla="*/ 6014 h 10000"/>
              <a:gd name="connsiteX10" fmla="*/ 3420 w 9908"/>
              <a:gd name="connsiteY10" fmla="*/ 6409 h 10000"/>
              <a:gd name="connsiteX11" fmla="*/ 3702 w 9908"/>
              <a:gd name="connsiteY11" fmla="*/ 6910 h 10000"/>
              <a:gd name="connsiteX12" fmla="*/ 3887 w 9908"/>
              <a:gd name="connsiteY12" fmla="*/ 7244 h 10000"/>
              <a:gd name="connsiteX13" fmla="*/ 4003 w 9908"/>
              <a:gd name="connsiteY13" fmla="*/ 7441 h 10000"/>
              <a:gd name="connsiteX14" fmla="*/ 4067 w 9908"/>
              <a:gd name="connsiteY14" fmla="*/ 7570 h 10000"/>
              <a:gd name="connsiteX15" fmla="*/ 4809 w 9908"/>
              <a:gd name="connsiteY15" fmla="*/ 8026 h 10000"/>
              <a:gd name="connsiteX16" fmla="*/ 7605 w 9908"/>
              <a:gd name="connsiteY16" fmla="*/ 9605 h 10000"/>
              <a:gd name="connsiteX17" fmla="*/ 8315 w 9908"/>
              <a:gd name="connsiteY17" fmla="*/ 10000 h 10000"/>
              <a:gd name="connsiteX18" fmla="*/ 8320 w 9908"/>
              <a:gd name="connsiteY18" fmla="*/ 9985 h 10000"/>
              <a:gd name="connsiteX19" fmla="*/ 8400 w 9908"/>
              <a:gd name="connsiteY19" fmla="*/ 8785 h 10000"/>
              <a:gd name="connsiteX20" fmla="*/ 8784 w 9908"/>
              <a:gd name="connsiteY20" fmla="*/ 3037 h 10000"/>
              <a:gd name="connsiteX21" fmla="*/ 8786 w 9908"/>
              <a:gd name="connsiteY21" fmla="*/ 2976 h 10000"/>
              <a:gd name="connsiteX22" fmla="*/ 8788 w 9908"/>
              <a:gd name="connsiteY22" fmla="*/ 2863 h 10000"/>
              <a:gd name="connsiteX23" fmla="*/ 8788 w 9908"/>
              <a:gd name="connsiteY23" fmla="*/ 2779 h 10000"/>
              <a:gd name="connsiteX24" fmla="*/ 8791 w 9908"/>
              <a:gd name="connsiteY24" fmla="*/ 2733 h 10000"/>
              <a:gd name="connsiteX25" fmla="*/ 8805 w 9908"/>
              <a:gd name="connsiteY25" fmla="*/ 2711 h 10000"/>
              <a:gd name="connsiteX26" fmla="*/ 8829 w 9908"/>
              <a:gd name="connsiteY26" fmla="*/ 2726 h 10000"/>
              <a:gd name="connsiteX27" fmla="*/ 8883 w 9908"/>
              <a:gd name="connsiteY27" fmla="*/ 2771 h 10000"/>
              <a:gd name="connsiteX28" fmla="*/ 9289 w 9908"/>
              <a:gd name="connsiteY28" fmla="*/ 3144 h 10000"/>
              <a:gd name="connsiteX29" fmla="*/ 9446 w 9908"/>
              <a:gd name="connsiteY29" fmla="*/ 3333 h 10000"/>
              <a:gd name="connsiteX30" fmla="*/ 9670 w 9908"/>
              <a:gd name="connsiteY30" fmla="*/ 3599 h 10000"/>
              <a:gd name="connsiteX31" fmla="*/ 9786 w 9908"/>
              <a:gd name="connsiteY31" fmla="*/ 3736 h 10000"/>
              <a:gd name="connsiteX32" fmla="*/ 9824 w 9908"/>
              <a:gd name="connsiteY32" fmla="*/ 3774 h 10000"/>
              <a:gd name="connsiteX33" fmla="*/ 9836 w 9908"/>
              <a:gd name="connsiteY33" fmla="*/ 3774 h 10000"/>
              <a:gd name="connsiteX34" fmla="*/ 9843 w 9908"/>
              <a:gd name="connsiteY34" fmla="*/ 3751 h 10000"/>
              <a:gd name="connsiteX35" fmla="*/ 9898 w 9908"/>
              <a:gd name="connsiteY35" fmla="*/ 3136 h 10000"/>
              <a:gd name="connsiteX36" fmla="*/ 9905 w 9908"/>
              <a:gd name="connsiteY36" fmla="*/ 3083 h 10000"/>
              <a:gd name="connsiteX37" fmla="*/ 9905 w 9908"/>
              <a:gd name="connsiteY37" fmla="*/ 3060 h 10000"/>
              <a:gd name="connsiteX38" fmla="*/ 9889 w 9908"/>
              <a:gd name="connsiteY38" fmla="*/ 3052 h 10000"/>
              <a:gd name="connsiteX39" fmla="*/ 9865 w 9908"/>
              <a:gd name="connsiteY39" fmla="*/ 3022 h 10000"/>
              <a:gd name="connsiteX40" fmla="*/ 8755 w 9908"/>
              <a:gd name="connsiteY40" fmla="*/ 1617 h 10000"/>
              <a:gd name="connsiteX41" fmla="*/ 8384 w 9908"/>
              <a:gd name="connsiteY41" fmla="*/ 1557 h 10000"/>
              <a:gd name="connsiteX42" fmla="*/ 7980 w 9908"/>
              <a:gd name="connsiteY42" fmla="*/ 1511 h 10000"/>
              <a:gd name="connsiteX43" fmla="*/ 7555 w 9908"/>
              <a:gd name="connsiteY43" fmla="*/ 1579 h 10000"/>
              <a:gd name="connsiteX44" fmla="*/ 7066 w 9908"/>
              <a:gd name="connsiteY44" fmla="*/ 1792 h 10000"/>
              <a:gd name="connsiteX45" fmla="*/ 6532 w 9908"/>
              <a:gd name="connsiteY45" fmla="*/ 2232 h 10000"/>
              <a:gd name="connsiteX46" fmla="*/ 5997 w 9908"/>
              <a:gd name="connsiteY46" fmla="*/ 2855 h 10000"/>
              <a:gd name="connsiteX47" fmla="*/ 5457 w 9908"/>
              <a:gd name="connsiteY47" fmla="*/ 3614 h 10000"/>
              <a:gd name="connsiteX48" fmla="*/ 5030 w 9908"/>
              <a:gd name="connsiteY48" fmla="*/ 4229 h 10000"/>
              <a:gd name="connsiteX49" fmla="*/ 4714 w 9908"/>
              <a:gd name="connsiteY49" fmla="*/ 4685 h 10000"/>
              <a:gd name="connsiteX50" fmla="*/ 4395 w 9908"/>
              <a:gd name="connsiteY50" fmla="*/ 5140 h 10000"/>
              <a:gd name="connsiteX51" fmla="*/ 4233 w 9908"/>
              <a:gd name="connsiteY51" fmla="*/ 5383 h 10000"/>
              <a:gd name="connsiteX52" fmla="*/ 4115 w 9908"/>
              <a:gd name="connsiteY52" fmla="*/ 5505 h 10000"/>
              <a:gd name="connsiteX53" fmla="*/ 3972 w 9908"/>
              <a:gd name="connsiteY53" fmla="*/ 5558 h 10000"/>
              <a:gd name="connsiteX54" fmla="*/ 3820 w 9908"/>
              <a:gd name="connsiteY54" fmla="*/ 5558 h 10000"/>
              <a:gd name="connsiteX55" fmla="*/ 3709 w 9908"/>
              <a:gd name="connsiteY55" fmla="*/ 5520 h 10000"/>
              <a:gd name="connsiteX56" fmla="*/ 3611 w 9908"/>
              <a:gd name="connsiteY56" fmla="*/ 5414 h 10000"/>
              <a:gd name="connsiteX57" fmla="*/ 3528 w 9908"/>
              <a:gd name="connsiteY57" fmla="*/ 5338 h 10000"/>
              <a:gd name="connsiteX58" fmla="*/ 3461 w 9908"/>
              <a:gd name="connsiteY58" fmla="*/ 5232 h 10000"/>
              <a:gd name="connsiteX59" fmla="*/ 3254 w 9908"/>
              <a:gd name="connsiteY59" fmla="*/ 4692 h 10000"/>
              <a:gd name="connsiteX60" fmla="*/ 2950 w 9908"/>
              <a:gd name="connsiteY60" fmla="*/ 3721 h 10000"/>
              <a:gd name="connsiteX61" fmla="*/ 2760 w 9908"/>
              <a:gd name="connsiteY61" fmla="*/ 3090 h 10000"/>
              <a:gd name="connsiteX62" fmla="*/ 2639 w 9908"/>
              <a:gd name="connsiteY62" fmla="*/ 2680 h 10000"/>
              <a:gd name="connsiteX63" fmla="*/ 2540 w 9908"/>
              <a:gd name="connsiteY63" fmla="*/ 2415 h 10000"/>
              <a:gd name="connsiteX64" fmla="*/ 2421 w 9908"/>
              <a:gd name="connsiteY64" fmla="*/ 2225 h 10000"/>
              <a:gd name="connsiteX65" fmla="*/ 2260 w 9908"/>
              <a:gd name="connsiteY65" fmla="*/ 2020 h 10000"/>
              <a:gd name="connsiteX66" fmla="*/ 1906 w 9908"/>
              <a:gd name="connsiteY66" fmla="*/ 1739 h 10000"/>
              <a:gd name="connsiteX67" fmla="*/ 1050 w 9908"/>
              <a:gd name="connsiteY67" fmla="*/ 1040 h 10000"/>
              <a:gd name="connsiteX68" fmla="*/ 482 w 9908"/>
              <a:gd name="connsiteY68" fmla="*/ 433 h 10000"/>
              <a:gd name="connsiteX69" fmla="*/ 275 w 9908"/>
              <a:gd name="connsiteY69" fmla="*/ 190 h 10000"/>
              <a:gd name="connsiteX70" fmla="*/ 178 w 9908"/>
              <a:gd name="connsiteY70" fmla="*/ 68 h 10000"/>
              <a:gd name="connsiteX71" fmla="*/ 138 w 9908"/>
              <a:gd name="connsiteY71" fmla="*/ 15 h 10000"/>
              <a:gd name="connsiteX72" fmla="*/ 126 w 9908"/>
              <a:gd name="connsiteY72" fmla="*/ 0 h 10000"/>
              <a:gd name="connsiteX73" fmla="*/ 114 w 9908"/>
              <a:gd name="connsiteY73" fmla="*/ 8 h 10000"/>
              <a:gd name="connsiteX74" fmla="*/ 100 w 9908"/>
              <a:gd name="connsiteY74" fmla="*/ 61 h 10000"/>
              <a:gd name="connsiteX75" fmla="*/ 71 w 9908"/>
              <a:gd name="connsiteY75" fmla="*/ 304 h 10000"/>
              <a:gd name="connsiteX76" fmla="*/ 17 w 9908"/>
              <a:gd name="connsiteY76" fmla="*/ 767 h 10000"/>
              <a:gd name="connsiteX77" fmla="*/ 2 w 9908"/>
              <a:gd name="connsiteY77" fmla="*/ 888 h 10000"/>
              <a:gd name="connsiteX78" fmla="*/ 0 w 9908"/>
              <a:gd name="connsiteY78" fmla="*/ 896 h 10000"/>
              <a:gd name="connsiteX79" fmla="*/ 152 w 9908"/>
              <a:gd name="connsiteY79" fmla="*/ 1078 h 10000"/>
              <a:gd name="connsiteX0" fmla="*/ 153 w 10000"/>
              <a:gd name="connsiteY0" fmla="*/ 1078 h 10000"/>
              <a:gd name="connsiteX1" fmla="*/ 892 w 10000"/>
              <a:gd name="connsiteY1" fmla="*/ 1853 h 10000"/>
              <a:gd name="connsiteX2" fmla="*/ 1617 w 10000"/>
              <a:gd name="connsiteY2" fmla="*/ 2468 h 10000"/>
              <a:gd name="connsiteX3" fmla="*/ 2068 w 10000"/>
              <a:gd name="connsiteY3" fmla="*/ 2832 h 10000"/>
              <a:gd name="connsiteX4" fmla="*/ 2269 w 10000"/>
              <a:gd name="connsiteY4" fmla="*/ 3022 h 10000"/>
              <a:gd name="connsiteX5" fmla="*/ 2461 w 10000"/>
              <a:gd name="connsiteY5" fmla="*/ 3424 h 10000"/>
              <a:gd name="connsiteX6" fmla="*/ 2707 w 10000"/>
              <a:gd name="connsiteY6" fmla="*/ 4237 h 10000"/>
              <a:gd name="connsiteX7" fmla="*/ 2982 w 10000"/>
              <a:gd name="connsiteY7" fmla="*/ 5095 h 10000"/>
              <a:gd name="connsiteX8" fmla="*/ 3085 w 10000"/>
              <a:gd name="connsiteY8" fmla="*/ 5459 h 10000"/>
              <a:gd name="connsiteX9" fmla="*/ 3260 w 10000"/>
              <a:gd name="connsiteY9" fmla="*/ 6014 h 10000"/>
              <a:gd name="connsiteX10" fmla="*/ 3452 w 10000"/>
              <a:gd name="connsiteY10" fmla="*/ 6409 h 10000"/>
              <a:gd name="connsiteX11" fmla="*/ 3736 w 10000"/>
              <a:gd name="connsiteY11" fmla="*/ 6910 h 10000"/>
              <a:gd name="connsiteX12" fmla="*/ 3923 w 10000"/>
              <a:gd name="connsiteY12" fmla="*/ 7244 h 10000"/>
              <a:gd name="connsiteX13" fmla="*/ 4040 w 10000"/>
              <a:gd name="connsiteY13" fmla="*/ 7441 h 10000"/>
              <a:gd name="connsiteX14" fmla="*/ 4105 w 10000"/>
              <a:gd name="connsiteY14" fmla="*/ 7570 h 10000"/>
              <a:gd name="connsiteX15" fmla="*/ 4854 w 10000"/>
              <a:gd name="connsiteY15" fmla="*/ 8026 h 10000"/>
              <a:gd name="connsiteX16" fmla="*/ 7676 w 10000"/>
              <a:gd name="connsiteY16" fmla="*/ 9605 h 10000"/>
              <a:gd name="connsiteX17" fmla="*/ 8392 w 10000"/>
              <a:gd name="connsiteY17" fmla="*/ 10000 h 10000"/>
              <a:gd name="connsiteX18" fmla="*/ 8397 w 10000"/>
              <a:gd name="connsiteY18" fmla="*/ 9985 h 10000"/>
              <a:gd name="connsiteX19" fmla="*/ 8478 w 10000"/>
              <a:gd name="connsiteY19" fmla="*/ 8785 h 10000"/>
              <a:gd name="connsiteX20" fmla="*/ 8866 w 10000"/>
              <a:gd name="connsiteY20" fmla="*/ 3037 h 10000"/>
              <a:gd name="connsiteX21" fmla="*/ 8868 w 10000"/>
              <a:gd name="connsiteY21" fmla="*/ 2976 h 10000"/>
              <a:gd name="connsiteX22" fmla="*/ 8870 w 10000"/>
              <a:gd name="connsiteY22" fmla="*/ 2863 h 10000"/>
              <a:gd name="connsiteX23" fmla="*/ 8870 w 10000"/>
              <a:gd name="connsiteY23" fmla="*/ 2779 h 10000"/>
              <a:gd name="connsiteX24" fmla="*/ 8873 w 10000"/>
              <a:gd name="connsiteY24" fmla="*/ 2733 h 10000"/>
              <a:gd name="connsiteX25" fmla="*/ 8887 w 10000"/>
              <a:gd name="connsiteY25" fmla="*/ 2711 h 10000"/>
              <a:gd name="connsiteX26" fmla="*/ 8911 w 10000"/>
              <a:gd name="connsiteY26" fmla="*/ 2726 h 10000"/>
              <a:gd name="connsiteX27" fmla="*/ 8965 w 10000"/>
              <a:gd name="connsiteY27" fmla="*/ 2771 h 10000"/>
              <a:gd name="connsiteX28" fmla="*/ 9375 w 10000"/>
              <a:gd name="connsiteY28" fmla="*/ 3144 h 10000"/>
              <a:gd name="connsiteX29" fmla="*/ 9534 w 10000"/>
              <a:gd name="connsiteY29" fmla="*/ 3333 h 10000"/>
              <a:gd name="connsiteX30" fmla="*/ 9760 w 10000"/>
              <a:gd name="connsiteY30" fmla="*/ 3599 h 10000"/>
              <a:gd name="connsiteX31" fmla="*/ 9877 w 10000"/>
              <a:gd name="connsiteY31" fmla="*/ 3736 h 10000"/>
              <a:gd name="connsiteX32" fmla="*/ 9915 w 10000"/>
              <a:gd name="connsiteY32" fmla="*/ 3774 h 10000"/>
              <a:gd name="connsiteX33" fmla="*/ 9927 w 10000"/>
              <a:gd name="connsiteY33" fmla="*/ 3774 h 10000"/>
              <a:gd name="connsiteX34" fmla="*/ 9934 w 10000"/>
              <a:gd name="connsiteY34" fmla="*/ 3751 h 10000"/>
              <a:gd name="connsiteX35" fmla="*/ 9990 w 10000"/>
              <a:gd name="connsiteY35" fmla="*/ 3136 h 10000"/>
              <a:gd name="connsiteX36" fmla="*/ 9997 w 10000"/>
              <a:gd name="connsiteY36" fmla="*/ 3083 h 10000"/>
              <a:gd name="connsiteX37" fmla="*/ 9997 w 10000"/>
              <a:gd name="connsiteY37" fmla="*/ 3060 h 10000"/>
              <a:gd name="connsiteX38" fmla="*/ 9981 w 10000"/>
              <a:gd name="connsiteY38" fmla="*/ 3052 h 10000"/>
              <a:gd name="connsiteX39" fmla="*/ 8836 w 10000"/>
              <a:gd name="connsiteY39" fmla="*/ 1617 h 10000"/>
              <a:gd name="connsiteX40" fmla="*/ 8462 w 10000"/>
              <a:gd name="connsiteY40" fmla="*/ 1557 h 10000"/>
              <a:gd name="connsiteX41" fmla="*/ 8054 w 10000"/>
              <a:gd name="connsiteY41" fmla="*/ 1511 h 10000"/>
              <a:gd name="connsiteX42" fmla="*/ 7625 w 10000"/>
              <a:gd name="connsiteY42" fmla="*/ 1579 h 10000"/>
              <a:gd name="connsiteX43" fmla="*/ 7132 w 10000"/>
              <a:gd name="connsiteY43" fmla="*/ 1792 h 10000"/>
              <a:gd name="connsiteX44" fmla="*/ 6593 w 10000"/>
              <a:gd name="connsiteY44" fmla="*/ 2232 h 10000"/>
              <a:gd name="connsiteX45" fmla="*/ 6053 w 10000"/>
              <a:gd name="connsiteY45" fmla="*/ 2855 h 10000"/>
              <a:gd name="connsiteX46" fmla="*/ 5508 w 10000"/>
              <a:gd name="connsiteY46" fmla="*/ 3614 h 10000"/>
              <a:gd name="connsiteX47" fmla="*/ 5077 w 10000"/>
              <a:gd name="connsiteY47" fmla="*/ 4229 h 10000"/>
              <a:gd name="connsiteX48" fmla="*/ 4758 w 10000"/>
              <a:gd name="connsiteY48" fmla="*/ 4685 h 10000"/>
              <a:gd name="connsiteX49" fmla="*/ 4436 w 10000"/>
              <a:gd name="connsiteY49" fmla="*/ 5140 h 10000"/>
              <a:gd name="connsiteX50" fmla="*/ 4272 w 10000"/>
              <a:gd name="connsiteY50" fmla="*/ 5383 h 10000"/>
              <a:gd name="connsiteX51" fmla="*/ 4153 w 10000"/>
              <a:gd name="connsiteY51" fmla="*/ 5505 h 10000"/>
              <a:gd name="connsiteX52" fmla="*/ 4009 w 10000"/>
              <a:gd name="connsiteY52" fmla="*/ 5558 h 10000"/>
              <a:gd name="connsiteX53" fmla="*/ 3855 w 10000"/>
              <a:gd name="connsiteY53" fmla="*/ 5558 h 10000"/>
              <a:gd name="connsiteX54" fmla="*/ 3743 w 10000"/>
              <a:gd name="connsiteY54" fmla="*/ 5520 h 10000"/>
              <a:gd name="connsiteX55" fmla="*/ 3645 w 10000"/>
              <a:gd name="connsiteY55" fmla="*/ 5414 h 10000"/>
              <a:gd name="connsiteX56" fmla="*/ 3561 w 10000"/>
              <a:gd name="connsiteY56" fmla="*/ 5338 h 10000"/>
              <a:gd name="connsiteX57" fmla="*/ 3493 w 10000"/>
              <a:gd name="connsiteY57" fmla="*/ 5232 h 10000"/>
              <a:gd name="connsiteX58" fmla="*/ 3284 w 10000"/>
              <a:gd name="connsiteY58" fmla="*/ 4692 h 10000"/>
              <a:gd name="connsiteX59" fmla="*/ 2977 w 10000"/>
              <a:gd name="connsiteY59" fmla="*/ 3721 h 10000"/>
              <a:gd name="connsiteX60" fmla="*/ 2786 w 10000"/>
              <a:gd name="connsiteY60" fmla="*/ 3090 h 10000"/>
              <a:gd name="connsiteX61" fmla="*/ 2664 w 10000"/>
              <a:gd name="connsiteY61" fmla="*/ 2680 h 10000"/>
              <a:gd name="connsiteX62" fmla="*/ 2564 w 10000"/>
              <a:gd name="connsiteY62" fmla="*/ 2415 h 10000"/>
              <a:gd name="connsiteX63" fmla="*/ 2443 w 10000"/>
              <a:gd name="connsiteY63" fmla="*/ 2225 h 10000"/>
              <a:gd name="connsiteX64" fmla="*/ 2281 w 10000"/>
              <a:gd name="connsiteY64" fmla="*/ 2020 h 10000"/>
              <a:gd name="connsiteX65" fmla="*/ 1924 w 10000"/>
              <a:gd name="connsiteY65" fmla="*/ 1739 h 10000"/>
              <a:gd name="connsiteX66" fmla="*/ 1060 w 10000"/>
              <a:gd name="connsiteY66" fmla="*/ 1040 h 10000"/>
              <a:gd name="connsiteX67" fmla="*/ 486 w 10000"/>
              <a:gd name="connsiteY67" fmla="*/ 433 h 10000"/>
              <a:gd name="connsiteX68" fmla="*/ 278 w 10000"/>
              <a:gd name="connsiteY68" fmla="*/ 190 h 10000"/>
              <a:gd name="connsiteX69" fmla="*/ 180 w 10000"/>
              <a:gd name="connsiteY69" fmla="*/ 68 h 10000"/>
              <a:gd name="connsiteX70" fmla="*/ 139 w 10000"/>
              <a:gd name="connsiteY70" fmla="*/ 15 h 10000"/>
              <a:gd name="connsiteX71" fmla="*/ 127 w 10000"/>
              <a:gd name="connsiteY71" fmla="*/ 0 h 10000"/>
              <a:gd name="connsiteX72" fmla="*/ 115 w 10000"/>
              <a:gd name="connsiteY72" fmla="*/ 8 h 10000"/>
              <a:gd name="connsiteX73" fmla="*/ 101 w 10000"/>
              <a:gd name="connsiteY73" fmla="*/ 61 h 10000"/>
              <a:gd name="connsiteX74" fmla="*/ 72 w 10000"/>
              <a:gd name="connsiteY74" fmla="*/ 304 h 10000"/>
              <a:gd name="connsiteX75" fmla="*/ 17 w 10000"/>
              <a:gd name="connsiteY75" fmla="*/ 767 h 10000"/>
              <a:gd name="connsiteX76" fmla="*/ 2 w 10000"/>
              <a:gd name="connsiteY76" fmla="*/ 888 h 10000"/>
              <a:gd name="connsiteX77" fmla="*/ 0 w 10000"/>
              <a:gd name="connsiteY77" fmla="*/ 896 h 10000"/>
              <a:gd name="connsiteX78" fmla="*/ 153 w 10000"/>
              <a:gd name="connsiteY78" fmla="*/ 1078 h 10000"/>
              <a:gd name="connsiteX0" fmla="*/ 153 w 10003"/>
              <a:gd name="connsiteY0" fmla="*/ 1078 h 10000"/>
              <a:gd name="connsiteX1" fmla="*/ 892 w 10003"/>
              <a:gd name="connsiteY1" fmla="*/ 1853 h 10000"/>
              <a:gd name="connsiteX2" fmla="*/ 1617 w 10003"/>
              <a:gd name="connsiteY2" fmla="*/ 2468 h 10000"/>
              <a:gd name="connsiteX3" fmla="*/ 2068 w 10003"/>
              <a:gd name="connsiteY3" fmla="*/ 2832 h 10000"/>
              <a:gd name="connsiteX4" fmla="*/ 2269 w 10003"/>
              <a:gd name="connsiteY4" fmla="*/ 3022 h 10000"/>
              <a:gd name="connsiteX5" fmla="*/ 2461 w 10003"/>
              <a:gd name="connsiteY5" fmla="*/ 3424 h 10000"/>
              <a:gd name="connsiteX6" fmla="*/ 2707 w 10003"/>
              <a:gd name="connsiteY6" fmla="*/ 4237 h 10000"/>
              <a:gd name="connsiteX7" fmla="*/ 2982 w 10003"/>
              <a:gd name="connsiteY7" fmla="*/ 5095 h 10000"/>
              <a:gd name="connsiteX8" fmla="*/ 3085 w 10003"/>
              <a:gd name="connsiteY8" fmla="*/ 5459 h 10000"/>
              <a:gd name="connsiteX9" fmla="*/ 3260 w 10003"/>
              <a:gd name="connsiteY9" fmla="*/ 6014 h 10000"/>
              <a:gd name="connsiteX10" fmla="*/ 3452 w 10003"/>
              <a:gd name="connsiteY10" fmla="*/ 6409 h 10000"/>
              <a:gd name="connsiteX11" fmla="*/ 3736 w 10003"/>
              <a:gd name="connsiteY11" fmla="*/ 6910 h 10000"/>
              <a:gd name="connsiteX12" fmla="*/ 3923 w 10003"/>
              <a:gd name="connsiteY12" fmla="*/ 7244 h 10000"/>
              <a:gd name="connsiteX13" fmla="*/ 4040 w 10003"/>
              <a:gd name="connsiteY13" fmla="*/ 7441 h 10000"/>
              <a:gd name="connsiteX14" fmla="*/ 4105 w 10003"/>
              <a:gd name="connsiteY14" fmla="*/ 7570 h 10000"/>
              <a:gd name="connsiteX15" fmla="*/ 4854 w 10003"/>
              <a:gd name="connsiteY15" fmla="*/ 8026 h 10000"/>
              <a:gd name="connsiteX16" fmla="*/ 7676 w 10003"/>
              <a:gd name="connsiteY16" fmla="*/ 9605 h 10000"/>
              <a:gd name="connsiteX17" fmla="*/ 8392 w 10003"/>
              <a:gd name="connsiteY17" fmla="*/ 10000 h 10000"/>
              <a:gd name="connsiteX18" fmla="*/ 8397 w 10003"/>
              <a:gd name="connsiteY18" fmla="*/ 9985 h 10000"/>
              <a:gd name="connsiteX19" fmla="*/ 8478 w 10003"/>
              <a:gd name="connsiteY19" fmla="*/ 8785 h 10000"/>
              <a:gd name="connsiteX20" fmla="*/ 8866 w 10003"/>
              <a:gd name="connsiteY20" fmla="*/ 3037 h 10000"/>
              <a:gd name="connsiteX21" fmla="*/ 8868 w 10003"/>
              <a:gd name="connsiteY21" fmla="*/ 2976 h 10000"/>
              <a:gd name="connsiteX22" fmla="*/ 8870 w 10003"/>
              <a:gd name="connsiteY22" fmla="*/ 2863 h 10000"/>
              <a:gd name="connsiteX23" fmla="*/ 8870 w 10003"/>
              <a:gd name="connsiteY23" fmla="*/ 2779 h 10000"/>
              <a:gd name="connsiteX24" fmla="*/ 8873 w 10003"/>
              <a:gd name="connsiteY24" fmla="*/ 2733 h 10000"/>
              <a:gd name="connsiteX25" fmla="*/ 8887 w 10003"/>
              <a:gd name="connsiteY25" fmla="*/ 2711 h 10000"/>
              <a:gd name="connsiteX26" fmla="*/ 8911 w 10003"/>
              <a:gd name="connsiteY26" fmla="*/ 2726 h 10000"/>
              <a:gd name="connsiteX27" fmla="*/ 8965 w 10003"/>
              <a:gd name="connsiteY27" fmla="*/ 2771 h 10000"/>
              <a:gd name="connsiteX28" fmla="*/ 9375 w 10003"/>
              <a:gd name="connsiteY28" fmla="*/ 3144 h 10000"/>
              <a:gd name="connsiteX29" fmla="*/ 9534 w 10003"/>
              <a:gd name="connsiteY29" fmla="*/ 3333 h 10000"/>
              <a:gd name="connsiteX30" fmla="*/ 9760 w 10003"/>
              <a:gd name="connsiteY30" fmla="*/ 3599 h 10000"/>
              <a:gd name="connsiteX31" fmla="*/ 9877 w 10003"/>
              <a:gd name="connsiteY31" fmla="*/ 3736 h 10000"/>
              <a:gd name="connsiteX32" fmla="*/ 9915 w 10003"/>
              <a:gd name="connsiteY32" fmla="*/ 3774 h 10000"/>
              <a:gd name="connsiteX33" fmla="*/ 9927 w 10003"/>
              <a:gd name="connsiteY33" fmla="*/ 3774 h 10000"/>
              <a:gd name="connsiteX34" fmla="*/ 9934 w 10003"/>
              <a:gd name="connsiteY34" fmla="*/ 3751 h 10000"/>
              <a:gd name="connsiteX35" fmla="*/ 9997 w 10003"/>
              <a:gd name="connsiteY35" fmla="*/ 3083 h 10000"/>
              <a:gd name="connsiteX36" fmla="*/ 9997 w 10003"/>
              <a:gd name="connsiteY36" fmla="*/ 3060 h 10000"/>
              <a:gd name="connsiteX37" fmla="*/ 9981 w 10003"/>
              <a:gd name="connsiteY37" fmla="*/ 3052 h 10000"/>
              <a:gd name="connsiteX38" fmla="*/ 8836 w 10003"/>
              <a:gd name="connsiteY38" fmla="*/ 1617 h 10000"/>
              <a:gd name="connsiteX39" fmla="*/ 8462 w 10003"/>
              <a:gd name="connsiteY39" fmla="*/ 1557 h 10000"/>
              <a:gd name="connsiteX40" fmla="*/ 8054 w 10003"/>
              <a:gd name="connsiteY40" fmla="*/ 1511 h 10000"/>
              <a:gd name="connsiteX41" fmla="*/ 7625 w 10003"/>
              <a:gd name="connsiteY41" fmla="*/ 1579 h 10000"/>
              <a:gd name="connsiteX42" fmla="*/ 7132 w 10003"/>
              <a:gd name="connsiteY42" fmla="*/ 1792 h 10000"/>
              <a:gd name="connsiteX43" fmla="*/ 6593 w 10003"/>
              <a:gd name="connsiteY43" fmla="*/ 2232 h 10000"/>
              <a:gd name="connsiteX44" fmla="*/ 6053 w 10003"/>
              <a:gd name="connsiteY44" fmla="*/ 2855 h 10000"/>
              <a:gd name="connsiteX45" fmla="*/ 5508 w 10003"/>
              <a:gd name="connsiteY45" fmla="*/ 3614 h 10000"/>
              <a:gd name="connsiteX46" fmla="*/ 5077 w 10003"/>
              <a:gd name="connsiteY46" fmla="*/ 4229 h 10000"/>
              <a:gd name="connsiteX47" fmla="*/ 4758 w 10003"/>
              <a:gd name="connsiteY47" fmla="*/ 4685 h 10000"/>
              <a:gd name="connsiteX48" fmla="*/ 4436 w 10003"/>
              <a:gd name="connsiteY48" fmla="*/ 5140 h 10000"/>
              <a:gd name="connsiteX49" fmla="*/ 4272 w 10003"/>
              <a:gd name="connsiteY49" fmla="*/ 5383 h 10000"/>
              <a:gd name="connsiteX50" fmla="*/ 4153 w 10003"/>
              <a:gd name="connsiteY50" fmla="*/ 5505 h 10000"/>
              <a:gd name="connsiteX51" fmla="*/ 4009 w 10003"/>
              <a:gd name="connsiteY51" fmla="*/ 5558 h 10000"/>
              <a:gd name="connsiteX52" fmla="*/ 3855 w 10003"/>
              <a:gd name="connsiteY52" fmla="*/ 5558 h 10000"/>
              <a:gd name="connsiteX53" fmla="*/ 3743 w 10003"/>
              <a:gd name="connsiteY53" fmla="*/ 5520 h 10000"/>
              <a:gd name="connsiteX54" fmla="*/ 3645 w 10003"/>
              <a:gd name="connsiteY54" fmla="*/ 5414 h 10000"/>
              <a:gd name="connsiteX55" fmla="*/ 3561 w 10003"/>
              <a:gd name="connsiteY55" fmla="*/ 5338 h 10000"/>
              <a:gd name="connsiteX56" fmla="*/ 3493 w 10003"/>
              <a:gd name="connsiteY56" fmla="*/ 5232 h 10000"/>
              <a:gd name="connsiteX57" fmla="*/ 3284 w 10003"/>
              <a:gd name="connsiteY57" fmla="*/ 4692 h 10000"/>
              <a:gd name="connsiteX58" fmla="*/ 2977 w 10003"/>
              <a:gd name="connsiteY58" fmla="*/ 3721 h 10000"/>
              <a:gd name="connsiteX59" fmla="*/ 2786 w 10003"/>
              <a:gd name="connsiteY59" fmla="*/ 3090 h 10000"/>
              <a:gd name="connsiteX60" fmla="*/ 2664 w 10003"/>
              <a:gd name="connsiteY60" fmla="*/ 2680 h 10000"/>
              <a:gd name="connsiteX61" fmla="*/ 2564 w 10003"/>
              <a:gd name="connsiteY61" fmla="*/ 2415 h 10000"/>
              <a:gd name="connsiteX62" fmla="*/ 2443 w 10003"/>
              <a:gd name="connsiteY62" fmla="*/ 2225 h 10000"/>
              <a:gd name="connsiteX63" fmla="*/ 2281 w 10003"/>
              <a:gd name="connsiteY63" fmla="*/ 2020 h 10000"/>
              <a:gd name="connsiteX64" fmla="*/ 1924 w 10003"/>
              <a:gd name="connsiteY64" fmla="*/ 1739 h 10000"/>
              <a:gd name="connsiteX65" fmla="*/ 1060 w 10003"/>
              <a:gd name="connsiteY65" fmla="*/ 1040 h 10000"/>
              <a:gd name="connsiteX66" fmla="*/ 486 w 10003"/>
              <a:gd name="connsiteY66" fmla="*/ 433 h 10000"/>
              <a:gd name="connsiteX67" fmla="*/ 278 w 10003"/>
              <a:gd name="connsiteY67" fmla="*/ 190 h 10000"/>
              <a:gd name="connsiteX68" fmla="*/ 180 w 10003"/>
              <a:gd name="connsiteY68" fmla="*/ 68 h 10000"/>
              <a:gd name="connsiteX69" fmla="*/ 139 w 10003"/>
              <a:gd name="connsiteY69" fmla="*/ 15 h 10000"/>
              <a:gd name="connsiteX70" fmla="*/ 127 w 10003"/>
              <a:gd name="connsiteY70" fmla="*/ 0 h 10000"/>
              <a:gd name="connsiteX71" fmla="*/ 115 w 10003"/>
              <a:gd name="connsiteY71" fmla="*/ 8 h 10000"/>
              <a:gd name="connsiteX72" fmla="*/ 101 w 10003"/>
              <a:gd name="connsiteY72" fmla="*/ 61 h 10000"/>
              <a:gd name="connsiteX73" fmla="*/ 72 w 10003"/>
              <a:gd name="connsiteY73" fmla="*/ 304 h 10000"/>
              <a:gd name="connsiteX74" fmla="*/ 17 w 10003"/>
              <a:gd name="connsiteY74" fmla="*/ 767 h 10000"/>
              <a:gd name="connsiteX75" fmla="*/ 2 w 10003"/>
              <a:gd name="connsiteY75" fmla="*/ 888 h 10000"/>
              <a:gd name="connsiteX76" fmla="*/ 0 w 10003"/>
              <a:gd name="connsiteY76" fmla="*/ 896 h 10000"/>
              <a:gd name="connsiteX77" fmla="*/ 153 w 10003"/>
              <a:gd name="connsiteY77" fmla="*/ 1078 h 10000"/>
              <a:gd name="connsiteX0" fmla="*/ 153 w 10085"/>
              <a:gd name="connsiteY0" fmla="*/ 1078 h 10000"/>
              <a:gd name="connsiteX1" fmla="*/ 892 w 10085"/>
              <a:gd name="connsiteY1" fmla="*/ 1853 h 10000"/>
              <a:gd name="connsiteX2" fmla="*/ 1617 w 10085"/>
              <a:gd name="connsiteY2" fmla="*/ 2468 h 10000"/>
              <a:gd name="connsiteX3" fmla="*/ 2068 w 10085"/>
              <a:gd name="connsiteY3" fmla="*/ 2832 h 10000"/>
              <a:gd name="connsiteX4" fmla="*/ 2269 w 10085"/>
              <a:gd name="connsiteY4" fmla="*/ 3022 h 10000"/>
              <a:gd name="connsiteX5" fmla="*/ 2461 w 10085"/>
              <a:gd name="connsiteY5" fmla="*/ 3424 h 10000"/>
              <a:gd name="connsiteX6" fmla="*/ 2707 w 10085"/>
              <a:gd name="connsiteY6" fmla="*/ 4237 h 10000"/>
              <a:gd name="connsiteX7" fmla="*/ 2982 w 10085"/>
              <a:gd name="connsiteY7" fmla="*/ 5095 h 10000"/>
              <a:gd name="connsiteX8" fmla="*/ 3085 w 10085"/>
              <a:gd name="connsiteY8" fmla="*/ 5459 h 10000"/>
              <a:gd name="connsiteX9" fmla="*/ 3260 w 10085"/>
              <a:gd name="connsiteY9" fmla="*/ 6014 h 10000"/>
              <a:gd name="connsiteX10" fmla="*/ 3452 w 10085"/>
              <a:gd name="connsiteY10" fmla="*/ 6409 h 10000"/>
              <a:gd name="connsiteX11" fmla="*/ 3736 w 10085"/>
              <a:gd name="connsiteY11" fmla="*/ 6910 h 10000"/>
              <a:gd name="connsiteX12" fmla="*/ 3923 w 10085"/>
              <a:gd name="connsiteY12" fmla="*/ 7244 h 10000"/>
              <a:gd name="connsiteX13" fmla="*/ 4040 w 10085"/>
              <a:gd name="connsiteY13" fmla="*/ 7441 h 10000"/>
              <a:gd name="connsiteX14" fmla="*/ 4105 w 10085"/>
              <a:gd name="connsiteY14" fmla="*/ 7570 h 10000"/>
              <a:gd name="connsiteX15" fmla="*/ 4854 w 10085"/>
              <a:gd name="connsiteY15" fmla="*/ 8026 h 10000"/>
              <a:gd name="connsiteX16" fmla="*/ 7676 w 10085"/>
              <a:gd name="connsiteY16" fmla="*/ 9605 h 10000"/>
              <a:gd name="connsiteX17" fmla="*/ 8392 w 10085"/>
              <a:gd name="connsiteY17" fmla="*/ 10000 h 10000"/>
              <a:gd name="connsiteX18" fmla="*/ 8397 w 10085"/>
              <a:gd name="connsiteY18" fmla="*/ 9985 h 10000"/>
              <a:gd name="connsiteX19" fmla="*/ 8478 w 10085"/>
              <a:gd name="connsiteY19" fmla="*/ 8785 h 10000"/>
              <a:gd name="connsiteX20" fmla="*/ 8866 w 10085"/>
              <a:gd name="connsiteY20" fmla="*/ 3037 h 10000"/>
              <a:gd name="connsiteX21" fmla="*/ 8868 w 10085"/>
              <a:gd name="connsiteY21" fmla="*/ 2976 h 10000"/>
              <a:gd name="connsiteX22" fmla="*/ 8870 w 10085"/>
              <a:gd name="connsiteY22" fmla="*/ 2863 h 10000"/>
              <a:gd name="connsiteX23" fmla="*/ 8870 w 10085"/>
              <a:gd name="connsiteY23" fmla="*/ 2779 h 10000"/>
              <a:gd name="connsiteX24" fmla="*/ 8873 w 10085"/>
              <a:gd name="connsiteY24" fmla="*/ 2733 h 10000"/>
              <a:gd name="connsiteX25" fmla="*/ 8887 w 10085"/>
              <a:gd name="connsiteY25" fmla="*/ 2711 h 10000"/>
              <a:gd name="connsiteX26" fmla="*/ 8911 w 10085"/>
              <a:gd name="connsiteY26" fmla="*/ 2726 h 10000"/>
              <a:gd name="connsiteX27" fmla="*/ 8965 w 10085"/>
              <a:gd name="connsiteY27" fmla="*/ 2771 h 10000"/>
              <a:gd name="connsiteX28" fmla="*/ 9375 w 10085"/>
              <a:gd name="connsiteY28" fmla="*/ 3144 h 10000"/>
              <a:gd name="connsiteX29" fmla="*/ 9534 w 10085"/>
              <a:gd name="connsiteY29" fmla="*/ 3333 h 10000"/>
              <a:gd name="connsiteX30" fmla="*/ 9760 w 10085"/>
              <a:gd name="connsiteY30" fmla="*/ 3599 h 10000"/>
              <a:gd name="connsiteX31" fmla="*/ 9877 w 10085"/>
              <a:gd name="connsiteY31" fmla="*/ 3736 h 10000"/>
              <a:gd name="connsiteX32" fmla="*/ 9915 w 10085"/>
              <a:gd name="connsiteY32" fmla="*/ 3774 h 10000"/>
              <a:gd name="connsiteX33" fmla="*/ 9927 w 10085"/>
              <a:gd name="connsiteY33" fmla="*/ 3774 h 10000"/>
              <a:gd name="connsiteX34" fmla="*/ 9934 w 10085"/>
              <a:gd name="connsiteY34" fmla="*/ 3751 h 10000"/>
              <a:gd name="connsiteX35" fmla="*/ 9997 w 10085"/>
              <a:gd name="connsiteY35" fmla="*/ 3083 h 10000"/>
              <a:gd name="connsiteX36" fmla="*/ 9997 w 10085"/>
              <a:gd name="connsiteY36" fmla="*/ 3060 h 10000"/>
              <a:gd name="connsiteX37" fmla="*/ 8836 w 10085"/>
              <a:gd name="connsiteY37" fmla="*/ 1617 h 10000"/>
              <a:gd name="connsiteX38" fmla="*/ 8462 w 10085"/>
              <a:gd name="connsiteY38" fmla="*/ 1557 h 10000"/>
              <a:gd name="connsiteX39" fmla="*/ 8054 w 10085"/>
              <a:gd name="connsiteY39" fmla="*/ 1511 h 10000"/>
              <a:gd name="connsiteX40" fmla="*/ 7625 w 10085"/>
              <a:gd name="connsiteY40" fmla="*/ 1579 h 10000"/>
              <a:gd name="connsiteX41" fmla="*/ 7132 w 10085"/>
              <a:gd name="connsiteY41" fmla="*/ 1792 h 10000"/>
              <a:gd name="connsiteX42" fmla="*/ 6593 w 10085"/>
              <a:gd name="connsiteY42" fmla="*/ 2232 h 10000"/>
              <a:gd name="connsiteX43" fmla="*/ 6053 w 10085"/>
              <a:gd name="connsiteY43" fmla="*/ 2855 h 10000"/>
              <a:gd name="connsiteX44" fmla="*/ 5508 w 10085"/>
              <a:gd name="connsiteY44" fmla="*/ 3614 h 10000"/>
              <a:gd name="connsiteX45" fmla="*/ 5077 w 10085"/>
              <a:gd name="connsiteY45" fmla="*/ 4229 h 10000"/>
              <a:gd name="connsiteX46" fmla="*/ 4758 w 10085"/>
              <a:gd name="connsiteY46" fmla="*/ 4685 h 10000"/>
              <a:gd name="connsiteX47" fmla="*/ 4436 w 10085"/>
              <a:gd name="connsiteY47" fmla="*/ 5140 h 10000"/>
              <a:gd name="connsiteX48" fmla="*/ 4272 w 10085"/>
              <a:gd name="connsiteY48" fmla="*/ 5383 h 10000"/>
              <a:gd name="connsiteX49" fmla="*/ 4153 w 10085"/>
              <a:gd name="connsiteY49" fmla="*/ 5505 h 10000"/>
              <a:gd name="connsiteX50" fmla="*/ 4009 w 10085"/>
              <a:gd name="connsiteY50" fmla="*/ 5558 h 10000"/>
              <a:gd name="connsiteX51" fmla="*/ 3855 w 10085"/>
              <a:gd name="connsiteY51" fmla="*/ 5558 h 10000"/>
              <a:gd name="connsiteX52" fmla="*/ 3743 w 10085"/>
              <a:gd name="connsiteY52" fmla="*/ 5520 h 10000"/>
              <a:gd name="connsiteX53" fmla="*/ 3645 w 10085"/>
              <a:gd name="connsiteY53" fmla="*/ 5414 h 10000"/>
              <a:gd name="connsiteX54" fmla="*/ 3561 w 10085"/>
              <a:gd name="connsiteY54" fmla="*/ 5338 h 10000"/>
              <a:gd name="connsiteX55" fmla="*/ 3493 w 10085"/>
              <a:gd name="connsiteY55" fmla="*/ 5232 h 10000"/>
              <a:gd name="connsiteX56" fmla="*/ 3284 w 10085"/>
              <a:gd name="connsiteY56" fmla="*/ 4692 h 10000"/>
              <a:gd name="connsiteX57" fmla="*/ 2977 w 10085"/>
              <a:gd name="connsiteY57" fmla="*/ 3721 h 10000"/>
              <a:gd name="connsiteX58" fmla="*/ 2786 w 10085"/>
              <a:gd name="connsiteY58" fmla="*/ 3090 h 10000"/>
              <a:gd name="connsiteX59" fmla="*/ 2664 w 10085"/>
              <a:gd name="connsiteY59" fmla="*/ 2680 h 10000"/>
              <a:gd name="connsiteX60" fmla="*/ 2564 w 10085"/>
              <a:gd name="connsiteY60" fmla="*/ 2415 h 10000"/>
              <a:gd name="connsiteX61" fmla="*/ 2443 w 10085"/>
              <a:gd name="connsiteY61" fmla="*/ 2225 h 10000"/>
              <a:gd name="connsiteX62" fmla="*/ 2281 w 10085"/>
              <a:gd name="connsiteY62" fmla="*/ 2020 h 10000"/>
              <a:gd name="connsiteX63" fmla="*/ 1924 w 10085"/>
              <a:gd name="connsiteY63" fmla="*/ 1739 h 10000"/>
              <a:gd name="connsiteX64" fmla="*/ 1060 w 10085"/>
              <a:gd name="connsiteY64" fmla="*/ 1040 h 10000"/>
              <a:gd name="connsiteX65" fmla="*/ 486 w 10085"/>
              <a:gd name="connsiteY65" fmla="*/ 433 h 10000"/>
              <a:gd name="connsiteX66" fmla="*/ 278 w 10085"/>
              <a:gd name="connsiteY66" fmla="*/ 190 h 10000"/>
              <a:gd name="connsiteX67" fmla="*/ 180 w 10085"/>
              <a:gd name="connsiteY67" fmla="*/ 68 h 10000"/>
              <a:gd name="connsiteX68" fmla="*/ 139 w 10085"/>
              <a:gd name="connsiteY68" fmla="*/ 15 h 10000"/>
              <a:gd name="connsiteX69" fmla="*/ 127 w 10085"/>
              <a:gd name="connsiteY69" fmla="*/ 0 h 10000"/>
              <a:gd name="connsiteX70" fmla="*/ 115 w 10085"/>
              <a:gd name="connsiteY70" fmla="*/ 8 h 10000"/>
              <a:gd name="connsiteX71" fmla="*/ 101 w 10085"/>
              <a:gd name="connsiteY71" fmla="*/ 61 h 10000"/>
              <a:gd name="connsiteX72" fmla="*/ 72 w 10085"/>
              <a:gd name="connsiteY72" fmla="*/ 304 h 10000"/>
              <a:gd name="connsiteX73" fmla="*/ 17 w 10085"/>
              <a:gd name="connsiteY73" fmla="*/ 767 h 10000"/>
              <a:gd name="connsiteX74" fmla="*/ 2 w 10085"/>
              <a:gd name="connsiteY74" fmla="*/ 888 h 10000"/>
              <a:gd name="connsiteX75" fmla="*/ 0 w 10085"/>
              <a:gd name="connsiteY75" fmla="*/ 896 h 10000"/>
              <a:gd name="connsiteX76" fmla="*/ 153 w 10085"/>
              <a:gd name="connsiteY76" fmla="*/ 1078 h 10000"/>
              <a:gd name="connsiteX0" fmla="*/ 153 w 10085"/>
              <a:gd name="connsiteY0" fmla="*/ 1078 h 10000"/>
              <a:gd name="connsiteX1" fmla="*/ 892 w 10085"/>
              <a:gd name="connsiteY1" fmla="*/ 1853 h 10000"/>
              <a:gd name="connsiteX2" fmla="*/ 1617 w 10085"/>
              <a:gd name="connsiteY2" fmla="*/ 2468 h 10000"/>
              <a:gd name="connsiteX3" fmla="*/ 2068 w 10085"/>
              <a:gd name="connsiteY3" fmla="*/ 2832 h 10000"/>
              <a:gd name="connsiteX4" fmla="*/ 2269 w 10085"/>
              <a:gd name="connsiteY4" fmla="*/ 3022 h 10000"/>
              <a:gd name="connsiteX5" fmla="*/ 2461 w 10085"/>
              <a:gd name="connsiteY5" fmla="*/ 3424 h 10000"/>
              <a:gd name="connsiteX6" fmla="*/ 2707 w 10085"/>
              <a:gd name="connsiteY6" fmla="*/ 4237 h 10000"/>
              <a:gd name="connsiteX7" fmla="*/ 2982 w 10085"/>
              <a:gd name="connsiteY7" fmla="*/ 5095 h 10000"/>
              <a:gd name="connsiteX8" fmla="*/ 3085 w 10085"/>
              <a:gd name="connsiteY8" fmla="*/ 5459 h 10000"/>
              <a:gd name="connsiteX9" fmla="*/ 3260 w 10085"/>
              <a:gd name="connsiteY9" fmla="*/ 6014 h 10000"/>
              <a:gd name="connsiteX10" fmla="*/ 3452 w 10085"/>
              <a:gd name="connsiteY10" fmla="*/ 6409 h 10000"/>
              <a:gd name="connsiteX11" fmla="*/ 3736 w 10085"/>
              <a:gd name="connsiteY11" fmla="*/ 6910 h 10000"/>
              <a:gd name="connsiteX12" fmla="*/ 3923 w 10085"/>
              <a:gd name="connsiteY12" fmla="*/ 7244 h 10000"/>
              <a:gd name="connsiteX13" fmla="*/ 4040 w 10085"/>
              <a:gd name="connsiteY13" fmla="*/ 7441 h 10000"/>
              <a:gd name="connsiteX14" fmla="*/ 4105 w 10085"/>
              <a:gd name="connsiteY14" fmla="*/ 7570 h 10000"/>
              <a:gd name="connsiteX15" fmla="*/ 4854 w 10085"/>
              <a:gd name="connsiteY15" fmla="*/ 8026 h 10000"/>
              <a:gd name="connsiteX16" fmla="*/ 7676 w 10085"/>
              <a:gd name="connsiteY16" fmla="*/ 9605 h 10000"/>
              <a:gd name="connsiteX17" fmla="*/ 8392 w 10085"/>
              <a:gd name="connsiteY17" fmla="*/ 10000 h 10000"/>
              <a:gd name="connsiteX18" fmla="*/ 8397 w 10085"/>
              <a:gd name="connsiteY18" fmla="*/ 9985 h 10000"/>
              <a:gd name="connsiteX19" fmla="*/ 8478 w 10085"/>
              <a:gd name="connsiteY19" fmla="*/ 8785 h 10000"/>
              <a:gd name="connsiteX20" fmla="*/ 8866 w 10085"/>
              <a:gd name="connsiteY20" fmla="*/ 3037 h 10000"/>
              <a:gd name="connsiteX21" fmla="*/ 8868 w 10085"/>
              <a:gd name="connsiteY21" fmla="*/ 2976 h 10000"/>
              <a:gd name="connsiteX22" fmla="*/ 8870 w 10085"/>
              <a:gd name="connsiteY22" fmla="*/ 2863 h 10000"/>
              <a:gd name="connsiteX23" fmla="*/ 8870 w 10085"/>
              <a:gd name="connsiteY23" fmla="*/ 2779 h 10000"/>
              <a:gd name="connsiteX24" fmla="*/ 8873 w 10085"/>
              <a:gd name="connsiteY24" fmla="*/ 2733 h 10000"/>
              <a:gd name="connsiteX25" fmla="*/ 8887 w 10085"/>
              <a:gd name="connsiteY25" fmla="*/ 2711 h 10000"/>
              <a:gd name="connsiteX26" fmla="*/ 8911 w 10085"/>
              <a:gd name="connsiteY26" fmla="*/ 2726 h 10000"/>
              <a:gd name="connsiteX27" fmla="*/ 8965 w 10085"/>
              <a:gd name="connsiteY27" fmla="*/ 2771 h 10000"/>
              <a:gd name="connsiteX28" fmla="*/ 9375 w 10085"/>
              <a:gd name="connsiteY28" fmla="*/ 3144 h 10000"/>
              <a:gd name="connsiteX29" fmla="*/ 9534 w 10085"/>
              <a:gd name="connsiteY29" fmla="*/ 3333 h 10000"/>
              <a:gd name="connsiteX30" fmla="*/ 9760 w 10085"/>
              <a:gd name="connsiteY30" fmla="*/ 3599 h 10000"/>
              <a:gd name="connsiteX31" fmla="*/ 9877 w 10085"/>
              <a:gd name="connsiteY31" fmla="*/ 3736 h 10000"/>
              <a:gd name="connsiteX32" fmla="*/ 9915 w 10085"/>
              <a:gd name="connsiteY32" fmla="*/ 3774 h 10000"/>
              <a:gd name="connsiteX33" fmla="*/ 9927 w 10085"/>
              <a:gd name="connsiteY33" fmla="*/ 3774 h 10000"/>
              <a:gd name="connsiteX34" fmla="*/ 9997 w 10085"/>
              <a:gd name="connsiteY34" fmla="*/ 3083 h 10000"/>
              <a:gd name="connsiteX35" fmla="*/ 9997 w 10085"/>
              <a:gd name="connsiteY35" fmla="*/ 3060 h 10000"/>
              <a:gd name="connsiteX36" fmla="*/ 8836 w 10085"/>
              <a:gd name="connsiteY36" fmla="*/ 1617 h 10000"/>
              <a:gd name="connsiteX37" fmla="*/ 8462 w 10085"/>
              <a:gd name="connsiteY37" fmla="*/ 1557 h 10000"/>
              <a:gd name="connsiteX38" fmla="*/ 8054 w 10085"/>
              <a:gd name="connsiteY38" fmla="*/ 1511 h 10000"/>
              <a:gd name="connsiteX39" fmla="*/ 7625 w 10085"/>
              <a:gd name="connsiteY39" fmla="*/ 1579 h 10000"/>
              <a:gd name="connsiteX40" fmla="*/ 7132 w 10085"/>
              <a:gd name="connsiteY40" fmla="*/ 1792 h 10000"/>
              <a:gd name="connsiteX41" fmla="*/ 6593 w 10085"/>
              <a:gd name="connsiteY41" fmla="*/ 2232 h 10000"/>
              <a:gd name="connsiteX42" fmla="*/ 6053 w 10085"/>
              <a:gd name="connsiteY42" fmla="*/ 2855 h 10000"/>
              <a:gd name="connsiteX43" fmla="*/ 5508 w 10085"/>
              <a:gd name="connsiteY43" fmla="*/ 3614 h 10000"/>
              <a:gd name="connsiteX44" fmla="*/ 5077 w 10085"/>
              <a:gd name="connsiteY44" fmla="*/ 4229 h 10000"/>
              <a:gd name="connsiteX45" fmla="*/ 4758 w 10085"/>
              <a:gd name="connsiteY45" fmla="*/ 4685 h 10000"/>
              <a:gd name="connsiteX46" fmla="*/ 4436 w 10085"/>
              <a:gd name="connsiteY46" fmla="*/ 5140 h 10000"/>
              <a:gd name="connsiteX47" fmla="*/ 4272 w 10085"/>
              <a:gd name="connsiteY47" fmla="*/ 5383 h 10000"/>
              <a:gd name="connsiteX48" fmla="*/ 4153 w 10085"/>
              <a:gd name="connsiteY48" fmla="*/ 5505 h 10000"/>
              <a:gd name="connsiteX49" fmla="*/ 4009 w 10085"/>
              <a:gd name="connsiteY49" fmla="*/ 5558 h 10000"/>
              <a:gd name="connsiteX50" fmla="*/ 3855 w 10085"/>
              <a:gd name="connsiteY50" fmla="*/ 5558 h 10000"/>
              <a:gd name="connsiteX51" fmla="*/ 3743 w 10085"/>
              <a:gd name="connsiteY51" fmla="*/ 5520 h 10000"/>
              <a:gd name="connsiteX52" fmla="*/ 3645 w 10085"/>
              <a:gd name="connsiteY52" fmla="*/ 5414 h 10000"/>
              <a:gd name="connsiteX53" fmla="*/ 3561 w 10085"/>
              <a:gd name="connsiteY53" fmla="*/ 5338 h 10000"/>
              <a:gd name="connsiteX54" fmla="*/ 3493 w 10085"/>
              <a:gd name="connsiteY54" fmla="*/ 5232 h 10000"/>
              <a:gd name="connsiteX55" fmla="*/ 3284 w 10085"/>
              <a:gd name="connsiteY55" fmla="*/ 4692 h 10000"/>
              <a:gd name="connsiteX56" fmla="*/ 2977 w 10085"/>
              <a:gd name="connsiteY56" fmla="*/ 3721 h 10000"/>
              <a:gd name="connsiteX57" fmla="*/ 2786 w 10085"/>
              <a:gd name="connsiteY57" fmla="*/ 3090 h 10000"/>
              <a:gd name="connsiteX58" fmla="*/ 2664 w 10085"/>
              <a:gd name="connsiteY58" fmla="*/ 2680 h 10000"/>
              <a:gd name="connsiteX59" fmla="*/ 2564 w 10085"/>
              <a:gd name="connsiteY59" fmla="*/ 2415 h 10000"/>
              <a:gd name="connsiteX60" fmla="*/ 2443 w 10085"/>
              <a:gd name="connsiteY60" fmla="*/ 2225 h 10000"/>
              <a:gd name="connsiteX61" fmla="*/ 2281 w 10085"/>
              <a:gd name="connsiteY61" fmla="*/ 2020 h 10000"/>
              <a:gd name="connsiteX62" fmla="*/ 1924 w 10085"/>
              <a:gd name="connsiteY62" fmla="*/ 1739 h 10000"/>
              <a:gd name="connsiteX63" fmla="*/ 1060 w 10085"/>
              <a:gd name="connsiteY63" fmla="*/ 1040 h 10000"/>
              <a:gd name="connsiteX64" fmla="*/ 486 w 10085"/>
              <a:gd name="connsiteY64" fmla="*/ 433 h 10000"/>
              <a:gd name="connsiteX65" fmla="*/ 278 w 10085"/>
              <a:gd name="connsiteY65" fmla="*/ 190 h 10000"/>
              <a:gd name="connsiteX66" fmla="*/ 180 w 10085"/>
              <a:gd name="connsiteY66" fmla="*/ 68 h 10000"/>
              <a:gd name="connsiteX67" fmla="*/ 139 w 10085"/>
              <a:gd name="connsiteY67" fmla="*/ 15 h 10000"/>
              <a:gd name="connsiteX68" fmla="*/ 127 w 10085"/>
              <a:gd name="connsiteY68" fmla="*/ 0 h 10000"/>
              <a:gd name="connsiteX69" fmla="*/ 115 w 10085"/>
              <a:gd name="connsiteY69" fmla="*/ 8 h 10000"/>
              <a:gd name="connsiteX70" fmla="*/ 101 w 10085"/>
              <a:gd name="connsiteY70" fmla="*/ 61 h 10000"/>
              <a:gd name="connsiteX71" fmla="*/ 72 w 10085"/>
              <a:gd name="connsiteY71" fmla="*/ 304 h 10000"/>
              <a:gd name="connsiteX72" fmla="*/ 17 w 10085"/>
              <a:gd name="connsiteY72" fmla="*/ 767 h 10000"/>
              <a:gd name="connsiteX73" fmla="*/ 2 w 10085"/>
              <a:gd name="connsiteY73" fmla="*/ 888 h 10000"/>
              <a:gd name="connsiteX74" fmla="*/ 0 w 10085"/>
              <a:gd name="connsiteY74" fmla="*/ 896 h 10000"/>
              <a:gd name="connsiteX75" fmla="*/ 153 w 10085"/>
              <a:gd name="connsiteY75" fmla="*/ 1078 h 10000"/>
              <a:gd name="connsiteX0" fmla="*/ 153 w 10085"/>
              <a:gd name="connsiteY0" fmla="*/ 1078 h 10000"/>
              <a:gd name="connsiteX1" fmla="*/ 892 w 10085"/>
              <a:gd name="connsiteY1" fmla="*/ 1853 h 10000"/>
              <a:gd name="connsiteX2" fmla="*/ 1617 w 10085"/>
              <a:gd name="connsiteY2" fmla="*/ 2468 h 10000"/>
              <a:gd name="connsiteX3" fmla="*/ 2068 w 10085"/>
              <a:gd name="connsiteY3" fmla="*/ 2832 h 10000"/>
              <a:gd name="connsiteX4" fmla="*/ 2269 w 10085"/>
              <a:gd name="connsiteY4" fmla="*/ 3022 h 10000"/>
              <a:gd name="connsiteX5" fmla="*/ 2461 w 10085"/>
              <a:gd name="connsiteY5" fmla="*/ 3424 h 10000"/>
              <a:gd name="connsiteX6" fmla="*/ 2707 w 10085"/>
              <a:gd name="connsiteY6" fmla="*/ 4237 h 10000"/>
              <a:gd name="connsiteX7" fmla="*/ 2982 w 10085"/>
              <a:gd name="connsiteY7" fmla="*/ 5095 h 10000"/>
              <a:gd name="connsiteX8" fmla="*/ 3085 w 10085"/>
              <a:gd name="connsiteY8" fmla="*/ 5459 h 10000"/>
              <a:gd name="connsiteX9" fmla="*/ 3260 w 10085"/>
              <a:gd name="connsiteY9" fmla="*/ 6014 h 10000"/>
              <a:gd name="connsiteX10" fmla="*/ 3452 w 10085"/>
              <a:gd name="connsiteY10" fmla="*/ 6409 h 10000"/>
              <a:gd name="connsiteX11" fmla="*/ 3736 w 10085"/>
              <a:gd name="connsiteY11" fmla="*/ 6910 h 10000"/>
              <a:gd name="connsiteX12" fmla="*/ 3923 w 10085"/>
              <a:gd name="connsiteY12" fmla="*/ 7244 h 10000"/>
              <a:gd name="connsiteX13" fmla="*/ 4040 w 10085"/>
              <a:gd name="connsiteY13" fmla="*/ 7441 h 10000"/>
              <a:gd name="connsiteX14" fmla="*/ 4105 w 10085"/>
              <a:gd name="connsiteY14" fmla="*/ 7570 h 10000"/>
              <a:gd name="connsiteX15" fmla="*/ 4854 w 10085"/>
              <a:gd name="connsiteY15" fmla="*/ 8026 h 10000"/>
              <a:gd name="connsiteX16" fmla="*/ 7676 w 10085"/>
              <a:gd name="connsiteY16" fmla="*/ 9605 h 10000"/>
              <a:gd name="connsiteX17" fmla="*/ 8392 w 10085"/>
              <a:gd name="connsiteY17" fmla="*/ 10000 h 10000"/>
              <a:gd name="connsiteX18" fmla="*/ 8397 w 10085"/>
              <a:gd name="connsiteY18" fmla="*/ 9985 h 10000"/>
              <a:gd name="connsiteX19" fmla="*/ 8478 w 10085"/>
              <a:gd name="connsiteY19" fmla="*/ 8785 h 10000"/>
              <a:gd name="connsiteX20" fmla="*/ 8866 w 10085"/>
              <a:gd name="connsiteY20" fmla="*/ 3037 h 10000"/>
              <a:gd name="connsiteX21" fmla="*/ 8868 w 10085"/>
              <a:gd name="connsiteY21" fmla="*/ 2976 h 10000"/>
              <a:gd name="connsiteX22" fmla="*/ 8870 w 10085"/>
              <a:gd name="connsiteY22" fmla="*/ 2863 h 10000"/>
              <a:gd name="connsiteX23" fmla="*/ 8870 w 10085"/>
              <a:gd name="connsiteY23" fmla="*/ 2779 h 10000"/>
              <a:gd name="connsiteX24" fmla="*/ 8873 w 10085"/>
              <a:gd name="connsiteY24" fmla="*/ 2733 h 10000"/>
              <a:gd name="connsiteX25" fmla="*/ 8887 w 10085"/>
              <a:gd name="connsiteY25" fmla="*/ 2711 h 10000"/>
              <a:gd name="connsiteX26" fmla="*/ 8911 w 10085"/>
              <a:gd name="connsiteY26" fmla="*/ 2726 h 10000"/>
              <a:gd name="connsiteX27" fmla="*/ 8965 w 10085"/>
              <a:gd name="connsiteY27" fmla="*/ 2771 h 10000"/>
              <a:gd name="connsiteX28" fmla="*/ 9375 w 10085"/>
              <a:gd name="connsiteY28" fmla="*/ 3144 h 10000"/>
              <a:gd name="connsiteX29" fmla="*/ 9534 w 10085"/>
              <a:gd name="connsiteY29" fmla="*/ 3333 h 10000"/>
              <a:gd name="connsiteX30" fmla="*/ 9760 w 10085"/>
              <a:gd name="connsiteY30" fmla="*/ 3599 h 10000"/>
              <a:gd name="connsiteX31" fmla="*/ 9877 w 10085"/>
              <a:gd name="connsiteY31" fmla="*/ 3736 h 10000"/>
              <a:gd name="connsiteX32" fmla="*/ 9915 w 10085"/>
              <a:gd name="connsiteY32" fmla="*/ 3774 h 10000"/>
              <a:gd name="connsiteX33" fmla="*/ 9997 w 10085"/>
              <a:gd name="connsiteY33" fmla="*/ 3083 h 10000"/>
              <a:gd name="connsiteX34" fmla="*/ 9997 w 10085"/>
              <a:gd name="connsiteY34" fmla="*/ 3060 h 10000"/>
              <a:gd name="connsiteX35" fmla="*/ 8836 w 10085"/>
              <a:gd name="connsiteY35" fmla="*/ 1617 h 10000"/>
              <a:gd name="connsiteX36" fmla="*/ 8462 w 10085"/>
              <a:gd name="connsiteY36" fmla="*/ 1557 h 10000"/>
              <a:gd name="connsiteX37" fmla="*/ 8054 w 10085"/>
              <a:gd name="connsiteY37" fmla="*/ 1511 h 10000"/>
              <a:gd name="connsiteX38" fmla="*/ 7625 w 10085"/>
              <a:gd name="connsiteY38" fmla="*/ 1579 h 10000"/>
              <a:gd name="connsiteX39" fmla="*/ 7132 w 10085"/>
              <a:gd name="connsiteY39" fmla="*/ 1792 h 10000"/>
              <a:gd name="connsiteX40" fmla="*/ 6593 w 10085"/>
              <a:gd name="connsiteY40" fmla="*/ 2232 h 10000"/>
              <a:gd name="connsiteX41" fmla="*/ 6053 w 10085"/>
              <a:gd name="connsiteY41" fmla="*/ 2855 h 10000"/>
              <a:gd name="connsiteX42" fmla="*/ 5508 w 10085"/>
              <a:gd name="connsiteY42" fmla="*/ 3614 h 10000"/>
              <a:gd name="connsiteX43" fmla="*/ 5077 w 10085"/>
              <a:gd name="connsiteY43" fmla="*/ 4229 h 10000"/>
              <a:gd name="connsiteX44" fmla="*/ 4758 w 10085"/>
              <a:gd name="connsiteY44" fmla="*/ 4685 h 10000"/>
              <a:gd name="connsiteX45" fmla="*/ 4436 w 10085"/>
              <a:gd name="connsiteY45" fmla="*/ 5140 h 10000"/>
              <a:gd name="connsiteX46" fmla="*/ 4272 w 10085"/>
              <a:gd name="connsiteY46" fmla="*/ 5383 h 10000"/>
              <a:gd name="connsiteX47" fmla="*/ 4153 w 10085"/>
              <a:gd name="connsiteY47" fmla="*/ 5505 h 10000"/>
              <a:gd name="connsiteX48" fmla="*/ 4009 w 10085"/>
              <a:gd name="connsiteY48" fmla="*/ 5558 h 10000"/>
              <a:gd name="connsiteX49" fmla="*/ 3855 w 10085"/>
              <a:gd name="connsiteY49" fmla="*/ 5558 h 10000"/>
              <a:gd name="connsiteX50" fmla="*/ 3743 w 10085"/>
              <a:gd name="connsiteY50" fmla="*/ 5520 h 10000"/>
              <a:gd name="connsiteX51" fmla="*/ 3645 w 10085"/>
              <a:gd name="connsiteY51" fmla="*/ 5414 h 10000"/>
              <a:gd name="connsiteX52" fmla="*/ 3561 w 10085"/>
              <a:gd name="connsiteY52" fmla="*/ 5338 h 10000"/>
              <a:gd name="connsiteX53" fmla="*/ 3493 w 10085"/>
              <a:gd name="connsiteY53" fmla="*/ 5232 h 10000"/>
              <a:gd name="connsiteX54" fmla="*/ 3284 w 10085"/>
              <a:gd name="connsiteY54" fmla="*/ 4692 h 10000"/>
              <a:gd name="connsiteX55" fmla="*/ 2977 w 10085"/>
              <a:gd name="connsiteY55" fmla="*/ 3721 h 10000"/>
              <a:gd name="connsiteX56" fmla="*/ 2786 w 10085"/>
              <a:gd name="connsiteY56" fmla="*/ 3090 h 10000"/>
              <a:gd name="connsiteX57" fmla="*/ 2664 w 10085"/>
              <a:gd name="connsiteY57" fmla="*/ 2680 h 10000"/>
              <a:gd name="connsiteX58" fmla="*/ 2564 w 10085"/>
              <a:gd name="connsiteY58" fmla="*/ 2415 h 10000"/>
              <a:gd name="connsiteX59" fmla="*/ 2443 w 10085"/>
              <a:gd name="connsiteY59" fmla="*/ 2225 h 10000"/>
              <a:gd name="connsiteX60" fmla="*/ 2281 w 10085"/>
              <a:gd name="connsiteY60" fmla="*/ 2020 h 10000"/>
              <a:gd name="connsiteX61" fmla="*/ 1924 w 10085"/>
              <a:gd name="connsiteY61" fmla="*/ 1739 h 10000"/>
              <a:gd name="connsiteX62" fmla="*/ 1060 w 10085"/>
              <a:gd name="connsiteY62" fmla="*/ 1040 h 10000"/>
              <a:gd name="connsiteX63" fmla="*/ 486 w 10085"/>
              <a:gd name="connsiteY63" fmla="*/ 433 h 10000"/>
              <a:gd name="connsiteX64" fmla="*/ 278 w 10085"/>
              <a:gd name="connsiteY64" fmla="*/ 190 h 10000"/>
              <a:gd name="connsiteX65" fmla="*/ 180 w 10085"/>
              <a:gd name="connsiteY65" fmla="*/ 68 h 10000"/>
              <a:gd name="connsiteX66" fmla="*/ 139 w 10085"/>
              <a:gd name="connsiteY66" fmla="*/ 15 h 10000"/>
              <a:gd name="connsiteX67" fmla="*/ 127 w 10085"/>
              <a:gd name="connsiteY67" fmla="*/ 0 h 10000"/>
              <a:gd name="connsiteX68" fmla="*/ 115 w 10085"/>
              <a:gd name="connsiteY68" fmla="*/ 8 h 10000"/>
              <a:gd name="connsiteX69" fmla="*/ 101 w 10085"/>
              <a:gd name="connsiteY69" fmla="*/ 61 h 10000"/>
              <a:gd name="connsiteX70" fmla="*/ 72 w 10085"/>
              <a:gd name="connsiteY70" fmla="*/ 304 h 10000"/>
              <a:gd name="connsiteX71" fmla="*/ 17 w 10085"/>
              <a:gd name="connsiteY71" fmla="*/ 767 h 10000"/>
              <a:gd name="connsiteX72" fmla="*/ 2 w 10085"/>
              <a:gd name="connsiteY72" fmla="*/ 888 h 10000"/>
              <a:gd name="connsiteX73" fmla="*/ 0 w 10085"/>
              <a:gd name="connsiteY73" fmla="*/ 896 h 10000"/>
              <a:gd name="connsiteX74" fmla="*/ 153 w 10085"/>
              <a:gd name="connsiteY74" fmla="*/ 1078 h 10000"/>
              <a:gd name="connsiteX0" fmla="*/ 153 w 10087"/>
              <a:gd name="connsiteY0" fmla="*/ 1078 h 10000"/>
              <a:gd name="connsiteX1" fmla="*/ 892 w 10087"/>
              <a:gd name="connsiteY1" fmla="*/ 1853 h 10000"/>
              <a:gd name="connsiteX2" fmla="*/ 1617 w 10087"/>
              <a:gd name="connsiteY2" fmla="*/ 2468 h 10000"/>
              <a:gd name="connsiteX3" fmla="*/ 2068 w 10087"/>
              <a:gd name="connsiteY3" fmla="*/ 2832 h 10000"/>
              <a:gd name="connsiteX4" fmla="*/ 2269 w 10087"/>
              <a:gd name="connsiteY4" fmla="*/ 3022 h 10000"/>
              <a:gd name="connsiteX5" fmla="*/ 2461 w 10087"/>
              <a:gd name="connsiteY5" fmla="*/ 3424 h 10000"/>
              <a:gd name="connsiteX6" fmla="*/ 2707 w 10087"/>
              <a:gd name="connsiteY6" fmla="*/ 4237 h 10000"/>
              <a:gd name="connsiteX7" fmla="*/ 2982 w 10087"/>
              <a:gd name="connsiteY7" fmla="*/ 5095 h 10000"/>
              <a:gd name="connsiteX8" fmla="*/ 3085 w 10087"/>
              <a:gd name="connsiteY8" fmla="*/ 5459 h 10000"/>
              <a:gd name="connsiteX9" fmla="*/ 3260 w 10087"/>
              <a:gd name="connsiteY9" fmla="*/ 6014 h 10000"/>
              <a:gd name="connsiteX10" fmla="*/ 3452 w 10087"/>
              <a:gd name="connsiteY10" fmla="*/ 6409 h 10000"/>
              <a:gd name="connsiteX11" fmla="*/ 3736 w 10087"/>
              <a:gd name="connsiteY11" fmla="*/ 6910 h 10000"/>
              <a:gd name="connsiteX12" fmla="*/ 3923 w 10087"/>
              <a:gd name="connsiteY12" fmla="*/ 7244 h 10000"/>
              <a:gd name="connsiteX13" fmla="*/ 4040 w 10087"/>
              <a:gd name="connsiteY13" fmla="*/ 7441 h 10000"/>
              <a:gd name="connsiteX14" fmla="*/ 4105 w 10087"/>
              <a:gd name="connsiteY14" fmla="*/ 7570 h 10000"/>
              <a:gd name="connsiteX15" fmla="*/ 4854 w 10087"/>
              <a:gd name="connsiteY15" fmla="*/ 8026 h 10000"/>
              <a:gd name="connsiteX16" fmla="*/ 7676 w 10087"/>
              <a:gd name="connsiteY16" fmla="*/ 9605 h 10000"/>
              <a:gd name="connsiteX17" fmla="*/ 8392 w 10087"/>
              <a:gd name="connsiteY17" fmla="*/ 10000 h 10000"/>
              <a:gd name="connsiteX18" fmla="*/ 8397 w 10087"/>
              <a:gd name="connsiteY18" fmla="*/ 9985 h 10000"/>
              <a:gd name="connsiteX19" fmla="*/ 8478 w 10087"/>
              <a:gd name="connsiteY19" fmla="*/ 8785 h 10000"/>
              <a:gd name="connsiteX20" fmla="*/ 8866 w 10087"/>
              <a:gd name="connsiteY20" fmla="*/ 3037 h 10000"/>
              <a:gd name="connsiteX21" fmla="*/ 8868 w 10087"/>
              <a:gd name="connsiteY21" fmla="*/ 2976 h 10000"/>
              <a:gd name="connsiteX22" fmla="*/ 8870 w 10087"/>
              <a:gd name="connsiteY22" fmla="*/ 2863 h 10000"/>
              <a:gd name="connsiteX23" fmla="*/ 8870 w 10087"/>
              <a:gd name="connsiteY23" fmla="*/ 2779 h 10000"/>
              <a:gd name="connsiteX24" fmla="*/ 8873 w 10087"/>
              <a:gd name="connsiteY24" fmla="*/ 2733 h 10000"/>
              <a:gd name="connsiteX25" fmla="*/ 8887 w 10087"/>
              <a:gd name="connsiteY25" fmla="*/ 2711 h 10000"/>
              <a:gd name="connsiteX26" fmla="*/ 8911 w 10087"/>
              <a:gd name="connsiteY26" fmla="*/ 2726 h 10000"/>
              <a:gd name="connsiteX27" fmla="*/ 8965 w 10087"/>
              <a:gd name="connsiteY27" fmla="*/ 2771 h 10000"/>
              <a:gd name="connsiteX28" fmla="*/ 9375 w 10087"/>
              <a:gd name="connsiteY28" fmla="*/ 3144 h 10000"/>
              <a:gd name="connsiteX29" fmla="*/ 9534 w 10087"/>
              <a:gd name="connsiteY29" fmla="*/ 3333 h 10000"/>
              <a:gd name="connsiteX30" fmla="*/ 9760 w 10087"/>
              <a:gd name="connsiteY30" fmla="*/ 3599 h 10000"/>
              <a:gd name="connsiteX31" fmla="*/ 9877 w 10087"/>
              <a:gd name="connsiteY31" fmla="*/ 3736 h 10000"/>
              <a:gd name="connsiteX32" fmla="*/ 9997 w 10087"/>
              <a:gd name="connsiteY32" fmla="*/ 3083 h 10000"/>
              <a:gd name="connsiteX33" fmla="*/ 9997 w 10087"/>
              <a:gd name="connsiteY33" fmla="*/ 3060 h 10000"/>
              <a:gd name="connsiteX34" fmla="*/ 8836 w 10087"/>
              <a:gd name="connsiteY34" fmla="*/ 1617 h 10000"/>
              <a:gd name="connsiteX35" fmla="*/ 8462 w 10087"/>
              <a:gd name="connsiteY35" fmla="*/ 1557 h 10000"/>
              <a:gd name="connsiteX36" fmla="*/ 8054 w 10087"/>
              <a:gd name="connsiteY36" fmla="*/ 1511 h 10000"/>
              <a:gd name="connsiteX37" fmla="*/ 7625 w 10087"/>
              <a:gd name="connsiteY37" fmla="*/ 1579 h 10000"/>
              <a:gd name="connsiteX38" fmla="*/ 7132 w 10087"/>
              <a:gd name="connsiteY38" fmla="*/ 1792 h 10000"/>
              <a:gd name="connsiteX39" fmla="*/ 6593 w 10087"/>
              <a:gd name="connsiteY39" fmla="*/ 2232 h 10000"/>
              <a:gd name="connsiteX40" fmla="*/ 6053 w 10087"/>
              <a:gd name="connsiteY40" fmla="*/ 2855 h 10000"/>
              <a:gd name="connsiteX41" fmla="*/ 5508 w 10087"/>
              <a:gd name="connsiteY41" fmla="*/ 3614 h 10000"/>
              <a:gd name="connsiteX42" fmla="*/ 5077 w 10087"/>
              <a:gd name="connsiteY42" fmla="*/ 4229 h 10000"/>
              <a:gd name="connsiteX43" fmla="*/ 4758 w 10087"/>
              <a:gd name="connsiteY43" fmla="*/ 4685 h 10000"/>
              <a:gd name="connsiteX44" fmla="*/ 4436 w 10087"/>
              <a:gd name="connsiteY44" fmla="*/ 5140 h 10000"/>
              <a:gd name="connsiteX45" fmla="*/ 4272 w 10087"/>
              <a:gd name="connsiteY45" fmla="*/ 5383 h 10000"/>
              <a:gd name="connsiteX46" fmla="*/ 4153 w 10087"/>
              <a:gd name="connsiteY46" fmla="*/ 5505 h 10000"/>
              <a:gd name="connsiteX47" fmla="*/ 4009 w 10087"/>
              <a:gd name="connsiteY47" fmla="*/ 5558 h 10000"/>
              <a:gd name="connsiteX48" fmla="*/ 3855 w 10087"/>
              <a:gd name="connsiteY48" fmla="*/ 5558 h 10000"/>
              <a:gd name="connsiteX49" fmla="*/ 3743 w 10087"/>
              <a:gd name="connsiteY49" fmla="*/ 5520 h 10000"/>
              <a:gd name="connsiteX50" fmla="*/ 3645 w 10087"/>
              <a:gd name="connsiteY50" fmla="*/ 5414 h 10000"/>
              <a:gd name="connsiteX51" fmla="*/ 3561 w 10087"/>
              <a:gd name="connsiteY51" fmla="*/ 5338 h 10000"/>
              <a:gd name="connsiteX52" fmla="*/ 3493 w 10087"/>
              <a:gd name="connsiteY52" fmla="*/ 5232 h 10000"/>
              <a:gd name="connsiteX53" fmla="*/ 3284 w 10087"/>
              <a:gd name="connsiteY53" fmla="*/ 4692 h 10000"/>
              <a:gd name="connsiteX54" fmla="*/ 2977 w 10087"/>
              <a:gd name="connsiteY54" fmla="*/ 3721 h 10000"/>
              <a:gd name="connsiteX55" fmla="*/ 2786 w 10087"/>
              <a:gd name="connsiteY55" fmla="*/ 3090 h 10000"/>
              <a:gd name="connsiteX56" fmla="*/ 2664 w 10087"/>
              <a:gd name="connsiteY56" fmla="*/ 2680 h 10000"/>
              <a:gd name="connsiteX57" fmla="*/ 2564 w 10087"/>
              <a:gd name="connsiteY57" fmla="*/ 2415 h 10000"/>
              <a:gd name="connsiteX58" fmla="*/ 2443 w 10087"/>
              <a:gd name="connsiteY58" fmla="*/ 2225 h 10000"/>
              <a:gd name="connsiteX59" fmla="*/ 2281 w 10087"/>
              <a:gd name="connsiteY59" fmla="*/ 2020 h 10000"/>
              <a:gd name="connsiteX60" fmla="*/ 1924 w 10087"/>
              <a:gd name="connsiteY60" fmla="*/ 1739 h 10000"/>
              <a:gd name="connsiteX61" fmla="*/ 1060 w 10087"/>
              <a:gd name="connsiteY61" fmla="*/ 1040 h 10000"/>
              <a:gd name="connsiteX62" fmla="*/ 486 w 10087"/>
              <a:gd name="connsiteY62" fmla="*/ 433 h 10000"/>
              <a:gd name="connsiteX63" fmla="*/ 278 w 10087"/>
              <a:gd name="connsiteY63" fmla="*/ 190 h 10000"/>
              <a:gd name="connsiteX64" fmla="*/ 180 w 10087"/>
              <a:gd name="connsiteY64" fmla="*/ 68 h 10000"/>
              <a:gd name="connsiteX65" fmla="*/ 139 w 10087"/>
              <a:gd name="connsiteY65" fmla="*/ 15 h 10000"/>
              <a:gd name="connsiteX66" fmla="*/ 127 w 10087"/>
              <a:gd name="connsiteY66" fmla="*/ 0 h 10000"/>
              <a:gd name="connsiteX67" fmla="*/ 115 w 10087"/>
              <a:gd name="connsiteY67" fmla="*/ 8 h 10000"/>
              <a:gd name="connsiteX68" fmla="*/ 101 w 10087"/>
              <a:gd name="connsiteY68" fmla="*/ 61 h 10000"/>
              <a:gd name="connsiteX69" fmla="*/ 72 w 10087"/>
              <a:gd name="connsiteY69" fmla="*/ 304 h 10000"/>
              <a:gd name="connsiteX70" fmla="*/ 17 w 10087"/>
              <a:gd name="connsiteY70" fmla="*/ 767 h 10000"/>
              <a:gd name="connsiteX71" fmla="*/ 2 w 10087"/>
              <a:gd name="connsiteY71" fmla="*/ 888 h 10000"/>
              <a:gd name="connsiteX72" fmla="*/ 0 w 10087"/>
              <a:gd name="connsiteY72" fmla="*/ 896 h 10000"/>
              <a:gd name="connsiteX73" fmla="*/ 153 w 10087"/>
              <a:gd name="connsiteY73" fmla="*/ 1078 h 10000"/>
              <a:gd name="connsiteX0" fmla="*/ 153 w 10092"/>
              <a:gd name="connsiteY0" fmla="*/ 1078 h 10000"/>
              <a:gd name="connsiteX1" fmla="*/ 892 w 10092"/>
              <a:gd name="connsiteY1" fmla="*/ 1853 h 10000"/>
              <a:gd name="connsiteX2" fmla="*/ 1617 w 10092"/>
              <a:gd name="connsiteY2" fmla="*/ 2468 h 10000"/>
              <a:gd name="connsiteX3" fmla="*/ 2068 w 10092"/>
              <a:gd name="connsiteY3" fmla="*/ 2832 h 10000"/>
              <a:gd name="connsiteX4" fmla="*/ 2269 w 10092"/>
              <a:gd name="connsiteY4" fmla="*/ 3022 h 10000"/>
              <a:gd name="connsiteX5" fmla="*/ 2461 w 10092"/>
              <a:gd name="connsiteY5" fmla="*/ 3424 h 10000"/>
              <a:gd name="connsiteX6" fmla="*/ 2707 w 10092"/>
              <a:gd name="connsiteY6" fmla="*/ 4237 h 10000"/>
              <a:gd name="connsiteX7" fmla="*/ 2982 w 10092"/>
              <a:gd name="connsiteY7" fmla="*/ 5095 h 10000"/>
              <a:gd name="connsiteX8" fmla="*/ 3085 w 10092"/>
              <a:gd name="connsiteY8" fmla="*/ 5459 h 10000"/>
              <a:gd name="connsiteX9" fmla="*/ 3260 w 10092"/>
              <a:gd name="connsiteY9" fmla="*/ 6014 h 10000"/>
              <a:gd name="connsiteX10" fmla="*/ 3452 w 10092"/>
              <a:gd name="connsiteY10" fmla="*/ 6409 h 10000"/>
              <a:gd name="connsiteX11" fmla="*/ 3736 w 10092"/>
              <a:gd name="connsiteY11" fmla="*/ 6910 h 10000"/>
              <a:gd name="connsiteX12" fmla="*/ 3923 w 10092"/>
              <a:gd name="connsiteY12" fmla="*/ 7244 h 10000"/>
              <a:gd name="connsiteX13" fmla="*/ 4040 w 10092"/>
              <a:gd name="connsiteY13" fmla="*/ 7441 h 10000"/>
              <a:gd name="connsiteX14" fmla="*/ 4105 w 10092"/>
              <a:gd name="connsiteY14" fmla="*/ 7570 h 10000"/>
              <a:gd name="connsiteX15" fmla="*/ 4854 w 10092"/>
              <a:gd name="connsiteY15" fmla="*/ 8026 h 10000"/>
              <a:gd name="connsiteX16" fmla="*/ 7676 w 10092"/>
              <a:gd name="connsiteY16" fmla="*/ 9605 h 10000"/>
              <a:gd name="connsiteX17" fmla="*/ 8392 w 10092"/>
              <a:gd name="connsiteY17" fmla="*/ 10000 h 10000"/>
              <a:gd name="connsiteX18" fmla="*/ 8397 w 10092"/>
              <a:gd name="connsiteY18" fmla="*/ 9985 h 10000"/>
              <a:gd name="connsiteX19" fmla="*/ 8478 w 10092"/>
              <a:gd name="connsiteY19" fmla="*/ 8785 h 10000"/>
              <a:gd name="connsiteX20" fmla="*/ 8866 w 10092"/>
              <a:gd name="connsiteY20" fmla="*/ 3037 h 10000"/>
              <a:gd name="connsiteX21" fmla="*/ 8868 w 10092"/>
              <a:gd name="connsiteY21" fmla="*/ 2976 h 10000"/>
              <a:gd name="connsiteX22" fmla="*/ 8870 w 10092"/>
              <a:gd name="connsiteY22" fmla="*/ 2863 h 10000"/>
              <a:gd name="connsiteX23" fmla="*/ 8870 w 10092"/>
              <a:gd name="connsiteY23" fmla="*/ 2779 h 10000"/>
              <a:gd name="connsiteX24" fmla="*/ 8873 w 10092"/>
              <a:gd name="connsiteY24" fmla="*/ 2733 h 10000"/>
              <a:gd name="connsiteX25" fmla="*/ 8887 w 10092"/>
              <a:gd name="connsiteY25" fmla="*/ 2711 h 10000"/>
              <a:gd name="connsiteX26" fmla="*/ 8911 w 10092"/>
              <a:gd name="connsiteY26" fmla="*/ 2726 h 10000"/>
              <a:gd name="connsiteX27" fmla="*/ 8965 w 10092"/>
              <a:gd name="connsiteY27" fmla="*/ 2771 h 10000"/>
              <a:gd name="connsiteX28" fmla="*/ 9375 w 10092"/>
              <a:gd name="connsiteY28" fmla="*/ 3144 h 10000"/>
              <a:gd name="connsiteX29" fmla="*/ 9534 w 10092"/>
              <a:gd name="connsiteY29" fmla="*/ 3333 h 10000"/>
              <a:gd name="connsiteX30" fmla="*/ 9760 w 10092"/>
              <a:gd name="connsiteY30" fmla="*/ 3599 h 10000"/>
              <a:gd name="connsiteX31" fmla="*/ 9997 w 10092"/>
              <a:gd name="connsiteY31" fmla="*/ 3083 h 10000"/>
              <a:gd name="connsiteX32" fmla="*/ 9997 w 10092"/>
              <a:gd name="connsiteY32" fmla="*/ 3060 h 10000"/>
              <a:gd name="connsiteX33" fmla="*/ 8836 w 10092"/>
              <a:gd name="connsiteY33" fmla="*/ 1617 h 10000"/>
              <a:gd name="connsiteX34" fmla="*/ 8462 w 10092"/>
              <a:gd name="connsiteY34" fmla="*/ 1557 h 10000"/>
              <a:gd name="connsiteX35" fmla="*/ 8054 w 10092"/>
              <a:gd name="connsiteY35" fmla="*/ 1511 h 10000"/>
              <a:gd name="connsiteX36" fmla="*/ 7625 w 10092"/>
              <a:gd name="connsiteY36" fmla="*/ 1579 h 10000"/>
              <a:gd name="connsiteX37" fmla="*/ 7132 w 10092"/>
              <a:gd name="connsiteY37" fmla="*/ 1792 h 10000"/>
              <a:gd name="connsiteX38" fmla="*/ 6593 w 10092"/>
              <a:gd name="connsiteY38" fmla="*/ 2232 h 10000"/>
              <a:gd name="connsiteX39" fmla="*/ 6053 w 10092"/>
              <a:gd name="connsiteY39" fmla="*/ 2855 h 10000"/>
              <a:gd name="connsiteX40" fmla="*/ 5508 w 10092"/>
              <a:gd name="connsiteY40" fmla="*/ 3614 h 10000"/>
              <a:gd name="connsiteX41" fmla="*/ 5077 w 10092"/>
              <a:gd name="connsiteY41" fmla="*/ 4229 h 10000"/>
              <a:gd name="connsiteX42" fmla="*/ 4758 w 10092"/>
              <a:gd name="connsiteY42" fmla="*/ 4685 h 10000"/>
              <a:gd name="connsiteX43" fmla="*/ 4436 w 10092"/>
              <a:gd name="connsiteY43" fmla="*/ 5140 h 10000"/>
              <a:gd name="connsiteX44" fmla="*/ 4272 w 10092"/>
              <a:gd name="connsiteY44" fmla="*/ 5383 h 10000"/>
              <a:gd name="connsiteX45" fmla="*/ 4153 w 10092"/>
              <a:gd name="connsiteY45" fmla="*/ 5505 h 10000"/>
              <a:gd name="connsiteX46" fmla="*/ 4009 w 10092"/>
              <a:gd name="connsiteY46" fmla="*/ 5558 h 10000"/>
              <a:gd name="connsiteX47" fmla="*/ 3855 w 10092"/>
              <a:gd name="connsiteY47" fmla="*/ 5558 h 10000"/>
              <a:gd name="connsiteX48" fmla="*/ 3743 w 10092"/>
              <a:gd name="connsiteY48" fmla="*/ 5520 h 10000"/>
              <a:gd name="connsiteX49" fmla="*/ 3645 w 10092"/>
              <a:gd name="connsiteY49" fmla="*/ 5414 h 10000"/>
              <a:gd name="connsiteX50" fmla="*/ 3561 w 10092"/>
              <a:gd name="connsiteY50" fmla="*/ 5338 h 10000"/>
              <a:gd name="connsiteX51" fmla="*/ 3493 w 10092"/>
              <a:gd name="connsiteY51" fmla="*/ 5232 h 10000"/>
              <a:gd name="connsiteX52" fmla="*/ 3284 w 10092"/>
              <a:gd name="connsiteY52" fmla="*/ 4692 h 10000"/>
              <a:gd name="connsiteX53" fmla="*/ 2977 w 10092"/>
              <a:gd name="connsiteY53" fmla="*/ 3721 h 10000"/>
              <a:gd name="connsiteX54" fmla="*/ 2786 w 10092"/>
              <a:gd name="connsiteY54" fmla="*/ 3090 h 10000"/>
              <a:gd name="connsiteX55" fmla="*/ 2664 w 10092"/>
              <a:gd name="connsiteY55" fmla="*/ 2680 h 10000"/>
              <a:gd name="connsiteX56" fmla="*/ 2564 w 10092"/>
              <a:gd name="connsiteY56" fmla="*/ 2415 h 10000"/>
              <a:gd name="connsiteX57" fmla="*/ 2443 w 10092"/>
              <a:gd name="connsiteY57" fmla="*/ 2225 h 10000"/>
              <a:gd name="connsiteX58" fmla="*/ 2281 w 10092"/>
              <a:gd name="connsiteY58" fmla="*/ 2020 h 10000"/>
              <a:gd name="connsiteX59" fmla="*/ 1924 w 10092"/>
              <a:gd name="connsiteY59" fmla="*/ 1739 h 10000"/>
              <a:gd name="connsiteX60" fmla="*/ 1060 w 10092"/>
              <a:gd name="connsiteY60" fmla="*/ 1040 h 10000"/>
              <a:gd name="connsiteX61" fmla="*/ 486 w 10092"/>
              <a:gd name="connsiteY61" fmla="*/ 433 h 10000"/>
              <a:gd name="connsiteX62" fmla="*/ 278 w 10092"/>
              <a:gd name="connsiteY62" fmla="*/ 190 h 10000"/>
              <a:gd name="connsiteX63" fmla="*/ 180 w 10092"/>
              <a:gd name="connsiteY63" fmla="*/ 68 h 10000"/>
              <a:gd name="connsiteX64" fmla="*/ 139 w 10092"/>
              <a:gd name="connsiteY64" fmla="*/ 15 h 10000"/>
              <a:gd name="connsiteX65" fmla="*/ 127 w 10092"/>
              <a:gd name="connsiteY65" fmla="*/ 0 h 10000"/>
              <a:gd name="connsiteX66" fmla="*/ 115 w 10092"/>
              <a:gd name="connsiteY66" fmla="*/ 8 h 10000"/>
              <a:gd name="connsiteX67" fmla="*/ 101 w 10092"/>
              <a:gd name="connsiteY67" fmla="*/ 61 h 10000"/>
              <a:gd name="connsiteX68" fmla="*/ 72 w 10092"/>
              <a:gd name="connsiteY68" fmla="*/ 304 h 10000"/>
              <a:gd name="connsiteX69" fmla="*/ 17 w 10092"/>
              <a:gd name="connsiteY69" fmla="*/ 767 h 10000"/>
              <a:gd name="connsiteX70" fmla="*/ 2 w 10092"/>
              <a:gd name="connsiteY70" fmla="*/ 888 h 10000"/>
              <a:gd name="connsiteX71" fmla="*/ 0 w 10092"/>
              <a:gd name="connsiteY71" fmla="*/ 896 h 10000"/>
              <a:gd name="connsiteX72" fmla="*/ 153 w 10092"/>
              <a:gd name="connsiteY72" fmla="*/ 1078 h 10000"/>
              <a:gd name="connsiteX0" fmla="*/ 153 w 10038"/>
              <a:gd name="connsiteY0" fmla="*/ 1078 h 10000"/>
              <a:gd name="connsiteX1" fmla="*/ 892 w 10038"/>
              <a:gd name="connsiteY1" fmla="*/ 1853 h 10000"/>
              <a:gd name="connsiteX2" fmla="*/ 1617 w 10038"/>
              <a:gd name="connsiteY2" fmla="*/ 2468 h 10000"/>
              <a:gd name="connsiteX3" fmla="*/ 2068 w 10038"/>
              <a:gd name="connsiteY3" fmla="*/ 2832 h 10000"/>
              <a:gd name="connsiteX4" fmla="*/ 2269 w 10038"/>
              <a:gd name="connsiteY4" fmla="*/ 3022 h 10000"/>
              <a:gd name="connsiteX5" fmla="*/ 2461 w 10038"/>
              <a:gd name="connsiteY5" fmla="*/ 3424 h 10000"/>
              <a:gd name="connsiteX6" fmla="*/ 2707 w 10038"/>
              <a:gd name="connsiteY6" fmla="*/ 4237 h 10000"/>
              <a:gd name="connsiteX7" fmla="*/ 2982 w 10038"/>
              <a:gd name="connsiteY7" fmla="*/ 5095 h 10000"/>
              <a:gd name="connsiteX8" fmla="*/ 3085 w 10038"/>
              <a:gd name="connsiteY8" fmla="*/ 5459 h 10000"/>
              <a:gd name="connsiteX9" fmla="*/ 3260 w 10038"/>
              <a:gd name="connsiteY9" fmla="*/ 6014 h 10000"/>
              <a:gd name="connsiteX10" fmla="*/ 3452 w 10038"/>
              <a:gd name="connsiteY10" fmla="*/ 6409 h 10000"/>
              <a:gd name="connsiteX11" fmla="*/ 3736 w 10038"/>
              <a:gd name="connsiteY11" fmla="*/ 6910 h 10000"/>
              <a:gd name="connsiteX12" fmla="*/ 3923 w 10038"/>
              <a:gd name="connsiteY12" fmla="*/ 7244 h 10000"/>
              <a:gd name="connsiteX13" fmla="*/ 4040 w 10038"/>
              <a:gd name="connsiteY13" fmla="*/ 7441 h 10000"/>
              <a:gd name="connsiteX14" fmla="*/ 4105 w 10038"/>
              <a:gd name="connsiteY14" fmla="*/ 7570 h 10000"/>
              <a:gd name="connsiteX15" fmla="*/ 4854 w 10038"/>
              <a:gd name="connsiteY15" fmla="*/ 8026 h 10000"/>
              <a:gd name="connsiteX16" fmla="*/ 7676 w 10038"/>
              <a:gd name="connsiteY16" fmla="*/ 9605 h 10000"/>
              <a:gd name="connsiteX17" fmla="*/ 8392 w 10038"/>
              <a:gd name="connsiteY17" fmla="*/ 10000 h 10000"/>
              <a:gd name="connsiteX18" fmla="*/ 8397 w 10038"/>
              <a:gd name="connsiteY18" fmla="*/ 9985 h 10000"/>
              <a:gd name="connsiteX19" fmla="*/ 8478 w 10038"/>
              <a:gd name="connsiteY19" fmla="*/ 8785 h 10000"/>
              <a:gd name="connsiteX20" fmla="*/ 8866 w 10038"/>
              <a:gd name="connsiteY20" fmla="*/ 3037 h 10000"/>
              <a:gd name="connsiteX21" fmla="*/ 8868 w 10038"/>
              <a:gd name="connsiteY21" fmla="*/ 2976 h 10000"/>
              <a:gd name="connsiteX22" fmla="*/ 8870 w 10038"/>
              <a:gd name="connsiteY22" fmla="*/ 2863 h 10000"/>
              <a:gd name="connsiteX23" fmla="*/ 8870 w 10038"/>
              <a:gd name="connsiteY23" fmla="*/ 2779 h 10000"/>
              <a:gd name="connsiteX24" fmla="*/ 8873 w 10038"/>
              <a:gd name="connsiteY24" fmla="*/ 2733 h 10000"/>
              <a:gd name="connsiteX25" fmla="*/ 8887 w 10038"/>
              <a:gd name="connsiteY25" fmla="*/ 2711 h 10000"/>
              <a:gd name="connsiteX26" fmla="*/ 8911 w 10038"/>
              <a:gd name="connsiteY26" fmla="*/ 2726 h 10000"/>
              <a:gd name="connsiteX27" fmla="*/ 8965 w 10038"/>
              <a:gd name="connsiteY27" fmla="*/ 2771 h 10000"/>
              <a:gd name="connsiteX28" fmla="*/ 9375 w 10038"/>
              <a:gd name="connsiteY28" fmla="*/ 3144 h 10000"/>
              <a:gd name="connsiteX29" fmla="*/ 9534 w 10038"/>
              <a:gd name="connsiteY29" fmla="*/ 3333 h 10000"/>
              <a:gd name="connsiteX30" fmla="*/ 9760 w 10038"/>
              <a:gd name="connsiteY30" fmla="*/ 3599 h 10000"/>
              <a:gd name="connsiteX31" fmla="*/ 9997 w 10038"/>
              <a:gd name="connsiteY31" fmla="*/ 3083 h 10000"/>
              <a:gd name="connsiteX32" fmla="*/ 8836 w 10038"/>
              <a:gd name="connsiteY32" fmla="*/ 1617 h 10000"/>
              <a:gd name="connsiteX33" fmla="*/ 8462 w 10038"/>
              <a:gd name="connsiteY33" fmla="*/ 1557 h 10000"/>
              <a:gd name="connsiteX34" fmla="*/ 8054 w 10038"/>
              <a:gd name="connsiteY34" fmla="*/ 1511 h 10000"/>
              <a:gd name="connsiteX35" fmla="*/ 7625 w 10038"/>
              <a:gd name="connsiteY35" fmla="*/ 1579 h 10000"/>
              <a:gd name="connsiteX36" fmla="*/ 7132 w 10038"/>
              <a:gd name="connsiteY36" fmla="*/ 1792 h 10000"/>
              <a:gd name="connsiteX37" fmla="*/ 6593 w 10038"/>
              <a:gd name="connsiteY37" fmla="*/ 2232 h 10000"/>
              <a:gd name="connsiteX38" fmla="*/ 6053 w 10038"/>
              <a:gd name="connsiteY38" fmla="*/ 2855 h 10000"/>
              <a:gd name="connsiteX39" fmla="*/ 5508 w 10038"/>
              <a:gd name="connsiteY39" fmla="*/ 3614 h 10000"/>
              <a:gd name="connsiteX40" fmla="*/ 5077 w 10038"/>
              <a:gd name="connsiteY40" fmla="*/ 4229 h 10000"/>
              <a:gd name="connsiteX41" fmla="*/ 4758 w 10038"/>
              <a:gd name="connsiteY41" fmla="*/ 4685 h 10000"/>
              <a:gd name="connsiteX42" fmla="*/ 4436 w 10038"/>
              <a:gd name="connsiteY42" fmla="*/ 5140 h 10000"/>
              <a:gd name="connsiteX43" fmla="*/ 4272 w 10038"/>
              <a:gd name="connsiteY43" fmla="*/ 5383 h 10000"/>
              <a:gd name="connsiteX44" fmla="*/ 4153 w 10038"/>
              <a:gd name="connsiteY44" fmla="*/ 5505 h 10000"/>
              <a:gd name="connsiteX45" fmla="*/ 4009 w 10038"/>
              <a:gd name="connsiteY45" fmla="*/ 5558 h 10000"/>
              <a:gd name="connsiteX46" fmla="*/ 3855 w 10038"/>
              <a:gd name="connsiteY46" fmla="*/ 5558 h 10000"/>
              <a:gd name="connsiteX47" fmla="*/ 3743 w 10038"/>
              <a:gd name="connsiteY47" fmla="*/ 5520 h 10000"/>
              <a:gd name="connsiteX48" fmla="*/ 3645 w 10038"/>
              <a:gd name="connsiteY48" fmla="*/ 5414 h 10000"/>
              <a:gd name="connsiteX49" fmla="*/ 3561 w 10038"/>
              <a:gd name="connsiteY49" fmla="*/ 5338 h 10000"/>
              <a:gd name="connsiteX50" fmla="*/ 3493 w 10038"/>
              <a:gd name="connsiteY50" fmla="*/ 5232 h 10000"/>
              <a:gd name="connsiteX51" fmla="*/ 3284 w 10038"/>
              <a:gd name="connsiteY51" fmla="*/ 4692 h 10000"/>
              <a:gd name="connsiteX52" fmla="*/ 2977 w 10038"/>
              <a:gd name="connsiteY52" fmla="*/ 3721 h 10000"/>
              <a:gd name="connsiteX53" fmla="*/ 2786 w 10038"/>
              <a:gd name="connsiteY53" fmla="*/ 3090 h 10000"/>
              <a:gd name="connsiteX54" fmla="*/ 2664 w 10038"/>
              <a:gd name="connsiteY54" fmla="*/ 2680 h 10000"/>
              <a:gd name="connsiteX55" fmla="*/ 2564 w 10038"/>
              <a:gd name="connsiteY55" fmla="*/ 2415 h 10000"/>
              <a:gd name="connsiteX56" fmla="*/ 2443 w 10038"/>
              <a:gd name="connsiteY56" fmla="*/ 2225 h 10000"/>
              <a:gd name="connsiteX57" fmla="*/ 2281 w 10038"/>
              <a:gd name="connsiteY57" fmla="*/ 2020 h 10000"/>
              <a:gd name="connsiteX58" fmla="*/ 1924 w 10038"/>
              <a:gd name="connsiteY58" fmla="*/ 1739 h 10000"/>
              <a:gd name="connsiteX59" fmla="*/ 1060 w 10038"/>
              <a:gd name="connsiteY59" fmla="*/ 1040 h 10000"/>
              <a:gd name="connsiteX60" fmla="*/ 486 w 10038"/>
              <a:gd name="connsiteY60" fmla="*/ 433 h 10000"/>
              <a:gd name="connsiteX61" fmla="*/ 278 w 10038"/>
              <a:gd name="connsiteY61" fmla="*/ 190 h 10000"/>
              <a:gd name="connsiteX62" fmla="*/ 180 w 10038"/>
              <a:gd name="connsiteY62" fmla="*/ 68 h 10000"/>
              <a:gd name="connsiteX63" fmla="*/ 139 w 10038"/>
              <a:gd name="connsiteY63" fmla="*/ 15 h 10000"/>
              <a:gd name="connsiteX64" fmla="*/ 127 w 10038"/>
              <a:gd name="connsiteY64" fmla="*/ 0 h 10000"/>
              <a:gd name="connsiteX65" fmla="*/ 115 w 10038"/>
              <a:gd name="connsiteY65" fmla="*/ 8 h 10000"/>
              <a:gd name="connsiteX66" fmla="*/ 101 w 10038"/>
              <a:gd name="connsiteY66" fmla="*/ 61 h 10000"/>
              <a:gd name="connsiteX67" fmla="*/ 72 w 10038"/>
              <a:gd name="connsiteY67" fmla="*/ 304 h 10000"/>
              <a:gd name="connsiteX68" fmla="*/ 17 w 10038"/>
              <a:gd name="connsiteY68" fmla="*/ 767 h 10000"/>
              <a:gd name="connsiteX69" fmla="*/ 2 w 10038"/>
              <a:gd name="connsiteY69" fmla="*/ 888 h 10000"/>
              <a:gd name="connsiteX70" fmla="*/ 0 w 10038"/>
              <a:gd name="connsiteY70" fmla="*/ 896 h 10000"/>
              <a:gd name="connsiteX71" fmla="*/ 153 w 10038"/>
              <a:gd name="connsiteY71" fmla="*/ 1078 h 10000"/>
              <a:gd name="connsiteX0" fmla="*/ 153 w 9788"/>
              <a:gd name="connsiteY0" fmla="*/ 1078 h 10000"/>
              <a:gd name="connsiteX1" fmla="*/ 892 w 9788"/>
              <a:gd name="connsiteY1" fmla="*/ 1853 h 10000"/>
              <a:gd name="connsiteX2" fmla="*/ 1617 w 9788"/>
              <a:gd name="connsiteY2" fmla="*/ 2468 h 10000"/>
              <a:gd name="connsiteX3" fmla="*/ 2068 w 9788"/>
              <a:gd name="connsiteY3" fmla="*/ 2832 h 10000"/>
              <a:gd name="connsiteX4" fmla="*/ 2269 w 9788"/>
              <a:gd name="connsiteY4" fmla="*/ 3022 h 10000"/>
              <a:gd name="connsiteX5" fmla="*/ 2461 w 9788"/>
              <a:gd name="connsiteY5" fmla="*/ 3424 h 10000"/>
              <a:gd name="connsiteX6" fmla="*/ 2707 w 9788"/>
              <a:gd name="connsiteY6" fmla="*/ 4237 h 10000"/>
              <a:gd name="connsiteX7" fmla="*/ 2982 w 9788"/>
              <a:gd name="connsiteY7" fmla="*/ 5095 h 10000"/>
              <a:gd name="connsiteX8" fmla="*/ 3085 w 9788"/>
              <a:gd name="connsiteY8" fmla="*/ 5459 h 10000"/>
              <a:gd name="connsiteX9" fmla="*/ 3260 w 9788"/>
              <a:gd name="connsiteY9" fmla="*/ 6014 h 10000"/>
              <a:gd name="connsiteX10" fmla="*/ 3452 w 9788"/>
              <a:gd name="connsiteY10" fmla="*/ 6409 h 10000"/>
              <a:gd name="connsiteX11" fmla="*/ 3736 w 9788"/>
              <a:gd name="connsiteY11" fmla="*/ 6910 h 10000"/>
              <a:gd name="connsiteX12" fmla="*/ 3923 w 9788"/>
              <a:gd name="connsiteY12" fmla="*/ 7244 h 10000"/>
              <a:gd name="connsiteX13" fmla="*/ 4040 w 9788"/>
              <a:gd name="connsiteY13" fmla="*/ 7441 h 10000"/>
              <a:gd name="connsiteX14" fmla="*/ 4105 w 9788"/>
              <a:gd name="connsiteY14" fmla="*/ 7570 h 10000"/>
              <a:gd name="connsiteX15" fmla="*/ 4854 w 9788"/>
              <a:gd name="connsiteY15" fmla="*/ 8026 h 10000"/>
              <a:gd name="connsiteX16" fmla="*/ 7676 w 9788"/>
              <a:gd name="connsiteY16" fmla="*/ 9605 h 10000"/>
              <a:gd name="connsiteX17" fmla="*/ 8392 w 9788"/>
              <a:gd name="connsiteY17" fmla="*/ 10000 h 10000"/>
              <a:gd name="connsiteX18" fmla="*/ 8397 w 9788"/>
              <a:gd name="connsiteY18" fmla="*/ 9985 h 10000"/>
              <a:gd name="connsiteX19" fmla="*/ 8478 w 9788"/>
              <a:gd name="connsiteY19" fmla="*/ 8785 h 10000"/>
              <a:gd name="connsiteX20" fmla="*/ 8866 w 9788"/>
              <a:gd name="connsiteY20" fmla="*/ 3037 h 10000"/>
              <a:gd name="connsiteX21" fmla="*/ 8868 w 9788"/>
              <a:gd name="connsiteY21" fmla="*/ 2976 h 10000"/>
              <a:gd name="connsiteX22" fmla="*/ 8870 w 9788"/>
              <a:gd name="connsiteY22" fmla="*/ 2863 h 10000"/>
              <a:gd name="connsiteX23" fmla="*/ 8870 w 9788"/>
              <a:gd name="connsiteY23" fmla="*/ 2779 h 10000"/>
              <a:gd name="connsiteX24" fmla="*/ 8873 w 9788"/>
              <a:gd name="connsiteY24" fmla="*/ 2733 h 10000"/>
              <a:gd name="connsiteX25" fmla="*/ 8887 w 9788"/>
              <a:gd name="connsiteY25" fmla="*/ 2711 h 10000"/>
              <a:gd name="connsiteX26" fmla="*/ 8911 w 9788"/>
              <a:gd name="connsiteY26" fmla="*/ 2726 h 10000"/>
              <a:gd name="connsiteX27" fmla="*/ 8965 w 9788"/>
              <a:gd name="connsiteY27" fmla="*/ 2771 h 10000"/>
              <a:gd name="connsiteX28" fmla="*/ 9375 w 9788"/>
              <a:gd name="connsiteY28" fmla="*/ 3144 h 10000"/>
              <a:gd name="connsiteX29" fmla="*/ 9534 w 9788"/>
              <a:gd name="connsiteY29" fmla="*/ 3333 h 10000"/>
              <a:gd name="connsiteX30" fmla="*/ 9760 w 9788"/>
              <a:gd name="connsiteY30" fmla="*/ 3599 h 10000"/>
              <a:gd name="connsiteX31" fmla="*/ 8836 w 9788"/>
              <a:gd name="connsiteY31" fmla="*/ 1617 h 10000"/>
              <a:gd name="connsiteX32" fmla="*/ 8462 w 9788"/>
              <a:gd name="connsiteY32" fmla="*/ 1557 h 10000"/>
              <a:gd name="connsiteX33" fmla="*/ 8054 w 9788"/>
              <a:gd name="connsiteY33" fmla="*/ 1511 h 10000"/>
              <a:gd name="connsiteX34" fmla="*/ 7625 w 9788"/>
              <a:gd name="connsiteY34" fmla="*/ 1579 h 10000"/>
              <a:gd name="connsiteX35" fmla="*/ 7132 w 9788"/>
              <a:gd name="connsiteY35" fmla="*/ 1792 h 10000"/>
              <a:gd name="connsiteX36" fmla="*/ 6593 w 9788"/>
              <a:gd name="connsiteY36" fmla="*/ 2232 h 10000"/>
              <a:gd name="connsiteX37" fmla="*/ 6053 w 9788"/>
              <a:gd name="connsiteY37" fmla="*/ 2855 h 10000"/>
              <a:gd name="connsiteX38" fmla="*/ 5508 w 9788"/>
              <a:gd name="connsiteY38" fmla="*/ 3614 h 10000"/>
              <a:gd name="connsiteX39" fmla="*/ 5077 w 9788"/>
              <a:gd name="connsiteY39" fmla="*/ 4229 h 10000"/>
              <a:gd name="connsiteX40" fmla="*/ 4758 w 9788"/>
              <a:gd name="connsiteY40" fmla="*/ 4685 h 10000"/>
              <a:gd name="connsiteX41" fmla="*/ 4436 w 9788"/>
              <a:gd name="connsiteY41" fmla="*/ 5140 h 10000"/>
              <a:gd name="connsiteX42" fmla="*/ 4272 w 9788"/>
              <a:gd name="connsiteY42" fmla="*/ 5383 h 10000"/>
              <a:gd name="connsiteX43" fmla="*/ 4153 w 9788"/>
              <a:gd name="connsiteY43" fmla="*/ 5505 h 10000"/>
              <a:gd name="connsiteX44" fmla="*/ 4009 w 9788"/>
              <a:gd name="connsiteY44" fmla="*/ 5558 h 10000"/>
              <a:gd name="connsiteX45" fmla="*/ 3855 w 9788"/>
              <a:gd name="connsiteY45" fmla="*/ 5558 h 10000"/>
              <a:gd name="connsiteX46" fmla="*/ 3743 w 9788"/>
              <a:gd name="connsiteY46" fmla="*/ 5520 h 10000"/>
              <a:gd name="connsiteX47" fmla="*/ 3645 w 9788"/>
              <a:gd name="connsiteY47" fmla="*/ 5414 h 10000"/>
              <a:gd name="connsiteX48" fmla="*/ 3561 w 9788"/>
              <a:gd name="connsiteY48" fmla="*/ 5338 h 10000"/>
              <a:gd name="connsiteX49" fmla="*/ 3493 w 9788"/>
              <a:gd name="connsiteY49" fmla="*/ 5232 h 10000"/>
              <a:gd name="connsiteX50" fmla="*/ 3284 w 9788"/>
              <a:gd name="connsiteY50" fmla="*/ 4692 h 10000"/>
              <a:gd name="connsiteX51" fmla="*/ 2977 w 9788"/>
              <a:gd name="connsiteY51" fmla="*/ 3721 h 10000"/>
              <a:gd name="connsiteX52" fmla="*/ 2786 w 9788"/>
              <a:gd name="connsiteY52" fmla="*/ 3090 h 10000"/>
              <a:gd name="connsiteX53" fmla="*/ 2664 w 9788"/>
              <a:gd name="connsiteY53" fmla="*/ 2680 h 10000"/>
              <a:gd name="connsiteX54" fmla="*/ 2564 w 9788"/>
              <a:gd name="connsiteY54" fmla="*/ 2415 h 10000"/>
              <a:gd name="connsiteX55" fmla="*/ 2443 w 9788"/>
              <a:gd name="connsiteY55" fmla="*/ 2225 h 10000"/>
              <a:gd name="connsiteX56" fmla="*/ 2281 w 9788"/>
              <a:gd name="connsiteY56" fmla="*/ 2020 h 10000"/>
              <a:gd name="connsiteX57" fmla="*/ 1924 w 9788"/>
              <a:gd name="connsiteY57" fmla="*/ 1739 h 10000"/>
              <a:gd name="connsiteX58" fmla="*/ 1060 w 9788"/>
              <a:gd name="connsiteY58" fmla="*/ 1040 h 10000"/>
              <a:gd name="connsiteX59" fmla="*/ 486 w 9788"/>
              <a:gd name="connsiteY59" fmla="*/ 433 h 10000"/>
              <a:gd name="connsiteX60" fmla="*/ 278 w 9788"/>
              <a:gd name="connsiteY60" fmla="*/ 190 h 10000"/>
              <a:gd name="connsiteX61" fmla="*/ 180 w 9788"/>
              <a:gd name="connsiteY61" fmla="*/ 68 h 10000"/>
              <a:gd name="connsiteX62" fmla="*/ 139 w 9788"/>
              <a:gd name="connsiteY62" fmla="*/ 15 h 10000"/>
              <a:gd name="connsiteX63" fmla="*/ 127 w 9788"/>
              <a:gd name="connsiteY63" fmla="*/ 0 h 10000"/>
              <a:gd name="connsiteX64" fmla="*/ 115 w 9788"/>
              <a:gd name="connsiteY64" fmla="*/ 8 h 10000"/>
              <a:gd name="connsiteX65" fmla="*/ 101 w 9788"/>
              <a:gd name="connsiteY65" fmla="*/ 61 h 10000"/>
              <a:gd name="connsiteX66" fmla="*/ 72 w 9788"/>
              <a:gd name="connsiteY66" fmla="*/ 304 h 10000"/>
              <a:gd name="connsiteX67" fmla="*/ 17 w 9788"/>
              <a:gd name="connsiteY67" fmla="*/ 767 h 10000"/>
              <a:gd name="connsiteX68" fmla="*/ 2 w 9788"/>
              <a:gd name="connsiteY68" fmla="*/ 888 h 10000"/>
              <a:gd name="connsiteX69" fmla="*/ 0 w 9788"/>
              <a:gd name="connsiteY69" fmla="*/ 896 h 10000"/>
              <a:gd name="connsiteX70" fmla="*/ 153 w 9788"/>
              <a:gd name="connsiteY70" fmla="*/ 1078 h 10000"/>
              <a:gd name="connsiteX0" fmla="*/ 156 w 9740"/>
              <a:gd name="connsiteY0" fmla="*/ 1078 h 10000"/>
              <a:gd name="connsiteX1" fmla="*/ 911 w 9740"/>
              <a:gd name="connsiteY1" fmla="*/ 1853 h 10000"/>
              <a:gd name="connsiteX2" fmla="*/ 1652 w 9740"/>
              <a:gd name="connsiteY2" fmla="*/ 2468 h 10000"/>
              <a:gd name="connsiteX3" fmla="*/ 2113 w 9740"/>
              <a:gd name="connsiteY3" fmla="*/ 2832 h 10000"/>
              <a:gd name="connsiteX4" fmla="*/ 2318 w 9740"/>
              <a:gd name="connsiteY4" fmla="*/ 3022 h 10000"/>
              <a:gd name="connsiteX5" fmla="*/ 2514 w 9740"/>
              <a:gd name="connsiteY5" fmla="*/ 3424 h 10000"/>
              <a:gd name="connsiteX6" fmla="*/ 2766 w 9740"/>
              <a:gd name="connsiteY6" fmla="*/ 4237 h 10000"/>
              <a:gd name="connsiteX7" fmla="*/ 3047 w 9740"/>
              <a:gd name="connsiteY7" fmla="*/ 5095 h 10000"/>
              <a:gd name="connsiteX8" fmla="*/ 3152 w 9740"/>
              <a:gd name="connsiteY8" fmla="*/ 5459 h 10000"/>
              <a:gd name="connsiteX9" fmla="*/ 3331 w 9740"/>
              <a:gd name="connsiteY9" fmla="*/ 6014 h 10000"/>
              <a:gd name="connsiteX10" fmla="*/ 3527 w 9740"/>
              <a:gd name="connsiteY10" fmla="*/ 6409 h 10000"/>
              <a:gd name="connsiteX11" fmla="*/ 3817 w 9740"/>
              <a:gd name="connsiteY11" fmla="*/ 6910 h 10000"/>
              <a:gd name="connsiteX12" fmla="*/ 4008 w 9740"/>
              <a:gd name="connsiteY12" fmla="*/ 7244 h 10000"/>
              <a:gd name="connsiteX13" fmla="*/ 4128 w 9740"/>
              <a:gd name="connsiteY13" fmla="*/ 7441 h 10000"/>
              <a:gd name="connsiteX14" fmla="*/ 4194 w 9740"/>
              <a:gd name="connsiteY14" fmla="*/ 7570 h 10000"/>
              <a:gd name="connsiteX15" fmla="*/ 4959 w 9740"/>
              <a:gd name="connsiteY15" fmla="*/ 8026 h 10000"/>
              <a:gd name="connsiteX16" fmla="*/ 7842 w 9740"/>
              <a:gd name="connsiteY16" fmla="*/ 9605 h 10000"/>
              <a:gd name="connsiteX17" fmla="*/ 8574 w 9740"/>
              <a:gd name="connsiteY17" fmla="*/ 10000 h 10000"/>
              <a:gd name="connsiteX18" fmla="*/ 8579 w 9740"/>
              <a:gd name="connsiteY18" fmla="*/ 9985 h 10000"/>
              <a:gd name="connsiteX19" fmla="*/ 8662 w 9740"/>
              <a:gd name="connsiteY19" fmla="*/ 8785 h 10000"/>
              <a:gd name="connsiteX20" fmla="*/ 9058 w 9740"/>
              <a:gd name="connsiteY20" fmla="*/ 3037 h 10000"/>
              <a:gd name="connsiteX21" fmla="*/ 9060 w 9740"/>
              <a:gd name="connsiteY21" fmla="*/ 2976 h 10000"/>
              <a:gd name="connsiteX22" fmla="*/ 9062 w 9740"/>
              <a:gd name="connsiteY22" fmla="*/ 2863 h 10000"/>
              <a:gd name="connsiteX23" fmla="*/ 9062 w 9740"/>
              <a:gd name="connsiteY23" fmla="*/ 2779 h 10000"/>
              <a:gd name="connsiteX24" fmla="*/ 9065 w 9740"/>
              <a:gd name="connsiteY24" fmla="*/ 2733 h 10000"/>
              <a:gd name="connsiteX25" fmla="*/ 9079 w 9740"/>
              <a:gd name="connsiteY25" fmla="*/ 2711 h 10000"/>
              <a:gd name="connsiteX26" fmla="*/ 9104 w 9740"/>
              <a:gd name="connsiteY26" fmla="*/ 2726 h 10000"/>
              <a:gd name="connsiteX27" fmla="*/ 9159 w 9740"/>
              <a:gd name="connsiteY27" fmla="*/ 2771 h 10000"/>
              <a:gd name="connsiteX28" fmla="*/ 9578 w 9740"/>
              <a:gd name="connsiteY28" fmla="*/ 3144 h 10000"/>
              <a:gd name="connsiteX29" fmla="*/ 9740 w 9740"/>
              <a:gd name="connsiteY29" fmla="*/ 3333 h 10000"/>
              <a:gd name="connsiteX30" fmla="*/ 9027 w 9740"/>
              <a:gd name="connsiteY30" fmla="*/ 1617 h 10000"/>
              <a:gd name="connsiteX31" fmla="*/ 8645 w 9740"/>
              <a:gd name="connsiteY31" fmla="*/ 1557 h 10000"/>
              <a:gd name="connsiteX32" fmla="*/ 8228 w 9740"/>
              <a:gd name="connsiteY32" fmla="*/ 1511 h 10000"/>
              <a:gd name="connsiteX33" fmla="*/ 7790 w 9740"/>
              <a:gd name="connsiteY33" fmla="*/ 1579 h 10000"/>
              <a:gd name="connsiteX34" fmla="*/ 7286 w 9740"/>
              <a:gd name="connsiteY34" fmla="*/ 1792 h 10000"/>
              <a:gd name="connsiteX35" fmla="*/ 6736 w 9740"/>
              <a:gd name="connsiteY35" fmla="*/ 2232 h 10000"/>
              <a:gd name="connsiteX36" fmla="*/ 6184 w 9740"/>
              <a:gd name="connsiteY36" fmla="*/ 2855 h 10000"/>
              <a:gd name="connsiteX37" fmla="*/ 5627 w 9740"/>
              <a:gd name="connsiteY37" fmla="*/ 3614 h 10000"/>
              <a:gd name="connsiteX38" fmla="*/ 5187 w 9740"/>
              <a:gd name="connsiteY38" fmla="*/ 4229 h 10000"/>
              <a:gd name="connsiteX39" fmla="*/ 4861 w 9740"/>
              <a:gd name="connsiteY39" fmla="*/ 4685 h 10000"/>
              <a:gd name="connsiteX40" fmla="*/ 4532 w 9740"/>
              <a:gd name="connsiteY40" fmla="*/ 5140 h 10000"/>
              <a:gd name="connsiteX41" fmla="*/ 4365 w 9740"/>
              <a:gd name="connsiteY41" fmla="*/ 5383 h 10000"/>
              <a:gd name="connsiteX42" fmla="*/ 4243 w 9740"/>
              <a:gd name="connsiteY42" fmla="*/ 5505 h 10000"/>
              <a:gd name="connsiteX43" fmla="*/ 4096 w 9740"/>
              <a:gd name="connsiteY43" fmla="*/ 5558 h 10000"/>
              <a:gd name="connsiteX44" fmla="*/ 3938 w 9740"/>
              <a:gd name="connsiteY44" fmla="*/ 5558 h 10000"/>
              <a:gd name="connsiteX45" fmla="*/ 3824 w 9740"/>
              <a:gd name="connsiteY45" fmla="*/ 5520 h 10000"/>
              <a:gd name="connsiteX46" fmla="*/ 3724 w 9740"/>
              <a:gd name="connsiteY46" fmla="*/ 5414 h 10000"/>
              <a:gd name="connsiteX47" fmla="*/ 3638 w 9740"/>
              <a:gd name="connsiteY47" fmla="*/ 5338 h 10000"/>
              <a:gd name="connsiteX48" fmla="*/ 3569 w 9740"/>
              <a:gd name="connsiteY48" fmla="*/ 5232 h 10000"/>
              <a:gd name="connsiteX49" fmla="*/ 3355 w 9740"/>
              <a:gd name="connsiteY49" fmla="*/ 4692 h 10000"/>
              <a:gd name="connsiteX50" fmla="*/ 3041 w 9740"/>
              <a:gd name="connsiteY50" fmla="*/ 3721 h 10000"/>
              <a:gd name="connsiteX51" fmla="*/ 2846 w 9740"/>
              <a:gd name="connsiteY51" fmla="*/ 3090 h 10000"/>
              <a:gd name="connsiteX52" fmla="*/ 2722 w 9740"/>
              <a:gd name="connsiteY52" fmla="*/ 2680 h 10000"/>
              <a:gd name="connsiteX53" fmla="*/ 2620 w 9740"/>
              <a:gd name="connsiteY53" fmla="*/ 2415 h 10000"/>
              <a:gd name="connsiteX54" fmla="*/ 2496 w 9740"/>
              <a:gd name="connsiteY54" fmla="*/ 2225 h 10000"/>
              <a:gd name="connsiteX55" fmla="*/ 2330 w 9740"/>
              <a:gd name="connsiteY55" fmla="*/ 2020 h 10000"/>
              <a:gd name="connsiteX56" fmla="*/ 1966 w 9740"/>
              <a:gd name="connsiteY56" fmla="*/ 1739 h 10000"/>
              <a:gd name="connsiteX57" fmla="*/ 1083 w 9740"/>
              <a:gd name="connsiteY57" fmla="*/ 1040 h 10000"/>
              <a:gd name="connsiteX58" fmla="*/ 497 w 9740"/>
              <a:gd name="connsiteY58" fmla="*/ 433 h 10000"/>
              <a:gd name="connsiteX59" fmla="*/ 284 w 9740"/>
              <a:gd name="connsiteY59" fmla="*/ 190 h 10000"/>
              <a:gd name="connsiteX60" fmla="*/ 184 w 9740"/>
              <a:gd name="connsiteY60" fmla="*/ 68 h 10000"/>
              <a:gd name="connsiteX61" fmla="*/ 142 w 9740"/>
              <a:gd name="connsiteY61" fmla="*/ 15 h 10000"/>
              <a:gd name="connsiteX62" fmla="*/ 130 w 9740"/>
              <a:gd name="connsiteY62" fmla="*/ 0 h 10000"/>
              <a:gd name="connsiteX63" fmla="*/ 117 w 9740"/>
              <a:gd name="connsiteY63" fmla="*/ 8 h 10000"/>
              <a:gd name="connsiteX64" fmla="*/ 103 w 9740"/>
              <a:gd name="connsiteY64" fmla="*/ 61 h 10000"/>
              <a:gd name="connsiteX65" fmla="*/ 74 w 9740"/>
              <a:gd name="connsiteY65" fmla="*/ 304 h 10000"/>
              <a:gd name="connsiteX66" fmla="*/ 17 w 9740"/>
              <a:gd name="connsiteY66" fmla="*/ 767 h 10000"/>
              <a:gd name="connsiteX67" fmla="*/ 2 w 9740"/>
              <a:gd name="connsiteY67" fmla="*/ 888 h 10000"/>
              <a:gd name="connsiteX68" fmla="*/ 0 w 9740"/>
              <a:gd name="connsiteY68" fmla="*/ 896 h 10000"/>
              <a:gd name="connsiteX69" fmla="*/ 156 w 9740"/>
              <a:gd name="connsiteY69" fmla="*/ 1078 h 10000"/>
              <a:gd name="connsiteX0" fmla="*/ 160 w 9834"/>
              <a:gd name="connsiteY0" fmla="*/ 1078 h 10000"/>
              <a:gd name="connsiteX1" fmla="*/ 935 w 9834"/>
              <a:gd name="connsiteY1" fmla="*/ 1853 h 10000"/>
              <a:gd name="connsiteX2" fmla="*/ 1696 w 9834"/>
              <a:gd name="connsiteY2" fmla="*/ 2468 h 10000"/>
              <a:gd name="connsiteX3" fmla="*/ 2169 w 9834"/>
              <a:gd name="connsiteY3" fmla="*/ 2832 h 10000"/>
              <a:gd name="connsiteX4" fmla="*/ 2380 w 9834"/>
              <a:gd name="connsiteY4" fmla="*/ 3022 h 10000"/>
              <a:gd name="connsiteX5" fmla="*/ 2581 w 9834"/>
              <a:gd name="connsiteY5" fmla="*/ 3424 h 10000"/>
              <a:gd name="connsiteX6" fmla="*/ 2840 w 9834"/>
              <a:gd name="connsiteY6" fmla="*/ 4237 h 10000"/>
              <a:gd name="connsiteX7" fmla="*/ 3128 w 9834"/>
              <a:gd name="connsiteY7" fmla="*/ 5095 h 10000"/>
              <a:gd name="connsiteX8" fmla="*/ 3236 w 9834"/>
              <a:gd name="connsiteY8" fmla="*/ 5459 h 10000"/>
              <a:gd name="connsiteX9" fmla="*/ 3420 w 9834"/>
              <a:gd name="connsiteY9" fmla="*/ 6014 h 10000"/>
              <a:gd name="connsiteX10" fmla="*/ 3621 w 9834"/>
              <a:gd name="connsiteY10" fmla="*/ 6409 h 10000"/>
              <a:gd name="connsiteX11" fmla="*/ 3919 w 9834"/>
              <a:gd name="connsiteY11" fmla="*/ 6910 h 10000"/>
              <a:gd name="connsiteX12" fmla="*/ 4115 w 9834"/>
              <a:gd name="connsiteY12" fmla="*/ 7244 h 10000"/>
              <a:gd name="connsiteX13" fmla="*/ 4238 w 9834"/>
              <a:gd name="connsiteY13" fmla="*/ 7441 h 10000"/>
              <a:gd name="connsiteX14" fmla="*/ 4306 w 9834"/>
              <a:gd name="connsiteY14" fmla="*/ 7570 h 10000"/>
              <a:gd name="connsiteX15" fmla="*/ 5091 w 9834"/>
              <a:gd name="connsiteY15" fmla="*/ 8026 h 10000"/>
              <a:gd name="connsiteX16" fmla="*/ 8051 w 9834"/>
              <a:gd name="connsiteY16" fmla="*/ 9605 h 10000"/>
              <a:gd name="connsiteX17" fmla="*/ 8803 w 9834"/>
              <a:gd name="connsiteY17" fmla="*/ 10000 h 10000"/>
              <a:gd name="connsiteX18" fmla="*/ 8808 w 9834"/>
              <a:gd name="connsiteY18" fmla="*/ 9985 h 10000"/>
              <a:gd name="connsiteX19" fmla="*/ 8893 w 9834"/>
              <a:gd name="connsiteY19" fmla="*/ 8785 h 10000"/>
              <a:gd name="connsiteX20" fmla="*/ 9300 w 9834"/>
              <a:gd name="connsiteY20" fmla="*/ 3037 h 10000"/>
              <a:gd name="connsiteX21" fmla="*/ 9302 w 9834"/>
              <a:gd name="connsiteY21" fmla="*/ 2976 h 10000"/>
              <a:gd name="connsiteX22" fmla="*/ 9304 w 9834"/>
              <a:gd name="connsiteY22" fmla="*/ 2863 h 10000"/>
              <a:gd name="connsiteX23" fmla="*/ 9304 w 9834"/>
              <a:gd name="connsiteY23" fmla="*/ 2779 h 10000"/>
              <a:gd name="connsiteX24" fmla="*/ 9307 w 9834"/>
              <a:gd name="connsiteY24" fmla="*/ 2733 h 10000"/>
              <a:gd name="connsiteX25" fmla="*/ 9321 w 9834"/>
              <a:gd name="connsiteY25" fmla="*/ 2711 h 10000"/>
              <a:gd name="connsiteX26" fmla="*/ 9347 w 9834"/>
              <a:gd name="connsiteY26" fmla="*/ 2726 h 10000"/>
              <a:gd name="connsiteX27" fmla="*/ 9403 w 9834"/>
              <a:gd name="connsiteY27" fmla="*/ 2771 h 10000"/>
              <a:gd name="connsiteX28" fmla="*/ 9834 w 9834"/>
              <a:gd name="connsiteY28" fmla="*/ 3144 h 10000"/>
              <a:gd name="connsiteX29" fmla="*/ 9268 w 9834"/>
              <a:gd name="connsiteY29" fmla="*/ 1617 h 10000"/>
              <a:gd name="connsiteX30" fmla="*/ 8876 w 9834"/>
              <a:gd name="connsiteY30" fmla="*/ 1557 h 10000"/>
              <a:gd name="connsiteX31" fmla="*/ 8448 w 9834"/>
              <a:gd name="connsiteY31" fmla="*/ 1511 h 10000"/>
              <a:gd name="connsiteX32" fmla="*/ 7998 w 9834"/>
              <a:gd name="connsiteY32" fmla="*/ 1579 h 10000"/>
              <a:gd name="connsiteX33" fmla="*/ 7480 w 9834"/>
              <a:gd name="connsiteY33" fmla="*/ 1792 h 10000"/>
              <a:gd name="connsiteX34" fmla="*/ 6916 w 9834"/>
              <a:gd name="connsiteY34" fmla="*/ 2232 h 10000"/>
              <a:gd name="connsiteX35" fmla="*/ 6349 w 9834"/>
              <a:gd name="connsiteY35" fmla="*/ 2855 h 10000"/>
              <a:gd name="connsiteX36" fmla="*/ 5777 w 9834"/>
              <a:gd name="connsiteY36" fmla="*/ 3614 h 10000"/>
              <a:gd name="connsiteX37" fmla="*/ 5325 w 9834"/>
              <a:gd name="connsiteY37" fmla="*/ 4229 h 10000"/>
              <a:gd name="connsiteX38" fmla="*/ 4991 w 9834"/>
              <a:gd name="connsiteY38" fmla="*/ 4685 h 10000"/>
              <a:gd name="connsiteX39" fmla="*/ 4653 w 9834"/>
              <a:gd name="connsiteY39" fmla="*/ 5140 h 10000"/>
              <a:gd name="connsiteX40" fmla="*/ 4482 w 9834"/>
              <a:gd name="connsiteY40" fmla="*/ 5383 h 10000"/>
              <a:gd name="connsiteX41" fmla="*/ 4356 w 9834"/>
              <a:gd name="connsiteY41" fmla="*/ 5505 h 10000"/>
              <a:gd name="connsiteX42" fmla="*/ 4205 w 9834"/>
              <a:gd name="connsiteY42" fmla="*/ 5558 h 10000"/>
              <a:gd name="connsiteX43" fmla="*/ 4043 w 9834"/>
              <a:gd name="connsiteY43" fmla="*/ 5558 h 10000"/>
              <a:gd name="connsiteX44" fmla="*/ 3926 w 9834"/>
              <a:gd name="connsiteY44" fmla="*/ 5520 h 10000"/>
              <a:gd name="connsiteX45" fmla="*/ 3823 w 9834"/>
              <a:gd name="connsiteY45" fmla="*/ 5414 h 10000"/>
              <a:gd name="connsiteX46" fmla="*/ 3735 w 9834"/>
              <a:gd name="connsiteY46" fmla="*/ 5338 h 10000"/>
              <a:gd name="connsiteX47" fmla="*/ 3664 w 9834"/>
              <a:gd name="connsiteY47" fmla="*/ 5232 h 10000"/>
              <a:gd name="connsiteX48" fmla="*/ 3445 w 9834"/>
              <a:gd name="connsiteY48" fmla="*/ 4692 h 10000"/>
              <a:gd name="connsiteX49" fmla="*/ 3122 w 9834"/>
              <a:gd name="connsiteY49" fmla="*/ 3721 h 10000"/>
              <a:gd name="connsiteX50" fmla="*/ 2922 w 9834"/>
              <a:gd name="connsiteY50" fmla="*/ 3090 h 10000"/>
              <a:gd name="connsiteX51" fmla="*/ 2795 w 9834"/>
              <a:gd name="connsiteY51" fmla="*/ 2680 h 10000"/>
              <a:gd name="connsiteX52" fmla="*/ 2690 w 9834"/>
              <a:gd name="connsiteY52" fmla="*/ 2415 h 10000"/>
              <a:gd name="connsiteX53" fmla="*/ 2563 w 9834"/>
              <a:gd name="connsiteY53" fmla="*/ 2225 h 10000"/>
              <a:gd name="connsiteX54" fmla="*/ 2392 w 9834"/>
              <a:gd name="connsiteY54" fmla="*/ 2020 h 10000"/>
              <a:gd name="connsiteX55" fmla="*/ 2018 w 9834"/>
              <a:gd name="connsiteY55" fmla="*/ 1739 h 10000"/>
              <a:gd name="connsiteX56" fmla="*/ 1112 w 9834"/>
              <a:gd name="connsiteY56" fmla="*/ 1040 h 10000"/>
              <a:gd name="connsiteX57" fmla="*/ 510 w 9834"/>
              <a:gd name="connsiteY57" fmla="*/ 433 h 10000"/>
              <a:gd name="connsiteX58" fmla="*/ 292 w 9834"/>
              <a:gd name="connsiteY58" fmla="*/ 190 h 10000"/>
              <a:gd name="connsiteX59" fmla="*/ 189 w 9834"/>
              <a:gd name="connsiteY59" fmla="*/ 68 h 10000"/>
              <a:gd name="connsiteX60" fmla="*/ 146 w 9834"/>
              <a:gd name="connsiteY60" fmla="*/ 15 h 10000"/>
              <a:gd name="connsiteX61" fmla="*/ 133 w 9834"/>
              <a:gd name="connsiteY61" fmla="*/ 0 h 10000"/>
              <a:gd name="connsiteX62" fmla="*/ 120 w 9834"/>
              <a:gd name="connsiteY62" fmla="*/ 8 h 10000"/>
              <a:gd name="connsiteX63" fmla="*/ 106 w 9834"/>
              <a:gd name="connsiteY63" fmla="*/ 61 h 10000"/>
              <a:gd name="connsiteX64" fmla="*/ 76 w 9834"/>
              <a:gd name="connsiteY64" fmla="*/ 304 h 10000"/>
              <a:gd name="connsiteX65" fmla="*/ 17 w 9834"/>
              <a:gd name="connsiteY65" fmla="*/ 767 h 10000"/>
              <a:gd name="connsiteX66" fmla="*/ 2 w 9834"/>
              <a:gd name="connsiteY66" fmla="*/ 888 h 10000"/>
              <a:gd name="connsiteX67" fmla="*/ 0 w 9834"/>
              <a:gd name="connsiteY67" fmla="*/ 896 h 10000"/>
              <a:gd name="connsiteX68" fmla="*/ 160 w 9834"/>
              <a:gd name="connsiteY68" fmla="*/ 1078 h 10000"/>
              <a:gd name="connsiteX0" fmla="*/ 163 w 9562"/>
              <a:gd name="connsiteY0" fmla="*/ 1078 h 10000"/>
              <a:gd name="connsiteX1" fmla="*/ 951 w 9562"/>
              <a:gd name="connsiteY1" fmla="*/ 1853 h 10000"/>
              <a:gd name="connsiteX2" fmla="*/ 1725 w 9562"/>
              <a:gd name="connsiteY2" fmla="*/ 2468 h 10000"/>
              <a:gd name="connsiteX3" fmla="*/ 2206 w 9562"/>
              <a:gd name="connsiteY3" fmla="*/ 2832 h 10000"/>
              <a:gd name="connsiteX4" fmla="*/ 2420 w 9562"/>
              <a:gd name="connsiteY4" fmla="*/ 3022 h 10000"/>
              <a:gd name="connsiteX5" fmla="*/ 2625 w 9562"/>
              <a:gd name="connsiteY5" fmla="*/ 3424 h 10000"/>
              <a:gd name="connsiteX6" fmla="*/ 2888 w 9562"/>
              <a:gd name="connsiteY6" fmla="*/ 4237 h 10000"/>
              <a:gd name="connsiteX7" fmla="*/ 3181 w 9562"/>
              <a:gd name="connsiteY7" fmla="*/ 5095 h 10000"/>
              <a:gd name="connsiteX8" fmla="*/ 3291 w 9562"/>
              <a:gd name="connsiteY8" fmla="*/ 5459 h 10000"/>
              <a:gd name="connsiteX9" fmla="*/ 3478 w 9562"/>
              <a:gd name="connsiteY9" fmla="*/ 6014 h 10000"/>
              <a:gd name="connsiteX10" fmla="*/ 3682 w 9562"/>
              <a:gd name="connsiteY10" fmla="*/ 6409 h 10000"/>
              <a:gd name="connsiteX11" fmla="*/ 3985 w 9562"/>
              <a:gd name="connsiteY11" fmla="*/ 6910 h 10000"/>
              <a:gd name="connsiteX12" fmla="*/ 4184 w 9562"/>
              <a:gd name="connsiteY12" fmla="*/ 7244 h 10000"/>
              <a:gd name="connsiteX13" fmla="*/ 4310 w 9562"/>
              <a:gd name="connsiteY13" fmla="*/ 7441 h 10000"/>
              <a:gd name="connsiteX14" fmla="*/ 4379 w 9562"/>
              <a:gd name="connsiteY14" fmla="*/ 7570 h 10000"/>
              <a:gd name="connsiteX15" fmla="*/ 5177 w 9562"/>
              <a:gd name="connsiteY15" fmla="*/ 8026 h 10000"/>
              <a:gd name="connsiteX16" fmla="*/ 8187 w 9562"/>
              <a:gd name="connsiteY16" fmla="*/ 9605 h 10000"/>
              <a:gd name="connsiteX17" fmla="*/ 8952 w 9562"/>
              <a:gd name="connsiteY17" fmla="*/ 10000 h 10000"/>
              <a:gd name="connsiteX18" fmla="*/ 8957 w 9562"/>
              <a:gd name="connsiteY18" fmla="*/ 9985 h 10000"/>
              <a:gd name="connsiteX19" fmla="*/ 9043 w 9562"/>
              <a:gd name="connsiteY19" fmla="*/ 8785 h 10000"/>
              <a:gd name="connsiteX20" fmla="*/ 9457 w 9562"/>
              <a:gd name="connsiteY20" fmla="*/ 3037 h 10000"/>
              <a:gd name="connsiteX21" fmla="*/ 9459 w 9562"/>
              <a:gd name="connsiteY21" fmla="*/ 2976 h 10000"/>
              <a:gd name="connsiteX22" fmla="*/ 9461 w 9562"/>
              <a:gd name="connsiteY22" fmla="*/ 2863 h 10000"/>
              <a:gd name="connsiteX23" fmla="*/ 9461 w 9562"/>
              <a:gd name="connsiteY23" fmla="*/ 2779 h 10000"/>
              <a:gd name="connsiteX24" fmla="*/ 9464 w 9562"/>
              <a:gd name="connsiteY24" fmla="*/ 2733 h 10000"/>
              <a:gd name="connsiteX25" fmla="*/ 9478 w 9562"/>
              <a:gd name="connsiteY25" fmla="*/ 2711 h 10000"/>
              <a:gd name="connsiteX26" fmla="*/ 9505 w 9562"/>
              <a:gd name="connsiteY26" fmla="*/ 2726 h 10000"/>
              <a:gd name="connsiteX27" fmla="*/ 9562 w 9562"/>
              <a:gd name="connsiteY27" fmla="*/ 2771 h 10000"/>
              <a:gd name="connsiteX28" fmla="*/ 9424 w 9562"/>
              <a:gd name="connsiteY28" fmla="*/ 1617 h 10000"/>
              <a:gd name="connsiteX29" fmla="*/ 9026 w 9562"/>
              <a:gd name="connsiteY29" fmla="*/ 1557 h 10000"/>
              <a:gd name="connsiteX30" fmla="*/ 8591 w 9562"/>
              <a:gd name="connsiteY30" fmla="*/ 1511 h 10000"/>
              <a:gd name="connsiteX31" fmla="*/ 8133 w 9562"/>
              <a:gd name="connsiteY31" fmla="*/ 1579 h 10000"/>
              <a:gd name="connsiteX32" fmla="*/ 7606 w 9562"/>
              <a:gd name="connsiteY32" fmla="*/ 1792 h 10000"/>
              <a:gd name="connsiteX33" fmla="*/ 7033 w 9562"/>
              <a:gd name="connsiteY33" fmla="*/ 2232 h 10000"/>
              <a:gd name="connsiteX34" fmla="*/ 6456 w 9562"/>
              <a:gd name="connsiteY34" fmla="*/ 2855 h 10000"/>
              <a:gd name="connsiteX35" fmla="*/ 5875 w 9562"/>
              <a:gd name="connsiteY35" fmla="*/ 3614 h 10000"/>
              <a:gd name="connsiteX36" fmla="*/ 5415 w 9562"/>
              <a:gd name="connsiteY36" fmla="*/ 4229 h 10000"/>
              <a:gd name="connsiteX37" fmla="*/ 5075 w 9562"/>
              <a:gd name="connsiteY37" fmla="*/ 4685 h 10000"/>
              <a:gd name="connsiteX38" fmla="*/ 4732 w 9562"/>
              <a:gd name="connsiteY38" fmla="*/ 5140 h 10000"/>
              <a:gd name="connsiteX39" fmla="*/ 4558 w 9562"/>
              <a:gd name="connsiteY39" fmla="*/ 5383 h 10000"/>
              <a:gd name="connsiteX40" fmla="*/ 4430 w 9562"/>
              <a:gd name="connsiteY40" fmla="*/ 5505 h 10000"/>
              <a:gd name="connsiteX41" fmla="*/ 4276 w 9562"/>
              <a:gd name="connsiteY41" fmla="*/ 5558 h 10000"/>
              <a:gd name="connsiteX42" fmla="*/ 4111 w 9562"/>
              <a:gd name="connsiteY42" fmla="*/ 5558 h 10000"/>
              <a:gd name="connsiteX43" fmla="*/ 3992 w 9562"/>
              <a:gd name="connsiteY43" fmla="*/ 5520 h 10000"/>
              <a:gd name="connsiteX44" fmla="*/ 3888 w 9562"/>
              <a:gd name="connsiteY44" fmla="*/ 5414 h 10000"/>
              <a:gd name="connsiteX45" fmla="*/ 3798 w 9562"/>
              <a:gd name="connsiteY45" fmla="*/ 5338 h 10000"/>
              <a:gd name="connsiteX46" fmla="*/ 3726 w 9562"/>
              <a:gd name="connsiteY46" fmla="*/ 5232 h 10000"/>
              <a:gd name="connsiteX47" fmla="*/ 3503 w 9562"/>
              <a:gd name="connsiteY47" fmla="*/ 4692 h 10000"/>
              <a:gd name="connsiteX48" fmla="*/ 3175 w 9562"/>
              <a:gd name="connsiteY48" fmla="*/ 3721 h 10000"/>
              <a:gd name="connsiteX49" fmla="*/ 2971 w 9562"/>
              <a:gd name="connsiteY49" fmla="*/ 3090 h 10000"/>
              <a:gd name="connsiteX50" fmla="*/ 2842 w 9562"/>
              <a:gd name="connsiteY50" fmla="*/ 2680 h 10000"/>
              <a:gd name="connsiteX51" fmla="*/ 2735 w 9562"/>
              <a:gd name="connsiteY51" fmla="*/ 2415 h 10000"/>
              <a:gd name="connsiteX52" fmla="*/ 2606 w 9562"/>
              <a:gd name="connsiteY52" fmla="*/ 2225 h 10000"/>
              <a:gd name="connsiteX53" fmla="*/ 2432 w 9562"/>
              <a:gd name="connsiteY53" fmla="*/ 2020 h 10000"/>
              <a:gd name="connsiteX54" fmla="*/ 2052 w 9562"/>
              <a:gd name="connsiteY54" fmla="*/ 1739 h 10000"/>
              <a:gd name="connsiteX55" fmla="*/ 1131 w 9562"/>
              <a:gd name="connsiteY55" fmla="*/ 1040 h 10000"/>
              <a:gd name="connsiteX56" fmla="*/ 519 w 9562"/>
              <a:gd name="connsiteY56" fmla="*/ 433 h 10000"/>
              <a:gd name="connsiteX57" fmla="*/ 297 w 9562"/>
              <a:gd name="connsiteY57" fmla="*/ 190 h 10000"/>
              <a:gd name="connsiteX58" fmla="*/ 192 w 9562"/>
              <a:gd name="connsiteY58" fmla="*/ 68 h 10000"/>
              <a:gd name="connsiteX59" fmla="*/ 148 w 9562"/>
              <a:gd name="connsiteY59" fmla="*/ 15 h 10000"/>
              <a:gd name="connsiteX60" fmla="*/ 135 w 9562"/>
              <a:gd name="connsiteY60" fmla="*/ 0 h 10000"/>
              <a:gd name="connsiteX61" fmla="*/ 122 w 9562"/>
              <a:gd name="connsiteY61" fmla="*/ 8 h 10000"/>
              <a:gd name="connsiteX62" fmla="*/ 108 w 9562"/>
              <a:gd name="connsiteY62" fmla="*/ 61 h 10000"/>
              <a:gd name="connsiteX63" fmla="*/ 77 w 9562"/>
              <a:gd name="connsiteY63" fmla="*/ 304 h 10000"/>
              <a:gd name="connsiteX64" fmla="*/ 17 w 9562"/>
              <a:gd name="connsiteY64" fmla="*/ 767 h 10000"/>
              <a:gd name="connsiteX65" fmla="*/ 2 w 9562"/>
              <a:gd name="connsiteY65" fmla="*/ 888 h 10000"/>
              <a:gd name="connsiteX66" fmla="*/ 0 w 9562"/>
              <a:gd name="connsiteY66" fmla="*/ 896 h 10000"/>
              <a:gd name="connsiteX67" fmla="*/ 163 w 9562"/>
              <a:gd name="connsiteY67" fmla="*/ 1078 h 10000"/>
              <a:gd name="connsiteX0" fmla="*/ 170 w 9940"/>
              <a:gd name="connsiteY0" fmla="*/ 1078 h 10000"/>
              <a:gd name="connsiteX1" fmla="*/ 995 w 9940"/>
              <a:gd name="connsiteY1" fmla="*/ 1853 h 10000"/>
              <a:gd name="connsiteX2" fmla="*/ 1804 w 9940"/>
              <a:gd name="connsiteY2" fmla="*/ 2468 h 10000"/>
              <a:gd name="connsiteX3" fmla="*/ 2307 w 9940"/>
              <a:gd name="connsiteY3" fmla="*/ 2832 h 10000"/>
              <a:gd name="connsiteX4" fmla="*/ 2531 w 9940"/>
              <a:gd name="connsiteY4" fmla="*/ 3022 h 10000"/>
              <a:gd name="connsiteX5" fmla="*/ 2745 w 9940"/>
              <a:gd name="connsiteY5" fmla="*/ 3424 h 10000"/>
              <a:gd name="connsiteX6" fmla="*/ 3020 w 9940"/>
              <a:gd name="connsiteY6" fmla="*/ 4237 h 10000"/>
              <a:gd name="connsiteX7" fmla="*/ 3327 w 9940"/>
              <a:gd name="connsiteY7" fmla="*/ 5095 h 10000"/>
              <a:gd name="connsiteX8" fmla="*/ 3442 w 9940"/>
              <a:gd name="connsiteY8" fmla="*/ 5459 h 10000"/>
              <a:gd name="connsiteX9" fmla="*/ 3637 w 9940"/>
              <a:gd name="connsiteY9" fmla="*/ 6014 h 10000"/>
              <a:gd name="connsiteX10" fmla="*/ 3851 w 9940"/>
              <a:gd name="connsiteY10" fmla="*/ 6409 h 10000"/>
              <a:gd name="connsiteX11" fmla="*/ 4168 w 9940"/>
              <a:gd name="connsiteY11" fmla="*/ 6910 h 10000"/>
              <a:gd name="connsiteX12" fmla="*/ 4376 w 9940"/>
              <a:gd name="connsiteY12" fmla="*/ 7244 h 10000"/>
              <a:gd name="connsiteX13" fmla="*/ 4507 w 9940"/>
              <a:gd name="connsiteY13" fmla="*/ 7441 h 10000"/>
              <a:gd name="connsiteX14" fmla="*/ 4580 w 9940"/>
              <a:gd name="connsiteY14" fmla="*/ 7570 h 10000"/>
              <a:gd name="connsiteX15" fmla="*/ 5414 w 9940"/>
              <a:gd name="connsiteY15" fmla="*/ 8026 h 10000"/>
              <a:gd name="connsiteX16" fmla="*/ 8562 w 9940"/>
              <a:gd name="connsiteY16" fmla="*/ 9605 h 10000"/>
              <a:gd name="connsiteX17" fmla="*/ 9362 w 9940"/>
              <a:gd name="connsiteY17" fmla="*/ 10000 h 10000"/>
              <a:gd name="connsiteX18" fmla="*/ 9367 w 9940"/>
              <a:gd name="connsiteY18" fmla="*/ 9985 h 10000"/>
              <a:gd name="connsiteX19" fmla="*/ 9457 w 9940"/>
              <a:gd name="connsiteY19" fmla="*/ 8785 h 10000"/>
              <a:gd name="connsiteX20" fmla="*/ 9890 w 9940"/>
              <a:gd name="connsiteY20" fmla="*/ 3037 h 10000"/>
              <a:gd name="connsiteX21" fmla="*/ 9892 w 9940"/>
              <a:gd name="connsiteY21" fmla="*/ 2976 h 10000"/>
              <a:gd name="connsiteX22" fmla="*/ 9894 w 9940"/>
              <a:gd name="connsiteY22" fmla="*/ 2863 h 10000"/>
              <a:gd name="connsiteX23" fmla="*/ 9894 w 9940"/>
              <a:gd name="connsiteY23" fmla="*/ 2779 h 10000"/>
              <a:gd name="connsiteX24" fmla="*/ 9898 w 9940"/>
              <a:gd name="connsiteY24" fmla="*/ 2733 h 10000"/>
              <a:gd name="connsiteX25" fmla="*/ 9912 w 9940"/>
              <a:gd name="connsiteY25" fmla="*/ 2711 h 10000"/>
              <a:gd name="connsiteX26" fmla="*/ 9940 w 9940"/>
              <a:gd name="connsiteY26" fmla="*/ 2726 h 10000"/>
              <a:gd name="connsiteX27" fmla="*/ 9856 w 9940"/>
              <a:gd name="connsiteY27" fmla="*/ 1617 h 10000"/>
              <a:gd name="connsiteX28" fmla="*/ 9439 w 9940"/>
              <a:gd name="connsiteY28" fmla="*/ 1557 h 10000"/>
              <a:gd name="connsiteX29" fmla="*/ 8985 w 9940"/>
              <a:gd name="connsiteY29" fmla="*/ 1511 h 10000"/>
              <a:gd name="connsiteX30" fmla="*/ 8506 w 9940"/>
              <a:gd name="connsiteY30" fmla="*/ 1579 h 10000"/>
              <a:gd name="connsiteX31" fmla="*/ 7954 w 9940"/>
              <a:gd name="connsiteY31" fmla="*/ 1792 h 10000"/>
              <a:gd name="connsiteX32" fmla="*/ 7355 w 9940"/>
              <a:gd name="connsiteY32" fmla="*/ 2232 h 10000"/>
              <a:gd name="connsiteX33" fmla="*/ 6752 w 9940"/>
              <a:gd name="connsiteY33" fmla="*/ 2855 h 10000"/>
              <a:gd name="connsiteX34" fmla="*/ 6144 w 9940"/>
              <a:gd name="connsiteY34" fmla="*/ 3614 h 10000"/>
              <a:gd name="connsiteX35" fmla="*/ 5663 w 9940"/>
              <a:gd name="connsiteY35" fmla="*/ 4229 h 10000"/>
              <a:gd name="connsiteX36" fmla="*/ 5307 w 9940"/>
              <a:gd name="connsiteY36" fmla="*/ 4685 h 10000"/>
              <a:gd name="connsiteX37" fmla="*/ 4949 w 9940"/>
              <a:gd name="connsiteY37" fmla="*/ 5140 h 10000"/>
              <a:gd name="connsiteX38" fmla="*/ 4767 w 9940"/>
              <a:gd name="connsiteY38" fmla="*/ 5383 h 10000"/>
              <a:gd name="connsiteX39" fmla="*/ 4633 w 9940"/>
              <a:gd name="connsiteY39" fmla="*/ 5505 h 10000"/>
              <a:gd name="connsiteX40" fmla="*/ 4472 w 9940"/>
              <a:gd name="connsiteY40" fmla="*/ 5558 h 10000"/>
              <a:gd name="connsiteX41" fmla="*/ 4299 w 9940"/>
              <a:gd name="connsiteY41" fmla="*/ 5558 h 10000"/>
              <a:gd name="connsiteX42" fmla="*/ 4175 w 9940"/>
              <a:gd name="connsiteY42" fmla="*/ 5520 h 10000"/>
              <a:gd name="connsiteX43" fmla="*/ 4066 w 9940"/>
              <a:gd name="connsiteY43" fmla="*/ 5414 h 10000"/>
              <a:gd name="connsiteX44" fmla="*/ 3972 w 9940"/>
              <a:gd name="connsiteY44" fmla="*/ 5338 h 10000"/>
              <a:gd name="connsiteX45" fmla="*/ 3897 w 9940"/>
              <a:gd name="connsiteY45" fmla="*/ 5232 h 10000"/>
              <a:gd name="connsiteX46" fmla="*/ 3663 w 9940"/>
              <a:gd name="connsiteY46" fmla="*/ 4692 h 10000"/>
              <a:gd name="connsiteX47" fmla="*/ 3320 w 9940"/>
              <a:gd name="connsiteY47" fmla="*/ 3721 h 10000"/>
              <a:gd name="connsiteX48" fmla="*/ 3107 w 9940"/>
              <a:gd name="connsiteY48" fmla="*/ 3090 h 10000"/>
              <a:gd name="connsiteX49" fmla="*/ 2972 w 9940"/>
              <a:gd name="connsiteY49" fmla="*/ 2680 h 10000"/>
              <a:gd name="connsiteX50" fmla="*/ 2860 w 9940"/>
              <a:gd name="connsiteY50" fmla="*/ 2415 h 10000"/>
              <a:gd name="connsiteX51" fmla="*/ 2725 w 9940"/>
              <a:gd name="connsiteY51" fmla="*/ 2225 h 10000"/>
              <a:gd name="connsiteX52" fmla="*/ 2543 w 9940"/>
              <a:gd name="connsiteY52" fmla="*/ 2020 h 10000"/>
              <a:gd name="connsiteX53" fmla="*/ 2146 w 9940"/>
              <a:gd name="connsiteY53" fmla="*/ 1739 h 10000"/>
              <a:gd name="connsiteX54" fmla="*/ 1183 w 9940"/>
              <a:gd name="connsiteY54" fmla="*/ 1040 h 10000"/>
              <a:gd name="connsiteX55" fmla="*/ 543 w 9940"/>
              <a:gd name="connsiteY55" fmla="*/ 433 h 10000"/>
              <a:gd name="connsiteX56" fmla="*/ 311 w 9940"/>
              <a:gd name="connsiteY56" fmla="*/ 190 h 10000"/>
              <a:gd name="connsiteX57" fmla="*/ 201 w 9940"/>
              <a:gd name="connsiteY57" fmla="*/ 68 h 10000"/>
              <a:gd name="connsiteX58" fmla="*/ 155 w 9940"/>
              <a:gd name="connsiteY58" fmla="*/ 15 h 10000"/>
              <a:gd name="connsiteX59" fmla="*/ 141 w 9940"/>
              <a:gd name="connsiteY59" fmla="*/ 0 h 10000"/>
              <a:gd name="connsiteX60" fmla="*/ 128 w 9940"/>
              <a:gd name="connsiteY60" fmla="*/ 8 h 10000"/>
              <a:gd name="connsiteX61" fmla="*/ 113 w 9940"/>
              <a:gd name="connsiteY61" fmla="*/ 61 h 10000"/>
              <a:gd name="connsiteX62" fmla="*/ 81 w 9940"/>
              <a:gd name="connsiteY62" fmla="*/ 304 h 10000"/>
              <a:gd name="connsiteX63" fmla="*/ 18 w 9940"/>
              <a:gd name="connsiteY63" fmla="*/ 767 h 10000"/>
              <a:gd name="connsiteX64" fmla="*/ 2 w 9940"/>
              <a:gd name="connsiteY64" fmla="*/ 888 h 10000"/>
              <a:gd name="connsiteX65" fmla="*/ 0 w 9940"/>
              <a:gd name="connsiteY65" fmla="*/ 896 h 10000"/>
              <a:gd name="connsiteX66" fmla="*/ 170 w 9940"/>
              <a:gd name="connsiteY66" fmla="*/ 1078 h 10000"/>
              <a:gd name="connsiteX0" fmla="*/ 171 w 9973"/>
              <a:gd name="connsiteY0" fmla="*/ 1078 h 10000"/>
              <a:gd name="connsiteX1" fmla="*/ 1001 w 9973"/>
              <a:gd name="connsiteY1" fmla="*/ 1853 h 10000"/>
              <a:gd name="connsiteX2" fmla="*/ 1815 w 9973"/>
              <a:gd name="connsiteY2" fmla="*/ 2468 h 10000"/>
              <a:gd name="connsiteX3" fmla="*/ 2321 w 9973"/>
              <a:gd name="connsiteY3" fmla="*/ 2832 h 10000"/>
              <a:gd name="connsiteX4" fmla="*/ 2546 w 9973"/>
              <a:gd name="connsiteY4" fmla="*/ 3022 h 10000"/>
              <a:gd name="connsiteX5" fmla="*/ 2762 w 9973"/>
              <a:gd name="connsiteY5" fmla="*/ 3424 h 10000"/>
              <a:gd name="connsiteX6" fmla="*/ 3038 w 9973"/>
              <a:gd name="connsiteY6" fmla="*/ 4237 h 10000"/>
              <a:gd name="connsiteX7" fmla="*/ 3347 w 9973"/>
              <a:gd name="connsiteY7" fmla="*/ 5095 h 10000"/>
              <a:gd name="connsiteX8" fmla="*/ 3463 w 9973"/>
              <a:gd name="connsiteY8" fmla="*/ 5459 h 10000"/>
              <a:gd name="connsiteX9" fmla="*/ 3659 w 9973"/>
              <a:gd name="connsiteY9" fmla="*/ 6014 h 10000"/>
              <a:gd name="connsiteX10" fmla="*/ 3874 w 9973"/>
              <a:gd name="connsiteY10" fmla="*/ 6409 h 10000"/>
              <a:gd name="connsiteX11" fmla="*/ 4193 w 9973"/>
              <a:gd name="connsiteY11" fmla="*/ 6910 h 10000"/>
              <a:gd name="connsiteX12" fmla="*/ 4402 w 9973"/>
              <a:gd name="connsiteY12" fmla="*/ 7244 h 10000"/>
              <a:gd name="connsiteX13" fmla="*/ 4534 w 9973"/>
              <a:gd name="connsiteY13" fmla="*/ 7441 h 10000"/>
              <a:gd name="connsiteX14" fmla="*/ 4608 w 9973"/>
              <a:gd name="connsiteY14" fmla="*/ 7570 h 10000"/>
              <a:gd name="connsiteX15" fmla="*/ 5447 w 9973"/>
              <a:gd name="connsiteY15" fmla="*/ 8026 h 10000"/>
              <a:gd name="connsiteX16" fmla="*/ 8614 w 9973"/>
              <a:gd name="connsiteY16" fmla="*/ 9605 h 10000"/>
              <a:gd name="connsiteX17" fmla="*/ 9419 w 9973"/>
              <a:gd name="connsiteY17" fmla="*/ 10000 h 10000"/>
              <a:gd name="connsiteX18" fmla="*/ 9424 w 9973"/>
              <a:gd name="connsiteY18" fmla="*/ 9985 h 10000"/>
              <a:gd name="connsiteX19" fmla="*/ 9514 w 9973"/>
              <a:gd name="connsiteY19" fmla="*/ 8785 h 10000"/>
              <a:gd name="connsiteX20" fmla="*/ 9950 w 9973"/>
              <a:gd name="connsiteY20" fmla="*/ 3037 h 10000"/>
              <a:gd name="connsiteX21" fmla="*/ 9952 w 9973"/>
              <a:gd name="connsiteY21" fmla="*/ 2976 h 10000"/>
              <a:gd name="connsiteX22" fmla="*/ 9954 w 9973"/>
              <a:gd name="connsiteY22" fmla="*/ 2863 h 10000"/>
              <a:gd name="connsiteX23" fmla="*/ 9954 w 9973"/>
              <a:gd name="connsiteY23" fmla="*/ 2779 h 10000"/>
              <a:gd name="connsiteX24" fmla="*/ 9958 w 9973"/>
              <a:gd name="connsiteY24" fmla="*/ 2733 h 10000"/>
              <a:gd name="connsiteX25" fmla="*/ 9972 w 9973"/>
              <a:gd name="connsiteY25" fmla="*/ 2711 h 10000"/>
              <a:gd name="connsiteX26" fmla="*/ 9915 w 9973"/>
              <a:gd name="connsiteY26" fmla="*/ 1617 h 10000"/>
              <a:gd name="connsiteX27" fmla="*/ 9496 w 9973"/>
              <a:gd name="connsiteY27" fmla="*/ 1557 h 10000"/>
              <a:gd name="connsiteX28" fmla="*/ 9039 w 9973"/>
              <a:gd name="connsiteY28" fmla="*/ 1511 h 10000"/>
              <a:gd name="connsiteX29" fmla="*/ 8557 w 9973"/>
              <a:gd name="connsiteY29" fmla="*/ 1579 h 10000"/>
              <a:gd name="connsiteX30" fmla="*/ 8002 w 9973"/>
              <a:gd name="connsiteY30" fmla="*/ 1792 h 10000"/>
              <a:gd name="connsiteX31" fmla="*/ 7399 w 9973"/>
              <a:gd name="connsiteY31" fmla="*/ 2232 h 10000"/>
              <a:gd name="connsiteX32" fmla="*/ 6793 w 9973"/>
              <a:gd name="connsiteY32" fmla="*/ 2855 h 10000"/>
              <a:gd name="connsiteX33" fmla="*/ 6181 w 9973"/>
              <a:gd name="connsiteY33" fmla="*/ 3614 h 10000"/>
              <a:gd name="connsiteX34" fmla="*/ 5697 w 9973"/>
              <a:gd name="connsiteY34" fmla="*/ 4229 h 10000"/>
              <a:gd name="connsiteX35" fmla="*/ 5339 w 9973"/>
              <a:gd name="connsiteY35" fmla="*/ 4685 h 10000"/>
              <a:gd name="connsiteX36" fmla="*/ 4979 w 9973"/>
              <a:gd name="connsiteY36" fmla="*/ 5140 h 10000"/>
              <a:gd name="connsiteX37" fmla="*/ 4796 w 9973"/>
              <a:gd name="connsiteY37" fmla="*/ 5383 h 10000"/>
              <a:gd name="connsiteX38" fmla="*/ 4661 w 9973"/>
              <a:gd name="connsiteY38" fmla="*/ 5505 h 10000"/>
              <a:gd name="connsiteX39" fmla="*/ 4499 w 9973"/>
              <a:gd name="connsiteY39" fmla="*/ 5558 h 10000"/>
              <a:gd name="connsiteX40" fmla="*/ 4325 w 9973"/>
              <a:gd name="connsiteY40" fmla="*/ 5558 h 10000"/>
              <a:gd name="connsiteX41" fmla="*/ 4200 w 9973"/>
              <a:gd name="connsiteY41" fmla="*/ 5520 h 10000"/>
              <a:gd name="connsiteX42" fmla="*/ 4091 w 9973"/>
              <a:gd name="connsiteY42" fmla="*/ 5414 h 10000"/>
              <a:gd name="connsiteX43" fmla="*/ 3996 w 9973"/>
              <a:gd name="connsiteY43" fmla="*/ 5338 h 10000"/>
              <a:gd name="connsiteX44" fmla="*/ 3921 w 9973"/>
              <a:gd name="connsiteY44" fmla="*/ 5232 h 10000"/>
              <a:gd name="connsiteX45" fmla="*/ 3685 w 9973"/>
              <a:gd name="connsiteY45" fmla="*/ 4692 h 10000"/>
              <a:gd name="connsiteX46" fmla="*/ 3340 w 9973"/>
              <a:gd name="connsiteY46" fmla="*/ 3721 h 10000"/>
              <a:gd name="connsiteX47" fmla="*/ 3126 w 9973"/>
              <a:gd name="connsiteY47" fmla="*/ 3090 h 10000"/>
              <a:gd name="connsiteX48" fmla="*/ 2990 w 9973"/>
              <a:gd name="connsiteY48" fmla="*/ 2680 h 10000"/>
              <a:gd name="connsiteX49" fmla="*/ 2877 w 9973"/>
              <a:gd name="connsiteY49" fmla="*/ 2415 h 10000"/>
              <a:gd name="connsiteX50" fmla="*/ 2741 w 9973"/>
              <a:gd name="connsiteY50" fmla="*/ 2225 h 10000"/>
              <a:gd name="connsiteX51" fmla="*/ 2558 w 9973"/>
              <a:gd name="connsiteY51" fmla="*/ 2020 h 10000"/>
              <a:gd name="connsiteX52" fmla="*/ 2159 w 9973"/>
              <a:gd name="connsiteY52" fmla="*/ 1739 h 10000"/>
              <a:gd name="connsiteX53" fmla="*/ 1190 w 9973"/>
              <a:gd name="connsiteY53" fmla="*/ 1040 h 10000"/>
              <a:gd name="connsiteX54" fmla="*/ 546 w 9973"/>
              <a:gd name="connsiteY54" fmla="*/ 433 h 10000"/>
              <a:gd name="connsiteX55" fmla="*/ 313 w 9973"/>
              <a:gd name="connsiteY55" fmla="*/ 190 h 10000"/>
              <a:gd name="connsiteX56" fmla="*/ 202 w 9973"/>
              <a:gd name="connsiteY56" fmla="*/ 68 h 10000"/>
              <a:gd name="connsiteX57" fmla="*/ 156 w 9973"/>
              <a:gd name="connsiteY57" fmla="*/ 15 h 10000"/>
              <a:gd name="connsiteX58" fmla="*/ 142 w 9973"/>
              <a:gd name="connsiteY58" fmla="*/ 0 h 10000"/>
              <a:gd name="connsiteX59" fmla="*/ 129 w 9973"/>
              <a:gd name="connsiteY59" fmla="*/ 8 h 10000"/>
              <a:gd name="connsiteX60" fmla="*/ 114 w 9973"/>
              <a:gd name="connsiteY60" fmla="*/ 61 h 10000"/>
              <a:gd name="connsiteX61" fmla="*/ 81 w 9973"/>
              <a:gd name="connsiteY61" fmla="*/ 304 h 10000"/>
              <a:gd name="connsiteX62" fmla="*/ 18 w 9973"/>
              <a:gd name="connsiteY62" fmla="*/ 767 h 10000"/>
              <a:gd name="connsiteX63" fmla="*/ 2 w 9973"/>
              <a:gd name="connsiteY63" fmla="*/ 888 h 10000"/>
              <a:gd name="connsiteX64" fmla="*/ 0 w 9973"/>
              <a:gd name="connsiteY64" fmla="*/ 896 h 10000"/>
              <a:gd name="connsiteX65" fmla="*/ 171 w 9973"/>
              <a:gd name="connsiteY65" fmla="*/ 1078 h 10000"/>
              <a:gd name="connsiteX0" fmla="*/ 171 w 9990"/>
              <a:gd name="connsiteY0" fmla="*/ 1078 h 10000"/>
              <a:gd name="connsiteX1" fmla="*/ 1004 w 9990"/>
              <a:gd name="connsiteY1" fmla="*/ 1853 h 10000"/>
              <a:gd name="connsiteX2" fmla="*/ 1820 w 9990"/>
              <a:gd name="connsiteY2" fmla="*/ 2468 h 10000"/>
              <a:gd name="connsiteX3" fmla="*/ 2327 w 9990"/>
              <a:gd name="connsiteY3" fmla="*/ 2832 h 10000"/>
              <a:gd name="connsiteX4" fmla="*/ 2553 w 9990"/>
              <a:gd name="connsiteY4" fmla="*/ 3022 h 10000"/>
              <a:gd name="connsiteX5" fmla="*/ 2769 w 9990"/>
              <a:gd name="connsiteY5" fmla="*/ 3424 h 10000"/>
              <a:gd name="connsiteX6" fmla="*/ 3046 w 9990"/>
              <a:gd name="connsiteY6" fmla="*/ 4237 h 10000"/>
              <a:gd name="connsiteX7" fmla="*/ 3356 w 9990"/>
              <a:gd name="connsiteY7" fmla="*/ 5095 h 10000"/>
              <a:gd name="connsiteX8" fmla="*/ 3472 w 9990"/>
              <a:gd name="connsiteY8" fmla="*/ 5459 h 10000"/>
              <a:gd name="connsiteX9" fmla="*/ 3669 w 9990"/>
              <a:gd name="connsiteY9" fmla="*/ 6014 h 10000"/>
              <a:gd name="connsiteX10" fmla="*/ 3884 w 9990"/>
              <a:gd name="connsiteY10" fmla="*/ 6409 h 10000"/>
              <a:gd name="connsiteX11" fmla="*/ 4204 w 9990"/>
              <a:gd name="connsiteY11" fmla="*/ 6910 h 10000"/>
              <a:gd name="connsiteX12" fmla="*/ 4414 w 9990"/>
              <a:gd name="connsiteY12" fmla="*/ 7244 h 10000"/>
              <a:gd name="connsiteX13" fmla="*/ 4546 w 9990"/>
              <a:gd name="connsiteY13" fmla="*/ 7441 h 10000"/>
              <a:gd name="connsiteX14" fmla="*/ 4620 w 9990"/>
              <a:gd name="connsiteY14" fmla="*/ 7570 h 10000"/>
              <a:gd name="connsiteX15" fmla="*/ 5462 w 9990"/>
              <a:gd name="connsiteY15" fmla="*/ 8026 h 10000"/>
              <a:gd name="connsiteX16" fmla="*/ 8637 w 9990"/>
              <a:gd name="connsiteY16" fmla="*/ 9605 h 10000"/>
              <a:gd name="connsiteX17" fmla="*/ 9445 w 9990"/>
              <a:gd name="connsiteY17" fmla="*/ 10000 h 10000"/>
              <a:gd name="connsiteX18" fmla="*/ 9450 w 9990"/>
              <a:gd name="connsiteY18" fmla="*/ 9985 h 10000"/>
              <a:gd name="connsiteX19" fmla="*/ 9540 w 9990"/>
              <a:gd name="connsiteY19" fmla="*/ 8785 h 10000"/>
              <a:gd name="connsiteX20" fmla="*/ 9977 w 9990"/>
              <a:gd name="connsiteY20" fmla="*/ 3037 h 10000"/>
              <a:gd name="connsiteX21" fmla="*/ 9979 w 9990"/>
              <a:gd name="connsiteY21" fmla="*/ 2976 h 10000"/>
              <a:gd name="connsiteX22" fmla="*/ 9981 w 9990"/>
              <a:gd name="connsiteY22" fmla="*/ 2863 h 10000"/>
              <a:gd name="connsiteX23" fmla="*/ 9981 w 9990"/>
              <a:gd name="connsiteY23" fmla="*/ 2779 h 10000"/>
              <a:gd name="connsiteX24" fmla="*/ 9985 w 9990"/>
              <a:gd name="connsiteY24" fmla="*/ 2733 h 10000"/>
              <a:gd name="connsiteX25" fmla="*/ 9942 w 9990"/>
              <a:gd name="connsiteY25" fmla="*/ 1617 h 10000"/>
              <a:gd name="connsiteX26" fmla="*/ 9522 w 9990"/>
              <a:gd name="connsiteY26" fmla="*/ 1557 h 10000"/>
              <a:gd name="connsiteX27" fmla="*/ 9063 w 9990"/>
              <a:gd name="connsiteY27" fmla="*/ 1511 h 10000"/>
              <a:gd name="connsiteX28" fmla="*/ 8580 w 9990"/>
              <a:gd name="connsiteY28" fmla="*/ 1579 h 10000"/>
              <a:gd name="connsiteX29" fmla="*/ 8024 w 9990"/>
              <a:gd name="connsiteY29" fmla="*/ 1792 h 10000"/>
              <a:gd name="connsiteX30" fmla="*/ 7419 w 9990"/>
              <a:gd name="connsiteY30" fmla="*/ 2232 h 10000"/>
              <a:gd name="connsiteX31" fmla="*/ 6811 w 9990"/>
              <a:gd name="connsiteY31" fmla="*/ 2855 h 10000"/>
              <a:gd name="connsiteX32" fmla="*/ 6198 w 9990"/>
              <a:gd name="connsiteY32" fmla="*/ 3614 h 10000"/>
              <a:gd name="connsiteX33" fmla="*/ 5712 w 9990"/>
              <a:gd name="connsiteY33" fmla="*/ 4229 h 10000"/>
              <a:gd name="connsiteX34" fmla="*/ 5353 w 9990"/>
              <a:gd name="connsiteY34" fmla="*/ 4685 h 10000"/>
              <a:gd name="connsiteX35" fmla="*/ 4992 w 9990"/>
              <a:gd name="connsiteY35" fmla="*/ 5140 h 10000"/>
              <a:gd name="connsiteX36" fmla="*/ 4809 w 9990"/>
              <a:gd name="connsiteY36" fmla="*/ 5383 h 10000"/>
              <a:gd name="connsiteX37" fmla="*/ 4674 w 9990"/>
              <a:gd name="connsiteY37" fmla="*/ 5505 h 10000"/>
              <a:gd name="connsiteX38" fmla="*/ 4511 w 9990"/>
              <a:gd name="connsiteY38" fmla="*/ 5558 h 10000"/>
              <a:gd name="connsiteX39" fmla="*/ 4337 w 9990"/>
              <a:gd name="connsiteY39" fmla="*/ 5558 h 10000"/>
              <a:gd name="connsiteX40" fmla="*/ 4211 w 9990"/>
              <a:gd name="connsiteY40" fmla="*/ 5520 h 10000"/>
              <a:gd name="connsiteX41" fmla="*/ 4102 w 9990"/>
              <a:gd name="connsiteY41" fmla="*/ 5414 h 10000"/>
              <a:gd name="connsiteX42" fmla="*/ 4007 w 9990"/>
              <a:gd name="connsiteY42" fmla="*/ 5338 h 10000"/>
              <a:gd name="connsiteX43" fmla="*/ 3932 w 9990"/>
              <a:gd name="connsiteY43" fmla="*/ 5232 h 10000"/>
              <a:gd name="connsiteX44" fmla="*/ 3695 w 9990"/>
              <a:gd name="connsiteY44" fmla="*/ 4692 h 10000"/>
              <a:gd name="connsiteX45" fmla="*/ 3349 w 9990"/>
              <a:gd name="connsiteY45" fmla="*/ 3721 h 10000"/>
              <a:gd name="connsiteX46" fmla="*/ 3134 w 9990"/>
              <a:gd name="connsiteY46" fmla="*/ 3090 h 10000"/>
              <a:gd name="connsiteX47" fmla="*/ 2998 w 9990"/>
              <a:gd name="connsiteY47" fmla="*/ 2680 h 10000"/>
              <a:gd name="connsiteX48" fmla="*/ 2885 w 9990"/>
              <a:gd name="connsiteY48" fmla="*/ 2415 h 10000"/>
              <a:gd name="connsiteX49" fmla="*/ 2748 w 9990"/>
              <a:gd name="connsiteY49" fmla="*/ 2225 h 10000"/>
              <a:gd name="connsiteX50" fmla="*/ 2565 w 9990"/>
              <a:gd name="connsiteY50" fmla="*/ 2020 h 10000"/>
              <a:gd name="connsiteX51" fmla="*/ 2165 w 9990"/>
              <a:gd name="connsiteY51" fmla="*/ 1739 h 10000"/>
              <a:gd name="connsiteX52" fmla="*/ 1193 w 9990"/>
              <a:gd name="connsiteY52" fmla="*/ 1040 h 10000"/>
              <a:gd name="connsiteX53" fmla="*/ 547 w 9990"/>
              <a:gd name="connsiteY53" fmla="*/ 433 h 10000"/>
              <a:gd name="connsiteX54" fmla="*/ 314 w 9990"/>
              <a:gd name="connsiteY54" fmla="*/ 190 h 10000"/>
              <a:gd name="connsiteX55" fmla="*/ 203 w 9990"/>
              <a:gd name="connsiteY55" fmla="*/ 68 h 10000"/>
              <a:gd name="connsiteX56" fmla="*/ 156 w 9990"/>
              <a:gd name="connsiteY56" fmla="*/ 15 h 10000"/>
              <a:gd name="connsiteX57" fmla="*/ 142 w 9990"/>
              <a:gd name="connsiteY57" fmla="*/ 0 h 10000"/>
              <a:gd name="connsiteX58" fmla="*/ 129 w 9990"/>
              <a:gd name="connsiteY58" fmla="*/ 8 h 10000"/>
              <a:gd name="connsiteX59" fmla="*/ 114 w 9990"/>
              <a:gd name="connsiteY59" fmla="*/ 61 h 10000"/>
              <a:gd name="connsiteX60" fmla="*/ 81 w 9990"/>
              <a:gd name="connsiteY60" fmla="*/ 304 h 10000"/>
              <a:gd name="connsiteX61" fmla="*/ 18 w 9990"/>
              <a:gd name="connsiteY61" fmla="*/ 767 h 10000"/>
              <a:gd name="connsiteX62" fmla="*/ 2 w 9990"/>
              <a:gd name="connsiteY62" fmla="*/ 888 h 10000"/>
              <a:gd name="connsiteX63" fmla="*/ 0 w 9990"/>
              <a:gd name="connsiteY63" fmla="*/ 896 h 10000"/>
              <a:gd name="connsiteX64" fmla="*/ 171 w 9990"/>
              <a:gd name="connsiteY64" fmla="*/ 1078 h 10000"/>
              <a:gd name="connsiteX0" fmla="*/ 171 w 9998"/>
              <a:gd name="connsiteY0" fmla="*/ 1078 h 10000"/>
              <a:gd name="connsiteX1" fmla="*/ 1005 w 9998"/>
              <a:gd name="connsiteY1" fmla="*/ 1853 h 10000"/>
              <a:gd name="connsiteX2" fmla="*/ 1822 w 9998"/>
              <a:gd name="connsiteY2" fmla="*/ 2468 h 10000"/>
              <a:gd name="connsiteX3" fmla="*/ 2329 w 9998"/>
              <a:gd name="connsiteY3" fmla="*/ 2832 h 10000"/>
              <a:gd name="connsiteX4" fmla="*/ 2556 w 9998"/>
              <a:gd name="connsiteY4" fmla="*/ 3022 h 10000"/>
              <a:gd name="connsiteX5" fmla="*/ 2772 w 9998"/>
              <a:gd name="connsiteY5" fmla="*/ 3424 h 10000"/>
              <a:gd name="connsiteX6" fmla="*/ 3049 w 9998"/>
              <a:gd name="connsiteY6" fmla="*/ 4237 h 10000"/>
              <a:gd name="connsiteX7" fmla="*/ 3359 w 9998"/>
              <a:gd name="connsiteY7" fmla="*/ 5095 h 10000"/>
              <a:gd name="connsiteX8" fmla="*/ 3475 w 9998"/>
              <a:gd name="connsiteY8" fmla="*/ 5459 h 10000"/>
              <a:gd name="connsiteX9" fmla="*/ 3673 w 9998"/>
              <a:gd name="connsiteY9" fmla="*/ 6014 h 10000"/>
              <a:gd name="connsiteX10" fmla="*/ 3888 w 9998"/>
              <a:gd name="connsiteY10" fmla="*/ 6409 h 10000"/>
              <a:gd name="connsiteX11" fmla="*/ 4208 w 9998"/>
              <a:gd name="connsiteY11" fmla="*/ 6910 h 10000"/>
              <a:gd name="connsiteX12" fmla="*/ 4418 w 9998"/>
              <a:gd name="connsiteY12" fmla="*/ 7244 h 10000"/>
              <a:gd name="connsiteX13" fmla="*/ 4551 w 9998"/>
              <a:gd name="connsiteY13" fmla="*/ 7441 h 10000"/>
              <a:gd name="connsiteX14" fmla="*/ 4625 w 9998"/>
              <a:gd name="connsiteY14" fmla="*/ 7570 h 10000"/>
              <a:gd name="connsiteX15" fmla="*/ 5467 w 9998"/>
              <a:gd name="connsiteY15" fmla="*/ 8026 h 10000"/>
              <a:gd name="connsiteX16" fmla="*/ 8646 w 9998"/>
              <a:gd name="connsiteY16" fmla="*/ 9605 h 10000"/>
              <a:gd name="connsiteX17" fmla="*/ 9454 w 9998"/>
              <a:gd name="connsiteY17" fmla="*/ 10000 h 10000"/>
              <a:gd name="connsiteX18" fmla="*/ 9459 w 9998"/>
              <a:gd name="connsiteY18" fmla="*/ 9985 h 10000"/>
              <a:gd name="connsiteX19" fmla="*/ 9550 w 9998"/>
              <a:gd name="connsiteY19" fmla="*/ 8785 h 10000"/>
              <a:gd name="connsiteX20" fmla="*/ 9987 w 9998"/>
              <a:gd name="connsiteY20" fmla="*/ 3037 h 10000"/>
              <a:gd name="connsiteX21" fmla="*/ 9989 w 9998"/>
              <a:gd name="connsiteY21" fmla="*/ 2976 h 10000"/>
              <a:gd name="connsiteX22" fmla="*/ 9991 w 9998"/>
              <a:gd name="connsiteY22" fmla="*/ 2863 h 10000"/>
              <a:gd name="connsiteX23" fmla="*/ 9991 w 9998"/>
              <a:gd name="connsiteY23" fmla="*/ 2779 h 10000"/>
              <a:gd name="connsiteX24" fmla="*/ 9952 w 9998"/>
              <a:gd name="connsiteY24" fmla="*/ 1617 h 10000"/>
              <a:gd name="connsiteX25" fmla="*/ 9532 w 9998"/>
              <a:gd name="connsiteY25" fmla="*/ 1557 h 10000"/>
              <a:gd name="connsiteX26" fmla="*/ 9072 w 9998"/>
              <a:gd name="connsiteY26" fmla="*/ 1511 h 10000"/>
              <a:gd name="connsiteX27" fmla="*/ 8589 w 9998"/>
              <a:gd name="connsiteY27" fmla="*/ 1579 h 10000"/>
              <a:gd name="connsiteX28" fmla="*/ 8032 w 9998"/>
              <a:gd name="connsiteY28" fmla="*/ 1792 h 10000"/>
              <a:gd name="connsiteX29" fmla="*/ 7426 w 9998"/>
              <a:gd name="connsiteY29" fmla="*/ 2232 h 10000"/>
              <a:gd name="connsiteX30" fmla="*/ 6818 w 9998"/>
              <a:gd name="connsiteY30" fmla="*/ 2855 h 10000"/>
              <a:gd name="connsiteX31" fmla="*/ 6204 w 9998"/>
              <a:gd name="connsiteY31" fmla="*/ 3614 h 10000"/>
              <a:gd name="connsiteX32" fmla="*/ 5718 w 9998"/>
              <a:gd name="connsiteY32" fmla="*/ 4229 h 10000"/>
              <a:gd name="connsiteX33" fmla="*/ 5358 w 9998"/>
              <a:gd name="connsiteY33" fmla="*/ 4685 h 10000"/>
              <a:gd name="connsiteX34" fmla="*/ 4997 w 9998"/>
              <a:gd name="connsiteY34" fmla="*/ 5140 h 10000"/>
              <a:gd name="connsiteX35" fmla="*/ 4814 w 9998"/>
              <a:gd name="connsiteY35" fmla="*/ 5383 h 10000"/>
              <a:gd name="connsiteX36" fmla="*/ 4679 w 9998"/>
              <a:gd name="connsiteY36" fmla="*/ 5505 h 10000"/>
              <a:gd name="connsiteX37" fmla="*/ 4516 w 9998"/>
              <a:gd name="connsiteY37" fmla="*/ 5558 h 10000"/>
              <a:gd name="connsiteX38" fmla="*/ 4341 w 9998"/>
              <a:gd name="connsiteY38" fmla="*/ 5558 h 10000"/>
              <a:gd name="connsiteX39" fmla="*/ 4215 w 9998"/>
              <a:gd name="connsiteY39" fmla="*/ 5520 h 10000"/>
              <a:gd name="connsiteX40" fmla="*/ 4106 w 9998"/>
              <a:gd name="connsiteY40" fmla="*/ 5414 h 10000"/>
              <a:gd name="connsiteX41" fmla="*/ 4011 w 9998"/>
              <a:gd name="connsiteY41" fmla="*/ 5338 h 10000"/>
              <a:gd name="connsiteX42" fmla="*/ 3936 w 9998"/>
              <a:gd name="connsiteY42" fmla="*/ 5232 h 10000"/>
              <a:gd name="connsiteX43" fmla="*/ 3699 w 9998"/>
              <a:gd name="connsiteY43" fmla="*/ 4692 h 10000"/>
              <a:gd name="connsiteX44" fmla="*/ 3352 w 9998"/>
              <a:gd name="connsiteY44" fmla="*/ 3721 h 10000"/>
              <a:gd name="connsiteX45" fmla="*/ 3137 w 9998"/>
              <a:gd name="connsiteY45" fmla="*/ 3090 h 10000"/>
              <a:gd name="connsiteX46" fmla="*/ 3001 w 9998"/>
              <a:gd name="connsiteY46" fmla="*/ 2680 h 10000"/>
              <a:gd name="connsiteX47" fmla="*/ 2888 w 9998"/>
              <a:gd name="connsiteY47" fmla="*/ 2415 h 10000"/>
              <a:gd name="connsiteX48" fmla="*/ 2751 w 9998"/>
              <a:gd name="connsiteY48" fmla="*/ 2225 h 10000"/>
              <a:gd name="connsiteX49" fmla="*/ 2568 w 9998"/>
              <a:gd name="connsiteY49" fmla="*/ 2020 h 10000"/>
              <a:gd name="connsiteX50" fmla="*/ 2167 w 9998"/>
              <a:gd name="connsiteY50" fmla="*/ 1739 h 10000"/>
              <a:gd name="connsiteX51" fmla="*/ 1194 w 9998"/>
              <a:gd name="connsiteY51" fmla="*/ 1040 h 10000"/>
              <a:gd name="connsiteX52" fmla="*/ 548 w 9998"/>
              <a:gd name="connsiteY52" fmla="*/ 433 h 10000"/>
              <a:gd name="connsiteX53" fmla="*/ 314 w 9998"/>
              <a:gd name="connsiteY53" fmla="*/ 190 h 10000"/>
              <a:gd name="connsiteX54" fmla="*/ 203 w 9998"/>
              <a:gd name="connsiteY54" fmla="*/ 68 h 10000"/>
              <a:gd name="connsiteX55" fmla="*/ 156 w 9998"/>
              <a:gd name="connsiteY55" fmla="*/ 15 h 10000"/>
              <a:gd name="connsiteX56" fmla="*/ 142 w 9998"/>
              <a:gd name="connsiteY56" fmla="*/ 0 h 10000"/>
              <a:gd name="connsiteX57" fmla="*/ 129 w 9998"/>
              <a:gd name="connsiteY57" fmla="*/ 8 h 10000"/>
              <a:gd name="connsiteX58" fmla="*/ 114 w 9998"/>
              <a:gd name="connsiteY58" fmla="*/ 61 h 10000"/>
              <a:gd name="connsiteX59" fmla="*/ 81 w 9998"/>
              <a:gd name="connsiteY59" fmla="*/ 304 h 10000"/>
              <a:gd name="connsiteX60" fmla="*/ 18 w 9998"/>
              <a:gd name="connsiteY60" fmla="*/ 767 h 10000"/>
              <a:gd name="connsiteX61" fmla="*/ 2 w 9998"/>
              <a:gd name="connsiteY61" fmla="*/ 888 h 10000"/>
              <a:gd name="connsiteX62" fmla="*/ 0 w 9998"/>
              <a:gd name="connsiteY62" fmla="*/ 896 h 10000"/>
              <a:gd name="connsiteX63" fmla="*/ 171 w 9998"/>
              <a:gd name="connsiteY63" fmla="*/ 1078 h 10000"/>
              <a:gd name="connsiteX0" fmla="*/ 171 w 9993"/>
              <a:gd name="connsiteY0" fmla="*/ 1078 h 10000"/>
              <a:gd name="connsiteX1" fmla="*/ 1005 w 9993"/>
              <a:gd name="connsiteY1" fmla="*/ 1853 h 10000"/>
              <a:gd name="connsiteX2" fmla="*/ 1822 w 9993"/>
              <a:gd name="connsiteY2" fmla="*/ 2468 h 10000"/>
              <a:gd name="connsiteX3" fmla="*/ 2329 w 9993"/>
              <a:gd name="connsiteY3" fmla="*/ 2832 h 10000"/>
              <a:gd name="connsiteX4" fmla="*/ 2557 w 9993"/>
              <a:gd name="connsiteY4" fmla="*/ 3022 h 10000"/>
              <a:gd name="connsiteX5" fmla="*/ 2773 w 9993"/>
              <a:gd name="connsiteY5" fmla="*/ 3424 h 10000"/>
              <a:gd name="connsiteX6" fmla="*/ 3050 w 9993"/>
              <a:gd name="connsiteY6" fmla="*/ 4237 h 10000"/>
              <a:gd name="connsiteX7" fmla="*/ 3360 w 9993"/>
              <a:gd name="connsiteY7" fmla="*/ 5095 h 10000"/>
              <a:gd name="connsiteX8" fmla="*/ 3476 w 9993"/>
              <a:gd name="connsiteY8" fmla="*/ 5459 h 10000"/>
              <a:gd name="connsiteX9" fmla="*/ 3674 w 9993"/>
              <a:gd name="connsiteY9" fmla="*/ 6014 h 10000"/>
              <a:gd name="connsiteX10" fmla="*/ 3889 w 9993"/>
              <a:gd name="connsiteY10" fmla="*/ 6409 h 10000"/>
              <a:gd name="connsiteX11" fmla="*/ 4209 w 9993"/>
              <a:gd name="connsiteY11" fmla="*/ 6910 h 10000"/>
              <a:gd name="connsiteX12" fmla="*/ 4419 w 9993"/>
              <a:gd name="connsiteY12" fmla="*/ 7244 h 10000"/>
              <a:gd name="connsiteX13" fmla="*/ 4552 w 9993"/>
              <a:gd name="connsiteY13" fmla="*/ 7441 h 10000"/>
              <a:gd name="connsiteX14" fmla="*/ 4626 w 9993"/>
              <a:gd name="connsiteY14" fmla="*/ 7570 h 10000"/>
              <a:gd name="connsiteX15" fmla="*/ 5468 w 9993"/>
              <a:gd name="connsiteY15" fmla="*/ 8026 h 10000"/>
              <a:gd name="connsiteX16" fmla="*/ 8648 w 9993"/>
              <a:gd name="connsiteY16" fmla="*/ 9605 h 10000"/>
              <a:gd name="connsiteX17" fmla="*/ 9456 w 9993"/>
              <a:gd name="connsiteY17" fmla="*/ 10000 h 10000"/>
              <a:gd name="connsiteX18" fmla="*/ 9461 w 9993"/>
              <a:gd name="connsiteY18" fmla="*/ 9985 h 10000"/>
              <a:gd name="connsiteX19" fmla="*/ 9552 w 9993"/>
              <a:gd name="connsiteY19" fmla="*/ 8785 h 10000"/>
              <a:gd name="connsiteX20" fmla="*/ 9989 w 9993"/>
              <a:gd name="connsiteY20" fmla="*/ 3037 h 10000"/>
              <a:gd name="connsiteX21" fmla="*/ 9991 w 9993"/>
              <a:gd name="connsiteY21" fmla="*/ 2976 h 10000"/>
              <a:gd name="connsiteX22" fmla="*/ 9993 w 9993"/>
              <a:gd name="connsiteY22" fmla="*/ 2863 h 10000"/>
              <a:gd name="connsiteX23" fmla="*/ 9954 w 9993"/>
              <a:gd name="connsiteY23" fmla="*/ 1617 h 10000"/>
              <a:gd name="connsiteX24" fmla="*/ 9534 w 9993"/>
              <a:gd name="connsiteY24" fmla="*/ 1557 h 10000"/>
              <a:gd name="connsiteX25" fmla="*/ 9074 w 9993"/>
              <a:gd name="connsiteY25" fmla="*/ 1511 h 10000"/>
              <a:gd name="connsiteX26" fmla="*/ 8591 w 9993"/>
              <a:gd name="connsiteY26" fmla="*/ 1579 h 10000"/>
              <a:gd name="connsiteX27" fmla="*/ 8034 w 9993"/>
              <a:gd name="connsiteY27" fmla="*/ 1792 h 10000"/>
              <a:gd name="connsiteX28" fmla="*/ 7427 w 9993"/>
              <a:gd name="connsiteY28" fmla="*/ 2232 h 10000"/>
              <a:gd name="connsiteX29" fmla="*/ 6819 w 9993"/>
              <a:gd name="connsiteY29" fmla="*/ 2855 h 10000"/>
              <a:gd name="connsiteX30" fmla="*/ 6205 w 9993"/>
              <a:gd name="connsiteY30" fmla="*/ 3614 h 10000"/>
              <a:gd name="connsiteX31" fmla="*/ 5719 w 9993"/>
              <a:gd name="connsiteY31" fmla="*/ 4229 h 10000"/>
              <a:gd name="connsiteX32" fmla="*/ 5359 w 9993"/>
              <a:gd name="connsiteY32" fmla="*/ 4685 h 10000"/>
              <a:gd name="connsiteX33" fmla="*/ 4998 w 9993"/>
              <a:gd name="connsiteY33" fmla="*/ 5140 h 10000"/>
              <a:gd name="connsiteX34" fmla="*/ 4815 w 9993"/>
              <a:gd name="connsiteY34" fmla="*/ 5383 h 10000"/>
              <a:gd name="connsiteX35" fmla="*/ 4680 w 9993"/>
              <a:gd name="connsiteY35" fmla="*/ 5505 h 10000"/>
              <a:gd name="connsiteX36" fmla="*/ 4517 w 9993"/>
              <a:gd name="connsiteY36" fmla="*/ 5558 h 10000"/>
              <a:gd name="connsiteX37" fmla="*/ 4342 w 9993"/>
              <a:gd name="connsiteY37" fmla="*/ 5558 h 10000"/>
              <a:gd name="connsiteX38" fmla="*/ 4216 w 9993"/>
              <a:gd name="connsiteY38" fmla="*/ 5520 h 10000"/>
              <a:gd name="connsiteX39" fmla="*/ 4107 w 9993"/>
              <a:gd name="connsiteY39" fmla="*/ 5414 h 10000"/>
              <a:gd name="connsiteX40" fmla="*/ 4012 w 9993"/>
              <a:gd name="connsiteY40" fmla="*/ 5338 h 10000"/>
              <a:gd name="connsiteX41" fmla="*/ 3937 w 9993"/>
              <a:gd name="connsiteY41" fmla="*/ 5232 h 10000"/>
              <a:gd name="connsiteX42" fmla="*/ 3700 w 9993"/>
              <a:gd name="connsiteY42" fmla="*/ 4692 h 10000"/>
              <a:gd name="connsiteX43" fmla="*/ 3353 w 9993"/>
              <a:gd name="connsiteY43" fmla="*/ 3721 h 10000"/>
              <a:gd name="connsiteX44" fmla="*/ 3138 w 9993"/>
              <a:gd name="connsiteY44" fmla="*/ 3090 h 10000"/>
              <a:gd name="connsiteX45" fmla="*/ 3002 w 9993"/>
              <a:gd name="connsiteY45" fmla="*/ 2680 h 10000"/>
              <a:gd name="connsiteX46" fmla="*/ 2889 w 9993"/>
              <a:gd name="connsiteY46" fmla="*/ 2415 h 10000"/>
              <a:gd name="connsiteX47" fmla="*/ 2752 w 9993"/>
              <a:gd name="connsiteY47" fmla="*/ 2225 h 10000"/>
              <a:gd name="connsiteX48" fmla="*/ 2569 w 9993"/>
              <a:gd name="connsiteY48" fmla="*/ 2020 h 10000"/>
              <a:gd name="connsiteX49" fmla="*/ 2167 w 9993"/>
              <a:gd name="connsiteY49" fmla="*/ 1739 h 10000"/>
              <a:gd name="connsiteX50" fmla="*/ 1194 w 9993"/>
              <a:gd name="connsiteY50" fmla="*/ 1040 h 10000"/>
              <a:gd name="connsiteX51" fmla="*/ 548 w 9993"/>
              <a:gd name="connsiteY51" fmla="*/ 433 h 10000"/>
              <a:gd name="connsiteX52" fmla="*/ 314 w 9993"/>
              <a:gd name="connsiteY52" fmla="*/ 190 h 10000"/>
              <a:gd name="connsiteX53" fmla="*/ 203 w 9993"/>
              <a:gd name="connsiteY53" fmla="*/ 68 h 10000"/>
              <a:gd name="connsiteX54" fmla="*/ 156 w 9993"/>
              <a:gd name="connsiteY54" fmla="*/ 15 h 10000"/>
              <a:gd name="connsiteX55" fmla="*/ 142 w 9993"/>
              <a:gd name="connsiteY55" fmla="*/ 0 h 10000"/>
              <a:gd name="connsiteX56" fmla="*/ 129 w 9993"/>
              <a:gd name="connsiteY56" fmla="*/ 8 h 10000"/>
              <a:gd name="connsiteX57" fmla="*/ 114 w 9993"/>
              <a:gd name="connsiteY57" fmla="*/ 61 h 10000"/>
              <a:gd name="connsiteX58" fmla="*/ 81 w 9993"/>
              <a:gd name="connsiteY58" fmla="*/ 304 h 10000"/>
              <a:gd name="connsiteX59" fmla="*/ 18 w 9993"/>
              <a:gd name="connsiteY59" fmla="*/ 767 h 10000"/>
              <a:gd name="connsiteX60" fmla="*/ 2 w 9993"/>
              <a:gd name="connsiteY60" fmla="*/ 888 h 10000"/>
              <a:gd name="connsiteX61" fmla="*/ 0 w 9993"/>
              <a:gd name="connsiteY61" fmla="*/ 896 h 10000"/>
              <a:gd name="connsiteX62" fmla="*/ 171 w 9993"/>
              <a:gd name="connsiteY62" fmla="*/ 1078 h 10000"/>
              <a:gd name="connsiteX0" fmla="*/ 171 w 10000"/>
              <a:gd name="connsiteY0" fmla="*/ 1078 h 10000"/>
              <a:gd name="connsiteX1" fmla="*/ 1006 w 10000"/>
              <a:gd name="connsiteY1" fmla="*/ 1853 h 10000"/>
              <a:gd name="connsiteX2" fmla="*/ 1823 w 10000"/>
              <a:gd name="connsiteY2" fmla="*/ 2468 h 10000"/>
              <a:gd name="connsiteX3" fmla="*/ 2331 w 10000"/>
              <a:gd name="connsiteY3" fmla="*/ 2832 h 10000"/>
              <a:gd name="connsiteX4" fmla="*/ 2559 w 10000"/>
              <a:gd name="connsiteY4" fmla="*/ 3022 h 10000"/>
              <a:gd name="connsiteX5" fmla="*/ 2775 w 10000"/>
              <a:gd name="connsiteY5" fmla="*/ 3424 h 10000"/>
              <a:gd name="connsiteX6" fmla="*/ 3052 w 10000"/>
              <a:gd name="connsiteY6" fmla="*/ 4237 h 10000"/>
              <a:gd name="connsiteX7" fmla="*/ 3362 w 10000"/>
              <a:gd name="connsiteY7" fmla="*/ 5095 h 10000"/>
              <a:gd name="connsiteX8" fmla="*/ 3478 w 10000"/>
              <a:gd name="connsiteY8" fmla="*/ 5459 h 10000"/>
              <a:gd name="connsiteX9" fmla="*/ 3677 w 10000"/>
              <a:gd name="connsiteY9" fmla="*/ 6014 h 10000"/>
              <a:gd name="connsiteX10" fmla="*/ 3892 w 10000"/>
              <a:gd name="connsiteY10" fmla="*/ 6409 h 10000"/>
              <a:gd name="connsiteX11" fmla="*/ 4212 w 10000"/>
              <a:gd name="connsiteY11" fmla="*/ 6910 h 10000"/>
              <a:gd name="connsiteX12" fmla="*/ 4422 w 10000"/>
              <a:gd name="connsiteY12" fmla="*/ 7244 h 10000"/>
              <a:gd name="connsiteX13" fmla="*/ 4555 w 10000"/>
              <a:gd name="connsiteY13" fmla="*/ 7441 h 10000"/>
              <a:gd name="connsiteX14" fmla="*/ 4629 w 10000"/>
              <a:gd name="connsiteY14" fmla="*/ 7570 h 10000"/>
              <a:gd name="connsiteX15" fmla="*/ 5472 w 10000"/>
              <a:gd name="connsiteY15" fmla="*/ 8026 h 10000"/>
              <a:gd name="connsiteX16" fmla="*/ 8654 w 10000"/>
              <a:gd name="connsiteY16" fmla="*/ 9605 h 10000"/>
              <a:gd name="connsiteX17" fmla="*/ 9463 w 10000"/>
              <a:gd name="connsiteY17" fmla="*/ 10000 h 10000"/>
              <a:gd name="connsiteX18" fmla="*/ 9468 w 10000"/>
              <a:gd name="connsiteY18" fmla="*/ 9985 h 10000"/>
              <a:gd name="connsiteX19" fmla="*/ 9559 w 10000"/>
              <a:gd name="connsiteY19" fmla="*/ 8785 h 10000"/>
              <a:gd name="connsiteX20" fmla="*/ 9996 w 10000"/>
              <a:gd name="connsiteY20" fmla="*/ 3037 h 10000"/>
              <a:gd name="connsiteX21" fmla="*/ 9998 w 10000"/>
              <a:gd name="connsiteY21" fmla="*/ 2976 h 10000"/>
              <a:gd name="connsiteX22" fmla="*/ 10000 w 10000"/>
              <a:gd name="connsiteY22" fmla="*/ 2863 h 10000"/>
              <a:gd name="connsiteX23" fmla="*/ 9541 w 10000"/>
              <a:gd name="connsiteY23" fmla="*/ 1557 h 10000"/>
              <a:gd name="connsiteX24" fmla="*/ 9080 w 10000"/>
              <a:gd name="connsiteY24" fmla="*/ 1511 h 10000"/>
              <a:gd name="connsiteX25" fmla="*/ 8597 w 10000"/>
              <a:gd name="connsiteY25" fmla="*/ 1579 h 10000"/>
              <a:gd name="connsiteX26" fmla="*/ 8040 w 10000"/>
              <a:gd name="connsiteY26" fmla="*/ 1792 h 10000"/>
              <a:gd name="connsiteX27" fmla="*/ 7432 w 10000"/>
              <a:gd name="connsiteY27" fmla="*/ 2232 h 10000"/>
              <a:gd name="connsiteX28" fmla="*/ 6824 w 10000"/>
              <a:gd name="connsiteY28" fmla="*/ 2855 h 10000"/>
              <a:gd name="connsiteX29" fmla="*/ 6209 w 10000"/>
              <a:gd name="connsiteY29" fmla="*/ 3614 h 10000"/>
              <a:gd name="connsiteX30" fmla="*/ 5723 w 10000"/>
              <a:gd name="connsiteY30" fmla="*/ 4229 h 10000"/>
              <a:gd name="connsiteX31" fmla="*/ 5363 w 10000"/>
              <a:gd name="connsiteY31" fmla="*/ 4685 h 10000"/>
              <a:gd name="connsiteX32" fmla="*/ 5002 w 10000"/>
              <a:gd name="connsiteY32" fmla="*/ 5140 h 10000"/>
              <a:gd name="connsiteX33" fmla="*/ 4818 w 10000"/>
              <a:gd name="connsiteY33" fmla="*/ 5383 h 10000"/>
              <a:gd name="connsiteX34" fmla="*/ 4683 w 10000"/>
              <a:gd name="connsiteY34" fmla="*/ 5505 h 10000"/>
              <a:gd name="connsiteX35" fmla="*/ 4520 w 10000"/>
              <a:gd name="connsiteY35" fmla="*/ 5558 h 10000"/>
              <a:gd name="connsiteX36" fmla="*/ 4345 w 10000"/>
              <a:gd name="connsiteY36" fmla="*/ 5558 h 10000"/>
              <a:gd name="connsiteX37" fmla="*/ 4219 w 10000"/>
              <a:gd name="connsiteY37" fmla="*/ 5520 h 10000"/>
              <a:gd name="connsiteX38" fmla="*/ 4110 w 10000"/>
              <a:gd name="connsiteY38" fmla="*/ 5414 h 10000"/>
              <a:gd name="connsiteX39" fmla="*/ 4015 w 10000"/>
              <a:gd name="connsiteY39" fmla="*/ 5338 h 10000"/>
              <a:gd name="connsiteX40" fmla="*/ 3940 w 10000"/>
              <a:gd name="connsiteY40" fmla="*/ 5232 h 10000"/>
              <a:gd name="connsiteX41" fmla="*/ 3703 w 10000"/>
              <a:gd name="connsiteY41" fmla="*/ 4692 h 10000"/>
              <a:gd name="connsiteX42" fmla="*/ 3355 w 10000"/>
              <a:gd name="connsiteY42" fmla="*/ 3721 h 10000"/>
              <a:gd name="connsiteX43" fmla="*/ 3140 w 10000"/>
              <a:gd name="connsiteY43" fmla="*/ 3090 h 10000"/>
              <a:gd name="connsiteX44" fmla="*/ 3004 w 10000"/>
              <a:gd name="connsiteY44" fmla="*/ 2680 h 10000"/>
              <a:gd name="connsiteX45" fmla="*/ 2891 w 10000"/>
              <a:gd name="connsiteY45" fmla="*/ 2415 h 10000"/>
              <a:gd name="connsiteX46" fmla="*/ 2754 w 10000"/>
              <a:gd name="connsiteY46" fmla="*/ 2225 h 10000"/>
              <a:gd name="connsiteX47" fmla="*/ 2571 w 10000"/>
              <a:gd name="connsiteY47" fmla="*/ 2020 h 10000"/>
              <a:gd name="connsiteX48" fmla="*/ 2169 w 10000"/>
              <a:gd name="connsiteY48" fmla="*/ 1739 h 10000"/>
              <a:gd name="connsiteX49" fmla="*/ 1195 w 10000"/>
              <a:gd name="connsiteY49" fmla="*/ 1040 h 10000"/>
              <a:gd name="connsiteX50" fmla="*/ 548 w 10000"/>
              <a:gd name="connsiteY50" fmla="*/ 433 h 10000"/>
              <a:gd name="connsiteX51" fmla="*/ 314 w 10000"/>
              <a:gd name="connsiteY51" fmla="*/ 190 h 10000"/>
              <a:gd name="connsiteX52" fmla="*/ 203 w 10000"/>
              <a:gd name="connsiteY52" fmla="*/ 68 h 10000"/>
              <a:gd name="connsiteX53" fmla="*/ 156 w 10000"/>
              <a:gd name="connsiteY53" fmla="*/ 15 h 10000"/>
              <a:gd name="connsiteX54" fmla="*/ 142 w 10000"/>
              <a:gd name="connsiteY54" fmla="*/ 0 h 10000"/>
              <a:gd name="connsiteX55" fmla="*/ 129 w 10000"/>
              <a:gd name="connsiteY55" fmla="*/ 8 h 10000"/>
              <a:gd name="connsiteX56" fmla="*/ 114 w 10000"/>
              <a:gd name="connsiteY56" fmla="*/ 61 h 10000"/>
              <a:gd name="connsiteX57" fmla="*/ 81 w 10000"/>
              <a:gd name="connsiteY57" fmla="*/ 304 h 10000"/>
              <a:gd name="connsiteX58" fmla="*/ 18 w 10000"/>
              <a:gd name="connsiteY58" fmla="*/ 767 h 10000"/>
              <a:gd name="connsiteX59" fmla="*/ 2 w 10000"/>
              <a:gd name="connsiteY59" fmla="*/ 888 h 10000"/>
              <a:gd name="connsiteX60" fmla="*/ 0 w 10000"/>
              <a:gd name="connsiteY60" fmla="*/ 896 h 10000"/>
              <a:gd name="connsiteX61" fmla="*/ 171 w 10000"/>
              <a:gd name="connsiteY61" fmla="*/ 1078 h 10000"/>
              <a:gd name="connsiteX0" fmla="*/ 171 w 9998"/>
              <a:gd name="connsiteY0" fmla="*/ 1078 h 10000"/>
              <a:gd name="connsiteX1" fmla="*/ 1006 w 9998"/>
              <a:gd name="connsiteY1" fmla="*/ 1853 h 10000"/>
              <a:gd name="connsiteX2" fmla="*/ 1823 w 9998"/>
              <a:gd name="connsiteY2" fmla="*/ 2468 h 10000"/>
              <a:gd name="connsiteX3" fmla="*/ 2331 w 9998"/>
              <a:gd name="connsiteY3" fmla="*/ 2832 h 10000"/>
              <a:gd name="connsiteX4" fmla="*/ 2559 w 9998"/>
              <a:gd name="connsiteY4" fmla="*/ 3022 h 10000"/>
              <a:gd name="connsiteX5" fmla="*/ 2775 w 9998"/>
              <a:gd name="connsiteY5" fmla="*/ 3424 h 10000"/>
              <a:gd name="connsiteX6" fmla="*/ 3052 w 9998"/>
              <a:gd name="connsiteY6" fmla="*/ 4237 h 10000"/>
              <a:gd name="connsiteX7" fmla="*/ 3362 w 9998"/>
              <a:gd name="connsiteY7" fmla="*/ 5095 h 10000"/>
              <a:gd name="connsiteX8" fmla="*/ 3478 w 9998"/>
              <a:gd name="connsiteY8" fmla="*/ 5459 h 10000"/>
              <a:gd name="connsiteX9" fmla="*/ 3677 w 9998"/>
              <a:gd name="connsiteY9" fmla="*/ 6014 h 10000"/>
              <a:gd name="connsiteX10" fmla="*/ 3892 w 9998"/>
              <a:gd name="connsiteY10" fmla="*/ 6409 h 10000"/>
              <a:gd name="connsiteX11" fmla="*/ 4212 w 9998"/>
              <a:gd name="connsiteY11" fmla="*/ 6910 h 10000"/>
              <a:gd name="connsiteX12" fmla="*/ 4422 w 9998"/>
              <a:gd name="connsiteY12" fmla="*/ 7244 h 10000"/>
              <a:gd name="connsiteX13" fmla="*/ 4555 w 9998"/>
              <a:gd name="connsiteY13" fmla="*/ 7441 h 10000"/>
              <a:gd name="connsiteX14" fmla="*/ 4629 w 9998"/>
              <a:gd name="connsiteY14" fmla="*/ 7570 h 10000"/>
              <a:gd name="connsiteX15" fmla="*/ 5472 w 9998"/>
              <a:gd name="connsiteY15" fmla="*/ 8026 h 10000"/>
              <a:gd name="connsiteX16" fmla="*/ 8654 w 9998"/>
              <a:gd name="connsiteY16" fmla="*/ 9605 h 10000"/>
              <a:gd name="connsiteX17" fmla="*/ 9463 w 9998"/>
              <a:gd name="connsiteY17" fmla="*/ 10000 h 10000"/>
              <a:gd name="connsiteX18" fmla="*/ 9468 w 9998"/>
              <a:gd name="connsiteY18" fmla="*/ 9985 h 10000"/>
              <a:gd name="connsiteX19" fmla="*/ 9559 w 9998"/>
              <a:gd name="connsiteY19" fmla="*/ 8785 h 10000"/>
              <a:gd name="connsiteX20" fmla="*/ 9996 w 9998"/>
              <a:gd name="connsiteY20" fmla="*/ 3037 h 10000"/>
              <a:gd name="connsiteX21" fmla="*/ 9998 w 9998"/>
              <a:gd name="connsiteY21" fmla="*/ 2976 h 10000"/>
              <a:gd name="connsiteX22" fmla="*/ 9541 w 9998"/>
              <a:gd name="connsiteY22" fmla="*/ 1557 h 10000"/>
              <a:gd name="connsiteX23" fmla="*/ 9080 w 9998"/>
              <a:gd name="connsiteY23" fmla="*/ 1511 h 10000"/>
              <a:gd name="connsiteX24" fmla="*/ 8597 w 9998"/>
              <a:gd name="connsiteY24" fmla="*/ 1579 h 10000"/>
              <a:gd name="connsiteX25" fmla="*/ 8040 w 9998"/>
              <a:gd name="connsiteY25" fmla="*/ 1792 h 10000"/>
              <a:gd name="connsiteX26" fmla="*/ 7432 w 9998"/>
              <a:gd name="connsiteY26" fmla="*/ 2232 h 10000"/>
              <a:gd name="connsiteX27" fmla="*/ 6824 w 9998"/>
              <a:gd name="connsiteY27" fmla="*/ 2855 h 10000"/>
              <a:gd name="connsiteX28" fmla="*/ 6209 w 9998"/>
              <a:gd name="connsiteY28" fmla="*/ 3614 h 10000"/>
              <a:gd name="connsiteX29" fmla="*/ 5723 w 9998"/>
              <a:gd name="connsiteY29" fmla="*/ 4229 h 10000"/>
              <a:gd name="connsiteX30" fmla="*/ 5363 w 9998"/>
              <a:gd name="connsiteY30" fmla="*/ 4685 h 10000"/>
              <a:gd name="connsiteX31" fmla="*/ 5002 w 9998"/>
              <a:gd name="connsiteY31" fmla="*/ 5140 h 10000"/>
              <a:gd name="connsiteX32" fmla="*/ 4818 w 9998"/>
              <a:gd name="connsiteY32" fmla="*/ 5383 h 10000"/>
              <a:gd name="connsiteX33" fmla="*/ 4683 w 9998"/>
              <a:gd name="connsiteY33" fmla="*/ 5505 h 10000"/>
              <a:gd name="connsiteX34" fmla="*/ 4520 w 9998"/>
              <a:gd name="connsiteY34" fmla="*/ 5558 h 10000"/>
              <a:gd name="connsiteX35" fmla="*/ 4345 w 9998"/>
              <a:gd name="connsiteY35" fmla="*/ 5558 h 10000"/>
              <a:gd name="connsiteX36" fmla="*/ 4219 w 9998"/>
              <a:gd name="connsiteY36" fmla="*/ 5520 h 10000"/>
              <a:gd name="connsiteX37" fmla="*/ 4110 w 9998"/>
              <a:gd name="connsiteY37" fmla="*/ 5414 h 10000"/>
              <a:gd name="connsiteX38" fmla="*/ 4015 w 9998"/>
              <a:gd name="connsiteY38" fmla="*/ 5338 h 10000"/>
              <a:gd name="connsiteX39" fmla="*/ 3940 w 9998"/>
              <a:gd name="connsiteY39" fmla="*/ 5232 h 10000"/>
              <a:gd name="connsiteX40" fmla="*/ 3703 w 9998"/>
              <a:gd name="connsiteY40" fmla="*/ 4692 h 10000"/>
              <a:gd name="connsiteX41" fmla="*/ 3355 w 9998"/>
              <a:gd name="connsiteY41" fmla="*/ 3721 h 10000"/>
              <a:gd name="connsiteX42" fmla="*/ 3140 w 9998"/>
              <a:gd name="connsiteY42" fmla="*/ 3090 h 10000"/>
              <a:gd name="connsiteX43" fmla="*/ 3004 w 9998"/>
              <a:gd name="connsiteY43" fmla="*/ 2680 h 10000"/>
              <a:gd name="connsiteX44" fmla="*/ 2891 w 9998"/>
              <a:gd name="connsiteY44" fmla="*/ 2415 h 10000"/>
              <a:gd name="connsiteX45" fmla="*/ 2754 w 9998"/>
              <a:gd name="connsiteY45" fmla="*/ 2225 h 10000"/>
              <a:gd name="connsiteX46" fmla="*/ 2571 w 9998"/>
              <a:gd name="connsiteY46" fmla="*/ 2020 h 10000"/>
              <a:gd name="connsiteX47" fmla="*/ 2169 w 9998"/>
              <a:gd name="connsiteY47" fmla="*/ 1739 h 10000"/>
              <a:gd name="connsiteX48" fmla="*/ 1195 w 9998"/>
              <a:gd name="connsiteY48" fmla="*/ 1040 h 10000"/>
              <a:gd name="connsiteX49" fmla="*/ 548 w 9998"/>
              <a:gd name="connsiteY49" fmla="*/ 433 h 10000"/>
              <a:gd name="connsiteX50" fmla="*/ 314 w 9998"/>
              <a:gd name="connsiteY50" fmla="*/ 190 h 10000"/>
              <a:gd name="connsiteX51" fmla="*/ 203 w 9998"/>
              <a:gd name="connsiteY51" fmla="*/ 68 h 10000"/>
              <a:gd name="connsiteX52" fmla="*/ 156 w 9998"/>
              <a:gd name="connsiteY52" fmla="*/ 15 h 10000"/>
              <a:gd name="connsiteX53" fmla="*/ 142 w 9998"/>
              <a:gd name="connsiteY53" fmla="*/ 0 h 10000"/>
              <a:gd name="connsiteX54" fmla="*/ 129 w 9998"/>
              <a:gd name="connsiteY54" fmla="*/ 8 h 10000"/>
              <a:gd name="connsiteX55" fmla="*/ 114 w 9998"/>
              <a:gd name="connsiteY55" fmla="*/ 61 h 10000"/>
              <a:gd name="connsiteX56" fmla="*/ 81 w 9998"/>
              <a:gd name="connsiteY56" fmla="*/ 304 h 10000"/>
              <a:gd name="connsiteX57" fmla="*/ 18 w 9998"/>
              <a:gd name="connsiteY57" fmla="*/ 767 h 10000"/>
              <a:gd name="connsiteX58" fmla="*/ 2 w 9998"/>
              <a:gd name="connsiteY58" fmla="*/ 888 h 10000"/>
              <a:gd name="connsiteX59" fmla="*/ 0 w 9998"/>
              <a:gd name="connsiteY59" fmla="*/ 896 h 10000"/>
              <a:gd name="connsiteX60" fmla="*/ 171 w 9998"/>
              <a:gd name="connsiteY60" fmla="*/ 1078 h 10000"/>
              <a:gd name="connsiteX0" fmla="*/ 171 w 9998"/>
              <a:gd name="connsiteY0" fmla="*/ 1078 h 10000"/>
              <a:gd name="connsiteX1" fmla="*/ 1006 w 9998"/>
              <a:gd name="connsiteY1" fmla="*/ 1853 h 10000"/>
              <a:gd name="connsiteX2" fmla="*/ 1823 w 9998"/>
              <a:gd name="connsiteY2" fmla="*/ 2468 h 10000"/>
              <a:gd name="connsiteX3" fmla="*/ 2331 w 9998"/>
              <a:gd name="connsiteY3" fmla="*/ 2832 h 10000"/>
              <a:gd name="connsiteX4" fmla="*/ 2560 w 9998"/>
              <a:gd name="connsiteY4" fmla="*/ 3022 h 10000"/>
              <a:gd name="connsiteX5" fmla="*/ 2776 w 9998"/>
              <a:gd name="connsiteY5" fmla="*/ 3424 h 10000"/>
              <a:gd name="connsiteX6" fmla="*/ 3053 w 9998"/>
              <a:gd name="connsiteY6" fmla="*/ 4237 h 10000"/>
              <a:gd name="connsiteX7" fmla="*/ 3363 w 9998"/>
              <a:gd name="connsiteY7" fmla="*/ 5095 h 10000"/>
              <a:gd name="connsiteX8" fmla="*/ 3479 w 9998"/>
              <a:gd name="connsiteY8" fmla="*/ 5459 h 10000"/>
              <a:gd name="connsiteX9" fmla="*/ 3678 w 9998"/>
              <a:gd name="connsiteY9" fmla="*/ 6014 h 10000"/>
              <a:gd name="connsiteX10" fmla="*/ 3893 w 9998"/>
              <a:gd name="connsiteY10" fmla="*/ 6409 h 10000"/>
              <a:gd name="connsiteX11" fmla="*/ 4213 w 9998"/>
              <a:gd name="connsiteY11" fmla="*/ 6910 h 10000"/>
              <a:gd name="connsiteX12" fmla="*/ 4423 w 9998"/>
              <a:gd name="connsiteY12" fmla="*/ 7244 h 10000"/>
              <a:gd name="connsiteX13" fmla="*/ 4556 w 9998"/>
              <a:gd name="connsiteY13" fmla="*/ 7441 h 10000"/>
              <a:gd name="connsiteX14" fmla="*/ 4630 w 9998"/>
              <a:gd name="connsiteY14" fmla="*/ 7570 h 10000"/>
              <a:gd name="connsiteX15" fmla="*/ 5473 w 9998"/>
              <a:gd name="connsiteY15" fmla="*/ 8026 h 10000"/>
              <a:gd name="connsiteX16" fmla="*/ 8656 w 9998"/>
              <a:gd name="connsiteY16" fmla="*/ 9605 h 10000"/>
              <a:gd name="connsiteX17" fmla="*/ 9465 w 9998"/>
              <a:gd name="connsiteY17" fmla="*/ 10000 h 10000"/>
              <a:gd name="connsiteX18" fmla="*/ 9470 w 9998"/>
              <a:gd name="connsiteY18" fmla="*/ 9985 h 10000"/>
              <a:gd name="connsiteX19" fmla="*/ 9561 w 9998"/>
              <a:gd name="connsiteY19" fmla="*/ 8785 h 10000"/>
              <a:gd name="connsiteX20" fmla="*/ 9998 w 9998"/>
              <a:gd name="connsiteY20" fmla="*/ 3037 h 10000"/>
              <a:gd name="connsiteX21" fmla="*/ 9543 w 9998"/>
              <a:gd name="connsiteY21" fmla="*/ 1557 h 10000"/>
              <a:gd name="connsiteX22" fmla="*/ 9082 w 9998"/>
              <a:gd name="connsiteY22" fmla="*/ 1511 h 10000"/>
              <a:gd name="connsiteX23" fmla="*/ 8599 w 9998"/>
              <a:gd name="connsiteY23" fmla="*/ 1579 h 10000"/>
              <a:gd name="connsiteX24" fmla="*/ 8042 w 9998"/>
              <a:gd name="connsiteY24" fmla="*/ 1792 h 10000"/>
              <a:gd name="connsiteX25" fmla="*/ 7433 w 9998"/>
              <a:gd name="connsiteY25" fmla="*/ 2232 h 10000"/>
              <a:gd name="connsiteX26" fmla="*/ 6825 w 9998"/>
              <a:gd name="connsiteY26" fmla="*/ 2855 h 10000"/>
              <a:gd name="connsiteX27" fmla="*/ 6210 w 9998"/>
              <a:gd name="connsiteY27" fmla="*/ 3614 h 10000"/>
              <a:gd name="connsiteX28" fmla="*/ 5724 w 9998"/>
              <a:gd name="connsiteY28" fmla="*/ 4229 h 10000"/>
              <a:gd name="connsiteX29" fmla="*/ 5364 w 9998"/>
              <a:gd name="connsiteY29" fmla="*/ 4685 h 10000"/>
              <a:gd name="connsiteX30" fmla="*/ 5003 w 9998"/>
              <a:gd name="connsiteY30" fmla="*/ 5140 h 10000"/>
              <a:gd name="connsiteX31" fmla="*/ 4819 w 9998"/>
              <a:gd name="connsiteY31" fmla="*/ 5383 h 10000"/>
              <a:gd name="connsiteX32" fmla="*/ 4684 w 9998"/>
              <a:gd name="connsiteY32" fmla="*/ 5505 h 10000"/>
              <a:gd name="connsiteX33" fmla="*/ 4521 w 9998"/>
              <a:gd name="connsiteY33" fmla="*/ 5558 h 10000"/>
              <a:gd name="connsiteX34" fmla="*/ 4346 w 9998"/>
              <a:gd name="connsiteY34" fmla="*/ 5558 h 10000"/>
              <a:gd name="connsiteX35" fmla="*/ 4220 w 9998"/>
              <a:gd name="connsiteY35" fmla="*/ 5520 h 10000"/>
              <a:gd name="connsiteX36" fmla="*/ 4111 w 9998"/>
              <a:gd name="connsiteY36" fmla="*/ 5414 h 10000"/>
              <a:gd name="connsiteX37" fmla="*/ 4016 w 9998"/>
              <a:gd name="connsiteY37" fmla="*/ 5338 h 10000"/>
              <a:gd name="connsiteX38" fmla="*/ 3941 w 9998"/>
              <a:gd name="connsiteY38" fmla="*/ 5232 h 10000"/>
              <a:gd name="connsiteX39" fmla="*/ 3704 w 9998"/>
              <a:gd name="connsiteY39" fmla="*/ 4692 h 10000"/>
              <a:gd name="connsiteX40" fmla="*/ 3356 w 9998"/>
              <a:gd name="connsiteY40" fmla="*/ 3721 h 10000"/>
              <a:gd name="connsiteX41" fmla="*/ 3141 w 9998"/>
              <a:gd name="connsiteY41" fmla="*/ 3090 h 10000"/>
              <a:gd name="connsiteX42" fmla="*/ 3005 w 9998"/>
              <a:gd name="connsiteY42" fmla="*/ 2680 h 10000"/>
              <a:gd name="connsiteX43" fmla="*/ 2892 w 9998"/>
              <a:gd name="connsiteY43" fmla="*/ 2415 h 10000"/>
              <a:gd name="connsiteX44" fmla="*/ 2755 w 9998"/>
              <a:gd name="connsiteY44" fmla="*/ 2225 h 10000"/>
              <a:gd name="connsiteX45" fmla="*/ 2572 w 9998"/>
              <a:gd name="connsiteY45" fmla="*/ 2020 h 10000"/>
              <a:gd name="connsiteX46" fmla="*/ 2169 w 9998"/>
              <a:gd name="connsiteY46" fmla="*/ 1739 h 10000"/>
              <a:gd name="connsiteX47" fmla="*/ 1195 w 9998"/>
              <a:gd name="connsiteY47" fmla="*/ 1040 h 10000"/>
              <a:gd name="connsiteX48" fmla="*/ 548 w 9998"/>
              <a:gd name="connsiteY48" fmla="*/ 433 h 10000"/>
              <a:gd name="connsiteX49" fmla="*/ 314 w 9998"/>
              <a:gd name="connsiteY49" fmla="*/ 190 h 10000"/>
              <a:gd name="connsiteX50" fmla="*/ 203 w 9998"/>
              <a:gd name="connsiteY50" fmla="*/ 68 h 10000"/>
              <a:gd name="connsiteX51" fmla="*/ 156 w 9998"/>
              <a:gd name="connsiteY51" fmla="*/ 15 h 10000"/>
              <a:gd name="connsiteX52" fmla="*/ 142 w 9998"/>
              <a:gd name="connsiteY52" fmla="*/ 0 h 10000"/>
              <a:gd name="connsiteX53" fmla="*/ 129 w 9998"/>
              <a:gd name="connsiteY53" fmla="*/ 8 h 10000"/>
              <a:gd name="connsiteX54" fmla="*/ 114 w 9998"/>
              <a:gd name="connsiteY54" fmla="*/ 61 h 10000"/>
              <a:gd name="connsiteX55" fmla="*/ 81 w 9998"/>
              <a:gd name="connsiteY55" fmla="*/ 304 h 10000"/>
              <a:gd name="connsiteX56" fmla="*/ 18 w 9998"/>
              <a:gd name="connsiteY56" fmla="*/ 767 h 10000"/>
              <a:gd name="connsiteX57" fmla="*/ 2 w 9998"/>
              <a:gd name="connsiteY57" fmla="*/ 888 h 10000"/>
              <a:gd name="connsiteX58" fmla="*/ 0 w 9998"/>
              <a:gd name="connsiteY58" fmla="*/ 896 h 10000"/>
              <a:gd name="connsiteX59" fmla="*/ 171 w 9998"/>
              <a:gd name="connsiteY59" fmla="*/ 1078 h 10000"/>
              <a:gd name="connsiteX0" fmla="*/ 171 w 10000"/>
              <a:gd name="connsiteY0" fmla="*/ 1078 h 10000"/>
              <a:gd name="connsiteX1" fmla="*/ 1006 w 10000"/>
              <a:gd name="connsiteY1" fmla="*/ 1853 h 10000"/>
              <a:gd name="connsiteX2" fmla="*/ 1823 w 10000"/>
              <a:gd name="connsiteY2" fmla="*/ 2468 h 10000"/>
              <a:gd name="connsiteX3" fmla="*/ 2331 w 10000"/>
              <a:gd name="connsiteY3" fmla="*/ 2832 h 10000"/>
              <a:gd name="connsiteX4" fmla="*/ 2561 w 10000"/>
              <a:gd name="connsiteY4" fmla="*/ 3022 h 10000"/>
              <a:gd name="connsiteX5" fmla="*/ 2777 w 10000"/>
              <a:gd name="connsiteY5" fmla="*/ 3424 h 10000"/>
              <a:gd name="connsiteX6" fmla="*/ 3054 w 10000"/>
              <a:gd name="connsiteY6" fmla="*/ 4237 h 10000"/>
              <a:gd name="connsiteX7" fmla="*/ 3364 w 10000"/>
              <a:gd name="connsiteY7" fmla="*/ 5095 h 10000"/>
              <a:gd name="connsiteX8" fmla="*/ 3480 w 10000"/>
              <a:gd name="connsiteY8" fmla="*/ 5459 h 10000"/>
              <a:gd name="connsiteX9" fmla="*/ 3679 w 10000"/>
              <a:gd name="connsiteY9" fmla="*/ 6014 h 10000"/>
              <a:gd name="connsiteX10" fmla="*/ 3894 w 10000"/>
              <a:gd name="connsiteY10" fmla="*/ 6409 h 10000"/>
              <a:gd name="connsiteX11" fmla="*/ 4214 w 10000"/>
              <a:gd name="connsiteY11" fmla="*/ 6910 h 10000"/>
              <a:gd name="connsiteX12" fmla="*/ 4424 w 10000"/>
              <a:gd name="connsiteY12" fmla="*/ 7244 h 10000"/>
              <a:gd name="connsiteX13" fmla="*/ 4557 w 10000"/>
              <a:gd name="connsiteY13" fmla="*/ 7441 h 10000"/>
              <a:gd name="connsiteX14" fmla="*/ 4631 w 10000"/>
              <a:gd name="connsiteY14" fmla="*/ 7570 h 10000"/>
              <a:gd name="connsiteX15" fmla="*/ 5474 w 10000"/>
              <a:gd name="connsiteY15" fmla="*/ 8026 h 10000"/>
              <a:gd name="connsiteX16" fmla="*/ 8658 w 10000"/>
              <a:gd name="connsiteY16" fmla="*/ 9605 h 10000"/>
              <a:gd name="connsiteX17" fmla="*/ 9467 w 10000"/>
              <a:gd name="connsiteY17" fmla="*/ 10000 h 10000"/>
              <a:gd name="connsiteX18" fmla="*/ 9472 w 10000"/>
              <a:gd name="connsiteY18" fmla="*/ 9985 h 10000"/>
              <a:gd name="connsiteX19" fmla="*/ 10000 w 10000"/>
              <a:gd name="connsiteY19" fmla="*/ 3037 h 10000"/>
              <a:gd name="connsiteX20" fmla="*/ 9545 w 10000"/>
              <a:gd name="connsiteY20" fmla="*/ 1557 h 10000"/>
              <a:gd name="connsiteX21" fmla="*/ 9084 w 10000"/>
              <a:gd name="connsiteY21" fmla="*/ 1511 h 10000"/>
              <a:gd name="connsiteX22" fmla="*/ 8601 w 10000"/>
              <a:gd name="connsiteY22" fmla="*/ 1579 h 10000"/>
              <a:gd name="connsiteX23" fmla="*/ 8044 w 10000"/>
              <a:gd name="connsiteY23" fmla="*/ 1792 h 10000"/>
              <a:gd name="connsiteX24" fmla="*/ 7434 w 10000"/>
              <a:gd name="connsiteY24" fmla="*/ 2232 h 10000"/>
              <a:gd name="connsiteX25" fmla="*/ 6826 w 10000"/>
              <a:gd name="connsiteY25" fmla="*/ 2855 h 10000"/>
              <a:gd name="connsiteX26" fmla="*/ 6211 w 10000"/>
              <a:gd name="connsiteY26" fmla="*/ 3614 h 10000"/>
              <a:gd name="connsiteX27" fmla="*/ 5725 w 10000"/>
              <a:gd name="connsiteY27" fmla="*/ 4229 h 10000"/>
              <a:gd name="connsiteX28" fmla="*/ 5365 w 10000"/>
              <a:gd name="connsiteY28" fmla="*/ 4685 h 10000"/>
              <a:gd name="connsiteX29" fmla="*/ 5004 w 10000"/>
              <a:gd name="connsiteY29" fmla="*/ 5140 h 10000"/>
              <a:gd name="connsiteX30" fmla="*/ 4820 w 10000"/>
              <a:gd name="connsiteY30" fmla="*/ 5383 h 10000"/>
              <a:gd name="connsiteX31" fmla="*/ 4685 w 10000"/>
              <a:gd name="connsiteY31" fmla="*/ 5505 h 10000"/>
              <a:gd name="connsiteX32" fmla="*/ 4522 w 10000"/>
              <a:gd name="connsiteY32" fmla="*/ 5558 h 10000"/>
              <a:gd name="connsiteX33" fmla="*/ 4347 w 10000"/>
              <a:gd name="connsiteY33" fmla="*/ 5558 h 10000"/>
              <a:gd name="connsiteX34" fmla="*/ 4221 w 10000"/>
              <a:gd name="connsiteY34" fmla="*/ 5520 h 10000"/>
              <a:gd name="connsiteX35" fmla="*/ 4112 w 10000"/>
              <a:gd name="connsiteY35" fmla="*/ 5414 h 10000"/>
              <a:gd name="connsiteX36" fmla="*/ 4017 w 10000"/>
              <a:gd name="connsiteY36" fmla="*/ 5338 h 10000"/>
              <a:gd name="connsiteX37" fmla="*/ 3942 w 10000"/>
              <a:gd name="connsiteY37" fmla="*/ 5232 h 10000"/>
              <a:gd name="connsiteX38" fmla="*/ 3705 w 10000"/>
              <a:gd name="connsiteY38" fmla="*/ 4692 h 10000"/>
              <a:gd name="connsiteX39" fmla="*/ 3357 w 10000"/>
              <a:gd name="connsiteY39" fmla="*/ 3721 h 10000"/>
              <a:gd name="connsiteX40" fmla="*/ 3142 w 10000"/>
              <a:gd name="connsiteY40" fmla="*/ 3090 h 10000"/>
              <a:gd name="connsiteX41" fmla="*/ 3006 w 10000"/>
              <a:gd name="connsiteY41" fmla="*/ 2680 h 10000"/>
              <a:gd name="connsiteX42" fmla="*/ 2893 w 10000"/>
              <a:gd name="connsiteY42" fmla="*/ 2415 h 10000"/>
              <a:gd name="connsiteX43" fmla="*/ 2756 w 10000"/>
              <a:gd name="connsiteY43" fmla="*/ 2225 h 10000"/>
              <a:gd name="connsiteX44" fmla="*/ 2573 w 10000"/>
              <a:gd name="connsiteY44" fmla="*/ 2020 h 10000"/>
              <a:gd name="connsiteX45" fmla="*/ 2169 w 10000"/>
              <a:gd name="connsiteY45" fmla="*/ 1739 h 10000"/>
              <a:gd name="connsiteX46" fmla="*/ 1195 w 10000"/>
              <a:gd name="connsiteY46" fmla="*/ 1040 h 10000"/>
              <a:gd name="connsiteX47" fmla="*/ 548 w 10000"/>
              <a:gd name="connsiteY47" fmla="*/ 433 h 10000"/>
              <a:gd name="connsiteX48" fmla="*/ 314 w 10000"/>
              <a:gd name="connsiteY48" fmla="*/ 190 h 10000"/>
              <a:gd name="connsiteX49" fmla="*/ 203 w 10000"/>
              <a:gd name="connsiteY49" fmla="*/ 68 h 10000"/>
              <a:gd name="connsiteX50" fmla="*/ 156 w 10000"/>
              <a:gd name="connsiteY50" fmla="*/ 15 h 10000"/>
              <a:gd name="connsiteX51" fmla="*/ 142 w 10000"/>
              <a:gd name="connsiteY51" fmla="*/ 0 h 10000"/>
              <a:gd name="connsiteX52" fmla="*/ 129 w 10000"/>
              <a:gd name="connsiteY52" fmla="*/ 8 h 10000"/>
              <a:gd name="connsiteX53" fmla="*/ 114 w 10000"/>
              <a:gd name="connsiteY53" fmla="*/ 61 h 10000"/>
              <a:gd name="connsiteX54" fmla="*/ 81 w 10000"/>
              <a:gd name="connsiteY54" fmla="*/ 304 h 10000"/>
              <a:gd name="connsiteX55" fmla="*/ 18 w 10000"/>
              <a:gd name="connsiteY55" fmla="*/ 767 h 10000"/>
              <a:gd name="connsiteX56" fmla="*/ 2 w 10000"/>
              <a:gd name="connsiteY56" fmla="*/ 888 h 10000"/>
              <a:gd name="connsiteX57" fmla="*/ 0 w 10000"/>
              <a:gd name="connsiteY57" fmla="*/ 896 h 10000"/>
              <a:gd name="connsiteX58" fmla="*/ 171 w 10000"/>
              <a:gd name="connsiteY58" fmla="*/ 1078 h 10000"/>
              <a:gd name="connsiteX0" fmla="*/ 171 w 9563"/>
              <a:gd name="connsiteY0" fmla="*/ 1078 h 10000"/>
              <a:gd name="connsiteX1" fmla="*/ 1006 w 9563"/>
              <a:gd name="connsiteY1" fmla="*/ 1853 h 10000"/>
              <a:gd name="connsiteX2" fmla="*/ 1823 w 9563"/>
              <a:gd name="connsiteY2" fmla="*/ 2468 h 10000"/>
              <a:gd name="connsiteX3" fmla="*/ 2331 w 9563"/>
              <a:gd name="connsiteY3" fmla="*/ 2832 h 10000"/>
              <a:gd name="connsiteX4" fmla="*/ 2561 w 9563"/>
              <a:gd name="connsiteY4" fmla="*/ 3022 h 10000"/>
              <a:gd name="connsiteX5" fmla="*/ 2777 w 9563"/>
              <a:gd name="connsiteY5" fmla="*/ 3424 h 10000"/>
              <a:gd name="connsiteX6" fmla="*/ 3054 w 9563"/>
              <a:gd name="connsiteY6" fmla="*/ 4237 h 10000"/>
              <a:gd name="connsiteX7" fmla="*/ 3364 w 9563"/>
              <a:gd name="connsiteY7" fmla="*/ 5095 h 10000"/>
              <a:gd name="connsiteX8" fmla="*/ 3480 w 9563"/>
              <a:gd name="connsiteY8" fmla="*/ 5459 h 10000"/>
              <a:gd name="connsiteX9" fmla="*/ 3679 w 9563"/>
              <a:gd name="connsiteY9" fmla="*/ 6014 h 10000"/>
              <a:gd name="connsiteX10" fmla="*/ 3894 w 9563"/>
              <a:gd name="connsiteY10" fmla="*/ 6409 h 10000"/>
              <a:gd name="connsiteX11" fmla="*/ 4214 w 9563"/>
              <a:gd name="connsiteY11" fmla="*/ 6910 h 10000"/>
              <a:gd name="connsiteX12" fmla="*/ 4424 w 9563"/>
              <a:gd name="connsiteY12" fmla="*/ 7244 h 10000"/>
              <a:gd name="connsiteX13" fmla="*/ 4557 w 9563"/>
              <a:gd name="connsiteY13" fmla="*/ 7441 h 10000"/>
              <a:gd name="connsiteX14" fmla="*/ 4631 w 9563"/>
              <a:gd name="connsiteY14" fmla="*/ 7570 h 10000"/>
              <a:gd name="connsiteX15" fmla="*/ 5474 w 9563"/>
              <a:gd name="connsiteY15" fmla="*/ 8026 h 10000"/>
              <a:gd name="connsiteX16" fmla="*/ 8658 w 9563"/>
              <a:gd name="connsiteY16" fmla="*/ 9605 h 10000"/>
              <a:gd name="connsiteX17" fmla="*/ 9467 w 9563"/>
              <a:gd name="connsiteY17" fmla="*/ 10000 h 10000"/>
              <a:gd name="connsiteX18" fmla="*/ 9472 w 9563"/>
              <a:gd name="connsiteY18" fmla="*/ 9985 h 10000"/>
              <a:gd name="connsiteX19" fmla="*/ 9545 w 9563"/>
              <a:gd name="connsiteY19" fmla="*/ 1557 h 10000"/>
              <a:gd name="connsiteX20" fmla="*/ 9084 w 9563"/>
              <a:gd name="connsiteY20" fmla="*/ 1511 h 10000"/>
              <a:gd name="connsiteX21" fmla="*/ 8601 w 9563"/>
              <a:gd name="connsiteY21" fmla="*/ 1579 h 10000"/>
              <a:gd name="connsiteX22" fmla="*/ 8044 w 9563"/>
              <a:gd name="connsiteY22" fmla="*/ 1792 h 10000"/>
              <a:gd name="connsiteX23" fmla="*/ 7434 w 9563"/>
              <a:gd name="connsiteY23" fmla="*/ 2232 h 10000"/>
              <a:gd name="connsiteX24" fmla="*/ 6826 w 9563"/>
              <a:gd name="connsiteY24" fmla="*/ 2855 h 10000"/>
              <a:gd name="connsiteX25" fmla="*/ 6211 w 9563"/>
              <a:gd name="connsiteY25" fmla="*/ 3614 h 10000"/>
              <a:gd name="connsiteX26" fmla="*/ 5725 w 9563"/>
              <a:gd name="connsiteY26" fmla="*/ 4229 h 10000"/>
              <a:gd name="connsiteX27" fmla="*/ 5365 w 9563"/>
              <a:gd name="connsiteY27" fmla="*/ 4685 h 10000"/>
              <a:gd name="connsiteX28" fmla="*/ 5004 w 9563"/>
              <a:gd name="connsiteY28" fmla="*/ 5140 h 10000"/>
              <a:gd name="connsiteX29" fmla="*/ 4820 w 9563"/>
              <a:gd name="connsiteY29" fmla="*/ 5383 h 10000"/>
              <a:gd name="connsiteX30" fmla="*/ 4685 w 9563"/>
              <a:gd name="connsiteY30" fmla="*/ 5505 h 10000"/>
              <a:gd name="connsiteX31" fmla="*/ 4522 w 9563"/>
              <a:gd name="connsiteY31" fmla="*/ 5558 h 10000"/>
              <a:gd name="connsiteX32" fmla="*/ 4347 w 9563"/>
              <a:gd name="connsiteY32" fmla="*/ 5558 h 10000"/>
              <a:gd name="connsiteX33" fmla="*/ 4221 w 9563"/>
              <a:gd name="connsiteY33" fmla="*/ 5520 h 10000"/>
              <a:gd name="connsiteX34" fmla="*/ 4112 w 9563"/>
              <a:gd name="connsiteY34" fmla="*/ 5414 h 10000"/>
              <a:gd name="connsiteX35" fmla="*/ 4017 w 9563"/>
              <a:gd name="connsiteY35" fmla="*/ 5338 h 10000"/>
              <a:gd name="connsiteX36" fmla="*/ 3942 w 9563"/>
              <a:gd name="connsiteY36" fmla="*/ 5232 h 10000"/>
              <a:gd name="connsiteX37" fmla="*/ 3705 w 9563"/>
              <a:gd name="connsiteY37" fmla="*/ 4692 h 10000"/>
              <a:gd name="connsiteX38" fmla="*/ 3357 w 9563"/>
              <a:gd name="connsiteY38" fmla="*/ 3721 h 10000"/>
              <a:gd name="connsiteX39" fmla="*/ 3142 w 9563"/>
              <a:gd name="connsiteY39" fmla="*/ 3090 h 10000"/>
              <a:gd name="connsiteX40" fmla="*/ 3006 w 9563"/>
              <a:gd name="connsiteY40" fmla="*/ 2680 h 10000"/>
              <a:gd name="connsiteX41" fmla="*/ 2893 w 9563"/>
              <a:gd name="connsiteY41" fmla="*/ 2415 h 10000"/>
              <a:gd name="connsiteX42" fmla="*/ 2756 w 9563"/>
              <a:gd name="connsiteY42" fmla="*/ 2225 h 10000"/>
              <a:gd name="connsiteX43" fmla="*/ 2573 w 9563"/>
              <a:gd name="connsiteY43" fmla="*/ 2020 h 10000"/>
              <a:gd name="connsiteX44" fmla="*/ 2169 w 9563"/>
              <a:gd name="connsiteY44" fmla="*/ 1739 h 10000"/>
              <a:gd name="connsiteX45" fmla="*/ 1195 w 9563"/>
              <a:gd name="connsiteY45" fmla="*/ 1040 h 10000"/>
              <a:gd name="connsiteX46" fmla="*/ 548 w 9563"/>
              <a:gd name="connsiteY46" fmla="*/ 433 h 10000"/>
              <a:gd name="connsiteX47" fmla="*/ 314 w 9563"/>
              <a:gd name="connsiteY47" fmla="*/ 190 h 10000"/>
              <a:gd name="connsiteX48" fmla="*/ 203 w 9563"/>
              <a:gd name="connsiteY48" fmla="*/ 68 h 10000"/>
              <a:gd name="connsiteX49" fmla="*/ 156 w 9563"/>
              <a:gd name="connsiteY49" fmla="*/ 15 h 10000"/>
              <a:gd name="connsiteX50" fmla="*/ 142 w 9563"/>
              <a:gd name="connsiteY50" fmla="*/ 0 h 10000"/>
              <a:gd name="connsiteX51" fmla="*/ 129 w 9563"/>
              <a:gd name="connsiteY51" fmla="*/ 8 h 10000"/>
              <a:gd name="connsiteX52" fmla="*/ 114 w 9563"/>
              <a:gd name="connsiteY52" fmla="*/ 61 h 10000"/>
              <a:gd name="connsiteX53" fmla="*/ 81 w 9563"/>
              <a:gd name="connsiteY53" fmla="*/ 304 h 10000"/>
              <a:gd name="connsiteX54" fmla="*/ 18 w 9563"/>
              <a:gd name="connsiteY54" fmla="*/ 767 h 10000"/>
              <a:gd name="connsiteX55" fmla="*/ 2 w 9563"/>
              <a:gd name="connsiteY55" fmla="*/ 888 h 10000"/>
              <a:gd name="connsiteX56" fmla="*/ 0 w 9563"/>
              <a:gd name="connsiteY56" fmla="*/ 896 h 10000"/>
              <a:gd name="connsiteX57" fmla="*/ 171 w 9563"/>
              <a:gd name="connsiteY57" fmla="*/ 1078 h 10000"/>
              <a:gd name="connsiteX0" fmla="*/ 179 w 9905"/>
              <a:gd name="connsiteY0" fmla="*/ 1078 h 10000"/>
              <a:gd name="connsiteX1" fmla="*/ 1052 w 9905"/>
              <a:gd name="connsiteY1" fmla="*/ 1853 h 10000"/>
              <a:gd name="connsiteX2" fmla="*/ 1906 w 9905"/>
              <a:gd name="connsiteY2" fmla="*/ 2468 h 10000"/>
              <a:gd name="connsiteX3" fmla="*/ 2438 w 9905"/>
              <a:gd name="connsiteY3" fmla="*/ 2832 h 10000"/>
              <a:gd name="connsiteX4" fmla="*/ 2678 w 9905"/>
              <a:gd name="connsiteY4" fmla="*/ 3022 h 10000"/>
              <a:gd name="connsiteX5" fmla="*/ 2904 w 9905"/>
              <a:gd name="connsiteY5" fmla="*/ 3424 h 10000"/>
              <a:gd name="connsiteX6" fmla="*/ 3194 w 9905"/>
              <a:gd name="connsiteY6" fmla="*/ 4237 h 10000"/>
              <a:gd name="connsiteX7" fmla="*/ 3518 w 9905"/>
              <a:gd name="connsiteY7" fmla="*/ 5095 h 10000"/>
              <a:gd name="connsiteX8" fmla="*/ 3639 w 9905"/>
              <a:gd name="connsiteY8" fmla="*/ 5459 h 10000"/>
              <a:gd name="connsiteX9" fmla="*/ 3847 w 9905"/>
              <a:gd name="connsiteY9" fmla="*/ 6014 h 10000"/>
              <a:gd name="connsiteX10" fmla="*/ 4072 w 9905"/>
              <a:gd name="connsiteY10" fmla="*/ 6409 h 10000"/>
              <a:gd name="connsiteX11" fmla="*/ 4407 w 9905"/>
              <a:gd name="connsiteY11" fmla="*/ 6910 h 10000"/>
              <a:gd name="connsiteX12" fmla="*/ 4626 w 9905"/>
              <a:gd name="connsiteY12" fmla="*/ 7244 h 10000"/>
              <a:gd name="connsiteX13" fmla="*/ 4765 w 9905"/>
              <a:gd name="connsiteY13" fmla="*/ 7441 h 10000"/>
              <a:gd name="connsiteX14" fmla="*/ 4843 w 9905"/>
              <a:gd name="connsiteY14" fmla="*/ 7570 h 10000"/>
              <a:gd name="connsiteX15" fmla="*/ 5724 w 9905"/>
              <a:gd name="connsiteY15" fmla="*/ 8026 h 10000"/>
              <a:gd name="connsiteX16" fmla="*/ 9054 w 9905"/>
              <a:gd name="connsiteY16" fmla="*/ 9605 h 10000"/>
              <a:gd name="connsiteX17" fmla="*/ 9900 w 9905"/>
              <a:gd name="connsiteY17" fmla="*/ 10000 h 10000"/>
              <a:gd name="connsiteX18" fmla="*/ 9905 w 9905"/>
              <a:gd name="connsiteY18" fmla="*/ 9985 h 10000"/>
              <a:gd name="connsiteX19" fmla="*/ 9499 w 9905"/>
              <a:gd name="connsiteY19" fmla="*/ 1511 h 10000"/>
              <a:gd name="connsiteX20" fmla="*/ 8994 w 9905"/>
              <a:gd name="connsiteY20" fmla="*/ 1579 h 10000"/>
              <a:gd name="connsiteX21" fmla="*/ 8412 w 9905"/>
              <a:gd name="connsiteY21" fmla="*/ 1792 h 10000"/>
              <a:gd name="connsiteX22" fmla="*/ 7774 w 9905"/>
              <a:gd name="connsiteY22" fmla="*/ 2232 h 10000"/>
              <a:gd name="connsiteX23" fmla="*/ 7138 w 9905"/>
              <a:gd name="connsiteY23" fmla="*/ 2855 h 10000"/>
              <a:gd name="connsiteX24" fmla="*/ 6495 w 9905"/>
              <a:gd name="connsiteY24" fmla="*/ 3614 h 10000"/>
              <a:gd name="connsiteX25" fmla="*/ 5987 w 9905"/>
              <a:gd name="connsiteY25" fmla="*/ 4229 h 10000"/>
              <a:gd name="connsiteX26" fmla="*/ 5610 w 9905"/>
              <a:gd name="connsiteY26" fmla="*/ 4685 h 10000"/>
              <a:gd name="connsiteX27" fmla="*/ 5233 w 9905"/>
              <a:gd name="connsiteY27" fmla="*/ 5140 h 10000"/>
              <a:gd name="connsiteX28" fmla="*/ 5040 w 9905"/>
              <a:gd name="connsiteY28" fmla="*/ 5383 h 10000"/>
              <a:gd name="connsiteX29" fmla="*/ 4899 w 9905"/>
              <a:gd name="connsiteY29" fmla="*/ 5505 h 10000"/>
              <a:gd name="connsiteX30" fmla="*/ 4729 w 9905"/>
              <a:gd name="connsiteY30" fmla="*/ 5558 h 10000"/>
              <a:gd name="connsiteX31" fmla="*/ 4546 w 9905"/>
              <a:gd name="connsiteY31" fmla="*/ 5558 h 10000"/>
              <a:gd name="connsiteX32" fmla="*/ 4414 w 9905"/>
              <a:gd name="connsiteY32" fmla="*/ 5520 h 10000"/>
              <a:gd name="connsiteX33" fmla="*/ 4300 w 9905"/>
              <a:gd name="connsiteY33" fmla="*/ 5414 h 10000"/>
              <a:gd name="connsiteX34" fmla="*/ 4201 w 9905"/>
              <a:gd name="connsiteY34" fmla="*/ 5338 h 10000"/>
              <a:gd name="connsiteX35" fmla="*/ 4122 w 9905"/>
              <a:gd name="connsiteY35" fmla="*/ 5232 h 10000"/>
              <a:gd name="connsiteX36" fmla="*/ 3874 w 9905"/>
              <a:gd name="connsiteY36" fmla="*/ 4692 h 10000"/>
              <a:gd name="connsiteX37" fmla="*/ 3510 w 9905"/>
              <a:gd name="connsiteY37" fmla="*/ 3721 h 10000"/>
              <a:gd name="connsiteX38" fmla="*/ 3286 w 9905"/>
              <a:gd name="connsiteY38" fmla="*/ 3090 h 10000"/>
              <a:gd name="connsiteX39" fmla="*/ 3143 w 9905"/>
              <a:gd name="connsiteY39" fmla="*/ 2680 h 10000"/>
              <a:gd name="connsiteX40" fmla="*/ 3025 w 9905"/>
              <a:gd name="connsiteY40" fmla="*/ 2415 h 10000"/>
              <a:gd name="connsiteX41" fmla="*/ 2882 w 9905"/>
              <a:gd name="connsiteY41" fmla="*/ 2225 h 10000"/>
              <a:gd name="connsiteX42" fmla="*/ 2691 w 9905"/>
              <a:gd name="connsiteY42" fmla="*/ 2020 h 10000"/>
              <a:gd name="connsiteX43" fmla="*/ 2268 w 9905"/>
              <a:gd name="connsiteY43" fmla="*/ 1739 h 10000"/>
              <a:gd name="connsiteX44" fmla="*/ 1250 w 9905"/>
              <a:gd name="connsiteY44" fmla="*/ 1040 h 10000"/>
              <a:gd name="connsiteX45" fmla="*/ 573 w 9905"/>
              <a:gd name="connsiteY45" fmla="*/ 433 h 10000"/>
              <a:gd name="connsiteX46" fmla="*/ 328 w 9905"/>
              <a:gd name="connsiteY46" fmla="*/ 190 h 10000"/>
              <a:gd name="connsiteX47" fmla="*/ 212 w 9905"/>
              <a:gd name="connsiteY47" fmla="*/ 68 h 10000"/>
              <a:gd name="connsiteX48" fmla="*/ 163 w 9905"/>
              <a:gd name="connsiteY48" fmla="*/ 15 h 10000"/>
              <a:gd name="connsiteX49" fmla="*/ 148 w 9905"/>
              <a:gd name="connsiteY49" fmla="*/ 0 h 10000"/>
              <a:gd name="connsiteX50" fmla="*/ 135 w 9905"/>
              <a:gd name="connsiteY50" fmla="*/ 8 h 10000"/>
              <a:gd name="connsiteX51" fmla="*/ 119 w 9905"/>
              <a:gd name="connsiteY51" fmla="*/ 61 h 10000"/>
              <a:gd name="connsiteX52" fmla="*/ 85 w 9905"/>
              <a:gd name="connsiteY52" fmla="*/ 304 h 10000"/>
              <a:gd name="connsiteX53" fmla="*/ 19 w 9905"/>
              <a:gd name="connsiteY53" fmla="*/ 767 h 10000"/>
              <a:gd name="connsiteX54" fmla="*/ 2 w 9905"/>
              <a:gd name="connsiteY54" fmla="*/ 888 h 10000"/>
              <a:gd name="connsiteX55" fmla="*/ 0 w 9905"/>
              <a:gd name="connsiteY55" fmla="*/ 896 h 10000"/>
              <a:gd name="connsiteX56" fmla="*/ 179 w 9905"/>
              <a:gd name="connsiteY56" fmla="*/ 1078 h 10000"/>
              <a:gd name="connsiteX0" fmla="*/ 181 w 10000"/>
              <a:gd name="connsiteY0" fmla="*/ 1078 h 10000"/>
              <a:gd name="connsiteX1" fmla="*/ 1062 w 10000"/>
              <a:gd name="connsiteY1" fmla="*/ 1853 h 10000"/>
              <a:gd name="connsiteX2" fmla="*/ 1924 w 10000"/>
              <a:gd name="connsiteY2" fmla="*/ 2468 h 10000"/>
              <a:gd name="connsiteX3" fmla="*/ 2461 w 10000"/>
              <a:gd name="connsiteY3" fmla="*/ 2832 h 10000"/>
              <a:gd name="connsiteX4" fmla="*/ 2704 w 10000"/>
              <a:gd name="connsiteY4" fmla="*/ 3022 h 10000"/>
              <a:gd name="connsiteX5" fmla="*/ 2932 w 10000"/>
              <a:gd name="connsiteY5" fmla="*/ 3424 h 10000"/>
              <a:gd name="connsiteX6" fmla="*/ 3225 w 10000"/>
              <a:gd name="connsiteY6" fmla="*/ 4237 h 10000"/>
              <a:gd name="connsiteX7" fmla="*/ 3552 w 10000"/>
              <a:gd name="connsiteY7" fmla="*/ 5095 h 10000"/>
              <a:gd name="connsiteX8" fmla="*/ 3674 w 10000"/>
              <a:gd name="connsiteY8" fmla="*/ 5459 h 10000"/>
              <a:gd name="connsiteX9" fmla="*/ 3884 w 10000"/>
              <a:gd name="connsiteY9" fmla="*/ 6014 h 10000"/>
              <a:gd name="connsiteX10" fmla="*/ 4111 w 10000"/>
              <a:gd name="connsiteY10" fmla="*/ 6409 h 10000"/>
              <a:gd name="connsiteX11" fmla="*/ 4449 w 10000"/>
              <a:gd name="connsiteY11" fmla="*/ 6910 h 10000"/>
              <a:gd name="connsiteX12" fmla="*/ 4670 w 10000"/>
              <a:gd name="connsiteY12" fmla="*/ 7244 h 10000"/>
              <a:gd name="connsiteX13" fmla="*/ 4811 w 10000"/>
              <a:gd name="connsiteY13" fmla="*/ 7441 h 10000"/>
              <a:gd name="connsiteX14" fmla="*/ 4889 w 10000"/>
              <a:gd name="connsiteY14" fmla="*/ 7570 h 10000"/>
              <a:gd name="connsiteX15" fmla="*/ 5779 w 10000"/>
              <a:gd name="connsiteY15" fmla="*/ 8026 h 10000"/>
              <a:gd name="connsiteX16" fmla="*/ 9141 w 10000"/>
              <a:gd name="connsiteY16" fmla="*/ 9605 h 10000"/>
              <a:gd name="connsiteX17" fmla="*/ 9995 w 10000"/>
              <a:gd name="connsiteY17" fmla="*/ 10000 h 10000"/>
              <a:gd name="connsiteX18" fmla="*/ 10000 w 10000"/>
              <a:gd name="connsiteY18" fmla="*/ 9985 h 10000"/>
              <a:gd name="connsiteX19" fmla="*/ 9080 w 10000"/>
              <a:gd name="connsiteY19" fmla="*/ 1579 h 10000"/>
              <a:gd name="connsiteX20" fmla="*/ 8493 w 10000"/>
              <a:gd name="connsiteY20" fmla="*/ 1792 h 10000"/>
              <a:gd name="connsiteX21" fmla="*/ 7849 w 10000"/>
              <a:gd name="connsiteY21" fmla="*/ 2232 h 10000"/>
              <a:gd name="connsiteX22" fmla="*/ 7206 w 10000"/>
              <a:gd name="connsiteY22" fmla="*/ 2855 h 10000"/>
              <a:gd name="connsiteX23" fmla="*/ 6557 w 10000"/>
              <a:gd name="connsiteY23" fmla="*/ 3614 h 10000"/>
              <a:gd name="connsiteX24" fmla="*/ 6044 w 10000"/>
              <a:gd name="connsiteY24" fmla="*/ 4229 h 10000"/>
              <a:gd name="connsiteX25" fmla="*/ 5664 w 10000"/>
              <a:gd name="connsiteY25" fmla="*/ 4685 h 10000"/>
              <a:gd name="connsiteX26" fmla="*/ 5283 w 10000"/>
              <a:gd name="connsiteY26" fmla="*/ 5140 h 10000"/>
              <a:gd name="connsiteX27" fmla="*/ 5088 w 10000"/>
              <a:gd name="connsiteY27" fmla="*/ 5383 h 10000"/>
              <a:gd name="connsiteX28" fmla="*/ 4946 w 10000"/>
              <a:gd name="connsiteY28" fmla="*/ 5505 h 10000"/>
              <a:gd name="connsiteX29" fmla="*/ 4774 w 10000"/>
              <a:gd name="connsiteY29" fmla="*/ 5558 h 10000"/>
              <a:gd name="connsiteX30" fmla="*/ 4590 w 10000"/>
              <a:gd name="connsiteY30" fmla="*/ 5558 h 10000"/>
              <a:gd name="connsiteX31" fmla="*/ 4456 w 10000"/>
              <a:gd name="connsiteY31" fmla="*/ 5520 h 10000"/>
              <a:gd name="connsiteX32" fmla="*/ 4341 w 10000"/>
              <a:gd name="connsiteY32" fmla="*/ 5414 h 10000"/>
              <a:gd name="connsiteX33" fmla="*/ 4241 w 10000"/>
              <a:gd name="connsiteY33" fmla="*/ 5338 h 10000"/>
              <a:gd name="connsiteX34" fmla="*/ 4162 w 10000"/>
              <a:gd name="connsiteY34" fmla="*/ 5232 h 10000"/>
              <a:gd name="connsiteX35" fmla="*/ 3911 w 10000"/>
              <a:gd name="connsiteY35" fmla="*/ 4692 h 10000"/>
              <a:gd name="connsiteX36" fmla="*/ 3544 w 10000"/>
              <a:gd name="connsiteY36" fmla="*/ 3721 h 10000"/>
              <a:gd name="connsiteX37" fmla="*/ 3318 w 10000"/>
              <a:gd name="connsiteY37" fmla="*/ 3090 h 10000"/>
              <a:gd name="connsiteX38" fmla="*/ 3173 w 10000"/>
              <a:gd name="connsiteY38" fmla="*/ 2680 h 10000"/>
              <a:gd name="connsiteX39" fmla="*/ 3054 w 10000"/>
              <a:gd name="connsiteY39" fmla="*/ 2415 h 10000"/>
              <a:gd name="connsiteX40" fmla="*/ 2910 w 10000"/>
              <a:gd name="connsiteY40" fmla="*/ 2225 h 10000"/>
              <a:gd name="connsiteX41" fmla="*/ 2717 w 10000"/>
              <a:gd name="connsiteY41" fmla="*/ 2020 h 10000"/>
              <a:gd name="connsiteX42" fmla="*/ 2290 w 10000"/>
              <a:gd name="connsiteY42" fmla="*/ 1739 h 10000"/>
              <a:gd name="connsiteX43" fmla="*/ 1262 w 10000"/>
              <a:gd name="connsiteY43" fmla="*/ 1040 h 10000"/>
              <a:gd name="connsiteX44" fmla="*/ 578 w 10000"/>
              <a:gd name="connsiteY44" fmla="*/ 433 h 10000"/>
              <a:gd name="connsiteX45" fmla="*/ 331 w 10000"/>
              <a:gd name="connsiteY45" fmla="*/ 190 h 10000"/>
              <a:gd name="connsiteX46" fmla="*/ 214 w 10000"/>
              <a:gd name="connsiteY46" fmla="*/ 68 h 10000"/>
              <a:gd name="connsiteX47" fmla="*/ 165 w 10000"/>
              <a:gd name="connsiteY47" fmla="*/ 15 h 10000"/>
              <a:gd name="connsiteX48" fmla="*/ 149 w 10000"/>
              <a:gd name="connsiteY48" fmla="*/ 0 h 10000"/>
              <a:gd name="connsiteX49" fmla="*/ 136 w 10000"/>
              <a:gd name="connsiteY49" fmla="*/ 8 h 10000"/>
              <a:gd name="connsiteX50" fmla="*/ 120 w 10000"/>
              <a:gd name="connsiteY50" fmla="*/ 61 h 10000"/>
              <a:gd name="connsiteX51" fmla="*/ 86 w 10000"/>
              <a:gd name="connsiteY51" fmla="*/ 304 h 10000"/>
              <a:gd name="connsiteX52" fmla="*/ 19 w 10000"/>
              <a:gd name="connsiteY52" fmla="*/ 767 h 10000"/>
              <a:gd name="connsiteX53" fmla="*/ 2 w 10000"/>
              <a:gd name="connsiteY53" fmla="*/ 888 h 10000"/>
              <a:gd name="connsiteX54" fmla="*/ 0 w 10000"/>
              <a:gd name="connsiteY54" fmla="*/ 896 h 10000"/>
              <a:gd name="connsiteX55" fmla="*/ 181 w 10000"/>
              <a:gd name="connsiteY55" fmla="*/ 1078 h 10000"/>
              <a:gd name="connsiteX0" fmla="*/ 181 w 9995"/>
              <a:gd name="connsiteY0" fmla="*/ 1078 h 10000"/>
              <a:gd name="connsiteX1" fmla="*/ 1062 w 9995"/>
              <a:gd name="connsiteY1" fmla="*/ 1853 h 10000"/>
              <a:gd name="connsiteX2" fmla="*/ 1924 w 9995"/>
              <a:gd name="connsiteY2" fmla="*/ 2468 h 10000"/>
              <a:gd name="connsiteX3" fmla="*/ 2461 w 9995"/>
              <a:gd name="connsiteY3" fmla="*/ 2832 h 10000"/>
              <a:gd name="connsiteX4" fmla="*/ 2704 w 9995"/>
              <a:gd name="connsiteY4" fmla="*/ 3022 h 10000"/>
              <a:gd name="connsiteX5" fmla="*/ 2932 w 9995"/>
              <a:gd name="connsiteY5" fmla="*/ 3424 h 10000"/>
              <a:gd name="connsiteX6" fmla="*/ 3225 w 9995"/>
              <a:gd name="connsiteY6" fmla="*/ 4237 h 10000"/>
              <a:gd name="connsiteX7" fmla="*/ 3552 w 9995"/>
              <a:gd name="connsiteY7" fmla="*/ 5095 h 10000"/>
              <a:gd name="connsiteX8" fmla="*/ 3674 w 9995"/>
              <a:gd name="connsiteY8" fmla="*/ 5459 h 10000"/>
              <a:gd name="connsiteX9" fmla="*/ 3884 w 9995"/>
              <a:gd name="connsiteY9" fmla="*/ 6014 h 10000"/>
              <a:gd name="connsiteX10" fmla="*/ 4111 w 9995"/>
              <a:gd name="connsiteY10" fmla="*/ 6409 h 10000"/>
              <a:gd name="connsiteX11" fmla="*/ 4449 w 9995"/>
              <a:gd name="connsiteY11" fmla="*/ 6910 h 10000"/>
              <a:gd name="connsiteX12" fmla="*/ 4670 w 9995"/>
              <a:gd name="connsiteY12" fmla="*/ 7244 h 10000"/>
              <a:gd name="connsiteX13" fmla="*/ 4811 w 9995"/>
              <a:gd name="connsiteY13" fmla="*/ 7441 h 10000"/>
              <a:gd name="connsiteX14" fmla="*/ 4889 w 9995"/>
              <a:gd name="connsiteY14" fmla="*/ 7570 h 10000"/>
              <a:gd name="connsiteX15" fmla="*/ 5779 w 9995"/>
              <a:gd name="connsiteY15" fmla="*/ 8026 h 10000"/>
              <a:gd name="connsiteX16" fmla="*/ 9141 w 9995"/>
              <a:gd name="connsiteY16" fmla="*/ 9605 h 10000"/>
              <a:gd name="connsiteX17" fmla="*/ 9995 w 9995"/>
              <a:gd name="connsiteY17" fmla="*/ 10000 h 10000"/>
              <a:gd name="connsiteX18" fmla="*/ 9080 w 9995"/>
              <a:gd name="connsiteY18" fmla="*/ 1579 h 10000"/>
              <a:gd name="connsiteX19" fmla="*/ 8493 w 9995"/>
              <a:gd name="connsiteY19" fmla="*/ 1792 h 10000"/>
              <a:gd name="connsiteX20" fmla="*/ 7849 w 9995"/>
              <a:gd name="connsiteY20" fmla="*/ 2232 h 10000"/>
              <a:gd name="connsiteX21" fmla="*/ 7206 w 9995"/>
              <a:gd name="connsiteY21" fmla="*/ 2855 h 10000"/>
              <a:gd name="connsiteX22" fmla="*/ 6557 w 9995"/>
              <a:gd name="connsiteY22" fmla="*/ 3614 h 10000"/>
              <a:gd name="connsiteX23" fmla="*/ 6044 w 9995"/>
              <a:gd name="connsiteY23" fmla="*/ 4229 h 10000"/>
              <a:gd name="connsiteX24" fmla="*/ 5664 w 9995"/>
              <a:gd name="connsiteY24" fmla="*/ 4685 h 10000"/>
              <a:gd name="connsiteX25" fmla="*/ 5283 w 9995"/>
              <a:gd name="connsiteY25" fmla="*/ 5140 h 10000"/>
              <a:gd name="connsiteX26" fmla="*/ 5088 w 9995"/>
              <a:gd name="connsiteY26" fmla="*/ 5383 h 10000"/>
              <a:gd name="connsiteX27" fmla="*/ 4946 w 9995"/>
              <a:gd name="connsiteY27" fmla="*/ 5505 h 10000"/>
              <a:gd name="connsiteX28" fmla="*/ 4774 w 9995"/>
              <a:gd name="connsiteY28" fmla="*/ 5558 h 10000"/>
              <a:gd name="connsiteX29" fmla="*/ 4590 w 9995"/>
              <a:gd name="connsiteY29" fmla="*/ 5558 h 10000"/>
              <a:gd name="connsiteX30" fmla="*/ 4456 w 9995"/>
              <a:gd name="connsiteY30" fmla="*/ 5520 h 10000"/>
              <a:gd name="connsiteX31" fmla="*/ 4341 w 9995"/>
              <a:gd name="connsiteY31" fmla="*/ 5414 h 10000"/>
              <a:gd name="connsiteX32" fmla="*/ 4241 w 9995"/>
              <a:gd name="connsiteY32" fmla="*/ 5338 h 10000"/>
              <a:gd name="connsiteX33" fmla="*/ 4162 w 9995"/>
              <a:gd name="connsiteY33" fmla="*/ 5232 h 10000"/>
              <a:gd name="connsiteX34" fmla="*/ 3911 w 9995"/>
              <a:gd name="connsiteY34" fmla="*/ 4692 h 10000"/>
              <a:gd name="connsiteX35" fmla="*/ 3544 w 9995"/>
              <a:gd name="connsiteY35" fmla="*/ 3721 h 10000"/>
              <a:gd name="connsiteX36" fmla="*/ 3318 w 9995"/>
              <a:gd name="connsiteY36" fmla="*/ 3090 h 10000"/>
              <a:gd name="connsiteX37" fmla="*/ 3173 w 9995"/>
              <a:gd name="connsiteY37" fmla="*/ 2680 h 10000"/>
              <a:gd name="connsiteX38" fmla="*/ 3054 w 9995"/>
              <a:gd name="connsiteY38" fmla="*/ 2415 h 10000"/>
              <a:gd name="connsiteX39" fmla="*/ 2910 w 9995"/>
              <a:gd name="connsiteY39" fmla="*/ 2225 h 10000"/>
              <a:gd name="connsiteX40" fmla="*/ 2717 w 9995"/>
              <a:gd name="connsiteY40" fmla="*/ 2020 h 10000"/>
              <a:gd name="connsiteX41" fmla="*/ 2290 w 9995"/>
              <a:gd name="connsiteY41" fmla="*/ 1739 h 10000"/>
              <a:gd name="connsiteX42" fmla="*/ 1262 w 9995"/>
              <a:gd name="connsiteY42" fmla="*/ 1040 h 10000"/>
              <a:gd name="connsiteX43" fmla="*/ 578 w 9995"/>
              <a:gd name="connsiteY43" fmla="*/ 433 h 10000"/>
              <a:gd name="connsiteX44" fmla="*/ 331 w 9995"/>
              <a:gd name="connsiteY44" fmla="*/ 190 h 10000"/>
              <a:gd name="connsiteX45" fmla="*/ 214 w 9995"/>
              <a:gd name="connsiteY45" fmla="*/ 68 h 10000"/>
              <a:gd name="connsiteX46" fmla="*/ 165 w 9995"/>
              <a:gd name="connsiteY46" fmla="*/ 15 h 10000"/>
              <a:gd name="connsiteX47" fmla="*/ 149 w 9995"/>
              <a:gd name="connsiteY47" fmla="*/ 0 h 10000"/>
              <a:gd name="connsiteX48" fmla="*/ 136 w 9995"/>
              <a:gd name="connsiteY48" fmla="*/ 8 h 10000"/>
              <a:gd name="connsiteX49" fmla="*/ 120 w 9995"/>
              <a:gd name="connsiteY49" fmla="*/ 61 h 10000"/>
              <a:gd name="connsiteX50" fmla="*/ 86 w 9995"/>
              <a:gd name="connsiteY50" fmla="*/ 304 h 10000"/>
              <a:gd name="connsiteX51" fmla="*/ 19 w 9995"/>
              <a:gd name="connsiteY51" fmla="*/ 767 h 10000"/>
              <a:gd name="connsiteX52" fmla="*/ 2 w 9995"/>
              <a:gd name="connsiteY52" fmla="*/ 888 h 10000"/>
              <a:gd name="connsiteX53" fmla="*/ 0 w 9995"/>
              <a:gd name="connsiteY53" fmla="*/ 896 h 10000"/>
              <a:gd name="connsiteX54" fmla="*/ 181 w 9995"/>
              <a:gd name="connsiteY54" fmla="*/ 1078 h 10000"/>
              <a:gd name="connsiteX0" fmla="*/ 181 w 10000"/>
              <a:gd name="connsiteY0" fmla="*/ 1078 h 10000"/>
              <a:gd name="connsiteX1" fmla="*/ 1063 w 10000"/>
              <a:gd name="connsiteY1" fmla="*/ 1853 h 10000"/>
              <a:gd name="connsiteX2" fmla="*/ 1925 w 10000"/>
              <a:gd name="connsiteY2" fmla="*/ 2468 h 10000"/>
              <a:gd name="connsiteX3" fmla="*/ 2462 w 10000"/>
              <a:gd name="connsiteY3" fmla="*/ 2832 h 10000"/>
              <a:gd name="connsiteX4" fmla="*/ 2705 w 10000"/>
              <a:gd name="connsiteY4" fmla="*/ 3022 h 10000"/>
              <a:gd name="connsiteX5" fmla="*/ 2933 w 10000"/>
              <a:gd name="connsiteY5" fmla="*/ 3424 h 10000"/>
              <a:gd name="connsiteX6" fmla="*/ 3227 w 10000"/>
              <a:gd name="connsiteY6" fmla="*/ 4237 h 10000"/>
              <a:gd name="connsiteX7" fmla="*/ 3554 w 10000"/>
              <a:gd name="connsiteY7" fmla="*/ 5095 h 10000"/>
              <a:gd name="connsiteX8" fmla="*/ 3676 w 10000"/>
              <a:gd name="connsiteY8" fmla="*/ 5459 h 10000"/>
              <a:gd name="connsiteX9" fmla="*/ 3886 w 10000"/>
              <a:gd name="connsiteY9" fmla="*/ 6014 h 10000"/>
              <a:gd name="connsiteX10" fmla="*/ 4113 w 10000"/>
              <a:gd name="connsiteY10" fmla="*/ 6409 h 10000"/>
              <a:gd name="connsiteX11" fmla="*/ 4451 w 10000"/>
              <a:gd name="connsiteY11" fmla="*/ 6910 h 10000"/>
              <a:gd name="connsiteX12" fmla="*/ 4672 w 10000"/>
              <a:gd name="connsiteY12" fmla="*/ 7244 h 10000"/>
              <a:gd name="connsiteX13" fmla="*/ 4813 w 10000"/>
              <a:gd name="connsiteY13" fmla="*/ 7441 h 10000"/>
              <a:gd name="connsiteX14" fmla="*/ 4891 w 10000"/>
              <a:gd name="connsiteY14" fmla="*/ 7570 h 10000"/>
              <a:gd name="connsiteX15" fmla="*/ 5782 w 10000"/>
              <a:gd name="connsiteY15" fmla="*/ 8026 h 10000"/>
              <a:gd name="connsiteX16" fmla="*/ 10000 w 10000"/>
              <a:gd name="connsiteY16" fmla="*/ 10000 h 10000"/>
              <a:gd name="connsiteX17" fmla="*/ 9085 w 10000"/>
              <a:gd name="connsiteY17" fmla="*/ 1579 h 10000"/>
              <a:gd name="connsiteX18" fmla="*/ 8497 w 10000"/>
              <a:gd name="connsiteY18" fmla="*/ 1792 h 10000"/>
              <a:gd name="connsiteX19" fmla="*/ 7853 w 10000"/>
              <a:gd name="connsiteY19" fmla="*/ 2232 h 10000"/>
              <a:gd name="connsiteX20" fmla="*/ 7210 w 10000"/>
              <a:gd name="connsiteY20" fmla="*/ 2855 h 10000"/>
              <a:gd name="connsiteX21" fmla="*/ 6560 w 10000"/>
              <a:gd name="connsiteY21" fmla="*/ 3614 h 10000"/>
              <a:gd name="connsiteX22" fmla="*/ 6047 w 10000"/>
              <a:gd name="connsiteY22" fmla="*/ 4229 h 10000"/>
              <a:gd name="connsiteX23" fmla="*/ 5667 w 10000"/>
              <a:gd name="connsiteY23" fmla="*/ 4685 h 10000"/>
              <a:gd name="connsiteX24" fmla="*/ 5286 w 10000"/>
              <a:gd name="connsiteY24" fmla="*/ 5140 h 10000"/>
              <a:gd name="connsiteX25" fmla="*/ 5091 w 10000"/>
              <a:gd name="connsiteY25" fmla="*/ 5383 h 10000"/>
              <a:gd name="connsiteX26" fmla="*/ 4948 w 10000"/>
              <a:gd name="connsiteY26" fmla="*/ 5505 h 10000"/>
              <a:gd name="connsiteX27" fmla="*/ 4776 w 10000"/>
              <a:gd name="connsiteY27" fmla="*/ 5558 h 10000"/>
              <a:gd name="connsiteX28" fmla="*/ 4592 w 10000"/>
              <a:gd name="connsiteY28" fmla="*/ 5558 h 10000"/>
              <a:gd name="connsiteX29" fmla="*/ 4458 w 10000"/>
              <a:gd name="connsiteY29" fmla="*/ 5520 h 10000"/>
              <a:gd name="connsiteX30" fmla="*/ 4343 w 10000"/>
              <a:gd name="connsiteY30" fmla="*/ 5414 h 10000"/>
              <a:gd name="connsiteX31" fmla="*/ 4243 w 10000"/>
              <a:gd name="connsiteY31" fmla="*/ 5338 h 10000"/>
              <a:gd name="connsiteX32" fmla="*/ 4164 w 10000"/>
              <a:gd name="connsiteY32" fmla="*/ 5232 h 10000"/>
              <a:gd name="connsiteX33" fmla="*/ 3913 w 10000"/>
              <a:gd name="connsiteY33" fmla="*/ 4692 h 10000"/>
              <a:gd name="connsiteX34" fmla="*/ 3546 w 10000"/>
              <a:gd name="connsiteY34" fmla="*/ 3721 h 10000"/>
              <a:gd name="connsiteX35" fmla="*/ 3320 w 10000"/>
              <a:gd name="connsiteY35" fmla="*/ 3090 h 10000"/>
              <a:gd name="connsiteX36" fmla="*/ 3175 w 10000"/>
              <a:gd name="connsiteY36" fmla="*/ 2680 h 10000"/>
              <a:gd name="connsiteX37" fmla="*/ 3056 w 10000"/>
              <a:gd name="connsiteY37" fmla="*/ 2415 h 10000"/>
              <a:gd name="connsiteX38" fmla="*/ 2911 w 10000"/>
              <a:gd name="connsiteY38" fmla="*/ 2225 h 10000"/>
              <a:gd name="connsiteX39" fmla="*/ 2718 w 10000"/>
              <a:gd name="connsiteY39" fmla="*/ 2020 h 10000"/>
              <a:gd name="connsiteX40" fmla="*/ 2291 w 10000"/>
              <a:gd name="connsiteY40" fmla="*/ 1739 h 10000"/>
              <a:gd name="connsiteX41" fmla="*/ 1263 w 10000"/>
              <a:gd name="connsiteY41" fmla="*/ 1040 h 10000"/>
              <a:gd name="connsiteX42" fmla="*/ 578 w 10000"/>
              <a:gd name="connsiteY42" fmla="*/ 433 h 10000"/>
              <a:gd name="connsiteX43" fmla="*/ 331 w 10000"/>
              <a:gd name="connsiteY43" fmla="*/ 190 h 10000"/>
              <a:gd name="connsiteX44" fmla="*/ 214 w 10000"/>
              <a:gd name="connsiteY44" fmla="*/ 68 h 10000"/>
              <a:gd name="connsiteX45" fmla="*/ 165 w 10000"/>
              <a:gd name="connsiteY45" fmla="*/ 15 h 10000"/>
              <a:gd name="connsiteX46" fmla="*/ 149 w 10000"/>
              <a:gd name="connsiteY46" fmla="*/ 0 h 10000"/>
              <a:gd name="connsiteX47" fmla="*/ 136 w 10000"/>
              <a:gd name="connsiteY47" fmla="*/ 8 h 10000"/>
              <a:gd name="connsiteX48" fmla="*/ 120 w 10000"/>
              <a:gd name="connsiteY48" fmla="*/ 61 h 10000"/>
              <a:gd name="connsiteX49" fmla="*/ 86 w 10000"/>
              <a:gd name="connsiteY49" fmla="*/ 304 h 10000"/>
              <a:gd name="connsiteX50" fmla="*/ 19 w 10000"/>
              <a:gd name="connsiteY50" fmla="*/ 767 h 10000"/>
              <a:gd name="connsiteX51" fmla="*/ 2 w 10000"/>
              <a:gd name="connsiteY51" fmla="*/ 888 h 10000"/>
              <a:gd name="connsiteX52" fmla="*/ 0 w 10000"/>
              <a:gd name="connsiteY52" fmla="*/ 896 h 10000"/>
              <a:gd name="connsiteX53" fmla="*/ 181 w 10000"/>
              <a:gd name="connsiteY53" fmla="*/ 1078 h 10000"/>
              <a:gd name="connsiteX0" fmla="*/ 181 w 9085"/>
              <a:gd name="connsiteY0" fmla="*/ 1078 h 8026"/>
              <a:gd name="connsiteX1" fmla="*/ 1063 w 9085"/>
              <a:gd name="connsiteY1" fmla="*/ 1853 h 8026"/>
              <a:gd name="connsiteX2" fmla="*/ 1925 w 9085"/>
              <a:gd name="connsiteY2" fmla="*/ 2468 h 8026"/>
              <a:gd name="connsiteX3" fmla="*/ 2462 w 9085"/>
              <a:gd name="connsiteY3" fmla="*/ 2832 h 8026"/>
              <a:gd name="connsiteX4" fmla="*/ 2705 w 9085"/>
              <a:gd name="connsiteY4" fmla="*/ 3022 h 8026"/>
              <a:gd name="connsiteX5" fmla="*/ 2933 w 9085"/>
              <a:gd name="connsiteY5" fmla="*/ 3424 h 8026"/>
              <a:gd name="connsiteX6" fmla="*/ 3227 w 9085"/>
              <a:gd name="connsiteY6" fmla="*/ 4237 h 8026"/>
              <a:gd name="connsiteX7" fmla="*/ 3554 w 9085"/>
              <a:gd name="connsiteY7" fmla="*/ 5095 h 8026"/>
              <a:gd name="connsiteX8" fmla="*/ 3676 w 9085"/>
              <a:gd name="connsiteY8" fmla="*/ 5459 h 8026"/>
              <a:gd name="connsiteX9" fmla="*/ 3886 w 9085"/>
              <a:gd name="connsiteY9" fmla="*/ 6014 h 8026"/>
              <a:gd name="connsiteX10" fmla="*/ 4113 w 9085"/>
              <a:gd name="connsiteY10" fmla="*/ 6409 h 8026"/>
              <a:gd name="connsiteX11" fmla="*/ 4451 w 9085"/>
              <a:gd name="connsiteY11" fmla="*/ 6910 h 8026"/>
              <a:gd name="connsiteX12" fmla="*/ 4672 w 9085"/>
              <a:gd name="connsiteY12" fmla="*/ 7244 h 8026"/>
              <a:gd name="connsiteX13" fmla="*/ 4813 w 9085"/>
              <a:gd name="connsiteY13" fmla="*/ 7441 h 8026"/>
              <a:gd name="connsiteX14" fmla="*/ 4891 w 9085"/>
              <a:gd name="connsiteY14" fmla="*/ 7570 h 8026"/>
              <a:gd name="connsiteX15" fmla="*/ 5782 w 9085"/>
              <a:gd name="connsiteY15" fmla="*/ 8026 h 8026"/>
              <a:gd name="connsiteX16" fmla="*/ 9085 w 9085"/>
              <a:gd name="connsiteY16" fmla="*/ 1579 h 8026"/>
              <a:gd name="connsiteX17" fmla="*/ 8497 w 9085"/>
              <a:gd name="connsiteY17" fmla="*/ 1792 h 8026"/>
              <a:gd name="connsiteX18" fmla="*/ 7853 w 9085"/>
              <a:gd name="connsiteY18" fmla="*/ 2232 h 8026"/>
              <a:gd name="connsiteX19" fmla="*/ 7210 w 9085"/>
              <a:gd name="connsiteY19" fmla="*/ 2855 h 8026"/>
              <a:gd name="connsiteX20" fmla="*/ 6560 w 9085"/>
              <a:gd name="connsiteY20" fmla="*/ 3614 h 8026"/>
              <a:gd name="connsiteX21" fmla="*/ 6047 w 9085"/>
              <a:gd name="connsiteY21" fmla="*/ 4229 h 8026"/>
              <a:gd name="connsiteX22" fmla="*/ 5667 w 9085"/>
              <a:gd name="connsiteY22" fmla="*/ 4685 h 8026"/>
              <a:gd name="connsiteX23" fmla="*/ 5286 w 9085"/>
              <a:gd name="connsiteY23" fmla="*/ 5140 h 8026"/>
              <a:gd name="connsiteX24" fmla="*/ 5091 w 9085"/>
              <a:gd name="connsiteY24" fmla="*/ 5383 h 8026"/>
              <a:gd name="connsiteX25" fmla="*/ 4948 w 9085"/>
              <a:gd name="connsiteY25" fmla="*/ 5505 h 8026"/>
              <a:gd name="connsiteX26" fmla="*/ 4776 w 9085"/>
              <a:gd name="connsiteY26" fmla="*/ 5558 h 8026"/>
              <a:gd name="connsiteX27" fmla="*/ 4592 w 9085"/>
              <a:gd name="connsiteY27" fmla="*/ 5558 h 8026"/>
              <a:gd name="connsiteX28" fmla="*/ 4458 w 9085"/>
              <a:gd name="connsiteY28" fmla="*/ 5520 h 8026"/>
              <a:gd name="connsiteX29" fmla="*/ 4343 w 9085"/>
              <a:gd name="connsiteY29" fmla="*/ 5414 h 8026"/>
              <a:gd name="connsiteX30" fmla="*/ 4243 w 9085"/>
              <a:gd name="connsiteY30" fmla="*/ 5338 h 8026"/>
              <a:gd name="connsiteX31" fmla="*/ 4164 w 9085"/>
              <a:gd name="connsiteY31" fmla="*/ 5232 h 8026"/>
              <a:gd name="connsiteX32" fmla="*/ 3913 w 9085"/>
              <a:gd name="connsiteY32" fmla="*/ 4692 h 8026"/>
              <a:gd name="connsiteX33" fmla="*/ 3546 w 9085"/>
              <a:gd name="connsiteY33" fmla="*/ 3721 h 8026"/>
              <a:gd name="connsiteX34" fmla="*/ 3320 w 9085"/>
              <a:gd name="connsiteY34" fmla="*/ 3090 h 8026"/>
              <a:gd name="connsiteX35" fmla="*/ 3175 w 9085"/>
              <a:gd name="connsiteY35" fmla="*/ 2680 h 8026"/>
              <a:gd name="connsiteX36" fmla="*/ 3056 w 9085"/>
              <a:gd name="connsiteY36" fmla="*/ 2415 h 8026"/>
              <a:gd name="connsiteX37" fmla="*/ 2911 w 9085"/>
              <a:gd name="connsiteY37" fmla="*/ 2225 h 8026"/>
              <a:gd name="connsiteX38" fmla="*/ 2718 w 9085"/>
              <a:gd name="connsiteY38" fmla="*/ 2020 h 8026"/>
              <a:gd name="connsiteX39" fmla="*/ 2291 w 9085"/>
              <a:gd name="connsiteY39" fmla="*/ 1739 h 8026"/>
              <a:gd name="connsiteX40" fmla="*/ 1263 w 9085"/>
              <a:gd name="connsiteY40" fmla="*/ 1040 h 8026"/>
              <a:gd name="connsiteX41" fmla="*/ 578 w 9085"/>
              <a:gd name="connsiteY41" fmla="*/ 433 h 8026"/>
              <a:gd name="connsiteX42" fmla="*/ 331 w 9085"/>
              <a:gd name="connsiteY42" fmla="*/ 190 h 8026"/>
              <a:gd name="connsiteX43" fmla="*/ 214 w 9085"/>
              <a:gd name="connsiteY43" fmla="*/ 68 h 8026"/>
              <a:gd name="connsiteX44" fmla="*/ 165 w 9085"/>
              <a:gd name="connsiteY44" fmla="*/ 15 h 8026"/>
              <a:gd name="connsiteX45" fmla="*/ 149 w 9085"/>
              <a:gd name="connsiteY45" fmla="*/ 0 h 8026"/>
              <a:gd name="connsiteX46" fmla="*/ 136 w 9085"/>
              <a:gd name="connsiteY46" fmla="*/ 8 h 8026"/>
              <a:gd name="connsiteX47" fmla="*/ 120 w 9085"/>
              <a:gd name="connsiteY47" fmla="*/ 61 h 8026"/>
              <a:gd name="connsiteX48" fmla="*/ 86 w 9085"/>
              <a:gd name="connsiteY48" fmla="*/ 304 h 8026"/>
              <a:gd name="connsiteX49" fmla="*/ 19 w 9085"/>
              <a:gd name="connsiteY49" fmla="*/ 767 h 8026"/>
              <a:gd name="connsiteX50" fmla="*/ 2 w 9085"/>
              <a:gd name="connsiteY50" fmla="*/ 888 h 8026"/>
              <a:gd name="connsiteX51" fmla="*/ 0 w 9085"/>
              <a:gd name="connsiteY51" fmla="*/ 896 h 8026"/>
              <a:gd name="connsiteX52" fmla="*/ 181 w 9085"/>
              <a:gd name="connsiteY52" fmla="*/ 1078 h 8026"/>
              <a:gd name="connsiteX0" fmla="*/ 199 w 9353"/>
              <a:gd name="connsiteY0" fmla="*/ 1343 h 10000"/>
              <a:gd name="connsiteX1" fmla="*/ 1170 w 9353"/>
              <a:gd name="connsiteY1" fmla="*/ 2309 h 10000"/>
              <a:gd name="connsiteX2" fmla="*/ 2119 w 9353"/>
              <a:gd name="connsiteY2" fmla="*/ 3075 h 10000"/>
              <a:gd name="connsiteX3" fmla="*/ 2710 w 9353"/>
              <a:gd name="connsiteY3" fmla="*/ 3529 h 10000"/>
              <a:gd name="connsiteX4" fmla="*/ 2977 w 9353"/>
              <a:gd name="connsiteY4" fmla="*/ 3765 h 10000"/>
              <a:gd name="connsiteX5" fmla="*/ 3228 w 9353"/>
              <a:gd name="connsiteY5" fmla="*/ 4266 h 10000"/>
              <a:gd name="connsiteX6" fmla="*/ 3552 w 9353"/>
              <a:gd name="connsiteY6" fmla="*/ 5279 h 10000"/>
              <a:gd name="connsiteX7" fmla="*/ 3912 w 9353"/>
              <a:gd name="connsiteY7" fmla="*/ 6348 h 10000"/>
              <a:gd name="connsiteX8" fmla="*/ 4046 w 9353"/>
              <a:gd name="connsiteY8" fmla="*/ 6802 h 10000"/>
              <a:gd name="connsiteX9" fmla="*/ 4277 w 9353"/>
              <a:gd name="connsiteY9" fmla="*/ 7493 h 10000"/>
              <a:gd name="connsiteX10" fmla="*/ 4527 w 9353"/>
              <a:gd name="connsiteY10" fmla="*/ 7985 h 10000"/>
              <a:gd name="connsiteX11" fmla="*/ 4899 w 9353"/>
              <a:gd name="connsiteY11" fmla="*/ 8610 h 10000"/>
              <a:gd name="connsiteX12" fmla="*/ 5143 w 9353"/>
              <a:gd name="connsiteY12" fmla="*/ 9026 h 10000"/>
              <a:gd name="connsiteX13" fmla="*/ 5298 w 9353"/>
              <a:gd name="connsiteY13" fmla="*/ 9271 h 10000"/>
              <a:gd name="connsiteX14" fmla="*/ 5384 w 9353"/>
              <a:gd name="connsiteY14" fmla="*/ 9432 h 10000"/>
              <a:gd name="connsiteX15" fmla="*/ 6364 w 9353"/>
              <a:gd name="connsiteY15" fmla="*/ 10000 h 10000"/>
              <a:gd name="connsiteX16" fmla="*/ 9353 w 9353"/>
              <a:gd name="connsiteY16" fmla="*/ 2233 h 10000"/>
              <a:gd name="connsiteX17" fmla="*/ 8644 w 9353"/>
              <a:gd name="connsiteY17" fmla="*/ 2781 h 10000"/>
              <a:gd name="connsiteX18" fmla="*/ 7936 w 9353"/>
              <a:gd name="connsiteY18" fmla="*/ 3557 h 10000"/>
              <a:gd name="connsiteX19" fmla="*/ 7221 w 9353"/>
              <a:gd name="connsiteY19" fmla="*/ 4503 h 10000"/>
              <a:gd name="connsiteX20" fmla="*/ 6656 w 9353"/>
              <a:gd name="connsiteY20" fmla="*/ 5269 h 10000"/>
              <a:gd name="connsiteX21" fmla="*/ 6238 w 9353"/>
              <a:gd name="connsiteY21" fmla="*/ 5837 h 10000"/>
              <a:gd name="connsiteX22" fmla="*/ 5818 w 9353"/>
              <a:gd name="connsiteY22" fmla="*/ 6404 h 10000"/>
              <a:gd name="connsiteX23" fmla="*/ 5604 w 9353"/>
              <a:gd name="connsiteY23" fmla="*/ 6707 h 10000"/>
              <a:gd name="connsiteX24" fmla="*/ 5446 w 9353"/>
              <a:gd name="connsiteY24" fmla="*/ 6859 h 10000"/>
              <a:gd name="connsiteX25" fmla="*/ 5257 w 9353"/>
              <a:gd name="connsiteY25" fmla="*/ 6925 h 10000"/>
              <a:gd name="connsiteX26" fmla="*/ 5054 w 9353"/>
              <a:gd name="connsiteY26" fmla="*/ 6925 h 10000"/>
              <a:gd name="connsiteX27" fmla="*/ 4907 w 9353"/>
              <a:gd name="connsiteY27" fmla="*/ 6878 h 10000"/>
              <a:gd name="connsiteX28" fmla="*/ 4780 w 9353"/>
              <a:gd name="connsiteY28" fmla="*/ 6746 h 10000"/>
              <a:gd name="connsiteX29" fmla="*/ 4670 w 9353"/>
              <a:gd name="connsiteY29" fmla="*/ 6651 h 10000"/>
              <a:gd name="connsiteX30" fmla="*/ 4583 w 9353"/>
              <a:gd name="connsiteY30" fmla="*/ 6519 h 10000"/>
              <a:gd name="connsiteX31" fmla="*/ 4307 w 9353"/>
              <a:gd name="connsiteY31" fmla="*/ 5846 h 10000"/>
              <a:gd name="connsiteX32" fmla="*/ 3903 w 9353"/>
              <a:gd name="connsiteY32" fmla="*/ 4636 h 10000"/>
              <a:gd name="connsiteX33" fmla="*/ 3654 w 9353"/>
              <a:gd name="connsiteY33" fmla="*/ 3850 h 10000"/>
              <a:gd name="connsiteX34" fmla="*/ 3495 w 9353"/>
              <a:gd name="connsiteY34" fmla="*/ 3339 h 10000"/>
              <a:gd name="connsiteX35" fmla="*/ 3364 w 9353"/>
              <a:gd name="connsiteY35" fmla="*/ 3009 h 10000"/>
              <a:gd name="connsiteX36" fmla="*/ 3204 w 9353"/>
              <a:gd name="connsiteY36" fmla="*/ 2772 h 10000"/>
              <a:gd name="connsiteX37" fmla="*/ 2992 w 9353"/>
              <a:gd name="connsiteY37" fmla="*/ 2517 h 10000"/>
              <a:gd name="connsiteX38" fmla="*/ 2522 w 9353"/>
              <a:gd name="connsiteY38" fmla="*/ 2167 h 10000"/>
              <a:gd name="connsiteX39" fmla="*/ 1390 w 9353"/>
              <a:gd name="connsiteY39" fmla="*/ 1296 h 10000"/>
              <a:gd name="connsiteX40" fmla="*/ 636 w 9353"/>
              <a:gd name="connsiteY40" fmla="*/ 539 h 10000"/>
              <a:gd name="connsiteX41" fmla="*/ 364 w 9353"/>
              <a:gd name="connsiteY41" fmla="*/ 237 h 10000"/>
              <a:gd name="connsiteX42" fmla="*/ 236 w 9353"/>
              <a:gd name="connsiteY42" fmla="*/ 85 h 10000"/>
              <a:gd name="connsiteX43" fmla="*/ 182 w 9353"/>
              <a:gd name="connsiteY43" fmla="*/ 19 h 10000"/>
              <a:gd name="connsiteX44" fmla="*/ 164 w 9353"/>
              <a:gd name="connsiteY44" fmla="*/ 0 h 10000"/>
              <a:gd name="connsiteX45" fmla="*/ 150 w 9353"/>
              <a:gd name="connsiteY45" fmla="*/ 10 h 10000"/>
              <a:gd name="connsiteX46" fmla="*/ 132 w 9353"/>
              <a:gd name="connsiteY46" fmla="*/ 76 h 10000"/>
              <a:gd name="connsiteX47" fmla="*/ 95 w 9353"/>
              <a:gd name="connsiteY47" fmla="*/ 379 h 10000"/>
              <a:gd name="connsiteX48" fmla="*/ 21 w 9353"/>
              <a:gd name="connsiteY48" fmla="*/ 956 h 10000"/>
              <a:gd name="connsiteX49" fmla="*/ 2 w 9353"/>
              <a:gd name="connsiteY49" fmla="*/ 1106 h 10000"/>
              <a:gd name="connsiteX50" fmla="*/ 0 w 9353"/>
              <a:gd name="connsiteY50" fmla="*/ 1116 h 10000"/>
              <a:gd name="connsiteX51" fmla="*/ 199 w 9353"/>
              <a:gd name="connsiteY51" fmla="*/ 1343 h 10000"/>
              <a:gd name="connsiteX0" fmla="*/ 213 w 9242"/>
              <a:gd name="connsiteY0" fmla="*/ 1343 h 10000"/>
              <a:gd name="connsiteX1" fmla="*/ 1251 w 9242"/>
              <a:gd name="connsiteY1" fmla="*/ 2309 h 10000"/>
              <a:gd name="connsiteX2" fmla="*/ 2266 w 9242"/>
              <a:gd name="connsiteY2" fmla="*/ 3075 h 10000"/>
              <a:gd name="connsiteX3" fmla="*/ 2897 w 9242"/>
              <a:gd name="connsiteY3" fmla="*/ 3529 h 10000"/>
              <a:gd name="connsiteX4" fmla="*/ 3183 w 9242"/>
              <a:gd name="connsiteY4" fmla="*/ 3765 h 10000"/>
              <a:gd name="connsiteX5" fmla="*/ 3451 w 9242"/>
              <a:gd name="connsiteY5" fmla="*/ 4266 h 10000"/>
              <a:gd name="connsiteX6" fmla="*/ 3798 w 9242"/>
              <a:gd name="connsiteY6" fmla="*/ 5279 h 10000"/>
              <a:gd name="connsiteX7" fmla="*/ 4183 w 9242"/>
              <a:gd name="connsiteY7" fmla="*/ 6348 h 10000"/>
              <a:gd name="connsiteX8" fmla="*/ 4326 w 9242"/>
              <a:gd name="connsiteY8" fmla="*/ 6802 h 10000"/>
              <a:gd name="connsiteX9" fmla="*/ 4573 w 9242"/>
              <a:gd name="connsiteY9" fmla="*/ 7493 h 10000"/>
              <a:gd name="connsiteX10" fmla="*/ 4840 w 9242"/>
              <a:gd name="connsiteY10" fmla="*/ 7985 h 10000"/>
              <a:gd name="connsiteX11" fmla="*/ 5238 w 9242"/>
              <a:gd name="connsiteY11" fmla="*/ 8610 h 10000"/>
              <a:gd name="connsiteX12" fmla="*/ 5499 w 9242"/>
              <a:gd name="connsiteY12" fmla="*/ 9026 h 10000"/>
              <a:gd name="connsiteX13" fmla="*/ 5664 w 9242"/>
              <a:gd name="connsiteY13" fmla="*/ 9271 h 10000"/>
              <a:gd name="connsiteX14" fmla="*/ 5756 w 9242"/>
              <a:gd name="connsiteY14" fmla="*/ 9432 h 10000"/>
              <a:gd name="connsiteX15" fmla="*/ 6804 w 9242"/>
              <a:gd name="connsiteY15" fmla="*/ 10000 h 10000"/>
              <a:gd name="connsiteX16" fmla="*/ 9242 w 9242"/>
              <a:gd name="connsiteY16" fmla="*/ 2781 h 10000"/>
              <a:gd name="connsiteX17" fmla="*/ 8485 w 9242"/>
              <a:gd name="connsiteY17" fmla="*/ 3557 h 10000"/>
              <a:gd name="connsiteX18" fmla="*/ 7721 w 9242"/>
              <a:gd name="connsiteY18" fmla="*/ 4503 h 10000"/>
              <a:gd name="connsiteX19" fmla="*/ 7116 w 9242"/>
              <a:gd name="connsiteY19" fmla="*/ 5269 h 10000"/>
              <a:gd name="connsiteX20" fmla="*/ 6670 w 9242"/>
              <a:gd name="connsiteY20" fmla="*/ 5837 h 10000"/>
              <a:gd name="connsiteX21" fmla="*/ 6220 w 9242"/>
              <a:gd name="connsiteY21" fmla="*/ 6404 h 10000"/>
              <a:gd name="connsiteX22" fmla="*/ 5992 w 9242"/>
              <a:gd name="connsiteY22" fmla="*/ 6707 h 10000"/>
              <a:gd name="connsiteX23" fmla="*/ 5823 w 9242"/>
              <a:gd name="connsiteY23" fmla="*/ 6859 h 10000"/>
              <a:gd name="connsiteX24" fmla="*/ 5621 w 9242"/>
              <a:gd name="connsiteY24" fmla="*/ 6925 h 10000"/>
              <a:gd name="connsiteX25" fmla="*/ 5404 w 9242"/>
              <a:gd name="connsiteY25" fmla="*/ 6925 h 10000"/>
              <a:gd name="connsiteX26" fmla="*/ 5246 w 9242"/>
              <a:gd name="connsiteY26" fmla="*/ 6878 h 10000"/>
              <a:gd name="connsiteX27" fmla="*/ 5111 w 9242"/>
              <a:gd name="connsiteY27" fmla="*/ 6746 h 10000"/>
              <a:gd name="connsiteX28" fmla="*/ 4993 w 9242"/>
              <a:gd name="connsiteY28" fmla="*/ 6651 h 10000"/>
              <a:gd name="connsiteX29" fmla="*/ 4900 w 9242"/>
              <a:gd name="connsiteY29" fmla="*/ 6519 h 10000"/>
              <a:gd name="connsiteX30" fmla="*/ 4605 w 9242"/>
              <a:gd name="connsiteY30" fmla="*/ 5846 h 10000"/>
              <a:gd name="connsiteX31" fmla="*/ 4173 w 9242"/>
              <a:gd name="connsiteY31" fmla="*/ 4636 h 10000"/>
              <a:gd name="connsiteX32" fmla="*/ 3907 w 9242"/>
              <a:gd name="connsiteY32" fmla="*/ 3850 h 10000"/>
              <a:gd name="connsiteX33" fmla="*/ 3737 w 9242"/>
              <a:gd name="connsiteY33" fmla="*/ 3339 h 10000"/>
              <a:gd name="connsiteX34" fmla="*/ 3597 w 9242"/>
              <a:gd name="connsiteY34" fmla="*/ 3009 h 10000"/>
              <a:gd name="connsiteX35" fmla="*/ 3426 w 9242"/>
              <a:gd name="connsiteY35" fmla="*/ 2772 h 10000"/>
              <a:gd name="connsiteX36" fmla="*/ 3199 w 9242"/>
              <a:gd name="connsiteY36" fmla="*/ 2517 h 10000"/>
              <a:gd name="connsiteX37" fmla="*/ 2696 w 9242"/>
              <a:gd name="connsiteY37" fmla="*/ 2167 h 10000"/>
              <a:gd name="connsiteX38" fmla="*/ 1486 w 9242"/>
              <a:gd name="connsiteY38" fmla="*/ 1296 h 10000"/>
              <a:gd name="connsiteX39" fmla="*/ 680 w 9242"/>
              <a:gd name="connsiteY39" fmla="*/ 539 h 10000"/>
              <a:gd name="connsiteX40" fmla="*/ 389 w 9242"/>
              <a:gd name="connsiteY40" fmla="*/ 237 h 10000"/>
              <a:gd name="connsiteX41" fmla="*/ 252 w 9242"/>
              <a:gd name="connsiteY41" fmla="*/ 85 h 10000"/>
              <a:gd name="connsiteX42" fmla="*/ 195 w 9242"/>
              <a:gd name="connsiteY42" fmla="*/ 19 h 10000"/>
              <a:gd name="connsiteX43" fmla="*/ 175 w 9242"/>
              <a:gd name="connsiteY43" fmla="*/ 0 h 10000"/>
              <a:gd name="connsiteX44" fmla="*/ 160 w 9242"/>
              <a:gd name="connsiteY44" fmla="*/ 10 h 10000"/>
              <a:gd name="connsiteX45" fmla="*/ 141 w 9242"/>
              <a:gd name="connsiteY45" fmla="*/ 76 h 10000"/>
              <a:gd name="connsiteX46" fmla="*/ 102 w 9242"/>
              <a:gd name="connsiteY46" fmla="*/ 379 h 10000"/>
              <a:gd name="connsiteX47" fmla="*/ 22 w 9242"/>
              <a:gd name="connsiteY47" fmla="*/ 956 h 10000"/>
              <a:gd name="connsiteX48" fmla="*/ 2 w 9242"/>
              <a:gd name="connsiteY48" fmla="*/ 1106 h 10000"/>
              <a:gd name="connsiteX49" fmla="*/ 0 w 9242"/>
              <a:gd name="connsiteY49" fmla="*/ 1116 h 10000"/>
              <a:gd name="connsiteX50" fmla="*/ 213 w 9242"/>
              <a:gd name="connsiteY50" fmla="*/ 1343 h 10000"/>
              <a:gd name="connsiteX0" fmla="*/ 230 w 9181"/>
              <a:gd name="connsiteY0" fmla="*/ 1343 h 10000"/>
              <a:gd name="connsiteX1" fmla="*/ 1354 w 9181"/>
              <a:gd name="connsiteY1" fmla="*/ 2309 h 10000"/>
              <a:gd name="connsiteX2" fmla="*/ 2452 w 9181"/>
              <a:gd name="connsiteY2" fmla="*/ 3075 h 10000"/>
              <a:gd name="connsiteX3" fmla="*/ 3135 w 9181"/>
              <a:gd name="connsiteY3" fmla="*/ 3529 h 10000"/>
              <a:gd name="connsiteX4" fmla="*/ 3444 w 9181"/>
              <a:gd name="connsiteY4" fmla="*/ 3765 h 10000"/>
              <a:gd name="connsiteX5" fmla="*/ 3734 w 9181"/>
              <a:gd name="connsiteY5" fmla="*/ 4266 h 10000"/>
              <a:gd name="connsiteX6" fmla="*/ 4110 w 9181"/>
              <a:gd name="connsiteY6" fmla="*/ 5279 h 10000"/>
              <a:gd name="connsiteX7" fmla="*/ 4526 w 9181"/>
              <a:gd name="connsiteY7" fmla="*/ 6348 h 10000"/>
              <a:gd name="connsiteX8" fmla="*/ 4681 w 9181"/>
              <a:gd name="connsiteY8" fmla="*/ 6802 h 10000"/>
              <a:gd name="connsiteX9" fmla="*/ 4948 w 9181"/>
              <a:gd name="connsiteY9" fmla="*/ 7493 h 10000"/>
              <a:gd name="connsiteX10" fmla="*/ 5237 w 9181"/>
              <a:gd name="connsiteY10" fmla="*/ 7985 h 10000"/>
              <a:gd name="connsiteX11" fmla="*/ 5668 w 9181"/>
              <a:gd name="connsiteY11" fmla="*/ 8610 h 10000"/>
              <a:gd name="connsiteX12" fmla="*/ 5950 w 9181"/>
              <a:gd name="connsiteY12" fmla="*/ 9026 h 10000"/>
              <a:gd name="connsiteX13" fmla="*/ 6129 w 9181"/>
              <a:gd name="connsiteY13" fmla="*/ 9271 h 10000"/>
              <a:gd name="connsiteX14" fmla="*/ 6228 w 9181"/>
              <a:gd name="connsiteY14" fmla="*/ 9432 h 10000"/>
              <a:gd name="connsiteX15" fmla="*/ 7362 w 9181"/>
              <a:gd name="connsiteY15" fmla="*/ 10000 h 10000"/>
              <a:gd name="connsiteX16" fmla="*/ 9181 w 9181"/>
              <a:gd name="connsiteY16" fmla="*/ 3557 h 10000"/>
              <a:gd name="connsiteX17" fmla="*/ 8354 w 9181"/>
              <a:gd name="connsiteY17" fmla="*/ 4503 h 10000"/>
              <a:gd name="connsiteX18" fmla="*/ 7700 w 9181"/>
              <a:gd name="connsiteY18" fmla="*/ 5269 h 10000"/>
              <a:gd name="connsiteX19" fmla="*/ 7217 w 9181"/>
              <a:gd name="connsiteY19" fmla="*/ 5837 h 10000"/>
              <a:gd name="connsiteX20" fmla="*/ 6730 w 9181"/>
              <a:gd name="connsiteY20" fmla="*/ 6404 h 10000"/>
              <a:gd name="connsiteX21" fmla="*/ 6483 w 9181"/>
              <a:gd name="connsiteY21" fmla="*/ 6707 h 10000"/>
              <a:gd name="connsiteX22" fmla="*/ 6301 w 9181"/>
              <a:gd name="connsiteY22" fmla="*/ 6859 h 10000"/>
              <a:gd name="connsiteX23" fmla="*/ 6082 w 9181"/>
              <a:gd name="connsiteY23" fmla="*/ 6925 h 10000"/>
              <a:gd name="connsiteX24" fmla="*/ 5847 w 9181"/>
              <a:gd name="connsiteY24" fmla="*/ 6925 h 10000"/>
              <a:gd name="connsiteX25" fmla="*/ 5676 w 9181"/>
              <a:gd name="connsiteY25" fmla="*/ 6878 h 10000"/>
              <a:gd name="connsiteX26" fmla="*/ 5530 w 9181"/>
              <a:gd name="connsiteY26" fmla="*/ 6746 h 10000"/>
              <a:gd name="connsiteX27" fmla="*/ 5403 w 9181"/>
              <a:gd name="connsiteY27" fmla="*/ 6651 h 10000"/>
              <a:gd name="connsiteX28" fmla="*/ 5302 w 9181"/>
              <a:gd name="connsiteY28" fmla="*/ 6519 h 10000"/>
              <a:gd name="connsiteX29" fmla="*/ 4983 w 9181"/>
              <a:gd name="connsiteY29" fmla="*/ 5846 h 10000"/>
              <a:gd name="connsiteX30" fmla="*/ 4515 w 9181"/>
              <a:gd name="connsiteY30" fmla="*/ 4636 h 10000"/>
              <a:gd name="connsiteX31" fmla="*/ 4227 w 9181"/>
              <a:gd name="connsiteY31" fmla="*/ 3850 h 10000"/>
              <a:gd name="connsiteX32" fmla="*/ 4043 w 9181"/>
              <a:gd name="connsiteY32" fmla="*/ 3339 h 10000"/>
              <a:gd name="connsiteX33" fmla="*/ 3892 w 9181"/>
              <a:gd name="connsiteY33" fmla="*/ 3009 h 10000"/>
              <a:gd name="connsiteX34" fmla="*/ 3707 w 9181"/>
              <a:gd name="connsiteY34" fmla="*/ 2772 h 10000"/>
              <a:gd name="connsiteX35" fmla="*/ 3461 w 9181"/>
              <a:gd name="connsiteY35" fmla="*/ 2517 h 10000"/>
              <a:gd name="connsiteX36" fmla="*/ 2917 w 9181"/>
              <a:gd name="connsiteY36" fmla="*/ 2167 h 10000"/>
              <a:gd name="connsiteX37" fmla="*/ 1608 w 9181"/>
              <a:gd name="connsiteY37" fmla="*/ 1296 h 10000"/>
              <a:gd name="connsiteX38" fmla="*/ 736 w 9181"/>
              <a:gd name="connsiteY38" fmla="*/ 539 h 10000"/>
              <a:gd name="connsiteX39" fmla="*/ 421 w 9181"/>
              <a:gd name="connsiteY39" fmla="*/ 237 h 10000"/>
              <a:gd name="connsiteX40" fmla="*/ 273 w 9181"/>
              <a:gd name="connsiteY40" fmla="*/ 85 h 10000"/>
              <a:gd name="connsiteX41" fmla="*/ 211 w 9181"/>
              <a:gd name="connsiteY41" fmla="*/ 19 h 10000"/>
              <a:gd name="connsiteX42" fmla="*/ 189 w 9181"/>
              <a:gd name="connsiteY42" fmla="*/ 0 h 10000"/>
              <a:gd name="connsiteX43" fmla="*/ 173 w 9181"/>
              <a:gd name="connsiteY43" fmla="*/ 10 h 10000"/>
              <a:gd name="connsiteX44" fmla="*/ 153 w 9181"/>
              <a:gd name="connsiteY44" fmla="*/ 76 h 10000"/>
              <a:gd name="connsiteX45" fmla="*/ 110 w 9181"/>
              <a:gd name="connsiteY45" fmla="*/ 379 h 10000"/>
              <a:gd name="connsiteX46" fmla="*/ 24 w 9181"/>
              <a:gd name="connsiteY46" fmla="*/ 956 h 10000"/>
              <a:gd name="connsiteX47" fmla="*/ 2 w 9181"/>
              <a:gd name="connsiteY47" fmla="*/ 1106 h 10000"/>
              <a:gd name="connsiteX48" fmla="*/ 0 w 9181"/>
              <a:gd name="connsiteY48" fmla="*/ 1116 h 10000"/>
              <a:gd name="connsiteX49" fmla="*/ 230 w 9181"/>
              <a:gd name="connsiteY49" fmla="*/ 1343 h 10000"/>
              <a:gd name="connsiteX0" fmla="*/ 251 w 9099"/>
              <a:gd name="connsiteY0" fmla="*/ 1343 h 10000"/>
              <a:gd name="connsiteX1" fmla="*/ 1475 w 9099"/>
              <a:gd name="connsiteY1" fmla="*/ 2309 h 10000"/>
              <a:gd name="connsiteX2" fmla="*/ 2671 w 9099"/>
              <a:gd name="connsiteY2" fmla="*/ 3075 h 10000"/>
              <a:gd name="connsiteX3" fmla="*/ 3415 w 9099"/>
              <a:gd name="connsiteY3" fmla="*/ 3529 h 10000"/>
              <a:gd name="connsiteX4" fmla="*/ 3751 w 9099"/>
              <a:gd name="connsiteY4" fmla="*/ 3765 h 10000"/>
              <a:gd name="connsiteX5" fmla="*/ 4067 w 9099"/>
              <a:gd name="connsiteY5" fmla="*/ 4266 h 10000"/>
              <a:gd name="connsiteX6" fmla="*/ 4477 w 9099"/>
              <a:gd name="connsiteY6" fmla="*/ 5279 h 10000"/>
              <a:gd name="connsiteX7" fmla="*/ 4930 w 9099"/>
              <a:gd name="connsiteY7" fmla="*/ 6348 h 10000"/>
              <a:gd name="connsiteX8" fmla="*/ 5099 w 9099"/>
              <a:gd name="connsiteY8" fmla="*/ 6802 h 10000"/>
              <a:gd name="connsiteX9" fmla="*/ 5389 w 9099"/>
              <a:gd name="connsiteY9" fmla="*/ 7493 h 10000"/>
              <a:gd name="connsiteX10" fmla="*/ 5704 w 9099"/>
              <a:gd name="connsiteY10" fmla="*/ 7985 h 10000"/>
              <a:gd name="connsiteX11" fmla="*/ 6174 w 9099"/>
              <a:gd name="connsiteY11" fmla="*/ 8610 h 10000"/>
              <a:gd name="connsiteX12" fmla="*/ 6481 w 9099"/>
              <a:gd name="connsiteY12" fmla="*/ 9026 h 10000"/>
              <a:gd name="connsiteX13" fmla="*/ 6676 w 9099"/>
              <a:gd name="connsiteY13" fmla="*/ 9271 h 10000"/>
              <a:gd name="connsiteX14" fmla="*/ 6784 w 9099"/>
              <a:gd name="connsiteY14" fmla="*/ 9432 h 10000"/>
              <a:gd name="connsiteX15" fmla="*/ 8019 w 9099"/>
              <a:gd name="connsiteY15" fmla="*/ 10000 h 10000"/>
              <a:gd name="connsiteX16" fmla="*/ 9099 w 9099"/>
              <a:gd name="connsiteY16" fmla="*/ 4503 h 10000"/>
              <a:gd name="connsiteX17" fmla="*/ 8387 w 9099"/>
              <a:gd name="connsiteY17" fmla="*/ 5269 h 10000"/>
              <a:gd name="connsiteX18" fmla="*/ 7861 w 9099"/>
              <a:gd name="connsiteY18" fmla="*/ 5837 h 10000"/>
              <a:gd name="connsiteX19" fmla="*/ 7330 w 9099"/>
              <a:gd name="connsiteY19" fmla="*/ 6404 h 10000"/>
              <a:gd name="connsiteX20" fmla="*/ 7061 w 9099"/>
              <a:gd name="connsiteY20" fmla="*/ 6707 h 10000"/>
              <a:gd name="connsiteX21" fmla="*/ 6863 w 9099"/>
              <a:gd name="connsiteY21" fmla="*/ 6859 h 10000"/>
              <a:gd name="connsiteX22" fmla="*/ 6625 w 9099"/>
              <a:gd name="connsiteY22" fmla="*/ 6925 h 10000"/>
              <a:gd name="connsiteX23" fmla="*/ 6369 w 9099"/>
              <a:gd name="connsiteY23" fmla="*/ 6925 h 10000"/>
              <a:gd name="connsiteX24" fmla="*/ 6182 w 9099"/>
              <a:gd name="connsiteY24" fmla="*/ 6878 h 10000"/>
              <a:gd name="connsiteX25" fmla="*/ 6023 w 9099"/>
              <a:gd name="connsiteY25" fmla="*/ 6746 h 10000"/>
              <a:gd name="connsiteX26" fmla="*/ 5885 w 9099"/>
              <a:gd name="connsiteY26" fmla="*/ 6651 h 10000"/>
              <a:gd name="connsiteX27" fmla="*/ 5775 w 9099"/>
              <a:gd name="connsiteY27" fmla="*/ 6519 h 10000"/>
              <a:gd name="connsiteX28" fmla="*/ 5428 w 9099"/>
              <a:gd name="connsiteY28" fmla="*/ 5846 h 10000"/>
              <a:gd name="connsiteX29" fmla="*/ 4918 w 9099"/>
              <a:gd name="connsiteY29" fmla="*/ 4636 h 10000"/>
              <a:gd name="connsiteX30" fmla="*/ 4604 w 9099"/>
              <a:gd name="connsiteY30" fmla="*/ 3850 h 10000"/>
              <a:gd name="connsiteX31" fmla="*/ 4404 w 9099"/>
              <a:gd name="connsiteY31" fmla="*/ 3339 h 10000"/>
              <a:gd name="connsiteX32" fmla="*/ 4239 w 9099"/>
              <a:gd name="connsiteY32" fmla="*/ 3009 h 10000"/>
              <a:gd name="connsiteX33" fmla="*/ 4038 w 9099"/>
              <a:gd name="connsiteY33" fmla="*/ 2772 h 10000"/>
              <a:gd name="connsiteX34" fmla="*/ 3770 w 9099"/>
              <a:gd name="connsiteY34" fmla="*/ 2517 h 10000"/>
              <a:gd name="connsiteX35" fmla="*/ 3177 w 9099"/>
              <a:gd name="connsiteY35" fmla="*/ 2167 h 10000"/>
              <a:gd name="connsiteX36" fmla="*/ 1751 w 9099"/>
              <a:gd name="connsiteY36" fmla="*/ 1296 h 10000"/>
              <a:gd name="connsiteX37" fmla="*/ 802 w 9099"/>
              <a:gd name="connsiteY37" fmla="*/ 539 h 10000"/>
              <a:gd name="connsiteX38" fmla="*/ 459 w 9099"/>
              <a:gd name="connsiteY38" fmla="*/ 237 h 10000"/>
              <a:gd name="connsiteX39" fmla="*/ 297 w 9099"/>
              <a:gd name="connsiteY39" fmla="*/ 85 h 10000"/>
              <a:gd name="connsiteX40" fmla="*/ 230 w 9099"/>
              <a:gd name="connsiteY40" fmla="*/ 19 h 10000"/>
              <a:gd name="connsiteX41" fmla="*/ 206 w 9099"/>
              <a:gd name="connsiteY41" fmla="*/ 0 h 10000"/>
              <a:gd name="connsiteX42" fmla="*/ 188 w 9099"/>
              <a:gd name="connsiteY42" fmla="*/ 10 h 10000"/>
              <a:gd name="connsiteX43" fmla="*/ 167 w 9099"/>
              <a:gd name="connsiteY43" fmla="*/ 76 h 10000"/>
              <a:gd name="connsiteX44" fmla="*/ 120 w 9099"/>
              <a:gd name="connsiteY44" fmla="*/ 379 h 10000"/>
              <a:gd name="connsiteX45" fmla="*/ 26 w 9099"/>
              <a:gd name="connsiteY45" fmla="*/ 956 h 10000"/>
              <a:gd name="connsiteX46" fmla="*/ 2 w 9099"/>
              <a:gd name="connsiteY46" fmla="*/ 1106 h 10000"/>
              <a:gd name="connsiteX47" fmla="*/ 0 w 9099"/>
              <a:gd name="connsiteY47" fmla="*/ 1116 h 10000"/>
              <a:gd name="connsiteX48" fmla="*/ 251 w 9099"/>
              <a:gd name="connsiteY48" fmla="*/ 1343 h 10000"/>
              <a:gd name="connsiteX0" fmla="*/ 276 w 9217"/>
              <a:gd name="connsiteY0" fmla="*/ 1343 h 10000"/>
              <a:gd name="connsiteX1" fmla="*/ 1621 w 9217"/>
              <a:gd name="connsiteY1" fmla="*/ 2309 h 10000"/>
              <a:gd name="connsiteX2" fmla="*/ 2935 w 9217"/>
              <a:gd name="connsiteY2" fmla="*/ 3075 h 10000"/>
              <a:gd name="connsiteX3" fmla="*/ 3753 w 9217"/>
              <a:gd name="connsiteY3" fmla="*/ 3529 h 10000"/>
              <a:gd name="connsiteX4" fmla="*/ 4122 w 9217"/>
              <a:gd name="connsiteY4" fmla="*/ 3765 h 10000"/>
              <a:gd name="connsiteX5" fmla="*/ 4470 w 9217"/>
              <a:gd name="connsiteY5" fmla="*/ 4266 h 10000"/>
              <a:gd name="connsiteX6" fmla="*/ 4920 w 9217"/>
              <a:gd name="connsiteY6" fmla="*/ 5279 h 10000"/>
              <a:gd name="connsiteX7" fmla="*/ 5418 w 9217"/>
              <a:gd name="connsiteY7" fmla="*/ 6348 h 10000"/>
              <a:gd name="connsiteX8" fmla="*/ 5604 w 9217"/>
              <a:gd name="connsiteY8" fmla="*/ 6802 h 10000"/>
              <a:gd name="connsiteX9" fmla="*/ 5923 w 9217"/>
              <a:gd name="connsiteY9" fmla="*/ 7493 h 10000"/>
              <a:gd name="connsiteX10" fmla="*/ 6269 w 9217"/>
              <a:gd name="connsiteY10" fmla="*/ 7985 h 10000"/>
              <a:gd name="connsiteX11" fmla="*/ 6785 w 9217"/>
              <a:gd name="connsiteY11" fmla="*/ 8610 h 10000"/>
              <a:gd name="connsiteX12" fmla="*/ 7123 w 9217"/>
              <a:gd name="connsiteY12" fmla="*/ 9026 h 10000"/>
              <a:gd name="connsiteX13" fmla="*/ 7337 w 9217"/>
              <a:gd name="connsiteY13" fmla="*/ 9271 h 10000"/>
              <a:gd name="connsiteX14" fmla="*/ 7456 w 9217"/>
              <a:gd name="connsiteY14" fmla="*/ 9432 h 10000"/>
              <a:gd name="connsiteX15" fmla="*/ 8813 w 9217"/>
              <a:gd name="connsiteY15" fmla="*/ 10000 h 10000"/>
              <a:gd name="connsiteX16" fmla="*/ 9217 w 9217"/>
              <a:gd name="connsiteY16" fmla="*/ 5269 h 10000"/>
              <a:gd name="connsiteX17" fmla="*/ 8639 w 9217"/>
              <a:gd name="connsiteY17" fmla="*/ 5837 h 10000"/>
              <a:gd name="connsiteX18" fmla="*/ 8056 w 9217"/>
              <a:gd name="connsiteY18" fmla="*/ 6404 h 10000"/>
              <a:gd name="connsiteX19" fmla="*/ 7760 w 9217"/>
              <a:gd name="connsiteY19" fmla="*/ 6707 h 10000"/>
              <a:gd name="connsiteX20" fmla="*/ 7543 w 9217"/>
              <a:gd name="connsiteY20" fmla="*/ 6859 h 10000"/>
              <a:gd name="connsiteX21" fmla="*/ 7281 w 9217"/>
              <a:gd name="connsiteY21" fmla="*/ 6925 h 10000"/>
              <a:gd name="connsiteX22" fmla="*/ 7000 w 9217"/>
              <a:gd name="connsiteY22" fmla="*/ 6925 h 10000"/>
              <a:gd name="connsiteX23" fmla="*/ 6794 w 9217"/>
              <a:gd name="connsiteY23" fmla="*/ 6878 h 10000"/>
              <a:gd name="connsiteX24" fmla="*/ 6619 w 9217"/>
              <a:gd name="connsiteY24" fmla="*/ 6746 h 10000"/>
              <a:gd name="connsiteX25" fmla="*/ 6468 w 9217"/>
              <a:gd name="connsiteY25" fmla="*/ 6651 h 10000"/>
              <a:gd name="connsiteX26" fmla="*/ 6347 w 9217"/>
              <a:gd name="connsiteY26" fmla="*/ 6519 h 10000"/>
              <a:gd name="connsiteX27" fmla="*/ 5965 w 9217"/>
              <a:gd name="connsiteY27" fmla="*/ 5846 h 10000"/>
              <a:gd name="connsiteX28" fmla="*/ 5405 w 9217"/>
              <a:gd name="connsiteY28" fmla="*/ 4636 h 10000"/>
              <a:gd name="connsiteX29" fmla="*/ 5060 w 9217"/>
              <a:gd name="connsiteY29" fmla="*/ 3850 h 10000"/>
              <a:gd name="connsiteX30" fmla="*/ 4840 w 9217"/>
              <a:gd name="connsiteY30" fmla="*/ 3339 h 10000"/>
              <a:gd name="connsiteX31" fmla="*/ 4659 w 9217"/>
              <a:gd name="connsiteY31" fmla="*/ 3009 h 10000"/>
              <a:gd name="connsiteX32" fmla="*/ 4438 w 9217"/>
              <a:gd name="connsiteY32" fmla="*/ 2772 h 10000"/>
              <a:gd name="connsiteX33" fmla="*/ 4143 w 9217"/>
              <a:gd name="connsiteY33" fmla="*/ 2517 h 10000"/>
              <a:gd name="connsiteX34" fmla="*/ 3492 w 9217"/>
              <a:gd name="connsiteY34" fmla="*/ 2167 h 10000"/>
              <a:gd name="connsiteX35" fmla="*/ 1924 w 9217"/>
              <a:gd name="connsiteY35" fmla="*/ 1296 h 10000"/>
              <a:gd name="connsiteX36" fmla="*/ 881 w 9217"/>
              <a:gd name="connsiteY36" fmla="*/ 539 h 10000"/>
              <a:gd name="connsiteX37" fmla="*/ 504 w 9217"/>
              <a:gd name="connsiteY37" fmla="*/ 237 h 10000"/>
              <a:gd name="connsiteX38" fmla="*/ 326 w 9217"/>
              <a:gd name="connsiteY38" fmla="*/ 85 h 10000"/>
              <a:gd name="connsiteX39" fmla="*/ 253 w 9217"/>
              <a:gd name="connsiteY39" fmla="*/ 19 h 10000"/>
              <a:gd name="connsiteX40" fmla="*/ 226 w 9217"/>
              <a:gd name="connsiteY40" fmla="*/ 0 h 10000"/>
              <a:gd name="connsiteX41" fmla="*/ 207 w 9217"/>
              <a:gd name="connsiteY41" fmla="*/ 10 h 10000"/>
              <a:gd name="connsiteX42" fmla="*/ 184 w 9217"/>
              <a:gd name="connsiteY42" fmla="*/ 76 h 10000"/>
              <a:gd name="connsiteX43" fmla="*/ 132 w 9217"/>
              <a:gd name="connsiteY43" fmla="*/ 379 h 10000"/>
              <a:gd name="connsiteX44" fmla="*/ 29 w 9217"/>
              <a:gd name="connsiteY44" fmla="*/ 956 h 10000"/>
              <a:gd name="connsiteX45" fmla="*/ 2 w 9217"/>
              <a:gd name="connsiteY45" fmla="*/ 1106 h 10000"/>
              <a:gd name="connsiteX46" fmla="*/ 0 w 9217"/>
              <a:gd name="connsiteY46" fmla="*/ 1116 h 10000"/>
              <a:gd name="connsiteX47" fmla="*/ 276 w 9217"/>
              <a:gd name="connsiteY47" fmla="*/ 1343 h 10000"/>
              <a:gd name="connsiteX0" fmla="*/ 299 w 10000"/>
              <a:gd name="connsiteY0" fmla="*/ 1343 h 9432"/>
              <a:gd name="connsiteX1" fmla="*/ 1759 w 10000"/>
              <a:gd name="connsiteY1" fmla="*/ 2309 h 9432"/>
              <a:gd name="connsiteX2" fmla="*/ 3184 w 10000"/>
              <a:gd name="connsiteY2" fmla="*/ 3075 h 9432"/>
              <a:gd name="connsiteX3" fmla="*/ 4072 w 10000"/>
              <a:gd name="connsiteY3" fmla="*/ 3529 h 9432"/>
              <a:gd name="connsiteX4" fmla="*/ 4472 w 10000"/>
              <a:gd name="connsiteY4" fmla="*/ 3765 h 9432"/>
              <a:gd name="connsiteX5" fmla="*/ 4850 w 10000"/>
              <a:gd name="connsiteY5" fmla="*/ 4266 h 9432"/>
              <a:gd name="connsiteX6" fmla="*/ 5338 w 10000"/>
              <a:gd name="connsiteY6" fmla="*/ 5279 h 9432"/>
              <a:gd name="connsiteX7" fmla="*/ 5878 w 10000"/>
              <a:gd name="connsiteY7" fmla="*/ 6348 h 9432"/>
              <a:gd name="connsiteX8" fmla="*/ 6080 w 10000"/>
              <a:gd name="connsiteY8" fmla="*/ 6802 h 9432"/>
              <a:gd name="connsiteX9" fmla="*/ 6426 w 10000"/>
              <a:gd name="connsiteY9" fmla="*/ 7493 h 9432"/>
              <a:gd name="connsiteX10" fmla="*/ 6802 w 10000"/>
              <a:gd name="connsiteY10" fmla="*/ 7985 h 9432"/>
              <a:gd name="connsiteX11" fmla="*/ 7361 w 10000"/>
              <a:gd name="connsiteY11" fmla="*/ 8610 h 9432"/>
              <a:gd name="connsiteX12" fmla="*/ 7728 w 10000"/>
              <a:gd name="connsiteY12" fmla="*/ 9026 h 9432"/>
              <a:gd name="connsiteX13" fmla="*/ 7960 w 10000"/>
              <a:gd name="connsiteY13" fmla="*/ 9271 h 9432"/>
              <a:gd name="connsiteX14" fmla="*/ 8089 w 10000"/>
              <a:gd name="connsiteY14" fmla="*/ 9432 h 9432"/>
              <a:gd name="connsiteX15" fmla="*/ 10000 w 10000"/>
              <a:gd name="connsiteY15" fmla="*/ 5269 h 9432"/>
              <a:gd name="connsiteX16" fmla="*/ 9373 w 10000"/>
              <a:gd name="connsiteY16" fmla="*/ 5837 h 9432"/>
              <a:gd name="connsiteX17" fmla="*/ 8740 w 10000"/>
              <a:gd name="connsiteY17" fmla="*/ 6404 h 9432"/>
              <a:gd name="connsiteX18" fmla="*/ 8419 w 10000"/>
              <a:gd name="connsiteY18" fmla="*/ 6707 h 9432"/>
              <a:gd name="connsiteX19" fmla="*/ 8184 w 10000"/>
              <a:gd name="connsiteY19" fmla="*/ 6859 h 9432"/>
              <a:gd name="connsiteX20" fmla="*/ 7900 w 10000"/>
              <a:gd name="connsiteY20" fmla="*/ 6925 h 9432"/>
              <a:gd name="connsiteX21" fmla="*/ 7595 w 10000"/>
              <a:gd name="connsiteY21" fmla="*/ 6925 h 9432"/>
              <a:gd name="connsiteX22" fmla="*/ 7371 w 10000"/>
              <a:gd name="connsiteY22" fmla="*/ 6878 h 9432"/>
              <a:gd name="connsiteX23" fmla="*/ 7181 w 10000"/>
              <a:gd name="connsiteY23" fmla="*/ 6746 h 9432"/>
              <a:gd name="connsiteX24" fmla="*/ 7017 w 10000"/>
              <a:gd name="connsiteY24" fmla="*/ 6651 h 9432"/>
              <a:gd name="connsiteX25" fmla="*/ 6886 w 10000"/>
              <a:gd name="connsiteY25" fmla="*/ 6519 h 9432"/>
              <a:gd name="connsiteX26" fmla="*/ 6472 w 10000"/>
              <a:gd name="connsiteY26" fmla="*/ 5846 h 9432"/>
              <a:gd name="connsiteX27" fmla="*/ 5864 w 10000"/>
              <a:gd name="connsiteY27" fmla="*/ 4636 h 9432"/>
              <a:gd name="connsiteX28" fmla="*/ 5490 w 10000"/>
              <a:gd name="connsiteY28" fmla="*/ 3850 h 9432"/>
              <a:gd name="connsiteX29" fmla="*/ 5251 w 10000"/>
              <a:gd name="connsiteY29" fmla="*/ 3339 h 9432"/>
              <a:gd name="connsiteX30" fmla="*/ 5055 w 10000"/>
              <a:gd name="connsiteY30" fmla="*/ 3009 h 9432"/>
              <a:gd name="connsiteX31" fmla="*/ 4815 w 10000"/>
              <a:gd name="connsiteY31" fmla="*/ 2772 h 9432"/>
              <a:gd name="connsiteX32" fmla="*/ 4495 w 10000"/>
              <a:gd name="connsiteY32" fmla="*/ 2517 h 9432"/>
              <a:gd name="connsiteX33" fmla="*/ 3789 w 10000"/>
              <a:gd name="connsiteY33" fmla="*/ 2167 h 9432"/>
              <a:gd name="connsiteX34" fmla="*/ 2087 w 10000"/>
              <a:gd name="connsiteY34" fmla="*/ 1296 h 9432"/>
              <a:gd name="connsiteX35" fmla="*/ 956 w 10000"/>
              <a:gd name="connsiteY35" fmla="*/ 539 h 9432"/>
              <a:gd name="connsiteX36" fmla="*/ 547 w 10000"/>
              <a:gd name="connsiteY36" fmla="*/ 237 h 9432"/>
              <a:gd name="connsiteX37" fmla="*/ 354 w 10000"/>
              <a:gd name="connsiteY37" fmla="*/ 85 h 9432"/>
              <a:gd name="connsiteX38" fmla="*/ 274 w 10000"/>
              <a:gd name="connsiteY38" fmla="*/ 19 h 9432"/>
              <a:gd name="connsiteX39" fmla="*/ 245 w 10000"/>
              <a:gd name="connsiteY39" fmla="*/ 0 h 9432"/>
              <a:gd name="connsiteX40" fmla="*/ 225 w 10000"/>
              <a:gd name="connsiteY40" fmla="*/ 10 h 9432"/>
              <a:gd name="connsiteX41" fmla="*/ 200 w 10000"/>
              <a:gd name="connsiteY41" fmla="*/ 76 h 9432"/>
              <a:gd name="connsiteX42" fmla="*/ 143 w 10000"/>
              <a:gd name="connsiteY42" fmla="*/ 379 h 9432"/>
              <a:gd name="connsiteX43" fmla="*/ 31 w 10000"/>
              <a:gd name="connsiteY43" fmla="*/ 956 h 9432"/>
              <a:gd name="connsiteX44" fmla="*/ 2 w 10000"/>
              <a:gd name="connsiteY44" fmla="*/ 1106 h 9432"/>
              <a:gd name="connsiteX45" fmla="*/ 0 w 10000"/>
              <a:gd name="connsiteY45" fmla="*/ 1116 h 9432"/>
              <a:gd name="connsiteX46" fmla="*/ 299 w 10000"/>
              <a:gd name="connsiteY46" fmla="*/ 1343 h 9432"/>
              <a:gd name="connsiteX0" fmla="*/ 299 w 9373"/>
              <a:gd name="connsiteY0" fmla="*/ 1424 h 10000"/>
              <a:gd name="connsiteX1" fmla="*/ 1759 w 9373"/>
              <a:gd name="connsiteY1" fmla="*/ 2448 h 10000"/>
              <a:gd name="connsiteX2" fmla="*/ 3184 w 9373"/>
              <a:gd name="connsiteY2" fmla="*/ 3260 h 10000"/>
              <a:gd name="connsiteX3" fmla="*/ 4072 w 9373"/>
              <a:gd name="connsiteY3" fmla="*/ 3742 h 10000"/>
              <a:gd name="connsiteX4" fmla="*/ 4472 w 9373"/>
              <a:gd name="connsiteY4" fmla="*/ 3992 h 10000"/>
              <a:gd name="connsiteX5" fmla="*/ 4850 w 9373"/>
              <a:gd name="connsiteY5" fmla="*/ 4523 h 10000"/>
              <a:gd name="connsiteX6" fmla="*/ 5338 w 9373"/>
              <a:gd name="connsiteY6" fmla="*/ 5597 h 10000"/>
              <a:gd name="connsiteX7" fmla="*/ 5878 w 9373"/>
              <a:gd name="connsiteY7" fmla="*/ 6730 h 10000"/>
              <a:gd name="connsiteX8" fmla="*/ 6080 w 9373"/>
              <a:gd name="connsiteY8" fmla="*/ 7212 h 10000"/>
              <a:gd name="connsiteX9" fmla="*/ 6426 w 9373"/>
              <a:gd name="connsiteY9" fmla="*/ 7944 h 10000"/>
              <a:gd name="connsiteX10" fmla="*/ 6802 w 9373"/>
              <a:gd name="connsiteY10" fmla="*/ 8466 h 10000"/>
              <a:gd name="connsiteX11" fmla="*/ 7361 w 9373"/>
              <a:gd name="connsiteY11" fmla="*/ 9128 h 10000"/>
              <a:gd name="connsiteX12" fmla="*/ 7728 w 9373"/>
              <a:gd name="connsiteY12" fmla="*/ 9570 h 10000"/>
              <a:gd name="connsiteX13" fmla="*/ 7960 w 9373"/>
              <a:gd name="connsiteY13" fmla="*/ 9829 h 10000"/>
              <a:gd name="connsiteX14" fmla="*/ 8089 w 9373"/>
              <a:gd name="connsiteY14" fmla="*/ 10000 h 10000"/>
              <a:gd name="connsiteX15" fmla="*/ 9373 w 9373"/>
              <a:gd name="connsiteY15" fmla="*/ 6189 h 10000"/>
              <a:gd name="connsiteX16" fmla="*/ 8740 w 9373"/>
              <a:gd name="connsiteY16" fmla="*/ 6790 h 10000"/>
              <a:gd name="connsiteX17" fmla="*/ 8419 w 9373"/>
              <a:gd name="connsiteY17" fmla="*/ 7111 h 10000"/>
              <a:gd name="connsiteX18" fmla="*/ 8184 w 9373"/>
              <a:gd name="connsiteY18" fmla="*/ 7272 h 10000"/>
              <a:gd name="connsiteX19" fmla="*/ 7900 w 9373"/>
              <a:gd name="connsiteY19" fmla="*/ 7342 h 10000"/>
              <a:gd name="connsiteX20" fmla="*/ 7595 w 9373"/>
              <a:gd name="connsiteY20" fmla="*/ 7342 h 10000"/>
              <a:gd name="connsiteX21" fmla="*/ 7371 w 9373"/>
              <a:gd name="connsiteY21" fmla="*/ 7292 h 10000"/>
              <a:gd name="connsiteX22" fmla="*/ 7181 w 9373"/>
              <a:gd name="connsiteY22" fmla="*/ 7152 h 10000"/>
              <a:gd name="connsiteX23" fmla="*/ 7017 w 9373"/>
              <a:gd name="connsiteY23" fmla="*/ 7052 h 10000"/>
              <a:gd name="connsiteX24" fmla="*/ 6886 w 9373"/>
              <a:gd name="connsiteY24" fmla="*/ 6912 h 10000"/>
              <a:gd name="connsiteX25" fmla="*/ 6472 w 9373"/>
              <a:gd name="connsiteY25" fmla="*/ 6198 h 10000"/>
              <a:gd name="connsiteX26" fmla="*/ 5864 w 9373"/>
              <a:gd name="connsiteY26" fmla="*/ 4915 h 10000"/>
              <a:gd name="connsiteX27" fmla="*/ 5490 w 9373"/>
              <a:gd name="connsiteY27" fmla="*/ 4082 h 10000"/>
              <a:gd name="connsiteX28" fmla="*/ 5251 w 9373"/>
              <a:gd name="connsiteY28" fmla="*/ 3540 h 10000"/>
              <a:gd name="connsiteX29" fmla="*/ 5055 w 9373"/>
              <a:gd name="connsiteY29" fmla="*/ 3190 h 10000"/>
              <a:gd name="connsiteX30" fmla="*/ 4815 w 9373"/>
              <a:gd name="connsiteY30" fmla="*/ 2939 h 10000"/>
              <a:gd name="connsiteX31" fmla="*/ 4495 w 9373"/>
              <a:gd name="connsiteY31" fmla="*/ 2669 h 10000"/>
              <a:gd name="connsiteX32" fmla="*/ 3789 w 9373"/>
              <a:gd name="connsiteY32" fmla="*/ 2297 h 10000"/>
              <a:gd name="connsiteX33" fmla="*/ 2087 w 9373"/>
              <a:gd name="connsiteY33" fmla="*/ 1374 h 10000"/>
              <a:gd name="connsiteX34" fmla="*/ 956 w 9373"/>
              <a:gd name="connsiteY34" fmla="*/ 571 h 10000"/>
              <a:gd name="connsiteX35" fmla="*/ 547 w 9373"/>
              <a:gd name="connsiteY35" fmla="*/ 251 h 10000"/>
              <a:gd name="connsiteX36" fmla="*/ 354 w 9373"/>
              <a:gd name="connsiteY36" fmla="*/ 90 h 10000"/>
              <a:gd name="connsiteX37" fmla="*/ 274 w 9373"/>
              <a:gd name="connsiteY37" fmla="*/ 20 h 10000"/>
              <a:gd name="connsiteX38" fmla="*/ 245 w 9373"/>
              <a:gd name="connsiteY38" fmla="*/ 0 h 10000"/>
              <a:gd name="connsiteX39" fmla="*/ 225 w 9373"/>
              <a:gd name="connsiteY39" fmla="*/ 11 h 10000"/>
              <a:gd name="connsiteX40" fmla="*/ 200 w 9373"/>
              <a:gd name="connsiteY40" fmla="*/ 81 h 10000"/>
              <a:gd name="connsiteX41" fmla="*/ 143 w 9373"/>
              <a:gd name="connsiteY41" fmla="*/ 402 h 10000"/>
              <a:gd name="connsiteX42" fmla="*/ 31 w 9373"/>
              <a:gd name="connsiteY42" fmla="*/ 1014 h 10000"/>
              <a:gd name="connsiteX43" fmla="*/ 2 w 9373"/>
              <a:gd name="connsiteY43" fmla="*/ 1173 h 10000"/>
              <a:gd name="connsiteX44" fmla="*/ 0 w 9373"/>
              <a:gd name="connsiteY44" fmla="*/ 1183 h 10000"/>
              <a:gd name="connsiteX45" fmla="*/ 299 w 9373"/>
              <a:gd name="connsiteY45" fmla="*/ 1424 h 10000"/>
              <a:gd name="connsiteX0" fmla="*/ 319 w 9325"/>
              <a:gd name="connsiteY0" fmla="*/ 1424 h 10000"/>
              <a:gd name="connsiteX1" fmla="*/ 1877 w 9325"/>
              <a:gd name="connsiteY1" fmla="*/ 2448 h 10000"/>
              <a:gd name="connsiteX2" fmla="*/ 3397 w 9325"/>
              <a:gd name="connsiteY2" fmla="*/ 3260 h 10000"/>
              <a:gd name="connsiteX3" fmla="*/ 4344 w 9325"/>
              <a:gd name="connsiteY3" fmla="*/ 3742 h 10000"/>
              <a:gd name="connsiteX4" fmla="*/ 4771 w 9325"/>
              <a:gd name="connsiteY4" fmla="*/ 3992 h 10000"/>
              <a:gd name="connsiteX5" fmla="*/ 5174 w 9325"/>
              <a:gd name="connsiteY5" fmla="*/ 4523 h 10000"/>
              <a:gd name="connsiteX6" fmla="*/ 5695 w 9325"/>
              <a:gd name="connsiteY6" fmla="*/ 5597 h 10000"/>
              <a:gd name="connsiteX7" fmla="*/ 6271 w 9325"/>
              <a:gd name="connsiteY7" fmla="*/ 6730 h 10000"/>
              <a:gd name="connsiteX8" fmla="*/ 6487 w 9325"/>
              <a:gd name="connsiteY8" fmla="*/ 7212 h 10000"/>
              <a:gd name="connsiteX9" fmla="*/ 6856 w 9325"/>
              <a:gd name="connsiteY9" fmla="*/ 7944 h 10000"/>
              <a:gd name="connsiteX10" fmla="*/ 7257 w 9325"/>
              <a:gd name="connsiteY10" fmla="*/ 8466 h 10000"/>
              <a:gd name="connsiteX11" fmla="*/ 7853 w 9325"/>
              <a:gd name="connsiteY11" fmla="*/ 9128 h 10000"/>
              <a:gd name="connsiteX12" fmla="*/ 8245 w 9325"/>
              <a:gd name="connsiteY12" fmla="*/ 9570 h 10000"/>
              <a:gd name="connsiteX13" fmla="*/ 8492 w 9325"/>
              <a:gd name="connsiteY13" fmla="*/ 9829 h 10000"/>
              <a:gd name="connsiteX14" fmla="*/ 8630 w 9325"/>
              <a:gd name="connsiteY14" fmla="*/ 10000 h 10000"/>
              <a:gd name="connsiteX15" fmla="*/ 9325 w 9325"/>
              <a:gd name="connsiteY15" fmla="*/ 6790 h 10000"/>
              <a:gd name="connsiteX16" fmla="*/ 8982 w 9325"/>
              <a:gd name="connsiteY16" fmla="*/ 7111 h 10000"/>
              <a:gd name="connsiteX17" fmla="*/ 8731 w 9325"/>
              <a:gd name="connsiteY17" fmla="*/ 7272 h 10000"/>
              <a:gd name="connsiteX18" fmla="*/ 8428 w 9325"/>
              <a:gd name="connsiteY18" fmla="*/ 7342 h 10000"/>
              <a:gd name="connsiteX19" fmla="*/ 8103 w 9325"/>
              <a:gd name="connsiteY19" fmla="*/ 7342 h 10000"/>
              <a:gd name="connsiteX20" fmla="*/ 7864 w 9325"/>
              <a:gd name="connsiteY20" fmla="*/ 7292 h 10000"/>
              <a:gd name="connsiteX21" fmla="*/ 7661 w 9325"/>
              <a:gd name="connsiteY21" fmla="*/ 7152 h 10000"/>
              <a:gd name="connsiteX22" fmla="*/ 7486 w 9325"/>
              <a:gd name="connsiteY22" fmla="*/ 7052 h 10000"/>
              <a:gd name="connsiteX23" fmla="*/ 7347 w 9325"/>
              <a:gd name="connsiteY23" fmla="*/ 6912 h 10000"/>
              <a:gd name="connsiteX24" fmla="*/ 6905 w 9325"/>
              <a:gd name="connsiteY24" fmla="*/ 6198 h 10000"/>
              <a:gd name="connsiteX25" fmla="*/ 6256 w 9325"/>
              <a:gd name="connsiteY25" fmla="*/ 4915 h 10000"/>
              <a:gd name="connsiteX26" fmla="*/ 5857 w 9325"/>
              <a:gd name="connsiteY26" fmla="*/ 4082 h 10000"/>
              <a:gd name="connsiteX27" fmla="*/ 5602 w 9325"/>
              <a:gd name="connsiteY27" fmla="*/ 3540 h 10000"/>
              <a:gd name="connsiteX28" fmla="*/ 5393 w 9325"/>
              <a:gd name="connsiteY28" fmla="*/ 3190 h 10000"/>
              <a:gd name="connsiteX29" fmla="*/ 5137 w 9325"/>
              <a:gd name="connsiteY29" fmla="*/ 2939 h 10000"/>
              <a:gd name="connsiteX30" fmla="*/ 4796 w 9325"/>
              <a:gd name="connsiteY30" fmla="*/ 2669 h 10000"/>
              <a:gd name="connsiteX31" fmla="*/ 4042 w 9325"/>
              <a:gd name="connsiteY31" fmla="*/ 2297 h 10000"/>
              <a:gd name="connsiteX32" fmla="*/ 2227 w 9325"/>
              <a:gd name="connsiteY32" fmla="*/ 1374 h 10000"/>
              <a:gd name="connsiteX33" fmla="*/ 1020 w 9325"/>
              <a:gd name="connsiteY33" fmla="*/ 571 h 10000"/>
              <a:gd name="connsiteX34" fmla="*/ 584 w 9325"/>
              <a:gd name="connsiteY34" fmla="*/ 251 h 10000"/>
              <a:gd name="connsiteX35" fmla="*/ 378 w 9325"/>
              <a:gd name="connsiteY35" fmla="*/ 90 h 10000"/>
              <a:gd name="connsiteX36" fmla="*/ 292 w 9325"/>
              <a:gd name="connsiteY36" fmla="*/ 20 h 10000"/>
              <a:gd name="connsiteX37" fmla="*/ 261 w 9325"/>
              <a:gd name="connsiteY37" fmla="*/ 0 h 10000"/>
              <a:gd name="connsiteX38" fmla="*/ 240 w 9325"/>
              <a:gd name="connsiteY38" fmla="*/ 11 h 10000"/>
              <a:gd name="connsiteX39" fmla="*/ 213 w 9325"/>
              <a:gd name="connsiteY39" fmla="*/ 81 h 10000"/>
              <a:gd name="connsiteX40" fmla="*/ 153 w 9325"/>
              <a:gd name="connsiteY40" fmla="*/ 402 h 10000"/>
              <a:gd name="connsiteX41" fmla="*/ 33 w 9325"/>
              <a:gd name="connsiteY41" fmla="*/ 1014 h 10000"/>
              <a:gd name="connsiteX42" fmla="*/ 2 w 9325"/>
              <a:gd name="connsiteY42" fmla="*/ 1173 h 10000"/>
              <a:gd name="connsiteX43" fmla="*/ 0 w 9325"/>
              <a:gd name="connsiteY43" fmla="*/ 1183 h 10000"/>
              <a:gd name="connsiteX44" fmla="*/ 319 w 9325"/>
              <a:gd name="connsiteY44" fmla="*/ 1424 h 10000"/>
              <a:gd name="connsiteX0" fmla="*/ 342 w 9632"/>
              <a:gd name="connsiteY0" fmla="*/ 1424 h 10000"/>
              <a:gd name="connsiteX1" fmla="*/ 2013 w 9632"/>
              <a:gd name="connsiteY1" fmla="*/ 2448 h 10000"/>
              <a:gd name="connsiteX2" fmla="*/ 3643 w 9632"/>
              <a:gd name="connsiteY2" fmla="*/ 3260 h 10000"/>
              <a:gd name="connsiteX3" fmla="*/ 4658 w 9632"/>
              <a:gd name="connsiteY3" fmla="*/ 3742 h 10000"/>
              <a:gd name="connsiteX4" fmla="*/ 5116 w 9632"/>
              <a:gd name="connsiteY4" fmla="*/ 3992 h 10000"/>
              <a:gd name="connsiteX5" fmla="*/ 5549 w 9632"/>
              <a:gd name="connsiteY5" fmla="*/ 4523 h 10000"/>
              <a:gd name="connsiteX6" fmla="*/ 6107 w 9632"/>
              <a:gd name="connsiteY6" fmla="*/ 5597 h 10000"/>
              <a:gd name="connsiteX7" fmla="*/ 6725 w 9632"/>
              <a:gd name="connsiteY7" fmla="*/ 6730 h 10000"/>
              <a:gd name="connsiteX8" fmla="*/ 6957 w 9632"/>
              <a:gd name="connsiteY8" fmla="*/ 7212 h 10000"/>
              <a:gd name="connsiteX9" fmla="*/ 7352 w 9632"/>
              <a:gd name="connsiteY9" fmla="*/ 7944 h 10000"/>
              <a:gd name="connsiteX10" fmla="*/ 7782 w 9632"/>
              <a:gd name="connsiteY10" fmla="*/ 8466 h 10000"/>
              <a:gd name="connsiteX11" fmla="*/ 8421 w 9632"/>
              <a:gd name="connsiteY11" fmla="*/ 9128 h 10000"/>
              <a:gd name="connsiteX12" fmla="*/ 8842 w 9632"/>
              <a:gd name="connsiteY12" fmla="*/ 9570 h 10000"/>
              <a:gd name="connsiteX13" fmla="*/ 9107 w 9632"/>
              <a:gd name="connsiteY13" fmla="*/ 9829 h 10000"/>
              <a:gd name="connsiteX14" fmla="*/ 9255 w 9632"/>
              <a:gd name="connsiteY14" fmla="*/ 10000 h 10000"/>
              <a:gd name="connsiteX15" fmla="*/ 9632 w 9632"/>
              <a:gd name="connsiteY15" fmla="*/ 7111 h 10000"/>
              <a:gd name="connsiteX16" fmla="*/ 9363 w 9632"/>
              <a:gd name="connsiteY16" fmla="*/ 7272 h 10000"/>
              <a:gd name="connsiteX17" fmla="*/ 9038 w 9632"/>
              <a:gd name="connsiteY17" fmla="*/ 7342 h 10000"/>
              <a:gd name="connsiteX18" fmla="*/ 8690 w 9632"/>
              <a:gd name="connsiteY18" fmla="*/ 7342 h 10000"/>
              <a:gd name="connsiteX19" fmla="*/ 8433 w 9632"/>
              <a:gd name="connsiteY19" fmla="*/ 7292 h 10000"/>
              <a:gd name="connsiteX20" fmla="*/ 8216 w 9632"/>
              <a:gd name="connsiteY20" fmla="*/ 7152 h 10000"/>
              <a:gd name="connsiteX21" fmla="*/ 8028 w 9632"/>
              <a:gd name="connsiteY21" fmla="*/ 7052 h 10000"/>
              <a:gd name="connsiteX22" fmla="*/ 7879 w 9632"/>
              <a:gd name="connsiteY22" fmla="*/ 6912 h 10000"/>
              <a:gd name="connsiteX23" fmla="*/ 7405 w 9632"/>
              <a:gd name="connsiteY23" fmla="*/ 6198 h 10000"/>
              <a:gd name="connsiteX24" fmla="*/ 6709 w 9632"/>
              <a:gd name="connsiteY24" fmla="*/ 4915 h 10000"/>
              <a:gd name="connsiteX25" fmla="*/ 6281 w 9632"/>
              <a:gd name="connsiteY25" fmla="*/ 4082 h 10000"/>
              <a:gd name="connsiteX26" fmla="*/ 6008 w 9632"/>
              <a:gd name="connsiteY26" fmla="*/ 3540 h 10000"/>
              <a:gd name="connsiteX27" fmla="*/ 5783 w 9632"/>
              <a:gd name="connsiteY27" fmla="*/ 3190 h 10000"/>
              <a:gd name="connsiteX28" fmla="*/ 5509 w 9632"/>
              <a:gd name="connsiteY28" fmla="*/ 2939 h 10000"/>
              <a:gd name="connsiteX29" fmla="*/ 5143 w 9632"/>
              <a:gd name="connsiteY29" fmla="*/ 2669 h 10000"/>
              <a:gd name="connsiteX30" fmla="*/ 4335 w 9632"/>
              <a:gd name="connsiteY30" fmla="*/ 2297 h 10000"/>
              <a:gd name="connsiteX31" fmla="*/ 2388 w 9632"/>
              <a:gd name="connsiteY31" fmla="*/ 1374 h 10000"/>
              <a:gd name="connsiteX32" fmla="*/ 1094 w 9632"/>
              <a:gd name="connsiteY32" fmla="*/ 571 h 10000"/>
              <a:gd name="connsiteX33" fmla="*/ 626 w 9632"/>
              <a:gd name="connsiteY33" fmla="*/ 251 h 10000"/>
              <a:gd name="connsiteX34" fmla="*/ 405 w 9632"/>
              <a:gd name="connsiteY34" fmla="*/ 90 h 10000"/>
              <a:gd name="connsiteX35" fmla="*/ 313 w 9632"/>
              <a:gd name="connsiteY35" fmla="*/ 20 h 10000"/>
              <a:gd name="connsiteX36" fmla="*/ 280 w 9632"/>
              <a:gd name="connsiteY36" fmla="*/ 0 h 10000"/>
              <a:gd name="connsiteX37" fmla="*/ 257 w 9632"/>
              <a:gd name="connsiteY37" fmla="*/ 11 h 10000"/>
              <a:gd name="connsiteX38" fmla="*/ 228 w 9632"/>
              <a:gd name="connsiteY38" fmla="*/ 81 h 10000"/>
              <a:gd name="connsiteX39" fmla="*/ 164 w 9632"/>
              <a:gd name="connsiteY39" fmla="*/ 402 h 10000"/>
              <a:gd name="connsiteX40" fmla="*/ 35 w 9632"/>
              <a:gd name="connsiteY40" fmla="*/ 1014 h 10000"/>
              <a:gd name="connsiteX41" fmla="*/ 2 w 9632"/>
              <a:gd name="connsiteY41" fmla="*/ 1173 h 10000"/>
              <a:gd name="connsiteX42" fmla="*/ 0 w 9632"/>
              <a:gd name="connsiteY42" fmla="*/ 1183 h 10000"/>
              <a:gd name="connsiteX43" fmla="*/ 342 w 9632"/>
              <a:gd name="connsiteY43" fmla="*/ 1424 h 10000"/>
              <a:gd name="connsiteX0" fmla="*/ 355 w 10000"/>
              <a:gd name="connsiteY0" fmla="*/ 1424 h 9829"/>
              <a:gd name="connsiteX1" fmla="*/ 2090 w 10000"/>
              <a:gd name="connsiteY1" fmla="*/ 2448 h 9829"/>
              <a:gd name="connsiteX2" fmla="*/ 3782 w 10000"/>
              <a:gd name="connsiteY2" fmla="*/ 3260 h 9829"/>
              <a:gd name="connsiteX3" fmla="*/ 4836 w 10000"/>
              <a:gd name="connsiteY3" fmla="*/ 3742 h 9829"/>
              <a:gd name="connsiteX4" fmla="*/ 5311 w 10000"/>
              <a:gd name="connsiteY4" fmla="*/ 3992 h 9829"/>
              <a:gd name="connsiteX5" fmla="*/ 5761 w 10000"/>
              <a:gd name="connsiteY5" fmla="*/ 4523 h 9829"/>
              <a:gd name="connsiteX6" fmla="*/ 6340 w 10000"/>
              <a:gd name="connsiteY6" fmla="*/ 5597 h 9829"/>
              <a:gd name="connsiteX7" fmla="*/ 6982 w 10000"/>
              <a:gd name="connsiteY7" fmla="*/ 6730 h 9829"/>
              <a:gd name="connsiteX8" fmla="*/ 7223 w 10000"/>
              <a:gd name="connsiteY8" fmla="*/ 7212 h 9829"/>
              <a:gd name="connsiteX9" fmla="*/ 7633 w 10000"/>
              <a:gd name="connsiteY9" fmla="*/ 7944 h 9829"/>
              <a:gd name="connsiteX10" fmla="*/ 8079 w 10000"/>
              <a:gd name="connsiteY10" fmla="*/ 8466 h 9829"/>
              <a:gd name="connsiteX11" fmla="*/ 8743 w 10000"/>
              <a:gd name="connsiteY11" fmla="*/ 9128 h 9829"/>
              <a:gd name="connsiteX12" fmla="*/ 9180 w 10000"/>
              <a:gd name="connsiteY12" fmla="*/ 9570 h 9829"/>
              <a:gd name="connsiteX13" fmla="*/ 9455 w 10000"/>
              <a:gd name="connsiteY13" fmla="*/ 9829 h 9829"/>
              <a:gd name="connsiteX14" fmla="*/ 10000 w 10000"/>
              <a:gd name="connsiteY14" fmla="*/ 7111 h 9829"/>
              <a:gd name="connsiteX15" fmla="*/ 9721 w 10000"/>
              <a:gd name="connsiteY15" fmla="*/ 7272 h 9829"/>
              <a:gd name="connsiteX16" fmla="*/ 9383 w 10000"/>
              <a:gd name="connsiteY16" fmla="*/ 7342 h 9829"/>
              <a:gd name="connsiteX17" fmla="*/ 9022 w 10000"/>
              <a:gd name="connsiteY17" fmla="*/ 7342 h 9829"/>
              <a:gd name="connsiteX18" fmla="*/ 8755 w 10000"/>
              <a:gd name="connsiteY18" fmla="*/ 7292 h 9829"/>
              <a:gd name="connsiteX19" fmla="*/ 8530 w 10000"/>
              <a:gd name="connsiteY19" fmla="*/ 7152 h 9829"/>
              <a:gd name="connsiteX20" fmla="*/ 8335 w 10000"/>
              <a:gd name="connsiteY20" fmla="*/ 7052 h 9829"/>
              <a:gd name="connsiteX21" fmla="*/ 8180 w 10000"/>
              <a:gd name="connsiteY21" fmla="*/ 6912 h 9829"/>
              <a:gd name="connsiteX22" fmla="*/ 7688 w 10000"/>
              <a:gd name="connsiteY22" fmla="*/ 6198 h 9829"/>
              <a:gd name="connsiteX23" fmla="*/ 6965 w 10000"/>
              <a:gd name="connsiteY23" fmla="*/ 4915 h 9829"/>
              <a:gd name="connsiteX24" fmla="*/ 6521 w 10000"/>
              <a:gd name="connsiteY24" fmla="*/ 4082 h 9829"/>
              <a:gd name="connsiteX25" fmla="*/ 6238 w 10000"/>
              <a:gd name="connsiteY25" fmla="*/ 3540 h 9829"/>
              <a:gd name="connsiteX26" fmla="*/ 6004 w 10000"/>
              <a:gd name="connsiteY26" fmla="*/ 3190 h 9829"/>
              <a:gd name="connsiteX27" fmla="*/ 5719 w 10000"/>
              <a:gd name="connsiteY27" fmla="*/ 2939 h 9829"/>
              <a:gd name="connsiteX28" fmla="*/ 5339 w 10000"/>
              <a:gd name="connsiteY28" fmla="*/ 2669 h 9829"/>
              <a:gd name="connsiteX29" fmla="*/ 4501 w 10000"/>
              <a:gd name="connsiteY29" fmla="*/ 2297 h 9829"/>
              <a:gd name="connsiteX30" fmla="*/ 2479 w 10000"/>
              <a:gd name="connsiteY30" fmla="*/ 1374 h 9829"/>
              <a:gd name="connsiteX31" fmla="*/ 1136 w 10000"/>
              <a:gd name="connsiteY31" fmla="*/ 571 h 9829"/>
              <a:gd name="connsiteX32" fmla="*/ 650 w 10000"/>
              <a:gd name="connsiteY32" fmla="*/ 251 h 9829"/>
              <a:gd name="connsiteX33" fmla="*/ 420 w 10000"/>
              <a:gd name="connsiteY33" fmla="*/ 90 h 9829"/>
              <a:gd name="connsiteX34" fmla="*/ 325 w 10000"/>
              <a:gd name="connsiteY34" fmla="*/ 20 h 9829"/>
              <a:gd name="connsiteX35" fmla="*/ 291 w 10000"/>
              <a:gd name="connsiteY35" fmla="*/ 0 h 9829"/>
              <a:gd name="connsiteX36" fmla="*/ 267 w 10000"/>
              <a:gd name="connsiteY36" fmla="*/ 11 h 9829"/>
              <a:gd name="connsiteX37" fmla="*/ 237 w 10000"/>
              <a:gd name="connsiteY37" fmla="*/ 81 h 9829"/>
              <a:gd name="connsiteX38" fmla="*/ 170 w 10000"/>
              <a:gd name="connsiteY38" fmla="*/ 402 h 9829"/>
              <a:gd name="connsiteX39" fmla="*/ 36 w 10000"/>
              <a:gd name="connsiteY39" fmla="*/ 1014 h 9829"/>
              <a:gd name="connsiteX40" fmla="*/ 2 w 10000"/>
              <a:gd name="connsiteY40" fmla="*/ 1173 h 9829"/>
              <a:gd name="connsiteX41" fmla="*/ 0 w 10000"/>
              <a:gd name="connsiteY41" fmla="*/ 1183 h 9829"/>
              <a:gd name="connsiteX42" fmla="*/ 355 w 10000"/>
              <a:gd name="connsiteY42" fmla="*/ 1424 h 9829"/>
              <a:gd name="connsiteX0" fmla="*/ 355 w 10000"/>
              <a:gd name="connsiteY0" fmla="*/ 1449 h 9736"/>
              <a:gd name="connsiteX1" fmla="*/ 2090 w 10000"/>
              <a:gd name="connsiteY1" fmla="*/ 2491 h 9736"/>
              <a:gd name="connsiteX2" fmla="*/ 3782 w 10000"/>
              <a:gd name="connsiteY2" fmla="*/ 3317 h 9736"/>
              <a:gd name="connsiteX3" fmla="*/ 4836 w 10000"/>
              <a:gd name="connsiteY3" fmla="*/ 3807 h 9736"/>
              <a:gd name="connsiteX4" fmla="*/ 5311 w 10000"/>
              <a:gd name="connsiteY4" fmla="*/ 4061 h 9736"/>
              <a:gd name="connsiteX5" fmla="*/ 5761 w 10000"/>
              <a:gd name="connsiteY5" fmla="*/ 4602 h 9736"/>
              <a:gd name="connsiteX6" fmla="*/ 6340 w 10000"/>
              <a:gd name="connsiteY6" fmla="*/ 5694 h 9736"/>
              <a:gd name="connsiteX7" fmla="*/ 6982 w 10000"/>
              <a:gd name="connsiteY7" fmla="*/ 6847 h 9736"/>
              <a:gd name="connsiteX8" fmla="*/ 7223 w 10000"/>
              <a:gd name="connsiteY8" fmla="*/ 7337 h 9736"/>
              <a:gd name="connsiteX9" fmla="*/ 7633 w 10000"/>
              <a:gd name="connsiteY9" fmla="*/ 8082 h 9736"/>
              <a:gd name="connsiteX10" fmla="*/ 8079 w 10000"/>
              <a:gd name="connsiteY10" fmla="*/ 8613 h 9736"/>
              <a:gd name="connsiteX11" fmla="*/ 8743 w 10000"/>
              <a:gd name="connsiteY11" fmla="*/ 9287 h 9736"/>
              <a:gd name="connsiteX12" fmla="*/ 9180 w 10000"/>
              <a:gd name="connsiteY12" fmla="*/ 9736 h 9736"/>
              <a:gd name="connsiteX13" fmla="*/ 10000 w 10000"/>
              <a:gd name="connsiteY13" fmla="*/ 7235 h 9736"/>
              <a:gd name="connsiteX14" fmla="*/ 9721 w 10000"/>
              <a:gd name="connsiteY14" fmla="*/ 7399 h 9736"/>
              <a:gd name="connsiteX15" fmla="*/ 9383 w 10000"/>
              <a:gd name="connsiteY15" fmla="*/ 7470 h 9736"/>
              <a:gd name="connsiteX16" fmla="*/ 9022 w 10000"/>
              <a:gd name="connsiteY16" fmla="*/ 7470 h 9736"/>
              <a:gd name="connsiteX17" fmla="*/ 8755 w 10000"/>
              <a:gd name="connsiteY17" fmla="*/ 7419 h 9736"/>
              <a:gd name="connsiteX18" fmla="*/ 8530 w 10000"/>
              <a:gd name="connsiteY18" fmla="*/ 7276 h 9736"/>
              <a:gd name="connsiteX19" fmla="*/ 8335 w 10000"/>
              <a:gd name="connsiteY19" fmla="*/ 7175 h 9736"/>
              <a:gd name="connsiteX20" fmla="*/ 8180 w 10000"/>
              <a:gd name="connsiteY20" fmla="*/ 7032 h 9736"/>
              <a:gd name="connsiteX21" fmla="*/ 7688 w 10000"/>
              <a:gd name="connsiteY21" fmla="*/ 6306 h 9736"/>
              <a:gd name="connsiteX22" fmla="*/ 6965 w 10000"/>
              <a:gd name="connsiteY22" fmla="*/ 5001 h 9736"/>
              <a:gd name="connsiteX23" fmla="*/ 6521 w 10000"/>
              <a:gd name="connsiteY23" fmla="*/ 4153 h 9736"/>
              <a:gd name="connsiteX24" fmla="*/ 6238 w 10000"/>
              <a:gd name="connsiteY24" fmla="*/ 3602 h 9736"/>
              <a:gd name="connsiteX25" fmla="*/ 6004 w 10000"/>
              <a:gd name="connsiteY25" fmla="*/ 3245 h 9736"/>
              <a:gd name="connsiteX26" fmla="*/ 5719 w 10000"/>
              <a:gd name="connsiteY26" fmla="*/ 2990 h 9736"/>
              <a:gd name="connsiteX27" fmla="*/ 5339 w 10000"/>
              <a:gd name="connsiteY27" fmla="*/ 2715 h 9736"/>
              <a:gd name="connsiteX28" fmla="*/ 4501 w 10000"/>
              <a:gd name="connsiteY28" fmla="*/ 2337 h 9736"/>
              <a:gd name="connsiteX29" fmla="*/ 2479 w 10000"/>
              <a:gd name="connsiteY29" fmla="*/ 1398 h 9736"/>
              <a:gd name="connsiteX30" fmla="*/ 1136 w 10000"/>
              <a:gd name="connsiteY30" fmla="*/ 581 h 9736"/>
              <a:gd name="connsiteX31" fmla="*/ 650 w 10000"/>
              <a:gd name="connsiteY31" fmla="*/ 255 h 9736"/>
              <a:gd name="connsiteX32" fmla="*/ 420 w 10000"/>
              <a:gd name="connsiteY32" fmla="*/ 92 h 9736"/>
              <a:gd name="connsiteX33" fmla="*/ 325 w 10000"/>
              <a:gd name="connsiteY33" fmla="*/ 20 h 9736"/>
              <a:gd name="connsiteX34" fmla="*/ 291 w 10000"/>
              <a:gd name="connsiteY34" fmla="*/ 0 h 9736"/>
              <a:gd name="connsiteX35" fmla="*/ 267 w 10000"/>
              <a:gd name="connsiteY35" fmla="*/ 11 h 9736"/>
              <a:gd name="connsiteX36" fmla="*/ 237 w 10000"/>
              <a:gd name="connsiteY36" fmla="*/ 82 h 9736"/>
              <a:gd name="connsiteX37" fmla="*/ 170 w 10000"/>
              <a:gd name="connsiteY37" fmla="*/ 409 h 9736"/>
              <a:gd name="connsiteX38" fmla="*/ 36 w 10000"/>
              <a:gd name="connsiteY38" fmla="*/ 1032 h 9736"/>
              <a:gd name="connsiteX39" fmla="*/ 2 w 10000"/>
              <a:gd name="connsiteY39" fmla="*/ 1193 h 9736"/>
              <a:gd name="connsiteX40" fmla="*/ 0 w 10000"/>
              <a:gd name="connsiteY40" fmla="*/ 1204 h 9736"/>
              <a:gd name="connsiteX41" fmla="*/ 355 w 10000"/>
              <a:gd name="connsiteY41" fmla="*/ 1449 h 9736"/>
              <a:gd name="connsiteX0" fmla="*/ 355 w 10000"/>
              <a:gd name="connsiteY0" fmla="*/ 1488 h 9539"/>
              <a:gd name="connsiteX1" fmla="*/ 2090 w 10000"/>
              <a:gd name="connsiteY1" fmla="*/ 2559 h 9539"/>
              <a:gd name="connsiteX2" fmla="*/ 3782 w 10000"/>
              <a:gd name="connsiteY2" fmla="*/ 3407 h 9539"/>
              <a:gd name="connsiteX3" fmla="*/ 4836 w 10000"/>
              <a:gd name="connsiteY3" fmla="*/ 3910 h 9539"/>
              <a:gd name="connsiteX4" fmla="*/ 5311 w 10000"/>
              <a:gd name="connsiteY4" fmla="*/ 4171 h 9539"/>
              <a:gd name="connsiteX5" fmla="*/ 5761 w 10000"/>
              <a:gd name="connsiteY5" fmla="*/ 4727 h 9539"/>
              <a:gd name="connsiteX6" fmla="*/ 6340 w 10000"/>
              <a:gd name="connsiteY6" fmla="*/ 5848 h 9539"/>
              <a:gd name="connsiteX7" fmla="*/ 6982 w 10000"/>
              <a:gd name="connsiteY7" fmla="*/ 7033 h 9539"/>
              <a:gd name="connsiteX8" fmla="*/ 7223 w 10000"/>
              <a:gd name="connsiteY8" fmla="*/ 7536 h 9539"/>
              <a:gd name="connsiteX9" fmla="*/ 7633 w 10000"/>
              <a:gd name="connsiteY9" fmla="*/ 8301 h 9539"/>
              <a:gd name="connsiteX10" fmla="*/ 8079 w 10000"/>
              <a:gd name="connsiteY10" fmla="*/ 8847 h 9539"/>
              <a:gd name="connsiteX11" fmla="*/ 8743 w 10000"/>
              <a:gd name="connsiteY11" fmla="*/ 9539 h 9539"/>
              <a:gd name="connsiteX12" fmla="*/ 10000 w 10000"/>
              <a:gd name="connsiteY12" fmla="*/ 7431 h 9539"/>
              <a:gd name="connsiteX13" fmla="*/ 9721 w 10000"/>
              <a:gd name="connsiteY13" fmla="*/ 7600 h 9539"/>
              <a:gd name="connsiteX14" fmla="*/ 9383 w 10000"/>
              <a:gd name="connsiteY14" fmla="*/ 7673 h 9539"/>
              <a:gd name="connsiteX15" fmla="*/ 9022 w 10000"/>
              <a:gd name="connsiteY15" fmla="*/ 7673 h 9539"/>
              <a:gd name="connsiteX16" fmla="*/ 8755 w 10000"/>
              <a:gd name="connsiteY16" fmla="*/ 7620 h 9539"/>
              <a:gd name="connsiteX17" fmla="*/ 8530 w 10000"/>
              <a:gd name="connsiteY17" fmla="*/ 7473 h 9539"/>
              <a:gd name="connsiteX18" fmla="*/ 8335 w 10000"/>
              <a:gd name="connsiteY18" fmla="*/ 7370 h 9539"/>
              <a:gd name="connsiteX19" fmla="*/ 8180 w 10000"/>
              <a:gd name="connsiteY19" fmla="*/ 7223 h 9539"/>
              <a:gd name="connsiteX20" fmla="*/ 7688 w 10000"/>
              <a:gd name="connsiteY20" fmla="*/ 6477 h 9539"/>
              <a:gd name="connsiteX21" fmla="*/ 6965 w 10000"/>
              <a:gd name="connsiteY21" fmla="*/ 5137 h 9539"/>
              <a:gd name="connsiteX22" fmla="*/ 6521 w 10000"/>
              <a:gd name="connsiteY22" fmla="*/ 4266 h 9539"/>
              <a:gd name="connsiteX23" fmla="*/ 6238 w 10000"/>
              <a:gd name="connsiteY23" fmla="*/ 3700 h 9539"/>
              <a:gd name="connsiteX24" fmla="*/ 6004 w 10000"/>
              <a:gd name="connsiteY24" fmla="*/ 3333 h 9539"/>
              <a:gd name="connsiteX25" fmla="*/ 5719 w 10000"/>
              <a:gd name="connsiteY25" fmla="*/ 3071 h 9539"/>
              <a:gd name="connsiteX26" fmla="*/ 5339 w 10000"/>
              <a:gd name="connsiteY26" fmla="*/ 2789 h 9539"/>
              <a:gd name="connsiteX27" fmla="*/ 4501 w 10000"/>
              <a:gd name="connsiteY27" fmla="*/ 2400 h 9539"/>
              <a:gd name="connsiteX28" fmla="*/ 2479 w 10000"/>
              <a:gd name="connsiteY28" fmla="*/ 1436 h 9539"/>
              <a:gd name="connsiteX29" fmla="*/ 1136 w 10000"/>
              <a:gd name="connsiteY29" fmla="*/ 597 h 9539"/>
              <a:gd name="connsiteX30" fmla="*/ 650 w 10000"/>
              <a:gd name="connsiteY30" fmla="*/ 262 h 9539"/>
              <a:gd name="connsiteX31" fmla="*/ 420 w 10000"/>
              <a:gd name="connsiteY31" fmla="*/ 94 h 9539"/>
              <a:gd name="connsiteX32" fmla="*/ 325 w 10000"/>
              <a:gd name="connsiteY32" fmla="*/ 21 h 9539"/>
              <a:gd name="connsiteX33" fmla="*/ 291 w 10000"/>
              <a:gd name="connsiteY33" fmla="*/ 0 h 9539"/>
              <a:gd name="connsiteX34" fmla="*/ 267 w 10000"/>
              <a:gd name="connsiteY34" fmla="*/ 11 h 9539"/>
              <a:gd name="connsiteX35" fmla="*/ 237 w 10000"/>
              <a:gd name="connsiteY35" fmla="*/ 84 h 9539"/>
              <a:gd name="connsiteX36" fmla="*/ 170 w 10000"/>
              <a:gd name="connsiteY36" fmla="*/ 420 h 9539"/>
              <a:gd name="connsiteX37" fmla="*/ 36 w 10000"/>
              <a:gd name="connsiteY37" fmla="*/ 1060 h 9539"/>
              <a:gd name="connsiteX38" fmla="*/ 2 w 10000"/>
              <a:gd name="connsiteY38" fmla="*/ 1225 h 9539"/>
              <a:gd name="connsiteX39" fmla="*/ 0 w 10000"/>
              <a:gd name="connsiteY39" fmla="*/ 1237 h 9539"/>
              <a:gd name="connsiteX40" fmla="*/ 355 w 10000"/>
              <a:gd name="connsiteY40" fmla="*/ 1488 h 9539"/>
              <a:gd name="connsiteX0" fmla="*/ 355 w 9742"/>
              <a:gd name="connsiteY0" fmla="*/ 1560 h 10000"/>
              <a:gd name="connsiteX1" fmla="*/ 2090 w 9742"/>
              <a:gd name="connsiteY1" fmla="*/ 2683 h 10000"/>
              <a:gd name="connsiteX2" fmla="*/ 3782 w 9742"/>
              <a:gd name="connsiteY2" fmla="*/ 3572 h 10000"/>
              <a:gd name="connsiteX3" fmla="*/ 4836 w 9742"/>
              <a:gd name="connsiteY3" fmla="*/ 4099 h 10000"/>
              <a:gd name="connsiteX4" fmla="*/ 5311 w 9742"/>
              <a:gd name="connsiteY4" fmla="*/ 4373 h 10000"/>
              <a:gd name="connsiteX5" fmla="*/ 5761 w 9742"/>
              <a:gd name="connsiteY5" fmla="*/ 4955 h 10000"/>
              <a:gd name="connsiteX6" fmla="*/ 6340 w 9742"/>
              <a:gd name="connsiteY6" fmla="*/ 6131 h 10000"/>
              <a:gd name="connsiteX7" fmla="*/ 6982 w 9742"/>
              <a:gd name="connsiteY7" fmla="*/ 7373 h 10000"/>
              <a:gd name="connsiteX8" fmla="*/ 7223 w 9742"/>
              <a:gd name="connsiteY8" fmla="*/ 7900 h 10000"/>
              <a:gd name="connsiteX9" fmla="*/ 7633 w 9742"/>
              <a:gd name="connsiteY9" fmla="*/ 8702 h 10000"/>
              <a:gd name="connsiteX10" fmla="*/ 8079 w 9742"/>
              <a:gd name="connsiteY10" fmla="*/ 9275 h 10000"/>
              <a:gd name="connsiteX11" fmla="*/ 8743 w 9742"/>
              <a:gd name="connsiteY11" fmla="*/ 10000 h 10000"/>
              <a:gd name="connsiteX12" fmla="*/ 9721 w 9742"/>
              <a:gd name="connsiteY12" fmla="*/ 7967 h 10000"/>
              <a:gd name="connsiteX13" fmla="*/ 9383 w 9742"/>
              <a:gd name="connsiteY13" fmla="*/ 8044 h 10000"/>
              <a:gd name="connsiteX14" fmla="*/ 9022 w 9742"/>
              <a:gd name="connsiteY14" fmla="*/ 8044 h 10000"/>
              <a:gd name="connsiteX15" fmla="*/ 8755 w 9742"/>
              <a:gd name="connsiteY15" fmla="*/ 7988 h 10000"/>
              <a:gd name="connsiteX16" fmla="*/ 8530 w 9742"/>
              <a:gd name="connsiteY16" fmla="*/ 7834 h 10000"/>
              <a:gd name="connsiteX17" fmla="*/ 8335 w 9742"/>
              <a:gd name="connsiteY17" fmla="*/ 7726 h 10000"/>
              <a:gd name="connsiteX18" fmla="*/ 8180 w 9742"/>
              <a:gd name="connsiteY18" fmla="*/ 7572 h 10000"/>
              <a:gd name="connsiteX19" fmla="*/ 7688 w 9742"/>
              <a:gd name="connsiteY19" fmla="*/ 6790 h 10000"/>
              <a:gd name="connsiteX20" fmla="*/ 6965 w 9742"/>
              <a:gd name="connsiteY20" fmla="*/ 5385 h 10000"/>
              <a:gd name="connsiteX21" fmla="*/ 6521 w 9742"/>
              <a:gd name="connsiteY21" fmla="*/ 4472 h 10000"/>
              <a:gd name="connsiteX22" fmla="*/ 6238 w 9742"/>
              <a:gd name="connsiteY22" fmla="*/ 3879 h 10000"/>
              <a:gd name="connsiteX23" fmla="*/ 6004 w 9742"/>
              <a:gd name="connsiteY23" fmla="*/ 3494 h 10000"/>
              <a:gd name="connsiteX24" fmla="*/ 5719 w 9742"/>
              <a:gd name="connsiteY24" fmla="*/ 3219 h 10000"/>
              <a:gd name="connsiteX25" fmla="*/ 5339 w 9742"/>
              <a:gd name="connsiteY25" fmla="*/ 2924 h 10000"/>
              <a:gd name="connsiteX26" fmla="*/ 4501 w 9742"/>
              <a:gd name="connsiteY26" fmla="*/ 2516 h 10000"/>
              <a:gd name="connsiteX27" fmla="*/ 2479 w 9742"/>
              <a:gd name="connsiteY27" fmla="*/ 1505 h 10000"/>
              <a:gd name="connsiteX28" fmla="*/ 1136 w 9742"/>
              <a:gd name="connsiteY28" fmla="*/ 626 h 10000"/>
              <a:gd name="connsiteX29" fmla="*/ 650 w 9742"/>
              <a:gd name="connsiteY29" fmla="*/ 275 h 10000"/>
              <a:gd name="connsiteX30" fmla="*/ 420 w 9742"/>
              <a:gd name="connsiteY30" fmla="*/ 99 h 10000"/>
              <a:gd name="connsiteX31" fmla="*/ 325 w 9742"/>
              <a:gd name="connsiteY31" fmla="*/ 22 h 10000"/>
              <a:gd name="connsiteX32" fmla="*/ 291 w 9742"/>
              <a:gd name="connsiteY32" fmla="*/ 0 h 10000"/>
              <a:gd name="connsiteX33" fmla="*/ 267 w 9742"/>
              <a:gd name="connsiteY33" fmla="*/ 12 h 10000"/>
              <a:gd name="connsiteX34" fmla="*/ 237 w 9742"/>
              <a:gd name="connsiteY34" fmla="*/ 88 h 10000"/>
              <a:gd name="connsiteX35" fmla="*/ 170 w 9742"/>
              <a:gd name="connsiteY35" fmla="*/ 440 h 10000"/>
              <a:gd name="connsiteX36" fmla="*/ 36 w 9742"/>
              <a:gd name="connsiteY36" fmla="*/ 1111 h 10000"/>
              <a:gd name="connsiteX37" fmla="*/ 2 w 9742"/>
              <a:gd name="connsiteY37" fmla="*/ 1284 h 10000"/>
              <a:gd name="connsiteX38" fmla="*/ 0 w 9742"/>
              <a:gd name="connsiteY38" fmla="*/ 1297 h 10000"/>
              <a:gd name="connsiteX39" fmla="*/ 355 w 9742"/>
              <a:gd name="connsiteY39" fmla="*/ 1560 h 10000"/>
              <a:gd name="connsiteX0" fmla="*/ 364 w 9980"/>
              <a:gd name="connsiteY0" fmla="*/ 1560 h 10000"/>
              <a:gd name="connsiteX1" fmla="*/ 2145 w 9980"/>
              <a:gd name="connsiteY1" fmla="*/ 2683 h 10000"/>
              <a:gd name="connsiteX2" fmla="*/ 3882 w 9980"/>
              <a:gd name="connsiteY2" fmla="*/ 3572 h 10000"/>
              <a:gd name="connsiteX3" fmla="*/ 4964 w 9980"/>
              <a:gd name="connsiteY3" fmla="*/ 4099 h 10000"/>
              <a:gd name="connsiteX4" fmla="*/ 5452 w 9980"/>
              <a:gd name="connsiteY4" fmla="*/ 4373 h 10000"/>
              <a:gd name="connsiteX5" fmla="*/ 5914 w 9980"/>
              <a:gd name="connsiteY5" fmla="*/ 4955 h 10000"/>
              <a:gd name="connsiteX6" fmla="*/ 6508 w 9980"/>
              <a:gd name="connsiteY6" fmla="*/ 6131 h 10000"/>
              <a:gd name="connsiteX7" fmla="*/ 7167 w 9980"/>
              <a:gd name="connsiteY7" fmla="*/ 7373 h 10000"/>
              <a:gd name="connsiteX8" fmla="*/ 7414 w 9980"/>
              <a:gd name="connsiteY8" fmla="*/ 7900 h 10000"/>
              <a:gd name="connsiteX9" fmla="*/ 7835 w 9980"/>
              <a:gd name="connsiteY9" fmla="*/ 8702 h 10000"/>
              <a:gd name="connsiteX10" fmla="*/ 8293 w 9980"/>
              <a:gd name="connsiteY10" fmla="*/ 9275 h 10000"/>
              <a:gd name="connsiteX11" fmla="*/ 8975 w 9980"/>
              <a:gd name="connsiteY11" fmla="*/ 10000 h 10000"/>
              <a:gd name="connsiteX12" fmla="*/ 9978 w 9980"/>
              <a:gd name="connsiteY12" fmla="*/ 7967 h 10000"/>
              <a:gd name="connsiteX13" fmla="*/ 9261 w 9980"/>
              <a:gd name="connsiteY13" fmla="*/ 8044 h 10000"/>
              <a:gd name="connsiteX14" fmla="*/ 8987 w 9980"/>
              <a:gd name="connsiteY14" fmla="*/ 7988 h 10000"/>
              <a:gd name="connsiteX15" fmla="*/ 8756 w 9980"/>
              <a:gd name="connsiteY15" fmla="*/ 7834 h 10000"/>
              <a:gd name="connsiteX16" fmla="*/ 8556 w 9980"/>
              <a:gd name="connsiteY16" fmla="*/ 7726 h 10000"/>
              <a:gd name="connsiteX17" fmla="*/ 8397 w 9980"/>
              <a:gd name="connsiteY17" fmla="*/ 7572 h 10000"/>
              <a:gd name="connsiteX18" fmla="*/ 7892 w 9980"/>
              <a:gd name="connsiteY18" fmla="*/ 6790 h 10000"/>
              <a:gd name="connsiteX19" fmla="*/ 7149 w 9980"/>
              <a:gd name="connsiteY19" fmla="*/ 5385 h 10000"/>
              <a:gd name="connsiteX20" fmla="*/ 6694 w 9980"/>
              <a:gd name="connsiteY20" fmla="*/ 4472 h 10000"/>
              <a:gd name="connsiteX21" fmla="*/ 6403 w 9980"/>
              <a:gd name="connsiteY21" fmla="*/ 3879 h 10000"/>
              <a:gd name="connsiteX22" fmla="*/ 6163 w 9980"/>
              <a:gd name="connsiteY22" fmla="*/ 3494 h 10000"/>
              <a:gd name="connsiteX23" fmla="*/ 5870 w 9980"/>
              <a:gd name="connsiteY23" fmla="*/ 3219 h 10000"/>
              <a:gd name="connsiteX24" fmla="*/ 5480 w 9980"/>
              <a:gd name="connsiteY24" fmla="*/ 2924 h 10000"/>
              <a:gd name="connsiteX25" fmla="*/ 4620 w 9980"/>
              <a:gd name="connsiteY25" fmla="*/ 2516 h 10000"/>
              <a:gd name="connsiteX26" fmla="*/ 2545 w 9980"/>
              <a:gd name="connsiteY26" fmla="*/ 1505 h 10000"/>
              <a:gd name="connsiteX27" fmla="*/ 1166 w 9980"/>
              <a:gd name="connsiteY27" fmla="*/ 626 h 10000"/>
              <a:gd name="connsiteX28" fmla="*/ 667 w 9980"/>
              <a:gd name="connsiteY28" fmla="*/ 275 h 10000"/>
              <a:gd name="connsiteX29" fmla="*/ 431 w 9980"/>
              <a:gd name="connsiteY29" fmla="*/ 99 h 10000"/>
              <a:gd name="connsiteX30" fmla="*/ 334 w 9980"/>
              <a:gd name="connsiteY30" fmla="*/ 22 h 10000"/>
              <a:gd name="connsiteX31" fmla="*/ 299 w 9980"/>
              <a:gd name="connsiteY31" fmla="*/ 0 h 10000"/>
              <a:gd name="connsiteX32" fmla="*/ 274 w 9980"/>
              <a:gd name="connsiteY32" fmla="*/ 12 h 10000"/>
              <a:gd name="connsiteX33" fmla="*/ 243 w 9980"/>
              <a:gd name="connsiteY33" fmla="*/ 88 h 10000"/>
              <a:gd name="connsiteX34" fmla="*/ 175 w 9980"/>
              <a:gd name="connsiteY34" fmla="*/ 440 h 10000"/>
              <a:gd name="connsiteX35" fmla="*/ 37 w 9980"/>
              <a:gd name="connsiteY35" fmla="*/ 1111 h 10000"/>
              <a:gd name="connsiteX36" fmla="*/ 2 w 9980"/>
              <a:gd name="connsiteY36" fmla="*/ 1284 h 10000"/>
              <a:gd name="connsiteX37" fmla="*/ 0 w 9980"/>
              <a:gd name="connsiteY37" fmla="*/ 1297 h 10000"/>
              <a:gd name="connsiteX38" fmla="*/ 364 w 9980"/>
              <a:gd name="connsiteY38" fmla="*/ 1560 h 10000"/>
              <a:gd name="connsiteX0" fmla="*/ 365 w 9280"/>
              <a:gd name="connsiteY0" fmla="*/ 1560 h 10000"/>
              <a:gd name="connsiteX1" fmla="*/ 2149 w 9280"/>
              <a:gd name="connsiteY1" fmla="*/ 2683 h 10000"/>
              <a:gd name="connsiteX2" fmla="*/ 3890 w 9280"/>
              <a:gd name="connsiteY2" fmla="*/ 3572 h 10000"/>
              <a:gd name="connsiteX3" fmla="*/ 4974 w 9280"/>
              <a:gd name="connsiteY3" fmla="*/ 4099 h 10000"/>
              <a:gd name="connsiteX4" fmla="*/ 5463 w 9280"/>
              <a:gd name="connsiteY4" fmla="*/ 4373 h 10000"/>
              <a:gd name="connsiteX5" fmla="*/ 5926 w 9280"/>
              <a:gd name="connsiteY5" fmla="*/ 4955 h 10000"/>
              <a:gd name="connsiteX6" fmla="*/ 6521 w 9280"/>
              <a:gd name="connsiteY6" fmla="*/ 6131 h 10000"/>
              <a:gd name="connsiteX7" fmla="*/ 7181 w 9280"/>
              <a:gd name="connsiteY7" fmla="*/ 7373 h 10000"/>
              <a:gd name="connsiteX8" fmla="*/ 7429 w 9280"/>
              <a:gd name="connsiteY8" fmla="*/ 7900 h 10000"/>
              <a:gd name="connsiteX9" fmla="*/ 7851 w 9280"/>
              <a:gd name="connsiteY9" fmla="*/ 8702 h 10000"/>
              <a:gd name="connsiteX10" fmla="*/ 8310 w 9280"/>
              <a:gd name="connsiteY10" fmla="*/ 9275 h 10000"/>
              <a:gd name="connsiteX11" fmla="*/ 8993 w 9280"/>
              <a:gd name="connsiteY11" fmla="*/ 10000 h 10000"/>
              <a:gd name="connsiteX12" fmla="*/ 9280 w 9280"/>
              <a:gd name="connsiteY12" fmla="*/ 8044 h 10000"/>
              <a:gd name="connsiteX13" fmla="*/ 9005 w 9280"/>
              <a:gd name="connsiteY13" fmla="*/ 7988 h 10000"/>
              <a:gd name="connsiteX14" fmla="*/ 8774 w 9280"/>
              <a:gd name="connsiteY14" fmla="*/ 7834 h 10000"/>
              <a:gd name="connsiteX15" fmla="*/ 8573 w 9280"/>
              <a:gd name="connsiteY15" fmla="*/ 7726 h 10000"/>
              <a:gd name="connsiteX16" fmla="*/ 8414 w 9280"/>
              <a:gd name="connsiteY16" fmla="*/ 7572 h 10000"/>
              <a:gd name="connsiteX17" fmla="*/ 7908 w 9280"/>
              <a:gd name="connsiteY17" fmla="*/ 6790 h 10000"/>
              <a:gd name="connsiteX18" fmla="*/ 7163 w 9280"/>
              <a:gd name="connsiteY18" fmla="*/ 5385 h 10000"/>
              <a:gd name="connsiteX19" fmla="*/ 6707 w 9280"/>
              <a:gd name="connsiteY19" fmla="*/ 4472 h 10000"/>
              <a:gd name="connsiteX20" fmla="*/ 6416 w 9280"/>
              <a:gd name="connsiteY20" fmla="*/ 3879 h 10000"/>
              <a:gd name="connsiteX21" fmla="*/ 6175 w 9280"/>
              <a:gd name="connsiteY21" fmla="*/ 3494 h 10000"/>
              <a:gd name="connsiteX22" fmla="*/ 5882 w 9280"/>
              <a:gd name="connsiteY22" fmla="*/ 3219 h 10000"/>
              <a:gd name="connsiteX23" fmla="*/ 5491 w 9280"/>
              <a:gd name="connsiteY23" fmla="*/ 2924 h 10000"/>
              <a:gd name="connsiteX24" fmla="*/ 4629 w 9280"/>
              <a:gd name="connsiteY24" fmla="*/ 2516 h 10000"/>
              <a:gd name="connsiteX25" fmla="*/ 2550 w 9280"/>
              <a:gd name="connsiteY25" fmla="*/ 1505 h 10000"/>
              <a:gd name="connsiteX26" fmla="*/ 1168 w 9280"/>
              <a:gd name="connsiteY26" fmla="*/ 626 h 10000"/>
              <a:gd name="connsiteX27" fmla="*/ 668 w 9280"/>
              <a:gd name="connsiteY27" fmla="*/ 275 h 10000"/>
              <a:gd name="connsiteX28" fmla="*/ 432 w 9280"/>
              <a:gd name="connsiteY28" fmla="*/ 99 h 10000"/>
              <a:gd name="connsiteX29" fmla="*/ 335 w 9280"/>
              <a:gd name="connsiteY29" fmla="*/ 22 h 10000"/>
              <a:gd name="connsiteX30" fmla="*/ 300 w 9280"/>
              <a:gd name="connsiteY30" fmla="*/ 0 h 10000"/>
              <a:gd name="connsiteX31" fmla="*/ 275 w 9280"/>
              <a:gd name="connsiteY31" fmla="*/ 12 h 10000"/>
              <a:gd name="connsiteX32" fmla="*/ 243 w 9280"/>
              <a:gd name="connsiteY32" fmla="*/ 88 h 10000"/>
              <a:gd name="connsiteX33" fmla="*/ 175 w 9280"/>
              <a:gd name="connsiteY33" fmla="*/ 440 h 10000"/>
              <a:gd name="connsiteX34" fmla="*/ 37 w 9280"/>
              <a:gd name="connsiteY34" fmla="*/ 1111 h 10000"/>
              <a:gd name="connsiteX35" fmla="*/ 2 w 9280"/>
              <a:gd name="connsiteY35" fmla="*/ 1284 h 10000"/>
              <a:gd name="connsiteX36" fmla="*/ 0 w 9280"/>
              <a:gd name="connsiteY36" fmla="*/ 1297 h 10000"/>
              <a:gd name="connsiteX37" fmla="*/ 365 w 9280"/>
              <a:gd name="connsiteY37" fmla="*/ 1560 h 10000"/>
              <a:gd name="connsiteX0" fmla="*/ 393 w 10000"/>
              <a:gd name="connsiteY0" fmla="*/ 1560 h 9275"/>
              <a:gd name="connsiteX1" fmla="*/ 2316 w 10000"/>
              <a:gd name="connsiteY1" fmla="*/ 2683 h 9275"/>
              <a:gd name="connsiteX2" fmla="*/ 4192 w 10000"/>
              <a:gd name="connsiteY2" fmla="*/ 3572 h 9275"/>
              <a:gd name="connsiteX3" fmla="*/ 5360 w 10000"/>
              <a:gd name="connsiteY3" fmla="*/ 4099 h 9275"/>
              <a:gd name="connsiteX4" fmla="*/ 5887 w 10000"/>
              <a:gd name="connsiteY4" fmla="*/ 4373 h 9275"/>
              <a:gd name="connsiteX5" fmla="*/ 6386 w 10000"/>
              <a:gd name="connsiteY5" fmla="*/ 4955 h 9275"/>
              <a:gd name="connsiteX6" fmla="*/ 7027 w 10000"/>
              <a:gd name="connsiteY6" fmla="*/ 6131 h 9275"/>
              <a:gd name="connsiteX7" fmla="*/ 7738 w 10000"/>
              <a:gd name="connsiteY7" fmla="*/ 7373 h 9275"/>
              <a:gd name="connsiteX8" fmla="*/ 8005 w 10000"/>
              <a:gd name="connsiteY8" fmla="*/ 7900 h 9275"/>
              <a:gd name="connsiteX9" fmla="*/ 8460 w 10000"/>
              <a:gd name="connsiteY9" fmla="*/ 8702 h 9275"/>
              <a:gd name="connsiteX10" fmla="*/ 8955 w 10000"/>
              <a:gd name="connsiteY10" fmla="*/ 9275 h 9275"/>
              <a:gd name="connsiteX11" fmla="*/ 10000 w 10000"/>
              <a:gd name="connsiteY11" fmla="*/ 8044 h 9275"/>
              <a:gd name="connsiteX12" fmla="*/ 9704 w 10000"/>
              <a:gd name="connsiteY12" fmla="*/ 7988 h 9275"/>
              <a:gd name="connsiteX13" fmla="*/ 9455 w 10000"/>
              <a:gd name="connsiteY13" fmla="*/ 7834 h 9275"/>
              <a:gd name="connsiteX14" fmla="*/ 9238 w 10000"/>
              <a:gd name="connsiteY14" fmla="*/ 7726 h 9275"/>
              <a:gd name="connsiteX15" fmla="*/ 9067 w 10000"/>
              <a:gd name="connsiteY15" fmla="*/ 7572 h 9275"/>
              <a:gd name="connsiteX16" fmla="*/ 8522 w 10000"/>
              <a:gd name="connsiteY16" fmla="*/ 6790 h 9275"/>
              <a:gd name="connsiteX17" fmla="*/ 7719 w 10000"/>
              <a:gd name="connsiteY17" fmla="*/ 5385 h 9275"/>
              <a:gd name="connsiteX18" fmla="*/ 7227 w 10000"/>
              <a:gd name="connsiteY18" fmla="*/ 4472 h 9275"/>
              <a:gd name="connsiteX19" fmla="*/ 6914 w 10000"/>
              <a:gd name="connsiteY19" fmla="*/ 3879 h 9275"/>
              <a:gd name="connsiteX20" fmla="*/ 6654 w 10000"/>
              <a:gd name="connsiteY20" fmla="*/ 3494 h 9275"/>
              <a:gd name="connsiteX21" fmla="*/ 6338 w 10000"/>
              <a:gd name="connsiteY21" fmla="*/ 3219 h 9275"/>
              <a:gd name="connsiteX22" fmla="*/ 5917 w 10000"/>
              <a:gd name="connsiteY22" fmla="*/ 2924 h 9275"/>
              <a:gd name="connsiteX23" fmla="*/ 4988 w 10000"/>
              <a:gd name="connsiteY23" fmla="*/ 2516 h 9275"/>
              <a:gd name="connsiteX24" fmla="*/ 2748 w 10000"/>
              <a:gd name="connsiteY24" fmla="*/ 1505 h 9275"/>
              <a:gd name="connsiteX25" fmla="*/ 1259 w 10000"/>
              <a:gd name="connsiteY25" fmla="*/ 626 h 9275"/>
              <a:gd name="connsiteX26" fmla="*/ 720 w 10000"/>
              <a:gd name="connsiteY26" fmla="*/ 275 h 9275"/>
              <a:gd name="connsiteX27" fmla="*/ 466 w 10000"/>
              <a:gd name="connsiteY27" fmla="*/ 99 h 9275"/>
              <a:gd name="connsiteX28" fmla="*/ 361 w 10000"/>
              <a:gd name="connsiteY28" fmla="*/ 22 h 9275"/>
              <a:gd name="connsiteX29" fmla="*/ 323 w 10000"/>
              <a:gd name="connsiteY29" fmla="*/ 0 h 9275"/>
              <a:gd name="connsiteX30" fmla="*/ 296 w 10000"/>
              <a:gd name="connsiteY30" fmla="*/ 12 h 9275"/>
              <a:gd name="connsiteX31" fmla="*/ 262 w 10000"/>
              <a:gd name="connsiteY31" fmla="*/ 88 h 9275"/>
              <a:gd name="connsiteX32" fmla="*/ 189 w 10000"/>
              <a:gd name="connsiteY32" fmla="*/ 440 h 9275"/>
              <a:gd name="connsiteX33" fmla="*/ 40 w 10000"/>
              <a:gd name="connsiteY33" fmla="*/ 1111 h 9275"/>
              <a:gd name="connsiteX34" fmla="*/ 2 w 10000"/>
              <a:gd name="connsiteY34" fmla="*/ 1284 h 9275"/>
              <a:gd name="connsiteX35" fmla="*/ 0 w 10000"/>
              <a:gd name="connsiteY35" fmla="*/ 1297 h 9275"/>
              <a:gd name="connsiteX36" fmla="*/ 393 w 10000"/>
              <a:gd name="connsiteY36" fmla="*/ 1560 h 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00" h="9275">
                <a:moveTo>
                  <a:pt x="393" y="1560"/>
                </a:moveTo>
                <a:cubicBezTo>
                  <a:pt x="791" y="1801"/>
                  <a:pt x="1598" y="2296"/>
                  <a:pt x="2316" y="2683"/>
                </a:cubicBezTo>
                <a:cubicBezTo>
                  <a:pt x="3033" y="3065"/>
                  <a:pt x="3678" y="3340"/>
                  <a:pt x="4192" y="3572"/>
                </a:cubicBezTo>
                <a:lnTo>
                  <a:pt x="5360" y="4099"/>
                </a:lnTo>
                <a:cubicBezTo>
                  <a:pt x="5613" y="4220"/>
                  <a:pt x="5734" y="4264"/>
                  <a:pt x="5887" y="4373"/>
                </a:cubicBezTo>
                <a:cubicBezTo>
                  <a:pt x="6036" y="4483"/>
                  <a:pt x="6204" y="4659"/>
                  <a:pt x="6386" y="4955"/>
                </a:cubicBezTo>
                <a:cubicBezTo>
                  <a:pt x="6578" y="5251"/>
                  <a:pt x="6782" y="5670"/>
                  <a:pt x="7027" y="6131"/>
                </a:cubicBezTo>
                <a:cubicBezTo>
                  <a:pt x="7279" y="6594"/>
                  <a:pt x="7580" y="7098"/>
                  <a:pt x="7738" y="7373"/>
                </a:cubicBezTo>
                <a:cubicBezTo>
                  <a:pt x="7892" y="7649"/>
                  <a:pt x="7898" y="7692"/>
                  <a:pt x="8005" y="7900"/>
                </a:cubicBezTo>
                <a:cubicBezTo>
                  <a:pt x="8103" y="8098"/>
                  <a:pt x="8301" y="8461"/>
                  <a:pt x="8460" y="8702"/>
                </a:cubicBezTo>
                <a:cubicBezTo>
                  <a:pt x="8623" y="8944"/>
                  <a:pt x="8748" y="9065"/>
                  <a:pt x="8955" y="9275"/>
                </a:cubicBezTo>
                <a:lnTo>
                  <a:pt x="10000" y="8044"/>
                </a:lnTo>
                <a:cubicBezTo>
                  <a:pt x="9892" y="8044"/>
                  <a:pt x="9797" y="8021"/>
                  <a:pt x="9704" y="7988"/>
                </a:cubicBezTo>
                <a:cubicBezTo>
                  <a:pt x="9619" y="7944"/>
                  <a:pt x="9541" y="7877"/>
                  <a:pt x="9455" y="7834"/>
                </a:cubicBezTo>
                <a:cubicBezTo>
                  <a:pt x="9363" y="7780"/>
                  <a:pt x="9292" y="7747"/>
                  <a:pt x="9238" y="7726"/>
                </a:cubicBezTo>
                <a:cubicBezTo>
                  <a:pt x="9185" y="7702"/>
                  <a:pt x="9162" y="7692"/>
                  <a:pt x="9067" y="7572"/>
                </a:cubicBezTo>
                <a:cubicBezTo>
                  <a:pt x="8955" y="7449"/>
                  <a:pt x="8772" y="7196"/>
                  <a:pt x="8522" y="6790"/>
                </a:cubicBezTo>
                <a:cubicBezTo>
                  <a:pt x="8273" y="6384"/>
                  <a:pt x="7958" y="5801"/>
                  <a:pt x="7719" y="5385"/>
                </a:cubicBezTo>
                <a:cubicBezTo>
                  <a:pt x="7497" y="4967"/>
                  <a:pt x="7347" y="4703"/>
                  <a:pt x="7227" y="4472"/>
                </a:cubicBezTo>
                <a:cubicBezTo>
                  <a:pt x="7103" y="4230"/>
                  <a:pt x="7008" y="4033"/>
                  <a:pt x="6914" y="3879"/>
                </a:cubicBezTo>
                <a:cubicBezTo>
                  <a:pt x="6831" y="3714"/>
                  <a:pt x="6740" y="3593"/>
                  <a:pt x="6654" y="3494"/>
                </a:cubicBezTo>
                <a:cubicBezTo>
                  <a:pt x="6559" y="3394"/>
                  <a:pt x="6458" y="3306"/>
                  <a:pt x="6338" y="3219"/>
                </a:cubicBezTo>
                <a:cubicBezTo>
                  <a:pt x="6224" y="3121"/>
                  <a:pt x="6092" y="3011"/>
                  <a:pt x="5917" y="2924"/>
                </a:cubicBezTo>
                <a:cubicBezTo>
                  <a:pt x="5748" y="2835"/>
                  <a:pt x="5554" y="2747"/>
                  <a:pt x="4988" y="2516"/>
                </a:cubicBezTo>
                <a:cubicBezTo>
                  <a:pt x="4411" y="2275"/>
                  <a:pt x="3461" y="1869"/>
                  <a:pt x="2748" y="1505"/>
                </a:cubicBezTo>
                <a:cubicBezTo>
                  <a:pt x="2034" y="1143"/>
                  <a:pt x="1559" y="824"/>
                  <a:pt x="1259" y="626"/>
                </a:cubicBezTo>
                <a:cubicBezTo>
                  <a:pt x="954" y="429"/>
                  <a:pt x="836" y="341"/>
                  <a:pt x="720" y="275"/>
                </a:cubicBezTo>
                <a:cubicBezTo>
                  <a:pt x="612" y="198"/>
                  <a:pt x="517" y="143"/>
                  <a:pt x="466" y="99"/>
                </a:cubicBezTo>
                <a:cubicBezTo>
                  <a:pt x="402" y="66"/>
                  <a:pt x="376" y="43"/>
                  <a:pt x="361" y="22"/>
                </a:cubicBezTo>
                <a:cubicBezTo>
                  <a:pt x="339" y="12"/>
                  <a:pt x="334" y="12"/>
                  <a:pt x="323" y="0"/>
                </a:cubicBezTo>
                <a:cubicBezTo>
                  <a:pt x="314" y="0"/>
                  <a:pt x="303" y="0"/>
                  <a:pt x="296" y="12"/>
                </a:cubicBezTo>
                <a:cubicBezTo>
                  <a:pt x="284" y="22"/>
                  <a:pt x="280" y="43"/>
                  <a:pt x="262" y="88"/>
                </a:cubicBezTo>
                <a:cubicBezTo>
                  <a:pt x="251" y="143"/>
                  <a:pt x="233" y="231"/>
                  <a:pt x="189" y="440"/>
                </a:cubicBezTo>
                <a:cubicBezTo>
                  <a:pt x="145" y="636"/>
                  <a:pt x="70" y="946"/>
                  <a:pt x="40" y="1111"/>
                </a:cubicBezTo>
                <a:cubicBezTo>
                  <a:pt x="2" y="1264"/>
                  <a:pt x="2" y="1275"/>
                  <a:pt x="2" y="1284"/>
                </a:cubicBezTo>
                <a:cubicBezTo>
                  <a:pt x="0" y="1284"/>
                  <a:pt x="0" y="1297"/>
                  <a:pt x="0" y="1297"/>
                </a:cubicBezTo>
                <a:lnTo>
                  <a:pt x="393" y="1560"/>
                </a:lnTo>
                <a:close/>
              </a:path>
            </a:pathLst>
          </a:custGeom>
          <a:solidFill>
            <a:srgbClr val="D9D9D9"/>
          </a:solidFill>
          <a:ln w="0" cap="flat">
            <a:noFill/>
            <a:prstDash val="solid"/>
            <a:miter lim="800000"/>
            <a:headEnd/>
            <a:tailEnd/>
          </a:ln>
          <a:extLst/>
        </p:spPr>
        <p:txBody>
          <a:bodyPr/>
          <a:lstStyle/>
          <a:p>
            <a:endParaRPr lang="en-US"/>
          </a:p>
        </p:txBody>
      </p:sp>
      <p:sp>
        <p:nvSpPr>
          <p:cNvPr id="83" name="Freeform 82"/>
          <p:cNvSpPr>
            <a:spLocks/>
          </p:cNvSpPr>
          <p:nvPr/>
        </p:nvSpPr>
        <p:spPr bwMode="auto">
          <a:xfrm>
            <a:off x="2727194" y="3746302"/>
            <a:ext cx="358140" cy="240030"/>
          </a:xfrm>
          <a:custGeom>
            <a:avLst/>
            <a:gdLst>
              <a:gd name="T0" fmla="*/ 1624 w 1699"/>
              <a:gd name="T1" fmla="*/ 0 h 1132"/>
              <a:gd name="T2" fmla="*/ 1699 w 1699"/>
              <a:gd name="T3" fmla="*/ 119 h 1132"/>
              <a:gd name="T4" fmla="*/ 74 w 1699"/>
              <a:gd name="T5" fmla="*/ 1132 h 1132"/>
              <a:gd name="T6" fmla="*/ 0 w 1699"/>
              <a:gd name="T7" fmla="*/ 1013 h 1132"/>
              <a:gd name="T8" fmla="*/ 1624 w 1699"/>
              <a:gd name="T9" fmla="*/ 0 h 1132"/>
            </a:gdLst>
            <a:ahLst/>
            <a:cxnLst>
              <a:cxn ang="0">
                <a:pos x="T0" y="T1"/>
              </a:cxn>
              <a:cxn ang="0">
                <a:pos x="T2" y="T3"/>
              </a:cxn>
              <a:cxn ang="0">
                <a:pos x="T4" y="T5"/>
              </a:cxn>
              <a:cxn ang="0">
                <a:pos x="T6" y="T7"/>
              </a:cxn>
              <a:cxn ang="0">
                <a:pos x="T8" y="T9"/>
              </a:cxn>
            </a:cxnLst>
            <a:rect l="0" t="0" r="r" b="b"/>
            <a:pathLst>
              <a:path w="1699" h="1132">
                <a:moveTo>
                  <a:pt x="1624" y="0"/>
                </a:moveTo>
                <a:lnTo>
                  <a:pt x="1699" y="119"/>
                </a:lnTo>
                <a:lnTo>
                  <a:pt x="74" y="1132"/>
                </a:lnTo>
                <a:lnTo>
                  <a:pt x="0" y="1013"/>
                </a:lnTo>
                <a:lnTo>
                  <a:pt x="1624" y="0"/>
                </a:lnTo>
                <a:close/>
              </a:path>
            </a:pathLst>
          </a:custGeom>
          <a:solidFill>
            <a:srgbClr val="017FAB"/>
          </a:solidFill>
          <a:ln w="0" cap="flat">
            <a:solidFill>
              <a:srgbClr val="017FAB"/>
            </a:solidFill>
            <a:prstDash val="solid"/>
            <a:miter lim="800000"/>
            <a:headEnd/>
            <a:tailEnd/>
          </a:ln>
          <a:extLst/>
        </p:spPr>
        <p:txBody>
          <a:bodyPr/>
          <a:lstStyle/>
          <a:p>
            <a:endParaRPr lang="en-US"/>
          </a:p>
        </p:txBody>
      </p:sp>
      <p:sp>
        <p:nvSpPr>
          <p:cNvPr id="84" name="Chevron 83"/>
          <p:cNvSpPr/>
          <p:nvPr/>
        </p:nvSpPr>
        <p:spPr>
          <a:xfrm rot="19700127">
            <a:off x="2701940" y="3927277"/>
            <a:ext cx="56737" cy="102870"/>
          </a:xfrm>
          <a:prstGeom prst="chevron">
            <a:avLst/>
          </a:prstGeom>
          <a:solidFill>
            <a:srgbClr val="017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5" name="Chevron 84"/>
          <p:cNvSpPr/>
          <p:nvPr/>
        </p:nvSpPr>
        <p:spPr>
          <a:xfrm rot="19700127" flipH="1" flipV="1">
            <a:off x="3062392" y="3696540"/>
            <a:ext cx="56737" cy="102870"/>
          </a:xfrm>
          <a:prstGeom prst="chevron">
            <a:avLst/>
          </a:prstGeom>
          <a:solidFill>
            <a:srgbClr val="017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6" name="Chevron 85"/>
          <p:cNvSpPr/>
          <p:nvPr/>
        </p:nvSpPr>
        <p:spPr>
          <a:xfrm rot="17520000">
            <a:off x="2597958" y="3921561"/>
            <a:ext cx="56737" cy="91440"/>
          </a:xfrm>
          <a:prstGeom prst="chevron">
            <a:avLst/>
          </a:prstGeom>
          <a:solidFill>
            <a:srgbClr val="60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7" name="Chevron 86"/>
          <p:cNvSpPr/>
          <p:nvPr/>
        </p:nvSpPr>
        <p:spPr>
          <a:xfrm rot="6720000">
            <a:off x="2735343" y="3543237"/>
            <a:ext cx="56737" cy="91440"/>
          </a:xfrm>
          <a:prstGeom prst="chevron">
            <a:avLst/>
          </a:prstGeom>
          <a:solidFill>
            <a:srgbClr val="60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8" name="Freeform 87"/>
          <p:cNvSpPr>
            <a:spLocks/>
          </p:cNvSpPr>
          <p:nvPr/>
        </p:nvSpPr>
        <p:spPr bwMode="auto">
          <a:xfrm rot="19298147">
            <a:off x="2529940" y="3672342"/>
            <a:ext cx="328241" cy="216948"/>
          </a:xfrm>
          <a:custGeom>
            <a:avLst/>
            <a:gdLst>
              <a:gd name="T0" fmla="*/ 1624 w 1699"/>
              <a:gd name="T1" fmla="*/ 0 h 1132"/>
              <a:gd name="T2" fmla="*/ 1699 w 1699"/>
              <a:gd name="T3" fmla="*/ 119 h 1132"/>
              <a:gd name="T4" fmla="*/ 74 w 1699"/>
              <a:gd name="T5" fmla="*/ 1132 h 1132"/>
              <a:gd name="T6" fmla="*/ 0 w 1699"/>
              <a:gd name="T7" fmla="*/ 1013 h 1132"/>
              <a:gd name="T8" fmla="*/ 1624 w 1699"/>
              <a:gd name="T9" fmla="*/ 0 h 1132"/>
            </a:gdLst>
            <a:ahLst/>
            <a:cxnLst>
              <a:cxn ang="0">
                <a:pos x="T0" y="T1"/>
              </a:cxn>
              <a:cxn ang="0">
                <a:pos x="T2" y="T3"/>
              </a:cxn>
              <a:cxn ang="0">
                <a:pos x="T4" y="T5"/>
              </a:cxn>
              <a:cxn ang="0">
                <a:pos x="T6" y="T7"/>
              </a:cxn>
              <a:cxn ang="0">
                <a:pos x="T8" y="T9"/>
              </a:cxn>
            </a:cxnLst>
            <a:rect l="0" t="0" r="r" b="b"/>
            <a:pathLst>
              <a:path w="1699" h="1132">
                <a:moveTo>
                  <a:pt x="1624" y="0"/>
                </a:moveTo>
                <a:lnTo>
                  <a:pt x="1699" y="119"/>
                </a:lnTo>
                <a:lnTo>
                  <a:pt x="74" y="1132"/>
                </a:lnTo>
                <a:lnTo>
                  <a:pt x="0" y="1013"/>
                </a:lnTo>
                <a:lnTo>
                  <a:pt x="1624" y="0"/>
                </a:lnTo>
                <a:close/>
              </a:path>
            </a:pathLst>
          </a:custGeom>
          <a:solidFill>
            <a:srgbClr val="606977"/>
          </a:solidFill>
          <a:ln w="0" cap="flat">
            <a:solidFill>
              <a:srgbClr val="606977"/>
            </a:solidFill>
            <a:prstDash val="solid"/>
            <a:miter lim="800000"/>
            <a:headEnd/>
            <a:tailEnd/>
          </a:ln>
          <a:extLst/>
        </p:spPr>
        <p:txBody>
          <a:bodyPr/>
          <a:lstStyle/>
          <a:p>
            <a:endParaRPr lang="en-US"/>
          </a:p>
        </p:txBody>
      </p:sp>
      <p:sp>
        <p:nvSpPr>
          <p:cNvPr id="89" name="TextBox 88"/>
          <p:cNvSpPr txBox="1"/>
          <p:nvPr/>
        </p:nvSpPr>
        <p:spPr>
          <a:xfrm>
            <a:off x="5435802" y="6031577"/>
            <a:ext cx="924227" cy="338554"/>
          </a:xfrm>
          <a:prstGeom prst="rect">
            <a:avLst/>
          </a:prstGeom>
          <a:noFill/>
        </p:spPr>
        <p:txBody>
          <a:bodyPr wrap="none" rtlCol="0">
            <a:spAutoFit/>
          </a:bodyPr>
          <a:lstStyle/>
          <a:p>
            <a:r>
              <a:rPr lang="en-US" sz="1600" i="1" dirty="0" smtClean="0">
                <a:solidFill>
                  <a:srgbClr val="808080"/>
                </a:solidFill>
              </a:rPr>
              <a:t>Romania</a:t>
            </a:r>
            <a:endParaRPr lang="en-US" sz="1600" i="1" dirty="0">
              <a:solidFill>
                <a:srgbClr val="808080"/>
              </a:solidFill>
            </a:endParaRPr>
          </a:p>
        </p:txBody>
      </p:sp>
      <p:sp>
        <p:nvSpPr>
          <p:cNvPr id="90" name="TextBox 89"/>
          <p:cNvSpPr txBox="1"/>
          <p:nvPr/>
        </p:nvSpPr>
        <p:spPr>
          <a:xfrm>
            <a:off x="646356" y="5562403"/>
            <a:ext cx="924227" cy="338554"/>
          </a:xfrm>
          <a:prstGeom prst="rect">
            <a:avLst/>
          </a:prstGeom>
          <a:noFill/>
        </p:spPr>
        <p:txBody>
          <a:bodyPr wrap="none" rtlCol="0">
            <a:spAutoFit/>
          </a:bodyPr>
          <a:lstStyle/>
          <a:p>
            <a:r>
              <a:rPr lang="en-US" sz="1600" i="1" dirty="0" smtClean="0">
                <a:solidFill>
                  <a:srgbClr val="808080"/>
                </a:solidFill>
              </a:rPr>
              <a:t>Romania</a:t>
            </a:r>
            <a:endParaRPr lang="en-US" sz="1600" i="1" dirty="0">
              <a:solidFill>
                <a:srgbClr val="808080"/>
              </a:solidFill>
            </a:endParaRPr>
          </a:p>
        </p:txBody>
      </p:sp>
      <p:sp>
        <p:nvSpPr>
          <p:cNvPr id="91" name="TextBox 90"/>
          <p:cNvSpPr txBox="1"/>
          <p:nvPr/>
        </p:nvSpPr>
        <p:spPr>
          <a:xfrm>
            <a:off x="9494290" y="2057496"/>
            <a:ext cx="835485" cy="338554"/>
          </a:xfrm>
          <a:prstGeom prst="rect">
            <a:avLst/>
          </a:prstGeom>
          <a:noFill/>
        </p:spPr>
        <p:txBody>
          <a:bodyPr wrap="none" rtlCol="0">
            <a:spAutoFit/>
          </a:bodyPr>
          <a:lstStyle/>
          <a:p>
            <a:r>
              <a:rPr lang="en-US" sz="1600" i="1" dirty="0" smtClean="0">
                <a:solidFill>
                  <a:srgbClr val="808080"/>
                </a:solidFill>
              </a:rPr>
              <a:t>Ukraine</a:t>
            </a:r>
            <a:endParaRPr lang="en-US" sz="1600" i="1" dirty="0">
              <a:solidFill>
                <a:srgbClr val="808080"/>
              </a:solidFill>
            </a:endParaRPr>
          </a:p>
        </p:txBody>
      </p:sp>
      <p:sp>
        <p:nvSpPr>
          <p:cNvPr id="92" name="TextBox 91"/>
          <p:cNvSpPr txBox="1"/>
          <p:nvPr/>
        </p:nvSpPr>
        <p:spPr>
          <a:xfrm>
            <a:off x="1829337" y="1175534"/>
            <a:ext cx="1134349" cy="584775"/>
          </a:xfrm>
          <a:prstGeom prst="rect">
            <a:avLst/>
          </a:prstGeom>
          <a:noFill/>
        </p:spPr>
        <p:txBody>
          <a:bodyPr wrap="none" rtlCol="0">
            <a:spAutoFit/>
          </a:bodyPr>
          <a:lstStyle/>
          <a:p>
            <a:r>
              <a:rPr lang="en-US" sz="1600" i="1" dirty="0" smtClean="0">
                <a:solidFill>
                  <a:srgbClr val="808080"/>
                </a:solidFill>
              </a:rPr>
              <a:t>Republic </a:t>
            </a:r>
          </a:p>
          <a:p>
            <a:r>
              <a:rPr lang="en-US" sz="1600" i="1" dirty="0" smtClean="0">
                <a:solidFill>
                  <a:srgbClr val="808080"/>
                </a:solidFill>
              </a:rPr>
              <a:t>of Moldova</a:t>
            </a:r>
            <a:endParaRPr lang="en-US" sz="1600" i="1" dirty="0">
              <a:solidFill>
                <a:srgbClr val="808080"/>
              </a:solidFill>
            </a:endParaRPr>
          </a:p>
        </p:txBody>
      </p:sp>
      <p:sp>
        <p:nvSpPr>
          <p:cNvPr id="93" name="Rectangle 92"/>
          <p:cNvSpPr>
            <a:spLocks noChangeArrowheads="1"/>
          </p:cNvSpPr>
          <p:nvPr/>
        </p:nvSpPr>
        <p:spPr bwMode="auto">
          <a:xfrm>
            <a:off x="7845178" y="3621042"/>
            <a:ext cx="160020" cy="38100"/>
          </a:xfrm>
          <a:prstGeom prst="rect">
            <a:avLst/>
          </a:prstGeom>
          <a:solidFill>
            <a:srgbClr val="808080"/>
          </a:solidFill>
          <a:ln w="3175" cap="flat">
            <a:solidFill>
              <a:srgbClr val="808080"/>
            </a:solidFill>
            <a:prstDash val="solid"/>
            <a:miter lim="800000"/>
            <a:headEnd/>
            <a:tailEnd/>
          </a:ln>
        </p:spPr>
        <p:txBody>
          <a:bodyPr/>
          <a:lstStyle/>
          <a:p>
            <a:endParaRPr lang="en-US"/>
          </a:p>
        </p:txBody>
      </p:sp>
      <p:sp>
        <p:nvSpPr>
          <p:cNvPr id="94" name="Rectangle 93"/>
          <p:cNvSpPr>
            <a:spLocks noChangeArrowheads="1"/>
          </p:cNvSpPr>
          <p:nvPr/>
        </p:nvSpPr>
        <p:spPr bwMode="auto">
          <a:xfrm>
            <a:off x="8003177" y="3621042"/>
            <a:ext cx="160020" cy="38100"/>
          </a:xfrm>
          <a:prstGeom prst="rect">
            <a:avLst/>
          </a:prstGeom>
          <a:solidFill>
            <a:schemeClr val="bg1"/>
          </a:solidFill>
          <a:ln w="3175" cap="flat">
            <a:solidFill>
              <a:srgbClr val="808080"/>
            </a:solidFill>
            <a:prstDash val="solid"/>
            <a:miter lim="800000"/>
            <a:headEnd/>
            <a:tailEnd/>
          </a:ln>
        </p:spPr>
        <p:txBody>
          <a:bodyPr/>
          <a:lstStyle/>
          <a:p>
            <a:endParaRPr lang="en-US"/>
          </a:p>
        </p:txBody>
      </p:sp>
      <p:sp>
        <p:nvSpPr>
          <p:cNvPr id="95" name="Rectangle 94"/>
          <p:cNvSpPr>
            <a:spLocks noChangeArrowheads="1"/>
          </p:cNvSpPr>
          <p:nvPr/>
        </p:nvSpPr>
        <p:spPr bwMode="auto">
          <a:xfrm>
            <a:off x="8167550" y="3621042"/>
            <a:ext cx="160020" cy="38100"/>
          </a:xfrm>
          <a:prstGeom prst="rect">
            <a:avLst/>
          </a:prstGeom>
          <a:solidFill>
            <a:srgbClr val="808080"/>
          </a:solidFill>
          <a:ln w="3175" cap="flat">
            <a:solidFill>
              <a:srgbClr val="808080"/>
            </a:solidFill>
            <a:prstDash val="solid"/>
            <a:miter lim="800000"/>
            <a:headEnd/>
            <a:tailEnd/>
          </a:ln>
        </p:spPr>
        <p:txBody>
          <a:bodyPr/>
          <a:lstStyle/>
          <a:p>
            <a:endParaRPr lang="en-US"/>
          </a:p>
        </p:txBody>
      </p:sp>
      <p:sp>
        <p:nvSpPr>
          <p:cNvPr id="96" name="Rectangle 95"/>
          <p:cNvSpPr>
            <a:spLocks noChangeArrowheads="1"/>
          </p:cNvSpPr>
          <p:nvPr/>
        </p:nvSpPr>
        <p:spPr bwMode="auto">
          <a:xfrm>
            <a:off x="8332107" y="3621042"/>
            <a:ext cx="160020" cy="38100"/>
          </a:xfrm>
          <a:prstGeom prst="rect">
            <a:avLst/>
          </a:prstGeom>
          <a:solidFill>
            <a:schemeClr val="bg1"/>
          </a:solidFill>
          <a:ln w="3175" cap="flat">
            <a:solidFill>
              <a:srgbClr val="808080"/>
            </a:solidFill>
            <a:prstDash val="solid"/>
            <a:miter lim="800000"/>
            <a:headEnd/>
            <a:tailEnd/>
          </a:ln>
        </p:spPr>
        <p:txBody>
          <a:bodyPr/>
          <a:lstStyle/>
          <a:p>
            <a:endParaRPr lang="en-US"/>
          </a:p>
        </p:txBody>
      </p:sp>
      <p:sp>
        <p:nvSpPr>
          <p:cNvPr id="97" name="Rectangle 96"/>
          <p:cNvSpPr>
            <a:spLocks noChangeArrowheads="1"/>
          </p:cNvSpPr>
          <p:nvPr/>
        </p:nvSpPr>
        <p:spPr bwMode="auto">
          <a:xfrm>
            <a:off x="8495302" y="3621042"/>
            <a:ext cx="160020" cy="38100"/>
          </a:xfrm>
          <a:prstGeom prst="rect">
            <a:avLst/>
          </a:prstGeom>
          <a:solidFill>
            <a:srgbClr val="808080"/>
          </a:solidFill>
          <a:ln w="3175" cap="flat">
            <a:solidFill>
              <a:srgbClr val="808080"/>
            </a:solidFill>
            <a:prstDash val="solid"/>
            <a:miter lim="800000"/>
            <a:headEnd/>
            <a:tailEnd/>
          </a:ln>
        </p:spPr>
        <p:txBody>
          <a:bodyPr/>
          <a:lstStyle/>
          <a:p>
            <a:endParaRPr lang="en-US"/>
          </a:p>
        </p:txBody>
      </p:sp>
      <p:sp>
        <p:nvSpPr>
          <p:cNvPr id="98" name="Rectangle 97"/>
          <p:cNvSpPr>
            <a:spLocks noChangeArrowheads="1"/>
          </p:cNvSpPr>
          <p:nvPr/>
        </p:nvSpPr>
        <p:spPr bwMode="auto">
          <a:xfrm>
            <a:off x="8654803" y="3621042"/>
            <a:ext cx="160020" cy="38100"/>
          </a:xfrm>
          <a:prstGeom prst="rect">
            <a:avLst/>
          </a:prstGeom>
          <a:solidFill>
            <a:schemeClr val="bg1"/>
          </a:solidFill>
          <a:ln w="3175" cap="flat">
            <a:solidFill>
              <a:srgbClr val="808080"/>
            </a:solidFill>
            <a:prstDash val="solid"/>
            <a:miter lim="800000"/>
            <a:headEnd/>
            <a:tailEnd/>
          </a:ln>
        </p:spPr>
        <p:txBody>
          <a:bodyPr/>
          <a:lstStyle/>
          <a:p>
            <a:endParaRPr lang="en-US"/>
          </a:p>
        </p:txBody>
      </p:sp>
      <p:sp>
        <p:nvSpPr>
          <p:cNvPr id="99" name="Rectangle 98"/>
          <p:cNvSpPr>
            <a:spLocks noChangeArrowheads="1"/>
          </p:cNvSpPr>
          <p:nvPr/>
        </p:nvSpPr>
        <p:spPr bwMode="auto">
          <a:xfrm>
            <a:off x="8814823" y="3621042"/>
            <a:ext cx="160020" cy="38100"/>
          </a:xfrm>
          <a:prstGeom prst="rect">
            <a:avLst/>
          </a:prstGeom>
          <a:solidFill>
            <a:srgbClr val="808080"/>
          </a:solidFill>
          <a:ln w="3175" cap="flat">
            <a:solidFill>
              <a:srgbClr val="808080"/>
            </a:solidFill>
            <a:prstDash val="solid"/>
            <a:miter lim="800000"/>
            <a:headEnd/>
            <a:tailEnd/>
          </a:ln>
        </p:spPr>
        <p:txBody>
          <a:bodyPr/>
          <a:lstStyle/>
          <a:p>
            <a:endParaRPr lang="en-US"/>
          </a:p>
        </p:txBody>
      </p:sp>
      <p:sp>
        <p:nvSpPr>
          <p:cNvPr id="100" name="Rectangle 99"/>
          <p:cNvSpPr>
            <a:spLocks noChangeArrowheads="1"/>
          </p:cNvSpPr>
          <p:nvPr/>
        </p:nvSpPr>
        <p:spPr bwMode="auto">
          <a:xfrm>
            <a:off x="8975445" y="3621042"/>
            <a:ext cx="160020" cy="38100"/>
          </a:xfrm>
          <a:prstGeom prst="rect">
            <a:avLst/>
          </a:prstGeom>
          <a:solidFill>
            <a:schemeClr val="bg1"/>
          </a:solidFill>
          <a:ln w="3175" cap="flat">
            <a:solidFill>
              <a:srgbClr val="808080"/>
            </a:solidFill>
            <a:prstDash val="solid"/>
            <a:miter lim="800000"/>
            <a:headEnd/>
            <a:tailEnd/>
          </a:ln>
        </p:spPr>
        <p:txBody>
          <a:bodyPr/>
          <a:lstStyle/>
          <a:p>
            <a:endParaRPr lang="en-US"/>
          </a:p>
        </p:txBody>
      </p:sp>
      <p:sp>
        <p:nvSpPr>
          <p:cNvPr id="101" name="Rectangle 100"/>
          <p:cNvSpPr>
            <a:spLocks noChangeArrowheads="1"/>
          </p:cNvSpPr>
          <p:nvPr/>
        </p:nvSpPr>
        <p:spPr bwMode="auto">
          <a:xfrm>
            <a:off x="9137403" y="3621042"/>
            <a:ext cx="160020" cy="38100"/>
          </a:xfrm>
          <a:prstGeom prst="rect">
            <a:avLst/>
          </a:prstGeom>
          <a:solidFill>
            <a:srgbClr val="808080"/>
          </a:solidFill>
          <a:ln w="3175" cap="flat">
            <a:solidFill>
              <a:srgbClr val="808080"/>
            </a:solidFill>
            <a:prstDash val="solid"/>
            <a:miter lim="800000"/>
            <a:headEnd/>
            <a:tailEnd/>
          </a:ln>
        </p:spPr>
        <p:txBody>
          <a:bodyPr/>
          <a:lstStyle/>
          <a:p>
            <a:endParaRPr lang="en-US"/>
          </a:p>
        </p:txBody>
      </p:sp>
      <p:sp>
        <p:nvSpPr>
          <p:cNvPr id="102" name="Rectangle 101"/>
          <p:cNvSpPr>
            <a:spLocks noChangeArrowheads="1"/>
          </p:cNvSpPr>
          <p:nvPr/>
        </p:nvSpPr>
        <p:spPr bwMode="auto">
          <a:xfrm>
            <a:off x="9297423" y="3621042"/>
            <a:ext cx="160020" cy="38100"/>
          </a:xfrm>
          <a:prstGeom prst="rect">
            <a:avLst/>
          </a:prstGeom>
          <a:solidFill>
            <a:schemeClr val="bg1"/>
          </a:solidFill>
          <a:ln w="3175" cap="flat">
            <a:solidFill>
              <a:srgbClr val="808080"/>
            </a:solidFill>
            <a:prstDash val="solid"/>
            <a:miter lim="800000"/>
            <a:headEnd/>
            <a:tailEnd/>
          </a:ln>
        </p:spPr>
        <p:txBody>
          <a:bodyPr/>
          <a:lstStyle/>
          <a:p>
            <a:endParaRPr lang="en-US"/>
          </a:p>
        </p:txBody>
      </p:sp>
      <p:sp>
        <p:nvSpPr>
          <p:cNvPr id="103" name="TextBox 102"/>
          <p:cNvSpPr txBox="1"/>
          <p:nvPr/>
        </p:nvSpPr>
        <p:spPr>
          <a:xfrm>
            <a:off x="8934356" y="3784872"/>
            <a:ext cx="577402" cy="276999"/>
          </a:xfrm>
          <a:prstGeom prst="rect">
            <a:avLst/>
          </a:prstGeom>
          <a:noFill/>
        </p:spPr>
        <p:txBody>
          <a:bodyPr wrap="none" rtlCol="0">
            <a:spAutoFit/>
          </a:bodyPr>
          <a:lstStyle/>
          <a:p>
            <a:r>
              <a:rPr lang="en-US" sz="1200" i="1" dirty="0" smtClean="0">
                <a:solidFill>
                  <a:srgbClr val="808080"/>
                </a:solidFill>
              </a:rPr>
              <a:t>500 m</a:t>
            </a:r>
            <a:endParaRPr lang="en-US" sz="1200" i="1" dirty="0">
              <a:solidFill>
                <a:srgbClr val="808080"/>
              </a:solidFill>
            </a:endParaRPr>
          </a:p>
        </p:txBody>
      </p:sp>
      <p:cxnSp>
        <p:nvCxnSpPr>
          <p:cNvPr id="104" name="Straight Connector 103"/>
          <p:cNvCxnSpPr/>
          <p:nvPr/>
        </p:nvCxnSpPr>
        <p:spPr>
          <a:xfrm>
            <a:off x="9457443" y="3621042"/>
            <a:ext cx="0" cy="365760"/>
          </a:xfrm>
          <a:prstGeom prst="line">
            <a:avLst/>
          </a:prstGeom>
          <a:ln>
            <a:solidFill>
              <a:srgbClr val="808080"/>
            </a:solidFill>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2661180" y="2633290"/>
            <a:ext cx="804066" cy="307777"/>
          </a:xfrm>
          <a:prstGeom prst="rect">
            <a:avLst/>
          </a:prstGeom>
          <a:noFill/>
        </p:spPr>
        <p:txBody>
          <a:bodyPr wrap="none" rtlCol="0">
            <a:spAutoFit/>
          </a:bodyPr>
          <a:lstStyle/>
          <a:p>
            <a:r>
              <a:rPr lang="en-US" sz="1400" i="1" dirty="0" smtClean="0">
                <a:solidFill>
                  <a:srgbClr val="90A6B1"/>
                </a:solidFill>
              </a:rPr>
              <a:t>Customs</a:t>
            </a:r>
            <a:endParaRPr lang="en-US" sz="1400" i="1" dirty="0">
              <a:solidFill>
                <a:srgbClr val="90A6B1"/>
              </a:solidFill>
            </a:endParaRPr>
          </a:p>
        </p:txBody>
      </p:sp>
      <p:sp>
        <p:nvSpPr>
          <p:cNvPr id="106" name="TextBox 105"/>
          <p:cNvSpPr txBox="1"/>
          <p:nvPr/>
        </p:nvSpPr>
        <p:spPr>
          <a:xfrm rot="19662875">
            <a:off x="1477226" y="4763189"/>
            <a:ext cx="628698" cy="307777"/>
          </a:xfrm>
          <a:prstGeom prst="rect">
            <a:avLst/>
          </a:prstGeom>
          <a:noFill/>
        </p:spPr>
        <p:txBody>
          <a:bodyPr wrap="none" rtlCol="0">
            <a:spAutoFit/>
          </a:bodyPr>
          <a:lstStyle/>
          <a:p>
            <a:r>
              <a:rPr lang="en-US" sz="1400" i="1" dirty="0" smtClean="0">
                <a:solidFill>
                  <a:srgbClr val="90A6B1"/>
                </a:solidFill>
              </a:rPr>
              <a:t>Gala</a:t>
            </a:r>
            <a:r>
              <a:rPr lang="ro-RO" sz="1400" i="1" dirty="0" smtClean="0">
                <a:solidFill>
                  <a:srgbClr val="90A6B1"/>
                </a:solidFill>
              </a:rPr>
              <a:t>ți</a:t>
            </a:r>
            <a:endParaRPr lang="en-US" sz="1400" i="1" dirty="0">
              <a:solidFill>
                <a:srgbClr val="90A6B1"/>
              </a:solidFill>
            </a:endParaRPr>
          </a:p>
        </p:txBody>
      </p:sp>
      <p:sp>
        <p:nvSpPr>
          <p:cNvPr id="107" name="TextBox 106"/>
          <p:cNvSpPr txBox="1"/>
          <p:nvPr/>
        </p:nvSpPr>
        <p:spPr>
          <a:xfrm>
            <a:off x="2143230" y="4303557"/>
            <a:ext cx="760144" cy="523220"/>
          </a:xfrm>
          <a:prstGeom prst="rect">
            <a:avLst/>
          </a:prstGeom>
          <a:noFill/>
        </p:spPr>
        <p:txBody>
          <a:bodyPr wrap="none" rtlCol="0">
            <a:spAutoFit/>
          </a:bodyPr>
          <a:lstStyle/>
          <a:p>
            <a:r>
              <a:rPr lang="en-US" sz="1400" i="1" dirty="0" smtClean="0">
                <a:solidFill>
                  <a:srgbClr val="90A6B1"/>
                </a:solidFill>
              </a:rPr>
              <a:t>Railway</a:t>
            </a:r>
          </a:p>
          <a:p>
            <a:r>
              <a:rPr lang="en-US" sz="1400" i="1" dirty="0" smtClean="0">
                <a:solidFill>
                  <a:srgbClr val="90A6B1"/>
                </a:solidFill>
              </a:rPr>
              <a:t>Bridge</a:t>
            </a:r>
            <a:endParaRPr lang="en-US" sz="1400" i="1" dirty="0">
              <a:solidFill>
                <a:srgbClr val="90A6B1"/>
              </a:solidFill>
            </a:endParaRPr>
          </a:p>
        </p:txBody>
      </p:sp>
      <p:cxnSp>
        <p:nvCxnSpPr>
          <p:cNvPr id="108" name="Straight Arrow Connector 107"/>
          <p:cNvCxnSpPr/>
          <p:nvPr/>
        </p:nvCxnSpPr>
        <p:spPr>
          <a:xfrm flipH="1">
            <a:off x="1368503" y="4716550"/>
            <a:ext cx="509272" cy="333915"/>
          </a:xfrm>
          <a:prstGeom prst="straightConnector1">
            <a:avLst/>
          </a:prstGeom>
          <a:ln w="15875">
            <a:solidFill>
              <a:srgbClr val="EF3E2E"/>
            </a:solidFill>
            <a:tailEnd type="triangle" w="med" len="lg"/>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8745023" y="4314836"/>
            <a:ext cx="1789284" cy="307777"/>
          </a:xfrm>
          <a:prstGeom prst="rect">
            <a:avLst/>
          </a:prstGeom>
          <a:noFill/>
        </p:spPr>
        <p:txBody>
          <a:bodyPr wrap="square" rtlCol="0">
            <a:spAutoFit/>
          </a:bodyPr>
          <a:lstStyle/>
          <a:p>
            <a:r>
              <a:rPr lang="en-US" sz="1400" i="1" dirty="0" smtClean="0">
                <a:solidFill>
                  <a:srgbClr val="90A6B1"/>
                </a:solidFill>
              </a:rPr>
              <a:t>Railway</a:t>
            </a:r>
            <a:r>
              <a:rPr lang="ro-RO" sz="1400" i="1" dirty="0">
                <a:solidFill>
                  <a:srgbClr val="90A6B1"/>
                </a:solidFill>
              </a:rPr>
              <a:t> </a:t>
            </a:r>
            <a:r>
              <a:rPr lang="ro-RO" sz="1400" i="1" dirty="0" smtClean="0">
                <a:solidFill>
                  <a:srgbClr val="90A6B1"/>
                </a:solidFill>
              </a:rPr>
              <a:t>Line </a:t>
            </a:r>
            <a:r>
              <a:rPr lang="en-US" sz="1400" i="1" dirty="0" smtClean="0">
                <a:solidFill>
                  <a:srgbClr val="90A6B1"/>
                </a:solidFill>
              </a:rPr>
              <a:t>to</a:t>
            </a:r>
            <a:r>
              <a:rPr lang="ro-RO" sz="1400" i="1" dirty="0" smtClean="0">
                <a:solidFill>
                  <a:srgbClr val="90A6B1"/>
                </a:solidFill>
              </a:rPr>
              <a:t> </a:t>
            </a:r>
            <a:r>
              <a:rPr lang="ro-RO" sz="1400" b="1" i="1" dirty="0" smtClean="0">
                <a:solidFill>
                  <a:srgbClr val="90A6B1"/>
                </a:solidFill>
              </a:rPr>
              <a:t>RENI</a:t>
            </a:r>
            <a:endParaRPr lang="en-US" sz="1400" b="1" i="1" dirty="0" smtClean="0">
              <a:solidFill>
                <a:srgbClr val="90A6B1"/>
              </a:solidFill>
            </a:endParaRPr>
          </a:p>
        </p:txBody>
      </p:sp>
      <p:sp>
        <p:nvSpPr>
          <p:cNvPr id="110" name="Pentagon 109"/>
          <p:cNvSpPr/>
          <p:nvPr/>
        </p:nvSpPr>
        <p:spPr>
          <a:xfrm rot="11455915">
            <a:off x="3565529" y="3964143"/>
            <a:ext cx="274320" cy="51310"/>
          </a:xfrm>
          <a:prstGeom prst="homePlate">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Pentagon 110"/>
          <p:cNvSpPr/>
          <p:nvPr/>
        </p:nvSpPr>
        <p:spPr>
          <a:xfrm rot="11816255">
            <a:off x="4044625" y="4084269"/>
            <a:ext cx="274320" cy="51310"/>
          </a:xfrm>
          <a:prstGeom prst="homePlate">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Pentagon 111"/>
          <p:cNvSpPr/>
          <p:nvPr/>
        </p:nvSpPr>
        <p:spPr>
          <a:xfrm rot="12170941">
            <a:off x="4570655" y="4248331"/>
            <a:ext cx="365760" cy="51310"/>
          </a:xfrm>
          <a:prstGeom prst="homePlate">
            <a:avLst>
              <a:gd name="adj" fmla="val 85517"/>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3" name="Straight Connector 112"/>
          <p:cNvCxnSpPr/>
          <p:nvPr/>
        </p:nvCxnSpPr>
        <p:spPr>
          <a:xfrm>
            <a:off x="4883654" y="3810456"/>
            <a:ext cx="37253" cy="367184"/>
          </a:xfrm>
          <a:prstGeom prst="line">
            <a:avLst/>
          </a:prstGeom>
          <a:ln w="15875">
            <a:gradFill>
              <a:gsLst>
                <a:gs pos="0">
                  <a:srgbClr val="FFC000"/>
                </a:gs>
                <a:gs pos="45500">
                  <a:srgbClr val="BA9ED3"/>
                </a:gs>
                <a:gs pos="100000">
                  <a:srgbClr val="7030A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H="1">
            <a:off x="4866777" y="4171979"/>
            <a:ext cx="56882" cy="137160"/>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sp>
        <p:nvSpPr>
          <p:cNvPr id="115" name="Pentagon 114"/>
          <p:cNvSpPr/>
          <p:nvPr/>
        </p:nvSpPr>
        <p:spPr>
          <a:xfrm rot="12011107">
            <a:off x="5532784" y="4673147"/>
            <a:ext cx="365760" cy="51310"/>
          </a:xfrm>
          <a:prstGeom prst="homePlate">
            <a:avLst>
              <a:gd name="adj" fmla="val 85517"/>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Pentagon 115"/>
          <p:cNvSpPr/>
          <p:nvPr/>
        </p:nvSpPr>
        <p:spPr>
          <a:xfrm rot="11149415">
            <a:off x="6097385" y="4703260"/>
            <a:ext cx="365760" cy="51310"/>
          </a:xfrm>
          <a:prstGeom prst="homePlate">
            <a:avLst>
              <a:gd name="adj" fmla="val 85517"/>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TextBox 116"/>
          <p:cNvSpPr txBox="1"/>
          <p:nvPr/>
        </p:nvSpPr>
        <p:spPr>
          <a:xfrm>
            <a:off x="6962328" y="2096572"/>
            <a:ext cx="748346" cy="523220"/>
          </a:xfrm>
          <a:prstGeom prst="rect">
            <a:avLst/>
          </a:prstGeom>
          <a:noFill/>
        </p:spPr>
        <p:txBody>
          <a:bodyPr wrap="none" rtlCol="0">
            <a:spAutoFit/>
          </a:bodyPr>
          <a:lstStyle/>
          <a:p>
            <a:r>
              <a:rPr lang="en-US" sz="1400" i="1" dirty="0" smtClean="0">
                <a:solidFill>
                  <a:srgbClr val="90A6B1"/>
                </a:solidFill>
              </a:rPr>
              <a:t>Grain</a:t>
            </a:r>
            <a:r>
              <a:rPr lang="ro-RO" sz="1400" i="1" dirty="0" smtClean="0">
                <a:solidFill>
                  <a:srgbClr val="90A6B1"/>
                </a:solidFill>
              </a:rPr>
              <a:t> </a:t>
            </a:r>
          </a:p>
          <a:p>
            <a:r>
              <a:rPr lang="en-US" sz="1400" i="1" dirty="0" smtClean="0">
                <a:solidFill>
                  <a:srgbClr val="90A6B1"/>
                </a:solidFill>
              </a:rPr>
              <a:t>Storage</a:t>
            </a:r>
            <a:endParaRPr lang="en-US" sz="1400" i="1" dirty="0">
              <a:solidFill>
                <a:srgbClr val="90A6B1"/>
              </a:solidFill>
            </a:endParaRPr>
          </a:p>
        </p:txBody>
      </p:sp>
      <p:cxnSp>
        <p:nvCxnSpPr>
          <p:cNvPr id="118" name="Straight Connector 117"/>
          <p:cNvCxnSpPr>
            <a:endCxn id="117" idx="1"/>
          </p:cNvCxnSpPr>
          <p:nvPr/>
        </p:nvCxnSpPr>
        <p:spPr>
          <a:xfrm flipV="1">
            <a:off x="6674353" y="2358182"/>
            <a:ext cx="287975" cy="240655"/>
          </a:xfrm>
          <a:prstGeom prst="line">
            <a:avLst/>
          </a:prstGeom>
          <a:ln>
            <a:solidFill>
              <a:srgbClr val="90A6B1"/>
            </a:solidFill>
            <a:headEnd type="oval" w="sm" len="sm"/>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p:nvPr/>
        </p:nvCxnSpPr>
        <p:spPr>
          <a:xfrm>
            <a:off x="9639665" y="4328289"/>
            <a:ext cx="727074" cy="0"/>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rot="1169677">
            <a:off x="4695990" y="1219794"/>
            <a:ext cx="1789284" cy="307777"/>
          </a:xfrm>
          <a:prstGeom prst="rect">
            <a:avLst/>
          </a:prstGeom>
          <a:noFill/>
        </p:spPr>
        <p:txBody>
          <a:bodyPr wrap="square" rtlCol="0">
            <a:spAutoFit/>
          </a:bodyPr>
          <a:lstStyle/>
          <a:p>
            <a:r>
              <a:rPr lang="en-US" sz="1400" i="1" dirty="0" smtClean="0">
                <a:solidFill>
                  <a:srgbClr val="90A6B1"/>
                </a:solidFill>
              </a:rPr>
              <a:t>Road</a:t>
            </a:r>
            <a:r>
              <a:rPr lang="ro-RO" sz="1400" i="1" dirty="0" smtClean="0">
                <a:solidFill>
                  <a:srgbClr val="90A6B1"/>
                </a:solidFill>
              </a:rPr>
              <a:t> </a:t>
            </a:r>
            <a:r>
              <a:rPr lang="en-US" sz="1400" i="1" dirty="0" smtClean="0">
                <a:solidFill>
                  <a:srgbClr val="90A6B1"/>
                </a:solidFill>
              </a:rPr>
              <a:t>to</a:t>
            </a:r>
            <a:r>
              <a:rPr lang="ro-RO" sz="1400" i="1" dirty="0" smtClean="0">
                <a:solidFill>
                  <a:srgbClr val="90A6B1"/>
                </a:solidFill>
              </a:rPr>
              <a:t> </a:t>
            </a:r>
            <a:r>
              <a:rPr lang="en-US" sz="1400" i="1" dirty="0" smtClean="0">
                <a:solidFill>
                  <a:srgbClr val="90A6B1"/>
                </a:solidFill>
              </a:rPr>
              <a:t>Chisinau</a:t>
            </a:r>
            <a:endParaRPr lang="en-US" sz="1400" b="1" i="1" dirty="0" smtClean="0">
              <a:solidFill>
                <a:srgbClr val="90A6B1"/>
              </a:solidFill>
            </a:endParaRPr>
          </a:p>
        </p:txBody>
      </p:sp>
      <p:cxnSp>
        <p:nvCxnSpPr>
          <p:cNvPr id="121" name="Straight Arrow Connector 120"/>
          <p:cNvCxnSpPr/>
          <p:nvPr/>
        </p:nvCxnSpPr>
        <p:spPr>
          <a:xfrm flipH="1" flipV="1">
            <a:off x="4695921" y="907852"/>
            <a:ext cx="705779" cy="257175"/>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H="1">
            <a:off x="3295994" y="3898272"/>
            <a:ext cx="209214" cy="907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6630351" y="4695448"/>
            <a:ext cx="209214" cy="907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3332570" y="4646986"/>
            <a:ext cx="3344348" cy="797176"/>
          </a:xfrm>
          <a:prstGeom prst="line">
            <a:avLst/>
          </a:prstGeom>
          <a:ln>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125" name="TextBox 124"/>
          <p:cNvSpPr txBox="1"/>
          <p:nvPr/>
        </p:nvSpPr>
        <p:spPr>
          <a:xfrm rot="799136">
            <a:off x="4769917" y="4809971"/>
            <a:ext cx="655949" cy="276999"/>
          </a:xfrm>
          <a:prstGeom prst="rect">
            <a:avLst/>
          </a:prstGeom>
          <a:noFill/>
        </p:spPr>
        <p:txBody>
          <a:bodyPr wrap="none" rtlCol="0">
            <a:spAutoFit/>
          </a:bodyPr>
          <a:lstStyle/>
          <a:p>
            <a:r>
              <a:rPr lang="en-US" sz="1200" i="1" dirty="0" smtClean="0">
                <a:solidFill>
                  <a:srgbClr val="808080"/>
                </a:solidFill>
              </a:rPr>
              <a:t>1200</a:t>
            </a:r>
            <a:r>
              <a:rPr lang="ro-RO" sz="1200" i="1" dirty="0" smtClean="0">
                <a:solidFill>
                  <a:srgbClr val="808080"/>
                </a:solidFill>
              </a:rPr>
              <a:t> m</a:t>
            </a:r>
            <a:endParaRPr lang="en-US" sz="1200" i="1" dirty="0">
              <a:solidFill>
                <a:srgbClr val="808080"/>
              </a:solidFill>
            </a:endParaRPr>
          </a:p>
        </p:txBody>
      </p:sp>
      <p:cxnSp>
        <p:nvCxnSpPr>
          <p:cNvPr id="126" name="Straight Connector 125"/>
          <p:cNvCxnSpPr/>
          <p:nvPr/>
        </p:nvCxnSpPr>
        <p:spPr>
          <a:xfrm flipH="1">
            <a:off x="2874383" y="3821705"/>
            <a:ext cx="209214" cy="907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2915944" y="4550235"/>
            <a:ext cx="405547" cy="96751"/>
          </a:xfrm>
          <a:prstGeom prst="line">
            <a:avLst/>
          </a:prstGeom>
          <a:ln>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rot="799136">
            <a:off x="2868879" y="4364262"/>
            <a:ext cx="704061" cy="276999"/>
          </a:xfrm>
          <a:prstGeom prst="rect">
            <a:avLst/>
          </a:prstGeom>
          <a:noFill/>
        </p:spPr>
        <p:txBody>
          <a:bodyPr wrap="square" rtlCol="0">
            <a:spAutoFit/>
          </a:bodyPr>
          <a:lstStyle/>
          <a:p>
            <a:r>
              <a:rPr lang="ro-RO" sz="1200" i="1" dirty="0" smtClean="0">
                <a:solidFill>
                  <a:srgbClr val="808080"/>
                </a:solidFill>
              </a:rPr>
              <a:t>12</a:t>
            </a:r>
            <a:r>
              <a:rPr lang="en-US" sz="1200" i="1" dirty="0" smtClean="0">
                <a:solidFill>
                  <a:srgbClr val="808080"/>
                </a:solidFill>
              </a:rPr>
              <a:t>8</a:t>
            </a:r>
            <a:r>
              <a:rPr lang="ro-RO" sz="1200" i="1" dirty="0" smtClean="0">
                <a:solidFill>
                  <a:srgbClr val="808080"/>
                </a:solidFill>
              </a:rPr>
              <a:t> m</a:t>
            </a:r>
            <a:endParaRPr lang="en-US" sz="1200" i="1" dirty="0">
              <a:solidFill>
                <a:srgbClr val="808080"/>
              </a:solidFill>
            </a:endParaRPr>
          </a:p>
        </p:txBody>
      </p:sp>
      <p:sp>
        <p:nvSpPr>
          <p:cNvPr id="129" name="Pentagon 128"/>
          <p:cNvSpPr/>
          <p:nvPr/>
        </p:nvSpPr>
        <p:spPr>
          <a:xfrm rot="11455915">
            <a:off x="3195589" y="3901856"/>
            <a:ext cx="274320" cy="51310"/>
          </a:xfrm>
          <a:prstGeom prst="homePlate">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0" name="Straight Connector 129"/>
          <p:cNvCxnSpPr/>
          <p:nvPr/>
        </p:nvCxnSpPr>
        <p:spPr>
          <a:xfrm flipH="1">
            <a:off x="2644872" y="3905979"/>
            <a:ext cx="204527" cy="445898"/>
          </a:xfrm>
          <a:prstGeom prst="line">
            <a:avLst/>
          </a:prstGeom>
          <a:ln>
            <a:solidFill>
              <a:srgbClr val="90A6B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1817126" y="2422013"/>
            <a:ext cx="760144" cy="738664"/>
          </a:xfrm>
          <a:prstGeom prst="rect">
            <a:avLst/>
          </a:prstGeom>
          <a:noFill/>
        </p:spPr>
        <p:txBody>
          <a:bodyPr wrap="none" rtlCol="0">
            <a:spAutoFit/>
          </a:bodyPr>
          <a:lstStyle/>
          <a:p>
            <a:r>
              <a:rPr lang="ro-RO" sz="1400" i="1" dirty="0" smtClean="0">
                <a:solidFill>
                  <a:srgbClr val="90A6B1"/>
                </a:solidFill>
              </a:rPr>
              <a:t>MD </a:t>
            </a:r>
          </a:p>
          <a:p>
            <a:r>
              <a:rPr lang="en-US" sz="1400" i="1" dirty="0" smtClean="0">
                <a:solidFill>
                  <a:srgbClr val="90A6B1"/>
                </a:solidFill>
              </a:rPr>
              <a:t>Railway</a:t>
            </a:r>
          </a:p>
          <a:p>
            <a:r>
              <a:rPr lang="ro-RO" sz="1400" i="1" dirty="0" smtClean="0">
                <a:solidFill>
                  <a:srgbClr val="90A6B1"/>
                </a:solidFill>
              </a:rPr>
              <a:t>Park</a:t>
            </a:r>
            <a:endParaRPr lang="en-US" sz="1400" i="1" dirty="0">
              <a:solidFill>
                <a:srgbClr val="90A6B1"/>
              </a:solidFill>
            </a:endParaRPr>
          </a:p>
        </p:txBody>
      </p:sp>
      <p:cxnSp>
        <p:nvCxnSpPr>
          <p:cNvPr id="132" name="Straight Connector 131"/>
          <p:cNvCxnSpPr/>
          <p:nvPr/>
        </p:nvCxnSpPr>
        <p:spPr>
          <a:xfrm>
            <a:off x="6374210" y="3961109"/>
            <a:ext cx="52016" cy="542967"/>
          </a:xfrm>
          <a:prstGeom prst="line">
            <a:avLst/>
          </a:prstGeom>
          <a:ln w="15875">
            <a:gradFill>
              <a:gsLst>
                <a:gs pos="0">
                  <a:srgbClr val="FFC000"/>
                </a:gs>
                <a:gs pos="45500">
                  <a:srgbClr val="BA9ED3"/>
                </a:gs>
                <a:gs pos="100000">
                  <a:srgbClr val="7030A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6404955" y="4502414"/>
            <a:ext cx="21271" cy="211628"/>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sp>
        <p:nvSpPr>
          <p:cNvPr id="134" name="Notched Right Arrow 133"/>
          <p:cNvSpPr/>
          <p:nvPr/>
        </p:nvSpPr>
        <p:spPr>
          <a:xfrm rot="16200000">
            <a:off x="9506595" y="3641431"/>
            <a:ext cx="484859" cy="201084"/>
          </a:xfrm>
          <a:prstGeom prst="notchedRightArrow">
            <a:avLst>
              <a:gd name="adj1" fmla="val 45520"/>
              <a:gd name="adj2" fmla="val 83607"/>
            </a:avLst>
          </a:prstGeom>
          <a:solidFill>
            <a:srgbClr val="90A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TextBox 134"/>
          <p:cNvSpPr txBox="1"/>
          <p:nvPr/>
        </p:nvSpPr>
        <p:spPr>
          <a:xfrm>
            <a:off x="9591104" y="3173903"/>
            <a:ext cx="317716" cy="338554"/>
          </a:xfrm>
          <a:prstGeom prst="rect">
            <a:avLst/>
          </a:prstGeom>
          <a:noFill/>
        </p:spPr>
        <p:txBody>
          <a:bodyPr wrap="none" rtlCol="0">
            <a:spAutoFit/>
          </a:bodyPr>
          <a:lstStyle/>
          <a:p>
            <a:r>
              <a:rPr lang="ro-RO" sz="1600" dirty="0" smtClean="0">
                <a:solidFill>
                  <a:srgbClr val="FF0000"/>
                </a:solidFill>
              </a:rPr>
              <a:t>N</a:t>
            </a:r>
            <a:endParaRPr lang="en-US" sz="1600" dirty="0">
              <a:solidFill>
                <a:srgbClr val="FF0000"/>
              </a:solidFill>
            </a:endParaRPr>
          </a:p>
        </p:txBody>
      </p:sp>
    </p:spTree>
    <p:extLst>
      <p:ext uri="{BB962C8B-B14F-4D97-AF65-F5344CB8AC3E}">
        <p14:creationId xmlns:p14="http://schemas.microsoft.com/office/powerpoint/2010/main" val="2631341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4" name="TextBox 373">
            <a:extLst>
              <a:ext uri="{FF2B5EF4-FFF2-40B4-BE49-F238E27FC236}">
                <a16:creationId xmlns="" xmlns:a16="http://schemas.microsoft.com/office/drawing/2014/main" id="{2DE50427-4CFE-489E-B119-AE16379C8160}"/>
              </a:ext>
            </a:extLst>
          </p:cNvPr>
          <p:cNvSpPr txBox="1"/>
          <p:nvPr/>
        </p:nvSpPr>
        <p:spPr>
          <a:xfrm>
            <a:off x="295275" y="122992"/>
            <a:ext cx="11601450" cy="646331"/>
          </a:xfrm>
          <a:prstGeom prst="rect">
            <a:avLst/>
          </a:prstGeom>
          <a:noFill/>
        </p:spPr>
        <p:txBody>
          <a:bodyPr wrap="square" lIns="0" tIns="0" rIns="0" bIns="0" rtlCol="0">
            <a:spAutoFit/>
          </a:bodyPr>
          <a:lstStyle/>
          <a:p>
            <a:pPr lvl="0"/>
            <a:r>
              <a:rPr lang="en-US" sz="1600" dirty="0">
                <a:solidFill>
                  <a:schemeClr val="bg1">
                    <a:lumMod val="85000"/>
                  </a:schemeClr>
                </a:solidFill>
              </a:rPr>
              <a:t>●●●●</a:t>
            </a:r>
          </a:p>
          <a:p>
            <a:pPr lvl="0"/>
            <a:r>
              <a:rPr lang="en-US" sz="2600" b="1" dirty="0" smtClean="0">
                <a:solidFill>
                  <a:srgbClr val="0070C0"/>
                </a:solidFill>
              </a:rPr>
              <a:t>Statistics</a:t>
            </a:r>
            <a:r>
              <a:rPr lang="en-US" sz="2600" dirty="0" smtClean="0">
                <a:solidFill>
                  <a:srgbClr val="0070C0"/>
                </a:solidFill>
              </a:rPr>
              <a:t>,</a:t>
            </a:r>
            <a:r>
              <a:rPr lang="en-US" sz="2600" b="1" dirty="0" smtClean="0">
                <a:solidFill>
                  <a:srgbClr val="0070C0"/>
                </a:solidFill>
              </a:rPr>
              <a:t> </a:t>
            </a:r>
            <a:r>
              <a:rPr lang="en-US" sz="2600" dirty="0" smtClean="0">
                <a:solidFill>
                  <a:srgbClr val="808080"/>
                </a:solidFill>
              </a:rPr>
              <a:t>relative 2022-2021 (January-September) </a:t>
            </a:r>
            <a:r>
              <a:rPr lang="en-US" sz="2600" b="1" dirty="0">
                <a:solidFill>
                  <a:srgbClr val="FF6057"/>
                </a:solidFill>
              </a:rPr>
              <a:t>↗</a:t>
            </a:r>
            <a:endParaRPr lang="en-US" sz="2600" dirty="0" smtClean="0">
              <a:solidFill>
                <a:srgbClr val="808080"/>
              </a:solidFill>
            </a:endParaRPr>
          </a:p>
        </p:txBody>
      </p:sp>
      <p:graphicFrame>
        <p:nvGraphicFramePr>
          <p:cNvPr id="14" name="Chart 13"/>
          <p:cNvGraphicFramePr>
            <a:graphicFrameLocks/>
          </p:cNvGraphicFramePr>
          <p:nvPr>
            <p:extLst>
              <p:ext uri="{D42A27DB-BD31-4B8C-83A1-F6EECF244321}">
                <p14:modId xmlns:p14="http://schemas.microsoft.com/office/powerpoint/2010/main" val="1755203105"/>
              </p:ext>
            </p:extLst>
          </p:nvPr>
        </p:nvGraphicFramePr>
        <p:xfrm>
          <a:off x="961747" y="3874411"/>
          <a:ext cx="4267200" cy="2405743"/>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Box 14">
            <a:extLst>
              <a:ext uri="{FF2B5EF4-FFF2-40B4-BE49-F238E27FC236}">
                <a16:creationId xmlns="" xmlns:a16="http://schemas.microsoft.com/office/drawing/2014/main" id="{2DE50427-4CFE-489E-B119-AE16379C8160}"/>
              </a:ext>
            </a:extLst>
          </p:cNvPr>
          <p:cNvSpPr txBox="1"/>
          <p:nvPr/>
        </p:nvSpPr>
        <p:spPr>
          <a:xfrm>
            <a:off x="1157055" y="3997147"/>
            <a:ext cx="1133383" cy="307777"/>
          </a:xfrm>
          <a:prstGeom prst="rect">
            <a:avLst/>
          </a:prstGeom>
          <a:noFill/>
        </p:spPr>
        <p:txBody>
          <a:bodyPr wrap="square" lIns="0" tIns="0" rIns="0" bIns="0" rtlCol="0">
            <a:spAutoFit/>
          </a:bodyPr>
          <a:lstStyle/>
          <a:p>
            <a:pPr lvl="0"/>
            <a:r>
              <a:rPr lang="en-US" sz="2000" dirty="0" smtClean="0">
                <a:solidFill>
                  <a:srgbClr val="278C9B"/>
                </a:solidFill>
              </a:rPr>
              <a:t>Cereals</a:t>
            </a:r>
          </a:p>
        </p:txBody>
      </p:sp>
      <p:graphicFrame>
        <p:nvGraphicFramePr>
          <p:cNvPr id="16" name="Chart 15"/>
          <p:cNvGraphicFramePr>
            <a:graphicFrameLocks/>
          </p:cNvGraphicFramePr>
          <p:nvPr>
            <p:extLst>
              <p:ext uri="{D42A27DB-BD31-4B8C-83A1-F6EECF244321}">
                <p14:modId xmlns:p14="http://schemas.microsoft.com/office/powerpoint/2010/main" val="2793216075"/>
              </p:ext>
            </p:extLst>
          </p:nvPr>
        </p:nvGraphicFramePr>
        <p:xfrm>
          <a:off x="961747" y="1143040"/>
          <a:ext cx="4267200" cy="2405743"/>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 xmlns:a16="http://schemas.microsoft.com/office/drawing/2014/main" id="{2DE50427-4CFE-489E-B119-AE16379C8160}"/>
              </a:ext>
            </a:extLst>
          </p:cNvPr>
          <p:cNvSpPr txBox="1"/>
          <p:nvPr/>
        </p:nvSpPr>
        <p:spPr>
          <a:xfrm>
            <a:off x="1157055" y="1019312"/>
            <a:ext cx="1423392" cy="307777"/>
          </a:xfrm>
          <a:prstGeom prst="rect">
            <a:avLst/>
          </a:prstGeom>
          <a:noFill/>
        </p:spPr>
        <p:txBody>
          <a:bodyPr wrap="square" lIns="0" tIns="0" rIns="0" bIns="0" rtlCol="0">
            <a:spAutoFit/>
          </a:bodyPr>
          <a:lstStyle/>
          <a:p>
            <a:pPr lvl="0"/>
            <a:r>
              <a:rPr lang="en-US" sz="2000" dirty="0" smtClean="0">
                <a:solidFill>
                  <a:srgbClr val="278C9B"/>
                </a:solidFill>
              </a:rPr>
              <a:t>Port calls</a:t>
            </a:r>
          </a:p>
        </p:txBody>
      </p:sp>
      <p:sp>
        <p:nvSpPr>
          <p:cNvPr id="18" name="TextBox 17">
            <a:extLst>
              <a:ext uri="{FF2B5EF4-FFF2-40B4-BE49-F238E27FC236}">
                <a16:creationId xmlns="" xmlns:a16="http://schemas.microsoft.com/office/drawing/2014/main" id="{2DE50427-4CFE-489E-B119-AE16379C8160}"/>
              </a:ext>
            </a:extLst>
          </p:cNvPr>
          <p:cNvSpPr txBox="1"/>
          <p:nvPr/>
        </p:nvSpPr>
        <p:spPr>
          <a:xfrm>
            <a:off x="7284124" y="1287893"/>
            <a:ext cx="1469264" cy="307777"/>
          </a:xfrm>
          <a:prstGeom prst="rect">
            <a:avLst/>
          </a:prstGeom>
          <a:noFill/>
        </p:spPr>
        <p:txBody>
          <a:bodyPr wrap="square" lIns="0" tIns="0" rIns="0" bIns="0" rtlCol="0">
            <a:spAutoFit/>
          </a:bodyPr>
          <a:lstStyle/>
          <a:p>
            <a:pPr lvl="0"/>
            <a:r>
              <a:rPr lang="en-US" sz="2000" dirty="0" smtClean="0">
                <a:solidFill>
                  <a:srgbClr val="278C9B"/>
                </a:solidFill>
              </a:rPr>
              <a:t>Total cargo</a:t>
            </a:r>
          </a:p>
        </p:txBody>
      </p:sp>
      <p:graphicFrame>
        <p:nvGraphicFramePr>
          <p:cNvPr id="19" name="Chart 18"/>
          <p:cNvGraphicFramePr>
            <a:graphicFrameLocks/>
          </p:cNvGraphicFramePr>
          <p:nvPr>
            <p:extLst>
              <p:ext uri="{D42A27DB-BD31-4B8C-83A1-F6EECF244321}">
                <p14:modId xmlns:p14="http://schemas.microsoft.com/office/powerpoint/2010/main" val="2890928129"/>
              </p:ext>
            </p:extLst>
          </p:nvPr>
        </p:nvGraphicFramePr>
        <p:xfrm>
          <a:off x="7078467" y="914402"/>
          <a:ext cx="4267200" cy="26343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a:graphicFrameLocks/>
          </p:cNvGraphicFramePr>
          <p:nvPr>
            <p:extLst>
              <p:ext uri="{D42A27DB-BD31-4B8C-83A1-F6EECF244321}">
                <p14:modId xmlns:p14="http://schemas.microsoft.com/office/powerpoint/2010/main" val="552447484"/>
              </p:ext>
            </p:extLst>
          </p:nvPr>
        </p:nvGraphicFramePr>
        <p:xfrm>
          <a:off x="7078467" y="3874410"/>
          <a:ext cx="4267200" cy="2405743"/>
        </p:xfrm>
        <a:graphic>
          <a:graphicData uri="http://schemas.openxmlformats.org/drawingml/2006/chart">
            <c:chart xmlns:c="http://schemas.openxmlformats.org/drawingml/2006/chart" xmlns:r="http://schemas.openxmlformats.org/officeDocument/2006/relationships" r:id="rId5"/>
          </a:graphicData>
        </a:graphic>
      </p:graphicFrame>
      <p:sp>
        <p:nvSpPr>
          <p:cNvPr id="21" name="TextBox 20">
            <a:extLst>
              <a:ext uri="{FF2B5EF4-FFF2-40B4-BE49-F238E27FC236}">
                <a16:creationId xmlns="" xmlns:a16="http://schemas.microsoft.com/office/drawing/2014/main" id="{2DE50427-4CFE-489E-B119-AE16379C8160}"/>
              </a:ext>
            </a:extLst>
          </p:cNvPr>
          <p:cNvSpPr txBox="1"/>
          <p:nvPr/>
        </p:nvSpPr>
        <p:spPr>
          <a:xfrm>
            <a:off x="7284124" y="3939283"/>
            <a:ext cx="1133383" cy="307777"/>
          </a:xfrm>
          <a:prstGeom prst="rect">
            <a:avLst/>
          </a:prstGeom>
          <a:noFill/>
        </p:spPr>
        <p:txBody>
          <a:bodyPr wrap="square" lIns="0" tIns="0" rIns="0" bIns="0" rtlCol="0">
            <a:spAutoFit/>
          </a:bodyPr>
          <a:lstStyle/>
          <a:p>
            <a:pPr lvl="0"/>
            <a:r>
              <a:rPr lang="en-US" sz="2000" dirty="0" smtClean="0">
                <a:solidFill>
                  <a:srgbClr val="278C9B"/>
                </a:solidFill>
              </a:rPr>
              <a:t>Petroleum </a:t>
            </a:r>
          </a:p>
        </p:txBody>
      </p:sp>
    </p:spTree>
    <p:extLst>
      <p:ext uri="{BB962C8B-B14F-4D97-AF65-F5344CB8AC3E}">
        <p14:creationId xmlns:p14="http://schemas.microsoft.com/office/powerpoint/2010/main" val="758300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4" name="TextBox 373">
            <a:extLst>
              <a:ext uri="{FF2B5EF4-FFF2-40B4-BE49-F238E27FC236}">
                <a16:creationId xmlns="" xmlns:a16="http://schemas.microsoft.com/office/drawing/2014/main" id="{2DE50427-4CFE-489E-B119-AE16379C8160}"/>
              </a:ext>
            </a:extLst>
          </p:cNvPr>
          <p:cNvSpPr txBox="1"/>
          <p:nvPr/>
        </p:nvSpPr>
        <p:spPr>
          <a:xfrm>
            <a:off x="295275" y="122992"/>
            <a:ext cx="11601450" cy="646331"/>
          </a:xfrm>
          <a:prstGeom prst="rect">
            <a:avLst/>
          </a:prstGeom>
          <a:noFill/>
        </p:spPr>
        <p:txBody>
          <a:bodyPr wrap="square" lIns="0" tIns="0" rIns="0" bIns="0" rtlCol="0">
            <a:spAutoFit/>
          </a:bodyPr>
          <a:lstStyle/>
          <a:p>
            <a:pPr lvl="0"/>
            <a:r>
              <a:rPr lang="en-US" sz="1600" dirty="0">
                <a:solidFill>
                  <a:schemeClr val="bg1">
                    <a:lumMod val="85000"/>
                  </a:schemeClr>
                </a:solidFill>
              </a:rPr>
              <a:t>●●●●</a:t>
            </a:r>
          </a:p>
          <a:p>
            <a:pPr lvl="0"/>
            <a:r>
              <a:rPr lang="en-US" sz="2600" b="1" dirty="0" smtClean="0">
                <a:solidFill>
                  <a:srgbClr val="0070C0"/>
                </a:solidFill>
              </a:rPr>
              <a:t>Difficulties</a:t>
            </a:r>
            <a:endParaRPr lang="en-US" sz="2600" dirty="0" smtClean="0">
              <a:solidFill>
                <a:srgbClr val="808080"/>
              </a:solidFill>
            </a:endParaRPr>
          </a:p>
        </p:txBody>
      </p:sp>
      <p:sp>
        <p:nvSpPr>
          <p:cNvPr id="3" name="TextBox 2">
            <a:extLst>
              <a:ext uri="{FF2B5EF4-FFF2-40B4-BE49-F238E27FC236}">
                <a16:creationId xmlns="" xmlns:a16="http://schemas.microsoft.com/office/drawing/2014/main" id="{2DE50427-4CFE-489E-B119-AE16379C8160}"/>
              </a:ext>
            </a:extLst>
          </p:cNvPr>
          <p:cNvSpPr txBox="1"/>
          <p:nvPr/>
        </p:nvSpPr>
        <p:spPr>
          <a:xfrm>
            <a:off x="989756" y="1629842"/>
            <a:ext cx="8883449" cy="2585323"/>
          </a:xfrm>
          <a:prstGeom prst="rect">
            <a:avLst/>
          </a:prstGeom>
          <a:noFill/>
        </p:spPr>
        <p:txBody>
          <a:bodyPr wrap="square" lIns="0" tIns="0" rIns="0" bIns="0" rtlCol="0">
            <a:spAutoFit/>
          </a:bodyPr>
          <a:lstStyle/>
          <a:p>
            <a:pPr marL="457200" lvl="0" indent="-457200">
              <a:buFont typeface="+mj-lt"/>
              <a:buAutoNum type="arabicPeriod"/>
            </a:pPr>
            <a:r>
              <a:rPr lang="en-US" sz="2400" dirty="0">
                <a:solidFill>
                  <a:srgbClr val="1698B3"/>
                </a:solidFill>
              </a:rPr>
              <a:t>The Black List of Paris MoU </a:t>
            </a:r>
            <a:endParaRPr lang="en-US" sz="2400" dirty="0" smtClean="0">
              <a:solidFill>
                <a:srgbClr val="1698B3"/>
              </a:solidFill>
            </a:endParaRPr>
          </a:p>
          <a:p>
            <a:pPr marL="457200" lvl="0" indent="-457200">
              <a:buFont typeface="+mj-lt"/>
              <a:buAutoNum type="arabicPeriod"/>
            </a:pPr>
            <a:r>
              <a:rPr lang="en-US" sz="2400" dirty="0">
                <a:solidFill>
                  <a:srgbClr val="0293AB"/>
                </a:solidFill>
              </a:rPr>
              <a:t>Underdeveloped legal framework </a:t>
            </a:r>
            <a:endParaRPr lang="en-US" sz="2400" dirty="0" smtClean="0">
              <a:solidFill>
                <a:srgbClr val="0293AB"/>
              </a:solidFill>
            </a:endParaRPr>
          </a:p>
          <a:p>
            <a:pPr marL="457200" lvl="0" indent="-457200">
              <a:buFont typeface="+mj-lt"/>
              <a:buAutoNum type="arabicPeriod"/>
            </a:pPr>
            <a:r>
              <a:rPr lang="en-US" sz="2400" dirty="0">
                <a:solidFill>
                  <a:srgbClr val="0293AB"/>
                </a:solidFill>
              </a:rPr>
              <a:t>Poor legal transposition capacity </a:t>
            </a:r>
          </a:p>
          <a:p>
            <a:pPr lvl="0"/>
            <a:endParaRPr lang="en-US" sz="2400" dirty="0">
              <a:solidFill>
                <a:srgbClr val="0293AB"/>
              </a:solidFill>
            </a:endParaRPr>
          </a:p>
          <a:p>
            <a:pPr marL="457200" lvl="0" indent="-457200">
              <a:buFont typeface="+mj-lt"/>
              <a:buAutoNum type="arabicPeriod"/>
            </a:pPr>
            <a:r>
              <a:rPr lang="en-US" sz="2400" dirty="0" smtClean="0">
                <a:solidFill>
                  <a:srgbClr val="278C9B"/>
                </a:solidFill>
              </a:rPr>
              <a:t>Limited </a:t>
            </a:r>
            <a:r>
              <a:rPr lang="en-US" sz="2400" dirty="0">
                <a:solidFill>
                  <a:srgbClr val="278C9B"/>
                </a:solidFill>
              </a:rPr>
              <a:t>capacity of storage </a:t>
            </a:r>
            <a:r>
              <a:rPr lang="en-US" sz="2400" dirty="0" smtClean="0">
                <a:solidFill>
                  <a:srgbClr val="278C9B"/>
                </a:solidFill>
              </a:rPr>
              <a:t>spaces</a:t>
            </a:r>
            <a:endParaRPr lang="ru-RU" sz="2400" dirty="0" smtClean="0">
              <a:solidFill>
                <a:srgbClr val="278C9B"/>
              </a:solidFill>
            </a:endParaRPr>
          </a:p>
          <a:p>
            <a:pPr marL="457200" lvl="0" indent="-457200">
              <a:buFont typeface="+mj-lt"/>
              <a:buAutoNum type="arabicPeriod"/>
            </a:pPr>
            <a:r>
              <a:rPr lang="en-US" sz="2400" dirty="0" smtClean="0">
                <a:solidFill>
                  <a:srgbClr val="278C9B"/>
                </a:solidFill>
              </a:rPr>
              <a:t>The </a:t>
            </a:r>
            <a:r>
              <a:rPr lang="en-US" sz="2400" dirty="0">
                <a:solidFill>
                  <a:srgbClr val="278C9B"/>
                </a:solidFill>
              </a:rPr>
              <a:t>minimum guaranteed </a:t>
            </a:r>
            <a:r>
              <a:rPr lang="en-US" sz="2400" dirty="0" smtClean="0">
                <a:solidFill>
                  <a:srgbClr val="278C9B"/>
                </a:solidFill>
              </a:rPr>
              <a:t>depths</a:t>
            </a:r>
            <a:endParaRPr lang="en-US" sz="2400" dirty="0">
              <a:solidFill>
                <a:srgbClr val="278C9B"/>
              </a:solidFill>
            </a:endParaRPr>
          </a:p>
          <a:p>
            <a:pPr marL="457200" lvl="0" indent="-457200">
              <a:buFont typeface="+mj-lt"/>
              <a:buAutoNum type="arabicPeriod"/>
            </a:pPr>
            <a:r>
              <a:rPr lang="en-US" sz="2400" dirty="0">
                <a:solidFill>
                  <a:srgbClr val="278C9B"/>
                </a:solidFill>
              </a:rPr>
              <a:t>The insufficiency of port </a:t>
            </a:r>
            <a:r>
              <a:rPr lang="en-US" sz="2400" dirty="0" smtClean="0">
                <a:solidFill>
                  <a:srgbClr val="278C9B"/>
                </a:solidFill>
              </a:rPr>
              <a:t>facilities</a:t>
            </a:r>
          </a:p>
        </p:txBody>
      </p:sp>
    </p:spTree>
    <p:extLst>
      <p:ext uri="{BB962C8B-B14F-4D97-AF65-F5344CB8AC3E}">
        <p14:creationId xmlns:p14="http://schemas.microsoft.com/office/powerpoint/2010/main" val="15180985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2DE50427-4CFE-489E-B119-AE16379C8160}"/>
              </a:ext>
            </a:extLst>
          </p:cNvPr>
          <p:cNvSpPr txBox="1"/>
          <p:nvPr/>
        </p:nvSpPr>
        <p:spPr>
          <a:xfrm>
            <a:off x="295275" y="122992"/>
            <a:ext cx="11601450" cy="1107996"/>
          </a:xfrm>
          <a:prstGeom prst="rect">
            <a:avLst/>
          </a:prstGeom>
          <a:noFill/>
        </p:spPr>
        <p:txBody>
          <a:bodyPr wrap="square" lIns="0" tIns="0" rIns="0" bIns="0" rtlCol="0">
            <a:spAutoFit/>
          </a:bodyPr>
          <a:lstStyle/>
          <a:p>
            <a:pPr lvl="0"/>
            <a:r>
              <a:rPr lang="en-US" sz="1600" dirty="0">
                <a:solidFill>
                  <a:schemeClr val="bg1">
                    <a:lumMod val="85000"/>
                  </a:schemeClr>
                </a:solidFill>
              </a:rPr>
              <a:t>●●●●</a:t>
            </a:r>
          </a:p>
          <a:p>
            <a:pPr lvl="0"/>
            <a:r>
              <a:rPr lang="en-US" sz="2600" b="1" dirty="0" smtClean="0">
                <a:solidFill>
                  <a:srgbClr val="0070C0"/>
                </a:solidFill>
              </a:rPr>
              <a:t>Description </a:t>
            </a:r>
            <a:r>
              <a:rPr lang="en-US" sz="2600" b="1" dirty="0">
                <a:solidFill>
                  <a:srgbClr val="0070C0"/>
                </a:solidFill>
              </a:rPr>
              <a:t>of completed actions to implement </a:t>
            </a:r>
            <a:r>
              <a:rPr lang="en-US" sz="2600" b="1" dirty="0" smtClean="0">
                <a:solidFill>
                  <a:srgbClr val="0070C0"/>
                </a:solidFill>
              </a:rPr>
              <a:t>TCT Annex 1.4</a:t>
            </a:r>
          </a:p>
          <a:p>
            <a:pPr lvl="0">
              <a:spcBef>
                <a:spcPts val="1200"/>
              </a:spcBef>
            </a:pPr>
            <a:r>
              <a:rPr lang="en-US" sz="2000" i="1" dirty="0" smtClean="0">
                <a:solidFill>
                  <a:srgbClr val="404040"/>
                </a:solidFill>
              </a:rPr>
              <a:t>Transposed</a:t>
            </a:r>
            <a:endParaRPr lang="en-US" sz="2000" i="1" dirty="0">
              <a:solidFill>
                <a:srgbClr val="404040"/>
              </a:solidFill>
            </a:endParaRPr>
          </a:p>
        </p:txBody>
      </p:sp>
      <p:cxnSp>
        <p:nvCxnSpPr>
          <p:cNvPr id="8" name="Straight Connector 7"/>
          <p:cNvCxnSpPr/>
          <p:nvPr/>
        </p:nvCxnSpPr>
        <p:spPr>
          <a:xfrm>
            <a:off x="6096000" y="1219358"/>
            <a:ext cx="0" cy="5029200"/>
          </a:xfrm>
          <a:prstGeom prst="line">
            <a:avLst/>
          </a:prstGeom>
          <a:ln w="19050">
            <a:solidFill>
              <a:srgbClr val="808080"/>
            </a:solidFill>
            <a:prstDash val="sysDot"/>
            <a:tailEnd type="triangle" w="med" len="lg"/>
          </a:ln>
        </p:spPr>
        <p:style>
          <a:lnRef idx="1">
            <a:schemeClr val="accent1"/>
          </a:lnRef>
          <a:fillRef idx="0">
            <a:schemeClr val="accent1"/>
          </a:fillRef>
          <a:effectRef idx="0">
            <a:schemeClr val="accent1"/>
          </a:effectRef>
          <a:fontRef idx="minor">
            <a:schemeClr val="tx1"/>
          </a:fontRef>
        </p:style>
      </p:cxnSp>
      <p:sp>
        <p:nvSpPr>
          <p:cNvPr id="11" name="Rectangular Callout 10"/>
          <p:cNvSpPr/>
          <p:nvPr/>
        </p:nvSpPr>
        <p:spPr>
          <a:xfrm>
            <a:off x="6813550" y="1518257"/>
            <a:ext cx="2424145" cy="366713"/>
          </a:xfrm>
          <a:prstGeom prst="wedgeRectCallout">
            <a:avLst>
              <a:gd name="adj1" fmla="val -79736"/>
              <a:gd name="adj2" fmla="val -56296"/>
            </a:avLst>
          </a:prstGeom>
          <a:solidFill>
            <a:srgbClr val="A2B827"/>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t>Regulation (EU</a:t>
            </a:r>
            <a:r>
              <a:rPr lang="en-US" sz="1600" b="1" dirty="0" smtClean="0"/>
              <a:t>)</a:t>
            </a:r>
            <a:r>
              <a:rPr lang="en-US" sz="1600" b="1" dirty="0"/>
              <a:t> 530/2012</a:t>
            </a:r>
            <a:endParaRPr lang="ro-RO" sz="1600" b="1" dirty="0">
              <a:solidFill>
                <a:schemeClr val="bg1"/>
              </a:solidFill>
            </a:endParaRPr>
          </a:p>
        </p:txBody>
      </p:sp>
      <p:sp>
        <p:nvSpPr>
          <p:cNvPr id="12" name="TextBox 11"/>
          <p:cNvSpPr txBox="1"/>
          <p:nvPr/>
        </p:nvSpPr>
        <p:spPr>
          <a:xfrm>
            <a:off x="6504623" y="1951226"/>
            <a:ext cx="5103919" cy="1077218"/>
          </a:xfrm>
          <a:prstGeom prst="rect">
            <a:avLst/>
          </a:prstGeom>
          <a:noFill/>
        </p:spPr>
        <p:txBody>
          <a:bodyPr wrap="square" rtlCol="0">
            <a:spAutoFit/>
          </a:bodyPr>
          <a:lstStyle/>
          <a:p>
            <a:pPr algn="just"/>
            <a:r>
              <a:rPr lang="en-US" sz="1600" dirty="0" smtClean="0">
                <a:solidFill>
                  <a:srgbClr val="808080"/>
                </a:solidFill>
              </a:rPr>
              <a:t>Government </a:t>
            </a:r>
            <a:r>
              <a:rPr lang="en-US" sz="1600" dirty="0">
                <a:solidFill>
                  <a:srgbClr val="808080"/>
                </a:solidFill>
              </a:rPr>
              <a:t>Decision </a:t>
            </a:r>
            <a:r>
              <a:rPr lang="en-US" sz="1600" dirty="0" smtClean="0">
                <a:solidFill>
                  <a:srgbClr val="808080"/>
                </a:solidFill>
              </a:rPr>
              <a:t>733/2016 </a:t>
            </a:r>
            <a:r>
              <a:rPr lang="en-US" sz="1600" dirty="0">
                <a:solidFill>
                  <a:srgbClr val="808080"/>
                </a:solidFill>
              </a:rPr>
              <a:t>for the approval of the Regulation on the establishment of requirements for double hull or equivalent design standards for single hull oil tankers.</a:t>
            </a:r>
            <a:endParaRPr lang="en-US" sz="1600" dirty="0" smtClean="0">
              <a:solidFill>
                <a:srgbClr val="808080"/>
              </a:solidFill>
            </a:endParaRPr>
          </a:p>
        </p:txBody>
      </p:sp>
      <p:sp>
        <p:nvSpPr>
          <p:cNvPr id="14" name="Rectangular Callout 13"/>
          <p:cNvSpPr/>
          <p:nvPr/>
        </p:nvSpPr>
        <p:spPr>
          <a:xfrm flipH="1">
            <a:off x="2705099" y="1374914"/>
            <a:ext cx="2589370" cy="653400"/>
          </a:xfrm>
          <a:prstGeom prst="wedgeRectCallout">
            <a:avLst>
              <a:gd name="adj1" fmla="val -79736"/>
              <a:gd name="adj2" fmla="val -56296"/>
            </a:avLst>
          </a:prstGeom>
          <a:solidFill>
            <a:srgbClr val="A2B827"/>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o-RO" sz="1600" b="1" dirty="0" smtClean="0">
                <a:solidFill>
                  <a:schemeClr val="bg1"/>
                </a:solidFill>
              </a:rPr>
              <a:t>Directive 2009/15/EC</a:t>
            </a:r>
            <a:endParaRPr lang="en-US" sz="1600" b="1" dirty="0" smtClean="0">
              <a:solidFill>
                <a:schemeClr val="bg1"/>
              </a:solidFill>
            </a:endParaRPr>
          </a:p>
          <a:p>
            <a:pPr algn="ctr"/>
            <a:r>
              <a:rPr lang="ro-RO" sz="1600" b="1" dirty="0" err="1">
                <a:solidFill>
                  <a:schemeClr val="bg1"/>
                </a:solidFill>
              </a:rPr>
              <a:t>Regulation</a:t>
            </a:r>
            <a:r>
              <a:rPr lang="ro-RO" sz="1600" b="1" dirty="0">
                <a:solidFill>
                  <a:schemeClr val="bg1"/>
                </a:solidFill>
              </a:rPr>
              <a:t> (EC) </a:t>
            </a:r>
            <a:r>
              <a:rPr lang="ro-RO" sz="1600" b="1" dirty="0" smtClean="0">
                <a:solidFill>
                  <a:schemeClr val="bg1"/>
                </a:solidFill>
              </a:rPr>
              <a:t>391/2009</a:t>
            </a:r>
            <a:endParaRPr lang="ro-RO" sz="1600" b="1" dirty="0">
              <a:solidFill>
                <a:schemeClr val="bg1"/>
              </a:solidFill>
            </a:endParaRPr>
          </a:p>
        </p:txBody>
      </p:sp>
      <p:sp>
        <p:nvSpPr>
          <p:cNvPr id="15" name="TextBox 14"/>
          <p:cNvSpPr txBox="1"/>
          <p:nvPr/>
        </p:nvSpPr>
        <p:spPr>
          <a:xfrm>
            <a:off x="508000" y="2060416"/>
            <a:ext cx="5299818" cy="1569660"/>
          </a:xfrm>
          <a:prstGeom prst="rect">
            <a:avLst/>
          </a:prstGeom>
          <a:noFill/>
        </p:spPr>
        <p:txBody>
          <a:bodyPr wrap="square" rtlCol="0">
            <a:spAutoFit/>
          </a:bodyPr>
          <a:lstStyle/>
          <a:p>
            <a:pPr algn="just"/>
            <a:r>
              <a:rPr lang="en-US" sz="1600" dirty="0">
                <a:solidFill>
                  <a:srgbClr val="808080"/>
                </a:solidFill>
              </a:rPr>
              <a:t>Government Decision 2/2020 for the approval of the Regulation on common rules and standards for ship inspection and survey organizations and for the relevant activities of maritime administrations and repealing GD 1608/2003 on the recognition of the international ship classification societies</a:t>
            </a:r>
            <a:endParaRPr lang="en-US" sz="1600" dirty="0" smtClean="0">
              <a:solidFill>
                <a:srgbClr val="808080"/>
              </a:solidFill>
            </a:endParaRPr>
          </a:p>
        </p:txBody>
      </p:sp>
      <p:sp>
        <p:nvSpPr>
          <p:cNvPr id="16" name="Rectangular Callout 15"/>
          <p:cNvSpPr/>
          <p:nvPr/>
        </p:nvSpPr>
        <p:spPr>
          <a:xfrm>
            <a:off x="6789135" y="3137981"/>
            <a:ext cx="2448560" cy="366713"/>
          </a:xfrm>
          <a:prstGeom prst="wedgeRectCallout">
            <a:avLst>
              <a:gd name="adj1" fmla="val -79736"/>
              <a:gd name="adj2" fmla="val -56296"/>
            </a:avLst>
          </a:prstGeom>
          <a:solidFill>
            <a:srgbClr val="A2B827"/>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o-RO" sz="1600" b="1" dirty="0" smtClean="0">
                <a:solidFill>
                  <a:schemeClr val="bg1"/>
                </a:solidFill>
              </a:rPr>
              <a:t>Directive </a:t>
            </a:r>
            <a:r>
              <a:rPr lang="ro-RO" sz="1600" b="1" dirty="0">
                <a:solidFill>
                  <a:schemeClr val="bg1"/>
                </a:solidFill>
              </a:rPr>
              <a:t>2009/21/EC</a:t>
            </a:r>
          </a:p>
        </p:txBody>
      </p:sp>
      <p:sp>
        <p:nvSpPr>
          <p:cNvPr id="17" name="TextBox 16"/>
          <p:cNvSpPr txBox="1"/>
          <p:nvPr/>
        </p:nvSpPr>
        <p:spPr>
          <a:xfrm>
            <a:off x="6504623" y="3630076"/>
            <a:ext cx="5293677" cy="830997"/>
          </a:xfrm>
          <a:prstGeom prst="rect">
            <a:avLst/>
          </a:prstGeom>
          <a:noFill/>
        </p:spPr>
        <p:txBody>
          <a:bodyPr wrap="square" rtlCol="0">
            <a:spAutoFit/>
          </a:bodyPr>
          <a:lstStyle/>
          <a:p>
            <a:pPr algn="just"/>
            <a:r>
              <a:rPr lang="en-US" sz="1600" dirty="0">
                <a:solidFill>
                  <a:srgbClr val="808080"/>
                </a:solidFill>
              </a:rPr>
              <a:t>Government Decision 414/2020 for the approval of the Framework Regulation on compliance with flag State requirements.</a:t>
            </a:r>
            <a:endParaRPr lang="en-US" sz="1600" dirty="0" smtClean="0">
              <a:solidFill>
                <a:srgbClr val="808080"/>
              </a:solidFill>
            </a:endParaRPr>
          </a:p>
        </p:txBody>
      </p:sp>
      <p:sp>
        <p:nvSpPr>
          <p:cNvPr id="18" name="Rectangular Callout 17"/>
          <p:cNvSpPr/>
          <p:nvPr/>
        </p:nvSpPr>
        <p:spPr>
          <a:xfrm flipH="1">
            <a:off x="2705099" y="3678861"/>
            <a:ext cx="2589370" cy="366713"/>
          </a:xfrm>
          <a:prstGeom prst="wedgeRectCallout">
            <a:avLst>
              <a:gd name="adj1" fmla="val -79736"/>
              <a:gd name="adj2" fmla="val -56296"/>
            </a:avLst>
          </a:prstGeom>
          <a:solidFill>
            <a:srgbClr val="A2B827"/>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1"/>
                </a:solidFill>
              </a:rPr>
              <a:t>Regulation</a:t>
            </a:r>
            <a:r>
              <a:rPr lang="ro-RO" sz="1600" b="1" dirty="0" smtClean="0">
                <a:solidFill>
                  <a:schemeClr val="bg1"/>
                </a:solidFill>
              </a:rPr>
              <a:t> EC</a:t>
            </a:r>
            <a:r>
              <a:rPr lang="en-US" sz="1600" b="1" dirty="0" smtClean="0">
                <a:solidFill>
                  <a:schemeClr val="bg1"/>
                </a:solidFill>
              </a:rPr>
              <a:t>/</a:t>
            </a:r>
            <a:r>
              <a:rPr lang="ro-RO" sz="1600" b="1" dirty="0" smtClean="0">
                <a:solidFill>
                  <a:schemeClr val="bg1"/>
                </a:solidFill>
              </a:rPr>
              <a:t>336/2006 </a:t>
            </a:r>
            <a:endParaRPr lang="ro-RO" sz="1600" b="1" dirty="0">
              <a:solidFill>
                <a:schemeClr val="bg1"/>
              </a:solidFill>
            </a:endParaRPr>
          </a:p>
        </p:txBody>
      </p:sp>
      <p:sp>
        <p:nvSpPr>
          <p:cNvPr id="19" name="TextBox 18"/>
          <p:cNvSpPr txBox="1"/>
          <p:nvPr/>
        </p:nvSpPr>
        <p:spPr>
          <a:xfrm>
            <a:off x="508000" y="4020384"/>
            <a:ext cx="5299818" cy="830997"/>
          </a:xfrm>
          <a:prstGeom prst="rect">
            <a:avLst/>
          </a:prstGeom>
          <a:noFill/>
        </p:spPr>
        <p:txBody>
          <a:bodyPr wrap="square" rtlCol="0">
            <a:spAutoFit/>
          </a:bodyPr>
          <a:lstStyle/>
          <a:p>
            <a:pPr algn="just"/>
            <a:r>
              <a:rPr lang="en-US" sz="1600" dirty="0">
                <a:solidFill>
                  <a:srgbClr val="808080"/>
                </a:solidFill>
              </a:rPr>
              <a:t>Government Decision 76/2020 on the implementation of the International Safety Management Code for the Safe Operation of Ships and for Pollution Prevention</a:t>
            </a:r>
            <a:endParaRPr lang="en-US" sz="1600" dirty="0" smtClean="0">
              <a:solidFill>
                <a:srgbClr val="808080"/>
              </a:solidFill>
            </a:endParaRPr>
          </a:p>
        </p:txBody>
      </p:sp>
      <p:sp>
        <p:nvSpPr>
          <p:cNvPr id="20" name="Oval 19"/>
          <p:cNvSpPr/>
          <p:nvPr/>
        </p:nvSpPr>
        <p:spPr>
          <a:xfrm>
            <a:off x="6051775" y="1291193"/>
            <a:ext cx="95250" cy="95250"/>
          </a:xfrm>
          <a:prstGeom prst="ellipse">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051775" y="1448232"/>
            <a:ext cx="95250" cy="95250"/>
          </a:xfrm>
          <a:prstGeom prst="ellipse">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044155" y="3084093"/>
            <a:ext cx="95250" cy="95250"/>
          </a:xfrm>
          <a:prstGeom prst="ellipse">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044155" y="3616987"/>
            <a:ext cx="95250" cy="95250"/>
          </a:xfrm>
          <a:prstGeom prst="ellipse">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1611220" y="1198312"/>
            <a:ext cx="4480560" cy="0"/>
          </a:xfrm>
          <a:prstGeom prst="line">
            <a:avLst/>
          </a:prstGeom>
          <a:ln w="19050">
            <a:solidFill>
              <a:srgbClr val="808080"/>
            </a:solidFill>
            <a:prstDash val="sysDot"/>
          </a:ln>
        </p:spPr>
        <p:style>
          <a:lnRef idx="1">
            <a:schemeClr val="accent1"/>
          </a:lnRef>
          <a:fillRef idx="0">
            <a:schemeClr val="accent1"/>
          </a:fillRef>
          <a:effectRef idx="0">
            <a:schemeClr val="accent1"/>
          </a:effectRef>
          <a:fontRef idx="minor">
            <a:schemeClr val="tx1"/>
          </a:fontRef>
        </p:style>
      </p:cxnSp>
      <p:sp>
        <p:nvSpPr>
          <p:cNvPr id="25" name="Rectangular Callout 24"/>
          <p:cNvSpPr/>
          <p:nvPr/>
        </p:nvSpPr>
        <p:spPr>
          <a:xfrm>
            <a:off x="6829425" y="4631430"/>
            <a:ext cx="2408270" cy="366713"/>
          </a:xfrm>
          <a:prstGeom prst="wedgeRectCallout">
            <a:avLst>
              <a:gd name="adj1" fmla="val -79736"/>
              <a:gd name="adj2" fmla="val -56296"/>
            </a:avLst>
          </a:prstGeom>
          <a:solidFill>
            <a:srgbClr val="A2B827"/>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o-RO" sz="1600" b="1" dirty="0" smtClean="0">
                <a:solidFill>
                  <a:schemeClr val="bg1"/>
                </a:solidFill>
              </a:rPr>
              <a:t>Directive </a:t>
            </a:r>
            <a:r>
              <a:rPr lang="ro-RO" sz="1600" b="1" dirty="0">
                <a:solidFill>
                  <a:schemeClr val="bg1"/>
                </a:solidFill>
              </a:rPr>
              <a:t>200</a:t>
            </a:r>
            <a:r>
              <a:rPr lang="en-US" sz="1600" b="1" dirty="0">
                <a:solidFill>
                  <a:schemeClr val="bg1"/>
                </a:solidFill>
              </a:rPr>
              <a:t>2</a:t>
            </a:r>
            <a:r>
              <a:rPr lang="ro-RO" sz="1600" b="1" dirty="0">
                <a:solidFill>
                  <a:schemeClr val="bg1"/>
                </a:solidFill>
              </a:rPr>
              <a:t>/</a:t>
            </a:r>
            <a:r>
              <a:rPr lang="en-US" sz="1600" b="1" dirty="0">
                <a:solidFill>
                  <a:schemeClr val="bg1"/>
                </a:solidFill>
              </a:rPr>
              <a:t>59</a:t>
            </a:r>
            <a:r>
              <a:rPr lang="ro-RO" sz="1600" b="1" dirty="0" smtClean="0">
                <a:solidFill>
                  <a:schemeClr val="bg1"/>
                </a:solidFill>
              </a:rPr>
              <a:t>/EC</a:t>
            </a:r>
            <a:endParaRPr lang="en-US" sz="1600" b="1" dirty="0">
              <a:solidFill>
                <a:schemeClr val="bg1"/>
              </a:solidFill>
            </a:endParaRPr>
          </a:p>
        </p:txBody>
      </p:sp>
      <p:sp>
        <p:nvSpPr>
          <p:cNvPr id="26" name="TextBox 25"/>
          <p:cNvSpPr txBox="1"/>
          <p:nvPr/>
        </p:nvSpPr>
        <p:spPr>
          <a:xfrm>
            <a:off x="508001" y="5438606"/>
            <a:ext cx="5299818" cy="830997"/>
          </a:xfrm>
          <a:prstGeom prst="rect">
            <a:avLst/>
          </a:prstGeom>
          <a:noFill/>
        </p:spPr>
        <p:txBody>
          <a:bodyPr wrap="square" rtlCol="0">
            <a:spAutoFit/>
          </a:bodyPr>
          <a:lstStyle/>
          <a:p>
            <a:pPr algn="just"/>
            <a:r>
              <a:rPr lang="en-US" sz="1600" dirty="0">
                <a:solidFill>
                  <a:srgbClr val="808080"/>
                </a:solidFill>
              </a:rPr>
              <a:t>Government Decision </a:t>
            </a:r>
            <a:r>
              <a:rPr lang="en-US" sz="1600" dirty="0" smtClean="0">
                <a:solidFill>
                  <a:srgbClr val="808080"/>
                </a:solidFill>
              </a:rPr>
              <a:t>414/2016 for </a:t>
            </a:r>
            <a:r>
              <a:rPr lang="en-US" sz="1600" dirty="0">
                <a:solidFill>
                  <a:srgbClr val="808080"/>
                </a:solidFill>
              </a:rPr>
              <a:t>the approval of the Regulation on the reduction of the sulfur content of certain liquid </a:t>
            </a:r>
            <a:r>
              <a:rPr lang="en-US" sz="1600" dirty="0" smtClean="0">
                <a:solidFill>
                  <a:srgbClr val="808080"/>
                </a:solidFill>
              </a:rPr>
              <a:t>fuels</a:t>
            </a:r>
          </a:p>
        </p:txBody>
      </p:sp>
      <p:sp>
        <p:nvSpPr>
          <p:cNvPr id="27" name="Rectangular Callout 26"/>
          <p:cNvSpPr/>
          <p:nvPr/>
        </p:nvSpPr>
        <p:spPr>
          <a:xfrm flipH="1">
            <a:off x="2705098" y="4870218"/>
            <a:ext cx="2589369" cy="380258"/>
          </a:xfrm>
          <a:prstGeom prst="wedgeRectCallout">
            <a:avLst>
              <a:gd name="adj1" fmla="val -79736"/>
              <a:gd name="adj2" fmla="val -56296"/>
            </a:avLst>
          </a:prstGeom>
          <a:solidFill>
            <a:srgbClr val="A2B827"/>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t>Directive (EU) 2016/802</a:t>
            </a:r>
          </a:p>
        </p:txBody>
      </p:sp>
      <p:sp>
        <p:nvSpPr>
          <p:cNvPr id="28" name="TextBox 27"/>
          <p:cNvSpPr txBox="1"/>
          <p:nvPr/>
        </p:nvSpPr>
        <p:spPr>
          <a:xfrm>
            <a:off x="6502400" y="5062705"/>
            <a:ext cx="5106142" cy="1323439"/>
          </a:xfrm>
          <a:prstGeom prst="rect">
            <a:avLst/>
          </a:prstGeom>
          <a:noFill/>
        </p:spPr>
        <p:txBody>
          <a:bodyPr wrap="square" rtlCol="0">
            <a:spAutoFit/>
          </a:bodyPr>
          <a:lstStyle/>
          <a:p>
            <a:pPr algn="just"/>
            <a:r>
              <a:rPr lang="en-US" sz="1600" dirty="0" smtClean="0">
                <a:solidFill>
                  <a:srgbClr val="808080"/>
                </a:solidFill>
              </a:rPr>
              <a:t>Government </a:t>
            </a:r>
            <a:r>
              <a:rPr lang="en-US" sz="1600" dirty="0">
                <a:solidFill>
                  <a:srgbClr val="808080"/>
                </a:solidFill>
              </a:rPr>
              <a:t>Decision </a:t>
            </a:r>
            <a:r>
              <a:rPr lang="en-US" sz="1600" dirty="0" smtClean="0">
                <a:solidFill>
                  <a:srgbClr val="808080"/>
                </a:solidFill>
              </a:rPr>
              <a:t>413/2021 </a:t>
            </a:r>
            <a:r>
              <a:rPr lang="en-US" sz="1600" dirty="0">
                <a:solidFill>
                  <a:srgbClr val="808080"/>
                </a:solidFill>
              </a:rPr>
              <a:t>r</a:t>
            </a:r>
            <a:r>
              <a:rPr lang="en-US" sz="1600" dirty="0" smtClean="0">
                <a:solidFill>
                  <a:srgbClr val="808080"/>
                </a:solidFill>
              </a:rPr>
              <a:t>egarding </a:t>
            </a:r>
            <a:r>
              <a:rPr lang="en-US" sz="1600" dirty="0">
                <a:solidFill>
                  <a:srgbClr val="808080"/>
                </a:solidFill>
              </a:rPr>
              <a:t>the approval of the Regulation on the establishment of the System of information and monitoring of the traffic of maritime vessels entering/leaving the national navigable waters of the Republic of Moldova</a:t>
            </a:r>
            <a:endParaRPr lang="en-US" sz="1600" dirty="0" smtClean="0">
              <a:solidFill>
                <a:srgbClr val="808080"/>
              </a:solidFill>
            </a:endParaRPr>
          </a:p>
        </p:txBody>
      </p:sp>
      <p:sp>
        <p:nvSpPr>
          <p:cNvPr id="29" name="Oval 28"/>
          <p:cNvSpPr/>
          <p:nvPr/>
        </p:nvSpPr>
        <p:spPr>
          <a:xfrm>
            <a:off x="6051775" y="4580777"/>
            <a:ext cx="95250" cy="95250"/>
          </a:xfrm>
          <a:prstGeom prst="ellipse">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6051775" y="4829368"/>
            <a:ext cx="95250" cy="95250"/>
          </a:xfrm>
          <a:prstGeom prst="ellipse">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66135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2DE50427-4CFE-489E-B119-AE16379C8160}"/>
              </a:ext>
            </a:extLst>
          </p:cNvPr>
          <p:cNvSpPr txBox="1"/>
          <p:nvPr/>
        </p:nvSpPr>
        <p:spPr>
          <a:xfrm>
            <a:off x="342900" y="105733"/>
            <a:ext cx="11601450" cy="1261884"/>
          </a:xfrm>
          <a:prstGeom prst="rect">
            <a:avLst/>
          </a:prstGeom>
          <a:noFill/>
        </p:spPr>
        <p:txBody>
          <a:bodyPr wrap="square" lIns="0" tIns="0" rIns="0" bIns="0" rtlCol="0">
            <a:spAutoFit/>
          </a:bodyPr>
          <a:lstStyle/>
          <a:p>
            <a:pPr lvl="0"/>
            <a:r>
              <a:rPr lang="en-US" sz="1600" dirty="0">
                <a:solidFill>
                  <a:schemeClr val="bg1">
                    <a:lumMod val="85000"/>
                  </a:schemeClr>
                </a:solidFill>
              </a:rPr>
              <a:t>●●●●</a:t>
            </a:r>
          </a:p>
          <a:p>
            <a:r>
              <a:rPr lang="en-US" sz="2600" b="1" dirty="0" smtClean="0">
                <a:solidFill>
                  <a:srgbClr val="0070C0"/>
                </a:solidFill>
              </a:rPr>
              <a:t>Ongoing actions </a:t>
            </a:r>
            <a:r>
              <a:rPr lang="en-US" sz="2600" b="1" dirty="0">
                <a:solidFill>
                  <a:srgbClr val="0070C0"/>
                </a:solidFill>
              </a:rPr>
              <a:t>to implement Annex </a:t>
            </a:r>
            <a:r>
              <a:rPr lang="en-US" sz="2600" b="1" dirty="0" smtClean="0">
                <a:solidFill>
                  <a:srgbClr val="0070C0"/>
                </a:solidFill>
              </a:rPr>
              <a:t>1.4 and </a:t>
            </a:r>
            <a:r>
              <a:rPr lang="en-US" sz="2600" b="1" dirty="0">
                <a:solidFill>
                  <a:srgbClr val="0070C0"/>
                </a:solidFill>
              </a:rPr>
              <a:t>Annex </a:t>
            </a:r>
            <a:r>
              <a:rPr lang="en-US" sz="2600" b="1" dirty="0" smtClean="0">
                <a:solidFill>
                  <a:srgbClr val="0070C0"/>
                </a:solidFill>
              </a:rPr>
              <a:t>1.5</a:t>
            </a:r>
          </a:p>
          <a:p>
            <a:pPr lvl="0">
              <a:lnSpc>
                <a:spcPct val="150000"/>
              </a:lnSpc>
              <a:spcBef>
                <a:spcPts val="1200"/>
              </a:spcBef>
            </a:pPr>
            <a:r>
              <a:rPr lang="en-US" sz="2000" i="1" dirty="0" smtClean="0">
                <a:solidFill>
                  <a:srgbClr val="404040"/>
                </a:solidFill>
              </a:rPr>
              <a:t>Ongoing</a:t>
            </a:r>
            <a:endParaRPr lang="en-US" sz="2000" i="1" dirty="0">
              <a:solidFill>
                <a:srgbClr val="404040"/>
              </a:solidFill>
            </a:endParaRPr>
          </a:p>
        </p:txBody>
      </p:sp>
      <p:cxnSp>
        <p:nvCxnSpPr>
          <p:cNvPr id="8" name="Straight Connector 7"/>
          <p:cNvCxnSpPr/>
          <p:nvPr/>
        </p:nvCxnSpPr>
        <p:spPr>
          <a:xfrm>
            <a:off x="6096000" y="1219358"/>
            <a:ext cx="0" cy="5029200"/>
          </a:xfrm>
          <a:prstGeom prst="line">
            <a:avLst/>
          </a:prstGeom>
          <a:ln w="19050">
            <a:solidFill>
              <a:srgbClr val="808080"/>
            </a:solidFill>
            <a:prstDash val="sysDot"/>
            <a:tailEnd type="triangle" w="med" len="lg"/>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844309" y="1422400"/>
            <a:ext cx="503382" cy="2805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solidFill>
                  <a:srgbClr val="404040"/>
                </a:solidFill>
              </a:rPr>
              <a:t>2023</a:t>
            </a:r>
            <a:endParaRPr lang="en-US" sz="1400" dirty="0">
              <a:solidFill>
                <a:srgbClr val="404040"/>
              </a:solidFill>
            </a:endParaRPr>
          </a:p>
        </p:txBody>
      </p:sp>
      <p:sp>
        <p:nvSpPr>
          <p:cNvPr id="11" name="Rectangular Callout 10"/>
          <p:cNvSpPr/>
          <p:nvPr/>
        </p:nvSpPr>
        <p:spPr>
          <a:xfrm>
            <a:off x="6807200" y="1815734"/>
            <a:ext cx="2514600" cy="366713"/>
          </a:xfrm>
          <a:prstGeom prst="wedgeRectCallout">
            <a:avLst>
              <a:gd name="adj1" fmla="val -79736"/>
              <a:gd name="adj2" fmla="val -56296"/>
            </a:avLst>
          </a:prstGeom>
          <a:solidFill>
            <a:srgbClr val="5DB3CF"/>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1"/>
                </a:solidFill>
              </a:rPr>
              <a:t>Directive EU/2016/1629 </a:t>
            </a:r>
            <a:endParaRPr lang="ro-RO" sz="1600" b="1" dirty="0">
              <a:solidFill>
                <a:schemeClr val="bg1"/>
              </a:solidFill>
            </a:endParaRPr>
          </a:p>
        </p:txBody>
      </p:sp>
      <p:sp>
        <p:nvSpPr>
          <p:cNvPr id="12" name="TextBox 11"/>
          <p:cNvSpPr txBox="1"/>
          <p:nvPr/>
        </p:nvSpPr>
        <p:spPr>
          <a:xfrm>
            <a:off x="6695440" y="2229771"/>
            <a:ext cx="5318760" cy="1323439"/>
          </a:xfrm>
          <a:prstGeom prst="rect">
            <a:avLst/>
          </a:prstGeom>
          <a:noFill/>
        </p:spPr>
        <p:txBody>
          <a:bodyPr wrap="square" rtlCol="0">
            <a:spAutoFit/>
          </a:bodyPr>
          <a:lstStyle/>
          <a:p>
            <a:r>
              <a:rPr lang="en-US" sz="1600" dirty="0">
                <a:solidFill>
                  <a:srgbClr val="808080"/>
                </a:solidFill>
              </a:rPr>
              <a:t>The draft Government Decision approving the norms and standards on the technical examination of connected inland navigation vessels and the recognition of inland navigation classification societies was drafted </a:t>
            </a:r>
            <a:r>
              <a:rPr lang="en-US" sz="1600" dirty="0" smtClean="0">
                <a:solidFill>
                  <a:srgbClr val="808080"/>
                </a:solidFill>
              </a:rPr>
              <a:t>and currently is </a:t>
            </a:r>
            <a:r>
              <a:rPr lang="en-US" sz="1600" dirty="0">
                <a:solidFill>
                  <a:srgbClr val="808080"/>
                </a:solidFill>
              </a:rPr>
              <a:t>in the process of approval.</a:t>
            </a:r>
            <a:endParaRPr lang="en-US" sz="1600" dirty="0" smtClean="0">
              <a:solidFill>
                <a:srgbClr val="808080"/>
              </a:solidFill>
            </a:endParaRPr>
          </a:p>
        </p:txBody>
      </p:sp>
      <p:sp>
        <p:nvSpPr>
          <p:cNvPr id="15" name="TextBox 14"/>
          <p:cNvSpPr txBox="1"/>
          <p:nvPr/>
        </p:nvSpPr>
        <p:spPr>
          <a:xfrm>
            <a:off x="529247" y="2998886"/>
            <a:ext cx="5501409" cy="1323439"/>
          </a:xfrm>
          <a:prstGeom prst="rect">
            <a:avLst/>
          </a:prstGeom>
          <a:noFill/>
        </p:spPr>
        <p:txBody>
          <a:bodyPr wrap="square" rtlCol="0">
            <a:spAutoFit/>
          </a:bodyPr>
          <a:lstStyle/>
          <a:p>
            <a:r>
              <a:rPr lang="en-US" sz="1600" dirty="0">
                <a:solidFill>
                  <a:srgbClr val="808080"/>
                </a:solidFill>
              </a:rPr>
              <a:t>The draft Government Decision on the approval of the Regulation on enhancing port security and security on board the ships of the Republic of Moldova </a:t>
            </a:r>
            <a:r>
              <a:rPr lang="en-US" sz="1600" dirty="0" smtClean="0">
                <a:solidFill>
                  <a:srgbClr val="808080"/>
                </a:solidFill>
              </a:rPr>
              <a:t>was drafted, </a:t>
            </a:r>
            <a:r>
              <a:rPr lang="en-US" sz="1600" dirty="0">
                <a:solidFill>
                  <a:srgbClr val="808080"/>
                </a:solidFill>
              </a:rPr>
              <a:t>which will implement the measures to improve security in ports and on board the ships in the face of threats of security </a:t>
            </a:r>
            <a:r>
              <a:rPr lang="en-US" sz="1600" dirty="0" smtClean="0">
                <a:solidFill>
                  <a:srgbClr val="808080"/>
                </a:solidFill>
              </a:rPr>
              <a:t>incidents.</a:t>
            </a:r>
          </a:p>
        </p:txBody>
      </p:sp>
      <p:sp>
        <p:nvSpPr>
          <p:cNvPr id="16" name="Rectangular Callout 15"/>
          <p:cNvSpPr/>
          <p:nvPr/>
        </p:nvSpPr>
        <p:spPr>
          <a:xfrm>
            <a:off x="6807200" y="3846582"/>
            <a:ext cx="2514600" cy="366713"/>
          </a:xfrm>
          <a:prstGeom prst="wedgeRectCallout">
            <a:avLst>
              <a:gd name="adj1" fmla="val -79736"/>
              <a:gd name="adj2" fmla="val -56296"/>
            </a:avLst>
          </a:prstGeom>
          <a:solidFill>
            <a:srgbClr val="5DB3CF"/>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1"/>
                </a:solidFill>
              </a:rPr>
              <a:t>Regulation</a:t>
            </a:r>
            <a:r>
              <a:rPr lang="ro-RO" sz="1600" b="1" dirty="0" smtClean="0">
                <a:solidFill>
                  <a:schemeClr val="bg1"/>
                </a:solidFill>
              </a:rPr>
              <a:t> </a:t>
            </a:r>
            <a:r>
              <a:rPr lang="ro-RO" sz="1600" b="1" dirty="0">
                <a:solidFill>
                  <a:schemeClr val="bg1"/>
                </a:solidFill>
              </a:rPr>
              <a:t>EU/2019/1239</a:t>
            </a:r>
          </a:p>
        </p:txBody>
      </p:sp>
      <p:sp>
        <p:nvSpPr>
          <p:cNvPr id="17" name="TextBox 16"/>
          <p:cNvSpPr txBox="1"/>
          <p:nvPr/>
        </p:nvSpPr>
        <p:spPr>
          <a:xfrm>
            <a:off x="6695440" y="4289643"/>
            <a:ext cx="5248910" cy="1323439"/>
          </a:xfrm>
          <a:prstGeom prst="rect">
            <a:avLst/>
          </a:prstGeom>
          <a:noFill/>
        </p:spPr>
        <p:txBody>
          <a:bodyPr wrap="square" rtlCol="0">
            <a:spAutoFit/>
          </a:bodyPr>
          <a:lstStyle/>
          <a:p>
            <a:r>
              <a:rPr lang="en-US" sz="1600" dirty="0">
                <a:solidFill>
                  <a:srgbClr val="808080"/>
                </a:solidFill>
              </a:rPr>
              <a:t>The draft Government Decision on the reporting formalities applicable to ships on arrival in and / or departure from the ports of the Republic of Moldova, in order to eliminate administrative barriers and improve the respective procedures according to the one-stop shop </a:t>
            </a:r>
            <a:r>
              <a:rPr lang="en-US" sz="1600" dirty="0" smtClean="0">
                <a:solidFill>
                  <a:srgbClr val="808080"/>
                </a:solidFill>
              </a:rPr>
              <a:t>principle.</a:t>
            </a:r>
            <a:endParaRPr lang="en-US" sz="1600" dirty="0">
              <a:solidFill>
                <a:srgbClr val="808080"/>
              </a:solidFill>
            </a:endParaRPr>
          </a:p>
        </p:txBody>
      </p:sp>
      <p:sp>
        <p:nvSpPr>
          <p:cNvPr id="20" name="Oval 19"/>
          <p:cNvSpPr/>
          <p:nvPr/>
        </p:nvSpPr>
        <p:spPr>
          <a:xfrm>
            <a:off x="6048375" y="1747520"/>
            <a:ext cx="95250" cy="95250"/>
          </a:xfrm>
          <a:prstGeom prst="ellipse">
            <a:avLst/>
          </a:prstGeom>
          <a:solidFill>
            <a:srgbClr val="5DB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Oval 20"/>
          <p:cNvSpPr/>
          <p:nvPr/>
        </p:nvSpPr>
        <p:spPr>
          <a:xfrm>
            <a:off x="6048375" y="2138486"/>
            <a:ext cx="95250" cy="95250"/>
          </a:xfrm>
          <a:prstGeom prst="ellipse">
            <a:avLst/>
          </a:prstGeom>
          <a:solidFill>
            <a:srgbClr val="5DB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048375" y="3772535"/>
            <a:ext cx="95250" cy="95250"/>
          </a:xfrm>
          <a:prstGeom prst="ellipse">
            <a:avLst/>
          </a:prstGeom>
          <a:solidFill>
            <a:srgbClr val="5DB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4" name="Straight Connector 23"/>
          <p:cNvCxnSpPr/>
          <p:nvPr/>
        </p:nvCxnSpPr>
        <p:spPr>
          <a:xfrm>
            <a:off x="1611220" y="1198312"/>
            <a:ext cx="4480560" cy="0"/>
          </a:xfrm>
          <a:prstGeom prst="line">
            <a:avLst/>
          </a:prstGeom>
          <a:ln w="19050">
            <a:solidFill>
              <a:srgbClr val="808080"/>
            </a:solidFill>
            <a:prstDash val="sysDot"/>
          </a:ln>
        </p:spPr>
        <p:style>
          <a:lnRef idx="1">
            <a:schemeClr val="accent1"/>
          </a:lnRef>
          <a:fillRef idx="0">
            <a:schemeClr val="accent1"/>
          </a:fillRef>
          <a:effectRef idx="0">
            <a:schemeClr val="accent1"/>
          </a:effectRef>
          <a:fontRef idx="minor">
            <a:schemeClr val="tx1"/>
          </a:fontRef>
        </p:style>
      </p:cxnSp>
      <p:sp>
        <p:nvSpPr>
          <p:cNvPr id="18" name="Rectangular Callout 17"/>
          <p:cNvSpPr/>
          <p:nvPr/>
        </p:nvSpPr>
        <p:spPr>
          <a:xfrm flipH="1">
            <a:off x="2962141" y="2227515"/>
            <a:ext cx="2422660" cy="602067"/>
          </a:xfrm>
          <a:prstGeom prst="wedgeRectCallout">
            <a:avLst>
              <a:gd name="adj1" fmla="val -79736"/>
              <a:gd name="adj2" fmla="val -56296"/>
            </a:avLst>
          </a:prstGeom>
          <a:solidFill>
            <a:srgbClr val="5DB3CF"/>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1"/>
                </a:solidFill>
              </a:rPr>
              <a:t>Directive 2005/65/EC</a:t>
            </a:r>
          </a:p>
          <a:p>
            <a:pPr algn="ctr"/>
            <a:r>
              <a:rPr lang="ro-RO" sz="1600" b="1" dirty="0" err="1">
                <a:solidFill>
                  <a:schemeClr val="bg1"/>
                </a:solidFill>
              </a:rPr>
              <a:t>Regulation</a:t>
            </a:r>
            <a:r>
              <a:rPr lang="ro-RO" sz="1600" b="1" dirty="0">
                <a:solidFill>
                  <a:schemeClr val="bg1"/>
                </a:solidFill>
              </a:rPr>
              <a:t> (EC) </a:t>
            </a:r>
            <a:r>
              <a:rPr lang="ro-RO" sz="1600" b="1" dirty="0" smtClean="0">
                <a:solidFill>
                  <a:schemeClr val="bg1"/>
                </a:solidFill>
              </a:rPr>
              <a:t>725/2004</a:t>
            </a:r>
            <a:endParaRPr lang="ro-RO" sz="1600" b="1" dirty="0">
              <a:solidFill>
                <a:schemeClr val="bg1"/>
              </a:solidFill>
            </a:endParaRPr>
          </a:p>
        </p:txBody>
      </p:sp>
    </p:spTree>
    <p:extLst>
      <p:ext uri="{BB962C8B-B14F-4D97-AF65-F5344CB8AC3E}">
        <p14:creationId xmlns:p14="http://schemas.microsoft.com/office/powerpoint/2010/main" val="9182377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2DE50427-4CFE-489E-B119-AE16379C8160}"/>
              </a:ext>
            </a:extLst>
          </p:cNvPr>
          <p:cNvSpPr txBox="1"/>
          <p:nvPr/>
        </p:nvSpPr>
        <p:spPr>
          <a:xfrm>
            <a:off x="295275" y="122992"/>
            <a:ext cx="11601450" cy="646331"/>
          </a:xfrm>
          <a:prstGeom prst="rect">
            <a:avLst/>
          </a:prstGeom>
          <a:noFill/>
        </p:spPr>
        <p:txBody>
          <a:bodyPr wrap="square" lIns="0" tIns="0" rIns="0" bIns="0" rtlCol="0">
            <a:spAutoFit/>
          </a:bodyPr>
          <a:lstStyle/>
          <a:p>
            <a:pPr lvl="0"/>
            <a:r>
              <a:rPr lang="en-US" sz="1600" dirty="0">
                <a:solidFill>
                  <a:schemeClr val="bg1">
                    <a:lumMod val="85000"/>
                  </a:schemeClr>
                </a:solidFill>
              </a:rPr>
              <a:t>●●●●</a:t>
            </a:r>
          </a:p>
          <a:p>
            <a:pPr lvl="0"/>
            <a:r>
              <a:rPr lang="en-US" sz="2600" b="1" dirty="0" smtClean="0">
                <a:solidFill>
                  <a:srgbClr val="0070C0"/>
                </a:solidFill>
              </a:rPr>
              <a:t>Brief </a:t>
            </a:r>
            <a:r>
              <a:rPr lang="en-US" sz="2600" b="1" dirty="0">
                <a:solidFill>
                  <a:srgbClr val="0070C0"/>
                </a:solidFill>
              </a:rPr>
              <a:t>statement of policy intent - next steps and </a:t>
            </a:r>
            <a:r>
              <a:rPr lang="en-US" sz="2600" b="1" dirty="0" smtClean="0">
                <a:solidFill>
                  <a:srgbClr val="0070C0"/>
                </a:solidFill>
              </a:rPr>
              <a:t>timing</a:t>
            </a:r>
            <a:r>
              <a:rPr lang="ro-RO" sz="2600" b="1" dirty="0" smtClean="0">
                <a:solidFill>
                  <a:srgbClr val="0070C0"/>
                </a:solidFill>
              </a:rPr>
              <a:t> </a:t>
            </a:r>
            <a:endParaRPr lang="en-US" sz="2600" b="1" dirty="0" smtClean="0">
              <a:solidFill>
                <a:srgbClr val="0070C0"/>
              </a:solidFill>
            </a:endParaRPr>
          </a:p>
        </p:txBody>
      </p:sp>
      <p:sp>
        <p:nvSpPr>
          <p:cNvPr id="4" name="Rounded Rectangle 3"/>
          <p:cNvSpPr/>
          <p:nvPr/>
        </p:nvSpPr>
        <p:spPr>
          <a:xfrm>
            <a:off x="295275" y="1214189"/>
            <a:ext cx="11601449" cy="21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6057"/>
                </a:solidFill>
              </a:rPr>
              <a:t>1</a:t>
            </a:r>
            <a:endParaRPr lang="en-US" b="1" dirty="0">
              <a:solidFill>
                <a:srgbClr val="FF6057"/>
              </a:solidFill>
            </a:endParaRPr>
          </a:p>
        </p:txBody>
      </p:sp>
      <p:sp>
        <p:nvSpPr>
          <p:cNvPr id="28" name="Rounded Rectangle 27"/>
          <p:cNvSpPr/>
          <p:nvPr/>
        </p:nvSpPr>
        <p:spPr>
          <a:xfrm>
            <a:off x="923923" y="1212345"/>
            <a:ext cx="5591177" cy="217288"/>
          </a:xfrm>
          <a:prstGeom prst="roundRect">
            <a:avLst>
              <a:gd name="adj" fmla="val 50000"/>
            </a:avLst>
          </a:prstGeom>
          <a:gradFill>
            <a:gsLst>
              <a:gs pos="0">
                <a:srgbClr val="9CD7F1"/>
              </a:gs>
              <a:gs pos="100000">
                <a:srgbClr val="0293A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0" rIns="274320" bIns="0" rtlCol="0" anchor="ctr"/>
          <a:lstStyle/>
          <a:p>
            <a:pPr algn="r"/>
            <a:r>
              <a:rPr lang="en-US" sz="1600" dirty="0" smtClean="0"/>
              <a:t>June</a:t>
            </a:r>
            <a:endParaRPr lang="en-US" sz="1600" dirty="0"/>
          </a:p>
        </p:txBody>
      </p:sp>
      <p:sp>
        <p:nvSpPr>
          <p:cNvPr id="29" name="Rectangle 28"/>
          <p:cNvSpPr/>
          <p:nvPr/>
        </p:nvSpPr>
        <p:spPr>
          <a:xfrm>
            <a:off x="295275" y="1524186"/>
            <a:ext cx="11601449"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r>
              <a:rPr lang="en-US" dirty="0" smtClean="0">
                <a:solidFill>
                  <a:srgbClr val="0A98E5"/>
                </a:solidFill>
              </a:rPr>
              <a:t>Draft Law </a:t>
            </a:r>
            <a:r>
              <a:rPr lang="en-US" dirty="0">
                <a:solidFill>
                  <a:srgbClr val="808080"/>
                </a:solidFill>
              </a:rPr>
              <a:t>on amending Law </a:t>
            </a:r>
            <a:r>
              <a:rPr lang="en-US" dirty="0" smtClean="0">
                <a:solidFill>
                  <a:srgbClr val="808080"/>
                </a:solidFill>
              </a:rPr>
              <a:t>176/2013 </a:t>
            </a:r>
            <a:r>
              <a:rPr lang="en-US" dirty="0">
                <a:solidFill>
                  <a:srgbClr val="808080"/>
                </a:solidFill>
              </a:rPr>
              <a:t>on domestic shipping of the Republic of Moldova, and </a:t>
            </a:r>
            <a:r>
              <a:rPr lang="en-US" dirty="0" smtClean="0">
                <a:solidFill>
                  <a:srgbClr val="808080"/>
                </a:solidFill>
              </a:rPr>
              <a:t>Law 599/1999 </a:t>
            </a:r>
            <a:r>
              <a:rPr lang="en-US" dirty="0">
                <a:solidFill>
                  <a:srgbClr val="808080"/>
                </a:solidFill>
              </a:rPr>
              <a:t>for the approval of the Commercial Maritime Code of the Republic of Moldova, which includes a series of adjustments to the provisions of the mentioned laws, according to the international practices in the field, and to the provisions of the international treaties</a:t>
            </a:r>
            <a:r>
              <a:rPr lang="en-US" dirty="0" smtClean="0">
                <a:solidFill>
                  <a:srgbClr val="808080"/>
                </a:solidFill>
              </a:rPr>
              <a:t>.</a:t>
            </a:r>
            <a:endParaRPr lang="en-US" dirty="0">
              <a:solidFill>
                <a:srgbClr val="808080"/>
              </a:solidFill>
            </a:endParaRPr>
          </a:p>
        </p:txBody>
      </p:sp>
      <p:sp>
        <p:nvSpPr>
          <p:cNvPr id="30" name="Rounded Rectangle 29"/>
          <p:cNvSpPr/>
          <p:nvPr/>
        </p:nvSpPr>
        <p:spPr>
          <a:xfrm>
            <a:off x="295275" y="2698906"/>
            <a:ext cx="11601449" cy="21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6057"/>
                </a:solidFill>
              </a:rPr>
              <a:t>2</a:t>
            </a:r>
            <a:endParaRPr lang="en-US" b="1" dirty="0">
              <a:solidFill>
                <a:srgbClr val="FF6057"/>
              </a:solidFill>
            </a:endParaRPr>
          </a:p>
        </p:txBody>
      </p:sp>
      <p:sp>
        <p:nvSpPr>
          <p:cNvPr id="31" name="Rounded Rectangle 30"/>
          <p:cNvSpPr/>
          <p:nvPr/>
        </p:nvSpPr>
        <p:spPr>
          <a:xfrm>
            <a:off x="923923" y="2697062"/>
            <a:ext cx="2568577" cy="217288"/>
          </a:xfrm>
          <a:prstGeom prst="roundRect">
            <a:avLst>
              <a:gd name="adj" fmla="val 50000"/>
            </a:avLst>
          </a:prstGeom>
          <a:gradFill>
            <a:gsLst>
              <a:gs pos="0">
                <a:srgbClr val="9CD7F1"/>
              </a:gs>
              <a:gs pos="100000">
                <a:srgbClr val="0293A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0" rIns="274320" bIns="0" rtlCol="0" anchor="ctr"/>
          <a:lstStyle/>
          <a:p>
            <a:pPr algn="r"/>
            <a:r>
              <a:rPr lang="en-US" sz="1600" dirty="0" smtClean="0"/>
              <a:t>March</a:t>
            </a:r>
            <a:endParaRPr lang="en-US" sz="1600" dirty="0"/>
          </a:p>
        </p:txBody>
      </p:sp>
      <p:sp>
        <p:nvSpPr>
          <p:cNvPr id="32" name="Rectangle 31"/>
          <p:cNvSpPr/>
          <p:nvPr/>
        </p:nvSpPr>
        <p:spPr>
          <a:xfrm>
            <a:off x="295275" y="3008903"/>
            <a:ext cx="11601449"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r>
              <a:rPr lang="en-US" dirty="0">
                <a:solidFill>
                  <a:srgbClr val="0A98E5"/>
                </a:solidFill>
              </a:rPr>
              <a:t>Draft GD </a:t>
            </a:r>
            <a:r>
              <a:rPr lang="en-US" dirty="0">
                <a:solidFill>
                  <a:srgbClr val="808080"/>
                </a:solidFill>
              </a:rPr>
              <a:t>approving the new Rules for the registration of sea, mixed and inland waterway ships. Project that will provide more stringent requirements regarding the vessels and owners, transparent procedures for registering ships and updated certificates related to inland water navigation requirements and maritime international practices.</a:t>
            </a:r>
          </a:p>
        </p:txBody>
      </p:sp>
      <p:sp>
        <p:nvSpPr>
          <p:cNvPr id="33" name="Rounded Rectangle 32"/>
          <p:cNvSpPr/>
          <p:nvPr/>
        </p:nvSpPr>
        <p:spPr>
          <a:xfrm>
            <a:off x="295275" y="4119711"/>
            <a:ext cx="11601449" cy="21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6057"/>
                </a:solidFill>
              </a:rPr>
              <a:t>3</a:t>
            </a:r>
            <a:endParaRPr lang="en-US" b="1" dirty="0">
              <a:solidFill>
                <a:srgbClr val="FF6057"/>
              </a:solidFill>
            </a:endParaRPr>
          </a:p>
        </p:txBody>
      </p:sp>
      <p:sp>
        <p:nvSpPr>
          <p:cNvPr id="34" name="Rounded Rectangle 33"/>
          <p:cNvSpPr/>
          <p:nvPr/>
        </p:nvSpPr>
        <p:spPr>
          <a:xfrm>
            <a:off x="923923" y="4117867"/>
            <a:ext cx="10972801" cy="217288"/>
          </a:xfrm>
          <a:prstGeom prst="roundRect">
            <a:avLst>
              <a:gd name="adj" fmla="val 50000"/>
            </a:avLst>
          </a:prstGeom>
          <a:gradFill>
            <a:gsLst>
              <a:gs pos="0">
                <a:srgbClr val="9CD7F1"/>
              </a:gs>
              <a:gs pos="100000">
                <a:srgbClr val="0293A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0" rIns="274320" bIns="0" rtlCol="0" anchor="ctr"/>
          <a:lstStyle/>
          <a:p>
            <a:pPr algn="r"/>
            <a:r>
              <a:rPr lang="en-US" sz="1600" dirty="0" smtClean="0"/>
              <a:t>December</a:t>
            </a:r>
            <a:endParaRPr lang="en-US" sz="1600" dirty="0"/>
          </a:p>
        </p:txBody>
      </p:sp>
      <p:sp>
        <p:nvSpPr>
          <p:cNvPr id="36" name="Rounded Rectangle 35"/>
          <p:cNvSpPr/>
          <p:nvPr/>
        </p:nvSpPr>
        <p:spPr>
          <a:xfrm>
            <a:off x="295275" y="5213481"/>
            <a:ext cx="11601449" cy="21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6057"/>
                </a:solidFill>
              </a:rPr>
              <a:t>4</a:t>
            </a:r>
            <a:endParaRPr lang="en-US" b="1" dirty="0">
              <a:solidFill>
                <a:srgbClr val="FF6057"/>
              </a:solidFill>
            </a:endParaRPr>
          </a:p>
        </p:txBody>
      </p:sp>
      <p:sp>
        <p:nvSpPr>
          <p:cNvPr id="37" name="Rounded Rectangle 36"/>
          <p:cNvSpPr/>
          <p:nvPr/>
        </p:nvSpPr>
        <p:spPr>
          <a:xfrm>
            <a:off x="923923" y="5211637"/>
            <a:ext cx="2568577" cy="217288"/>
          </a:xfrm>
          <a:prstGeom prst="roundRect">
            <a:avLst>
              <a:gd name="adj" fmla="val 50000"/>
            </a:avLst>
          </a:prstGeom>
          <a:gradFill>
            <a:gsLst>
              <a:gs pos="0">
                <a:srgbClr val="9CD7F1"/>
              </a:gs>
              <a:gs pos="100000">
                <a:srgbClr val="0293A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0" rIns="274320" bIns="0" rtlCol="0" anchor="ctr"/>
          <a:lstStyle/>
          <a:p>
            <a:pPr algn="r"/>
            <a:r>
              <a:rPr lang="en-US" sz="1600" dirty="0" smtClean="0"/>
              <a:t>March</a:t>
            </a:r>
            <a:endParaRPr lang="en-US" sz="1600" dirty="0"/>
          </a:p>
        </p:txBody>
      </p:sp>
      <p:sp>
        <p:nvSpPr>
          <p:cNvPr id="46" name="Rectangle 45"/>
          <p:cNvSpPr/>
          <p:nvPr/>
        </p:nvSpPr>
        <p:spPr>
          <a:xfrm>
            <a:off x="295275" y="4379718"/>
            <a:ext cx="11601449"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r>
              <a:rPr lang="en-US" dirty="0">
                <a:solidFill>
                  <a:srgbClr val="0A98E5"/>
                </a:solidFill>
              </a:rPr>
              <a:t>Draft GD </a:t>
            </a:r>
            <a:r>
              <a:rPr lang="en-US" dirty="0">
                <a:solidFill>
                  <a:srgbClr val="808080"/>
                </a:solidFill>
              </a:rPr>
              <a:t>on the approval of the recommended rules in order to facilitate international maritime </a:t>
            </a:r>
            <a:r>
              <a:rPr lang="en-US" dirty="0" smtClean="0">
                <a:solidFill>
                  <a:srgbClr val="808080"/>
                </a:solidFill>
              </a:rPr>
              <a:t>traffic. </a:t>
            </a:r>
            <a:r>
              <a:rPr lang="en-US" dirty="0">
                <a:solidFill>
                  <a:srgbClr val="808080"/>
                </a:solidFill>
              </a:rPr>
              <a:t>This project will transpose the provisions of the Convention on Facilitation of International Maritime Traffic (FAL), adopted in London on April 9, 1965.</a:t>
            </a:r>
          </a:p>
        </p:txBody>
      </p:sp>
      <p:sp>
        <p:nvSpPr>
          <p:cNvPr id="15" name="Rectangle 14"/>
          <p:cNvSpPr/>
          <p:nvPr/>
        </p:nvSpPr>
        <p:spPr>
          <a:xfrm>
            <a:off x="295275" y="5594576"/>
            <a:ext cx="11601449"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r>
              <a:rPr lang="en-US" dirty="0">
                <a:solidFill>
                  <a:srgbClr val="0A98E5"/>
                </a:solidFill>
              </a:rPr>
              <a:t>Draft GD </a:t>
            </a:r>
            <a:r>
              <a:rPr lang="en-US" dirty="0">
                <a:solidFill>
                  <a:srgbClr val="808080"/>
                </a:solidFill>
              </a:rPr>
              <a:t>on the approval of the Framework Regulation on compliance with port State obligations. </a:t>
            </a:r>
          </a:p>
        </p:txBody>
      </p:sp>
    </p:spTree>
    <p:extLst>
      <p:ext uri="{BB962C8B-B14F-4D97-AF65-F5344CB8AC3E}">
        <p14:creationId xmlns:p14="http://schemas.microsoft.com/office/powerpoint/2010/main" val="22363910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2DE50427-4CFE-489E-B119-AE16379C8160}"/>
              </a:ext>
            </a:extLst>
          </p:cNvPr>
          <p:cNvSpPr txBox="1"/>
          <p:nvPr/>
        </p:nvSpPr>
        <p:spPr>
          <a:xfrm>
            <a:off x="295275" y="122992"/>
            <a:ext cx="11601450" cy="646331"/>
          </a:xfrm>
          <a:prstGeom prst="rect">
            <a:avLst/>
          </a:prstGeom>
          <a:noFill/>
        </p:spPr>
        <p:txBody>
          <a:bodyPr wrap="square" lIns="0" tIns="0" rIns="0" bIns="0" rtlCol="0">
            <a:spAutoFit/>
          </a:bodyPr>
          <a:lstStyle/>
          <a:p>
            <a:pPr lvl="0"/>
            <a:r>
              <a:rPr lang="en-US" sz="1600" dirty="0">
                <a:solidFill>
                  <a:schemeClr val="bg1">
                    <a:lumMod val="85000"/>
                  </a:schemeClr>
                </a:solidFill>
              </a:rPr>
              <a:t>●●●●</a:t>
            </a:r>
          </a:p>
          <a:p>
            <a:pPr lvl="0"/>
            <a:r>
              <a:rPr lang="en-US" sz="2600" b="1" dirty="0" smtClean="0">
                <a:solidFill>
                  <a:srgbClr val="0070C0"/>
                </a:solidFill>
              </a:rPr>
              <a:t>Brief </a:t>
            </a:r>
            <a:r>
              <a:rPr lang="en-US" sz="2600" b="1" dirty="0">
                <a:solidFill>
                  <a:srgbClr val="0070C0"/>
                </a:solidFill>
              </a:rPr>
              <a:t>statement of policy intent - next steps and timing</a:t>
            </a:r>
            <a:endParaRPr lang="en-US" sz="2600" b="1" dirty="0" smtClean="0">
              <a:solidFill>
                <a:srgbClr val="0070C0"/>
              </a:solidFill>
            </a:endParaRPr>
          </a:p>
        </p:txBody>
      </p:sp>
      <p:sp>
        <p:nvSpPr>
          <p:cNvPr id="4" name="Rounded Rectangle 3"/>
          <p:cNvSpPr/>
          <p:nvPr/>
        </p:nvSpPr>
        <p:spPr>
          <a:xfrm>
            <a:off x="295275" y="1214189"/>
            <a:ext cx="11601449" cy="21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6057"/>
                </a:solidFill>
              </a:rPr>
              <a:t>5</a:t>
            </a:r>
            <a:endParaRPr lang="en-US" b="1" dirty="0">
              <a:solidFill>
                <a:srgbClr val="FF6057"/>
              </a:solidFill>
            </a:endParaRPr>
          </a:p>
        </p:txBody>
      </p:sp>
      <p:sp>
        <p:nvSpPr>
          <p:cNvPr id="28" name="Rounded Rectangle 27"/>
          <p:cNvSpPr/>
          <p:nvPr/>
        </p:nvSpPr>
        <p:spPr>
          <a:xfrm>
            <a:off x="923923" y="1212345"/>
            <a:ext cx="10972801" cy="217288"/>
          </a:xfrm>
          <a:prstGeom prst="roundRect">
            <a:avLst>
              <a:gd name="adj" fmla="val 50000"/>
            </a:avLst>
          </a:prstGeom>
          <a:gradFill>
            <a:gsLst>
              <a:gs pos="0">
                <a:srgbClr val="9CD7F1"/>
              </a:gs>
              <a:gs pos="100000">
                <a:srgbClr val="0293A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0" rIns="274320" bIns="0" rtlCol="0" anchor="ctr"/>
          <a:lstStyle/>
          <a:p>
            <a:pPr algn="r"/>
            <a:r>
              <a:rPr lang="en-US" sz="1600" dirty="0" smtClean="0"/>
              <a:t>December</a:t>
            </a:r>
            <a:endParaRPr lang="en-US" sz="1600" dirty="0"/>
          </a:p>
        </p:txBody>
      </p:sp>
      <p:sp>
        <p:nvSpPr>
          <p:cNvPr id="29" name="Rectangle 28"/>
          <p:cNvSpPr/>
          <p:nvPr/>
        </p:nvSpPr>
        <p:spPr>
          <a:xfrm>
            <a:off x="295275" y="1524186"/>
            <a:ext cx="11601449" cy="5539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r>
              <a:rPr lang="en-US" dirty="0">
                <a:solidFill>
                  <a:srgbClr val="0A98E5"/>
                </a:solidFill>
              </a:rPr>
              <a:t>Draft GD </a:t>
            </a:r>
            <a:r>
              <a:rPr lang="en-US" dirty="0">
                <a:solidFill>
                  <a:srgbClr val="808080"/>
                </a:solidFill>
              </a:rPr>
              <a:t>on the approval of the Rules for navigation on the inland waterways of the Danube River and on the inland waterways of the Republic of Moldova. </a:t>
            </a:r>
          </a:p>
        </p:txBody>
      </p:sp>
      <p:sp>
        <p:nvSpPr>
          <p:cNvPr id="30" name="Rounded Rectangle 29"/>
          <p:cNvSpPr/>
          <p:nvPr/>
        </p:nvSpPr>
        <p:spPr>
          <a:xfrm>
            <a:off x="295275" y="2386387"/>
            <a:ext cx="11601449" cy="21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6057"/>
                </a:solidFill>
              </a:rPr>
              <a:t>6</a:t>
            </a:r>
            <a:endParaRPr lang="en-US" b="1" dirty="0">
              <a:solidFill>
                <a:srgbClr val="FF6057"/>
              </a:solidFill>
            </a:endParaRPr>
          </a:p>
        </p:txBody>
      </p:sp>
      <p:sp>
        <p:nvSpPr>
          <p:cNvPr id="31" name="Rounded Rectangle 30"/>
          <p:cNvSpPr/>
          <p:nvPr/>
        </p:nvSpPr>
        <p:spPr>
          <a:xfrm>
            <a:off x="923923" y="2384543"/>
            <a:ext cx="10972801" cy="217288"/>
          </a:xfrm>
          <a:prstGeom prst="roundRect">
            <a:avLst>
              <a:gd name="adj" fmla="val 50000"/>
            </a:avLst>
          </a:prstGeom>
          <a:gradFill>
            <a:gsLst>
              <a:gs pos="0">
                <a:srgbClr val="9CD7F1"/>
              </a:gs>
              <a:gs pos="100000">
                <a:srgbClr val="0293A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0" rIns="274320" bIns="0" rtlCol="0" anchor="ctr"/>
          <a:lstStyle/>
          <a:p>
            <a:pPr algn="r"/>
            <a:r>
              <a:rPr lang="en-US" sz="1600" dirty="0"/>
              <a:t>December</a:t>
            </a:r>
          </a:p>
        </p:txBody>
      </p:sp>
      <p:sp>
        <p:nvSpPr>
          <p:cNvPr id="32" name="Rectangle 31"/>
          <p:cNvSpPr/>
          <p:nvPr/>
        </p:nvSpPr>
        <p:spPr>
          <a:xfrm>
            <a:off x="295275" y="2696384"/>
            <a:ext cx="11601449" cy="5539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r>
              <a:rPr lang="en-US" dirty="0">
                <a:solidFill>
                  <a:srgbClr val="0A98E5"/>
                </a:solidFill>
              </a:rPr>
              <a:t>Draft GD </a:t>
            </a:r>
            <a:r>
              <a:rPr lang="en-US" dirty="0">
                <a:solidFill>
                  <a:srgbClr val="808080"/>
                </a:solidFill>
              </a:rPr>
              <a:t>on the approval of the Common Rules on the Safety of Maritime Navigation. The draft transposes the provisions of Chapter V of the SOLAS Convention.</a:t>
            </a:r>
          </a:p>
        </p:txBody>
      </p:sp>
      <p:sp>
        <p:nvSpPr>
          <p:cNvPr id="33" name="Rounded Rectangle 32"/>
          <p:cNvSpPr/>
          <p:nvPr/>
        </p:nvSpPr>
        <p:spPr>
          <a:xfrm>
            <a:off x="295275" y="3633579"/>
            <a:ext cx="11601449" cy="21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b="1" dirty="0" smtClean="0">
                <a:solidFill>
                  <a:srgbClr val="FF6057"/>
                </a:solidFill>
              </a:rPr>
              <a:t>7</a:t>
            </a:r>
            <a:endParaRPr lang="en-US" b="1" dirty="0">
              <a:solidFill>
                <a:srgbClr val="FF6057"/>
              </a:solidFill>
            </a:endParaRPr>
          </a:p>
        </p:txBody>
      </p:sp>
      <p:sp>
        <p:nvSpPr>
          <p:cNvPr id="34" name="Rounded Rectangle 33"/>
          <p:cNvSpPr/>
          <p:nvPr/>
        </p:nvSpPr>
        <p:spPr>
          <a:xfrm>
            <a:off x="923923" y="3631735"/>
            <a:ext cx="10972801" cy="219132"/>
          </a:xfrm>
          <a:prstGeom prst="roundRect">
            <a:avLst>
              <a:gd name="adj" fmla="val 50000"/>
            </a:avLst>
          </a:prstGeom>
          <a:gradFill>
            <a:gsLst>
              <a:gs pos="0">
                <a:srgbClr val="9CD7F1"/>
              </a:gs>
              <a:gs pos="100000">
                <a:srgbClr val="0293A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0" rIns="274320" bIns="0" rtlCol="0" anchor="ctr"/>
          <a:lstStyle/>
          <a:p>
            <a:pPr algn="r"/>
            <a:r>
              <a:rPr lang="en-US" sz="1600" dirty="0"/>
              <a:t>December</a:t>
            </a:r>
          </a:p>
        </p:txBody>
      </p:sp>
      <p:sp>
        <p:nvSpPr>
          <p:cNvPr id="36" name="Rounded Rectangle 35"/>
          <p:cNvSpPr/>
          <p:nvPr/>
        </p:nvSpPr>
        <p:spPr>
          <a:xfrm>
            <a:off x="295275" y="5086161"/>
            <a:ext cx="11601449" cy="21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b="1" dirty="0" smtClean="0">
                <a:solidFill>
                  <a:srgbClr val="FF6057"/>
                </a:solidFill>
              </a:rPr>
              <a:t>8</a:t>
            </a:r>
            <a:endParaRPr lang="en-US" b="1" dirty="0">
              <a:solidFill>
                <a:srgbClr val="FF6057"/>
              </a:solidFill>
            </a:endParaRPr>
          </a:p>
        </p:txBody>
      </p:sp>
      <p:sp>
        <p:nvSpPr>
          <p:cNvPr id="37" name="Rounded Rectangle 36"/>
          <p:cNvSpPr/>
          <p:nvPr/>
        </p:nvSpPr>
        <p:spPr>
          <a:xfrm>
            <a:off x="923923" y="5084317"/>
            <a:ext cx="10972801" cy="217288"/>
          </a:xfrm>
          <a:prstGeom prst="roundRect">
            <a:avLst>
              <a:gd name="adj" fmla="val 50000"/>
            </a:avLst>
          </a:prstGeom>
          <a:gradFill>
            <a:gsLst>
              <a:gs pos="0">
                <a:srgbClr val="9CD7F1"/>
              </a:gs>
              <a:gs pos="100000">
                <a:srgbClr val="0293A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0" rIns="274320" bIns="0" rtlCol="0" anchor="ctr"/>
          <a:lstStyle/>
          <a:p>
            <a:pPr algn="r"/>
            <a:r>
              <a:rPr lang="en-US" sz="1600" dirty="0"/>
              <a:t>December</a:t>
            </a:r>
          </a:p>
        </p:txBody>
      </p:sp>
      <p:sp>
        <p:nvSpPr>
          <p:cNvPr id="46" name="Rectangle 45"/>
          <p:cNvSpPr/>
          <p:nvPr/>
        </p:nvSpPr>
        <p:spPr>
          <a:xfrm>
            <a:off x="295275" y="4049327"/>
            <a:ext cx="11601449"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r>
              <a:rPr lang="en-US" dirty="0">
                <a:solidFill>
                  <a:srgbClr val="0A98E5"/>
                </a:solidFill>
              </a:rPr>
              <a:t>Draft Regulation </a:t>
            </a:r>
            <a:r>
              <a:rPr lang="en-US" dirty="0">
                <a:solidFill>
                  <a:srgbClr val="808080"/>
                </a:solidFill>
              </a:rPr>
              <a:t>on the procedures for determining the minimum safe manning of maritime and mixed ships under the flag of the Republic of Moldova and the Regulation on the rules for establishing the minimum safe manning for inland waterway vessels under the flag of the Republic of Moldova.</a:t>
            </a:r>
          </a:p>
        </p:txBody>
      </p:sp>
      <p:sp>
        <p:nvSpPr>
          <p:cNvPr id="16" name="Rectangle 15"/>
          <p:cNvSpPr/>
          <p:nvPr/>
        </p:nvSpPr>
        <p:spPr>
          <a:xfrm>
            <a:off x="295275" y="5432922"/>
            <a:ext cx="11601449" cy="11079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r>
              <a:rPr lang="en-US" dirty="0">
                <a:solidFill>
                  <a:srgbClr val="0A98E5"/>
                </a:solidFill>
              </a:rPr>
              <a:t>Draft GD</a:t>
            </a:r>
            <a:r>
              <a:rPr lang="en-US" dirty="0" smtClean="0">
                <a:solidFill>
                  <a:srgbClr val="76898D"/>
                </a:solidFill>
              </a:rPr>
              <a:t> </a:t>
            </a:r>
            <a:r>
              <a:rPr lang="en-US" dirty="0">
                <a:solidFill>
                  <a:srgbClr val="76898D"/>
                </a:solidFill>
              </a:rPr>
              <a:t>on amending GD 706/2018 on the creation of the Naval Agency of the Republic of </a:t>
            </a:r>
            <a:r>
              <a:rPr lang="en-US" dirty="0" smtClean="0">
                <a:solidFill>
                  <a:srgbClr val="76898D"/>
                </a:solidFill>
              </a:rPr>
              <a:t>Moldova, in order to increase </a:t>
            </a:r>
            <a:r>
              <a:rPr lang="en-US" dirty="0">
                <a:solidFill>
                  <a:srgbClr val="76898D"/>
                </a:solidFill>
              </a:rPr>
              <a:t>the capacity of the Naval Agency of the Republic of Moldova by creating the conditions for attracting qualified and adequately remunerated </a:t>
            </a:r>
            <a:r>
              <a:rPr lang="en-US" dirty="0" smtClean="0">
                <a:solidFill>
                  <a:srgbClr val="76898D"/>
                </a:solidFill>
              </a:rPr>
              <a:t>personnel, increasing </a:t>
            </a:r>
            <a:r>
              <a:rPr lang="en-US" dirty="0">
                <a:solidFill>
                  <a:srgbClr val="76898D"/>
                </a:solidFill>
              </a:rPr>
              <a:t>the staff and adjusting the organizational chart.</a:t>
            </a:r>
            <a:r>
              <a:rPr lang="en-US" dirty="0">
                <a:solidFill>
                  <a:srgbClr val="22A6E1"/>
                </a:solidFill>
              </a:rPr>
              <a:t> </a:t>
            </a:r>
            <a:endParaRPr lang="en-US" sz="2400" dirty="0">
              <a:solidFill>
                <a:srgbClr val="22A6E1"/>
              </a:solidFill>
            </a:endParaRPr>
          </a:p>
          <a:p>
            <a:r>
              <a:rPr lang="en-US" dirty="0" smtClean="0">
                <a:solidFill>
                  <a:srgbClr val="76898D"/>
                </a:solidFill>
              </a:rPr>
              <a:t> </a:t>
            </a:r>
            <a:endParaRPr lang="en-US" dirty="0">
              <a:solidFill>
                <a:srgbClr val="808080"/>
              </a:solidFill>
            </a:endParaRPr>
          </a:p>
        </p:txBody>
      </p:sp>
    </p:spTree>
    <p:extLst>
      <p:ext uri="{BB962C8B-B14F-4D97-AF65-F5344CB8AC3E}">
        <p14:creationId xmlns:p14="http://schemas.microsoft.com/office/powerpoint/2010/main" val="2598814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909" y="365126"/>
            <a:ext cx="10868891" cy="632402"/>
          </a:xfrm>
        </p:spPr>
        <p:txBody>
          <a:bodyPr>
            <a:normAutofit fontScale="90000"/>
          </a:bodyPr>
          <a:lstStyle/>
          <a:p>
            <a:pPr lvl="0"/>
            <a:r>
              <a:rPr lang="en-US" sz="2800" dirty="0">
                <a:solidFill>
                  <a:schemeClr val="bg1">
                    <a:lumMod val="85000"/>
                  </a:schemeClr>
                </a:solidFill>
              </a:rPr>
              <a:t>●●●●</a:t>
            </a:r>
            <a:br>
              <a:rPr lang="en-US" sz="2800" dirty="0">
                <a:solidFill>
                  <a:schemeClr val="bg1">
                    <a:lumMod val="85000"/>
                  </a:schemeClr>
                </a:solidFill>
              </a:rPr>
            </a:br>
            <a:r>
              <a:rPr lang="en-US" sz="3100" dirty="0" smtClean="0">
                <a:solidFill>
                  <a:srgbClr val="0070C0"/>
                </a:solidFill>
              </a:rPr>
              <a:t>Technical Assistance</a:t>
            </a:r>
            <a:endParaRPr lang="ru-RU" dirty="0"/>
          </a:p>
        </p:txBody>
      </p:sp>
      <p:graphicFrame>
        <p:nvGraphicFramePr>
          <p:cNvPr id="5" name="Diagram 4"/>
          <p:cNvGraphicFramePr/>
          <p:nvPr>
            <p:extLst>
              <p:ext uri="{D42A27DB-BD31-4B8C-83A1-F6EECF244321}">
                <p14:modId xmlns:p14="http://schemas.microsoft.com/office/powerpoint/2010/main" val="1035711247"/>
              </p:ext>
            </p:extLst>
          </p:nvPr>
        </p:nvGraphicFramePr>
        <p:xfrm>
          <a:off x="484909" y="1219200"/>
          <a:ext cx="10868891" cy="4919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858981" y="2152073"/>
            <a:ext cx="1406547" cy="1089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lumMod val="50000"/>
                  </a:schemeClr>
                </a:solidFill>
              </a:rPr>
              <a:t>EMSA</a:t>
            </a:r>
            <a:endParaRPr lang="ru-RU" sz="2400" dirty="0">
              <a:solidFill>
                <a:schemeClr val="bg1">
                  <a:lumMod val="50000"/>
                </a:schemeClr>
              </a:solidFill>
            </a:endParaRPr>
          </a:p>
        </p:txBody>
      </p:sp>
      <p:sp>
        <p:nvSpPr>
          <p:cNvPr id="7" name="Rectangle 6"/>
          <p:cNvSpPr/>
          <p:nvPr/>
        </p:nvSpPr>
        <p:spPr>
          <a:xfrm>
            <a:off x="678871" y="4555514"/>
            <a:ext cx="1454728" cy="653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solidFill>
                  <a:schemeClr val="bg1">
                    <a:lumMod val="50000"/>
                  </a:schemeClr>
                </a:solidFill>
              </a:rPr>
              <a:t>USAID </a:t>
            </a:r>
            <a:r>
              <a:rPr lang="en-GB" sz="2400" dirty="0">
                <a:solidFill>
                  <a:schemeClr val="bg1">
                    <a:lumMod val="50000"/>
                  </a:schemeClr>
                </a:solidFill>
              </a:rPr>
              <a:t>through MISRA project</a:t>
            </a:r>
            <a:endParaRPr lang="ru-RU" sz="2400" dirty="0">
              <a:solidFill>
                <a:schemeClr val="bg1">
                  <a:lumMod val="50000"/>
                </a:schemeClr>
              </a:solidFill>
            </a:endParaRPr>
          </a:p>
          <a:p>
            <a:pPr algn="ctr"/>
            <a:endParaRPr lang="ru-RU" dirty="0"/>
          </a:p>
        </p:txBody>
      </p:sp>
    </p:spTree>
    <p:extLst>
      <p:ext uri="{BB962C8B-B14F-4D97-AF65-F5344CB8AC3E}">
        <p14:creationId xmlns:p14="http://schemas.microsoft.com/office/powerpoint/2010/main" val="41550542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2DE50427-4CFE-489E-B119-AE16379C8160}"/>
              </a:ext>
            </a:extLst>
          </p:cNvPr>
          <p:cNvSpPr txBox="1"/>
          <p:nvPr/>
        </p:nvSpPr>
        <p:spPr>
          <a:xfrm>
            <a:off x="412750" y="169110"/>
            <a:ext cx="11601450" cy="984885"/>
          </a:xfrm>
          <a:prstGeom prst="rect">
            <a:avLst/>
          </a:prstGeom>
          <a:noFill/>
        </p:spPr>
        <p:txBody>
          <a:bodyPr wrap="square" lIns="0" tIns="0" rIns="0" bIns="0" rtlCol="0">
            <a:spAutoFit/>
          </a:bodyPr>
          <a:lstStyle/>
          <a:p>
            <a:pPr lvl="0"/>
            <a:r>
              <a:rPr lang="en-US" sz="1600" dirty="0">
                <a:solidFill>
                  <a:schemeClr val="bg1">
                    <a:lumMod val="85000"/>
                  </a:schemeClr>
                </a:solidFill>
              </a:rPr>
              <a:t>●●●●</a:t>
            </a:r>
          </a:p>
          <a:p>
            <a:r>
              <a:rPr lang="en-US" sz="2800" b="1" dirty="0">
                <a:solidFill>
                  <a:schemeClr val="accent1"/>
                </a:solidFill>
              </a:rPr>
              <a:t>Future </a:t>
            </a:r>
            <a:r>
              <a:rPr lang="en-US" sz="2800" b="1" dirty="0" smtClean="0">
                <a:solidFill>
                  <a:schemeClr val="accent1"/>
                </a:solidFill>
              </a:rPr>
              <a:t>needs</a:t>
            </a:r>
          </a:p>
          <a:p>
            <a:endParaRPr lang="en-US" sz="2000" i="1" dirty="0">
              <a:solidFill>
                <a:srgbClr val="404040"/>
              </a:solidFill>
            </a:endParaRPr>
          </a:p>
        </p:txBody>
      </p:sp>
      <p:cxnSp>
        <p:nvCxnSpPr>
          <p:cNvPr id="8" name="Straight Connector 7"/>
          <p:cNvCxnSpPr/>
          <p:nvPr/>
        </p:nvCxnSpPr>
        <p:spPr>
          <a:xfrm>
            <a:off x="554647" y="1198312"/>
            <a:ext cx="0" cy="5029200"/>
          </a:xfrm>
          <a:prstGeom prst="line">
            <a:avLst/>
          </a:prstGeom>
          <a:ln w="19050">
            <a:solidFill>
              <a:srgbClr val="808080"/>
            </a:solidFill>
            <a:prstDash val="sysDot"/>
            <a:tailEnd type="triangle" w="med" len="lg"/>
          </a:ln>
        </p:spPr>
        <p:style>
          <a:lnRef idx="1">
            <a:schemeClr val="accent1"/>
          </a:lnRef>
          <a:fillRef idx="0">
            <a:schemeClr val="accent1"/>
          </a:fillRef>
          <a:effectRef idx="0">
            <a:schemeClr val="accent1"/>
          </a:effectRef>
          <a:fontRef idx="minor">
            <a:schemeClr val="tx1"/>
          </a:fontRef>
        </p:style>
      </p:cxnSp>
      <p:sp>
        <p:nvSpPr>
          <p:cNvPr id="11" name="Rectangular Callout 10"/>
          <p:cNvSpPr/>
          <p:nvPr/>
        </p:nvSpPr>
        <p:spPr>
          <a:xfrm>
            <a:off x="1291248" y="1321275"/>
            <a:ext cx="9499600" cy="1144834"/>
          </a:xfrm>
          <a:prstGeom prst="wedgeRectCallout">
            <a:avLst>
              <a:gd name="adj1" fmla="val -57543"/>
              <a:gd name="adj2" fmla="val -51636"/>
            </a:avLst>
          </a:prstGeom>
          <a:solidFill>
            <a:schemeClr val="accent5">
              <a:lumMod val="20000"/>
              <a:lumOff val="80000"/>
              <a:alpha val="35000"/>
            </a:schemeClr>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bg1">
                    <a:lumMod val="50000"/>
                  </a:schemeClr>
                </a:solidFill>
              </a:rPr>
              <a:t>Development a Government Decision on a overall strategy for the implementation of the Republic of Moldova of the IMO Conventions and international obligations and responsibilities as well as a mechanism of monitoring the effectiveness of implementation and enforcement by the responsible institutions by the area of competence</a:t>
            </a:r>
            <a:endParaRPr lang="ro-RO" dirty="0">
              <a:solidFill>
                <a:schemeClr val="bg1">
                  <a:lumMod val="50000"/>
                </a:schemeClr>
              </a:solidFill>
            </a:endParaRPr>
          </a:p>
        </p:txBody>
      </p:sp>
      <p:sp>
        <p:nvSpPr>
          <p:cNvPr id="20" name="Oval 19"/>
          <p:cNvSpPr/>
          <p:nvPr/>
        </p:nvSpPr>
        <p:spPr>
          <a:xfrm>
            <a:off x="507022" y="2750506"/>
            <a:ext cx="95250" cy="95250"/>
          </a:xfrm>
          <a:prstGeom prst="ellipse">
            <a:avLst/>
          </a:prstGeom>
          <a:solidFill>
            <a:srgbClr val="5DB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Oval 20"/>
          <p:cNvSpPr/>
          <p:nvPr/>
        </p:nvSpPr>
        <p:spPr>
          <a:xfrm>
            <a:off x="507022" y="1243893"/>
            <a:ext cx="95250" cy="95250"/>
          </a:xfrm>
          <a:prstGeom prst="ellipse">
            <a:avLst/>
          </a:prstGeom>
          <a:solidFill>
            <a:srgbClr val="5DB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p:nvCxnSpPr>
        <p:spPr>
          <a:xfrm flipV="1">
            <a:off x="554647" y="1153995"/>
            <a:ext cx="10236200" cy="23430"/>
          </a:xfrm>
          <a:prstGeom prst="line">
            <a:avLst/>
          </a:prstGeom>
          <a:ln w="19050">
            <a:solidFill>
              <a:srgbClr val="808080"/>
            </a:solidFill>
            <a:prstDash val="sysDot"/>
          </a:ln>
        </p:spPr>
        <p:style>
          <a:lnRef idx="1">
            <a:schemeClr val="accent1"/>
          </a:lnRef>
          <a:fillRef idx="0">
            <a:schemeClr val="accent1"/>
          </a:fillRef>
          <a:effectRef idx="0">
            <a:schemeClr val="accent1"/>
          </a:effectRef>
          <a:fontRef idx="minor">
            <a:schemeClr val="tx1"/>
          </a:fontRef>
        </p:style>
      </p:cxnSp>
      <p:sp>
        <p:nvSpPr>
          <p:cNvPr id="19" name="Rectangular Callout 18"/>
          <p:cNvSpPr/>
          <p:nvPr/>
        </p:nvSpPr>
        <p:spPr>
          <a:xfrm>
            <a:off x="1291248" y="2798131"/>
            <a:ext cx="9499600" cy="1330524"/>
          </a:xfrm>
          <a:prstGeom prst="wedgeRectCallout">
            <a:avLst>
              <a:gd name="adj1" fmla="val -57543"/>
              <a:gd name="adj2" fmla="val -51636"/>
            </a:avLst>
          </a:prstGeom>
          <a:solidFill>
            <a:schemeClr val="accent5">
              <a:lumMod val="20000"/>
              <a:lumOff val="80000"/>
              <a:alpha val="35000"/>
            </a:schemeClr>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bg1">
                    <a:lumMod val="50000"/>
                  </a:schemeClr>
                </a:solidFill>
              </a:rPr>
              <a:t>Legal support and expertise through the elaboration of draft legal/normative acts transposing/adapting international regulations into the national legal order</a:t>
            </a:r>
            <a:endParaRPr lang="ro-RO" dirty="0" smtClean="0">
              <a:solidFill>
                <a:schemeClr val="bg1">
                  <a:lumMod val="50000"/>
                </a:schemeClr>
              </a:solidFill>
            </a:endParaRPr>
          </a:p>
        </p:txBody>
      </p:sp>
      <p:sp>
        <p:nvSpPr>
          <p:cNvPr id="10" name="Rectangular Callout 9"/>
          <p:cNvSpPr/>
          <p:nvPr/>
        </p:nvSpPr>
        <p:spPr>
          <a:xfrm>
            <a:off x="1291248" y="4460677"/>
            <a:ext cx="9499600" cy="1144834"/>
          </a:xfrm>
          <a:prstGeom prst="wedgeRectCallout">
            <a:avLst>
              <a:gd name="adj1" fmla="val -57543"/>
              <a:gd name="adj2" fmla="val -51636"/>
            </a:avLst>
          </a:prstGeom>
          <a:solidFill>
            <a:schemeClr val="accent5">
              <a:lumMod val="20000"/>
              <a:lumOff val="80000"/>
              <a:alpha val="35000"/>
            </a:schemeClr>
          </a:solidFill>
          <a:ln>
            <a:noFill/>
          </a:ln>
          <a:effectLst>
            <a:outerShdw blurRad="50800" dist="50800" dir="540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bg1">
                    <a:lumMod val="50000"/>
                  </a:schemeClr>
                </a:solidFill>
              </a:rPr>
              <a:t>Technical</a:t>
            </a:r>
            <a:r>
              <a:rPr lang="ro-RO" dirty="0" smtClean="0">
                <a:solidFill>
                  <a:schemeClr val="bg1">
                    <a:lumMod val="50000"/>
                  </a:schemeClr>
                </a:solidFill>
              </a:rPr>
              <a:t> </a:t>
            </a:r>
            <a:r>
              <a:rPr lang="en-US" dirty="0" smtClean="0">
                <a:solidFill>
                  <a:schemeClr val="bg1">
                    <a:lumMod val="50000"/>
                  </a:schemeClr>
                </a:solidFill>
              </a:rPr>
              <a:t>assistance</a:t>
            </a:r>
            <a:r>
              <a:rPr lang="ro-RO" dirty="0" smtClean="0">
                <a:solidFill>
                  <a:schemeClr val="bg1">
                    <a:lumMod val="50000"/>
                  </a:schemeClr>
                </a:solidFill>
              </a:rPr>
              <a:t> in </a:t>
            </a:r>
            <a:r>
              <a:rPr lang="en-US" dirty="0" smtClean="0">
                <a:solidFill>
                  <a:schemeClr val="bg1">
                    <a:lumMod val="50000"/>
                  </a:schemeClr>
                </a:solidFill>
              </a:rPr>
              <a:t>elaboration</a:t>
            </a:r>
            <a:r>
              <a:rPr lang="ro-RO" dirty="0" smtClean="0">
                <a:solidFill>
                  <a:schemeClr val="bg1">
                    <a:lumMod val="50000"/>
                  </a:schemeClr>
                </a:solidFill>
              </a:rPr>
              <a:t> of a </a:t>
            </a:r>
            <a:r>
              <a:rPr lang="en-GB" dirty="0" smtClean="0">
                <a:solidFill>
                  <a:schemeClr val="bg1">
                    <a:lumMod val="50000"/>
                  </a:schemeClr>
                </a:solidFill>
              </a:rPr>
              <a:t>gap </a:t>
            </a:r>
            <a:r>
              <a:rPr lang="en-GB" dirty="0">
                <a:solidFill>
                  <a:schemeClr val="bg1">
                    <a:lumMod val="50000"/>
                  </a:schemeClr>
                </a:solidFill>
              </a:rPr>
              <a:t>analysis and Action Plan on </a:t>
            </a:r>
            <a:r>
              <a:rPr lang="en-US" dirty="0">
                <a:solidFill>
                  <a:schemeClr val="bg1">
                    <a:lumMod val="50000"/>
                  </a:schemeClr>
                </a:solidFill>
              </a:rPr>
              <a:t>Inland Waterways </a:t>
            </a:r>
            <a:r>
              <a:rPr lang="en-US" dirty="0" smtClean="0">
                <a:solidFill>
                  <a:schemeClr val="bg1">
                    <a:lumMod val="50000"/>
                  </a:schemeClr>
                </a:solidFill>
              </a:rPr>
              <a:t>legislation</a:t>
            </a:r>
            <a:endParaRPr lang="ro-RO" dirty="0">
              <a:solidFill>
                <a:schemeClr val="bg1">
                  <a:lumMod val="50000"/>
                </a:schemeClr>
              </a:solidFill>
            </a:endParaRPr>
          </a:p>
        </p:txBody>
      </p:sp>
      <p:sp>
        <p:nvSpPr>
          <p:cNvPr id="13" name="Oval 12"/>
          <p:cNvSpPr/>
          <p:nvPr/>
        </p:nvSpPr>
        <p:spPr>
          <a:xfrm>
            <a:off x="507022" y="4393759"/>
            <a:ext cx="95250" cy="95250"/>
          </a:xfrm>
          <a:prstGeom prst="ellipse">
            <a:avLst/>
          </a:prstGeom>
          <a:solidFill>
            <a:srgbClr val="5DB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14895488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DE50427-4CFE-489E-B119-AE16379C8160}"/>
              </a:ext>
            </a:extLst>
          </p:cNvPr>
          <p:cNvSpPr txBox="1"/>
          <p:nvPr/>
        </p:nvSpPr>
        <p:spPr>
          <a:xfrm>
            <a:off x="838200" y="210054"/>
            <a:ext cx="11080465" cy="677108"/>
          </a:xfrm>
          <a:prstGeom prst="rect">
            <a:avLst/>
          </a:prstGeom>
          <a:noFill/>
        </p:spPr>
        <p:txBody>
          <a:bodyPr wrap="square" lIns="0" tIns="0" rIns="0" bIns="0" rtlCol="0">
            <a:spAutoFit/>
          </a:bodyPr>
          <a:lstStyle/>
          <a:p>
            <a:pPr lvl="0"/>
            <a:r>
              <a:rPr lang="en-US" sz="1600" dirty="0">
                <a:solidFill>
                  <a:schemeClr val="bg1">
                    <a:lumMod val="85000"/>
                  </a:schemeClr>
                </a:solidFill>
              </a:rPr>
              <a:t>●●●●</a:t>
            </a:r>
          </a:p>
          <a:p>
            <a:r>
              <a:rPr lang="en-US" sz="2800" b="1" dirty="0" smtClean="0">
                <a:solidFill>
                  <a:schemeClr val="accent1"/>
                </a:solidFill>
              </a:rPr>
              <a:t>                          NATIONAL </a:t>
            </a:r>
            <a:r>
              <a:rPr lang="en-US" sz="2800" b="1" dirty="0">
                <a:solidFill>
                  <a:schemeClr val="accent1"/>
                </a:solidFill>
              </a:rPr>
              <a:t>AGENCY OF ROAD </a:t>
            </a:r>
            <a:r>
              <a:rPr lang="en-US" sz="2800" b="1" dirty="0" smtClean="0">
                <a:solidFill>
                  <a:schemeClr val="accent1"/>
                </a:solidFill>
              </a:rPr>
              <a:t>TRANSPORT</a:t>
            </a:r>
            <a:endParaRPr lang="en-US" sz="2800" b="1" dirty="0">
              <a:solidFill>
                <a:schemeClr val="accent1"/>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8980642"/>
              </p:ext>
            </p:extLst>
          </p:nvPr>
        </p:nvGraphicFramePr>
        <p:xfrm>
          <a:off x="838200" y="1419367"/>
          <a:ext cx="10515600" cy="47575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Рисунок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94516" y="210054"/>
            <a:ext cx="1559284" cy="1056590"/>
          </a:xfrm>
          <a:prstGeom prst="rect">
            <a:avLst/>
          </a:prstGeom>
          <a:effectLst>
            <a:softEdge rad="63500"/>
          </a:effectLst>
        </p:spPr>
      </p:pic>
    </p:spTree>
    <p:extLst>
      <p:ext uri="{BB962C8B-B14F-4D97-AF65-F5344CB8AC3E}">
        <p14:creationId xmlns:p14="http://schemas.microsoft.com/office/powerpoint/2010/main" val="30344191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DE50427-4CFE-489E-B119-AE16379C8160}"/>
              </a:ext>
            </a:extLst>
          </p:cNvPr>
          <p:cNvSpPr txBox="1"/>
          <p:nvPr/>
        </p:nvSpPr>
        <p:spPr>
          <a:xfrm>
            <a:off x="423460" y="278292"/>
            <a:ext cx="11645710" cy="984885"/>
          </a:xfrm>
          <a:prstGeom prst="rect">
            <a:avLst/>
          </a:prstGeom>
          <a:noFill/>
        </p:spPr>
        <p:txBody>
          <a:bodyPr wrap="square" lIns="0" tIns="0" rIns="0" bIns="0" rtlCol="0">
            <a:spAutoFit/>
          </a:bodyPr>
          <a:lstStyle/>
          <a:p>
            <a:pPr lvl="0"/>
            <a:r>
              <a:rPr lang="en-US" sz="1600" dirty="0">
                <a:solidFill>
                  <a:schemeClr val="bg1">
                    <a:lumMod val="85000"/>
                  </a:schemeClr>
                </a:solidFill>
              </a:rPr>
              <a:t>●●●●</a:t>
            </a:r>
          </a:p>
          <a:p>
            <a:r>
              <a:rPr lang="ro-RO" sz="2800" b="1" dirty="0" err="1" smtClean="0">
                <a:solidFill>
                  <a:schemeClr val="accent1"/>
                </a:solidFill>
              </a:rPr>
              <a:t>Multimodal</a:t>
            </a:r>
            <a:r>
              <a:rPr lang="ro-RO" sz="2800" b="1" dirty="0" smtClean="0">
                <a:solidFill>
                  <a:srgbClr val="0070C0"/>
                </a:solidFill>
                <a:effectLst>
                  <a:outerShdw blurRad="38100" dist="38100" dir="2700000" algn="tl">
                    <a:srgbClr val="000000">
                      <a:alpha val="43137"/>
                    </a:srgbClr>
                  </a:outerShdw>
                </a:effectLst>
              </a:rPr>
              <a:t> </a:t>
            </a:r>
            <a:r>
              <a:rPr lang="ro-RO" sz="2800" b="1" dirty="0">
                <a:solidFill>
                  <a:schemeClr val="accent1"/>
                </a:solidFill>
              </a:rPr>
              <a:t>transport</a:t>
            </a:r>
            <a:endParaRPr lang="en-US" sz="2800" b="1" dirty="0">
              <a:solidFill>
                <a:schemeClr val="accent1"/>
              </a:solidFill>
            </a:endParaRPr>
          </a:p>
          <a:p>
            <a:endParaRPr lang="en-US" sz="2000" i="1" dirty="0">
              <a:solidFill>
                <a:srgbClr val="404040"/>
              </a:solidFill>
            </a:endParaRPr>
          </a:p>
        </p:txBody>
      </p:sp>
      <p:sp>
        <p:nvSpPr>
          <p:cNvPr id="4" name="Rectangle 3"/>
          <p:cNvSpPr/>
          <p:nvPr/>
        </p:nvSpPr>
        <p:spPr>
          <a:xfrm>
            <a:off x="423461" y="1687984"/>
            <a:ext cx="7722654" cy="4524315"/>
          </a:xfrm>
          <a:prstGeom prst="rect">
            <a:avLst/>
          </a:prstGeom>
        </p:spPr>
        <p:txBody>
          <a:bodyPr wrap="square">
            <a:spAutoFit/>
          </a:bodyPr>
          <a:lstStyle/>
          <a:p>
            <a:pPr marL="285750" indent="-285750">
              <a:buFont typeface="Wingdings" panose="05000000000000000000" pitchFamily="2" charset="2"/>
              <a:buChar char="§"/>
            </a:pPr>
            <a:r>
              <a:rPr lang="en-US" dirty="0" smtClean="0">
                <a:solidFill>
                  <a:schemeClr val="accent3">
                    <a:lumMod val="50000"/>
                  </a:schemeClr>
                </a:solidFill>
              </a:rPr>
              <a:t>By </a:t>
            </a:r>
            <a:r>
              <a:rPr lang="en-US" dirty="0">
                <a:solidFill>
                  <a:schemeClr val="accent3">
                    <a:lumMod val="50000"/>
                  </a:schemeClr>
                </a:solidFill>
              </a:rPr>
              <a:t>approving </a:t>
            </a:r>
            <a:r>
              <a:rPr lang="ro-RO" dirty="0">
                <a:solidFill>
                  <a:schemeClr val="accent3">
                    <a:lumMod val="50000"/>
                  </a:schemeClr>
                </a:solidFill>
              </a:rPr>
              <a:t>of </a:t>
            </a:r>
            <a:r>
              <a:rPr lang="en-US" dirty="0">
                <a:solidFill>
                  <a:schemeClr val="accent3">
                    <a:lumMod val="50000"/>
                  </a:schemeClr>
                </a:solidFill>
              </a:rPr>
              <a:t>Parliament Law no.1310 </a:t>
            </a:r>
            <a:r>
              <a:rPr lang="ro-RO" dirty="0" err="1">
                <a:solidFill>
                  <a:schemeClr val="accent3">
                    <a:lumMod val="50000"/>
                  </a:schemeClr>
                </a:solidFill>
              </a:rPr>
              <a:t>from</a:t>
            </a:r>
            <a:r>
              <a:rPr lang="en-US" dirty="0">
                <a:solidFill>
                  <a:schemeClr val="accent3">
                    <a:lumMod val="50000"/>
                  </a:schemeClr>
                </a:solidFill>
              </a:rPr>
              <a:t> 26.07.2002, on 10 October 2002 the Republic of Moldova acceded to the European Agreement on large international combined transport lines and related facilities (AGTC</a:t>
            </a:r>
            <a:r>
              <a:rPr lang="ro-RO" dirty="0" smtClean="0">
                <a:solidFill>
                  <a:schemeClr val="accent3">
                    <a:lumMod val="50000"/>
                  </a:schemeClr>
                </a:solidFill>
              </a:rPr>
              <a:t>).</a:t>
            </a:r>
            <a:endParaRPr lang="en-US" dirty="0" smtClean="0">
              <a:solidFill>
                <a:schemeClr val="accent3">
                  <a:lumMod val="50000"/>
                </a:schemeClr>
              </a:solidFill>
            </a:endParaRPr>
          </a:p>
          <a:p>
            <a:pPr marL="285750" indent="-285750" algn="just">
              <a:buFont typeface="Wingdings" panose="05000000000000000000" pitchFamily="2" charset="2"/>
              <a:buChar char="§"/>
            </a:pPr>
            <a:r>
              <a:rPr lang="en-US" dirty="0">
                <a:solidFill>
                  <a:schemeClr val="accent3">
                    <a:lumMod val="50000"/>
                  </a:schemeClr>
                </a:solidFill>
              </a:rPr>
              <a:t>Republic of Moldova is a Member State of the </a:t>
            </a:r>
            <a:r>
              <a:rPr lang="en-US" b="1" dirty="0">
                <a:solidFill>
                  <a:schemeClr val="accent3">
                    <a:lumMod val="50000"/>
                  </a:schemeClr>
                </a:solidFill>
              </a:rPr>
              <a:t>Multilateral Agreement on International Transport for the Development of the Europe-Caucasus-Asia Corridor (TRACECA)</a:t>
            </a:r>
            <a:r>
              <a:rPr lang="en-US" dirty="0">
                <a:solidFill>
                  <a:schemeClr val="accent3">
                    <a:lumMod val="50000"/>
                  </a:schemeClr>
                </a:solidFill>
              </a:rPr>
              <a:t>, by approving Parliament Decision No. 601 </a:t>
            </a:r>
            <a:r>
              <a:rPr lang="ro-RO" dirty="0" err="1">
                <a:solidFill>
                  <a:schemeClr val="accent3">
                    <a:lumMod val="50000"/>
                  </a:schemeClr>
                </a:solidFill>
              </a:rPr>
              <a:t>from</a:t>
            </a:r>
            <a:r>
              <a:rPr lang="en-US" dirty="0">
                <a:solidFill>
                  <a:schemeClr val="accent3">
                    <a:lumMod val="50000"/>
                  </a:schemeClr>
                </a:solidFill>
              </a:rPr>
              <a:t> 30.09.1999</a:t>
            </a:r>
          </a:p>
          <a:p>
            <a:pPr marL="285750" indent="-285750" algn="just">
              <a:buFont typeface="Wingdings" panose="05000000000000000000" pitchFamily="2" charset="2"/>
              <a:buChar char="§"/>
            </a:pPr>
            <a:r>
              <a:rPr lang="en-US" dirty="0">
                <a:solidFill>
                  <a:schemeClr val="accent3">
                    <a:lumMod val="50000"/>
                  </a:schemeClr>
                </a:solidFill>
              </a:rPr>
              <a:t>Republic of Moldova is </a:t>
            </a:r>
            <a:r>
              <a:rPr lang="ro-RO" dirty="0">
                <a:solidFill>
                  <a:schemeClr val="accent3">
                    <a:lumMod val="50000"/>
                  </a:schemeClr>
                </a:solidFill>
              </a:rPr>
              <a:t>a </a:t>
            </a:r>
            <a:r>
              <a:rPr lang="en-US" dirty="0">
                <a:solidFill>
                  <a:schemeClr val="accent3">
                    <a:lumMod val="50000"/>
                  </a:schemeClr>
                </a:solidFill>
              </a:rPr>
              <a:t>Member State of the </a:t>
            </a:r>
            <a:r>
              <a:rPr lang="en-US" b="1" dirty="0">
                <a:solidFill>
                  <a:schemeClr val="accent3">
                    <a:lumMod val="50000"/>
                  </a:schemeClr>
                </a:solidFill>
              </a:rPr>
              <a:t>Organization for Democracy and Economic Development (GUAM), </a:t>
            </a:r>
            <a:r>
              <a:rPr lang="en-US" dirty="0">
                <a:solidFill>
                  <a:schemeClr val="accent3">
                    <a:lumMod val="50000"/>
                  </a:schemeClr>
                </a:solidFill>
              </a:rPr>
              <a:t>within which new opportunities are being developed to facilitate and increase the field of transport through the development of the GUAM Transport Corridor</a:t>
            </a:r>
            <a:r>
              <a:rPr lang="ro-RO" dirty="0" smtClean="0">
                <a:solidFill>
                  <a:schemeClr val="accent3">
                    <a:lumMod val="50000"/>
                  </a:schemeClr>
                </a:solidFill>
              </a:rPr>
              <a:t>.</a:t>
            </a:r>
            <a:r>
              <a:rPr lang="en-US" dirty="0" smtClean="0">
                <a:solidFill>
                  <a:schemeClr val="accent3">
                    <a:lumMod val="50000"/>
                  </a:schemeClr>
                </a:solidFill>
              </a:rPr>
              <a:t> </a:t>
            </a:r>
          </a:p>
          <a:p>
            <a:pPr marL="285750" indent="-285750" algn="just">
              <a:buFont typeface="Wingdings" panose="05000000000000000000" pitchFamily="2" charset="2"/>
              <a:buChar char="§"/>
            </a:pPr>
            <a:r>
              <a:rPr lang="en-US" dirty="0" smtClean="0">
                <a:solidFill>
                  <a:schemeClr val="accent3">
                    <a:lumMod val="50000"/>
                  </a:schemeClr>
                </a:solidFill>
              </a:rPr>
              <a:t>In </a:t>
            </a:r>
            <a:r>
              <a:rPr lang="en-US" dirty="0">
                <a:solidFill>
                  <a:schemeClr val="accent3">
                    <a:lumMod val="50000"/>
                  </a:schemeClr>
                </a:solidFill>
              </a:rPr>
              <a:t>order to </a:t>
            </a:r>
            <a:r>
              <a:rPr lang="ro-RO" dirty="0" err="1">
                <a:solidFill>
                  <a:schemeClr val="accent3">
                    <a:lumMod val="50000"/>
                  </a:schemeClr>
                </a:solidFill>
              </a:rPr>
              <a:t>promote</a:t>
            </a:r>
            <a:r>
              <a:rPr lang="ro-RO" dirty="0">
                <a:solidFill>
                  <a:schemeClr val="accent3">
                    <a:lumMod val="50000"/>
                  </a:schemeClr>
                </a:solidFill>
              </a:rPr>
              <a:t> </a:t>
            </a:r>
            <a:r>
              <a:rPr lang="en-US" dirty="0">
                <a:solidFill>
                  <a:schemeClr val="accent3">
                    <a:lumMod val="50000"/>
                  </a:schemeClr>
                </a:solidFill>
              </a:rPr>
              <a:t>multimodal transport in relation to conventional transport (road, naval, railway</a:t>
            </a:r>
            <a:r>
              <a:rPr lang="ro-RO" dirty="0">
                <a:solidFill>
                  <a:schemeClr val="accent3">
                    <a:lumMod val="50000"/>
                  </a:schemeClr>
                </a:solidFill>
              </a:rPr>
              <a:t>), </a:t>
            </a:r>
            <a:r>
              <a:rPr lang="en-US" dirty="0">
                <a:solidFill>
                  <a:schemeClr val="accent3">
                    <a:lumMod val="50000"/>
                  </a:schemeClr>
                </a:solidFill>
              </a:rPr>
              <a:t>Republic of Moldova initiated negotiations with </a:t>
            </a:r>
            <a:r>
              <a:rPr lang="en-US" b="1" dirty="0">
                <a:solidFill>
                  <a:schemeClr val="accent3">
                    <a:lumMod val="50000"/>
                  </a:schemeClr>
                </a:solidFill>
              </a:rPr>
              <a:t>Republic of Turkey</a:t>
            </a:r>
            <a:r>
              <a:rPr lang="en-US" dirty="0">
                <a:solidFill>
                  <a:schemeClr val="accent3">
                    <a:lumMod val="50000"/>
                  </a:schemeClr>
                </a:solidFill>
              </a:rPr>
              <a:t>, </a:t>
            </a:r>
            <a:r>
              <a:rPr lang="en-US" b="1" dirty="0">
                <a:solidFill>
                  <a:schemeClr val="accent3">
                    <a:lumMod val="50000"/>
                  </a:schemeClr>
                </a:solidFill>
              </a:rPr>
              <a:t>Republic of Bulgaria </a:t>
            </a:r>
            <a:r>
              <a:rPr lang="en-US" dirty="0">
                <a:solidFill>
                  <a:schemeClr val="accent3">
                    <a:lumMod val="50000"/>
                  </a:schemeClr>
                </a:solidFill>
              </a:rPr>
              <a:t>and </a:t>
            </a:r>
            <a:r>
              <a:rPr lang="en-US" b="1" dirty="0">
                <a:solidFill>
                  <a:schemeClr val="accent3">
                    <a:lumMod val="50000"/>
                  </a:schemeClr>
                </a:solidFill>
              </a:rPr>
              <a:t>Republic of Azerbaijan </a:t>
            </a:r>
            <a:r>
              <a:rPr lang="en-US" dirty="0">
                <a:solidFill>
                  <a:schemeClr val="accent3">
                    <a:lumMod val="50000"/>
                  </a:schemeClr>
                </a:solidFill>
              </a:rPr>
              <a:t>for the collaboration in </a:t>
            </a:r>
            <a:r>
              <a:rPr lang="ro-RO" dirty="0" err="1">
                <a:solidFill>
                  <a:schemeClr val="accent3">
                    <a:lumMod val="50000"/>
                  </a:schemeClr>
                </a:solidFill>
              </a:rPr>
              <a:t>relation</a:t>
            </a:r>
            <a:r>
              <a:rPr lang="ro-RO" dirty="0">
                <a:solidFill>
                  <a:schemeClr val="accent3">
                    <a:lumMod val="50000"/>
                  </a:schemeClr>
                </a:solidFill>
              </a:rPr>
              <a:t> </a:t>
            </a:r>
            <a:r>
              <a:rPr lang="ro-RO" dirty="0" err="1">
                <a:solidFill>
                  <a:schemeClr val="accent3">
                    <a:lumMod val="50000"/>
                  </a:schemeClr>
                </a:solidFill>
              </a:rPr>
              <a:t>to</a:t>
            </a:r>
            <a:r>
              <a:rPr lang="ro-RO" dirty="0">
                <a:solidFill>
                  <a:schemeClr val="accent3">
                    <a:lumMod val="50000"/>
                  </a:schemeClr>
                </a:solidFill>
              </a:rPr>
              <a:t> </a:t>
            </a:r>
            <a:r>
              <a:rPr lang="en-US" dirty="0">
                <a:solidFill>
                  <a:schemeClr val="accent3">
                    <a:lumMod val="50000"/>
                  </a:schemeClr>
                </a:solidFill>
              </a:rPr>
              <a:t>development of bilateral </a:t>
            </a:r>
            <a:r>
              <a:rPr lang="ro-RO" dirty="0" err="1">
                <a:solidFill>
                  <a:schemeClr val="accent3">
                    <a:lumMod val="50000"/>
                  </a:schemeClr>
                </a:solidFill>
              </a:rPr>
              <a:t>multimodal</a:t>
            </a:r>
            <a:r>
              <a:rPr lang="ro-RO" dirty="0">
                <a:solidFill>
                  <a:schemeClr val="accent3">
                    <a:lumMod val="50000"/>
                  </a:schemeClr>
                </a:solidFill>
              </a:rPr>
              <a:t> </a:t>
            </a:r>
            <a:r>
              <a:rPr lang="en-US" dirty="0">
                <a:solidFill>
                  <a:schemeClr val="accent3">
                    <a:lumMod val="50000"/>
                  </a:schemeClr>
                </a:solidFill>
              </a:rPr>
              <a:t>transport</a:t>
            </a:r>
            <a:r>
              <a:rPr lang="en-US" dirty="0" smtClean="0">
                <a:solidFill>
                  <a:schemeClr val="accent3">
                    <a:lumMod val="50000"/>
                  </a:schemeClr>
                </a:solidFill>
              </a:rPr>
              <a:t>.</a:t>
            </a:r>
            <a:endParaRPr lang="ro-RO" dirty="0">
              <a:solidFill>
                <a:schemeClr val="accent3">
                  <a:lumMod val="50000"/>
                </a:schemeClr>
              </a:solidFill>
            </a:endParaRPr>
          </a:p>
        </p:txBody>
      </p:sp>
      <p:pic>
        <p:nvPicPr>
          <p:cNvPr id="6"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6114" y="3950141"/>
            <a:ext cx="3615361" cy="2145314"/>
          </a:xfrm>
          <a:prstGeom prst="rect">
            <a:avLst/>
          </a:prstGeom>
          <a:effectLst>
            <a:softEdge rad="31750"/>
          </a:effectLst>
        </p:spPr>
      </p:pic>
    </p:spTree>
    <p:extLst>
      <p:ext uri="{BB962C8B-B14F-4D97-AF65-F5344CB8AC3E}">
        <p14:creationId xmlns:p14="http://schemas.microsoft.com/office/powerpoint/2010/main" val="37451470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TextBox 28">
            <a:extLst>
              <a:ext uri="{FF2B5EF4-FFF2-40B4-BE49-F238E27FC236}">
                <a16:creationId xmlns="" xmlns:a16="http://schemas.microsoft.com/office/drawing/2014/main" id="{2DE50427-4CFE-489E-B119-AE16379C8160}"/>
              </a:ext>
            </a:extLst>
          </p:cNvPr>
          <p:cNvSpPr txBox="1"/>
          <p:nvPr/>
        </p:nvSpPr>
        <p:spPr>
          <a:xfrm>
            <a:off x="473075" y="262692"/>
            <a:ext cx="11601450" cy="1846659"/>
          </a:xfrm>
          <a:prstGeom prst="rect">
            <a:avLst/>
          </a:prstGeom>
          <a:noFill/>
        </p:spPr>
        <p:txBody>
          <a:bodyPr wrap="square" lIns="0" tIns="0" rIns="0" bIns="0" rtlCol="0">
            <a:spAutoFit/>
          </a:bodyPr>
          <a:lstStyle/>
          <a:p>
            <a:pPr lvl="0"/>
            <a:r>
              <a:rPr lang="en-US" sz="1600" dirty="0" smtClean="0">
                <a:solidFill>
                  <a:schemeClr val="bg1">
                    <a:lumMod val="85000"/>
                  </a:schemeClr>
                </a:solidFill>
              </a:rPr>
              <a:t>●●●●</a:t>
            </a:r>
          </a:p>
          <a:p>
            <a:pPr lvl="0"/>
            <a:r>
              <a:rPr lang="ro-RO" sz="2600" b="1" dirty="0" smtClean="0">
                <a:solidFill>
                  <a:srgbClr val="808080"/>
                </a:solidFill>
              </a:rPr>
              <a:t>//</a:t>
            </a:r>
            <a:endParaRPr lang="en-US" sz="2600" b="1" dirty="0" smtClean="0">
              <a:solidFill>
                <a:srgbClr val="808080"/>
              </a:solidFill>
            </a:endParaRPr>
          </a:p>
          <a:p>
            <a:pPr lvl="0"/>
            <a:endParaRPr lang="en-US" sz="2600" b="1" dirty="0">
              <a:solidFill>
                <a:srgbClr val="0070C0"/>
              </a:solidFill>
            </a:endParaRPr>
          </a:p>
          <a:p>
            <a:pPr lvl="0"/>
            <a:endParaRPr lang="en-US" sz="2600" b="1" dirty="0" smtClean="0">
              <a:solidFill>
                <a:srgbClr val="0070C0"/>
              </a:solidFill>
            </a:endParaRPr>
          </a:p>
          <a:p>
            <a:pPr lvl="0"/>
            <a:r>
              <a:rPr lang="en-US" sz="2600" i="1" dirty="0" smtClean="0">
                <a:solidFill>
                  <a:srgbClr val="808080"/>
                </a:solidFill>
              </a:rPr>
              <a:t>Thank you for your Attention.</a:t>
            </a:r>
            <a:endParaRPr lang="en-US" sz="2600" dirty="0" smtClean="0">
              <a:solidFill>
                <a:srgbClr val="808080"/>
              </a:solidFill>
            </a:endParaRPr>
          </a:p>
        </p:txBody>
      </p:sp>
    </p:spTree>
    <p:extLst>
      <p:ext uri="{BB962C8B-B14F-4D97-AF65-F5344CB8AC3E}">
        <p14:creationId xmlns:p14="http://schemas.microsoft.com/office/powerpoint/2010/main" val="388720857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PP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B1">
      <a:srgbClr val="1F4671"/>
    </a:custClr>
    <a:custClr name="B2">
      <a:srgbClr val="18587A"/>
    </a:custClr>
    <a:custClr name="B3">
      <a:srgbClr val="376C8A"/>
    </a:custClr>
    <a:custClr name="B4">
      <a:srgbClr val="1177AA"/>
    </a:custClr>
    <a:custClr name="B5">
      <a:srgbClr val="0184A4"/>
    </a:custClr>
    <a:custClr name="B6">
      <a:srgbClr val="427272"/>
    </a:custClr>
    <a:custClr name="B7">
      <a:srgbClr val="10828C"/>
    </a:custClr>
    <a:custClr name="B8">
      <a:srgbClr val="278C9B"/>
    </a:custClr>
    <a:custClr name="B9">
      <a:srgbClr val="0293AB"/>
    </a:custClr>
    <a:custClr name="B10">
      <a:srgbClr val="638CAE"/>
    </a:custClr>
    <a:custClr name="B11">
      <a:srgbClr val="2A79FF"/>
    </a:custClr>
    <a:custClr name="B12">
      <a:srgbClr val="017ABD"/>
    </a:custClr>
    <a:custClr name="B13">
      <a:srgbClr val="0A98E5"/>
    </a:custClr>
    <a:custClr name="B14">
      <a:srgbClr val="495661"/>
    </a:custClr>
    <a:custClr name="B15">
      <a:srgbClr val="017BBC"/>
    </a:custClr>
    <a:custClr name="B16">
      <a:srgbClr val="C3CFDE"/>
    </a:custClr>
    <a:custClr name="B17">
      <a:srgbClr val="03A0ED"/>
    </a:custClr>
    <a:custClr name="B18">
      <a:srgbClr val="14A2C2"/>
    </a:custClr>
    <a:custClr name="B19">
      <a:srgbClr val="5DB3CF"/>
    </a:custClr>
    <a:custClr name="B20">
      <a:srgbClr val="3AC2D7"/>
    </a:custClr>
    <a:custClr name="B21">
      <a:srgbClr val="04A69F"/>
    </a:custClr>
    <a:custClr name="B22">
      <a:srgbClr val="019AA5"/>
    </a:custClr>
    <a:custClr name="B23">
      <a:srgbClr val="1698B3"/>
    </a:custClr>
    <a:custClr name="B24">
      <a:srgbClr val="368BB4"/>
    </a:custClr>
    <a:custClr name="B25">
      <a:srgbClr val="4477A4"/>
    </a:custClr>
    <a:custClr name="B26">
      <a:srgbClr val="576FAF"/>
    </a:custClr>
    <a:custClr name="B27">
      <a:srgbClr val="8BC8DD"/>
    </a:custClr>
    <a:custClr name="B28">
      <a:srgbClr val="24768E"/>
    </a:custClr>
    <a:custClr name="B29">
      <a:srgbClr val="303841"/>
    </a:custClr>
    <a:custClr name="B30">
      <a:srgbClr val="2E4750"/>
    </a:custClr>
    <a:custClr name="G1">
      <a:srgbClr val="017FAB"/>
    </a:custClr>
    <a:custClr name="G2">
      <a:srgbClr val="019501"/>
    </a:custClr>
    <a:custClr name="G3">
      <a:srgbClr val="01B29C"/>
    </a:custClr>
    <a:custClr name="G4">
      <a:srgbClr val="78BB43"/>
    </a:custClr>
    <a:custClr name="G5">
      <a:srgbClr val="A2B827"/>
    </a:custClr>
    <a:custClr name="G6">
      <a:srgbClr val="BBC737"/>
    </a:custClr>
    <a:custClr name="G7">
      <a:srgbClr val="CED937"/>
    </a:custClr>
    <a:custClr name="G8">
      <a:srgbClr val="F2D9BB"/>
    </a:custClr>
    <a:custClr name="G9">
      <a:srgbClr val="90A6B1"/>
    </a:custClr>
    <a:custClr name="G10">
      <a:srgbClr val="808080"/>
    </a:custClr>
    <a:custClr name="R1">
      <a:srgbClr val="7B3C59"/>
    </a:custClr>
    <a:custClr name="R2">
      <a:srgbClr val="B1483C"/>
    </a:custClr>
    <a:custClr name="R3">
      <a:srgbClr val="ED022E"/>
    </a:custClr>
    <a:custClr name="R4">
      <a:srgbClr val="EF3E2E"/>
    </a:custClr>
    <a:custClr name="R5">
      <a:srgbClr val="EC5B6D"/>
    </a:custClr>
    <a:custClr name="R6">
      <a:srgbClr val="FF6057"/>
    </a:custClr>
    <a:custClr name="R7">
      <a:srgbClr val="E64B30"/>
    </a:custClr>
    <a:custClr name="R8">
      <a:srgbClr val="F97301"/>
    </a:custClr>
    <a:custClr name="R9">
      <a:srgbClr val="F7931D"/>
    </a:custClr>
    <a:custClr name="R10">
      <a:srgbClr val="F6C90E"/>
    </a:custClr>
  </a:custClrLst>
  <a:extLst>
    <a:ext uri="{05A4C25C-085E-4340-85A3-A5531E510DB2}">
      <thm15:themeFamily xmlns:thm15="http://schemas.microsoft.com/office/thememl/2012/main" name="ThemePPW" id="{C4909F70-F5CB-4A1B-AD75-A198B66B2F21}" vid="{95B4A394-1F3B-40E4-AAB4-633D20128E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ThemePPW</Template>
  <TotalTime>6016</TotalTime>
  <Words>1374</Words>
  <Application>Microsoft Office PowerPoint</Application>
  <PresentationFormat>Widescreen</PresentationFormat>
  <Paragraphs>175</Paragraphs>
  <Slides>16</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Arial</vt:lpstr>
      <vt:lpstr>Calibri</vt:lpstr>
      <vt:lpstr>Calibri Light</vt:lpstr>
      <vt:lpstr>Helvetica Neue Medium</vt:lpstr>
      <vt:lpstr>Times New Roman</vt:lpstr>
      <vt:lpstr>Wingdings</vt:lpstr>
      <vt:lpstr>ThemePPW</vt:lpstr>
      <vt:lpstr>CorelDRAW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Technical Assistance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Valentin Toncoglaz</dc:creator>
  <cp:lastModifiedBy>Tatiana Nirca</cp:lastModifiedBy>
  <cp:revision>765</cp:revision>
  <dcterms:created xsi:type="dcterms:W3CDTF">2015-07-20T13:16:27Z</dcterms:created>
  <dcterms:modified xsi:type="dcterms:W3CDTF">2023-03-14T18:40:25Z</dcterms:modified>
</cp:coreProperties>
</file>