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4.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5.xml" ContentType="application/vnd.openxmlformats-officedocument.them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6.xml" ContentType="application/vnd.openxmlformats-officedocument.theme+xml"/>
  <Override PartName="/ppt/slideLayouts/slideLayout14.xml" ContentType="application/vnd.openxmlformats-officedocument.presentationml.slideLayout+xml"/>
  <Override PartName="/ppt/theme/theme7.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8.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9.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10.xml" ContentType="application/vnd.openxmlformats-officedocument.theme+xml"/>
  <Override PartName="/ppt/slideLayouts/slideLayout25.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heme/theme1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5197" r:id="rId4"/>
    <p:sldMasterId id="2147485308" r:id="rId5"/>
    <p:sldMasterId id="2147485265" r:id="rId6"/>
    <p:sldMasterId id="2147485268" r:id="rId7"/>
    <p:sldMasterId id="2147485273" r:id="rId8"/>
    <p:sldMasterId id="2147485303" r:id="rId9"/>
    <p:sldMasterId id="2147485297" r:id="rId10"/>
    <p:sldMasterId id="2147485288" r:id="rId11"/>
    <p:sldMasterId id="2147485281" r:id="rId12"/>
    <p:sldMasterId id="2147485206" r:id="rId13"/>
    <p:sldMasterId id="2147485242" r:id="rId14"/>
  </p:sldMasterIdLst>
  <p:notesMasterIdLst>
    <p:notesMasterId r:id="rId24"/>
  </p:notesMasterIdLst>
  <p:handoutMasterIdLst>
    <p:handoutMasterId r:id="rId25"/>
  </p:handoutMasterIdLst>
  <p:sldIdLst>
    <p:sldId id="256" r:id="rId15"/>
    <p:sldId id="274" r:id="rId16"/>
    <p:sldId id="260" r:id="rId17"/>
    <p:sldId id="261" r:id="rId18"/>
    <p:sldId id="269" r:id="rId19"/>
    <p:sldId id="270" r:id="rId20"/>
    <p:sldId id="271" r:id="rId21"/>
    <p:sldId id="272" r:id="rId22"/>
    <p:sldId id="268" r:id="rId23"/>
  </p:sldIdLst>
  <p:sldSz cx="9144000" cy="6858000" type="screen4x3"/>
  <p:notesSz cx="7010400" cy="9296400"/>
  <p:defaultTextStyle>
    <a:defPPr>
      <a:defRPr lang="en-US"/>
    </a:defPPr>
    <a:lvl1pPr algn="l" rtl="0" fontAlgn="base">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Arial" panose="020B0604020202020204" pitchFamily="34" charset="0"/>
      </a:defRPr>
    </a:lvl1pPr>
    <a:lvl2pPr marL="457200" algn="l" rtl="0" fontAlgn="base">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Arial" panose="020B0604020202020204" pitchFamily="34" charset="0"/>
      </a:defRPr>
    </a:lvl2pPr>
    <a:lvl3pPr marL="914400" algn="l" rtl="0" fontAlgn="base">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Arial" panose="020B0604020202020204" pitchFamily="34" charset="0"/>
      </a:defRPr>
    </a:lvl3pPr>
    <a:lvl4pPr marL="1371600" algn="l" rtl="0" fontAlgn="base">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Arial" panose="020B0604020202020204" pitchFamily="34" charset="0"/>
      </a:defRPr>
    </a:lvl4pPr>
    <a:lvl5pPr marL="1828800" algn="l" rtl="0" fontAlgn="base">
      <a:spcBef>
        <a:spcPct val="0"/>
      </a:spcBef>
      <a:spcAft>
        <a:spcPct val="0"/>
      </a:spcAft>
      <a:defRPr sz="1600" b="1" kern="1200">
        <a:solidFill>
          <a:schemeClr val="tx1"/>
        </a:solidFill>
        <a:latin typeface="Trebuchet MS" panose="020B0603020202020204" pitchFamily="34" charset="0"/>
        <a:ea typeface="MS PGothic" panose="020B0600070205080204" pitchFamily="34" charset="-128"/>
        <a:cs typeface="Arial" panose="020B0604020202020204" pitchFamily="34" charset="0"/>
      </a:defRPr>
    </a:lvl5pPr>
    <a:lvl6pPr marL="2286000" algn="l" defTabSz="914400" rtl="0" eaLnBrk="1" latinLnBrk="0" hangingPunct="1">
      <a:defRPr sz="1600" b="1" kern="1200">
        <a:solidFill>
          <a:schemeClr val="tx1"/>
        </a:solidFill>
        <a:latin typeface="Trebuchet MS" panose="020B0603020202020204" pitchFamily="34" charset="0"/>
        <a:ea typeface="MS PGothic" panose="020B0600070205080204" pitchFamily="34" charset="-128"/>
        <a:cs typeface="Arial" panose="020B0604020202020204" pitchFamily="34" charset="0"/>
      </a:defRPr>
    </a:lvl6pPr>
    <a:lvl7pPr marL="2743200" algn="l" defTabSz="914400" rtl="0" eaLnBrk="1" latinLnBrk="0" hangingPunct="1">
      <a:defRPr sz="1600" b="1" kern="1200">
        <a:solidFill>
          <a:schemeClr val="tx1"/>
        </a:solidFill>
        <a:latin typeface="Trebuchet MS" panose="020B0603020202020204" pitchFamily="34" charset="0"/>
        <a:ea typeface="MS PGothic" panose="020B0600070205080204" pitchFamily="34" charset="-128"/>
        <a:cs typeface="Arial" panose="020B0604020202020204" pitchFamily="34" charset="0"/>
      </a:defRPr>
    </a:lvl7pPr>
    <a:lvl8pPr marL="3200400" algn="l" defTabSz="914400" rtl="0" eaLnBrk="1" latinLnBrk="0" hangingPunct="1">
      <a:defRPr sz="1600" b="1" kern="1200">
        <a:solidFill>
          <a:schemeClr val="tx1"/>
        </a:solidFill>
        <a:latin typeface="Trebuchet MS" panose="020B0603020202020204" pitchFamily="34" charset="0"/>
        <a:ea typeface="MS PGothic" panose="020B0600070205080204" pitchFamily="34" charset="-128"/>
        <a:cs typeface="Arial" panose="020B0604020202020204" pitchFamily="34" charset="0"/>
      </a:defRPr>
    </a:lvl8pPr>
    <a:lvl9pPr marL="3657600" algn="l" defTabSz="914400" rtl="0" eaLnBrk="1" latinLnBrk="0" hangingPunct="1">
      <a:defRPr sz="1600" b="1" kern="1200">
        <a:solidFill>
          <a:schemeClr val="tx1"/>
        </a:solidFill>
        <a:latin typeface="Trebuchet MS" panose="020B0603020202020204" pitchFamily="34" charset="0"/>
        <a:ea typeface="MS PGothic" panose="020B0600070205080204" pitchFamily="34" charset="-128"/>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D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0085" autoAdjust="0"/>
  </p:normalViewPr>
  <p:slideViewPr>
    <p:cSldViewPr snapToGrid="0" snapToObjects="1">
      <p:cViewPr varScale="1">
        <p:scale>
          <a:sx n="40" d="100"/>
          <a:sy n="40" d="100"/>
        </p:scale>
        <p:origin x="1992" y="32"/>
      </p:cViewPr>
      <p:guideLst>
        <p:guide orient="horz" pos="2160"/>
        <p:guide pos="2880"/>
      </p:guideLst>
    </p:cSldViewPr>
  </p:slideViewPr>
  <p:notesTextViewPr>
    <p:cViewPr>
      <p:scale>
        <a:sx n="1" d="1"/>
        <a:sy n="1" d="1"/>
      </p:scale>
      <p:origin x="0" y="0"/>
    </p:cViewPr>
  </p:notesTextViewPr>
  <p:notesViewPr>
    <p:cSldViewPr snapToGrid="0" snapToObjects="1">
      <p:cViewPr varScale="1">
        <p:scale>
          <a:sx n="43" d="100"/>
          <a:sy n="43" d="100"/>
        </p:scale>
        <p:origin x="2784" y="-4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Master" Target="slideMasters/slideMaster10.xml"/><Relationship Id="rId18" Type="http://schemas.openxmlformats.org/officeDocument/2006/relationships/slide" Target="slides/slide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7.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2.xml"/><Relationship Id="rId20" Type="http://schemas.openxmlformats.org/officeDocument/2006/relationships/slide" Target="slides/slide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theme" Target="theme/theme1.xml"/><Relationship Id="rId10" Type="http://schemas.openxmlformats.org/officeDocument/2006/relationships/slideMaster" Target="slideMasters/slideMaster7.xml"/><Relationship Id="rId19" Type="http://schemas.openxmlformats.org/officeDocument/2006/relationships/slide" Target="slides/slide5.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olane Konar-Leacy" userId="6b50fe32-3871-4cf9-a230-a312bd048c41" providerId="ADAL" clId="{AE59244E-C6D3-45A7-BF82-10BB9907DB1B}"/>
    <pc:docChg chg="undo custSel modSld">
      <pc:chgData name="Violane Konar-Leacy" userId="6b50fe32-3871-4cf9-a230-a312bd048c41" providerId="ADAL" clId="{AE59244E-C6D3-45A7-BF82-10BB9907DB1B}" dt="2023-12-07T07:02:51.053" v="106" actId="20577"/>
      <pc:docMkLst>
        <pc:docMk/>
      </pc:docMkLst>
      <pc:sldChg chg="delSp modSp mod">
        <pc:chgData name="Violane Konar-Leacy" userId="6b50fe32-3871-4cf9-a230-a312bd048c41" providerId="ADAL" clId="{AE59244E-C6D3-45A7-BF82-10BB9907DB1B}" dt="2023-12-07T07:00:37.997" v="105" actId="20577"/>
        <pc:sldMkLst>
          <pc:docMk/>
          <pc:sldMk cId="0" sldId="256"/>
        </pc:sldMkLst>
        <pc:spChg chg="mod">
          <ac:chgData name="Violane Konar-Leacy" userId="6b50fe32-3871-4cf9-a230-a312bd048c41" providerId="ADAL" clId="{AE59244E-C6D3-45A7-BF82-10BB9907DB1B}" dt="2023-12-07T07:00:37.997" v="105" actId="20577"/>
          <ac:spMkLst>
            <pc:docMk/>
            <pc:sldMk cId="0" sldId="256"/>
            <ac:spMk id="3" creationId="{803F4FD5-3B66-4B6A-87BA-E8DEDEE0A7ED}"/>
          </ac:spMkLst>
        </pc:spChg>
        <pc:spChg chg="del">
          <ac:chgData name="Violane Konar-Leacy" userId="6b50fe32-3871-4cf9-a230-a312bd048c41" providerId="ADAL" clId="{AE59244E-C6D3-45A7-BF82-10BB9907DB1B}" dt="2023-12-07T06:59:04.216" v="0" actId="478"/>
          <ac:spMkLst>
            <pc:docMk/>
            <pc:sldMk cId="0" sldId="256"/>
            <ac:spMk id="4" creationId="{00000000-0000-0000-0000-000000000000}"/>
          </ac:spMkLst>
        </pc:spChg>
        <pc:spChg chg="mod">
          <ac:chgData name="Violane Konar-Leacy" userId="6b50fe32-3871-4cf9-a230-a312bd048c41" providerId="ADAL" clId="{AE59244E-C6D3-45A7-BF82-10BB9907DB1B}" dt="2023-12-07T06:59:35.883" v="2" actId="27636"/>
          <ac:spMkLst>
            <pc:docMk/>
            <pc:sldMk cId="0" sldId="256"/>
            <ac:spMk id="24579" creationId="{C6DE852D-E4E9-4F10-83F9-7D4C14296A2F}"/>
          </ac:spMkLst>
        </pc:spChg>
        <pc:spChg chg="mod">
          <ac:chgData name="Violane Konar-Leacy" userId="6b50fe32-3871-4cf9-a230-a312bd048c41" providerId="ADAL" clId="{AE59244E-C6D3-45A7-BF82-10BB9907DB1B}" dt="2023-12-07T07:00:09.235" v="51" actId="20577"/>
          <ac:spMkLst>
            <pc:docMk/>
            <pc:sldMk cId="0" sldId="256"/>
            <ac:spMk id="24580" creationId="{025E90EB-E413-4986-BE49-18208C7E9A5B}"/>
          </ac:spMkLst>
        </pc:spChg>
      </pc:sldChg>
      <pc:sldChg chg="modSp mod">
        <pc:chgData name="Violane Konar-Leacy" userId="6b50fe32-3871-4cf9-a230-a312bd048c41" providerId="ADAL" clId="{AE59244E-C6D3-45A7-BF82-10BB9907DB1B}" dt="2023-12-07T07:02:51.053" v="106" actId="20577"/>
        <pc:sldMkLst>
          <pc:docMk/>
          <pc:sldMk cId="4126413181" sldId="274"/>
        </pc:sldMkLst>
        <pc:spChg chg="mod">
          <ac:chgData name="Violane Konar-Leacy" userId="6b50fe32-3871-4cf9-a230-a312bd048c41" providerId="ADAL" clId="{AE59244E-C6D3-45A7-BF82-10BB9907DB1B}" dt="2023-12-07T07:02:51.053" v="106" actId="20577"/>
          <ac:spMkLst>
            <pc:docMk/>
            <pc:sldMk cId="4126413181" sldId="274"/>
            <ac:spMk id="15"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1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3B2E0E98-E520-4610-BF04-58CBC597925E}"/>
              </a:ext>
            </a:extLst>
          </p:cNvPr>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atin typeface="Trebuchet MS" pitchFamily="34" charset="0"/>
                <a:ea typeface="+mn-ea"/>
                <a:cs typeface="Times New Roman" pitchFamily="18" charset="0"/>
              </a:defRPr>
            </a:lvl1pPr>
          </a:lstStyle>
          <a:p>
            <a:pPr>
              <a:defRPr/>
            </a:pPr>
            <a:endParaRPr lang="en-US"/>
          </a:p>
        </p:txBody>
      </p:sp>
      <p:sp>
        <p:nvSpPr>
          <p:cNvPr id="3" name="Date Placeholder 2">
            <a:extLst>
              <a:ext uri="{FF2B5EF4-FFF2-40B4-BE49-F238E27FC236}">
                <a16:creationId xmlns:a16="http://schemas.microsoft.com/office/drawing/2014/main" id="{8AA6AC5A-2FC2-40AF-B26B-5EB9E7EFCC98}"/>
              </a:ext>
            </a:extLst>
          </p:cNvPr>
          <p:cNvSpPr>
            <a:spLocks noGrp="1"/>
          </p:cNvSpPr>
          <p:nvPr>
            <p:ph type="dt" sz="quarter" idx="1"/>
          </p:nvPr>
        </p:nvSpPr>
        <p:spPr>
          <a:xfrm>
            <a:off x="3970338" y="0"/>
            <a:ext cx="3038475" cy="465138"/>
          </a:xfrm>
          <a:prstGeom prst="rect">
            <a:avLst/>
          </a:prstGeom>
        </p:spPr>
        <p:txBody>
          <a:bodyPr vert="horz" lIns="91440" tIns="45720" rIns="91440" bIns="45720" rtlCol="0"/>
          <a:lstStyle>
            <a:lvl1pPr algn="r">
              <a:defRPr sz="1200">
                <a:latin typeface="Trebuchet MS" pitchFamily="34" charset="0"/>
                <a:ea typeface="+mn-ea"/>
                <a:cs typeface="Times New Roman" pitchFamily="18" charset="0"/>
              </a:defRPr>
            </a:lvl1pPr>
          </a:lstStyle>
          <a:p>
            <a:pPr>
              <a:defRPr/>
            </a:pPr>
            <a:fld id="{25A1EF63-4240-4F0D-9BBE-548D6068AE8C}" type="datetimeFigureOut">
              <a:rPr lang="en-US"/>
              <a:pPr>
                <a:defRPr/>
              </a:pPr>
              <a:t>12/7/2023</a:t>
            </a:fld>
            <a:endParaRPr lang="en-US"/>
          </a:p>
        </p:txBody>
      </p:sp>
      <p:sp>
        <p:nvSpPr>
          <p:cNvPr id="4" name="Footer Placeholder 3">
            <a:extLst>
              <a:ext uri="{FF2B5EF4-FFF2-40B4-BE49-F238E27FC236}">
                <a16:creationId xmlns:a16="http://schemas.microsoft.com/office/drawing/2014/main" id="{5EB1F6B2-E77E-43F2-864C-846E821A95B0}"/>
              </a:ext>
            </a:extLst>
          </p:cNvPr>
          <p:cNvSpPr>
            <a:spLocks noGrp="1"/>
          </p:cNvSpPr>
          <p:nvPr>
            <p:ph type="ftr" sz="quarter" idx="2"/>
          </p:nvPr>
        </p:nvSpPr>
        <p:spPr>
          <a:xfrm>
            <a:off x="0" y="8829675"/>
            <a:ext cx="3038475" cy="465138"/>
          </a:xfrm>
          <a:prstGeom prst="rect">
            <a:avLst/>
          </a:prstGeom>
        </p:spPr>
        <p:txBody>
          <a:bodyPr vert="horz" lIns="91440" tIns="45720" rIns="91440" bIns="45720" rtlCol="0" anchor="b"/>
          <a:lstStyle>
            <a:lvl1pPr algn="l">
              <a:defRPr sz="1200">
                <a:latin typeface="Trebuchet MS" pitchFamily="34" charset="0"/>
                <a:ea typeface="+mn-ea"/>
                <a:cs typeface="Times New Roman" pitchFamily="18" charset="0"/>
              </a:defRPr>
            </a:lvl1pPr>
          </a:lstStyle>
          <a:p>
            <a:pPr>
              <a:defRPr/>
            </a:pPr>
            <a:endParaRPr lang="en-US"/>
          </a:p>
        </p:txBody>
      </p:sp>
      <p:sp>
        <p:nvSpPr>
          <p:cNvPr id="5" name="Slide Number Placeholder 4">
            <a:extLst>
              <a:ext uri="{FF2B5EF4-FFF2-40B4-BE49-F238E27FC236}">
                <a16:creationId xmlns:a16="http://schemas.microsoft.com/office/drawing/2014/main" id="{98A601A1-D919-49CC-B0DC-FFE37CE80C6F}"/>
              </a:ext>
            </a:extLst>
          </p:cNvPr>
          <p:cNvSpPr>
            <a:spLocks noGrp="1"/>
          </p:cNvSpPr>
          <p:nvPr>
            <p:ph type="sldNum" sz="quarter" idx="3"/>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a:defRPr sz="1200">
                <a:cs typeface="Times New Roman" panose="02020603050405020304" pitchFamily="18" charset="0"/>
              </a:defRPr>
            </a:lvl1pPr>
          </a:lstStyle>
          <a:p>
            <a:fld id="{443B2826-59D3-4C4C-844F-88D8845C6753}"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AAA20BED-CB6B-4541-B417-3290272E4B98}"/>
              </a:ext>
            </a:extLst>
          </p:cNvPr>
          <p:cNvSpPr>
            <a:spLocks noGrp="1"/>
          </p:cNvSpPr>
          <p:nvPr>
            <p:ph type="hdr" sz="quarter"/>
          </p:nvPr>
        </p:nvSpPr>
        <p:spPr>
          <a:xfrm>
            <a:off x="0" y="0"/>
            <a:ext cx="3038475" cy="465138"/>
          </a:xfrm>
          <a:prstGeom prst="rect">
            <a:avLst/>
          </a:prstGeom>
        </p:spPr>
        <p:txBody>
          <a:bodyPr vert="horz" lIns="91440" tIns="45720" rIns="91440" bIns="45720" rtlCol="0"/>
          <a:lstStyle>
            <a:lvl1pPr algn="l">
              <a:defRPr sz="1200">
                <a:latin typeface="Trebuchet MS" pitchFamily="34" charset="0"/>
                <a:ea typeface="+mn-ea"/>
                <a:cs typeface="Times New Roman" pitchFamily="18" charset="0"/>
              </a:defRPr>
            </a:lvl1pPr>
          </a:lstStyle>
          <a:p>
            <a:pPr>
              <a:defRPr/>
            </a:pPr>
            <a:endParaRPr lang="en-US"/>
          </a:p>
        </p:txBody>
      </p:sp>
      <p:sp>
        <p:nvSpPr>
          <p:cNvPr id="3" name="Date Placeholder 2">
            <a:extLst>
              <a:ext uri="{FF2B5EF4-FFF2-40B4-BE49-F238E27FC236}">
                <a16:creationId xmlns:a16="http://schemas.microsoft.com/office/drawing/2014/main" id="{4B54C778-D53A-478A-87AD-E75A97733A87}"/>
              </a:ext>
            </a:extLst>
          </p:cNvPr>
          <p:cNvSpPr>
            <a:spLocks noGrp="1"/>
          </p:cNvSpPr>
          <p:nvPr>
            <p:ph type="dt" idx="1"/>
          </p:nvPr>
        </p:nvSpPr>
        <p:spPr>
          <a:xfrm>
            <a:off x="3970338" y="0"/>
            <a:ext cx="3038475" cy="465138"/>
          </a:xfrm>
          <a:prstGeom prst="rect">
            <a:avLst/>
          </a:prstGeom>
        </p:spPr>
        <p:txBody>
          <a:bodyPr vert="horz" lIns="91440" tIns="45720" rIns="91440" bIns="45720" rtlCol="0"/>
          <a:lstStyle>
            <a:lvl1pPr algn="r">
              <a:defRPr sz="1200">
                <a:latin typeface="Trebuchet MS" pitchFamily="34" charset="0"/>
                <a:ea typeface="+mn-ea"/>
                <a:cs typeface="Times New Roman" pitchFamily="18" charset="0"/>
              </a:defRPr>
            </a:lvl1pPr>
          </a:lstStyle>
          <a:p>
            <a:pPr>
              <a:defRPr/>
            </a:pPr>
            <a:fld id="{66A908D0-DC8B-45B1-845A-E2A5AC5F8D26}" type="datetimeFigureOut">
              <a:rPr lang="en-US"/>
              <a:pPr>
                <a:defRPr/>
              </a:pPr>
              <a:t>12/7/2023</a:t>
            </a:fld>
            <a:endParaRPr lang="en-US"/>
          </a:p>
        </p:txBody>
      </p:sp>
      <p:sp>
        <p:nvSpPr>
          <p:cNvPr id="4" name="Slide Image Placeholder 3">
            <a:extLst>
              <a:ext uri="{FF2B5EF4-FFF2-40B4-BE49-F238E27FC236}">
                <a16:creationId xmlns:a16="http://schemas.microsoft.com/office/drawing/2014/main" id="{B18667ED-3E3A-4858-83A9-AFA5C335B400}"/>
              </a:ext>
            </a:extLst>
          </p:cNvPr>
          <p:cNvSpPr>
            <a:spLocks noGrp="1" noRot="1" noChangeAspect="1"/>
          </p:cNvSpPr>
          <p:nvPr>
            <p:ph type="sldImg" idx="2"/>
          </p:nvPr>
        </p:nvSpPr>
        <p:spPr>
          <a:xfrm>
            <a:off x="1181100" y="696913"/>
            <a:ext cx="4648200" cy="348615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55992CD1-226D-47F6-A9D0-B13C18C2A985}"/>
              </a:ext>
            </a:extLst>
          </p:cNvPr>
          <p:cNvSpPr>
            <a:spLocks noGrp="1"/>
          </p:cNvSpPr>
          <p:nvPr>
            <p:ph type="body" sz="quarter" idx="3"/>
          </p:nvPr>
        </p:nvSpPr>
        <p:spPr>
          <a:xfrm>
            <a:off x="701675" y="4416425"/>
            <a:ext cx="5607050" cy="4183063"/>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93CAC903-5FF4-45D4-87A9-4E2753CFD6B4}"/>
              </a:ext>
            </a:extLst>
          </p:cNvPr>
          <p:cNvSpPr>
            <a:spLocks noGrp="1"/>
          </p:cNvSpPr>
          <p:nvPr>
            <p:ph type="ftr" sz="quarter" idx="4"/>
          </p:nvPr>
        </p:nvSpPr>
        <p:spPr>
          <a:xfrm>
            <a:off x="0" y="8829675"/>
            <a:ext cx="3038475" cy="465138"/>
          </a:xfrm>
          <a:prstGeom prst="rect">
            <a:avLst/>
          </a:prstGeom>
        </p:spPr>
        <p:txBody>
          <a:bodyPr vert="horz" lIns="91440" tIns="45720" rIns="91440" bIns="45720" rtlCol="0" anchor="b"/>
          <a:lstStyle>
            <a:lvl1pPr algn="l">
              <a:defRPr sz="1200">
                <a:latin typeface="Trebuchet MS" pitchFamily="34" charset="0"/>
                <a:ea typeface="+mn-ea"/>
                <a:cs typeface="Times New Roman" pitchFamily="18" charset="0"/>
              </a:defRPr>
            </a:lvl1pPr>
          </a:lstStyle>
          <a:p>
            <a:pPr>
              <a:defRPr/>
            </a:pPr>
            <a:endParaRPr lang="en-US"/>
          </a:p>
        </p:txBody>
      </p:sp>
      <p:sp>
        <p:nvSpPr>
          <p:cNvPr id="7" name="Slide Number Placeholder 6">
            <a:extLst>
              <a:ext uri="{FF2B5EF4-FFF2-40B4-BE49-F238E27FC236}">
                <a16:creationId xmlns:a16="http://schemas.microsoft.com/office/drawing/2014/main" id="{68B74795-22BC-4DA4-BAD5-CFD343E98E97}"/>
              </a:ext>
            </a:extLst>
          </p:cNvPr>
          <p:cNvSpPr>
            <a:spLocks noGrp="1"/>
          </p:cNvSpPr>
          <p:nvPr>
            <p:ph type="sldNum" sz="quarter" idx="5"/>
          </p:nvPr>
        </p:nvSpPr>
        <p:spPr>
          <a:xfrm>
            <a:off x="3970338" y="8829675"/>
            <a:ext cx="3038475" cy="465138"/>
          </a:xfrm>
          <a:prstGeom prst="rect">
            <a:avLst/>
          </a:prstGeom>
        </p:spPr>
        <p:txBody>
          <a:bodyPr vert="horz" wrap="square" lIns="91440" tIns="45720" rIns="91440" bIns="45720" numCol="1" anchor="b" anchorCtr="0" compatLnSpc="1">
            <a:prstTxWarp prst="textNoShape">
              <a:avLst/>
            </a:prstTxWarp>
          </a:bodyPr>
          <a:lstStyle>
            <a:lvl1pPr algn="r">
              <a:defRPr sz="1200">
                <a:cs typeface="Times New Roman" panose="02020603050405020304" pitchFamily="18" charset="0"/>
              </a:defRPr>
            </a:lvl1pPr>
          </a:lstStyle>
          <a:p>
            <a:fld id="{C7DD2AB9-0314-4C30-B864-874F416E6756}" type="slidenum">
              <a:rPr lang="en-US" altLang="en-US"/>
              <a:pPr/>
              <a:t>‹#›</a:t>
            </a:fld>
            <a:endParaRPr lang="en-US" altLang="en-US"/>
          </a:p>
        </p:txBody>
      </p:sp>
    </p:spTree>
    <p:extLst>
      <p:ext uri="{BB962C8B-B14F-4D97-AF65-F5344CB8AC3E}">
        <p14:creationId xmlns:p14="http://schemas.microsoft.com/office/powerpoint/2010/main" val="2491272304"/>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MS PGothic" pitchFamily="34" charset="-128"/>
        <a:cs typeface="ＭＳ Ｐゴシック" charset="0"/>
      </a:defRPr>
    </a:lvl1pPr>
    <a:lvl2pPr marL="4572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MS PGothic"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7DD2AB9-0314-4C30-B864-874F416E6756}" type="slidenum">
              <a:rPr lang="en-US" altLang="en-US" smtClean="0"/>
              <a:pPr/>
              <a:t>0</a:t>
            </a:fld>
            <a:endParaRPr lang="en-US" altLang="en-US"/>
          </a:p>
        </p:txBody>
      </p:sp>
    </p:spTree>
    <p:extLst>
      <p:ext uri="{BB962C8B-B14F-4D97-AF65-F5344CB8AC3E}">
        <p14:creationId xmlns:p14="http://schemas.microsoft.com/office/powerpoint/2010/main" val="27005628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81100" y="696913"/>
            <a:ext cx="4648200" cy="3486150"/>
          </a:xfrm>
        </p:spPr>
      </p:sp>
      <p:sp>
        <p:nvSpPr>
          <p:cNvPr id="3" name="Notes Placeholder 2"/>
          <p:cNvSpPr>
            <a:spLocks noGrp="1"/>
          </p:cNvSpPr>
          <p:nvPr>
            <p:ph type="body" idx="1"/>
          </p:nvPr>
        </p:nvSpPr>
        <p:spPr/>
        <p:txBody>
          <a:bodyPr/>
          <a:lstStyle/>
          <a:p>
            <a:pPr defTabSz="465887" eaLnBrk="1" fontAlgn="auto" hangingPunct="1">
              <a:spcBef>
                <a:spcPts val="0"/>
              </a:spcBef>
              <a:spcAft>
                <a:spcPts val="0"/>
              </a:spcAft>
            </a:pPr>
            <a:r>
              <a:rPr lang="en-US" i="1" dirty="0">
                <a:ea typeface="+mn-ea"/>
                <a:cs typeface="+mn-cs"/>
              </a:rPr>
              <a:t>The Western Balkans Trade Facilitation Support Project II (TFSP II)</a:t>
            </a:r>
            <a:r>
              <a:rPr lang="en-US" dirty="0">
                <a:effectLst/>
              </a:rPr>
              <a:t> </a:t>
            </a:r>
            <a:r>
              <a:rPr lang="en-GB" dirty="0">
                <a:ea typeface="+mn-ea"/>
                <a:cs typeface="+mn-cs"/>
              </a:rPr>
              <a:t>provides support to the streamlining and harmonization of trade procedures in order to make the process of moving goods across the region simpler, faster and more transparent. The Project provides advisory to border agencies on risk management, assists with data and process automation, provides capacity building with National Trade Facilitation Committees  and encourages the establishment of one stop and jointly operated border crossing points. </a:t>
            </a:r>
          </a:p>
          <a:p>
            <a:pPr defTabSz="465887" eaLnBrk="1" fontAlgn="auto" hangingPunct="1">
              <a:spcBef>
                <a:spcPts val="0"/>
              </a:spcBef>
              <a:spcAft>
                <a:spcPts val="0"/>
              </a:spcAft>
            </a:pPr>
            <a:endParaRPr lang="en-US" dirty="0">
              <a:ea typeface="+mn-ea"/>
              <a:cs typeface="+mn-cs"/>
            </a:endParaRPr>
          </a:p>
          <a:p>
            <a:pPr defTabSz="465887" eaLnBrk="1" fontAlgn="auto" hangingPunct="1">
              <a:spcBef>
                <a:spcPts val="0"/>
              </a:spcBef>
              <a:spcAft>
                <a:spcPts val="0"/>
              </a:spcAft>
            </a:pPr>
            <a:r>
              <a:rPr lang="en-GB" dirty="0">
                <a:ea typeface="+mn-ea"/>
                <a:cs typeface="+mn-cs"/>
              </a:rPr>
              <a:t>The establishment of one-stop border points is an objective in the 2021-2024 CEFTA action plan on a “Common Regional Market” and progress is monitored by the  EU Transport Secretariat  with USAID also promoting the concept.</a:t>
            </a:r>
          </a:p>
          <a:p>
            <a:pPr defTabSz="465887" eaLnBrk="1" fontAlgn="auto" hangingPunct="1">
              <a:spcBef>
                <a:spcPts val="0"/>
              </a:spcBef>
              <a:spcAft>
                <a:spcPts val="0"/>
              </a:spcAft>
            </a:pPr>
            <a:endParaRPr lang="en-GB" dirty="0">
              <a:ea typeface="+mn-ea"/>
              <a:cs typeface="+mn-cs"/>
            </a:endParaRPr>
          </a:p>
          <a:p>
            <a:pPr defTabSz="465887" eaLnBrk="1" fontAlgn="auto" hangingPunct="1">
              <a:spcBef>
                <a:spcPts val="0"/>
              </a:spcBef>
              <a:spcAft>
                <a:spcPts val="0"/>
              </a:spcAft>
            </a:pPr>
            <a:r>
              <a:rPr lang="en-GB" dirty="0">
                <a:ea typeface="+mn-ea"/>
                <a:cs typeface="+mn-cs"/>
              </a:rPr>
              <a:t>In conjunction with the National Governments and Border control authorities of Albania, Kosovo, Montenegro and Bosnia Herzegovina the TFSP II identified a number of BCPs where authorities were either ready to develop one stop joint controls or where joint controls had already been implemented, in order to provide assistance with their implementation or in the case of those already operating to review processes and procedures. </a:t>
            </a:r>
          </a:p>
          <a:p>
            <a:pPr defTabSz="465887" eaLnBrk="1" fontAlgn="auto" hangingPunct="1">
              <a:spcBef>
                <a:spcPts val="0"/>
              </a:spcBef>
              <a:spcAft>
                <a:spcPts val="0"/>
              </a:spcAft>
            </a:pPr>
            <a:endParaRPr lang="en-GB" dirty="0">
              <a:ea typeface="+mn-ea"/>
              <a:cs typeface="+mn-cs"/>
            </a:endParaRPr>
          </a:p>
          <a:p>
            <a:pPr defTabSz="465887" eaLnBrk="1" fontAlgn="auto" hangingPunct="1">
              <a:spcBef>
                <a:spcPts val="0"/>
              </a:spcBef>
              <a:spcAft>
                <a:spcPts val="0"/>
              </a:spcAft>
            </a:pPr>
            <a:r>
              <a:rPr lang="en-GB" dirty="0">
                <a:ea typeface="+mn-ea"/>
                <a:cs typeface="+mn-cs"/>
              </a:rPr>
              <a:t>The intention was to conduct field visits and agency consultations, develop recommendations and to provide operational and legal drafting support where requested. </a:t>
            </a:r>
          </a:p>
          <a:p>
            <a:pPr defTabSz="465887" eaLnBrk="1" fontAlgn="auto" hangingPunct="1">
              <a:spcBef>
                <a:spcPts val="0"/>
              </a:spcBef>
              <a:spcAft>
                <a:spcPts val="0"/>
              </a:spcAft>
            </a:pPr>
            <a:endParaRPr lang="en-GB" dirty="0">
              <a:ea typeface="+mn-ea"/>
              <a:cs typeface="+mn-cs"/>
            </a:endParaRPr>
          </a:p>
          <a:p>
            <a:pPr defTabSz="465887" eaLnBrk="1" fontAlgn="auto" hangingPunct="1">
              <a:spcBef>
                <a:spcPts val="0"/>
              </a:spcBef>
              <a:spcAft>
                <a:spcPts val="0"/>
              </a:spcAft>
            </a:pPr>
            <a:r>
              <a:rPr lang="en-GB" dirty="0">
                <a:ea typeface="+mn-ea"/>
                <a:cs typeface="+mn-cs"/>
              </a:rPr>
              <a:t>The reviews focused on procedures but inevitably also considered infrastructure and equipment deficiencies and challenges.</a:t>
            </a:r>
          </a:p>
          <a:p>
            <a:pPr defTabSz="465887" eaLnBrk="1" fontAlgn="auto" hangingPunct="1">
              <a:spcBef>
                <a:spcPts val="0"/>
              </a:spcBef>
              <a:spcAft>
                <a:spcPts val="0"/>
              </a:spcAft>
            </a:pPr>
            <a:endParaRPr lang="en-GB" dirty="0">
              <a:ea typeface="+mn-ea"/>
              <a:cs typeface="+mn-cs"/>
            </a:endParaRPr>
          </a:p>
          <a:p>
            <a:pPr defTabSz="465887" eaLnBrk="1" fontAlgn="auto" hangingPunct="1">
              <a:spcBef>
                <a:spcPts val="0"/>
              </a:spcBef>
              <a:spcAft>
                <a:spcPts val="0"/>
              </a:spcAft>
            </a:pPr>
            <a:r>
              <a:rPr lang="en-GB" dirty="0">
                <a:ea typeface="+mn-ea"/>
                <a:cs typeface="+mn-cs"/>
              </a:rPr>
              <a:t>Between March and June this year  - in my role as border management expert for the WBG - I visited a number of BCPs beginning with the co-located jointly operated border crossing point at </a:t>
            </a:r>
            <a:r>
              <a:rPr lang="en-GB" dirty="0" err="1">
                <a:ea typeface="+mn-ea"/>
                <a:cs typeface="+mn-cs"/>
              </a:rPr>
              <a:t>Vermice</a:t>
            </a:r>
            <a:r>
              <a:rPr lang="en-GB" dirty="0">
                <a:ea typeface="+mn-ea"/>
                <a:cs typeface="+mn-cs"/>
              </a:rPr>
              <a:t>/Morine on the busy transport corridor serving the port of Durres between Albania and Kosovo.</a:t>
            </a:r>
          </a:p>
          <a:p>
            <a:pPr defTabSz="465887" eaLnBrk="1" fontAlgn="auto" hangingPunct="1">
              <a:spcBef>
                <a:spcPts val="0"/>
              </a:spcBef>
              <a:spcAft>
                <a:spcPts val="0"/>
              </a:spcAft>
            </a:pPr>
            <a:endParaRPr lang="en-GB" dirty="0">
              <a:ea typeface="+mn-ea"/>
              <a:cs typeface="+mn-cs"/>
            </a:endParaRPr>
          </a:p>
          <a:p>
            <a:pPr defTabSz="465887" eaLnBrk="1" fontAlgn="auto" hangingPunct="1">
              <a:spcBef>
                <a:spcPts val="0"/>
              </a:spcBef>
              <a:spcAft>
                <a:spcPts val="0"/>
              </a:spcAft>
            </a:pPr>
            <a:r>
              <a:rPr lang="en-GB" dirty="0">
                <a:ea typeface="+mn-ea"/>
                <a:cs typeface="+mn-cs"/>
              </a:rPr>
              <a:t>Later in May I visited 3 more border crossing points in Montenegro and BiH.  2 X land between Montenegro and BiH at Vracenovici/ Deleusa and Ilino Brdo/ Klobuk and 1 x Rail between Montenegro and Serbia at Bjelo Polje. Each of these were in different stages of development;</a:t>
            </a:r>
          </a:p>
          <a:p>
            <a:pPr defTabSz="465887" eaLnBrk="1" fontAlgn="auto" hangingPunct="1">
              <a:spcBef>
                <a:spcPts val="0"/>
              </a:spcBef>
              <a:spcAft>
                <a:spcPts val="0"/>
              </a:spcAft>
            </a:pPr>
            <a:endParaRPr lang="en-GB" dirty="0">
              <a:ea typeface="+mn-ea"/>
              <a:cs typeface="+mn-cs"/>
            </a:endParaRPr>
          </a:p>
          <a:p>
            <a:pPr defTabSz="465887" eaLnBrk="1" fontAlgn="auto" hangingPunct="1">
              <a:spcBef>
                <a:spcPts val="0"/>
              </a:spcBef>
              <a:spcAft>
                <a:spcPts val="0"/>
              </a:spcAft>
            </a:pPr>
            <a:r>
              <a:rPr lang="en-GB" dirty="0" err="1">
                <a:ea typeface="+mn-ea"/>
                <a:cs typeface="+mn-cs"/>
              </a:rPr>
              <a:t>Vracenovic</a:t>
            </a:r>
            <a:r>
              <a:rPr lang="en-GB" dirty="0">
                <a:ea typeface="+mn-ea"/>
                <a:cs typeface="+mn-cs"/>
              </a:rPr>
              <a:t>/ Deleusa was already operating as a one stop joint BCP.</a:t>
            </a:r>
          </a:p>
          <a:p>
            <a:pPr defTabSz="465887" eaLnBrk="1" fontAlgn="auto" hangingPunct="1">
              <a:spcBef>
                <a:spcPts val="0"/>
              </a:spcBef>
              <a:spcAft>
                <a:spcPts val="0"/>
              </a:spcAft>
            </a:pPr>
            <a:endParaRPr lang="en-GB" dirty="0">
              <a:ea typeface="+mn-ea"/>
              <a:cs typeface="+mn-cs"/>
            </a:endParaRPr>
          </a:p>
          <a:p>
            <a:pPr defTabSz="465887" eaLnBrk="1" fontAlgn="auto" hangingPunct="1">
              <a:spcBef>
                <a:spcPts val="0"/>
              </a:spcBef>
              <a:spcAft>
                <a:spcPts val="0"/>
              </a:spcAft>
            </a:pPr>
            <a:r>
              <a:rPr lang="en-GB" dirty="0" err="1">
                <a:ea typeface="+mn-ea"/>
                <a:cs typeface="+mn-cs"/>
              </a:rPr>
              <a:t>Klobuk</a:t>
            </a:r>
            <a:r>
              <a:rPr lang="en-GB" dirty="0">
                <a:ea typeface="+mn-ea"/>
                <a:cs typeface="+mn-cs"/>
              </a:rPr>
              <a:t>/</a:t>
            </a:r>
            <a:r>
              <a:rPr lang="en-GB" dirty="0" err="1">
                <a:ea typeface="+mn-ea"/>
                <a:cs typeface="+mn-cs"/>
              </a:rPr>
              <a:t>Ilino</a:t>
            </a:r>
            <a:r>
              <a:rPr lang="en-GB" dirty="0">
                <a:ea typeface="+mn-ea"/>
                <a:cs typeface="+mn-cs"/>
              </a:rPr>
              <a:t> Brdo</a:t>
            </a:r>
            <a:r>
              <a:rPr lang="en-GB" baseline="0" dirty="0">
                <a:ea typeface="+mn-ea"/>
                <a:cs typeface="+mn-cs"/>
              </a:rPr>
              <a:t> is</a:t>
            </a:r>
            <a:r>
              <a:rPr lang="en-GB" dirty="0">
                <a:ea typeface="+mn-ea"/>
                <a:cs typeface="+mn-cs"/>
              </a:rPr>
              <a:t> planned for the future and </a:t>
            </a:r>
          </a:p>
          <a:p>
            <a:pPr defTabSz="465887" eaLnBrk="1" fontAlgn="auto" hangingPunct="1">
              <a:spcBef>
                <a:spcPts val="0"/>
              </a:spcBef>
              <a:spcAft>
                <a:spcPts val="0"/>
              </a:spcAft>
            </a:pPr>
            <a:endParaRPr lang="en-GB" dirty="0">
              <a:ea typeface="+mn-ea"/>
              <a:cs typeface="+mn-cs"/>
            </a:endParaRPr>
          </a:p>
          <a:p>
            <a:pPr defTabSz="465887" eaLnBrk="1" fontAlgn="auto" hangingPunct="1">
              <a:spcBef>
                <a:spcPts val="0"/>
              </a:spcBef>
              <a:spcAft>
                <a:spcPts val="0"/>
              </a:spcAft>
            </a:pPr>
            <a:r>
              <a:rPr lang="en-GB" dirty="0">
                <a:ea typeface="+mn-ea"/>
                <a:cs typeface="+mn-cs"/>
              </a:rPr>
              <a:t>Bjelo Polje was about to begin operating. At the time I visited the newly refurbished railway station was awaiting official inauguration and arrival of Serbian Border Police and Customs officials to take up residence in their new offices.</a:t>
            </a:r>
            <a:endParaRPr lang="en-US" dirty="0"/>
          </a:p>
        </p:txBody>
      </p:sp>
      <p:sp>
        <p:nvSpPr>
          <p:cNvPr id="4" name="Slide Number Placeholder 3"/>
          <p:cNvSpPr>
            <a:spLocks noGrp="1"/>
          </p:cNvSpPr>
          <p:nvPr>
            <p:ph type="sldNum" sz="quarter" idx="10"/>
          </p:nvPr>
        </p:nvSpPr>
        <p:spPr/>
        <p:txBody>
          <a:bodyPr/>
          <a:lstStyle/>
          <a:p>
            <a:fld id="{0237647C-EF68-3542-95E5-8249D5680D95}" type="slidenum">
              <a:rPr lang="en-US" smtClean="0"/>
              <a:t>1</a:t>
            </a:fld>
            <a:endParaRPr lang="en-US"/>
          </a:p>
        </p:txBody>
      </p:sp>
    </p:spTree>
    <p:extLst>
      <p:ext uri="{BB962C8B-B14F-4D97-AF65-F5344CB8AC3E}">
        <p14:creationId xmlns:p14="http://schemas.microsoft.com/office/powerpoint/2010/main" val="3459017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Following the reviews 2 reports were completed one covering the Albanian/ Kosovo BCP and another for the Montenegro/BiH/</a:t>
            </a:r>
            <a:r>
              <a:rPr lang="en-US" baseline="0" dirty="0"/>
              <a:t> SRB BCPs which contained a number of proposals and recommendations to improve existing operations and for consideration prior to commencement.</a:t>
            </a:r>
          </a:p>
          <a:p>
            <a:endParaRPr lang="en-US" baseline="0" dirty="0"/>
          </a:p>
          <a:p>
            <a:r>
              <a:rPr lang="en-US" baseline="0" dirty="0"/>
              <a:t>In this presentation I will highlight the main conclusions and recommendations from both reports where they apply in general leaving aside those that apply to the specific characteristics of each particular BCP. </a:t>
            </a:r>
            <a:endParaRPr lang="en-US" dirty="0"/>
          </a:p>
          <a:p>
            <a:endParaRPr lang="en-US" dirty="0"/>
          </a:p>
          <a:p>
            <a:r>
              <a:rPr lang="en-US" baseline="0" dirty="0"/>
              <a:t>In general w</a:t>
            </a:r>
            <a:r>
              <a:rPr lang="en-US" dirty="0"/>
              <a:t>here joint operations and one stop controls had already been implemented at </a:t>
            </a:r>
            <a:r>
              <a:rPr lang="en-US" dirty="0" err="1"/>
              <a:t>Vermice</a:t>
            </a:r>
            <a:r>
              <a:rPr lang="en-US" dirty="0"/>
              <a:t> /Morine and Vracenovici /Deleusa the agreements and protocols in place are working very well</a:t>
            </a:r>
            <a:r>
              <a:rPr lang="en-US" baseline="0" dirty="0"/>
              <a:t> and cooperation is at a high level. There is no reason to believe that for new JoBCPs in the future this level of cooperation will be any less.</a:t>
            </a:r>
          </a:p>
          <a:p>
            <a:endParaRPr lang="en-US" baseline="0" dirty="0"/>
          </a:p>
          <a:p>
            <a:r>
              <a:rPr lang="en-US" baseline="0" dirty="0"/>
              <a:t>Controls appear to operate smoothly and the border authorities in their comments to me seemed very satisfied with the the introduction of simplified procedures that streamline border crossing processes.</a:t>
            </a:r>
            <a:r>
              <a:rPr lang="en-US" sz="1200" dirty="0"/>
              <a:t> </a:t>
            </a:r>
          </a:p>
          <a:p>
            <a:endParaRPr lang="en-US" sz="1200" dirty="0"/>
          </a:p>
          <a:p>
            <a:r>
              <a:rPr lang="en-US" sz="1200" dirty="0"/>
              <a:t>Border authorities co-ordinate their activities and work</a:t>
            </a:r>
            <a:r>
              <a:rPr lang="en-US" sz="1200" baseline="0" dirty="0"/>
              <a:t> physically</a:t>
            </a:r>
            <a:r>
              <a:rPr lang="en-US" sz="1200" dirty="0"/>
              <a:t> closer together.</a:t>
            </a:r>
            <a:endParaRPr lang="en-US" baseline="0" dirty="0"/>
          </a:p>
          <a:p>
            <a:endParaRPr lang="en-US" baseline="0" dirty="0"/>
          </a:p>
          <a:p>
            <a:r>
              <a:rPr lang="en-US" baseline="0" dirty="0"/>
              <a:t>In Montenegro and BiH there was a need to draft a set of SOPs. Albania and Kosovo already have a set of SoPs which could easily be rolled out and adapted to any future JoBCPs.</a:t>
            </a:r>
            <a:endParaRPr lang="en-US" dirty="0"/>
          </a:p>
          <a:p>
            <a:endParaRPr lang="en-US" dirty="0"/>
          </a:p>
        </p:txBody>
      </p:sp>
      <p:sp>
        <p:nvSpPr>
          <p:cNvPr id="4" name="Slide Number Placeholder 3"/>
          <p:cNvSpPr>
            <a:spLocks noGrp="1"/>
          </p:cNvSpPr>
          <p:nvPr>
            <p:ph type="sldNum" sz="quarter" idx="10"/>
          </p:nvPr>
        </p:nvSpPr>
        <p:spPr/>
        <p:txBody>
          <a:bodyPr/>
          <a:lstStyle/>
          <a:p>
            <a:fld id="{C7DD2AB9-0314-4C30-B864-874F416E6756}" type="slidenum">
              <a:rPr lang="en-US" altLang="en-US" smtClean="0"/>
              <a:pPr/>
              <a:t>2</a:t>
            </a:fld>
            <a:endParaRPr lang="en-US" altLang="en-US"/>
          </a:p>
        </p:txBody>
      </p:sp>
    </p:spTree>
    <p:extLst>
      <p:ext uri="{BB962C8B-B14F-4D97-AF65-F5344CB8AC3E}">
        <p14:creationId xmlns:p14="http://schemas.microsoft.com/office/powerpoint/2010/main" val="8600602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aseline="0" dirty="0"/>
              <a:t>At the two reviewed JoBCPs, </a:t>
            </a:r>
            <a:r>
              <a:rPr lang="en-US" b="0" dirty="0">
                <a:solidFill>
                  <a:srgbClr val="002345"/>
                </a:solidFill>
                <a:latin typeface="Trebuchet MS"/>
                <a:cs typeface="Trebuchet MS"/>
              </a:rPr>
              <a:t>Border Police carry out one-stop passport and vehicle controls in shared, joint booths where at the Albania/Kosovo border the emphasis is on entry controls, rather than exit. </a:t>
            </a:r>
          </a:p>
          <a:p>
            <a:pPr marL="171450" indent="-171450" algn="l">
              <a:spcBef>
                <a:spcPts val="0"/>
              </a:spcBef>
            </a:pPr>
            <a:endParaRPr lang="en-US" b="0" dirty="0">
              <a:solidFill>
                <a:srgbClr val="002345"/>
              </a:solidFill>
              <a:latin typeface="Trebuchet MS"/>
              <a:cs typeface="Trebuchet MS"/>
            </a:endParaRPr>
          </a:p>
          <a:p>
            <a:pPr marL="171450" indent="-171450" algn="l">
              <a:spcBef>
                <a:spcPts val="0"/>
              </a:spcBef>
            </a:pPr>
            <a:r>
              <a:rPr lang="en-US" b="0" dirty="0">
                <a:solidFill>
                  <a:srgbClr val="002345"/>
                </a:solidFill>
                <a:latin typeface="Trebuchet MS"/>
                <a:cs typeface="Trebuchet MS"/>
              </a:rPr>
              <a:t>Common procedures between Border Police and Customs have been mutually agreed including </a:t>
            </a:r>
            <a:r>
              <a:rPr lang="en-US" b="0" dirty="0" err="1">
                <a:solidFill>
                  <a:srgbClr val="002345"/>
                </a:solidFill>
                <a:latin typeface="Trebuchet MS"/>
                <a:cs typeface="Trebuchet MS"/>
              </a:rPr>
              <a:t>harmonised</a:t>
            </a:r>
            <a:r>
              <a:rPr lang="en-US" b="0" dirty="0">
                <a:solidFill>
                  <a:srgbClr val="002345"/>
                </a:solidFill>
                <a:latin typeface="Trebuchet MS"/>
                <a:cs typeface="Trebuchet MS"/>
              </a:rPr>
              <a:t> working hours and as</a:t>
            </a:r>
            <a:r>
              <a:rPr lang="en-US" b="0" baseline="0" dirty="0">
                <a:solidFill>
                  <a:srgbClr val="002345"/>
                </a:solidFill>
                <a:latin typeface="Trebuchet MS"/>
                <a:cs typeface="Trebuchet MS"/>
              </a:rPr>
              <a:t> </a:t>
            </a:r>
            <a:r>
              <a:rPr lang="en-US" b="0" dirty="0">
                <a:solidFill>
                  <a:srgbClr val="002345"/>
                </a:solidFill>
                <a:latin typeface="Trebuchet MS"/>
                <a:cs typeface="Trebuchet MS"/>
              </a:rPr>
              <a:t>mentioned the introduction of simplified procedures. </a:t>
            </a:r>
          </a:p>
          <a:p>
            <a:pPr marL="171450" indent="-171450" algn="l">
              <a:spcBef>
                <a:spcPts val="0"/>
              </a:spcBef>
            </a:pPr>
            <a:endParaRPr lang="en-US" b="0" dirty="0">
              <a:solidFill>
                <a:srgbClr val="002345"/>
              </a:solidFill>
              <a:latin typeface="Trebuchet MS"/>
              <a:cs typeface="Trebuchet MS"/>
            </a:endParaRPr>
          </a:p>
          <a:p>
            <a:pPr marL="171450" indent="-171450" algn="l">
              <a:spcBef>
                <a:spcPts val="0"/>
              </a:spcBef>
            </a:pPr>
            <a:r>
              <a:rPr lang="en-US" b="0" dirty="0">
                <a:solidFill>
                  <a:srgbClr val="002345"/>
                </a:solidFill>
                <a:latin typeface="Trebuchet MS"/>
                <a:cs typeface="Trebuchet MS"/>
              </a:rPr>
              <a:t>Vehicle examination facilities and equipment are shared. </a:t>
            </a:r>
          </a:p>
          <a:p>
            <a:pPr algn="l"/>
            <a:endParaRPr lang="en-US" dirty="0"/>
          </a:p>
        </p:txBody>
      </p:sp>
      <p:sp>
        <p:nvSpPr>
          <p:cNvPr id="4" name="Slide Number Placeholder 3"/>
          <p:cNvSpPr>
            <a:spLocks noGrp="1"/>
          </p:cNvSpPr>
          <p:nvPr>
            <p:ph type="sldNum" sz="quarter" idx="10"/>
          </p:nvPr>
        </p:nvSpPr>
        <p:spPr/>
        <p:txBody>
          <a:bodyPr/>
          <a:lstStyle/>
          <a:p>
            <a:fld id="{C7DD2AB9-0314-4C30-B864-874F416E6756}" type="slidenum">
              <a:rPr lang="en-US" altLang="en-US" smtClean="0"/>
              <a:pPr/>
              <a:t>3</a:t>
            </a:fld>
            <a:endParaRPr lang="en-US" altLang="en-US"/>
          </a:p>
        </p:txBody>
      </p:sp>
    </p:spTree>
    <p:extLst>
      <p:ext uri="{BB962C8B-B14F-4D97-AF65-F5344CB8AC3E}">
        <p14:creationId xmlns:p14="http://schemas.microsoft.com/office/powerpoint/2010/main" val="914964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In common with other countries - and in what is becoming more familiar as cooperation increases and the implementation</a:t>
            </a:r>
            <a:r>
              <a:rPr lang="en-US" baseline="0" dirty="0"/>
              <a:t> of One Stop JoBCPs expands - at</a:t>
            </a:r>
            <a:r>
              <a:rPr lang="en-US" dirty="0"/>
              <a:t> the </a:t>
            </a:r>
            <a:r>
              <a:rPr lang="en-US" dirty="0" err="1"/>
              <a:t>Vermice</a:t>
            </a:r>
            <a:r>
              <a:rPr lang="en-US" dirty="0"/>
              <a:t>/Morine</a:t>
            </a:r>
            <a:r>
              <a:rPr lang="en-US" baseline="0" dirty="0"/>
              <a:t> BCP the Border Police authorities </a:t>
            </a:r>
            <a:r>
              <a:rPr lang="en-GB" sz="1200" kern="1200" dirty="0">
                <a:solidFill>
                  <a:schemeClr val="tx1"/>
                </a:solidFill>
                <a:effectLst/>
                <a:latin typeface="+mn-lt"/>
                <a:ea typeface="MS PGothic" pitchFamily="34" charset="-128"/>
                <a:cs typeface="ＭＳ Ｐゴシック" charset="0"/>
              </a:rPr>
              <a:t>computer systems and databases are inter-connected, which allows for the sharing of passport information and vehicle registration details collected from travellers at the border enabling passport controls on exit to be abolished.</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S PGothic" pitchFamily="34" charset="-128"/>
                <a:cs typeface="ＭＳ Ｐゴシック" charset="0"/>
              </a:rPr>
              <a:t>This was not the case at Vracenovici and was a recommendation for consideration in the future using cloud sharing technology to exchange this data</a:t>
            </a:r>
            <a:r>
              <a:rPr lang="en-GB" sz="1200" kern="1200" baseline="0" dirty="0">
                <a:solidFill>
                  <a:schemeClr val="tx1"/>
                </a:solidFill>
                <a:effectLst/>
                <a:latin typeface="+mn-lt"/>
                <a:ea typeface="MS PGothic" pitchFamily="34" charset="-128"/>
                <a:cs typeface="ＭＳ Ｐゴシック" charset="0"/>
              </a:rPr>
              <a:t> saving the need to duplicate the process at exit and entry. Currently also exists also between Ukraine and Moldova.</a:t>
            </a:r>
            <a:endParaRPr lang="en-US" sz="1200" kern="1200" dirty="0">
              <a:solidFill>
                <a:schemeClr val="tx1"/>
              </a:solidFill>
              <a:effectLst/>
              <a:latin typeface="+mn-lt"/>
              <a:ea typeface="MS PGothic" pitchFamily="34" charset="-128"/>
              <a:cs typeface="ＭＳ Ｐゴシック" charset="0"/>
            </a:endParaRPr>
          </a:p>
          <a:p>
            <a:endParaRPr lang="en-US" dirty="0"/>
          </a:p>
          <a:p>
            <a:r>
              <a:rPr lang="en-US" dirty="0"/>
              <a:t>For Customs, simplified procedures whether for goods in transit as at</a:t>
            </a:r>
            <a:r>
              <a:rPr lang="en-US" baseline="0" dirty="0"/>
              <a:t> Vrmice /Morine where a transit corridor is operation to and from the Port of Durres that permits guarantees to be opened and closed at the Port rather than at the BCP. </a:t>
            </a:r>
          </a:p>
          <a:p>
            <a:endParaRPr lang="en-US" baseline="0" dirty="0"/>
          </a:p>
          <a:p>
            <a:r>
              <a:rPr lang="en-US" baseline="0" dirty="0"/>
              <a:t>Or at Vracenovici /Deleusa where certain goods such as construction materials can be released against a summary declaration, invoice and bank guarantee </a:t>
            </a:r>
            <a:r>
              <a:rPr lang="mr-IN" baseline="0" dirty="0"/>
              <a:t>–</a:t>
            </a:r>
            <a:r>
              <a:rPr lang="en-US" baseline="0" dirty="0"/>
              <a:t> the full declaration being submitted at a later date. Both simplifications represent successful trade facilitation tools.</a:t>
            </a:r>
          </a:p>
          <a:p>
            <a:endParaRPr lang="en-US" baseline="0" dirty="0"/>
          </a:p>
          <a:p>
            <a:r>
              <a:rPr lang="en-US" baseline="0" dirty="0"/>
              <a:t>However other measures should be encouraged such as where infrastructure allows space for the operation of a Red/Green channel control system for private vehicles such as operated for passengers at international airports and Fast Track “Green’ lanes for SPS or perishable consignments and the facilitation of AEOs.</a:t>
            </a:r>
          </a:p>
          <a:p>
            <a:endParaRPr lang="en-US" dirty="0"/>
          </a:p>
        </p:txBody>
      </p:sp>
      <p:sp>
        <p:nvSpPr>
          <p:cNvPr id="4" name="Slide Number Placeholder 3"/>
          <p:cNvSpPr>
            <a:spLocks noGrp="1"/>
          </p:cNvSpPr>
          <p:nvPr>
            <p:ph type="sldNum" sz="quarter" idx="10"/>
          </p:nvPr>
        </p:nvSpPr>
        <p:spPr/>
        <p:txBody>
          <a:bodyPr/>
          <a:lstStyle/>
          <a:p>
            <a:fld id="{C7DD2AB9-0314-4C30-B864-874F416E6756}" type="slidenum">
              <a:rPr lang="en-US" altLang="en-US" smtClean="0"/>
              <a:pPr/>
              <a:t>4</a:t>
            </a:fld>
            <a:endParaRPr lang="en-US" altLang="en-US"/>
          </a:p>
        </p:txBody>
      </p:sp>
    </p:spTree>
    <p:extLst>
      <p:ext uri="{BB962C8B-B14F-4D97-AF65-F5344CB8AC3E}">
        <p14:creationId xmlns:p14="http://schemas.microsoft.com/office/powerpoint/2010/main" val="10247483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In general while the Border Police and Customs have</a:t>
            </a:r>
            <a:r>
              <a:rPr lang="en-US" baseline="0" dirty="0"/>
              <a:t> received considerable assistance, </a:t>
            </a:r>
            <a:r>
              <a:rPr lang="en-US" dirty="0"/>
              <a:t>the</a:t>
            </a:r>
            <a:r>
              <a:rPr lang="en-US" baseline="0" dirty="0"/>
              <a:t> Sanitary, Phytosanitary and Veterinary (SPS) services lag behind both in terms of human and technological resources. This was the case at all the BCPs reviewed.</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aseline="0" dirty="0"/>
              <a:t>They are the weakest link in the chain and because they are often not in attendance at the BCP when consignments require their clearance bottlenecks and delays build up.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aseline="0" dirty="0"/>
              <a:t>It was recommended therefore that SPS authorities should try to better coordinate their </a:t>
            </a:r>
            <a:r>
              <a:rPr lang="en-GB" sz="1200" dirty="0">
                <a:solidFill>
                  <a:schemeClr val="tx1"/>
                </a:solidFill>
                <a:latin typeface="+mn-lt"/>
                <a:cs typeface="Calibri"/>
              </a:rPr>
              <a:t>working hours and attendance with other border control services and those of the neighbouring authorities at the JoBCP..</a:t>
            </a:r>
          </a:p>
          <a:p>
            <a:endParaRPr lang="en-US" baseline="0" dirty="0"/>
          </a:p>
          <a:p>
            <a:r>
              <a:rPr lang="en-US" baseline="0" dirty="0"/>
              <a:t>If this is not possible where resources are still limited then consideration should be given to the delegation of tasks to Customs for routine functions such as physical inspections where simple comparison of goods with documents will suffice or the certification of licences or certificates. This would require some concentrated effort and support but it is possible. SPS would have to decide where these changes could be made.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aseline="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aseline="0" dirty="0"/>
              <a:t>Restrictions could also be applied to the approval of BCPs and in the future JBCPs for the movement of SPS competent consignments so that SPS controls and checks can be more effectively applied and waiting times significantly reduced.</a:t>
            </a:r>
            <a:r>
              <a:rPr lang="en-GB" sz="1200" dirty="0">
                <a:solidFill>
                  <a:schemeClr val="tx1"/>
                </a:solidFill>
                <a:latin typeface="+mn-lt"/>
                <a:cs typeface="Calibri"/>
              </a:rPr>
              <a:t> This would help to </a:t>
            </a:r>
            <a:r>
              <a:rPr lang="x-none" sz="1200" dirty="0">
                <a:solidFill>
                  <a:schemeClr val="tx1"/>
                </a:solidFill>
                <a:latin typeface="+mn-lt"/>
                <a:cs typeface="Calibri"/>
              </a:rPr>
              <a:t>ensure </a:t>
            </a:r>
            <a:r>
              <a:rPr lang="en-GB" sz="1200" dirty="0">
                <a:solidFill>
                  <a:schemeClr val="tx1"/>
                </a:solidFill>
                <a:latin typeface="+mn-lt"/>
                <a:cs typeface="Calibri"/>
              </a:rPr>
              <a:t>that </a:t>
            </a:r>
            <a:r>
              <a:rPr lang="x-none" sz="1200" dirty="0">
                <a:solidFill>
                  <a:schemeClr val="tx1"/>
                </a:solidFill>
                <a:latin typeface="+mn-lt"/>
                <a:cs typeface="Calibri"/>
              </a:rPr>
              <a:t>staffing </a:t>
            </a:r>
            <a:r>
              <a:rPr lang="en-GB" sz="1200" dirty="0">
                <a:solidFill>
                  <a:schemeClr val="tx1"/>
                </a:solidFill>
                <a:latin typeface="+mn-lt"/>
                <a:cs typeface="Calibri"/>
              </a:rPr>
              <a:t>is </a:t>
            </a:r>
            <a:r>
              <a:rPr lang="x-none" sz="1200" dirty="0">
                <a:solidFill>
                  <a:schemeClr val="tx1"/>
                </a:solidFill>
                <a:latin typeface="+mn-lt"/>
                <a:cs typeface="Calibri"/>
              </a:rPr>
              <a:t>adequate and sufficient </a:t>
            </a:r>
            <a:r>
              <a:rPr lang="en-GB" sz="1200" dirty="0">
                <a:solidFill>
                  <a:schemeClr val="tx1"/>
                </a:solidFill>
                <a:latin typeface="+mn-lt"/>
                <a:cs typeface="Calibri"/>
              </a:rPr>
              <a:t>for the </a:t>
            </a:r>
            <a:r>
              <a:rPr lang="x-none" sz="1200" dirty="0">
                <a:solidFill>
                  <a:schemeClr val="tx1"/>
                </a:solidFill>
                <a:latin typeface="+mn-lt"/>
                <a:cs typeface="Calibri"/>
              </a:rPr>
              <a:t>working hours of the BCP</a:t>
            </a:r>
            <a:r>
              <a:rPr lang="en-GB" sz="1200" dirty="0">
                <a:solidFill>
                  <a:schemeClr val="tx1"/>
                </a:solidFill>
                <a:latin typeface="+mn-lt"/>
                <a:cs typeface="Calibri"/>
              </a:rPr>
              <a:t>.</a:t>
            </a:r>
          </a:p>
          <a:p>
            <a:endParaRPr lang="en-US" baseline="0"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baseline="0" dirty="0"/>
              <a:t>Finally SPS authorities </a:t>
            </a:r>
            <a:r>
              <a:rPr lang="en-US" sz="1200" baseline="0" dirty="0">
                <a:solidFill>
                  <a:schemeClr val="tx1"/>
                </a:solidFill>
                <a:latin typeface="+mn-lt"/>
                <a:cs typeface="Calibri"/>
              </a:rPr>
              <a:t>might wish to</a:t>
            </a:r>
            <a:r>
              <a:rPr lang="en-US" sz="1200" dirty="0">
                <a:solidFill>
                  <a:schemeClr val="tx1"/>
                </a:solidFill>
                <a:latin typeface="+mn-lt"/>
                <a:cs typeface="Calibri"/>
              </a:rPr>
              <a:t> consider introducing or further developing simplifications, automation and the greater use risk management to improve</a:t>
            </a:r>
            <a:r>
              <a:rPr lang="en-US" sz="1200" baseline="0" dirty="0">
                <a:solidFill>
                  <a:schemeClr val="tx1"/>
                </a:solidFill>
                <a:latin typeface="+mn-lt"/>
                <a:cs typeface="Calibri"/>
              </a:rPr>
              <a:t> the</a:t>
            </a:r>
            <a:r>
              <a:rPr lang="en-US" sz="1200" dirty="0">
                <a:solidFill>
                  <a:schemeClr val="tx1"/>
                </a:solidFill>
                <a:latin typeface="+mn-lt"/>
                <a:cs typeface="Calibri"/>
              </a:rPr>
              <a:t> selection of consignments for testing, sampling and physical inspection</a:t>
            </a:r>
            <a:r>
              <a:rPr lang="en-US" sz="1200" dirty="0"/>
              <a:t>.</a:t>
            </a:r>
          </a:p>
          <a:p>
            <a:endParaRPr lang="en-US" dirty="0"/>
          </a:p>
        </p:txBody>
      </p:sp>
      <p:sp>
        <p:nvSpPr>
          <p:cNvPr id="4" name="Slide Number Placeholder 3"/>
          <p:cNvSpPr>
            <a:spLocks noGrp="1"/>
          </p:cNvSpPr>
          <p:nvPr>
            <p:ph type="sldNum" sz="quarter" idx="10"/>
          </p:nvPr>
        </p:nvSpPr>
        <p:spPr/>
        <p:txBody>
          <a:bodyPr/>
          <a:lstStyle/>
          <a:p>
            <a:fld id="{C7DD2AB9-0314-4C30-B864-874F416E6756}" type="slidenum">
              <a:rPr lang="en-US" altLang="en-US" smtClean="0"/>
              <a:pPr/>
              <a:t>5</a:t>
            </a:fld>
            <a:endParaRPr lang="en-US" altLang="en-US"/>
          </a:p>
        </p:txBody>
      </p:sp>
    </p:spTree>
    <p:extLst>
      <p:ext uri="{BB962C8B-B14F-4D97-AF65-F5344CB8AC3E}">
        <p14:creationId xmlns:p14="http://schemas.microsoft.com/office/powerpoint/2010/main" val="10294334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a:buNone/>
            </a:pPr>
            <a:r>
              <a:rPr lang="en-GB" sz="1200" dirty="0"/>
              <a:t>Following the events of 911 and</a:t>
            </a:r>
            <a:r>
              <a:rPr lang="en-GB" sz="1200" baseline="0" dirty="0"/>
              <a:t> the continuing threat of terrorism specifically within Europe</a:t>
            </a:r>
            <a:r>
              <a:rPr lang="en-GB" sz="1200" dirty="0"/>
              <a:t> other countries have installed RPMs at BCPs (notably Ukraine</a:t>
            </a:r>
            <a:r>
              <a:rPr lang="en-GB" sz="1200" baseline="0" dirty="0"/>
              <a:t> &amp;</a:t>
            </a:r>
            <a:r>
              <a:rPr lang="en-GB" sz="1200" dirty="0"/>
              <a:t> Moldova)</a:t>
            </a:r>
            <a:r>
              <a:rPr lang="en-GB" sz="1200" baseline="0" dirty="0"/>
              <a:t> for the detection of illegally transported radioactive materials either by road or rail. Whilst perhaps not a priority the risk exists and should be evaluated accordingly. Donor funding particularly from the US might be an option. All the BCPs visited lacked RPMs.</a:t>
            </a:r>
          </a:p>
          <a:p>
            <a:pPr marL="0" lvl="0" indent="0">
              <a:buFont typeface="Arial"/>
              <a:buNone/>
            </a:pPr>
            <a:endParaRPr lang="en-GB" sz="1200" baseline="0" dirty="0"/>
          </a:p>
          <a:p>
            <a:pPr marL="0" lvl="0" indent="0">
              <a:buFont typeface="Arial"/>
              <a:buNone/>
            </a:pPr>
            <a:r>
              <a:rPr lang="en-GB" sz="1200" baseline="0" dirty="0"/>
              <a:t>On the other hand of high concern throughout Europe is the transportation of trafficked persons and the influx of illegal migrants. The procurement of hand held devices for the detection of human smuggling and also for ‘sniffing’ out CBRNe materials should also be an important consideration at all BCPs.</a:t>
            </a:r>
            <a:endParaRPr lang="en-GB" sz="1200" dirty="0"/>
          </a:p>
          <a:p>
            <a:pPr marL="0" lvl="0" indent="0">
              <a:buFont typeface="Arial"/>
              <a:buNone/>
            </a:pPr>
            <a:endParaRPr lang="en-GB" sz="1200" dirty="0"/>
          </a:p>
          <a:p>
            <a:pPr marL="0" lvl="0" indent="0">
              <a:buFont typeface="Arial"/>
              <a:buNone/>
            </a:pPr>
            <a:r>
              <a:rPr lang="en-GB" sz="1200" dirty="0"/>
              <a:t>Where live</a:t>
            </a:r>
            <a:r>
              <a:rPr lang="en-GB" sz="1200" baseline="0" dirty="0"/>
              <a:t> animals are moved across border </a:t>
            </a:r>
            <a:r>
              <a:rPr lang="en-GB" sz="1200" dirty="0"/>
              <a:t>BCPs should incorporate facilities for their humane treatment.</a:t>
            </a:r>
            <a:r>
              <a:rPr lang="en-GB" sz="1200" baseline="0" dirty="0"/>
              <a:t> </a:t>
            </a:r>
            <a:r>
              <a:rPr lang="en-GB" sz="1200" dirty="0"/>
              <a:t>Priority treatment should be afforded to vehicles containing live animals in accordance with the European Convention for the Protection of Animals.</a:t>
            </a:r>
            <a:r>
              <a:rPr lang="en-GB" sz="1200" baseline="0" dirty="0"/>
              <a:t> Designated p</a:t>
            </a:r>
            <a:r>
              <a:rPr lang="en-GB" sz="1200" dirty="0"/>
              <a:t>arking areas should be constructed or marked out that include a water supply, feed and animal rest pens. Other features e.g. quarantine and laboratory facilities</a:t>
            </a:r>
            <a:r>
              <a:rPr lang="en-GB" sz="1200" baseline="0" dirty="0"/>
              <a:t> should be considered</a:t>
            </a:r>
            <a:r>
              <a:rPr lang="en-GB" sz="1200" dirty="0"/>
              <a:t>;</a:t>
            </a:r>
          </a:p>
          <a:p>
            <a:pPr marL="0" lvl="0" indent="0">
              <a:buFont typeface="Arial"/>
              <a:buNone/>
            </a:pPr>
            <a:endParaRPr lang="en-US" dirty="0"/>
          </a:p>
          <a:p>
            <a:r>
              <a:rPr lang="en-US" dirty="0"/>
              <a:t>All BCPs should be properly</a:t>
            </a:r>
            <a:r>
              <a:rPr lang="en-US" baseline="0" dirty="0"/>
              <a:t> fenced, sufficiently well lit and possess </a:t>
            </a:r>
            <a:r>
              <a:rPr lang="en-US" dirty="0"/>
              <a:t>CCTV systems with coverage of the BCP perimeters.  The</a:t>
            </a:r>
            <a:r>
              <a:rPr lang="en-US" baseline="0" dirty="0"/>
              <a:t> review highlighted the need for example  at the </a:t>
            </a:r>
            <a:r>
              <a:rPr lang="en-US" baseline="0" dirty="0" err="1"/>
              <a:t>Vracenovic</a:t>
            </a:r>
            <a:r>
              <a:rPr lang="en-US" baseline="0" dirty="0"/>
              <a:t>/Deleusa BCP for the </a:t>
            </a:r>
            <a:r>
              <a:rPr lang="en-US" baseline="0" dirty="0" err="1"/>
              <a:t>rationalisation</a:t>
            </a:r>
            <a:r>
              <a:rPr lang="en-US" baseline="0" dirty="0"/>
              <a:t> of systems to reduce costs and at Vrmice/Morine to share feeds and images. Regular upgrades to existing systems also need to be considered.</a:t>
            </a:r>
          </a:p>
          <a:p>
            <a:endParaRPr lang="en-US" baseline="0" dirty="0"/>
          </a:p>
          <a:p>
            <a:r>
              <a:rPr lang="en-US" baseline="0" dirty="0"/>
              <a:t>In the case of all BCPs but particularly where joint operations are carried out it is of paramount  importance to ensure the safety of travellers and staff who work at the BCP. It was recommended to establish and elaborate a full list of H&amp;S equipment that should be securely kept and maintained at all BCPs.</a:t>
            </a:r>
            <a:endParaRPr lang="en-US" dirty="0"/>
          </a:p>
        </p:txBody>
      </p:sp>
      <p:sp>
        <p:nvSpPr>
          <p:cNvPr id="4" name="Slide Number Placeholder 3"/>
          <p:cNvSpPr>
            <a:spLocks noGrp="1"/>
          </p:cNvSpPr>
          <p:nvPr>
            <p:ph type="sldNum" sz="quarter" idx="10"/>
          </p:nvPr>
        </p:nvSpPr>
        <p:spPr/>
        <p:txBody>
          <a:bodyPr/>
          <a:lstStyle/>
          <a:p>
            <a:fld id="{C7DD2AB9-0314-4C30-B864-874F416E6756}" type="slidenum">
              <a:rPr lang="en-US" altLang="en-US" smtClean="0"/>
              <a:pPr/>
              <a:t>6</a:t>
            </a:fld>
            <a:endParaRPr lang="en-US" altLang="en-US"/>
          </a:p>
        </p:txBody>
      </p:sp>
    </p:spTree>
    <p:extLst>
      <p:ext uri="{BB962C8B-B14F-4D97-AF65-F5344CB8AC3E}">
        <p14:creationId xmlns:p14="http://schemas.microsoft.com/office/powerpoint/2010/main" val="2017777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mn-lt"/>
                <a:cs typeface="Calibri"/>
              </a:rPr>
              <a:t>The</a:t>
            </a:r>
            <a:r>
              <a:rPr lang="en-US" sz="1200" baseline="0" dirty="0">
                <a:latin typeface="+mn-lt"/>
                <a:cs typeface="Calibri"/>
              </a:rPr>
              <a:t> i</a:t>
            </a:r>
            <a:r>
              <a:rPr lang="en-US" sz="1200" dirty="0">
                <a:latin typeface="+mn-lt"/>
                <a:cs typeface="Calibri"/>
              </a:rPr>
              <a:t>ntroduction</a:t>
            </a:r>
            <a:r>
              <a:rPr lang="en-US" sz="1200" baseline="0" dirty="0">
                <a:latin typeface="+mn-lt"/>
                <a:cs typeface="Calibri"/>
              </a:rPr>
              <a:t> of</a:t>
            </a:r>
            <a:r>
              <a:rPr lang="en-US" sz="1200" dirty="0">
                <a:latin typeface="+mn-lt"/>
                <a:cs typeface="Calibri"/>
              </a:rPr>
              <a:t> RFiD  (Radio Frequency Identification)</a:t>
            </a:r>
            <a:r>
              <a:rPr lang="en-US" sz="1200" baseline="0" dirty="0">
                <a:latin typeface="+mn-lt"/>
                <a:cs typeface="Calibri"/>
              </a:rPr>
              <a:t> tech solutions </a:t>
            </a:r>
            <a:r>
              <a:rPr lang="en-US" sz="1200" dirty="0">
                <a:latin typeface="+mn-lt"/>
                <a:cs typeface="Calibri"/>
              </a:rPr>
              <a:t>to enable faster transit procedures and reduce duplicated technical inspection checks on commercial vehicles was recommended. RFiD tags can contain all the information needed to allow a vehicle to proceed at pace through BCP controls being read and checked centrally without the need to physically</a:t>
            </a:r>
            <a:r>
              <a:rPr lang="en-US" sz="1200" baseline="0" dirty="0">
                <a:latin typeface="+mn-lt"/>
                <a:cs typeface="Calibri"/>
              </a:rPr>
              <a:t> stop, like you see at toll booths on the motorways. Likewise repetitive checks on technical inspection documents, weight certificates could also be reduced by the use of RFID solutions</a:t>
            </a:r>
            <a:endParaRPr lang="en-US" sz="1200" dirty="0">
              <a:latin typeface="+mn-lt"/>
              <a:cs typeface="Calibri"/>
            </a:endParaRPr>
          </a:p>
          <a:p>
            <a:endParaRPr lang="en-US"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mn-lt"/>
                <a:cs typeface="Calibri"/>
              </a:rPr>
              <a:t>Procure and use scanning equipment based on intelligence led risk analysis to target high risk vehicles and consignments at land and rail BCPs</a:t>
            </a: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mn-lt"/>
              <a:cs typeface="Calibri"/>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mn-lt"/>
                <a:cs typeface="Calibri"/>
              </a:rPr>
              <a:t>Consider the introduction of electronic queuing systems for passenger and commercial traffic at JoBCPs  such as those used by the Ukrainian and Estonian</a:t>
            </a:r>
            <a:r>
              <a:rPr lang="en-US" sz="1200" baseline="0" dirty="0">
                <a:latin typeface="+mn-lt"/>
                <a:cs typeface="Calibri"/>
              </a:rPr>
              <a:t> authorities Go Swift.</a:t>
            </a:r>
            <a:endParaRPr lang="en-US" sz="1200" dirty="0">
              <a:latin typeface="+mn-lt"/>
              <a:cs typeface="Calibri"/>
            </a:endParaRPr>
          </a:p>
          <a:p>
            <a:endParaRPr lang="en-US" dirty="0"/>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mn-lt"/>
                <a:cs typeface="Calibri"/>
              </a:rPr>
              <a:t>Incorporate parking spaces within the traffic control lanes to allow for second line checks either</a:t>
            </a:r>
            <a:r>
              <a:rPr lang="en-US" sz="1200" baseline="0" dirty="0">
                <a:latin typeface="+mn-lt"/>
                <a:cs typeface="Calibri"/>
              </a:rPr>
              <a:t> adjacent or using a herring-bone design to take vehicles requiring additional checks out of the normal flow in order to alleviate bottlenecks and delays</a:t>
            </a:r>
            <a:endParaRPr lang="en-US" sz="1200" dirty="0">
              <a:latin typeface="+mn-lt"/>
              <a:cs typeface="Calibri"/>
            </a:endParaRPr>
          </a:p>
          <a:p>
            <a:pPr marL="0" marR="0" indent="0" algn="l" defTabSz="457200" rtl="0" eaLnBrk="0" fontAlgn="base" latinLnBrk="0" hangingPunct="0">
              <a:lnSpc>
                <a:spcPct val="100000"/>
              </a:lnSpc>
              <a:spcBef>
                <a:spcPct val="30000"/>
              </a:spcBef>
              <a:spcAft>
                <a:spcPct val="0"/>
              </a:spcAft>
              <a:buClrTx/>
              <a:buSzTx/>
              <a:buFontTx/>
              <a:buNone/>
              <a:tabLst/>
              <a:defRPr/>
            </a:pPr>
            <a:endParaRPr lang="en-US" sz="1200" dirty="0">
              <a:latin typeface="+mn-lt"/>
              <a:cs typeface="Calibri"/>
            </a:endParaRPr>
          </a:p>
          <a:p>
            <a:pPr marL="0" marR="0" indent="0" algn="l" defTabSz="457200" rtl="0" eaLnBrk="0" fontAlgn="base" latinLnBrk="0" hangingPunct="0">
              <a:lnSpc>
                <a:spcPct val="100000"/>
              </a:lnSpc>
              <a:spcBef>
                <a:spcPct val="30000"/>
              </a:spcBef>
              <a:spcAft>
                <a:spcPct val="0"/>
              </a:spcAft>
              <a:buClrTx/>
              <a:buSzTx/>
              <a:buFontTx/>
              <a:buNone/>
              <a:tabLst/>
              <a:defRPr/>
            </a:pPr>
            <a:r>
              <a:rPr lang="en-US" sz="1200" dirty="0">
                <a:latin typeface="+mn-lt"/>
                <a:cs typeface="Calibri"/>
              </a:rPr>
              <a:t>Introduce variable height control booths which</a:t>
            </a:r>
            <a:r>
              <a:rPr lang="en-US" sz="1200" baseline="0" dirty="0">
                <a:latin typeface="+mn-lt"/>
                <a:cs typeface="Calibri"/>
              </a:rPr>
              <a:t> allow for greater flexibility in the use and operation of traffic control lanes at peak times.</a:t>
            </a:r>
            <a:endParaRPr lang="en-US" sz="1200" dirty="0">
              <a:latin typeface="+mn-lt"/>
              <a:cs typeface="Calibri"/>
            </a:endParaRPr>
          </a:p>
          <a:p>
            <a:endParaRPr lang="en-US" dirty="0"/>
          </a:p>
        </p:txBody>
      </p:sp>
      <p:sp>
        <p:nvSpPr>
          <p:cNvPr id="4" name="Slide Number Placeholder 3"/>
          <p:cNvSpPr>
            <a:spLocks noGrp="1"/>
          </p:cNvSpPr>
          <p:nvPr>
            <p:ph type="sldNum" sz="quarter" idx="10"/>
          </p:nvPr>
        </p:nvSpPr>
        <p:spPr/>
        <p:txBody>
          <a:bodyPr/>
          <a:lstStyle/>
          <a:p>
            <a:fld id="{C7DD2AB9-0314-4C30-B864-874F416E6756}" type="slidenum">
              <a:rPr lang="en-US" altLang="en-US" smtClean="0"/>
              <a:pPr/>
              <a:t>7</a:t>
            </a:fld>
            <a:endParaRPr lang="en-US" altLang="en-US"/>
          </a:p>
        </p:txBody>
      </p:sp>
    </p:spTree>
    <p:extLst>
      <p:ext uri="{BB962C8B-B14F-4D97-AF65-F5344CB8AC3E}">
        <p14:creationId xmlns:p14="http://schemas.microsoft.com/office/powerpoint/2010/main" val="18415670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DD2AB9-0314-4C30-B864-874F416E6756}" type="slidenum">
              <a:rPr lang="en-US" altLang="en-US" smtClean="0"/>
              <a:pPr/>
              <a:t>8</a:t>
            </a:fld>
            <a:endParaRPr lang="en-US" altLang="en-US"/>
          </a:p>
        </p:txBody>
      </p:sp>
    </p:spTree>
    <p:extLst>
      <p:ext uri="{BB962C8B-B14F-4D97-AF65-F5344CB8AC3E}">
        <p14:creationId xmlns:p14="http://schemas.microsoft.com/office/powerpoint/2010/main" val="15156554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0.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7.jpeg"/><Relationship Id="rId1" Type="http://schemas.openxmlformats.org/officeDocument/2006/relationships/slideMaster" Target="../slideMasters/slideMaster10.xml"/><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Light Blue Title Slid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797B32C5-5313-47E1-80AD-8FF255170FCC}"/>
              </a:ext>
            </a:extLst>
          </p:cNvPr>
          <p:cNvSpPr>
            <a:spLocks noChangeArrowheads="1"/>
          </p:cNvSpPr>
          <p:nvPr/>
        </p:nvSpPr>
        <p:spPr bwMode="auto">
          <a:xfrm flipV="1">
            <a:off x="0" y="0"/>
            <a:ext cx="9144000" cy="4479925"/>
          </a:xfrm>
          <a:prstGeom prst="rect">
            <a:avLst/>
          </a:prstGeom>
          <a:solidFill>
            <a:srgbClr val="139AF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 name="Line 1086">
            <a:extLst>
              <a:ext uri="{FF2B5EF4-FFF2-40B4-BE49-F238E27FC236}">
                <a16:creationId xmlns:a16="http://schemas.microsoft.com/office/drawing/2014/main" id="{3A1E58F6-700E-4EE4-AED2-F779D6B36A59}"/>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Line 1087">
            <a:extLst>
              <a:ext uri="{FF2B5EF4-FFF2-40B4-BE49-F238E27FC236}">
                <a16:creationId xmlns:a16="http://schemas.microsoft.com/office/drawing/2014/main" id="{E7488252-9BE6-4A33-B3CE-EF61BAD50B9F}"/>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Rectangle 1088">
            <a:extLst>
              <a:ext uri="{FF2B5EF4-FFF2-40B4-BE49-F238E27FC236}">
                <a16:creationId xmlns:a16="http://schemas.microsoft.com/office/drawing/2014/main" id="{C9AD9D0A-856C-4039-8E6F-79DD0F71610C}"/>
              </a:ext>
            </a:extLst>
          </p:cNvPr>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9" name="Rectangle 1089">
            <a:extLst>
              <a:ext uri="{FF2B5EF4-FFF2-40B4-BE49-F238E27FC236}">
                <a16:creationId xmlns:a16="http://schemas.microsoft.com/office/drawing/2014/main" id="{6609A56B-8E63-4FF0-87AA-288F45E44898}"/>
              </a:ext>
            </a:extLst>
          </p:cNvPr>
          <p:cNvSpPr>
            <a:spLocks noChangeArrowheads="1"/>
          </p:cNvSpPr>
          <p:nvPr/>
        </p:nvSpPr>
        <p:spPr bwMode="auto">
          <a:xfrm>
            <a:off x="484188" y="617538"/>
            <a:ext cx="1587" cy="1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0" name="Freeform 1098">
            <a:extLst>
              <a:ext uri="{FF2B5EF4-FFF2-40B4-BE49-F238E27FC236}">
                <a16:creationId xmlns:a16="http://schemas.microsoft.com/office/drawing/2014/main" id="{3F64024E-91C1-4049-A9F6-A098A8C8F5E7}"/>
              </a:ext>
            </a:extLst>
          </p:cNvPr>
          <p:cNvSpPr>
            <a:spLocks/>
          </p:cNvSpPr>
          <p:nvPr/>
        </p:nvSpPr>
        <p:spPr bwMode="auto">
          <a:xfrm>
            <a:off x="487363" y="617538"/>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147483647 w 2"/>
              <a:gd name="T35" fmla="*/ 0 h 1587"/>
              <a:gd name="T36" fmla="*/ 2147483647 w 2"/>
              <a:gd name="T37" fmla="*/ 0 h 1587"/>
              <a:gd name="T38" fmla="*/ 2147483647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115">
            <a:extLst>
              <a:ext uri="{FF2B5EF4-FFF2-40B4-BE49-F238E27FC236}">
                <a16:creationId xmlns:a16="http://schemas.microsoft.com/office/drawing/2014/main" id="{BD4EF301-C6F3-4B48-A818-4B1E117D93C3}"/>
              </a:ext>
            </a:extLst>
          </p:cNvPr>
          <p:cNvSpPr>
            <a:spLocks/>
          </p:cNvSpPr>
          <p:nvPr/>
        </p:nvSpPr>
        <p:spPr bwMode="auto">
          <a:xfrm>
            <a:off x="458788" y="473075"/>
            <a:ext cx="3175" cy="3175"/>
          </a:xfrm>
          <a:custGeom>
            <a:avLst/>
            <a:gdLst>
              <a:gd name="T0" fmla="*/ 0 w 2"/>
              <a:gd name="T1" fmla="*/ 2147483647 h 2"/>
              <a:gd name="T2" fmla="*/ 0 w 2"/>
              <a:gd name="T3" fmla="*/ 2147483647 h 2"/>
              <a:gd name="T4" fmla="*/ 0 w 2"/>
              <a:gd name="T5" fmla="*/ 2147483647 h 2"/>
              <a:gd name="T6" fmla="*/ 0 w 2"/>
              <a:gd name="T7" fmla="*/ 2147483647 h 2"/>
              <a:gd name="T8" fmla="*/ 0 w 2"/>
              <a:gd name="T9" fmla="*/ 2147483647 h 2"/>
              <a:gd name="T10" fmla="*/ 0 w 2"/>
              <a:gd name="T11" fmla="*/ 2147483647 h 2"/>
              <a:gd name="T12" fmla="*/ 2147483647 w 2"/>
              <a:gd name="T13" fmla="*/ 2147483647 h 2"/>
              <a:gd name="T14" fmla="*/ 2147483647 w 2"/>
              <a:gd name="T15" fmla="*/ 2147483647 h 2"/>
              <a:gd name="T16" fmla="*/ 2147483647 w 2"/>
              <a:gd name="T17" fmla="*/ 0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2147483647 w 2"/>
              <a:gd name="T29" fmla="*/ 2147483647 h 2"/>
              <a:gd name="T30" fmla="*/ 2147483647 w 2"/>
              <a:gd name="T31" fmla="*/ 2147483647 h 2"/>
              <a:gd name="T32" fmla="*/ 2147483647 w 2"/>
              <a:gd name="T33" fmla="*/ 2147483647 h 2"/>
              <a:gd name="T34" fmla="*/ 2147483647 w 2"/>
              <a:gd name="T35" fmla="*/ 2147483647 h 2"/>
              <a:gd name="T36" fmla="*/ 2147483647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2147483647 w 2"/>
              <a:gd name="T55" fmla="*/ 2147483647 h 2"/>
              <a:gd name="T56" fmla="*/ 0 w 2"/>
              <a:gd name="T57" fmla="*/ 2147483647 h 2"/>
              <a:gd name="T58" fmla="*/ 2147483647 w 2"/>
              <a:gd name="T59" fmla="*/ 2147483647 h 2"/>
              <a:gd name="T60" fmla="*/ 2147483647 w 2"/>
              <a:gd name="T61" fmla="*/ 2147483647 h 2"/>
              <a:gd name="T62" fmla="*/ 2147483647 w 2"/>
              <a:gd name="T63" fmla="*/ 2147483647 h 2"/>
              <a:gd name="T64" fmla="*/ 0 w 2"/>
              <a:gd name="T65" fmla="*/ 2147483647 h 2"/>
              <a:gd name="T66" fmla="*/ 0 w 2"/>
              <a:gd name="T67" fmla="*/ 2147483647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20">
            <a:extLst>
              <a:ext uri="{FF2B5EF4-FFF2-40B4-BE49-F238E27FC236}">
                <a16:creationId xmlns:a16="http://schemas.microsoft.com/office/drawing/2014/main" id="{C07550CC-13B4-417B-850F-F48D8A164FE7}"/>
              </a:ext>
            </a:extLst>
          </p:cNvPr>
          <p:cNvSpPr>
            <a:spLocks/>
          </p:cNvSpPr>
          <p:nvPr/>
        </p:nvSpPr>
        <p:spPr bwMode="auto">
          <a:xfrm>
            <a:off x="458788" y="463550"/>
            <a:ext cx="3175" cy="3175"/>
          </a:xfrm>
          <a:custGeom>
            <a:avLst/>
            <a:gdLst>
              <a:gd name="T0" fmla="*/ 0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2147483647 w 2"/>
              <a:gd name="T15" fmla="*/ 0 h 2"/>
              <a:gd name="T16" fmla="*/ 0 w 2"/>
              <a:gd name="T17" fmla="*/ 0 h 2"/>
              <a:gd name="T18" fmla="*/ 0 w 2"/>
              <a:gd name="T19" fmla="*/ 2147483647 h 2"/>
              <a:gd name="T20" fmla="*/ 0 w 2"/>
              <a:gd name="T21" fmla="*/ 2147483647 h 2"/>
              <a:gd name="T22" fmla="*/ 2147483647 w 2"/>
              <a:gd name="T23" fmla="*/ 0 h 2"/>
              <a:gd name="T24" fmla="*/ 2147483647 w 2"/>
              <a:gd name="T25" fmla="*/ 0 h 2"/>
              <a:gd name="T26" fmla="*/ 2147483647 w 2"/>
              <a:gd name="T27" fmla="*/ 0 h 2"/>
              <a:gd name="T28" fmla="*/ 2147483647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2147483647 w 2"/>
              <a:gd name="T47" fmla="*/ 2147483647 h 2"/>
              <a:gd name="T48" fmla="*/ 0 w 2"/>
              <a:gd name="T49" fmla="*/ 2147483647 h 2"/>
              <a:gd name="T50" fmla="*/ 0 w 2"/>
              <a:gd name="T51" fmla="*/ 2147483647 h 2"/>
              <a:gd name="T52" fmla="*/ 2147483647 w 2"/>
              <a:gd name="T53" fmla="*/ 2147483647 h 2"/>
              <a:gd name="T54" fmla="*/ 2147483647 w 2"/>
              <a:gd name="T55" fmla="*/ 2147483647 h 2"/>
              <a:gd name="T56" fmla="*/ 2147483647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134">
            <a:extLst>
              <a:ext uri="{FF2B5EF4-FFF2-40B4-BE49-F238E27FC236}">
                <a16:creationId xmlns:a16="http://schemas.microsoft.com/office/drawing/2014/main" id="{5A6F70C8-4A4E-4AF6-8717-5ADC84B4EC05}"/>
              </a:ext>
            </a:extLst>
          </p:cNvPr>
          <p:cNvSpPr>
            <a:spLocks/>
          </p:cNvSpPr>
          <p:nvPr/>
        </p:nvSpPr>
        <p:spPr bwMode="auto">
          <a:xfrm>
            <a:off x="703263" y="514350"/>
            <a:ext cx="3175" cy="6350"/>
          </a:xfrm>
          <a:custGeom>
            <a:avLst/>
            <a:gdLst>
              <a:gd name="T0" fmla="*/ 2147483647 w 2"/>
              <a:gd name="T1" fmla="*/ 2147483647 h 4"/>
              <a:gd name="T2" fmla="*/ 2147483647 w 2"/>
              <a:gd name="T3" fmla="*/ 2147483647 h 4"/>
              <a:gd name="T4" fmla="*/ 2147483647 w 2"/>
              <a:gd name="T5" fmla="*/ 2147483647 h 4"/>
              <a:gd name="T6" fmla="*/ 2147483647 w 2"/>
              <a:gd name="T7" fmla="*/ 2147483647 h 4"/>
              <a:gd name="T8" fmla="*/ 2147483647 w 2"/>
              <a:gd name="T9" fmla="*/ 0 h 4"/>
              <a:gd name="T10" fmla="*/ 2147483647 w 2"/>
              <a:gd name="T11" fmla="*/ 0 h 4"/>
              <a:gd name="T12" fmla="*/ 2147483647 w 2"/>
              <a:gd name="T13" fmla="*/ 0 h 4"/>
              <a:gd name="T14" fmla="*/ 0 w 2"/>
              <a:gd name="T15" fmla="*/ 2147483647 h 4"/>
              <a:gd name="T16" fmla="*/ 2147483647 w 2"/>
              <a:gd name="T17" fmla="*/ 2147483647 h 4"/>
              <a:gd name="T18" fmla="*/ 2147483647 w 2"/>
              <a:gd name="T19" fmla="*/ 2147483647 h 4"/>
              <a:gd name="T20" fmla="*/ 2147483647 w 2"/>
              <a:gd name="T21" fmla="*/ 2147483647 h 4"/>
              <a:gd name="T22" fmla="*/ 2147483647 w 2"/>
              <a:gd name="T23" fmla="*/ 0 h 4"/>
              <a:gd name="T24" fmla="*/ 2147483647 w 2"/>
              <a:gd name="T25" fmla="*/ 2147483647 h 4"/>
              <a:gd name="T26" fmla="*/ 2147483647 w 2"/>
              <a:gd name="T27" fmla="*/ 2147483647 h 4"/>
              <a:gd name="T28" fmla="*/ 2147483647 w 2"/>
              <a:gd name="T29" fmla="*/ 2147483647 h 4"/>
              <a:gd name="T30" fmla="*/ 2147483647 w 2"/>
              <a:gd name="T31" fmla="*/ 2147483647 h 4"/>
              <a:gd name="T32" fmla="*/ 2147483647 w 2"/>
              <a:gd name="T33" fmla="*/ 2147483647 h 4"/>
              <a:gd name="T34" fmla="*/ 2147483647 w 2"/>
              <a:gd name="T35" fmla="*/ 2147483647 h 4"/>
              <a:gd name="T36" fmla="*/ 2147483647 w 2"/>
              <a:gd name="T37" fmla="*/ 2147483647 h 4"/>
              <a:gd name="T38" fmla="*/ 2147483647 w 2"/>
              <a:gd name="T39" fmla="*/ 2147483647 h 4"/>
              <a:gd name="T40" fmla="*/ 2147483647 w 2"/>
              <a:gd name="T41" fmla="*/ 2147483647 h 4"/>
              <a:gd name="T42" fmla="*/ 2147483647 w 2"/>
              <a:gd name="T43" fmla="*/ 2147483647 h 4"/>
              <a:gd name="T44" fmla="*/ 2147483647 w 2"/>
              <a:gd name="T45" fmla="*/ 2147483647 h 4"/>
              <a:gd name="T46" fmla="*/ 2147483647 w 2"/>
              <a:gd name="T47" fmla="*/ 2147483647 h 4"/>
              <a:gd name="T48" fmla="*/ 2147483647 w 2"/>
              <a:gd name="T49" fmla="*/ 2147483647 h 4"/>
              <a:gd name="T50" fmla="*/ 2147483647 w 2"/>
              <a:gd name="T51" fmla="*/ 2147483647 h 4"/>
              <a:gd name="T52" fmla="*/ 0 w 2"/>
              <a:gd name="T53" fmla="*/ 2147483647 h 4"/>
              <a:gd name="T54" fmla="*/ 2147483647 w 2"/>
              <a:gd name="T55" fmla="*/ 2147483647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141">
            <a:extLst>
              <a:ext uri="{FF2B5EF4-FFF2-40B4-BE49-F238E27FC236}">
                <a16:creationId xmlns:a16="http://schemas.microsoft.com/office/drawing/2014/main" id="{E9353495-AD87-41B6-89D9-37D088303EBC}"/>
              </a:ext>
            </a:extLst>
          </p:cNvPr>
          <p:cNvSpPr>
            <a:spLocks/>
          </p:cNvSpPr>
          <p:nvPr/>
        </p:nvSpPr>
        <p:spPr bwMode="auto">
          <a:xfrm>
            <a:off x="706438" y="479425"/>
            <a:ext cx="1587" cy="6350"/>
          </a:xfrm>
          <a:custGeom>
            <a:avLst/>
            <a:gdLst>
              <a:gd name="T0" fmla="*/ 0 w 1587"/>
              <a:gd name="T1" fmla="*/ 2147483647 h 4"/>
              <a:gd name="T2" fmla="*/ 0 w 1587"/>
              <a:gd name="T3" fmla="*/ 2147483647 h 4"/>
              <a:gd name="T4" fmla="*/ 0 w 1587"/>
              <a:gd name="T5" fmla="*/ 0 h 4"/>
              <a:gd name="T6" fmla="*/ 0 w 1587"/>
              <a:gd name="T7" fmla="*/ 0 h 4"/>
              <a:gd name="T8" fmla="*/ 0 w 1587"/>
              <a:gd name="T9" fmla="*/ 2147483647 h 4"/>
              <a:gd name="T10" fmla="*/ 0 w 1587"/>
              <a:gd name="T11" fmla="*/ 2147483647 h 4"/>
              <a:gd name="T12" fmla="*/ 0 w 1587"/>
              <a:gd name="T13" fmla="*/ 2147483647 h 4"/>
              <a:gd name="T14" fmla="*/ 0 w 1587"/>
              <a:gd name="T15" fmla="*/ 2147483647 h 4"/>
              <a:gd name="T16" fmla="*/ 0 w 1587"/>
              <a:gd name="T17" fmla="*/ 2147483647 h 4"/>
              <a:gd name="T18" fmla="*/ 0 w 1587"/>
              <a:gd name="T19" fmla="*/ 2147483647 h 4"/>
              <a:gd name="T20" fmla="*/ 0 w 1587"/>
              <a:gd name="T21" fmla="*/ 2147483647 h 4"/>
              <a:gd name="T22" fmla="*/ 0 w 1587"/>
              <a:gd name="T23" fmla="*/ 2147483647 h 4"/>
              <a:gd name="T24" fmla="*/ 0 w 1587"/>
              <a:gd name="T25" fmla="*/ 2147483647 h 4"/>
              <a:gd name="T26" fmla="*/ 0 w 1587"/>
              <a:gd name="T27" fmla="*/ 2147483647 h 4"/>
              <a:gd name="T28" fmla="*/ 0 w 1587"/>
              <a:gd name="T29" fmla="*/ 2147483647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5" name="Freeform 1148">
            <a:extLst>
              <a:ext uri="{FF2B5EF4-FFF2-40B4-BE49-F238E27FC236}">
                <a16:creationId xmlns:a16="http://schemas.microsoft.com/office/drawing/2014/main" id="{71B50B71-BC08-4177-8C78-3A70D3DBC797}"/>
              </a:ext>
            </a:extLst>
          </p:cNvPr>
          <p:cNvSpPr>
            <a:spLocks/>
          </p:cNvSpPr>
          <p:nvPr/>
        </p:nvSpPr>
        <p:spPr bwMode="auto">
          <a:xfrm>
            <a:off x="693738" y="460375"/>
            <a:ext cx="3175" cy="3175"/>
          </a:xfrm>
          <a:custGeom>
            <a:avLst/>
            <a:gdLst>
              <a:gd name="T0" fmla="*/ 2147483647 w 2"/>
              <a:gd name="T1" fmla="*/ 2147483647 h 2"/>
              <a:gd name="T2" fmla="*/ 2147483647 w 2"/>
              <a:gd name="T3" fmla="*/ 0 h 2"/>
              <a:gd name="T4" fmla="*/ 2147483647 w 2"/>
              <a:gd name="T5" fmla="*/ 0 h 2"/>
              <a:gd name="T6" fmla="*/ 2147483647 w 2"/>
              <a:gd name="T7" fmla="*/ 0 h 2"/>
              <a:gd name="T8" fmla="*/ 2147483647 w 2"/>
              <a:gd name="T9" fmla="*/ 0 h 2"/>
              <a:gd name="T10" fmla="*/ 0 w 2"/>
              <a:gd name="T11" fmla="*/ 0 h 2"/>
              <a:gd name="T12" fmla="*/ 0 w 2"/>
              <a:gd name="T13" fmla="*/ 0 h 2"/>
              <a:gd name="T14" fmla="*/ 0 w 2"/>
              <a:gd name="T15" fmla="*/ 2147483647 h 2"/>
              <a:gd name="T16" fmla="*/ 0 w 2"/>
              <a:gd name="T17" fmla="*/ 2147483647 h 2"/>
              <a:gd name="T18" fmla="*/ 0 w 2"/>
              <a:gd name="T19" fmla="*/ 2147483647 h 2"/>
              <a:gd name="T20" fmla="*/ 2147483647 w 2"/>
              <a:gd name="T21" fmla="*/ 2147483647 h 2"/>
              <a:gd name="T22" fmla="*/ 2147483647 w 2"/>
              <a:gd name="T23" fmla="*/ 2147483647 h 2"/>
              <a:gd name="T24" fmla="*/ 2147483647 w 2"/>
              <a:gd name="T25" fmla="*/ 0 h 2"/>
              <a:gd name="T26" fmla="*/ 2147483647 w 2"/>
              <a:gd name="T27" fmla="*/ 0 h 2"/>
              <a:gd name="T28" fmla="*/ 2147483647 w 2"/>
              <a:gd name="T29" fmla="*/ 0 h 2"/>
              <a:gd name="T30" fmla="*/ 0 w 2"/>
              <a:gd name="T31" fmla="*/ 2147483647 h 2"/>
              <a:gd name="T32" fmla="*/ 2147483647 w 2"/>
              <a:gd name="T33" fmla="*/ 2147483647 h 2"/>
              <a:gd name="T34" fmla="*/ 2147483647 w 2"/>
              <a:gd name="T35" fmla="*/ 0 h 2"/>
              <a:gd name="T36" fmla="*/ 0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2147483647 w 2"/>
              <a:gd name="T59" fmla="*/ 2147483647 h 2"/>
              <a:gd name="T60" fmla="*/ 2147483647 w 2"/>
              <a:gd name="T61" fmla="*/ 2147483647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6" name="Freeform 1150">
            <a:extLst>
              <a:ext uri="{FF2B5EF4-FFF2-40B4-BE49-F238E27FC236}">
                <a16:creationId xmlns:a16="http://schemas.microsoft.com/office/drawing/2014/main" id="{FAF43921-3F56-4ED9-BF4A-A5CAFDBD6D26}"/>
              </a:ext>
            </a:extLst>
          </p:cNvPr>
          <p:cNvSpPr>
            <a:spLocks/>
          </p:cNvSpPr>
          <p:nvPr/>
        </p:nvSpPr>
        <p:spPr bwMode="auto">
          <a:xfrm>
            <a:off x="684213" y="447675"/>
            <a:ext cx="1587" cy="3175"/>
          </a:xfrm>
          <a:custGeom>
            <a:avLst/>
            <a:gdLst>
              <a:gd name="T0" fmla="*/ 0 w 1587"/>
              <a:gd name="T1" fmla="*/ 2147483647 h 2"/>
              <a:gd name="T2" fmla="*/ 0 w 1587"/>
              <a:gd name="T3" fmla="*/ 0 h 2"/>
              <a:gd name="T4" fmla="*/ 0 w 1587"/>
              <a:gd name="T5" fmla="*/ 2147483647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152">
            <a:extLst>
              <a:ext uri="{FF2B5EF4-FFF2-40B4-BE49-F238E27FC236}">
                <a16:creationId xmlns:a16="http://schemas.microsoft.com/office/drawing/2014/main" id="{2BA7EC62-AA6A-43F5-B5FC-37F3C51F1745}"/>
              </a:ext>
            </a:extLst>
          </p:cNvPr>
          <p:cNvSpPr>
            <a:spLocks/>
          </p:cNvSpPr>
          <p:nvPr/>
        </p:nvSpPr>
        <p:spPr bwMode="auto">
          <a:xfrm>
            <a:off x="684213" y="447675"/>
            <a:ext cx="3175" cy="3175"/>
          </a:xfrm>
          <a:custGeom>
            <a:avLst/>
            <a:gdLst>
              <a:gd name="T0" fmla="*/ 2147483647 w 2"/>
              <a:gd name="T1" fmla="*/ 0 h 2"/>
              <a:gd name="T2" fmla="*/ 0 w 2"/>
              <a:gd name="T3" fmla="*/ 0 h 2"/>
              <a:gd name="T4" fmla="*/ 0 w 2"/>
              <a:gd name="T5" fmla="*/ 0 h 2"/>
              <a:gd name="T6" fmla="*/ 0 w 2"/>
              <a:gd name="T7" fmla="*/ 0 h 2"/>
              <a:gd name="T8" fmla="*/ 0 w 2"/>
              <a:gd name="T9" fmla="*/ 2147483647 h 2"/>
              <a:gd name="T10" fmla="*/ 2147483647 w 2"/>
              <a:gd name="T11" fmla="*/ 2147483647 h 2"/>
              <a:gd name="T12" fmla="*/ 2147483647 w 2"/>
              <a:gd name="T13" fmla="*/ 0 h 2"/>
              <a:gd name="T14" fmla="*/ 0 w 2"/>
              <a:gd name="T15" fmla="*/ 0 h 2"/>
              <a:gd name="T16" fmla="*/ 0 w 2"/>
              <a:gd name="T17" fmla="*/ 0 h 2"/>
              <a:gd name="T18" fmla="*/ 0 w 2"/>
              <a:gd name="T19" fmla="*/ 0 h 2"/>
              <a:gd name="T20" fmla="*/ 0 w 2"/>
              <a:gd name="T21" fmla="*/ 2147483647 h 2"/>
              <a:gd name="T22" fmla="*/ 2147483647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8" name="Freeform 1154">
            <a:extLst>
              <a:ext uri="{FF2B5EF4-FFF2-40B4-BE49-F238E27FC236}">
                <a16:creationId xmlns:a16="http://schemas.microsoft.com/office/drawing/2014/main" id="{ECF51251-38E2-4C46-BEB3-B7F4C37B52A1}"/>
              </a:ext>
            </a:extLst>
          </p:cNvPr>
          <p:cNvSpPr>
            <a:spLocks/>
          </p:cNvSpPr>
          <p:nvPr/>
        </p:nvSpPr>
        <p:spPr bwMode="auto">
          <a:xfrm>
            <a:off x="665163" y="43497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9" name="Freeform 1156">
            <a:extLst>
              <a:ext uri="{FF2B5EF4-FFF2-40B4-BE49-F238E27FC236}">
                <a16:creationId xmlns:a16="http://schemas.microsoft.com/office/drawing/2014/main" id="{1241EFA5-AF10-43E5-8D01-99699BB846DA}"/>
              </a:ext>
            </a:extLst>
          </p:cNvPr>
          <p:cNvSpPr>
            <a:spLocks/>
          </p:cNvSpPr>
          <p:nvPr/>
        </p:nvSpPr>
        <p:spPr bwMode="auto">
          <a:xfrm>
            <a:off x="665163" y="431800"/>
            <a:ext cx="3175" cy="3175"/>
          </a:xfrm>
          <a:custGeom>
            <a:avLst/>
            <a:gdLst>
              <a:gd name="T0" fmla="*/ 2147483647 w 2"/>
              <a:gd name="T1" fmla="*/ 2147483647 h 2"/>
              <a:gd name="T2" fmla="*/ 0 w 2"/>
              <a:gd name="T3" fmla="*/ 0 h 2"/>
              <a:gd name="T4" fmla="*/ 0 w 2"/>
              <a:gd name="T5" fmla="*/ 0 h 2"/>
              <a:gd name="T6" fmla="*/ 0 w 2"/>
              <a:gd name="T7" fmla="*/ 2147483647 h 2"/>
              <a:gd name="T8" fmla="*/ 2147483647 w 2"/>
              <a:gd name="T9" fmla="*/ 2147483647 h 2"/>
              <a:gd name="T10" fmla="*/ 2147483647 w 2"/>
              <a:gd name="T11" fmla="*/ 2147483647 h 2"/>
              <a:gd name="T12" fmla="*/ 2147483647 w 2"/>
              <a:gd name="T13" fmla="*/ 2147483647 h 2"/>
              <a:gd name="T14" fmla="*/ 0 w 2"/>
              <a:gd name="T15" fmla="*/ 0 h 2"/>
              <a:gd name="T16" fmla="*/ 0 w 2"/>
              <a:gd name="T17" fmla="*/ 0 h 2"/>
              <a:gd name="T18" fmla="*/ 0 w 2"/>
              <a:gd name="T19" fmla="*/ 2147483647 h 2"/>
              <a:gd name="T20" fmla="*/ 2147483647 w 2"/>
              <a:gd name="T21" fmla="*/ 2147483647 h 2"/>
              <a:gd name="T22" fmla="*/ 2147483647 w 2"/>
              <a:gd name="T23" fmla="*/ 2147483647 h 2"/>
              <a:gd name="T24" fmla="*/ 2147483647 w 2"/>
              <a:gd name="T25" fmla="*/ 2147483647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163">
            <a:extLst>
              <a:ext uri="{FF2B5EF4-FFF2-40B4-BE49-F238E27FC236}">
                <a16:creationId xmlns:a16="http://schemas.microsoft.com/office/drawing/2014/main" id="{A4E3ABFA-9391-4EC8-889D-790AA44B9DCC}"/>
              </a:ext>
            </a:extLst>
          </p:cNvPr>
          <p:cNvSpPr>
            <a:spLocks/>
          </p:cNvSpPr>
          <p:nvPr/>
        </p:nvSpPr>
        <p:spPr bwMode="auto">
          <a:xfrm>
            <a:off x="611188" y="415925"/>
            <a:ext cx="6350" cy="3175"/>
          </a:xfrm>
          <a:custGeom>
            <a:avLst/>
            <a:gdLst>
              <a:gd name="T0" fmla="*/ 2147483647 w 4"/>
              <a:gd name="T1" fmla="*/ 2147483647 h 2"/>
              <a:gd name="T2" fmla="*/ 2147483647 w 4"/>
              <a:gd name="T3" fmla="*/ 2147483647 h 2"/>
              <a:gd name="T4" fmla="*/ 2147483647 w 4"/>
              <a:gd name="T5" fmla="*/ 2147483647 h 2"/>
              <a:gd name="T6" fmla="*/ 2147483647 w 4"/>
              <a:gd name="T7" fmla="*/ 0 h 2"/>
              <a:gd name="T8" fmla="*/ 2147483647 w 4"/>
              <a:gd name="T9" fmla="*/ 0 h 2"/>
              <a:gd name="T10" fmla="*/ 2147483647 w 4"/>
              <a:gd name="T11" fmla="*/ 0 h 2"/>
              <a:gd name="T12" fmla="*/ 2147483647 w 4"/>
              <a:gd name="T13" fmla="*/ 0 h 2"/>
              <a:gd name="T14" fmla="*/ 0 w 4"/>
              <a:gd name="T15" fmla="*/ 2147483647 h 2"/>
              <a:gd name="T16" fmla="*/ 2147483647 w 4"/>
              <a:gd name="T17" fmla="*/ 2147483647 h 2"/>
              <a:gd name="T18" fmla="*/ 2147483647 w 4"/>
              <a:gd name="T19" fmla="*/ 0 h 2"/>
              <a:gd name="T20" fmla="*/ 2147483647 w 4"/>
              <a:gd name="T21" fmla="*/ 2147483647 h 2"/>
              <a:gd name="T22" fmla="*/ 2147483647 w 4"/>
              <a:gd name="T23" fmla="*/ 0 h 2"/>
              <a:gd name="T24" fmla="*/ 2147483647 w 4"/>
              <a:gd name="T25" fmla="*/ 0 h 2"/>
              <a:gd name="T26" fmla="*/ 2147483647 w 4"/>
              <a:gd name="T27" fmla="*/ 0 h 2"/>
              <a:gd name="T28" fmla="*/ 2147483647 w 4"/>
              <a:gd name="T29" fmla="*/ 0 h 2"/>
              <a:gd name="T30" fmla="*/ 0 w 4"/>
              <a:gd name="T31" fmla="*/ 0 h 2"/>
              <a:gd name="T32" fmla="*/ 2147483647 w 4"/>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1" name="Freeform 1172">
            <a:extLst>
              <a:ext uri="{FF2B5EF4-FFF2-40B4-BE49-F238E27FC236}">
                <a16:creationId xmlns:a16="http://schemas.microsoft.com/office/drawing/2014/main" id="{965A5BA9-3EE6-4310-9255-ABD66B3A76CB}"/>
              </a:ext>
            </a:extLst>
          </p:cNvPr>
          <p:cNvSpPr>
            <a:spLocks/>
          </p:cNvSpPr>
          <p:nvPr/>
        </p:nvSpPr>
        <p:spPr bwMode="auto">
          <a:xfrm>
            <a:off x="582613" y="476250"/>
            <a:ext cx="3175" cy="3175"/>
          </a:xfrm>
          <a:custGeom>
            <a:avLst/>
            <a:gdLst>
              <a:gd name="T0" fmla="*/ 0 w 2"/>
              <a:gd name="T1" fmla="*/ 2147483647 h 2"/>
              <a:gd name="T2" fmla="*/ 0 w 2"/>
              <a:gd name="T3" fmla="*/ 2147483647 h 2"/>
              <a:gd name="T4" fmla="*/ 2147483647 w 2"/>
              <a:gd name="T5" fmla="*/ 2147483647 h 2"/>
              <a:gd name="T6" fmla="*/ 0 w 2"/>
              <a:gd name="T7" fmla="*/ 0 h 2"/>
              <a:gd name="T8" fmla="*/ 0 w 2"/>
              <a:gd name="T9" fmla="*/ 0 h 2"/>
              <a:gd name="T10" fmla="*/ 0 w 2"/>
              <a:gd name="T11" fmla="*/ 0 h 2"/>
              <a:gd name="T12" fmla="*/ 0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0 w 2"/>
              <a:gd name="T59" fmla="*/ 2147483647 h 2"/>
              <a:gd name="T60" fmla="*/ 0 w 2"/>
              <a:gd name="T61" fmla="*/ 2147483647 h 2"/>
              <a:gd name="T62" fmla="*/ 0 w 2"/>
              <a:gd name="T63" fmla="*/ 2147483647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2" name="Freeform 1177">
            <a:extLst>
              <a:ext uri="{FF2B5EF4-FFF2-40B4-BE49-F238E27FC236}">
                <a16:creationId xmlns:a16="http://schemas.microsoft.com/office/drawing/2014/main" id="{A1F09C53-0D3E-4AF0-8751-EADA2D7FA1B7}"/>
              </a:ext>
            </a:extLst>
          </p:cNvPr>
          <p:cNvSpPr>
            <a:spLocks/>
          </p:cNvSpPr>
          <p:nvPr/>
        </p:nvSpPr>
        <p:spPr bwMode="auto">
          <a:xfrm>
            <a:off x="557213" y="534988"/>
            <a:ext cx="3175" cy="3175"/>
          </a:xfrm>
          <a:custGeom>
            <a:avLst/>
            <a:gdLst>
              <a:gd name="T0" fmla="*/ 0 w 2"/>
              <a:gd name="T1" fmla="*/ 2147483647 h 2"/>
              <a:gd name="T2" fmla="*/ 2147483647 w 2"/>
              <a:gd name="T3" fmla="*/ 2147483647 h 2"/>
              <a:gd name="T4" fmla="*/ 2147483647 w 2"/>
              <a:gd name="T5" fmla="*/ 2147483647 h 2"/>
              <a:gd name="T6" fmla="*/ 2147483647 w 2"/>
              <a:gd name="T7" fmla="*/ 0 h 2"/>
              <a:gd name="T8" fmla="*/ 2147483647 w 2"/>
              <a:gd name="T9" fmla="*/ 0 h 2"/>
              <a:gd name="T10" fmla="*/ 2147483647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147483647 h 2"/>
              <a:gd name="T40" fmla="*/ 0 w 2"/>
              <a:gd name="T41" fmla="*/ 2147483647 h 2"/>
              <a:gd name="T42" fmla="*/ 2147483647 w 2"/>
              <a:gd name="T43" fmla="*/ 2147483647 h 2"/>
              <a:gd name="T44" fmla="*/ 2147483647 w 2"/>
              <a:gd name="T45" fmla="*/ 0 h 2"/>
              <a:gd name="T46" fmla="*/ 2147483647 w 2"/>
              <a:gd name="T47" fmla="*/ 0 h 2"/>
              <a:gd name="T48" fmla="*/ 2147483647 w 2"/>
              <a:gd name="T49" fmla="*/ 0 h 2"/>
              <a:gd name="T50" fmla="*/ 2147483647 w 2"/>
              <a:gd name="T51" fmla="*/ 0 h 2"/>
              <a:gd name="T52" fmla="*/ 2147483647 w 2"/>
              <a:gd name="T53" fmla="*/ 0 h 2"/>
              <a:gd name="T54" fmla="*/ 2147483647 w 2"/>
              <a:gd name="T55" fmla="*/ 0 h 2"/>
              <a:gd name="T56" fmla="*/ 2147483647 w 2"/>
              <a:gd name="T57" fmla="*/ 0 h 2"/>
              <a:gd name="T58" fmla="*/ 2147483647 w 2"/>
              <a:gd name="T59" fmla="*/ 0 h 2"/>
              <a:gd name="T60" fmla="*/ 2147483647 w 2"/>
              <a:gd name="T61" fmla="*/ 0 h 2"/>
              <a:gd name="T62" fmla="*/ 2147483647 w 2"/>
              <a:gd name="T63" fmla="*/ 0 h 2"/>
              <a:gd name="T64" fmla="*/ 2147483647 w 2"/>
              <a:gd name="T65" fmla="*/ 0 h 2"/>
              <a:gd name="T66" fmla="*/ 2147483647 w 2"/>
              <a:gd name="T67" fmla="*/ 2147483647 h 2"/>
              <a:gd name="T68" fmla="*/ 2147483647 w 2"/>
              <a:gd name="T69" fmla="*/ 0 h 2"/>
              <a:gd name="T70" fmla="*/ 2147483647 w 2"/>
              <a:gd name="T71" fmla="*/ 0 h 2"/>
              <a:gd name="T72" fmla="*/ 0 w 2"/>
              <a:gd name="T73" fmla="*/ 0 h 2"/>
              <a:gd name="T74" fmla="*/ 0 w 2"/>
              <a:gd name="T75" fmla="*/ 0 h 2"/>
              <a:gd name="T76" fmla="*/ 0 w 2"/>
              <a:gd name="T77" fmla="*/ 2147483647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3" name="Freeform 1180">
            <a:extLst>
              <a:ext uri="{FF2B5EF4-FFF2-40B4-BE49-F238E27FC236}">
                <a16:creationId xmlns:a16="http://schemas.microsoft.com/office/drawing/2014/main" id="{1C9265C1-B7BC-40A0-886A-531C500AF25E}"/>
              </a:ext>
            </a:extLst>
          </p:cNvPr>
          <p:cNvSpPr>
            <a:spLocks/>
          </p:cNvSpPr>
          <p:nvPr/>
        </p:nvSpPr>
        <p:spPr bwMode="auto">
          <a:xfrm>
            <a:off x="560388" y="530225"/>
            <a:ext cx="3175" cy="4763"/>
          </a:xfrm>
          <a:custGeom>
            <a:avLst/>
            <a:gdLst>
              <a:gd name="T0" fmla="*/ 0 w 2"/>
              <a:gd name="T1" fmla="*/ 2147483647 h 3"/>
              <a:gd name="T2" fmla="*/ 0 w 2"/>
              <a:gd name="T3" fmla="*/ 2147483647 h 3"/>
              <a:gd name="T4" fmla="*/ 2147483647 w 2"/>
              <a:gd name="T5" fmla="*/ 2147483647 h 3"/>
              <a:gd name="T6" fmla="*/ 2147483647 w 2"/>
              <a:gd name="T7" fmla="*/ 2147483647 h 3"/>
              <a:gd name="T8" fmla="*/ 0 w 2"/>
              <a:gd name="T9" fmla="*/ 0 h 3"/>
              <a:gd name="T10" fmla="*/ 0 w 2"/>
              <a:gd name="T11" fmla="*/ 0 h 3"/>
              <a:gd name="T12" fmla="*/ 0 w 2"/>
              <a:gd name="T13" fmla="*/ 0 h 3"/>
              <a:gd name="T14" fmla="*/ 0 w 2"/>
              <a:gd name="T15" fmla="*/ 2147483647 h 3"/>
              <a:gd name="T16" fmla="*/ 0 w 2"/>
              <a:gd name="T17" fmla="*/ 2147483647 h 3"/>
              <a:gd name="T18" fmla="*/ 0 w 2"/>
              <a:gd name="T19" fmla="*/ 2147483647 h 3"/>
              <a:gd name="T20" fmla="*/ 0 w 2"/>
              <a:gd name="T21" fmla="*/ 2147483647 h 3"/>
              <a:gd name="T22" fmla="*/ 0 w 2"/>
              <a:gd name="T23" fmla="*/ 0 h 3"/>
              <a:gd name="T24" fmla="*/ 0 w 2"/>
              <a:gd name="T25" fmla="*/ 2147483647 h 3"/>
              <a:gd name="T26" fmla="*/ 0 w 2"/>
              <a:gd name="T27" fmla="*/ 2147483647 h 3"/>
              <a:gd name="T28" fmla="*/ 0 w 2"/>
              <a:gd name="T29" fmla="*/ 2147483647 h 3"/>
              <a:gd name="T30" fmla="*/ 0 w 2"/>
              <a:gd name="T31" fmla="*/ 2147483647 h 3"/>
              <a:gd name="T32" fmla="*/ 0 w 2"/>
              <a:gd name="T33" fmla="*/ 2147483647 h 3"/>
              <a:gd name="T34" fmla="*/ 0 w 2"/>
              <a:gd name="T35" fmla="*/ 2147483647 h 3"/>
              <a:gd name="T36" fmla="*/ 0 w 2"/>
              <a:gd name="T37" fmla="*/ 2147483647 h 3"/>
              <a:gd name="T38" fmla="*/ 0 w 2"/>
              <a:gd name="T39" fmla="*/ 2147483647 h 3"/>
              <a:gd name="T40" fmla="*/ 0 w 2"/>
              <a:gd name="T41" fmla="*/ 2147483647 h 3"/>
              <a:gd name="T42" fmla="*/ 0 w 2"/>
              <a:gd name="T43" fmla="*/ 2147483647 h 3"/>
              <a:gd name="T44" fmla="*/ 0 w 2"/>
              <a:gd name="T45" fmla="*/ 2147483647 h 3"/>
              <a:gd name="T46" fmla="*/ 0 w 2"/>
              <a:gd name="T47" fmla="*/ 2147483647 h 3"/>
              <a:gd name="T48" fmla="*/ 0 w 2"/>
              <a:gd name="T49" fmla="*/ 2147483647 h 3"/>
              <a:gd name="T50" fmla="*/ 0 w 2"/>
              <a:gd name="T51" fmla="*/ 2147483647 h 3"/>
              <a:gd name="T52" fmla="*/ 0 w 2"/>
              <a:gd name="T53" fmla="*/ 2147483647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4" name="Line 1187">
            <a:extLst>
              <a:ext uri="{FF2B5EF4-FFF2-40B4-BE49-F238E27FC236}">
                <a16:creationId xmlns:a16="http://schemas.microsoft.com/office/drawing/2014/main" id="{E91E6995-142D-40FC-93AF-D0426BC60016}"/>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5" name="Line 1188">
            <a:extLst>
              <a:ext uri="{FF2B5EF4-FFF2-40B4-BE49-F238E27FC236}">
                <a16:creationId xmlns:a16="http://schemas.microsoft.com/office/drawing/2014/main" id="{26DD0B0E-7358-4DCD-91CB-E19126AB0A46}"/>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6" name="Freeform 1208">
            <a:extLst>
              <a:ext uri="{FF2B5EF4-FFF2-40B4-BE49-F238E27FC236}">
                <a16:creationId xmlns:a16="http://schemas.microsoft.com/office/drawing/2014/main" id="{D90087AE-CF5C-4FC8-805D-E0ABE9821D27}"/>
              </a:ext>
            </a:extLst>
          </p:cNvPr>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7" name="Freeform 1210">
            <a:extLst>
              <a:ext uri="{FF2B5EF4-FFF2-40B4-BE49-F238E27FC236}">
                <a16:creationId xmlns:a16="http://schemas.microsoft.com/office/drawing/2014/main" id="{C1DBA7F5-7161-4B78-B4D4-413EA8577E18}"/>
              </a:ext>
            </a:extLst>
          </p:cNvPr>
          <p:cNvSpPr>
            <a:spLocks/>
          </p:cNvSpPr>
          <p:nvPr/>
        </p:nvSpPr>
        <p:spPr bwMode="auto">
          <a:xfrm>
            <a:off x="595313" y="557213"/>
            <a:ext cx="3175" cy="3175"/>
          </a:xfrm>
          <a:custGeom>
            <a:avLst/>
            <a:gdLst>
              <a:gd name="T0" fmla="*/ 0 w 2"/>
              <a:gd name="T1" fmla="*/ 2147483647 h 2"/>
              <a:gd name="T2" fmla="*/ 0 w 2"/>
              <a:gd name="T3" fmla="*/ 2147483647 h 2"/>
              <a:gd name="T4" fmla="*/ 2147483647 w 2"/>
              <a:gd name="T5" fmla="*/ 2147483647 h 2"/>
              <a:gd name="T6" fmla="*/ 2147483647 w 2"/>
              <a:gd name="T7" fmla="*/ 0 h 2"/>
              <a:gd name="T8" fmla="*/ 2147483647 w 2"/>
              <a:gd name="T9" fmla="*/ 0 h 2"/>
              <a:gd name="T10" fmla="*/ 0 w 2"/>
              <a:gd name="T11" fmla="*/ 0 h 2"/>
              <a:gd name="T12" fmla="*/ 0 w 2"/>
              <a:gd name="T13" fmla="*/ 0 h 2"/>
              <a:gd name="T14" fmla="*/ 0 w 2"/>
              <a:gd name="T15" fmla="*/ 0 h 2"/>
              <a:gd name="T16" fmla="*/ 0 w 2"/>
              <a:gd name="T17" fmla="*/ 2147483647 h 2"/>
              <a:gd name="T18" fmla="*/ 0 w 2"/>
              <a:gd name="T19" fmla="*/ 2147483647 h 2"/>
              <a:gd name="T20" fmla="*/ 2147483647 w 2"/>
              <a:gd name="T21" fmla="*/ 2147483647 h 2"/>
              <a:gd name="T22" fmla="*/ 2147483647 w 2"/>
              <a:gd name="T23" fmla="*/ 0 h 2"/>
              <a:gd name="T24" fmla="*/ 2147483647 w 2"/>
              <a:gd name="T25" fmla="*/ 0 h 2"/>
              <a:gd name="T26" fmla="*/ 0 w 2"/>
              <a:gd name="T27" fmla="*/ 0 h 2"/>
              <a:gd name="T28" fmla="*/ 0 w 2"/>
              <a:gd name="T29" fmla="*/ 0 h 2"/>
              <a:gd name="T30" fmla="*/ 0 w 2"/>
              <a:gd name="T31" fmla="*/ 0 h 2"/>
              <a:gd name="T32" fmla="*/ 0 w 2"/>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8" name="Freeform 1214">
            <a:extLst>
              <a:ext uri="{FF2B5EF4-FFF2-40B4-BE49-F238E27FC236}">
                <a16:creationId xmlns:a16="http://schemas.microsoft.com/office/drawing/2014/main" id="{972B6A28-9F09-467B-993E-D16D49B67E7E}"/>
              </a:ext>
            </a:extLst>
          </p:cNvPr>
          <p:cNvSpPr>
            <a:spLocks/>
          </p:cNvSpPr>
          <p:nvPr/>
        </p:nvSpPr>
        <p:spPr bwMode="auto">
          <a:xfrm>
            <a:off x="595313" y="557213"/>
            <a:ext cx="3175" cy="3175"/>
          </a:xfrm>
          <a:custGeom>
            <a:avLst/>
            <a:gdLst>
              <a:gd name="T0" fmla="*/ 0 w 2"/>
              <a:gd name="T1" fmla="*/ 2147483647 h 2"/>
              <a:gd name="T2" fmla="*/ 2147483647 w 2"/>
              <a:gd name="T3" fmla="*/ 2147483647 h 2"/>
              <a:gd name="T4" fmla="*/ 0 w 2"/>
              <a:gd name="T5" fmla="*/ 0 h 2"/>
              <a:gd name="T6" fmla="*/ 0 w 2"/>
              <a:gd name="T7" fmla="*/ 2147483647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9" name="Rectangle 1215">
            <a:extLst>
              <a:ext uri="{FF2B5EF4-FFF2-40B4-BE49-F238E27FC236}">
                <a16:creationId xmlns:a16="http://schemas.microsoft.com/office/drawing/2014/main" id="{E0023E64-5751-4395-834D-B6458A068FD9}"/>
              </a:ext>
            </a:extLst>
          </p:cNvPr>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30" name="Freeform 1217">
            <a:extLst>
              <a:ext uri="{FF2B5EF4-FFF2-40B4-BE49-F238E27FC236}">
                <a16:creationId xmlns:a16="http://schemas.microsoft.com/office/drawing/2014/main" id="{E437B43D-5C8E-4952-BECE-3394C01357AD}"/>
              </a:ext>
            </a:extLst>
          </p:cNvPr>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1" name="Freeform 1219">
            <a:extLst>
              <a:ext uri="{FF2B5EF4-FFF2-40B4-BE49-F238E27FC236}">
                <a16:creationId xmlns:a16="http://schemas.microsoft.com/office/drawing/2014/main" id="{05C498AE-DA6C-4391-85B1-A9DDB6742DA2}"/>
              </a:ext>
            </a:extLst>
          </p:cNvPr>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2" name="Freeform 1221">
            <a:extLst>
              <a:ext uri="{FF2B5EF4-FFF2-40B4-BE49-F238E27FC236}">
                <a16:creationId xmlns:a16="http://schemas.microsoft.com/office/drawing/2014/main" id="{CB73BD46-5E92-4A9A-ABFE-C52DEC29F658}"/>
              </a:ext>
            </a:extLst>
          </p:cNvPr>
          <p:cNvSpPr>
            <a:spLocks/>
          </p:cNvSpPr>
          <p:nvPr/>
        </p:nvSpPr>
        <p:spPr bwMode="auto">
          <a:xfrm>
            <a:off x="731838" y="541338"/>
            <a:ext cx="3175" cy="3175"/>
          </a:xfrm>
          <a:custGeom>
            <a:avLst/>
            <a:gdLst>
              <a:gd name="T0" fmla="*/ 2147483647 w 2"/>
              <a:gd name="T1" fmla="*/ 0 h 2"/>
              <a:gd name="T2" fmla="*/ 2147483647 w 2"/>
              <a:gd name="T3" fmla="*/ 0 h 2"/>
              <a:gd name="T4" fmla="*/ 2147483647 w 2"/>
              <a:gd name="T5" fmla="*/ 0 h 2"/>
              <a:gd name="T6" fmla="*/ 0 w 2"/>
              <a:gd name="T7" fmla="*/ 0 h 2"/>
              <a:gd name="T8" fmla="*/ 0 w 2"/>
              <a:gd name="T9" fmla="*/ 0 h 2"/>
              <a:gd name="T10" fmla="*/ 0 w 2"/>
              <a:gd name="T11" fmla="*/ 2147483647 h 2"/>
              <a:gd name="T12" fmla="*/ 2147483647 w 2"/>
              <a:gd name="T13" fmla="*/ 0 h 2"/>
              <a:gd name="T14" fmla="*/ 2147483647 w 2"/>
              <a:gd name="T15" fmla="*/ 0 h 2"/>
              <a:gd name="T16" fmla="*/ 2147483647 w 2"/>
              <a:gd name="T17" fmla="*/ 0 h 2"/>
              <a:gd name="T18" fmla="*/ 0 w 2"/>
              <a:gd name="T19" fmla="*/ 0 h 2"/>
              <a:gd name="T20" fmla="*/ 0 w 2"/>
              <a:gd name="T21" fmla="*/ 0 h 2"/>
              <a:gd name="T22" fmla="*/ 0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3" name="Freeform 1234">
            <a:extLst>
              <a:ext uri="{FF2B5EF4-FFF2-40B4-BE49-F238E27FC236}">
                <a16:creationId xmlns:a16="http://schemas.microsoft.com/office/drawing/2014/main" id="{0BD6197D-ACE9-4A5F-8459-205526F80074}"/>
              </a:ext>
            </a:extLst>
          </p:cNvPr>
          <p:cNvSpPr>
            <a:spLocks/>
          </p:cNvSpPr>
          <p:nvPr/>
        </p:nvSpPr>
        <p:spPr bwMode="auto">
          <a:xfrm>
            <a:off x="722313" y="550863"/>
            <a:ext cx="3175" cy="1587"/>
          </a:xfrm>
          <a:custGeom>
            <a:avLst/>
            <a:gdLst>
              <a:gd name="T0" fmla="*/ 0 w 2"/>
              <a:gd name="T1" fmla="*/ 0 h 1587"/>
              <a:gd name="T2" fmla="*/ 0 w 2"/>
              <a:gd name="T3" fmla="*/ 0 h 1587"/>
              <a:gd name="T4" fmla="*/ 2147483647 w 2"/>
              <a:gd name="T5" fmla="*/ 0 h 1587"/>
              <a:gd name="T6" fmla="*/ 2147483647 w 2"/>
              <a:gd name="T7" fmla="*/ 0 h 1587"/>
              <a:gd name="T8" fmla="*/ 2147483647 w 2"/>
              <a:gd name="T9" fmla="*/ 0 h 1587"/>
              <a:gd name="T10" fmla="*/ 2147483647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147483647 w 2"/>
              <a:gd name="T25" fmla="*/ 0 h 1587"/>
              <a:gd name="T26" fmla="*/ 2147483647 w 2"/>
              <a:gd name="T27" fmla="*/ 0 h 1587"/>
              <a:gd name="T28" fmla="*/ 2147483647 w 2"/>
              <a:gd name="T29" fmla="*/ 0 h 1587"/>
              <a:gd name="T30" fmla="*/ 0 w 2"/>
              <a:gd name="T31" fmla="*/ 0 h 1587"/>
              <a:gd name="T32" fmla="*/ 0 w 2"/>
              <a:gd name="T33" fmla="*/ 0 h 1587"/>
              <a:gd name="T34" fmla="*/ 2147483647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4" name="Line 1237">
            <a:extLst>
              <a:ext uri="{FF2B5EF4-FFF2-40B4-BE49-F238E27FC236}">
                <a16:creationId xmlns:a16="http://schemas.microsoft.com/office/drawing/2014/main" id="{F260D87A-693F-400F-9676-9EC1AF067A17}"/>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5" name="Line 1238">
            <a:extLst>
              <a:ext uri="{FF2B5EF4-FFF2-40B4-BE49-F238E27FC236}">
                <a16:creationId xmlns:a16="http://schemas.microsoft.com/office/drawing/2014/main" id="{317C4B10-D477-4501-AF63-7CD7065C6FCA}"/>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40">
            <a:extLst>
              <a:ext uri="{FF2B5EF4-FFF2-40B4-BE49-F238E27FC236}">
                <a16:creationId xmlns:a16="http://schemas.microsoft.com/office/drawing/2014/main" id="{3FFC8F2C-1ECF-4C64-8B0C-E1178CC637B6}"/>
              </a:ext>
            </a:extLst>
          </p:cNvPr>
          <p:cNvSpPr>
            <a:spLocks/>
          </p:cNvSpPr>
          <p:nvPr/>
        </p:nvSpPr>
        <p:spPr bwMode="auto">
          <a:xfrm>
            <a:off x="728663" y="541338"/>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Freeform 1243">
            <a:extLst>
              <a:ext uri="{FF2B5EF4-FFF2-40B4-BE49-F238E27FC236}">
                <a16:creationId xmlns:a16="http://schemas.microsoft.com/office/drawing/2014/main" id="{5F8962E5-2E75-4207-AB93-B214078A0FD5}"/>
              </a:ext>
            </a:extLst>
          </p:cNvPr>
          <p:cNvSpPr>
            <a:spLocks/>
          </p:cNvSpPr>
          <p:nvPr/>
        </p:nvSpPr>
        <p:spPr bwMode="auto">
          <a:xfrm>
            <a:off x="728663" y="538163"/>
            <a:ext cx="3175" cy="3175"/>
          </a:xfrm>
          <a:custGeom>
            <a:avLst/>
            <a:gdLst>
              <a:gd name="T0" fmla="*/ 2147483647 w 2"/>
              <a:gd name="T1" fmla="*/ 2147483647 h 2"/>
              <a:gd name="T2" fmla="*/ 2147483647 w 2"/>
              <a:gd name="T3" fmla="*/ 2147483647 h 2"/>
              <a:gd name="T4" fmla="*/ 2147483647 w 2"/>
              <a:gd name="T5" fmla="*/ 2147483647 h 2"/>
              <a:gd name="T6" fmla="*/ 2147483647 w 2"/>
              <a:gd name="T7" fmla="*/ 2147483647 h 2"/>
              <a:gd name="T8" fmla="*/ 0 w 2"/>
              <a:gd name="T9" fmla="*/ 2147483647 h 2"/>
              <a:gd name="T10" fmla="*/ 0 w 2"/>
              <a:gd name="T11" fmla="*/ 2147483647 h 2"/>
              <a:gd name="T12" fmla="*/ 2147483647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2147483647 w 2"/>
              <a:gd name="T39" fmla="*/ 2147483647 h 2"/>
              <a:gd name="T40" fmla="*/ 2147483647 w 2"/>
              <a:gd name="T41" fmla="*/ 2147483647 h 2"/>
              <a:gd name="T42" fmla="*/ 2147483647 w 2"/>
              <a:gd name="T43" fmla="*/ 2147483647 h 2"/>
              <a:gd name="T44" fmla="*/ 2147483647 w 2"/>
              <a:gd name="T45" fmla="*/ 2147483647 h 2"/>
              <a:gd name="T46" fmla="*/ 2147483647 w 2"/>
              <a:gd name="T47" fmla="*/ 2147483647 h 2"/>
              <a:gd name="T48" fmla="*/ 0 w 2"/>
              <a:gd name="T49" fmla="*/ 0 h 2"/>
              <a:gd name="T50" fmla="*/ 0 w 2"/>
              <a:gd name="T51" fmla="*/ 2147483647 h 2"/>
              <a:gd name="T52" fmla="*/ 0 w 2"/>
              <a:gd name="T53" fmla="*/ 2147483647 h 2"/>
              <a:gd name="T54" fmla="*/ 0 w 2"/>
              <a:gd name="T55" fmla="*/ 2147483647 h 2"/>
              <a:gd name="T56" fmla="*/ 2147483647 w 2"/>
              <a:gd name="T57" fmla="*/ 2147483647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8" name="Freeform 1246">
            <a:extLst>
              <a:ext uri="{FF2B5EF4-FFF2-40B4-BE49-F238E27FC236}">
                <a16:creationId xmlns:a16="http://schemas.microsoft.com/office/drawing/2014/main" id="{10A717DA-540D-4514-81D6-CBE45DE4603E}"/>
              </a:ext>
            </a:extLst>
          </p:cNvPr>
          <p:cNvSpPr>
            <a:spLocks/>
          </p:cNvSpPr>
          <p:nvPr/>
        </p:nvSpPr>
        <p:spPr bwMode="auto">
          <a:xfrm>
            <a:off x="725488" y="547688"/>
            <a:ext cx="3175" cy="3175"/>
          </a:xfrm>
          <a:custGeom>
            <a:avLst/>
            <a:gdLst>
              <a:gd name="T0" fmla="*/ 0 w 2"/>
              <a:gd name="T1" fmla="*/ 2147483647 h 2"/>
              <a:gd name="T2" fmla="*/ 0 w 2"/>
              <a:gd name="T3" fmla="*/ 2147483647 h 2"/>
              <a:gd name="T4" fmla="*/ 2147483647 w 2"/>
              <a:gd name="T5" fmla="*/ 0 h 2"/>
              <a:gd name="T6" fmla="*/ 2147483647 w 2"/>
              <a:gd name="T7" fmla="*/ 0 h 2"/>
              <a:gd name="T8" fmla="*/ 0 w 2"/>
              <a:gd name="T9" fmla="*/ 0 h 2"/>
              <a:gd name="T10" fmla="*/ 0 w 2"/>
              <a:gd name="T11" fmla="*/ 0 h 2"/>
              <a:gd name="T12" fmla="*/ 0 w 2"/>
              <a:gd name="T13" fmla="*/ 2147483647 h 2"/>
              <a:gd name="T14" fmla="*/ 0 w 2"/>
              <a:gd name="T15" fmla="*/ 2147483647 h 2"/>
              <a:gd name="T16" fmla="*/ 2147483647 w 2"/>
              <a:gd name="T17" fmla="*/ 0 h 2"/>
              <a:gd name="T18" fmla="*/ 2147483647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147483647 h 2"/>
              <a:gd name="T48" fmla="*/ 0 w 2"/>
              <a:gd name="T49" fmla="*/ 2147483647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9" name="Freeform 1250">
            <a:extLst>
              <a:ext uri="{FF2B5EF4-FFF2-40B4-BE49-F238E27FC236}">
                <a16:creationId xmlns:a16="http://schemas.microsoft.com/office/drawing/2014/main" id="{B21EB1C0-0484-4077-B510-72C59B2EC77C}"/>
              </a:ext>
            </a:extLst>
          </p:cNvPr>
          <p:cNvSpPr>
            <a:spLocks/>
          </p:cNvSpPr>
          <p:nvPr/>
        </p:nvSpPr>
        <p:spPr bwMode="auto">
          <a:xfrm>
            <a:off x="731838" y="53022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0" name="Freeform 1252">
            <a:extLst>
              <a:ext uri="{FF2B5EF4-FFF2-40B4-BE49-F238E27FC236}">
                <a16:creationId xmlns:a16="http://schemas.microsoft.com/office/drawing/2014/main" id="{AB4094F5-F84D-405C-B950-33A8E812E54E}"/>
              </a:ext>
            </a:extLst>
          </p:cNvPr>
          <p:cNvSpPr>
            <a:spLocks/>
          </p:cNvSpPr>
          <p:nvPr/>
        </p:nvSpPr>
        <p:spPr bwMode="auto">
          <a:xfrm>
            <a:off x="731838" y="527050"/>
            <a:ext cx="3175" cy="7938"/>
          </a:xfrm>
          <a:custGeom>
            <a:avLst/>
            <a:gdLst>
              <a:gd name="T0" fmla="*/ 2147483647 w 2"/>
              <a:gd name="T1" fmla="*/ 2147483647 h 5"/>
              <a:gd name="T2" fmla="*/ 2147483647 w 2"/>
              <a:gd name="T3" fmla="*/ 2147483647 h 5"/>
              <a:gd name="T4" fmla="*/ 0 w 2"/>
              <a:gd name="T5" fmla="*/ 0 h 5"/>
              <a:gd name="T6" fmla="*/ 0 w 2"/>
              <a:gd name="T7" fmla="*/ 2147483647 h 5"/>
              <a:gd name="T8" fmla="*/ 0 w 2"/>
              <a:gd name="T9" fmla="*/ 2147483647 h 5"/>
              <a:gd name="T10" fmla="*/ 2147483647 w 2"/>
              <a:gd name="T11" fmla="*/ 2147483647 h 5"/>
              <a:gd name="T12" fmla="*/ 2147483647 w 2"/>
              <a:gd name="T13" fmla="*/ 2147483647 h 5"/>
              <a:gd name="T14" fmla="*/ 2147483647 w 2"/>
              <a:gd name="T15" fmla="*/ 2147483647 h 5"/>
              <a:gd name="T16" fmla="*/ 0 w 2"/>
              <a:gd name="T17" fmla="*/ 0 h 5"/>
              <a:gd name="T18" fmla="*/ 0 w 2"/>
              <a:gd name="T19" fmla="*/ 2147483647 h 5"/>
              <a:gd name="T20" fmla="*/ 0 w 2"/>
              <a:gd name="T21" fmla="*/ 2147483647 h 5"/>
              <a:gd name="T22" fmla="*/ 2147483647 w 2"/>
              <a:gd name="T23" fmla="*/ 2147483647 h 5"/>
              <a:gd name="T24" fmla="*/ 2147483647 w 2"/>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1" name="Freeform 1255">
            <a:extLst>
              <a:ext uri="{FF2B5EF4-FFF2-40B4-BE49-F238E27FC236}">
                <a16:creationId xmlns:a16="http://schemas.microsoft.com/office/drawing/2014/main" id="{4500334A-2BAC-4B3D-B493-8F85CA9BBD1D}"/>
              </a:ext>
            </a:extLst>
          </p:cNvPr>
          <p:cNvSpPr>
            <a:spLocks/>
          </p:cNvSpPr>
          <p:nvPr/>
        </p:nvSpPr>
        <p:spPr bwMode="auto">
          <a:xfrm>
            <a:off x="712788" y="550863"/>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2147483647 w 2"/>
              <a:gd name="T9" fmla="*/ 0 h 1587"/>
              <a:gd name="T10" fmla="*/ 0 w 2"/>
              <a:gd name="T11" fmla="*/ 0 h 1587"/>
              <a:gd name="T12" fmla="*/ 0 w 2"/>
              <a:gd name="T13" fmla="*/ 0 h 1587"/>
              <a:gd name="T14" fmla="*/ 0 w 2"/>
              <a:gd name="T15" fmla="*/ 0 h 1587"/>
              <a:gd name="T16" fmla="*/ 0 w 2"/>
              <a:gd name="T17" fmla="*/ 0 h 1587"/>
              <a:gd name="T18" fmla="*/ 2147483647 w 2"/>
              <a:gd name="T19" fmla="*/ 0 h 1587"/>
              <a:gd name="T20" fmla="*/ 2147483647 w 2"/>
              <a:gd name="T21" fmla="*/ 0 h 1587"/>
              <a:gd name="T22" fmla="*/ 2147483647 w 2"/>
              <a:gd name="T23" fmla="*/ 0 h 1587"/>
              <a:gd name="T24" fmla="*/ 2147483647 w 2"/>
              <a:gd name="T25" fmla="*/ 0 h 1587"/>
              <a:gd name="T26" fmla="*/ 2147483647 w 2"/>
              <a:gd name="T27" fmla="*/ 0 h 1587"/>
              <a:gd name="T28" fmla="*/ 2147483647 w 2"/>
              <a:gd name="T29" fmla="*/ 0 h 1587"/>
              <a:gd name="T30" fmla="*/ 2147483647 w 2"/>
              <a:gd name="T31" fmla="*/ 0 h 1587"/>
              <a:gd name="T32" fmla="*/ 2147483647 w 2"/>
              <a:gd name="T33" fmla="*/ 0 h 1587"/>
              <a:gd name="T34" fmla="*/ 2147483647 w 2"/>
              <a:gd name="T35" fmla="*/ 0 h 1587"/>
              <a:gd name="T36" fmla="*/ 2147483647 w 2"/>
              <a:gd name="T37" fmla="*/ 0 h 1587"/>
              <a:gd name="T38" fmla="*/ 2147483647 w 2"/>
              <a:gd name="T39" fmla="*/ 0 h 1587"/>
              <a:gd name="T40" fmla="*/ 2147483647 w 2"/>
              <a:gd name="T41" fmla="*/ 0 h 1587"/>
              <a:gd name="T42" fmla="*/ 2147483647 w 2"/>
              <a:gd name="T43" fmla="*/ 0 h 1587"/>
              <a:gd name="T44" fmla="*/ 2147483647 w 2"/>
              <a:gd name="T45" fmla="*/ 0 h 1587"/>
              <a:gd name="T46" fmla="*/ 2147483647 w 2"/>
              <a:gd name="T47" fmla="*/ 0 h 1587"/>
              <a:gd name="T48" fmla="*/ 2147483647 w 2"/>
              <a:gd name="T49" fmla="*/ 0 h 1587"/>
              <a:gd name="T50" fmla="*/ 2147483647 w 2"/>
              <a:gd name="T51" fmla="*/ 0 h 1587"/>
              <a:gd name="T52" fmla="*/ 2147483647 w 2"/>
              <a:gd name="T53" fmla="*/ 0 h 1587"/>
              <a:gd name="T54" fmla="*/ 2147483647 w 2"/>
              <a:gd name="T55" fmla="*/ 0 h 1587"/>
              <a:gd name="T56" fmla="*/ 2147483647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2" name="Rectangle 1256">
            <a:extLst>
              <a:ext uri="{FF2B5EF4-FFF2-40B4-BE49-F238E27FC236}">
                <a16:creationId xmlns:a16="http://schemas.microsoft.com/office/drawing/2014/main" id="{C666EBDB-D672-42E1-B188-D3EE2C34E0B8}"/>
              </a:ext>
            </a:extLst>
          </p:cNvPr>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3" name="Freeform 1258">
            <a:extLst>
              <a:ext uri="{FF2B5EF4-FFF2-40B4-BE49-F238E27FC236}">
                <a16:creationId xmlns:a16="http://schemas.microsoft.com/office/drawing/2014/main" id="{A95A0282-8C41-4E8F-997D-AC8F9072FC5F}"/>
              </a:ext>
            </a:extLst>
          </p:cNvPr>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4" name="Freeform 1266">
            <a:extLst>
              <a:ext uri="{FF2B5EF4-FFF2-40B4-BE49-F238E27FC236}">
                <a16:creationId xmlns:a16="http://schemas.microsoft.com/office/drawing/2014/main" id="{3341FEE2-2444-448A-83D9-005F4C4E44EA}"/>
              </a:ext>
            </a:extLst>
          </p:cNvPr>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5" name="Freeform 1269">
            <a:extLst>
              <a:ext uri="{FF2B5EF4-FFF2-40B4-BE49-F238E27FC236}">
                <a16:creationId xmlns:a16="http://schemas.microsoft.com/office/drawing/2014/main" id="{C456D6EC-1B1B-4348-A803-DF24CD426518}"/>
              </a:ext>
            </a:extLst>
          </p:cNvPr>
          <p:cNvSpPr>
            <a:spLocks/>
          </p:cNvSpPr>
          <p:nvPr/>
        </p:nvSpPr>
        <p:spPr bwMode="auto">
          <a:xfrm>
            <a:off x="728663" y="530225"/>
            <a:ext cx="3175" cy="4763"/>
          </a:xfrm>
          <a:custGeom>
            <a:avLst/>
            <a:gdLst>
              <a:gd name="T0" fmla="*/ 0 w 2"/>
              <a:gd name="T1" fmla="*/ 2147483647 h 3"/>
              <a:gd name="T2" fmla="*/ 2147483647 w 2"/>
              <a:gd name="T3" fmla="*/ 0 h 3"/>
              <a:gd name="T4" fmla="*/ 2147483647 w 2"/>
              <a:gd name="T5" fmla="*/ 0 h 3"/>
              <a:gd name="T6" fmla="*/ 2147483647 w 2"/>
              <a:gd name="T7" fmla="*/ 0 h 3"/>
              <a:gd name="T8" fmla="*/ 2147483647 w 2"/>
              <a:gd name="T9" fmla="*/ 0 h 3"/>
              <a:gd name="T10" fmla="*/ 0 w 2"/>
              <a:gd name="T11" fmla="*/ 0 h 3"/>
              <a:gd name="T12" fmla="*/ 0 w 2"/>
              <a:gd name="T13" fmla="*/ 0 h 3"/>
              <a:gd name="T14" fmla="*/ 0 w 2"/>
              <a:gd name="T15" fmla="*/ 2147483647 h 3"/>
              <a:gd name="T16" fmla="*/ 0 w 2"/>
              <a:gd name="T17" fmla="*/ 2147483647 h 3"/>
              <a:gd name="T18" fmla="*/ 2147483647 w 2"/>
              <a:gd name="T19" fmla="*/ 0 h 3"/>
              <a:gd name="T20" fmla="*/ 2147483647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2147483647 h 3"/>
              <a:gd name="T40" fmla="*/ 0 w 2"/>
              <a:gd name="T41" fmla="*/ 2147483647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6" name="Line 1270">
            <a:extLst>
              <a:ext uri="{FF2B5EF4-FFF2-40B4-BE49-F238E27FC236}">
                <a16:creationId xmlns:a16="http://schemas.microsoft.com/office/drawing/2014/main" id="{03A63FAE-488E-4A3C-8F82-B38FF852D382}"/>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7" name="Line 1271">
            <a:extLst>
              <a:ext uri="{FF2B5EF4-FFF2-40B4-BE49-F238E27FC236}">
                <a16:creationId xmlns:a16="http://schemas.microsoft.com/office/drawing/2014/main" id="{EA19A199-98B1-4964-9637-98DD7DCABAE0}"/>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8" name="Rectangle 1272">
            <a:extLst>
              <a:ext uri="{FF2B5EF4-FFF2-40B4-BE49-F238E27FC236}">
                <a16:creationId xmlns:a16="http://schemas.microsoft.com/office/drawing/2014/main" id="{8C4B2000-C062-4E9A-9D9F-0DE3D3BBAA60}"/>
              </a:ext>
            </a:extLst>
          </p:cNvPr>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9" name="Rectangle 1273">
            <a:extLst>
              <a:ext uri="{FF2B5EF4-FFF2-40B4-BE49-F238E27FC236}">
                <a16:creationId xmlns:a16="http://schemas.microsoft.com/office/drawing/2014/main" id="{1E0ED1D5-A3E2-47B4-81FF-584DFEF0D6FB}"/>
              </a:ext>
            </a:extLst>
          </p:cNvPr>
          <p:cNvSpPr>
            <a:spLocks noChangeArrowheads="1"/>
          </p:cNvSpPr>
          <p:nvPr/>
        </p:nvSpPr>
        <p:spPr bwMode="auto">
          <a:xfrm>
            <a:off x="728663" y="530225"/>
            <a:ext cx="1587"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0" name="Line 1274">
            <a:extLst>
              <a:ext uri="{FF2B5EF4-FFF2-40B4-BE49-F238E27FC236}">
                <a16:creationId xmlns:a16="http://schemas.microsoft.com/office/drawing/2014/main" id="{636DE2F0-96DD-4B8F-AB84-E214BB638F5D}"/>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1" name="Line 1275">
            <a:extLst>
              <a:ext uri="{FF2B5EF4-FFF2-40B4-BE49-F238E27FC236}">
                <a16:creationId xmlns:a16="http://schemas.microsoft.com/office/drawing/2014/main" id="{15CD220E-AE52-4B33-90E1-F5890DC30B2A}"/>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2" name="Freeform 1277">
            <a:extLst>
              <a:ext uri="{FF2B5EF4-FFF2-40B4-BE49-F238E27FC236}">
                <a16:creationId xmlns:a16="http://schemas.microsoft.com/office/drawing/2014/main" id="{AEEF31C6-D03A-4436-A1D1-BD01BCA77CAD}"/>
              </a:ext>
            </a:extLst>
          </p:cNvPr>
          <p:cNvSpPr>
            <a:spLocks/>
          </p:cNvSpPr>
          <p:nvPr/>
        </p:nvSpPr>
        <p:spPr bwMode="auto">
          <a:xfrm>
            <a:off x="728663" y="523875"/>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3" name="Freeform 1287">
            <a:extLst>
              <a:ext uri="{FF2B5EF4-FFF2-40B4-BE49-F238E27FC236}">
                <a16:creationId xmlns:a16="http://schemas.microsoft.com/office/drawing/2014/main" id="{17DB026C-3341-4E71-9C94-3DC255E180FC}"/>
              </a:ext>
            </a:extLst>
          </p:cNvPr>
          <p:cNvSpPr>
            <a:spLocks/>
          </p:cNvSpPr>
          <p:nvPr/>
        </p:nvSpPr>
        <p:spPr bwMode="auto">
          <a:xfrm>
            <a:off x="719138" y="514350"/>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2147483647 h 2"/>
              <a:gd name="T18" fmla="*/ 0 w 2"/>
              <a:gd name="T19" fmla="*/ 2147483647 h 2"/>
              <a:gd name="T20" fmla="*/ 0 w 2"/>
              <a:gd name="T21" fmla="*/ 2147483647 h 2"/>
              <a:gd name="T22" fmla="*/ 0 w 2"/>
              <a:gd name="T23" fmla="*/ 2147483647 h 2"/>
              <a:gd name="T24" fmla="*/ 2147483647 w 2"/>
              <a:gd name="T25" fmla="*/ 2147483647 h 2"/>
              <a:gd name="T26" fmla="*/ 2147483647 w 2"/>
              <a:gd name="T27" fmla="*/ 2147483647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4" name="Freeform 1290">
            <a:extLst>
              <a:ext uri="{FF2B5EF4-FFF2-40B4-BE49-F238E27FC236}">
                <a16:creationId xmlns:a16="http://schemas.microsoft.com/office/drawing/2014/main" id="{DE2C2E75-2C7A-407C-87D9-8F7C87D9DAF1}"/>
              </a:ext>
            </a:extLst>
          </p:cNvPr>
          <p:cNvSpPr>
            <a:spLocks/>
          </p:cNvSpPr>
          <p:nvPr/>
        </p:nvSpPr>
        <p:spPr bwMode="auto">
          <a:xfrm>
            <a:off x="719138" y="517525"/>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0 h 2"/>
              <a:gd name="T18" fmla="*/ 0 w 2"/>
              <a:gd name="T19" fmla="*/ 0 h 2"/>
              <a:gd name="T20" fmla="*/ 2147483647 w 2"/>
              <a:gd name="T21" fmla="*/ 0 h 2"/>
              <a:gd name="T22" fmla="*/ 0 w 2"/>
              <a:gd name="T23" fmla="*/ 0 h 2"/>
              <a:gd name="T24" fmla="*/ 0 w 2"/>
              <a:gd name="T25" fmla="*/ 0 h 2"/>
              <a:gd name="T26" fmla="*/ 0 w 2"/>
              <a:gd name="T27" fmla="*/ 0 h 2"/>
              <a:gd name="T28" fmla="*/ 0 w 2"/>
              <a:gd name="T29" fmla="*/ 0 h 2"/>
              <a:gd name="T30" fmla="*/ 0 w 2"/>
              <a:gd name="T31" fmla="*/ 2147483647 h 2"/>
              <a:gd name="T32" fmla="*/ 0 w 2"/>
              <a:gd name="T33" fmla="*/ 2147483647 h 2"/>
              <a:gd name="T34" fmla="*/ 0 w 2"/>
              <a:gd name="T35" fmla="*/ 2147483647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147483647 h 2"/>
              <a:gd name="T50" fmla="*/ 2147483647 w 2"/>
              <a:gd name="T51" fmla="*/ 2147483647 h 2"/>
              <a:gd name="T52" fmla="*/ 2147483647 w 2"/>
              <a:gd name="T53" fmla="*/ 0 h 2"/>
              <a:gd name="T54" fmla="*/ 2147483647 w 2"/>
              <a:gd name="T55" fmla="*/ 0 h 2"/>
              <a:gd name="T56" fmla="*/ 0 w 2"/>
              <a:gd name="T57" fmla="*/ 0 h 2"/>
              <a:gd name="T58" fmla="*/ 0 w 2"/>
              <a:gd name="T59" fmla="*/ 0 h 2"/>
              <a:gd name="T60" fmla="*/ 0 w 2"/>
              <a:gd name="T61" fmla="*/ 2147483647 h 2"/>
              <a:gd name="T62" fmla="*/ 0 w 2"/>
              <a:gd name="T63" fmla="*/ 2147483647 h 2"/>
              <a:gd name="T64" fmla="*/ 2147483647 w 2"/>
              <a:gd name="T65" fmla="*/ 2147483647 h 2"/>
              <a:gd name="T66" fmla="*/ 2147483647 w 2"/>
              <a:gd name="T67" fmla="*/ 2147483647 h 2"/>
              <a:gd name="T68" fmla="*/ 0 w 2"/>
              <a:gd name="T69" fmla="*/ 2147483647 h 2"/>
              <a:gd name="T70" fmla="*/ 0 w 2"/>
              <a:gd name="T71" fmla="*/ 2147483647 h 2"/>
              <a:gd name="T72" fmla="*/ 0 w 2"/>
              <a:gd name="T73" fmla="*/ 2147483647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Rectangle 1335">
            <a:extLst>
              <a:ext uri="{FF2B5EF4-FFF2-40B4-BE49-F238E27FC236}">
                <a16:creationId xmlns:a16="http://schemas.microsoft.com/office/drawing/2014/main" id="{C4E90B49-F0ED-4431-A757-C2E39F80EB50}"/>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6" name="Rectangle 1336">
            <a:extLst>
              <a:ext uri="{FF2B5EF4-FFF2-40B4-BE49-F238E27FC236}">
                <a16:creationId xmlns:a16="http://schemas.microsoft.com/office/drawing/2014/main" id="{BCFEEE60-7141-41C6-BBCF-8E944D8A135C}"/>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7" name="Rectangle 1337">
            <a:extLst>
              <a:ext uri="{FF2B5EF4-FFF2-40B4-BE49-F238E27FC236}">
                <a16:creationId xmlns:a16="http://schemas.microsoft.com/office/drawing/2014/main" id="{82B0500C-17D0-44E5-9332-D12076622BFC}"/>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8" name="Rectangle 1340">
            <a:extLst>
              <a:ext uri="{FF2B5EF4-FFF2-40B4-BE49-F238E27FC236}">
                <a16:creationId xmlns:a16="http://schemas.microsoft.com/office/drawing/2014/main" id="{BAA51B00-4613-463C-B3AA-FB1446310AC1}"/>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9" name="Rectangle 1341">
            <a:extLst>
              <a:ext uri="{FF2B5EF4-FFF2-40B4-BE49-F238E27FC236}">
                <a16:creationId xmlns:a16="http://schemas.microsoft.com/office/drawing/2014/main" id="{32048120-9B40-4E63-B0AB-C703016F0772}"/>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0" name="Rectangle 1342">
            <a:extLst>
              <a:ext uri="{FF2B5EF4-FFF2-40B4-BE49-F238E27FC236}">
                <a16:creationId xmlns:a16="http://schemas.microsoft.com/office/drawing/2014/main" id="{86D39FE1-EB54-48BA-AD77-8B9780FACA32}"/>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1" name="Rectangle 1343">
            <a:extLst>
              <a:ext uri="{FF2B5EF4-FFF2-40B4-BE49-F238E27FC236}">
                <a16:creationId xmlns:a16="http://schemas.microsoft.com/office/drawing/2014/main" id="{3ADA1317-F67C-4D3C-A5F1-240702A8DE55}"/>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2" name="Rectangle 1344">
            <a:extLst>
              <a:ext uri="{FF2B5EF4-FFF2-40B4-BE49-F238E27FC236}">
                <a16:creationId xmlns:a16="http://schemas.microsoft.com/office/drawing/2014/main" id="{08C502CB-9992-4D2A-BB9E-5876C38291F1}"/>
              </a:ext>
            </a:extLst>
          </p:cNvPr>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pic>
        <p:nvPicPr>
          <p:cNvPr id="63" name="Picture 63">
            <a:extLst>
              <a:ext uri="{FF2B5EF4-FFF2-40B4-BE49-F238E27FC236}">
                <a16:creationId xmlns:a16="http://schemas.microsoft.com/office/drawing/2014/main" id="{770B5534-1FFC-4CE2-B861-DBCA4DF16466}"/>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687888"/>
            <a:ext cx="4883150" cy="957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4" name="Rectangle 63">
            <a:extLst>
              <a:ext uri="{FF2B5EF4-FFF2-40B4-BE49-F238E27FC236}">
                <a16:creationId xmlns:a16="http://schemas.microsoft.com/office/drawing/2014/main" id="{DFFE45CF-A7C8-40CE-A656-6A90E0072425}"/>
              </a:ext>
            </a:extLst>
          </p:cNvPr>
          <p:cNvSpPr>
            <a:spLocks noChangeArrowheads="1"/>
          </p:cNvSpPr>
          <p:nvPr/>
        </p:nvSpPr>
        <p:spPr bwMode="auto">
          <a:xfrm>
            <a:off x="0" y="4311650"/>
            <a:ext cx="9144000" cy="176213"/>
          </a:xfrm>
          <a:prstGeom prst="rect">
            <a:avLst/>
          </a:pr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solidFill>
                <a:schemeClr val="bg1"/>
              </a:solidFill>
              <a:cs typeface="+mn-cs"/>
            </a:endParaRPr>
          </a:p>
        </p:txBody>
      </p:sp>
      <p:sp>
        <p:nvSpPr>
          <p:cNvPr id="330" name="Title 329"/>
          <p:cNvSpPr>
            <a:spLocks noGrp="1"/>
          </p:cNvSpPr>
          <p:nvPr>
            <p:ph type="title"/>
          </p:nvPr>
        </p:nvSpPr>
        <p:spPr>
          <a:xfrm>
            <a:off x="1512623" y="1189789"/>
            <a:ext cx="6971806" cy="1822161"/>
          </a:xfrm>
        </p:spPr>
        <p:txBody>
          <a:bodyPr anchor="b"/>
          <a:lstStyle>
            <a:lvl1pPr>
              <a:lnSpc>
                <a:spcPct val="100000"/>
              </a:lnSpc>
              <a:spcBef>
                <a:spcPts val="0"/>
              </a:spcBef>
              <a:defRPr sz="3600" b="1"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525172" y="3000005"/>
            <a:ext cx="6959257" cy="875885"/>
          </a:xfrm>
        </p:spPr>
        <p:txBody>
          <a:bodyPr>
            <a:normAutofit/>
          </a:bodyPr>
          <a:lstStyle>
            <a:lvl1pPr>
              <a:lnSpc>
                <a:spcPct val="100000"/>
              </a:lnSpc>
              <a:spcBef>
                <a:spcPts val="0"/>
              </a:spcBef>
              <a:defRPr sz="2400" b="0" i="0" cap="all"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418667" y="4927600"/>
            <a:ext cx="3065762" cy="995705"/>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5" name="Rectangle 1028">
            <a:extLst>
              <a:ext uri="{FF2B5EF4-FFF2-40B4-BE49-F238E27FC236}">
                <a16:creationId xmlns:a16="http://schemas.microsoft.com/office/drawing/2014/main" id="{8AFE4C79-A38C-4B17-B304-081A444BE56A}"/>
              </a:ext>
            </a:extLst>
          </p:cNvPr>
          <p:cNvSpPr>
            <a:spLocks noGrp="1" noChangeArrowheads="1"/>
          </p:cNvSpPr>
          <p:nvPr>
            <p:ph type="dt" sz="half" idx="15"/>
          </p:nvPr>
        </p:nvSpPr>
        <p:spPr>
          <a:xfrm>
            <a:off x="5932488" y="5975350"/>
            <a:ext cx="2552700" cy="306388"/>
          </a:xfrm>
        </p:spPr>
        <p:txBody>
          <a:bodyPr rIns="0"/>
          <a:lstStyle>
            <a:lvl1pPr algn="r">
              <a:defRPr b="0" i="0">
                <a:solidFill>
                  <a:schemeClr val="tx1"/>
                </a:solidFill>
                <a:latin typeface="Arial"/>
                <a:cs typeface="Arial"/>
              </a:defRPr>
            </a:lvl1pPr>
          </a:lstStyle>
          <a:p>
            <a:pPr>
              <a:defRPr/>
            </a:pPr>
            <a:fld id="{1D40FD3D-0A81-4469-82E3-4F83A9F5A8E5}" type="datetime4">
              <a:rPr lang="en-US"/>
              <a:pPr>
                <a:defRPr/>
              </a:pPr>
              <a:t>December 7, 2023</a:t>
            </a:fld>
            <a:endParaRPr lang="en-US" dirty="0"/>
          </a:p>
        </p:txBody>
      </p:sp>
    </p:spTree>
    <p:extLst>
      <p:ext uri="{BB962C8B-B14F-4D97-AF65-F5344CB8AC3E}">
        <p14:creationId xmlns:p14="http://schemas.microsoft.com/office/powerpoint/2010/main" val="2776039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Paragraph with Graphic Element">
    <p:spTree>
      <p:nvGrpSpPr>
        <p:cNvPr id="1" name=""/>
        <p:cNvGrpSpPr/>
        <p:nvPr/>
      </p:nvGrpSpPr>
      <p:grpSpPr>
        <a:xfrm>
          <a:off x="0" y="0"/>
          <a:ext cx="0" cy="0"/>
          <a:chOff x="0" y="0"/>
          <a:chExt cx="0" cy="0"/>
        </a:xfrm>
      </p:grpSpPr>
      <p:sp>
        <p:nvSpPr>
          <p:cNvPr id="2" name="Title 1"/>
          <p:cNvSpPr>
            <a:spLocks noGrp="1"/>
          </p:cNvSpPr>
          <p:nvPr>
            <p:ph type="title"/>
          </p:nvPr>
        </p:nvSpPr>
        <p:spPr>
          <a:xfrm>
            <a:off x="320842" y="288636"/>
            <a:ext cx="8569158" cy="461819"/>
          </a:xfrm>
        </p:spPr>
        <p:txBody>
          <a:bodyPr anchor="b"/>
          <a:lstStyle>
            <a:lvl1pPr>
              <a:defRPr sz="2200" b="0" i="0" cap="none"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22841" y="1443789"/>
            <a:ext cx="5307263" cy="4545263"/>
          </a:xfrm>
        </p:spPr>
        <p:txBody>
          <a:bodyP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3"/>
          </p:nvPr>
        </p:nvSpPr>
        <p:spPr>
          <a:xfrm>
            <a:off x="321093" y="1003049"/>
            <a:ext cx="3087853" cy="4972050"/>
          </a:xfrm>
        </p:spPr>
        <p:txBody>
          <a:bodyPr rIns="182880" anchor="ctr"/>
          <a:lstStyle>
            <a:lvl1pPr>
              <a:defRPr sz="1600" baseline="0"/>
            </a:lvl1pPr>
          </a:lstStyle>
          <a:p>
            <a:pPr lvl="0"/>
            <a:r>
              <a:rPr lang="en-US"/>
              <a:t>Click to edit Master text styles</a:t>
            </a:r>
          </a:p>
        </p:txBody>
      </p:sp>
      <p:sp>
        <p:nvSpPr>
          <p:cNvPr id="12" name="Text Placeholder 11"/>
          <p:cNvSpPr>
            <a:spLocks noGrp="1"/>
          </p:cNvSpPr>
          <p:nvPr>
            <p:ph type="body" sz="quarter" idx="14"/>
          </p:nvPr>
        </p:nvSpPr>
        <p:spPr>
          <a:xfrm>
            <a:off x="3622675" y="976312"/>
            <a:ext cx="5294062" cy="414003"/>
          </a:xfrm>
        </p:spPr>
        <p:txBody>
          <a:bodyPr/>
          <a:lstStyle>
            <a:lvl1pPr algn="ctr">
              <a:defRPr sz="1600" b="0" cap="all"/>
            </a:lvl1pPr>
          </a:lstStyle>
          <a:p>
            <a:pPr lvl="0"/>
            <a:r>
              <a:rPr lang="en-US"/>
              <a:t>Click to edit Master text styles</a:t>
            </a:r>
          </a:p>
        </p:txBody>
      </p:sp>
      <p:sp>
        <p:nvSpPr>
          <p:cNvPr id="7" name="Rectangle 6">
            <a:extLst>
              <a:ext uri="{FF2B5EF4-FFF2-40B4-BE49-F238E27FC236}">
                <a16:creationId xmlns:a16="http://schemas.microsoft.com/office/drawing/2014/main" id="{04663F10-576B-4A73-8998-BA271C59051B}"/>
              </a:ext>
            </a:extLst>
          </p:cNvPr>
          <p:cNvSpPr>
            <a:spLocks noGrp="1" noChangeArrowheads="1"/>
          </p:cNvSpPr>
          <p:nvPr>
            <p:ph type="sldNum" sz="quarter" idx="15"/>
          </p:nvPr>
        </p:nvSpPr>
        <p:spPr>
          <a:ln/>
        </p:spPr>
        <p:txBody>
          <a:bodyPr/>
          <a:lstStyle>
            <a:lvl1pPr>
              <a:defRPr/>
            </a:lvl1pPr>
          </a:lstStyle>
          <a:p>
            <a:fld id="{4474F035-8922-43A0-9DF3-1DF185DCD50F}" type="slidenum">
              <a:rPr lang="en-US" altLang="en-US"/>
              <a:pPr/>
              <a:t>‹#›</a:t>
            </a:fld>
            <a:endParaRPr lang="en-US" altLang="en-US"/>
          </a:p>
        </p:txBody>
      </p:sp>
      <p:sp>
        <p:nvSpPr>
          <p:cNvPr id="8" name="Footer Placeholder 2">
            <a:extLst>
              <a:ext uri="{FF2B5EF4-FFF2-40B4-BE49-F238E27FC236}">
                <a16:creationId xmlns:a16="http://schemas.microsoft.com/office/drawing/2014/main" id="{7D49366A-F993-4E46-8AC7-923F97594847}"/>
              </a:ext>
            </a:extLst>
          </p:cNvPr>
          <p:cNvSpPr>
            <a:spLocks noGrp="1"/>
          </p:cNvSpPr>
          <p:nvPr>
            <p:ph type="ftr" sz="quarter" idx="16"/>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858533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mparsion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4"/>
            <a:ext cx="8410104" cy="983693"/>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56934" y="1788583"/>
            <a:ext cx="4133273" cy="4399780"/>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6" name="Content Placeholder 3"/>
          <p:cNvSpPr>
            <a:spLocks noGrp="1"/>
          </p:cNvSpPr>
          <p:nvPr>
            <p:ph sz="half" idx="11"/>
          </p:nvPr>
        </p:nvSpPr>
        <p:spPr>
          <a:xfrm>
            <a:off x="4657428" y="1788509"/>
            <a:ext cx="4133088" cy="4402163"/>
          </a:xfrm>
        </p:spPr>
        <p:txBody>
          <a:bodyPr lIns="182880" rIns="182880" anchor="ctr"/>
          <a:lstStyle>
            <a:lvl1pPr marL="0" marR="0" indent="0" algn="l" defTabSz="914400" rtl="0" eaLnBrk="0" fontAlgn="base" latinLnBrk="0" hangingPunct="0">
              <a:lnSpc>
                <a:spcPct val="130000"/>
              </a:lnSpc>
              <a:spcBef>
                <a:spcPts val="1800"/>
              </a:spcBef>
              <a:spcAft>
                <a:spcPct val="0"/>
              </a:spcAft>
              <a:buClr>
                <a:schemeClr val="tx2">
                  <a:lumMod val="75000"/>
                  <a:lumOff val="25000"/>
                </a:schemeClr>
              </a:buClr>
              <a:buSzTx/>
              <a:buFontTx/>
              <a:buNone/>
              <a:tabLst/>
              <a:defRPr sz="1600">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p:txBody>
      </p:sp>
      <p:sp>
        <p:nvSpPr>
          <p:cNvPr id="7" name="Content Placeholder 3"/>
          <p:cNvSpPr>
            <a:spLocks noGrp="1"/>
          </p:cNvSpPr>
          <p:nvPr>
            <p:ph sz="half" idx="13"/>
          </p:nvPr>
        </p:nvSpPr>
        <p:spPr>
          <a:xfrm>
            <a:off x="356934" y="1429560"/>
            <a:ext cx="4133273"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8" name="Content Placeholder 3"/>
          <p:cNvSpPr>
            <a:spLocks noGrp="1"/>
          </p:cNvSpPr>
          <p:nvPr>
            <p:ph sz="half" idx="14"/>
          </p:nvPr>
        </p:nvSpPr>
        <p:spPr>
          <a:xfrm>
            <a:off x="4657429" y="1421539"/>
            <a:ext cx="4133088" cy="264331"/>
          </a:xfrm>
        </p:spPr>
        <p:txBody>
          <a:bodyPr anchor="ctr">
            <a:normAutofit/>
          </a:bodyPr>
          <a:lstStyle>
            <a:lvl1pPr algn="ctr">
              <a:defRPr sz="1400" cap="all">
                <a:solidFill>
                  <a:srgbClr val="595959"/>
                </a:solidFill>
              </a:defRPr>
            </a:lvl1pPr>
            <a:lvl2pPr>
              <a:defRPr sz="1600">
                <a:solidFill>
                  <a:srgbClr val="595959"/>
                </a:solidFill>
              </a:defRPr>
            </a:lvl2pPr>
            <a:lvl3pPr>
              <a:defRPr sz="1600">
                <a:solidFill>
                  <a:srgbClr val="595959"/>
                </a:solidFill>
              </a:defRPr>
            </a:lvl3pPr>
            <a:lvl4pPr>
              <a:defRPr sz="1600">
                <a:solidFill>
                  <a:srgbClr val="595959"/>
                </a:solidFill>
              </a:defRPr>
            </a:lvl4pPr>
            <a:lvl5pPr>
              <a:defRPr sz="1600">
                <a:solidFill>
                  <a:srgbClr val="595959"/>
                </a:solidFill>
              </a:defRPr>
            </a:lvl5pPr>
            <a:lvl6pPr>
              <a:defRPr sz="1800"/>
            </a:lvl6pPr>
            <a:lvl7pPr>
              <a:defRPr sz="1800"/>
            </a:lvl7pPr>
            <a:lvl8pPr>
              <a:defRPr sz="1800"/>
            </a:lvl8pPr>
            <a:lvl9pPr>
              <a:defRPr sz="1800"/>
            </a:lvl9pPr>
          </a:lstStyle>
          <a:p>
            <a:pPr lvl="0"/>
            <a:r>
              <a:rPr lang="en-US"/>
              <a:t>Click to edit Master text styles</a:t>
            </a:r>
          </a:p>
        </p:txBody>
      </p:sp>
      <p:sp>
        <p:nvSpPr>
          <p:cNvPr id="9" name="Rectangle 6">
            <a:extLst>
              <a:ext uri="{FF2B5EF4-FFF2-40B4-BE49-F238E27FC236}">
                <a16:creationId xmlns:a16="http://schemas.microsoft.com/office/drawing/2014/main" id="{50642755-BB93-4863-847C-78E71DDB4ACE}"/>
              </a:ext>
            </a:extLst>
          </p:cNvPr>
          <p:cNvSpPr>
            <a:spLocks noGrp="1" noChangeArrowheads="1"/>
          </p:cNvSpPr>
          <p:nvPr>
            <p:ph type="sldNum" sz="quarter" idx="15"/>
          </p:nvPr>
        </p:nvSpPr>
        <p:spPr>
          <a:ln/>
        </p:spPr>
        <p:txBody>
          <a:bodyPr/>
          <a:lstStyle>
            <a:lvl1pPr>
              <a:defRPr/>
            </a:lvl1pPr>
          </a:lstStyle>
          <a:p>
            <a:fld id="{C18932EF-8858-435E-8BB5-A0577E372F1E}" type="slidenum">
              <a:rPr lang="en-US" altLang="en-US"/>
              <a:pPr/>
              <a:t>‹#›</a:t>
            </a:fld>
            <a:endParaRPr lang="en-US" altLang="en-US"/>
          </a:p>
        </p:txBody>
      </p:sp>
      <p:sp>
        <p:nvSpPr>
          <p:cNvPr id="10" name="Footer Placeholder 2">
            <a:extLst>
              <a:ext uri="{FF2B5EF4-FFF2-40B4-BE49-F238E27FC236}">
                <a16:creationId xmlns:a16="http://schemas.microsoft.com/office/drawing/2014/main" id="{8D673208-262E-4F47-80D9-24F3A1D6FB9C}"/>
              </a:ext>
            </a:extLst>
          </p:cNvPr>
          <p:cNvSpPr>
            <a:spLocks noGrp="1"/>
          </p:cNvSpPr>
          <p:nvPr>
            <p:ph type="ftr" sz="quarter" idx="16"/>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10085210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ight Highligh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46364"/>
            <a:ext cx="3145592" cy="5784272"/>
          </a:xfrm>
        </p:spPr>
        <p:txBody>
          <a:bodyPr anchor="ctr"/>
          <a:lstStyle>
            <a:lvl1pPr>
              <a:defRPr sz="3200" b="0" i="0">
                <a:solidFill>
                  <a:schemeClr val="bg2"/>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2999" y="346364"/>
            <a:ext cx="5166895" cy="5784271"/>
          </a:xfrm>
        </p:spPr>
        <p:txBody>
          <a:bodyPr anchor="ctr"/>
          <a:lstStyle>
            <a:lvl1pPr>
              <a:lnSpc>
                <a:spcPct val="125000"/>
              </a:lnSpc>
              <a:spcBef>
                <a:spcPts val="0"/>
              </a:spcBef>
              <a:spcAft>
                <a:spcPts val="2200"/>
              </a:spcAft>
              <a:defRPr sz="2200">
                <a:solidFill>
                  <a:schemeClr val="tx2">
                    <a:lumMod val="50000"/>
                    <a:lumOff val="50000"/>
                  </a:schemeClr>
                </a:solidFill>
              </a:defRPr>
            </a:lvl1pPr>
            <a:lvl2pPr marL="0" indent="0">
              <a:lnSpc>
                <a:spcPct val="125000"/>
              </a:lnSpc>
              <a:spcBef>
                <a:spcPts val="0"/>
              </a:spcBef>
              <a:spcAft>
                <a:spcPts val="2200"/>
              </a:spcAft>
              <a:buNone/>
              <a:defRPr sz="2000" baseline="0">
                <a:solidFill>
                  <a:schemeClr val="tx2">
                    <a:lumMod val="50000"/>
                    <a:lumOff val="50000"/>
                  </a:schemeClr>
                </a:solidFill>
              </a:defRPr>
            </a:lvl2pPr>
            <a:lvl3pPr marL="0" indent="0">
              <a:lnSpc>
                <a:spcPct val="130000"/>
              </a:lnSpc>
              <a:buNone/>
              <a:defRPr sz="1600">
                <a:solidFill>
                  <a:schemeClr val="tx2">
                    <a:lumMod val="50000"/>
                    <a:lumOff val="50000"/>
                  </a:schemeClr>
                </a:solidFill>
              </a:defRPr>
            </a:lvl3pPr>
            <a:lvl4pPr marL="182880" indent="0">
              <a:lnSpc>
                <a:spcPct val="130000"/>
              </a:lnSpc>
              <a:buNone/>
              <a:defRPr sz="1600">
                <a:solidFill>
                  <a:schemeClr val="tx2">
                    <a:lumMod val="50000"/>
                    <a:lumOff val="50000"/>
                  </a:schemeClr>
                </a:solidFill>
              </a:defRPr>
            </a:lvl4pPr>
            <a:lvl5pPr marL="454914" indent="0">
              <a:lnSpc>
                <a:spcPct val="130000"/>
              </a:lnSpc>
              <a:buNone/>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a:extLst>
              <a:ext uri="{FF2B5EF4-FFF2-40B4-BE49-F238E27FC236}">
                <a16:creationId xmlns:a16="http://schemas.microsoft.com/office/drawing/2014/main" id="{6A90ED55-C304-4EC6-8F69-7ADF41F87ED7}"/>
              </a:ext>
            </a:extLst>
          </p:cNvPr>
          <p:cNvSpPr>
            <a:spLocks noGrp="1" noChangeArrowheads="1"/>
          </p:cNvSpPr>
          <p:nvPr>
            <p:ph type="sldNum" sz="quarter" idx="10"/>
          </p:nvPr>
        </p:nvSpPr>
        <p:spPr>
          <a:ln/>
        </p:spPr>
        <p:txBody>
          <a:bodyPr/>
          <a:lstStyle>
            <a:lvl1pPr>
              <a:defRPr/>
            </a:lvl1pPr>
          </a:lstStyle>
          <a:p>
            <a:fld id="{F22F2190-1955-4E3F-94EC-A20154752210}" type="slidenum">
              <a:rPr lang="en-US" altLang="en-US"/>
              <a:pPr/>
              <a:t>‹#›</a:t>
            </a:fld>
            <a:endParaRPr lang="en-US" altLang="en-US"/>
          </a:p>
        </p:txBody>
      </p:sp>
      <p:sp>
        <p:nvSpPr>
          <p:cNvPr id="6" name="Footer Placeholder 2">
            <a:extLst>
              <a:ext uri="{FF2B5EF4-FFF2-40B4-BE49-F238E27FC236}">
                <a16:creationId xmlns:a16="http://schemas.microsoft.com/office/drawing/2014/main" id="{58C2FF92-2AD1-4B44-AFCB-26B1D0794D95}"/>
              </a:ext>
            </a:extLst>
          </p:cNvPr>
          <p:cNvSpPr>
            <a:spLocks noGrp="1"/>
          </p:cNvSpPr>
          <p:nvPr>
            <p:ph type="ftr" sz="quarter" idx="11"/>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127372791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Dark Highligh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46364"/>
            <a:ext cx="3145592" cy="5784272"/>
          </a:xfrm>
        </p:spPr>
        <p:txBody>
          <a:bodyPr anchor="ctr"/>
          <a:lstStyle>
            <a:lvl1pPr>
              <a:defRPr sz="3200" b="0" i="0">
                <a:solidFill>
                  <a:schemeClr val="tx1"/>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2999" y="346364"/>
            <a:ext cx="5166895" cy="5784271"/>
          </a:xfrm>
        </p:spPr>
        <p:txBody>
          <a:bodyPr anchor="ctr"/>
          <a:lstStyle>
            <a:lvl1pPr>
              <a:lnSpc>
                <a:spcPct val="125000"/>
              </a:lnSpc>
              <a:spcBef>
                <a:spcPts val="0"/>
              </a:spcBef>
              <a:spcAft>
                <a:spcPts val="2200"/>
              </a:spcAft>
              <a:defRPr sz="2200">
                <a:solidFill>
                  <a:schemeClr val="tx2">
                    <a:lumMod val="50000"/>
                    <a:lumOff val="50000"/>
                  </a:schemeClr>
                </a:solidFill>
              </a:defRPr>
            </a:lvl1pPr>
            <a:lvl2pPr marL="0" indent="0">
              <a:lnSpc>
                <a:spcPct val="125000"/>
              </a:lnSpc>
              <a:spcBef>
                <a:spcPts val="0"/>
              </a:spcBef>
              <a:spcAft>
                <a:spcPts val="2200"/>
              </a:spcAft>
              <a:buNone/>
              <a:defRPr sz="2000" baseline="0">
                <a:solidFill>
                  <a:schemeClr val="tx2">
                    <a:lumMod val="50000"/>
                    <a:lumOff val="50000"/>
                  </a:schemeClr>
                </a:solidFill>
              </a:defRPr>
            </a:lvl2pPr>
            <a:lvl3pPr marL="0" indent="0">
              <a:lnSpc>
                <a:spcPct val="130000"/>
              </a:lnSpc>
              <a:buNone/>
              <a:defRPr sz="1600">
                <a:solidFill>
                  <a:schemeClr val="tx2">
                    <a:lumMod val="50000"/>
                    <a:lumOff val="50000"/>
                  </a:schemeClr>
                </a:solidFill>
              </a:defRPr>
            </a:lvl3pPr>
            <a:lvl4pPr marL="182880" indent="0">
              <a:lnSpc>
                <a:spcPct val="130000"/>
              </a:lnSpc>
              <a:buNone/>
              <a:defRPr sz="1600">
                <a:solidFill>
                  <a:schemeClr val="tx2">
                    <a:lumMod val="50000"/>
                    <a:lumOff val="50000"/>
                  </a:schemeClr>
                </a:solidFill>
              </a:defRPr>
            </a:lvl4pPr>
            <a:lvl5pPr marL="454914" indent="0">
              <a:lnSpc>
                <a:spcPct val="130000"/>
              </a:lnSpc>
              <a:buNone/>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Rectangle 6">
            <a:extLst>
              <a:ext uri="{FF2B5EF4-FFF2-40B4-BE49-F238E27FC236}">
                <a16:creationId xmlns:a16="http://schemas.microsoft.com/office/drawing/2014/main" id="{043B32EC-D805-48B7-B8CB-9E760A3950FF}"/>
              </a:ext>
            </a:extLst>
          </p:cNvPr>
          <p:cNvSpPr>
            <a:spLocks noGrp="1" noChangeArrowheads="1"/>
          </p:cNvSpPr>
          <p:nvPr>
            <p:ph type="sldNum" sz="quarter" idx="10"/>
          </p:nvPr>
        </p:nvSpPr>
        <p:spPr>
          <a:ln/>
        </p:spPr>
        <p:txBody>
          <a:bodyPr/>
          <a:lstStyle>
            <a:lvl1pPr>
              <a:defRPr/>
            </a:lvl1pPr>
          </a:lstStyle>
          <a:p>
            <a:fld id="{2BA5ECED-422F-443E-9982-B83C1CF84741}" type="slidenum">
              <a:rPr lang="en-US" altLang="en-US"/>
              <a:pPr/>
              <a:t>‹#›</a:t>
            </a:fld>
            <a:endParaRPr lang="en-US" altLang="en-US"/>
          </a:p>
        </p:txBody>
      </p:sp>
      <p:sp>
        <p:nvSpPr>
          <p:cNvPr id="6" name="Footer Placeholder 2">
            <a:extLst>
              <a:ext uri="{FF2B5EF4-FFF2-40B4-BE49-F238E27FC236}">
                <a16:creationId xmlns:a16="http://schemas.microsoft.com/office/drawing/2014/main" id="{1D785AE8-AEDD-47E3-900A-CB923C2B10DE}"/>
              </a:ext>
            </a:extLst>
          </p:cNvPr>
          <p:cNvSpPr>
            <a:spLocks noGrp="1"/>
          </p:cNvSpPr>
          <p:nvPr>
            <p:ph type="ftr" sz="quarter" idx="11"/>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1828087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omb Stone">
    <p:spTree>
      <p:nvGrpSpPr>
        <p:cNvPr id="1" name=""/>
        <p:cNvGrpSpPr/>
        <p:nvPr/>
      </p:nvGrpSpPr>
      <p:grpSpPr>
        <a:xfrm>
          <a:off x="0" y="0"/>
          <a:ext cx="0" cy="0"/>
          <a:chOff x="0" y="0"/>
          <a:chExt cx="0" cy="0"/>
        </a:xfrm>
      </p:grpSpPr>
      <p:sp>
        <p:nvSpPr>
          <p:cNvPr id="73" name="Freeform 1683">
            <a:extLst>
              <a:ext uri="{FF2B5EF4-FFF2-40B4-BE49-F238E27FC236}">
                <a16:creationId xmlns:a16="http://schemas.microsoft.com/office/drawing/2014/main" id="{0D20EAE9-2C8F-422F-88D2-85D1825DC2EB}"/>
              </a:ext>
            </a:extLst>
          </p:cNvPr>
          <p:cNvSpPr>
            <a:spLocks/>
          </p:cNvSpPr>
          <p:nvPr/>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4" name="Line 1086">
            <a:extLst>
              <a:ext uri="{FF2B5EF4-FFF2-40B4-BE49-F238E27FC236}">
                <a16:creationId xmlns:a16="http://schemas.microsoft.com/office/drawing/2014/main" id="{80B22E74-4CD3-4AEB-838E-B19CAE6014C7}"/>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5" name="Line 1087">
            <a:extLst>
              <a:ext uri="{FF2B5EF4-FFF2-40B4-BE49-F238E27FC236}">
                <a16:creationId xmlns:a16="http://schemas.microsoft.com/office/drawing/2014/main" id="{CDE9DC0A-82F3-45E4-9029-4A5F61187787}"/>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6" name="Rectangle 1088">
            <a:extLst>
              <a:ext uri="{FF2B5EF4-FFF2-40B4-BE49-F238E27FC236}">
                <a16:creationId xmlns:a16="http://schemas.microsoft.com/office/drawing/2014/main" id="{3B4380AD-EE1D-4F1B-BB7E-B002CAD57B03}"/>
              </a:ext>
            </a:extLst>
          </p:cNvPr>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77" name="Rectangle 1089">
            <a:extLst>
              <a:ext uri="{FF2B5EF4-FFF2-40B4-BE49-F238E27FC236}">
                <a16:creationId xmlns:a16="http://schemas.microsoft.com/office/drawing/2014/main" id="{B14FC806-16EA-451F-B7E5-2F54668DFA69}"/>
              </a:ext>
            </a:extLst>
          </p:cNvPr>
          <p:cNvSpPr>
            <a:spLocks noChangeArrowheads="1"/>
          </p:cNvSpPr>
          <p:nvPr/>
        </p:nvSpPr>
        <p:spPr bwMode="auto">
          <a:xfrm>
            <a:off x="484188" y="617538"/>
            <a:ext cx="1587" cy="1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78" name="Freeform 1098">
            <a:extLst>
              <a:ext uri="{FF2B5EF4-FFF2-40B4-BE49-F238E27FC236}">
                <a16:creationId xmlns:a16="http://schemas.microsoft.com/office/drawing/2014/main" id="{1B3B5B22-047A-4314-886B-5C07E94CAC6D}"/>
              </a:ext>
            </a:extLst>
          </p:cNvPr>
          <p:cNvSpPr>
            <a:spLocks/>
          </p:cNvSpPr>
          <p:nvPr/>
        </p:nvSpPr>
        <p:spPr bwMode="auto">
          <a:xfrm>
            <a:off x="487363" y="617538"/>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147483647 w 2"/>
              <a:gd name="T35" fmla="*/ 0 h 1587"/>
              <a:gd name="T36" fmla="*/ 2147483647 w 2"/>
              <a:gd name="T37" fmla="*/ 0 h 1587"/>
              <a:gd name="T38" fmla="*/ 2147483647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9" name="Freeform 1115">
            <a:extLst>
              <a:ext uri="{FF2B5EF4-FFF2-40B4-BE49-F238E27FC236}">
                <a16:creationId xmlns:a16="http://schemas.microsoft.com/office/drawing/2014/main" id="{3DEC61BD-E552-41A7-9191-C58226C2B0D0}"/>
              </a:ext>
            </a:extLst>
          </p:cNvPr>
          <p:cNvSpPr>
            <a:spLocks/>
          </p:cNvSpPr>
          <p:nvPr/>
        </p:nvSpPr>
        <p:spPr bwMode="auto">
          <a:xfrm>
            <a:off x="458788" y="473075"/>
            <a:ext cx="3175" cy="3175"/>
          </a:xfrm>
          <a:custGeom>
            <a:avLst/>
            <a:gdLst>
              <a:gd name="T0" fmla="*/ 0 w 2"/>
              <a:gd name="T1" fmla="*/ 2147483647 h 2"/>
              <a:gd name="T2" fmla="*/ 0 w 2"/>
              <a:gd name="T3" fmla="*/ 2147483647 h 2"/>
              <a:gd name="T4" fmla="*/ 0 w 2"/>
              <a:gd name="T5" fmla="*/ 2147483647 h 2"/>
              <a:gd name="T6" fmla="*/ 0 w 2"/>
              <a:gd name="T7" fmla="*/ 2147483647 h 2"/>
              <a:gd name="T8" fmla="*/ 0 w 2"/>
              <a:gd name="T9" fmla="*/ 2147483647 h 2"/>
              <a:gd name="T10" fmla="*/ 0 w 2"/>
              <a:gd name="T11" fmla="*/ 2147483647 h 2"/>
              <a:gd name="T12" fmla="*/ 2147483647 w 2"/>
              <a:gd name="T13" fmla="*/ 2147483647 h 2"/>
              <a:gd name="T14" fmla="*/ 2147483647 w 2"/>
              <a:gd name="T15" fmla="*/ 2147483647 h 2"/>
              <a:gd name="T16" fmla="*/ 2147483647 w 2"/>
              <a:gd name="T17" fmla="*/ 0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2147483647 w 2"/>
              <a:gd name="T29" fmla="*/ 2147483647 h 2"/>
              <a:gd name="T30" fmla="*/ 2147483647 w 2"/>
              <a:gd name="T31" fmla="*/ 2147483647 h 2"/>
              <a:gd name="T32" fmla="*/ 2147483647 w 2"/>
              <a:gd name="T33" fmla="*/ 2147483647 h 2"/>
              <a:gd name="T34" fmla="*/ 2147483647 w 2"/>
              <a:gd name="T35" fmla="*/ 2147483647 h 2"/>
              <a:gd name="T36" fmla="*/ 2147483647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2147483647 w 2"/>
              <a:gd name="T55" fmla="*/ 2147483647 h 2"/>
              <a:gd name="T56" fmla="*/ 0 w 2"/>
              <a:gd name="T57" fmla="*/ 2147483647 h 2"/>
              <a:gd name="T58" fmla="*/ 2147483647 w 2"/>
              <a:gd name="T59" fmla="*/ 2147483647 h 2"/>
              <a:gd name="T60" fmla="*/ 2147483647 w 2"/>
              <a:gd name="T61" fmla="*/ 2147483647 h 2"/>
              <a:gd name="T62" fmla="*/ 2147483647 w 2"/>
              <a:gd name="T63" fmla="*/ 2147483647 h 2"/>
              <a:gd name="T64" fmla="*/ 0 w 2"/>
              <a:gd name="T65" fmla="*/ 2147483647 h 2"/>
              <a:gd name="T66" fmla="*/ 0 w 2"/>
              <a:gd name="T67" fmla="*/ 2147483647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0" name="Freeform 1120">
            <a:extLst>
              <a:ext uri="{FF2B5EF4-FFF2-40B4-BE49-F238E27FC236}">
                <a16:creationId xmlns:a16="http://schemas.microsoft.com/office/drawing/2014/main" id="{5FE96E77-286D-4F97-8C5A-0977306E6F81}"/>
              </a:ext>
            </a:extLst>
          </p:cNvPr>
          <p:cNvSpPr>
            <a:spLocks/>
          </p:cNvSpPr>
          <p:nvPr/>
        </p:nvSpPr>
        <p:spPr bwMode="auto">
          <a:xfrm>
            <a:off x="458788" y="463550"/>
            <a:ext cx="3175" cy="3175"/>
          </a:xfrm>
          <a:custGeom>
            <a:avLst/>
            <a:gdLst>
              <a:gd name="T0" fmla="*/ 0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2147483647 w 2"/>
              <a:gd name="T15" fmla="*/ 0 h 2"/>
              <a:gd name="T16" fmla="*/ 0 w 2"/>
              <a:gd name="T17" fmla="*/ 0 h 2"/>
              <a:gd name="T18" fmla="*/ 0 w 2"/>
              <a:gd name="T19" fmla="*/ 2147483647 h 2"/>
              <a:gd name="T20" fmla="*/ 0 w 2"/>
              <a:gd name="T21" fmla="*/ 2147483647 h 2"/>
              <a:gd name="T22" fmla="*/ 2147483647 w 2"/>
              <a:gd name="T23" fmla="*/ 0 h 2"/>
              <a:gd name="T24" fmla="*/ 2147483647 w 2"/>
              <a:gd name="T25" fmla="*/ 0 h 2"/>
              <a:gd name="T26" fmla="*/ 2147483647 w 2"/>
              <a:gd name="T27" fmla="*/ 0 h 2"/>
              <a:gd name="T28" fmla="*/ 2147483647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2147483647 w 2"/>
              <a:gd name="T47" fmla="*/ 2147483647 h 2"/>
              <a:gd name="T48" fmla="*/ 0 w 2"/>
              <a:gd name="T49" fmla="*/ 2147483647 h 2"/>
              <a:gd name="T50" fmla="*/ 0 w 2"/>
              <a:gd name="T51" fmla="*/ 2147483647 h 2"/>
              <a:gd name="T52" fmla="*/ 2147483647 w 2"/>
              <a:gd name="T53" fmla="*/ 2147483647 h 2"/>
              <a:gd name="T54" fmla="*/ 2147483647 w 2"/>
              <a:gd name="T55" fmla="*/ 2147483647 h 2"/>
              <a:gd name="T56" fmla="*/ 2147483647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1" name="Freeform 1134">
            <a:extLst>
              <a:ext uri="{FF2B5EF4-FFF2-40B4-BE49-F238E27FC236}">
                <a16:creationId xmlns:a16="http://schemas.microsoft.com/office/drawing/2014/main" id="{4E94D7E7-1FCB-49BA-927F-D6359C49488F}"/>
              </a:ext>
            </a:extLst>
          </p:cNvPr>
          <p:cNvSpPr>
            <a:spLocks/>
          </p:cNvSpPr>
          <p:nvPr/>
        </p:nvSpPr>
        <p:spPr bwMode="auto">
          <a:xfrm>
            <a:off x="703263" y="514350"/>
            <a:ext cx="3175" cy="6350"/>
          </a:xfrm>
          <a:custGeom>
            <a:avLst/>
            <a:gdLst>
              <a:gd name="T0" fmla="*/ 2147483647 w 2"/>
              <a:gd name="T1" fmla="*/ 2147483647 h 4"/>
              <a:gd name="T2" fmla="*/ 2147483647 w 2"/>
              <a:gd name="T3" fmla="*/ 2147483647 h 4"/>
              <a:gd name="T4" fmla="*/ 2147483647 w 2"/>
              <a:gd name="T5" fmla="*/ 2147483647 h 4"/>
              <a:gd name="T6" fmla="*/ 2147483647 w 2"/>
              <a:gd name="T7" fmla="*/ 2147483647 h 4"/>
              <a:gd name="T8" fmla="*/ 2147483647 w 2"/>
              <a:gd name="T9" fmla="*/ 0 h 4"/>
              <a:gd name="T10" fmla="*/ 2147483647 w 2"/>
              <a:gd name="T11" fmla="*/ 0 h 4"/>
              <a:gd name="T12" fmla="*/ 2147483647 w 2"/>
              <a:gd name="T13" fmla="*/ 0 h 4"/>
              <a:gd name="T14" fmla="*/ 0 w 2"/>
              <a:gd name="T15" fmla="*/ 2147483647 h 4"/>
              <a:gd name="T16" fmla="*/ 2147483647 w 2"/>
              <a:gd name="T17" fmla="*/ 2147483647 h 4"/>
              <a:gd name="T18" fmla="*/ 2147483647 w 2"/>
              <a:gd name="T19" fmla="*/ 2147483647 h 4"/>
              <a:gd name="T20" fmla="*/ 2147483647 w 2"/>
              <a:gd name="T21" fmla="*/ 2147483647 h 4"/>
              <a:gd name="T22" fmla="*/ 2147483647 w 2"/>
              <a:gd name="T23" fmla="*/ 0 h 4"/>
              <a:gd name="T24" fmla="*/ 2147483647 w 2"/>
              <a:gd name="T25" fmla="*/ 2147483647 h 4"/>
              <a:gd name="T26" fmla="*/ 2147483647 w 2"/>
              <a:gd name="T27" fmla="*/ 2147483647 h 4"/>
              <a:gd name="T28" fmla="*/ 2147483647 w 2"/>
              <a:gd name="T29" fmla="*/ 2147483647 h 4"/>
              <a:gd name="T30" fmla="*/ 2147483647 w 2"/>
              <a:gd name="T31" fmla="*/ 2147483647 h 4"/>
              <a:gd name="T32" fmla="*/ 2147483647 w 2"/>
              <a:gd name="T33" fmla="*/ 2147483647 h 4"/>
              <a:gd name="T34" fmla="*/ 2147483647 w 2"/>
              <a:gd name="T35" fmla="*/ 2147483647 h 4"/>
              <a:gd name="T36" fmla="*/ 2147483647 w 2"/>
              <a:gd name="T37" fmla="*/ 2147483647 h 4"/>
              <a:gd name="T38" fmla="*/ 2147483647 w 2"/>
              <a:gd name="T39" fmla="*/ 2147483647 h 4"/>
              <a:gd name="T40" fmla="*/ 2147483647 w 2"/>
              <a:gd name="T41" fmla="*/ 2147483647 h 4"/>
              <a:gd name="T42" fmla="*/ 2147483647 w 2"/>
              <a:gd name="T43" fmla="*/ 2147483647 h 4"/>
              <a:gd name="T44" fmla="*/ 2147483647 w 2"/>
              <a:gd name="T45" fmla="*/ 2147483647 h 4"/>
              <a:gd name="T46" fmla="*/ 2147483647 w 2"/>
              <a:gd name="T47" fmla="*/ 2147483647 h 4"/>
              <a:gd name="T48" fmla="*/ 2147483647 w 2"/>
              <a:gd name="T49" fmla="*/ 2147483647 h 4"/>
              <a:gd name="T50" fmla="*/ 2147483647 w 2"/>
              <a:gd name="T51" fmla="*/ 2147483647 h 4"/>
              <a:gd name="T52" fmla="*/ 0 w 2"/>
              <a:gd name="T53" fmla="*/ 2147483647 h 4"/>
              <a:gd name="T54" fmla="*/ 2147483647 w 2"/>
              <a:gd name="T55" fmla="*/ 2147483647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2" name="Freeform 1141">
            <a:extLst>
              <a:ext uri="{FF2B5EF4-FFF2-40B4-BE49-F238E27FC236}">
                <a16:creationId xmlns:a16="http://schemas.microsoft.com/office/drawing/2014/main" id="{10DB373A-94A0-42CD-9427-B2D8357AD262}"/>
              </a:ext>
            </a:extLst>
          </p:cNvPr>
          <p:cNvSpPr>
            <a:spLocks/>
          </p:cNvSpPr>
          <p:nvPr/>
        </p:nvSpPr>
        <p:spPr bwMode="auto">
          <a:xfrm>
            <a:off x="706438" y="479425"/>
            <a:ext cx="1587" cy="6350"/>
          </a:xfrm>
          <a:custGeom>
            <a:avLst/>
            <a:gdLst>
              <a:gd name="T0" fmla="*/ 0 w 1587"/>
              <a:gd name="T1" fmla="*/ 2147483647 h 4"/>
              <a:gd name="T2" fmla="*/ 0 w 1587"/>
              <a:gd name="T3" fmla="*/ 2147483647 h 4"/>
              <a:gd name="T4" fmla="*/ 0 w 1587"/>
              <a:gd name="T5" fmla="*/ 0 h 4"/>
              <a:gd name="T6" fmla="*/ 0 w 1587"/>
              <a:gd name="T7" fmla="*/ 0 h 4"/>
              <a:gd name="T8" fmla="*/ 0 w 1587"/>
              <a:gd name="T9" fmla="*/ 2147483647 h 4"/>
              <a:gd name="T10" fmla="*/ 0 w 1587"/>
              <a:gd name="T11" fmla="*/ 2147483647 h 4"/>
              <a:gd name="T12" fmla="*/ 0 w 1587"/>
              <a:gd name="T13" fmla="*/ 2147483647 h 4"/>
              <a:gd name="T14" fmla="*/ 0 w 1587"/>
              <a:gd name="T15" fmla="*/ 2147483647 h 4"/>
              <a:gd name="T16" fmla="*/ 0 w 1587"/>
              <a:gd name="T17" fmla="*/ 2147483647 h 4"/>
              <a:gd name="T18" fmla="*/ 0 w 1587"/>
              <a:gd name="T19" fmla="*/ 2147483647 h 4"/>
              <a:gd name="T20" fmla="*/ 0 w 1587"/>
              <a:gd name="T21" fmla="*/ 2147483647 h 4"/>
              <a:gd name="T22" fmla="*/ 0 w 1587"/>
              <a:gd name="T23" fmla="*/ 2147483647 h 4"/>
              <a:gd name="T24" fmla="*/ 0 w 1587"/>
              <a:gd name="T25" fmla="*/ 2147483647 h 4"/>
              <a:gd name="T26" fmla="*/ 0 w 1587"/>
              <a:gd name="T27" fmla="*/ 2147483647 h 4"/>
              <a:gd name="T28" fmla="*/ 0 w 1587"/>
              <a:gd name="T29" fmla="*/ 2147483647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3" name="Freeform 1148">
            <a:extLst>
              <a:ext uri="{FF2B5EF4-FFF2-40B4-BE49-F238E27FC236}">
                <a16:creationId xmlns:a16="http://schemas.microsoft.com/office/drawing/2014/main" id="{F4BE7713-A485-4B13-9B65-ED36AFA25DE9}"/>
              </a:ext>
            </a:extLst>
          </p:cNvPr>
          <p:cNvSpPr>
            <a:spLocks/>
          </p:cNvSpPr>
          <p:nvPr/>
        </p:nvSpPr>
        <p:spPr bwMode="auto">
          <a:xfrm>
            <a:off x="693738" y="460375"/>
            <a:ext cx="3175" cy="3175"/>
          </a:xfrm>
          <a:custGeom>
            <a:avLst/>
            <a:gdLst>
              <a:gd name="T0" fmla="*/ 2147483647 w 2"/>
              <a:gd name="T1" fmla="*/ 2147483647 h 2"/>
              <a:gd name="T2" fmla="*/ 2147483647 w 2"/>
              <a:gd name="T3" fmla="*/ 0 h 2"/>
              <a:gd name="T4" fmla="*/ 2147483647 w 2"/>
              <a:gd name="T5" fmla="*/ 0 h 2"/>
              <a:gd name="T6" fmla="*/ 2147483647 w 2"/>
              <a:gd name="T7" fmla="*/ 0 h 2"/>
              <a:gd name="T8" fmla="*/ 2147483647 w 2"/>
              <a:gd name="T9" fmla="*/ 0 h 2"/>
              <a:gd name="T10" fmla="*/ 0 w 2"/>
              <a:gd name="T11" fmla="*/ 0 h 2"/>
              <a:gd name="T12" fmla="*/ 0 w 2"/>
              <a:gd name="T13" fmla="*/ 0 h 2"/>
              <a:gd name="T14" fmla="*/ 0 w 2"/>
              <a:gd name="T15" fmla="*/ 2147483647 h 2"/>
              <a:gd name="T16" fmla="*/ 0 w 2"/>
              <a:gd name="T17" fmla="*/ 2147483647 h 2"/>
              <a:gd name="T18" fmla="*/ 0 w 2"/>
              <a:gd name="T19" fmla="*/ 2147483647 h 2"/>
              <a:gd name="T20" fmla="*/ 2147483647 w 2"/>
              <a:gd name="T21" fmla="*/ 2147483647 h 2"/>
              <a:gd name="T22" fmla="*/ 2147483647 w 2"/>
              <a:gd name="T23" fmla="*/ 2147483647 h 2"/>
              <a:gd name="T24" fmla="*/ 2147483647 w 2"/>
              <a:gd name="T25" fmla="*/ 0 h 2"/>
              <a:gd name="T26" fmla="*/ 2147483647 w 2"/>
              <a:gd name="T27" fmla="*/ 0 h 2"/>
              <a:gd name="T28" fmla="*/ 2147483647 w 2"/>
              <a:gd name="T29" fmla="*/ 0 h 2"/>
              <a:gd name="T30" fmla="*/ 0 w 2"/>
              <a:gd name="T31" fmla="*/ 2147483647 h 2"/>
              <a:gd name="T32" fmla="*/ 2147483647 w 2"/>
              <a:gd name="T33" fmla="*/ 2147483647 h 2"/>
              <a:gd name="T34" fmla="*/ 2147483647 w 2"/>
              <a:gd name="T35" fmla="*/ 0 h 2"/>
              <a:gd name="T36" fmla="*/ 0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2147483647 w 2"/>
              <a:gd name="T59" fmla="*/ 2147483647 h 2"/>
              <a:gd name="T60" fmla="*/ 2147483647 w 2"/>
              <a:gd name="T61" fmla="*/ 2147483647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4" name="Freeform 1150">
            <a:extLst>
              <a:ext uri="{FF2B5EF4-FFF2-40B4-BE49-F238E27FC236}">
                <a16:creationId xmlns:a16="http://schemas.microsoft.com/office/drawing/2014/main" id="{D6D33751-DD76-400C-9722-34FF66F84651}"/>
              </a:ext>
            </a:extLst>
          </p:cNvPr>
          <p:cNvSpPr>
            <a:spLocks/>
          </p:cNvSpPr>
          <p:nvPr/>
        </p:nvSpPr>
        <p:spPr bwMode="auto">
          <a:xfrm>
            <a:off x="684213" y="447675"/>
            <a:ext cx="1587" cy="3175"/>
          </a:xfrm>
          <a:custGeom>
            <a:avLst/>
            <a:gdLst>
              <a:gd name="T0" fmla="*/ 0 w 1587"/>
              <a:gd name="T1" fmla="*/ 2147483647 h 2"/>
              <a:gd name="T2" fmla="*/ 0 w 1587"/>
              <a:gd name="T3" fmla="*/ 0 h 2"/>
              <a:gd name="T4" fmla="*/ 0 w 1587"/>
              <a:gd name="T5" fmla="*/ 2147483647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5" name="Freeform 1152">
            <a:extLst>
              <a:ext uri="{FF2B5EF4-FFF2-40B4-BE49-F238E27FC236}">
                <a16:creationId xmlns:a16="http://schemas.microsoft.com/office/drawing/2014/main" id="{DA1755F3-3B8C-4B01-BDE2-0A51CAADFF2B}"/>
              </a:ext>
            </a:extLst>
          </p:cNvPr>
          <p:cNvSpPr>
            <a:spLocks/>
          </p:cNvSpPr>
          <p:nvPr/>
        </p:nvSpPr>
        <p:spPr bwMode="auto">
          <a:xfrm>
            <a:off x="684213" y="447675"/>
            <a:ext cx="3175" cy="3175"/>
          </a:xfrm>
          <a:custGeom>
            <a:avLst/>
            <a:gdLst>
              <a:gd name="T0" fmla="*/ 2147483647 w 2"/>
              <a:gd name="T1" fmla="*/ 0 h 2"/>
              <a:gd name="T2" fmla="*/ 0 w 2"/>
              <a:gd name="T3" fmla="*/ 0 h 2"/>
              <a:gd name="T4" fmla="*/ 0 w 2"/>
              <a:gd name="T5" fmla="*/ 0 h 2"/>
              <a:gd name="T6" fmla="*/ 0 w 2"/>
              <a:gd name="T7" fmla="*/ 0 h 2"/>
              <a:gd name="T8" fmla="*/ 0 w 2"/>
              <a:gd name="T9" fmla="*/ 2147483647 h 2"/>
              <a:gd name="T10" fmla="*/ 2147483647 w 2"/>
              <a:gd name="T11" fmla="*/ 2147483647 h 2"/>
              <a:gd name="T12" fmla="*/ 2147483647 w 2"/>
              <a:gd name="T13" fmla="*/ 0 h 2"/>
              <a:gd name="T14" fmla="*/ 0 w 2"/>
              <a:gd name="T15" fmla="*/ 0 h 2"/>
              <a:gd name="T16" fmla="*/ 0 w 2"/>
              <a:gd name="T17" fmla="*/ 0 h 2"/>
              <a:gd name="T18" fmla="*/ 0 w 2"/>
              <a:gd name="T19" fmla="*/ 0 h 2"/>
              <a:gd name="T20" fmla="*/ 0 w 2"/>
              <a:gd name="T21" fmla="*/ 2147483647 h 2"/>
              <a:gd name="T22" fmla="*/ 2147483647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6" name="Freeform 1154">
            <a:extLst>
              <a:ext uri="{FF2B5EF4-FFF2-40B4-BE49-F238E27FC236}">
                <a16:creationId xmlns:a16="http://schemas.microsoft.com/office/drawing/2014/main" id="{1327BF43-F1F2-4F4E-8B63-78473423697F}"/>
              </a:ext>
            </a:extLst>
          </p:cNvPr>
          <p:cNvSpPr>
            <a:spLocks/>
          </p:cNvSpPr>
          <p:nvPr/>
        </p:nvSpPr>
        <p:spPr bwMode="auto">
          <a:xfrm>
            <a:off x="665163" y="43497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7" name="Freeform 1156">
            <a:extLst>
              <a:ext uri="{FF2B5EF4-FFF2-40B4-BE49-F238E27FC236}">
                <a16:creationId xmlns:a16="http://schemas.microsoft.com/office/drawing/2014/main" id="{B08CC59F-D2C8-4C0E-B2A6-646D46792679}"/>
              </a:ext>
            </a:extLst>
          </p:cNvPr>
          <p:cNvSpPr>
            <a:spLocks/>
          </p:cNvSpPr>
          <p:nvPr/>
        </p:nvSpPr>
        <p:spPr bwMode="auto">
          <a:xfrm>
            <a:off x="665163" y="431800"/>
            <a:ext cx="3175" cy="3175"/>
          </a:xfrm>
          <a:custGeom>
            <a:avLst/>
            <a:gdLst>
              <a:gd name="T0" fmla="*/ 2147483647 w 2"/>
              <a:gd name="T1" fmla="*/ 2147483647 h 2"/>
              <a:gd name="T2" fmla="*/ 0 w 2"/>
              <a:gd name="T3" fmla="*/ 0 h 2"/>
              <a:gd name="T4" fmla="*/ 0 w 2"/>
              <a:gd name="T5" fmla="*/ 0 h 2"/>
              <a:gd name="T6" fmla="*/ 0 w 2"/>
              <a:gd name="T7" fmla="*/ 2147483647 h 2"/>
              <a:gd name="T8" fmla="*/ 2147483647 w 2"/>
              <a:gd name="T9" fmla="*/ 2147483647 h 2"/>
              <a:gd name="T10" fmla="*/ 2147483647 w 2"/>
              <a:gd name="T11" fmla="*/ 2147483647 h 2"/>
              <a:gd name="T12" fmla="*/ 2147483647 w 2"/>
              <a:gd name="T13" fmla="*/ 2147483647 h 2"/>
              <a:gd name="T14" fmla="*/ 0 w 2"/>
              <a:gd name="T15" fmla="*/ 0 h 2"/>
              <a:gd name="T16" fmla="*/ 0 w 2"/>
              <a:gd name="T17" fmla="*/ 0 h 2"/>
              <a:gd name="T18" fmla="*/ 0 w 2"/>
              <a:gd name="T19" fmla="*/ 2147483647 h 2"/>
              <a:gd name="T20" fmla="*/ 2147483647 w 2"/>
              <a:gd name="T21" fmla="*/ 2147483647 h 2"/>
              <a:gd name="T22" fmla="*/ 2147483647 w 2"/>
              <a:gd name="T23" fmla="*/ 2147483647 h 2"/>
              <a:gd name="T24" fmla="*/ 2147483647 w 2"/>
              <a:gd name="T25" fmla="*/ 2147483647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8" name="Freeform 1163">
            <a:extLst>
              <a:ext uri="{FF2B5EF4-FFF2-40B4-BE49-F238E27FC236}">
                <a16:creationId xmlns:a16="http://schemas.microsoft.com/office/drawing/2014/main" id="{5FBB0691-912F-44D5-A37E-950C0B7DC099}"/>
              </a:ext>
            </a:extLst>
          </p:cNvPr>
          <p:cNvSpPr>
            <a:spLocks/>
          </p:cNvSpPr>
          <p:nvPr/>
        </p:nvSpPr>
        <p:spPr bwMode="auto">
          <a:xfrm>
            <a:off x="611188" y="415925"/>
            <a:ext cx="6350" cy="3175"/>
          </a:xfrm>
          <a:custGeom>
            <a:avLst/>
            <a:gdLst>
              <a:gd name="T0" fmla="*/ 2147483647 w 4"/>
              <a:gd name="T1" fmla="*/ 2147483647 h 2"/>
              <a:gd name="T2" fmla="*/ 2147483647 w 4"/>
              <a:gd name="T3" fmla="*/ 2147483647 h 2"/>
              <a:gd name="T4" fmla="*/ 2147483647 w 4"/>
              <a:gd name="T5" fmla="*/ 2147483647 h 2"/>
              <a:gd name="T6" fmla="*/ 2147483647 w 4"/>
              <a:gd name="T7" fmla="*/ 0 h 2"/>
              <a:gd name="T8" fmla="*/ 2147483647 w 4"/>
              <a:gd name="T9" fmla="*/ 0 h 2"/>
              <a:gd name="T10" fmla="*/ 2147483647 w 4"/>
              <a:gd name="T11" fmla="*/ 0 h 2"/>
              <a:gd name="T12" fmla="*/ 2147483647 w 4"/>
              <a:gd name="T13" fmla="*/ 0 h 2"/>
              <a:gd name="T14" fmla="*/ 0 w 4"/>
              <a:gd name="T15" fmla="*/ 2147483647 h 2"/>
              <a:gd name="T16" fmla="*/ 2147483647 w 4"/>
              <a:gd name="T17" fmla="*/ 2147483647 h 2"/>
              <a:gd name="T18" fmla="*/ 2147483647 w 4"/>
              <a:gd name="T19" fmla="*/ 0 h 2"/>
              <a:gd name="T20" fmla="*/ 2147483647 w 4"/>
              <a:gd name="T21" fmla="*/ 2147483647 h 2"/>
              <a:gd name="T22" fmla="*/ 2147483647 w 4"/>
              <a:gd name="T23" fmla="*/ 0 h 2"/>
              <a:gd name="T24" fmla="*/ 2147483647 w 4"/>
              <a:gd name="T25" fmla="*/ 0 h 2"/>
              <a:gd name="T26" fmla="*/ 2147483647 w 4"/>
              <a:gd name="T27" fmla="*/ 0 h 2"/>
              <a:gd name="T28" fmla="*/ 2147483647 w 4"/>
              <a:gd name="T29" fmla="*/ 0 h 2"/>
              <a:gd name="T30" fmla="*/ 0 w 4"/>
              <a:gd name="T31" fmla="*/ 0 h 2"/>
              <a:gd name="T32" fmla="*/ 2147483647 w 4"/>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9" name="Freeform 1172">
            <a:extLst>
              <a:ext uri="{FF2B5EF4-FFF2-40B4-BE49-F238E27FC236}">
                <a16:creationId xmlns:a16="http://schemas.microsoft.com/office/drawing/2014/main" id="{6FA92E14-F053-4336-9DF4-EAF0E98EAADA}"/>
              </a:ext>
            </a:extLst>
          </p:cNvPr>
          <p:cNvSpPr>
            <a:spLocks/>
          </p:cNvSpPr>
          <p:nvPr/>
        </p:nvSpPr>
        <p:spPr bwMode="auto">
          <a:xfrm>
            <a:off x="582613" y="476250"/>
            <a:ext cx="3175" cy="3175"/>
          </a:xfrm>
          <a:custGeom>
            <a:avLst/>
            <a:gdLst>
              <a:gd name="T0" fmla="*/ 0 w 2"/>
              <a:gd name="T1" fmla="*/ 2147483647 h 2"/>
              <a:gd name="T2" fmla="*/ 0 w 2"/>
              <a:gd name="T3" fmla="*/ 2147483647 h 2"/>
              <a:gd name="T4" fmla="*/ 2147483647 w 2"/>
              <a:gd name="T5" fmla="*/ 2147483647 h 2"/>
              <a:gd name="T6" fmla="*/ 0 w 2"/>
              <a:gd name="T7" fmla="*/ 0 h 2"/>
              <a:gd name="T8" fmla="*/ 0 w 2"/>
              <a:gd name="T9" fmla="*/ 0 h 2"/>
              <a:gd name="T10" fmla="*/ 0 w 2"/>
              <a:gd name="T11" fmla="*/ 0 h 2"/>
              <a:gd name="T12" fmla="*/ 0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0 w 2"/>
              <a:gd name="T59" fmla="*/ 2147483647 h 2"/>
              <a:gd name="T60" fmla="*/ 0 w 2"/>
              <a:gd name="T61" fmla="*/ 2147483647 h 2"/>
              <a:gd name="T62" fmla="*/ 0 w 2"/>
              <a:gd name="T63" fmla="*/ 2147483647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0" name="Freeform 1177">
            <a:extLst>
              <a:ext uri="{FF2B5EF4-FFF2-40B4-BE49-F238E27FC236}">
                <a16:creationId xmlns:a16="http://schemas.microsoft.com/office/drawing/2014/main" id="{B0404DEB-ED57-422A-B0A7-B668A4DE4D28}"/>
              </a:ext>
            </a:extLst>
          </p:cNvPr>
          <p:cNvSpPr>
            <a:spLocks/>
          </p:cNvSpPr>
          <p:nvPr/>
        </p:nvSpPr>
        <p:spPr bwMode="auto">
          <a:xfrm>
            <a:off x="557213" y="534988"/>
            <a:ext cx="3175" cy="3175"/>
          </a:xfrm>
          <a:custGeom>
            <a:avLst/>
            <a:gdLst>
              <a:gd name="T0" fmla="*/ 0 w 2"/>
              <a:gd name="T1" fmla="*/ 2147483647 h 2"/>
              <a:gd name="T2" fmla="*/ 2147483647 w 2"/>
              <a:gd name="T3" fmla="*/ 2147483647 h 2"/>
              <a:gd name="T4" fmla="*/ 2147483647 w 2"/>
              <a:gd name="T5" fmla="*/ 2147483647 h 2"/>
              <a:gd name="T6" fmla="*/ 2147483647 w 2"/>
              <a:gd name="T7" fmla="*/ 0 h 2"/>
              <a:gd name="T8" fmla="*/ 2147483647 w 2"/>
              <a:gd name="T9" fmla="*/ 0 h 2"/>
              <a:gd name="T10" fmla="*/ 2147483647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147483647 h 2"/>
              <a:gd name="T40" fmla="*/ 0 w 2"/>
              <a:gd name="T41" fmla="*/ 2147483647 h 2"/>
              <a:gd name="T42" fmla="*/ 2147483647 w 2"/>
              <a:gd name="T43" fmla="*/ 2147483647 h 2"/>
              <a:gd name="T44" fmla="*/ 2147483647 w 2"/>
              <a:gd name="T45" fmla="*/ 0 h 2"/>
              <a:gd name="T46" fmla="*/ 2147483647 w 2"/>
              <a:gd name="T47" fmla="*/ 0 h 2"/>
              <a:gd name="T48" fmla="*/ 2147483647 w 2"/>
              <a:gd name="T49" fmla="*/ 0 h 2"/>
              <a:gd name="T50" fmla="*/ 2147483647 w 2"/>
              <a:gd name="T51" fmla="*/ 0 h 2"/>
              <a:gd name="T52" fmla="*/ 2147483647 w 2"/>
              <a:gd name="T53" fmla="*/ 0 h 2"/>
              <a:gd name="T54" fmla="*/ 2147483647 w 2"/>
              <a:gd name="T55" fmla="*/ 0 h 2"/>
              <a:gd name="T56" fmla="*/ 2147483647 w 2"/>
              <a:gd name="T57" fmla="*/ 0 h 2"/>
              <a:gd name="T58" fmla="*/ 2147483647 w 2"/>
              <a:gd name="T59" fmla="*/ 0 h 2"/>
              <a:gd name="T60" fmla="*/ 2147483647 w 2"/>
              <a:gd name="T61" fmla="*/ 0 h 2"/>
              <a:gd name="T62" fmla="*/ 2147483647 w 2"/>
              <a:gd name="T63" fmla="*/ 0 h 2"/>
              <a:gd name="T64" fmla="*/ 2147483647 w 2"/>
              <a:gd name="T65" fmla="*/ 0 h 2"/>
              <a:gd name="T66" fmla="*/ 2147483647 w 2"/>
              <a:gd name="T67" fmla="*/ 2147483647 h 2"/>
              <a:gd name="T68" fmla="*/ 2147483647 w 2"/>
              <a:gd name="T69" fmla="*/ 0 h 2"/>
              <a:gd name="T70" fmla="*/ 2147483647 w 2"/>
              <a:gd name="T71" fmla="*/ 0 h 2"/>
              <a:gd name="T72" fmla="*/ 0 w 2"/>
              <a:gd name="T73" fmla="*/ 0 h 2"/>
              <a:gd name="T74" fmla="*/ 0 w 2"/>
              <a:gd name="T75" fmla="*/ 0 h 2"/>
              <a:gd name="T76" fmla="*/ 0 w 2"/>
              <a:gd name="T77" fmla="*/ 2147483647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1" name="Freeform 1180">
            <a:extLst>
              <a:ext uri="{FF2B5EF4-FFF2-40B4-BE49-F238E27FC236}">
                <a16:creationId xmlns:a16="http://schemas.microsoft.com/office/drawing/2014/main" id="{8D7557C8-90BA-4EDE-BF6B-D594C99AC743}"/>
              </a:ext>
            </a:extLst>
          </p:cNvPr>
          <p:cNvSpPr>
            <a:spLocks/>
          </p:cNvSpPr>
          <p:nvPr/>
        </p:nvSpPr>
        <p:spPr bwMode="auto">
          <a:xfrm>
            <a:off x="560388" y="530225"/>
            <a:ext cx="3175" cy="4763"/>
          </a:xfrm>
          <a:custGeom>
            <a:avLst/>
            <a:gdLst>
              <a:gd name="T0" fmla="*/ 0 w 2"/>
              <a:gd name="T1" fmla="*/ 2147483647 h 3"/>
              <a:gd name="T2" fmla="*/ 0 w 2"/>
              <a:gd name="T3" fmla="*/ 2147483647 h 3"/>
              <a:gd name="T4" fmla="*/ 2147483647 w 2"/>
              <a:gd name="T5" fmla="*/ 2147483647 h 3"/>
              <a:gd name="T6" fmla="*/ 2147483647 w 2"/>
              <a:gd name="T7" fmla="*/ 2147483647 h 3"/>
              <a:gd name="T8" fmla="*/ 0 w 2"/>
              <a:gd name="T9" fmla="*/ 0 h 3"/>
              <a:gd name="T10" fmla="*/ 0 w 2"/>
              <a:gd name="T11" fmla="*/ 0 h 3"/>
              <a:gd name="T12" fmla="*/ 0 w 2"/>
              <a:gd name="T13" fmla="*/ 0 h 3"/>
              <a:gd name="T14" fmla="*/ 0 w 2"/>
              <a:gd name="T15" fmla="*/ 2147483647 h 3"/>
              <a:gd name="T16" fmla="*/ 0 w 2"/>
              <a:gd name="T17" fmla="*/ 2147483647 h 3"/>
              <a:gd name="T18" fmla="*/ 0 w 2"/>
              <a:gd name="T19" fmla="*/ 2147483647 h 3"/>
              <a:gd name="T20" fmla="*/ 0 w 2"/>
              <a:gd name="T21" fmla="*/ 2147483647 h 3"/>
              <a:gd name="T22" fmla="*/ 0 w 2"/>
              <a:gd name="T23" fmla="*/ 0 h 3"/>
              <a:gd name="T24" fmla="*/ 0 w 2"/>
              <a:gd name="T25" fmla="*/ 2147483647 h 3"/>
              <a:gd name="T26" fmla="*/ 0 w 2"/>
              <a:gd name="T27" fmla="*/ 2147483647 h 3"/>
              <a:gd name="T28" fmla="*/ 0 w 2"/>
              <a:gd name="T29" fmla="*/ 2147483647 h 3"/>
              <a:gd name="T30" fmla="*/ 0 w 2"/>
              <a:gd name="T31" fmla="*/ 2147483647 h 3"/>
              <a:gd name="T32" fmla="*/ 0 w 2"/>
              <a:gd name="T33" fmla="*/ 2147483647 h 3"/>
              <a:gd name="T34" fmla="*/ 0 w 2"/>
              <a:gd name="T35" fmla="*/ 2147483647 h 3"/>
              <a:gd name="T36" fmla="*/ 0 w 2"/>
              <a:gd name="T37" fmla="*/ 2147483647 h 3"/>
              <a:gd name="T38" fmla="*/ 0 w 2"/>
              <a:gd name="T39" fmla="*/ 2147483647 h 3"/>
              <a:gd name="T40" fmla="*/ 0 w 2"/>
              <a:gd name="T41" fmla="*/ 2147483647 h 3"/>
              <a:gd name="T42" fmla="*/ 0 w 2"/>
              <a:gd name="T43" fmla="*/ 2147483647 h 3"/>
              <a:gd name="T44" fmla="*/ 0 w 2"/>
              <a:gd name="T45" fmla="*/ 2147483647 h 3"/>
              <a:gd name="T46" fmla="*/ 0 w 2"/>
              <a:gd name="T47" fmla="*/ 2147483647 h 3"/>
              <a:gd name="T48" fmla="*/ 0 w 2"/>
              <a:gd name="T49" fmla="*/ 2147483647 h 3"/>
              <a:gd name="T50" fmla="*/ 0 w 2"/>
              <a:gd name="T51" fmla="*/ 2147483647 h 3"/>
              <a:gd name="T52" fmla="*/ 0 w 2"/>
              <a:gd name="T53" fmla="*/ 2147483647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2" name="Line 1187">
            <a:extLst>
              <a:ext uri="{FF2B5EF4-FFF2-40B4-BE49-F238E27FC236}">
                <a16:creationId xmlns:a16="http://schemas.microsoft.com/office/drawing/2014/main" id="{6D1CDDE1-0F0C-44A4-A3E1-DA7A1418C2CF}"/>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3" name="Line 1188">
            <a:extLst>
              <a:ext uri="{FF2B5EF4-FFF2-40B4-BE49-F238E27FC236}">
                <a16:creationId xmlns:a16="http://schemas.microsoft.com/office/drawing/2014/main" id="{8A901D4A-F4AF-412E-A4A0-48C5B47C6771}"/>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4" name="Freeform 1208">
            <a:extLst>
              <a:ext uri="{FF2B5EF4-FFF2-40B4-BE49-F238E27FC236}">
                <a16:creationId xmlns:a16="http://schemas.microsoft.com/office/drawing/2014/main" id="{B6E81783-723E-4566-905E-FEA331A13519}"/>
              </a:ext>
            </a:extLst>
          </p:cNvPr>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5" name="Freeform 1210">
            <a:extLst>
              <a:ext uri="{FF2B5EF4-FFF2-40B4-BE49-F238E27FC236}">
                <a16:creationId xmlns:a16="http://schemas.microsoft.com/office/drawing/2014/main" id="{1D1A4E56-5CB2-4513-B0AC-5F5E747CF2CE}"/>
              </a:ext>
            </a:extLst>
          </p:cNvPr>
          <p:cNvSpPr>
            <a:spLocks/>
          </p:cNvSpPr>
          <p:nvPr/>
        </p:nvSpPr>
        <p:spPr bwMode="auto">
          <a:xfrm>
            <a:off x="595313" y="557213"/>
            <a:ext cx="3175" cy="3175"/>
          </a:xfrm>
          <a:custGeom>
            <a:avLst/>
            <a:gdLst>
              <a:gd name="T0" fmla="*/ 0 w 2"/>
              <a:gd name="T1" fmla="*/ 2147483647 h 2"/>
              <a:gd name="T2" fmla="*/ 0 w 2"/>
              <a:gd name="T3" fmla="*/ 2147483647 h 2"/>
              <a:gd name="T4" fmla="*/ 2147483647 w 2"/>
              <a:gd name="T5" fmla="*/ 2147483647 h 2"/>
              <a:gd name="T6" fmla="*/ 2147483647 w 2"/>
              <a:gd name="T7" fmla="*/ 0 h 2"/>
              <a:gd name="T8" fmla="*/ 2147483647 w 2"/>
              <a:gd name="T9" fmla="*/ 0 h 2"/>
              <a:gd name="T10" fmla="*/ 0 w 2"/>
              <a:gd name="T11" fmla="*/ 0 h 2"/>
              <a:gd name="T12" fmla="*/ 0 w 2"/>
              <a:gd name="T13" fmla="*/ 0 h 2"/>
              <a:gd name="T14" fmla="*/ 0 w 2"/>
              <a:gd name="T15" fmla="*/ 0 h 2"/>
              <a:gd name="T16" fmla="*/ 0 w 2"/>
              <a:gd name="T17" fmla="*/ 2147483647 h 2"/>
              <a:gd name="T18" fmla="*/ 0 w 2"/>
              <a:gd name="T19" fmla="*/ 2147483647 h 2"/>
              <a:gd name="T20" fmla="*/ 2147483647 w 2"/>
              <a:gd name="T21" fmla="*/ 2147483647 h 2"/>
              <a:gd name="T22" fmla="*/ 2147483647 w 2"/>
              <a:gd name="T23" fmla="*/ 0 h 2"/>
              <a:gd name="T24" fmla="*/ 2147483647 w 2"/>
              <a:gd name="T25" fmla="*/ 0 h 2"/>
              <a:gd name="T26" fmla="*/ 0 w 2"/>
              <a:gd name="T27" fmla="*/ 0 h 2"/>
              <a:gd name="T28" fmla="*/ 0 w 2"/>
              <a:gd name="T29" fmla="*/ 0 h 2"/>
              <a:gd name="T30" fmla="*/ 0 w 2"/>
              <a:gd name="T31" fmla="*/ 0 h 2"/>
              <a:gd name="T32" fmla="*/ 0 w 2"/>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6" name="Freeform 1214">
            <a:extLst>
              <a:ext uri="{FF2B5EF4-FFF2-40B4-BE49-F238E27FC236}">
                <a16:creationId xmlns:a16="http://schemas.microsoft.com/office/drawing/2014/main" id="{6228BAD5-194C-4E1C-ADFF-C4F0F42BDFAB}"/>
              </a:ext>
            </a:extLst>
          </p:cNvPr>
          <p:cNvSpPr>
            <a:spLocks/>
          </p:cNvSpPr>
          <p:nvPr/>
        </p:nvSpPr>
        <p:spPr bwMode="auto">
          <a:xfrm>
            <a:off x="595313" y="557213"/>
            <a:ext cx="3175" cy="3175"/>
          </a:xfrm>
          <a:custGeom>
            <a:avLst/>
            <a:gdLst>
              <a:gd name="T0" fmla="*/ 0 w 2"/>
              <a:gd name="T1" fmla="*/ 2147483647 h 2"/>
              <a:gd name="T2" fmla="*/ 2147483647 w 2"/>
              <a:gd name="T3" fmla="*/ 2147483647 h 2"/>
              <a:gd name="T4" fmla="*/ 0 w 2"/>
              <a:gd name="T5" fmla="*/ 0 h 2"/>
              <a:gd name="T6" fmla="*/ 0 w 2"/>
              <a:gd name="T7" fmla="*/ 2147483647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7" name="Rectangle 1215">
            <a:extLst>
              <a:ext uri="{FF2B5EF4-FFF2-40B4-BE49-F238E27FC236}">
                <a16:creationId xmlns:a16="http://schemas.microsoft.com/office/drawing/2014/main" id="{D090CBA8-BC4B-4737-9D48-4BF95F4129BE}"/>
              </a:ext>
            </a:extLst>
          </p:cNvPr>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98" name="Freeform 1217">
            <a:extLst>
              <a:ext uri="{FF2B5EF4-FFF2-40B4-BE49-F238E27FC236}">
                <a16:creationId xmlns:a16="http://schemas.microsoft.com/office/drawing/2014/main" id="{75D5F0C1-A5A2-4F79-A307-EF0933BD6810}"/>
              </a:ext>
            </a:extLst>
          </p:cNvPr>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9" name="Freeform 1219">
            <a:extLst>
              <a:ext uri="{FF2B5EF4-FFF2-40B4-BE49-F238E27FC236}">
                <a16:creationId xmlns:a16="http://schemas.microsoft.com/office/drawing/2014/main" id="{8CB171D1-562B-4CC6-B671-F2156258F55F}"/>
              </a:ext>
            </a:extLst>
          </p:cNvPr>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0" name="Freeform 1221">
            <a:extLst>
              <a:ext uri="{FF2B5EF4-FFF2-40B4-BE49-F238E27FC236}">
                <a16:creationId xmlns:a16="http://schemas.microsoft.com/office/drawing/2014/main" id="{4F5EBC88-F6FB-45EB-9E1E-15EA132B772C}"/>
              </a:ext>
            </a:extLst>
          </p:cNvPr>
          <p:cNvSpPr>
            <a:spLocks/>
          </p:cNvSpPr>
          <p:nvPr/>
        </p:nvSpPr>
        <p:spPr bwMode="auto">
          <a:xfrm>
            <a:off x="731838" y="541338"/>
            <a:ext cx="3175" cy="3175"/>
          </a:xfrm>
          <a:custGeom>
            <a:avLst/>
            <a:gdLst>
              <a:gd name="T0" fmla="*/ 2147483647 w 2"/>
              <a:gd name="T1" fmla="*/ 0 h 2"/>
              <a:gd name="T2" fmla="*/ 2147483647 w 2"/>
              <a:gd name="T3" fmla="*/ 0 h 2"/>
              <a:gd name="T4" fmla="*/ 2147483647 w 2"/>
              <a:gd name="T5" fmla="*/ 0 h 2"/>
              <a:gd name="T6" fmla="*/ 0 w 2"/>
              <a:gd name="T7" fmla="*/ 0 h 2"/>
              <a:gd name="T8" fmla="*/ 0 w 2"/>
              <a:gd name="T9" fmla="*/ 0 h 2"/>
              <a:gd name="T10" fmla="*/ 0 w 2"/>
              <a:gd name="T11" fmla="*/ 2147483647 h 2"/>
              <a:gd name="T12" fmla="*/ 2147483647 w 2"/>
              <a:gd name="T13" fmla="*/ 0 h 2"/>
              <a:gd name="T14" fmla="*/ 2147483647 w 2"/>
              <a:gd name="T15" fmla="*/ 0 h 2"/>
              <a:gd name="T16" fmla="*/ 2147483647 w 2"/>
              <a:gd name="T17" fmla="*/ 0 h 2"/>
              <a:gd name="T18" fmla="*/ 0 w 2"/>
              <a:gd name="T19" fmla="*/ 0 h 2"/>
              <a:gd name="T20" fmla="*/ 0 w 2"/>
              <a:gd name="T21" fmla="*/ 0 h 2"/>
              <a:gd name="T22" fmla="*/ 0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1" name="Freeform 1234">
            <a:extLst>
              <a:ext uri="{FF2B5EF4-FFF2-40B4-BE49-F238E27FC236}">
                <a16:creationId xmlns:a16="http://schemas.microsoft.com/office/drawing/2014/main" id="{E6D717BE-4FA2-47B7-829E-2F8D33FBC540}"/>
              </a:ext>
            </a:extLst>
          </p:cNvPr>
          <p:cNvSpPr>
            <a:spLocks/>
          </p:cNvSpPr>
          <p:nvPr/>
        </p:nvSpPr>
        <p:spPr bwMode="auto">
          <a:xfrm>
            <a:off x="722313" y="550863"/>
            <a:ext cx="3175" cy="1587"/>
          </a:xfrm>
          <a:custGeom>
            <a:avLst/>
            <a:gdLst>
              <a:gd name="T0" fmla="*/ 0 w 2"/>
              <a:gd name="T1" fmla="*/ 0 h 1587"/>
              <a:gd name="T2" fmla="*/ 0 w 2"/>
              <a:gd name="T3" fmla="*/ 0 h 1587"/>
              <a:gd name="T4" fmla="*/ 2147483647 w 2"/>
              <a:gd name="T5" fmla="*/ 0 h 1587"/>
              <a:gd name="T6" fmla="*/ 2147483647 w 2"/>
              <a:gd name="T7" fmla="*/ 0 h 1587"/>
              <a:gd name="T8" fmla="*/ 2147483647 w 2"/>
              <a:gd name="T9" fmla="*/ 0 h 1587"/>
              <a:gd name="T10" fmla="*/ 2147483647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147483647 w 2"/>
              <a:gd name="T25" fmla="*/ 0 h 1587"/>
              <a:gd name="T26" fmla="*/ 2147483647 w 2"/>
              <a:gd name="T27" fmla="*/ 0 h 1587"/>
              <a:gd name="T28" fmla="*/ 2147483647 w 2"/>
              <a:gd name="T29" fmla="*/ 0 h 1587"/>
              <a:gd name="T30" fmla="*/ 0 w 2"/>
              <a:gd name="T31" fmla="*/ 0 h 1587"/>
              <a:gd name="T32" fmla="*/ 0 w 2"/>
              <a:gd name="T33" fmla="*/ 0 h 1587"/>
              <a:gd name="T34" fmla="*/ 2147483647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2" name="Line 1237">
            <a:extLst>
              <a:ext uri="{FF2B5EF4-FFF2-40B4-BE49-F238E27FC236}">
                <a16:creationId xmlns:a16="http://schemas.microsoft.com/office/drawing/2014/main" id="{9ACC74D0-8FE9-45FA-9472-A7A76358D4F8}"/>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3" name="Line 1238">
            <a:extLst>
              <a:ext uri="{FF2B5EF4-FFF2-40B4-BE49-F238E27FC236}">
                <a16:creationId xmlns:a16="http://schemas.microsoft.com/office/drawing/2014/main" id="{E54D0EF3-8CD8-4371-956A-C7CD1996A9BC}"/>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4" name="Freeform 1240">
            <a:extLst>
              <a:ext uri="{FF2B5EF4-FFF2-40B4-BE49-F238E27FC236}">
                <a16:creationId xmlns:a16="http://schemas.microsoft.com/office/drawing/2014/main" id="{7E0763E3-B5D9-4896-942F-86FAB0BF16CB}"/>
              </a:ext>
            </a:extLst>
          </p:cNvPr>
          <p:cNvSpPr>
            <a:spLocks/>
          </p:cNvSpPr>
          <p:nvPr/>
        </p:nvSpPr>
        <p:spPr bwMode="auto">
          <a:xfrm>
            <a:off x="728663" y="541338"/>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5" name="Freeform 1243">
            <a:extLst>
              <a:ext uri="{FF2B5EF4-FFF2-40B4-BE49-F238E27FC236}">
                <a16:creationId xmlns:a16="http://schemas.microsoft.com/office/drawing/2014/main" id="{0CBBA549-4C12-460D-9FD4-45CEADA66D7F}"/>
              </a:ext>
            </a:extLst>
          </p:cNvPr>
          <p:cNvSpPr>
            <a:spLocks/>
          </p:cNvSpPr>
          <p:nvPr/>
        </p:nvSpPr>
        <p:spPr bwMode="auto">
          <a:xfrm>
            <a:off x="728663" y="538163"/>
            <a:ext cx="3175" cy="3175"/>
          </a:xfrm>
          <a:custGeom>
            <a:avLst/>
            <a:gdLst>
              <a:gd name="T0" fmla="*/ 2147483647 w 2"/>
              <a:gd name="T1" fmla="*/ 2147483647 h 2"/>
              <a:gd name="T2" fmla="*/ 2147483647 w 2"/>
              <a:gd name="T3" fmla="*/ 2147483647 h 2"/>
              <a:gd name="T4" fmla="*/ 2147483647 w 2"/>
              <a:gd name="T5" fmla="*/ 2147483647 h 2"/>
              <a:gd name="T6" fmla="*/ 2147483647 w 2"/>
              <a:gd name="T7" fmla="*/ 2147483647 h 2"/>
              <a:gd name="T8" fmla="*/ 0 w 2"/>
              <a:gd name="T9" fmla="*/ 2147483647 h 2"/>
              <a:gd name="T10" fmla="*/ 0 w 2"/>
              <a:gd name="T11" fmla="*/ 2147483647 h 2"/>
              <a:gd name="T12" fmla="*/ 2147483647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2147483647 w 2"/>
              <a:gd name="T39" fmla="*/ 2147483647 h 2"/>
              <a:gd name="T40" fmla="*/ 2147483647 w 2"/>
              <a:gd name="T41" fmla="*/ 2147483647 h 2"/>
              <a:gd name="T42" fmla="*/ 2147483647 w 2"/>
              <a:gd name="T43" fmla="*/ 2147483647 h 2"/>
              <a:gd name="T44" fmla="*/ 2147483647 w 2"/>
              <a:gd name="T45" fmla="*/ 2147483647 h 2"/>
              <a:gd name="T46" fmla="*/ 2147483647 w 2"/>
              <a:gd name="T47" fmla="*/ 2147483647 h 2"/>
              <a:gd name="T48" fmla="*/ 0 w 2"/>
              <a:gd name="T49" fmla="*/ 0 h 2"/>
              <a:gd name="T50" fmla="*/ 0 w 2"/>
              <a:gd name="T51" fmla="*/ 2147483647 h 2"/>
              <a:gd name="T52" fmla="*/ 0 w 2"/>
              <a:gd name="T53" fmla="*/ 2147483647 h 2"/>
              <a:gd name="T54" fmla="*/ 0 w 2"/>
              <a:gd name="T55" fmla="*/ 2147483647 h 2"/>
              <a:gd name="T56" fmla="*/ 2147483647 w 2"/>
              <a:gd name="T57" fmla="*/ 2147483647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6" name="Freeform 1246">
            <a:extLst>
              <a:ext uri="{FF2B5EF4-FFF2-40B4-BE49-F238E27FC236}">
                <a16:creationId xmlns:a16="http://schemas.microsoft.com/office/drawing/2014/main" id="{464DCE9C-4308-400C-B9E9-2328F6B43543}"/>
              </a:ext>
            </a:extLst>
          </p:cNvPr>
          <p:cNvSpPr>
            <a:spLocks/>
          </p:cNvSpPr>
          <p:nvPr/>
        </p:nvSpPr>
        <p:spPr bwMode="auto">
          <a:xfrm>
            <a:off x="725488" y="547688"/>
            <a:ext cx="3175" cy="3175"/>
          </a:xfrm>
          <a:custGeom>
            <a:avLst/>
            <a:gdLst>
              <a:gd name="T0" fmla="*/ 0 w 2"/>
              <a:gd name="T1" fmla="*/ 2147483647 h 2"/>
              <a:gd name="T2" fmla="*/ 0 w 2"/>
              <a:gd name="T3" fmla="*/ 2147483647 h 2"/>
              <a:gd name="T4" fmla="*/ 2147483647 w 2"/>
              <a:gd name="T5" fmla="*/ 0 h 2"/>
              <a:gd name="T6" fmla="*/ 2147483647 w 2"/>
              <a:gd name="T7" fmla="*/ 0 h 2"/>
              <a:gd name="T8" fmla="*/ 0 w 2"/>
              <a:gd name="T9" fmla="*/ 0 h 2"/>
              <a:gd name="T10" fmla="*/ 0 w 2"/>
              <a:gd name="T11" fmla="*/ 0 h 2"/>
              <a:gd name="T12" fmla="*/ 0 w 2"/>
              <a:gd name="T13" fmla="*/ 2147483647 h 2"/>
              <a:gd name="T14" fmla="*/ 0 w 2"/>
              <a:gd name="T15" fmla="*/ 2147483647 h 2"/>
              <a:gd name="T16" fmla="*/ 2147483647 w 2"/>
              <a:gd name="T17" fmla="*/ 0 h 2"/>
              <a:gd name="T18" fmla="*/ 2147483647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147483647 h 2"/>
              <a:gd name="T48" fmla="*/ 0 w 2"/>
              <a:gd name="T49" fmla="*/ 2147483647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7" name="Freeform 1250">
            <a:extLst>
              <a:ext uri="{FF2B5EF4-FFF2-40B4-BE49-F238E27FC236}">
                <a16:creationId xmlns:a16="http://schemas.microsoft.com/office/drawing/2014/main" id="{38733E50-7D45-4C3F-B474-DAADB138C093}"/>
              </a:ext>
            </a:extLst>
          </p:cNvPr>
          <p:cNvSpPr>
            <a:spLocks/>
          </p:cNvSpPr>
          <p:nvPr/>
        </p:nvSpPr>
        <p:spPr bwMode="auto">
          <a:xfrm>
            <a:off x="731838" y="53022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8" name="Freeform 1252">
            <a:extLst>
              <a:ext uri="{FF2B5EF4-FFF2-40B4-BE49-F238E27FC236}">
                <a16:creationId xmlns:a16="http://schemas.microsoft.com/office/drawing/2014/main" id="{0D784F4F-259B-42E8-8A8F-A968AEC83C12}"/>
              </a:ext>
            </a:extLst>
          </p:cNvPr>
          <p:cNvSpPr>
            <a:spLocks/>
          </p:cNvSpPr>
          <p:nvPr/>
        </p:nvSpPr>
        <p:spPr bwMode="auto">
          <a:xfrm>
            <a:off x="731838" y="527050"/>
            <a:ext cx="3175" cy="7938"/>
          </a:xfrm>
          <a:custGeom>
            <a:avLst/>
            <a:gdLst>
              <a:gd name="T0" fmla="*/ 2147483647 w 2"/>
              <a:gd name="T1" fmla="*/ 2147483647 h 5"/>
              <a:gd name="T2" fmla="*/ 2147483647 w 2"/>
              <a:gd name="T3" fmla="*/ 2147483647 h 5"/>
              <a:gd name="T4" fmla="*/ 0 w 2"/>
              <a:gd name="T5" fmla="*/ 0 h 5"/>
              <a:gd name="T6" fmla="*/ 0 w 2"/>
              <a:gd name="T7" fmla="*/ 2147483647 h 5"/>
              <a:gd name="T8" fmla="*/ 0 w 2"/>
              <a:gd name="T9" fmla="*/ 2147483647 h 5"/>
              <a:gd name="T10" fmla="*/ 2147483647 w 2"/>
              <a:gd name="T11" fmla="*/ 2147483647 h 5"/>
              <a:gd name="T12" fmla="*/ 2147483647 w 2"/>
              <a:gd name="T13" fmla="*/ 2147483647 h 5"/>
              <a:gd name="T14" fmla="*/ 2147483647 w 2"/>
              <a:gd name="T15" fmla="*/ 2147483647 h 5"/>
              <a:gd name="T16" fmla="*/ 0 w 2"/>
              <a:gd name="T17" fmla="*/ 0 h 5"/>
              <a:gd name="T18" fmla="*/ 0 w 2"/>
              <a:gd name="T19" fmla="*/ 2147483647 h 5"/>
              <a:gd name="T20" fmla="*/ 0 w 2"/>
              <a:gd name="T21" fmla="*/ 2147483647 h 5"/>
              <a:gd name="T22" fmla="*/ 2147483647 w 2"/>
              <a:gd name="T23" fmla="*/ 2147483647 h 5"/>
              <a:gd name="T24" fmla="*/ 2147483647 w 2"/>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9" name="Freeform 1255">
            <a:extLst>
              <a:ext uri="{FF2B5EF4-FFF2-40B4-BE49-F238E27FC236}">
                <a16:creationId xmlns:a16="http://schemas.microsoft.com/office/drawing/2014/main" id="{2225C525-0F36-407E-8148-402B97FCAEB9}"/>
              </a:ext>
            </a:extLst>
          </p:cNvPr>
          <p:cNvSpPr>
            <a:spLocks/>
          </p:cNvSpPr>
          <p:nvPr/>
        </p:nvSpPr>
        <p:spPr bwMode="auto">
          <a:xfrm>
            <a:off x="712788" y="550863"/>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2147483647 w 2"/>
              <a:gd name="T9" fmla="*/ 0 h 1587"/>
              <a:gd name="T10" fmla="*/ 0 w 2"/>
              <a:gd name="T11" fmla="*/ 0 h 1587"/>
              <a:gd name="T12" fmla="*/ 0 w 2"/>
              <a:gd name="T13" fmla="*/ 0 h 1587"/>
              <a:gd name="T14" fmla="*/ 0 w 2"/>
              <a:gd name="T15" fmla="*/ 0 h 1587"/>
              <a:gd name="T16" fmla="*/ 0 w 2"/>
              <a:gd name="T17" fmla="*/ 0 h 1587"/>
              <a:gd name="T18" fmla="*/ 2147483647 w 2"/>
              <a:gd name="T19" fmla="*/ 0 h 1587"/>
              <a:gd name="T20" fmla="*/ 2147483647 w 2"/>
              <a:gd name="T21" fmla="*/ 0 h 1587"/>
              <a:gd name="T22" fmla="*/ 2147483647 w 2"/>
              <a:gd name="T23" fmla="*/ 0 h 1587"/>
              <a:gd name="T24" fmla="*/ 2147483647 w 2"/>
              <a:gd name="T25" fmla="*/ 0 h 1587"/>
              <a:gd name="T26" fmla="*/ 2147483647 w 2"/>
              <a:gd name="T27" fmla="*/ 0 h 1587"/>
              <a:gd name="T28" fmla="*/ 2147483647 w 2"/>
              <a:gd name="T29" fmla="*/ 0 h 1587"/>
              <a:gd name="T30" fmla="*/ 2147483647 w 2"/>
              <a:gd name="T31" fmla="*/ 0 h 1587"/>
              <a:gd name="T32" fmla="*/ 2147483647 w 2"/>
              <a:gd name="T33" fmla="*/ 0 h 1587"/>
              <a:gd name="T34" fmla="*/ 2147483647 w 2"/>
              <a:gd name="T35" fmla="*/ 0 h 1587"/>
              <a:gd name="T36" fmla="*/ 2147483647 w 2"/>
              <a:gd name="T37" fmla="*/ 0 h 1587"/>
              <a:gd name="T38" fmla="*/ 2147483647 w 2"/>
              <a:gd name="T39" fmla="*/ 0 h 1587"/>
              <a:gd name="T40" fmla="*/ 2147483647 w 2"/>
              <a:gd name="T41" fmla="*/ 0 h 1587"/>
              <a:gd name="T42" fmla="*/ 2147483647 w 2"/>
              <a:gd name="T43" fmla="*/ 0 h 1587"/>
              <a:gd name="T44" fmla="*/ 2147483647 w 2"/>
              <a:gd name="T45" fmla="*/ 0 h 1587"/>
              <a:gd name="T46" fmla="*/ 2147483647 w 2"/>
              <a:gd name="T47" fmla="*/ 0 h 1587"/>
              <a:gd name="T48" fmla="*/ 2147483647 w 2"/>
              <a:gd name="T49" fmla="*/ 0 h 1587"/>
              <a:gd name="T50" fmla="*/ 2147483647 w 2"/>
              <a:gd name="T51" fmla="*/ 0 h 1587"/>
              <a:gd name="T52" fmla="*/ 2147483647 w 2"/>
              <a:gd name="T53" fmla="*/ 0 h 1587"/>
              <a:gd name="T54" fmla="*/ 2147483647 w 2"/>
              <a:gd name="T55" fmla="*/ 0 h 1587"/>
              <a:gd name="T56" fmla="*/ 2147483647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0" name="Rectangle 1256">
            <a:extLst>
              <a:ext uri="{FF2B5EF4-FFF2-40B4-BE49-F238E27FC236}">
                <a16:creationId xmlns:a16="http://schemas.microsoft.com/office/drawing/2014/main" id="{347F4263-8786-4E15-A4A3-E011E9CA63D4}"/>
              </a:ext>
            </a:extLst>
          </p:cNvPr>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11" name="Freeform 1258">
            <a:extLst>
              <a:ext uri="{FF2B5EF4-FFF2-40B4-BE49-F238E27FC236}">
                <a16:creationId xmlns:a16="http://schemas.microsoft.com/office/drawing/2014/main" id="{2A7BE5C0-AE5A-4C75-AE0C-7EBC2F26B748}"/>
              </a:ext>
            </a:extLst>
          </p:cNvPr>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2" name="Freeform 1266">
            <a:extLst>
              <a:ext uri="{FF2B5EF4-FFF2-40B4-BE49-F238E27FC236}">
                <a16:creationId xmlns:a16="http://schemas.microsoft.com/office/drawing/2014/main" id="{1285E38D-8D15-4FE9-8296-50886D6CEC6A}"/>
              </a:ext>
            </a:extLst>
          </p:cNvPr>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3" name="Freeform 1269">
            <a:extLst>
              <a:ext uri="{FF2B5EF4-FFF2-40B4-BE49-F238E27FC236}">
                <a16:creationId xmlns:a16="http://schemas.microsoft.com/office/drawing/2014/main" id="{07F0E3CD-E2FC-4956-A572-B82834485281}"/>
              </a:ext>
            </a:extLst>
          </p:cNvPr>
          <p:cNvSpPr>
            <a:spLocks/>
          </p:cNvSpPr>
          <p:nvPr/>
        </p:nvSpPr>
        <p:spPr bwMode="auto">
          <a:xfrm>
            <a:off x="728663" y="530225"/>
            <a:ext cx="3175" cy="4763"/>
          </a:xfrm>
          <a:custGeom>
            <a:avLst/>
            <a:gdLst>
              <a:gd name="T0" fmla="*/ 0 w 2"/>
              <a:gd name="T1" fmla="*/ 2147483647 h 3"/>
              <a:gd name="T2" fmla="*/ 2147483647 w 2"/>
              <a:gd name="T3" fmla="*/ 0 h 3"/>
              <a:gd name="T4" fmla="*/ 2147483647 w 2"/>
              <a:gd name="T5" fmla="*/ 0 h 3"/>
              <a:gd name="T6" fmla="*/ 2147483647 w 2"/>
              <a:gd name="T7" fmla="*/ 0 h 3"/>
              <a:gd name="T8" fmla="*/ 2147483647 w 2"/>
              <a:gd name="T9" fmla="*/ 0 h 3"/>
              <a:gd name="T10" fmla="*/ 0 w 2"/>
              <a:gd name="T11" fmla="*/ 0 h 3"/>
              <a:gd name="T12" fmla="*/ 0 w 2"/>
              <a:gd name="T13" fmla="*/ 0 h 3"/>
              <a:gd name="T14" fmla="*/ 0 w 2"/>
              <a:gd name="T15" fmla="*/ 2147483647 h 3"/>
              <a:gd name="T16" fmla="*/ 0 w 2"/>
              <a:gd name="T17" fmla="*/ 2147483647 h 3"/>
              <a:gd name="T18" fmla="*/ 2147483647 w 2"/>
              <a:gd name="T19" fmla="*/ 0 h 3"/>
              <a:gd name="T20" fmla="*/ 2147483647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2147483647 h 3"/>
              <a:gd name="T40" fmla="*/ 0 w 2"/>
              <a:gd name="T41" fmla="*/ 2147483647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4" name="Line 1270">
            <a:extLst>
              <a:ext uri="{FF2B5EF4-FFF2-40B4-BE49-F238E27FC236}">
                <a16:creationId xmlns:a16="http://schemas.microsoft.com/office/drawing/2014/main" id="{D5A6B056-788E-4ABF-B5F4-A8C60E6F614A}"/>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5" name="Line 1271">
            <a:extLst>
              <a:ext uri="{FF2B5EF4-FFF2-40B4-BE49-F238E27FC236}">
                <a16:creationId xmlns:a16="http://schemas.microsoft.com/office/drawing/2014/main" id="{FE93EBC9-CFA9-4A8D-AA36-4C3B82DB85D7}"/>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6" name="Rectangle 1272">
            <a:extLst>
              <a:ext uri="{FF2B5EF4-FFF2-40B4-BE49-F238E27FC236}">
                <a16:creationId xmlns:a16="http://schemas.microsoft.com/office/drawing/2014/main" id="{640F5198-9CD6-4B57-AA1F-255D03678618}"/>
              </a:ext>
            </a:extLst>
          </p:cNvPr>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17" name="Rectangle 1273">
            <a:extLst>
              <a:ext uri="{FF2B5EF4-FFF2-40B4-BE49-F238E27FC236}">
                <a16:creationId xmlns:a16="http://schemas.microsoft.com/office/drawing/2014/main" id="{2251F84F-278C-4C41-B1A3-27F1EDAAE128}"/>
              </a:ext>
            </a:extLst>
          </p:cNvPr>
          <p:cNvSpPr>
            <a:spLocks noChangeArrowheads="1"/>
          </p:cNvSpPr>
          <p:nvPr/>
        </p:nvSpPr>
        <p:spPr bwMode="auto">
          <a:xfrm>
            <a:off x="728663" y="530225"/>
            <a:ext cx="1587"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18" name="Line 1274">
            <a:extLst>
              <a:ext uri="{FF2B5EF4-FFF2-40B4-BE49-F238E27FC236}">
                <a16:creationId xmlns:a16="http://schemas.microsoft.com/office/drawing/2014/main" id="{5986261B-341D-47ED-BAA7-A189978EDAAF}"/>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9" name="Line 1275">
            <a:extLst>
              <a:ext uri="{FF2B5EF4-FFF2-40B4-BE49-F238E27FC236}">
                <a16:creationId xmlns:a16="http://schemas.microsoft.com/office/drawing/2014/main" id="{83479CA0-C684-44DB-8361-60F825222955}"/>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0" name="Freeform 1277">
            <a:extLst>
              <a:ext uri="{FF2B5EF4-FFF2-40B4-BE49-F238E27FC236}">
                <a16:creationId xmlns:a16="http://schemas.microsoft.com/office/drawing/2014/main" id="{75C8E4F2-F355-4A4A-A0BD-8CD554813D16}"/>
              </a:ext>
            </a:extLst>
          </p:cNvPr>
          <p:cNvSpPr>
            <a:spLocks/>
          </p:cNvSpPr>
          <p:nvPr/>
        </p:nvSpPr>
        <p:spPr bwMode="auto">
          <a:xfrm>
            <a:off x="728663" y="523875"/>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1" name="Freeform 1287">
            <a:extLst>
              <a:ext uri="{FF2B5EF4-FFF2-40B4-BE49-F238E27FC236}">
                <a16:creationId xmlns:a16="http://schemas.microsoft.com/office/drawing/2014/main" id="{E1027F16-FA1E-4744-A63B-FB9572E68198}"/>
              </a:ext>
            </a:extLst>
          </p:cNvPr>
          <p:cNvSpPr>
            <a:spLocks/>
          </p:cNvSpPr>
          <p:nvPr/>
        </p:nvSpPr>
        <p:spPr bwMode="auto">
          <a:xfrm>
            <a:off x="719138" y="514350"/>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2147483647 h 2"/>
              <a:gd name="T18" fmla="*/ 0 w 2"/>
              <a:gd name="T19" fmla="*/ 2147483647 h 2"/>
              <a:gd name="T20" fmla="*/ 0 w 2"/>
              <a:gd name="T21" fmla="*/ 2147483647 h 2"/>
              <a:gd name="T22" fmla="*/ 0 w 2"/>
              <a:gd name="T23" fmla="*/ 2147483647 h 2"/>
              <a:gd name="T24" fmla="*/ 2147483647 w 2"/>
              <a:gd name="T25" fmla="*/ 2147483647 h 2"/>
              <a:gd name="T26" fmla="*/ 2147483647 w 2"/>
              <a:gd name="T27" fmla="*/ 2147483647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2" name="Freeform 1290">
            <a:extLst>
              <a:ext uri="{FF2B5EF4-FFF2-40B4-BE49-F238E27FC236}">
                <a16:creationId xmlns:a16="http://schemas.microsoft.com/office/drawing/2014/main" id="{19FE9D79-7492-4C8C-8231-27CAA011B1F0}"/>
              </a:ext>
            </a:extLst>
          </p:cNvPr>
          <p:cNvSpPr>
            <a:spLocks/>
          </p:cNvSpPr>
          <p:nvPr/>
        </p:nvSpPr>
        <p:spPr bwMode="auto">
          <a:xfrm>
            <a:off x="719138" y="517525"/>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0 h 2"/>
              <a:gd name="T18" fmla="*/ 0 w 2"/>
              <a:gd name="T19" fmla="*/ 0 h 2"/>
              <a:gd name="T20" fmla="*/ 2147483647 w 2"/>
              <a:gd name="T21" fmla="*/ 0 h 2"/>
              <a:gd name="T22" fmla="*/ 0 w 2"/>
              <a:gd name="T23" fmla="*/ 0 h 2"/>
              <a:gd name="T24" fmla="*/ 0 w 2"/>
              <a:gd name="T25" fmla="*/ 0 h 2"/>
              <a:gd name="T26" fmla="*/ 0 w 2"/>
              <a:gd name="T27" fmla="*/ 0 h 2"/>
              <a:gd name="T28" fmla="*/ 0 w 2"/>
              <a:gd name="T29" fmla="*/ 0 h 2"/>
              <a:gd name="T30" fmla="*/ 0 w 2"/>
              <a:gd name="T31" fmla="*/ 2147483647 h 2"/>
              <a:gd name="T32" fmla="*/ 0 w 2"/>
              <a:gd name="T33" fmla="*/ 2147483647 h 2"/>
              <a:gd name="T34" fmla="*/ 0 w 2"/>
              <a:gd name="T35" fmla="*/ 2147483647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147483647 h 2"/>
              <a:gd name="T50" fmla="*/ 2147483647 w 2"/>
              <a:gd name="T51" fmla="*/ 2147483647 h 2"/>
              <a:gd name="T52" fmla="*/ 2147483647 w 2"/>
              <a:gd name="T53" fmla="*/ 0 h 2"/>
              <a:gd name="T54" fmla="*/ 2147483647 w 2"/>
              <a:gd name="T55" fmla="*/ 0 h 2"/>
              <a:gd name="T56" fmla="*/ 0 w 2"/>
              <a:gd name="T57" fmla="*/ 0 h 2"/>
              <a:gd name="T58" fmla="*/ 0 w 2"/>
              <a:gd name="T59" fmla="*/ 0 h 2"/>
              <a:gd name="T60" fmla="*/ 0 w 2"/>
              <a:gd name="T61" fmla="*/ 2147483647 h 2"/>
              <a:gd name="T62" fmla="*/ 0 w 2"/>
              <a:gd name="T63" fmla="*/ 2147483647 h 2"/>
              <a:gd name="T64" fmla="*/ 2147483647 w 2"/>
              <a:gd name="T65" fmla="*/ 2147483647 h 2"/>
              <a:gd name="T66" fmla="*/ 2147483647 w 2"/>
              <a:gd name="T67" fmla="*/ 2147483647 h 2"/>
              <a:gd name="T68" fmla="*/ 0 w 2"/>
              <a:gd name="T69" fmla="*/ 2147483647 h 2"/>
              <a:gd name="T70" fmla="*/ 0 w 2"/>
              <a:gd name="T71" fmla="*/ 2147483647 h 2"/>
              <a:gd name="T72" fmla="*/ 0 w 2"/>
              <a:gd name="T73" fmla="*/ 2147483647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3" name="Rectangle 1335">
            <a:extLst>
              <a:ext uri="{FF2B5EF4-FFF2-40B4-BE49-F238E27FC236}">
                <a16:creationId xmlns:a16="http://schemas.microsoft.com/office/drawing/2014/main" id="{34F79D32-6687-405F-A547-3F8B5D563D1E}"/>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24" name="Rectangle 1336">
            <a:extLst>
              <a:ext uri="{FF2B5EF4-FFF2-40B4-BE49-F238E27FC236}">
                <a16:creationId xmlns:a16="http://schemas.microsoft.com/office/drawing/2014/main" id="{4A712BE3-9716-401E-9802-5A168027263D}"/>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25" name="Rectangle 1337">
            <a:extLst>
              <a:ext uri="{FF2B5EF4-FFF2-40B4-BE49-F238E27FC236}">
                <a16:creationId xmlns:a16="http://schemas.microsoft.com/office/drawing/2014/main" id="{DA7F660A-E36A-4342-A6E4-1BC59289959B}"/>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26" name="Rectangle 1340">
            <a:extLst>
              <a:ext uri="{FF2B5EF4-FFF2-40B4-BE49-F238E27FC236}">
                <a16:creationId xmlns:a16="http://schemas.microsoft.com/office/drawing/2014/main" id="{6C21CECC-73FF-4451-BA70-780DAB49A3E6}"/>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27" name="Rectangle 1341">
            <a:extLst>
              <a:ext uri="{FF2B5EF4-FFF2-40B4-BE49-F238E27FC236}">
                <a16:creationId xmlns:a16="http://schemas.microsoft.com/office/drawing/2014/main" id="{C78EDA56-333E-4F3C-9632-46F476B7FD8A}"/>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28" name="Rectangle 1342">
            <a:extLst>
              <a:ext uri="{FF2B5EF4-FFF2-40B4-BE49-F238E27FC236}">
                <a16:creationId xmlns:a16="http://schemas.microsoft.com/office/drawing/2014/main" id="{3CD6F557-B0C5-4A89-84BB-CFB72F303C66}"/>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29" name="Rectangle 1343">
            <a:extLst>
              <a:ext uri="{FF2B5EF4-FFF2-40B4-BE49-F238E27FC236}">
                <a16:creationId xmlns:a16="http://schemas.microsoft.com/office/drawing/2014/main" id="{4510960A-CB9C-4118-A068-44C512EECC3D}"/>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30" name="Rectangle 1344">
            <a:extLst>
              <a:ext uri="{FF2B5EF4-FFF2-40B4-BE49-F238E27FC236}">
                <a16:creationId xmlns:a16="http://schemas.microsoft.com/office/drawing/2014/main" id="{BB753BE3-9060-463E-BB35-0B1EBB150333}"/>
              </a:ext>
            </a:extLst>
          </p:cNvPr>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70" name="ClipArt Placeholder 9"/>
          <p:cNvSpPr>
            <a:spLocks noGrp="1"/>
          </p:cNvSpPr>
          <p:nvPr>
            <p:ph type="clipArt" sz="quarter" idx="49"/>
          </p:nvPr>
        </p:nvSpPr>
        <p:spPr>
          <a:xfrm>
            <a:off x="341834"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77" name="ClipArt Placeholder 9"/>
          <p:cNvSpPr>
            <a:spLocks noGrp="1"/>
          </p:cNvSpPr>
          <p:nvPr>
            <p:ph type="clipArt" sz="quarter" idx="56"/>
          </p:nvPr>
        </p:nvSpPr>
        <p:spPr>
          <a:xfrm>
            <a:off x="2093047"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84" name="ClipArt Placeholder 9"/>
          <p:cNvSpPr>
            <a:spLocks noGrp="1"/>
          </p:cNvSpPr>
          <p:nvPr>
            <p:ph type="clipArt" sz="quarter" idx="63"/>
          </p:nvPr>
        </p:nvSpPr>
        <p:spPr>
          <a:xfrm>
            <a:off x="3844259"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91" name="ClipArt Placeholder 9"/>
          <p:cNvSpPr>
            <a:spLocks noGrp="1"/>
          </p:cNvSpPr>
          <p:nvPr>
            <p:ph type="clipArt" sz="quarter" idx="70"/>
          </p:nvPr>
        </p:nvSpPr>
        <p:spPr>
          <a:xfrm>
            <a:off x="5595471"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198" name="ClipArt Placeholder 9"/>
          <p:cNvSpPr>
            <a:spLocks noGrp="1"/>
          </p:cNvSpPr>
          <p:nvPr>
            <p:ph type="clipArt" sz="quarter" idx="77"/>
          </p:nvPr>
        </p:nvSpPr>
        <p:spPr>
          <a:xfrm>
            <a:off x="7346684" y="3721341"/>
            <a:ext cx="1456764" cy="2023969"/>
          </a:xfrm>
          <a:prstGeom prst="roundRect">
            <a:avLst/>
          </a:prstGeom>
          <a:ln w="19050" cmpd="sng">
            <a:solidFill>
              <a:schemeClr val="bg2"/>
            </a:solidFill>
          </a:ln>
        </p:spPr>
        <p:txBody>
          <a:bodyPr/>
          <a:lstStyle>
            <a:lvl1pPr>
              <a:defRPr>
                <a:solidFill>
                  <a:schemeClr val="tx2">
                    <a:lumMod val="65000"/>
                    <a:lumOff val="35000"/>
                  </a:schemeClr>
                </a:solidFill>
              </a:defRPr>
            </a:lvl1pPr>
          </a:lstStyle>
          <a:p>
            <a:pPr lvl="0"/>
            <a:r>
              <a:rPr lang="en-US" noProof="0"/>
              <a:t>Click icon to add clip art</a:t>
            </a:r>
            <a:endParaRPr lang="en-US" noProof="0" dirty="0"/>
          </a:p>
        </p:txBody>
      </p:sp>
      <p:sp>
        <p:nvSpPr>
          <p:cNvPr id="324" name="Title 323"/>
          <p:cNvSpPr>
            <a:spLocks noGrp="1"/>
          </p:cNvSpPr>
          <p:nvPr>
            <p:ph type="title"/>
          </p:nvPr>
        </p:nvSpPr>
        <p:spPr>
          <a:xfrm>
            <a:off x="343401" y="301625"/>
            <a:ext cx="8439652" cy="668193"/>
          </a:xfrm>
        </p:spPr>
        <p:txBody>
          <a:bodyPr/>
          <a:lstStyle>
            <a:lvl1pPr>
              <a:defRPr b="0" i="0">
                <a:solidFill>
                  <a:srgbClr val="021F43"/>
                </a:solidFill>
                <a:latin typeface="+mn-lt"/>
                <a:cs typeface="Andes ExtraLight"/>
              </a:defRPr>
            </a:lvl1pPr>
          </a:lstStyle>
          <a:p>
            <a:r>
              <a:rPr lang="en-US"/>
              <a:t>Click to edit Master title style</a:t>
            </a:r>
            <a:endParaRPr lang="en-US" dirty="0"/>
          </a:p>
        </p:txBody>
      </p:sp>
      <p:sp>
        <p:nvSpPr>
          <p:cNvPr id="171" name="Text Placeholder 2"/>
          <p:cNvSpPr>
            <a:spLocks noGrp="1"/>
          </p:cNvSpPr>
          <p:nvPr>
            <p:ph type="body" sz="quarter" idx="50"/>
          </p:nvPr>
        </p:nvSpPr>
        <p:spPr>
          <a:xfrm>
            <a:off x="603491"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72" name="Picture Placeholder 4"/>
          <p:cNvSpPr>
            <a:spLocks noGrp="1"/>
          </p:cNvSpPr>
          <p:nvPr>
            <p:ph type="pic" sz="quarter" idx="51"/>
          </p:nvPr>
        </p:nvSpPr>
        <p:spPr>
          <a:xfrm>
            <a:off x="476491"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73" name="Text Placeholder 2"/>
          <p:cNvSpPr>
            <a:spLocks noGrp="1"/>
          </p:cNvSpPr>
          <p:nvPr>
            <p:ph type="body" sz="quarter" idx="52"/>
          </p:nvPr>
        </p:nvSpPr>
        <p:spPr>
          <a:xfrm>
            <a:off x="465099"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74" name="Text Placeholder 2"/>
          <p:cNvSpPr>
            <a:spLocks noGrp="1"/>
          </p:cNvSpPr>
          <p:nvPr>
            <p:ph type="body" sz="quarter" idx="53"/>
          </p:nvPr>
        </p:nvSpPr>
        <p:spPr>
          <a:xfrm>
            <a:off x="465099"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75" name="Text Placeholder 2"/>
          <p:cNvSpPr>
            <a:spLocks noGrp="1"/>
          </p:cNvSpPr>
          <p:nvPr>
            <p:ph type="body" sz="quarter" idx="54"/>
          </p:nvPr>
        </p:nvSpPr>
        <p:spPr>
          <a:xfrm>
            <a:off x="465099"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76" name="Text Placeholder 2"/>
          <p:cNvSpPr>
            <a:spLocks noGrp="1"/>
          </p:cNvSpPr>
          <p:nvPr>
            <p:ph type="body" sz="quarter" idx="55"/>
          </p:nvPr>
        </p:nvSpPr>
        <p:spPr>
          <a:xfrm>
            <a:off x="465099"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78" name="Text Placeholder 2"/>
          <p:cNvSpPr>
            <a:spLocks noGrp="1"/>
          </p:cNvSpPr>
          <p:nvPr>
            <p:ph type="body" sz="quarter" idx="57"/>
          </p:nvPr>
        </p:nvSpPr>
        <p:spPr>
          <a:xfrm>
            <a:off x="2321508"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79" name="Picture Placeholder 4"/>
          <p:cNvSpPr>
            <a:spLocks noGrp="1"/>
          </p:cNvSpPr>
          <p:nvPr>
            <p:ph type="pic" sz="quarter" idx="58"/>
          </p:nvPr>
        </p:nvSpPr>
        <p:spPr>
          <a:xfrm>
            <a:off x="2194508"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80" name="Text Placeholder 2"/>
          <p:cNvSpPr>
            <a:spLocks noGrp="1"/>
          </p:cNvSpPr>
          <p:nvPr>
            <p:ph type="body" sz="quarter" idx="59"/>
          </p:nvPr>
        </p:nvSpPr>
        <p:spPr>
          <a:xfrm>
            <a:off x="2183116"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81" name="Text Placeholder 2"/>
          <p:cNvSpPr>
            <a:spLocks noGrp="1"/>
          </p:cNvSpPr>
          <p:nvPr>
            <p:ph type="body" sz="quarter" idx="60"/>
          </p:nvPr>
        </p:nvSpPr>
        <p:spPr>
          <a:xfrm>
            <a:off x="2183116"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82" name="Text Placeholder 2"/>
          <p:cNvSpPr>
            <a:spLocks noGrp="1"/>
          </p:cNvSpPr>
          <p:nvPr>
            <p:ph type="body" sz="quarter" idx="61"/>
          </p:nvPr>
        </p:nvSpPr>
        <p:spPr>
          <a:xfrm>
            <a:off x="2183116"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83" name="Text Placeholder 2"/>
          <p:cNvSpPr>
            <a:spLocks noGrp="1"/>
          </p:cNvSpPr>
          <p:nvPr>
            <p:ph type="body" sz="quarter" idx="62"/>
          </p:nvPr>
        </p:nvSpPr>
        <p:spPr>
          <a:xfrm>
            <a:off x="2183116"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85" name="Text Placeholder 2"/>
          <p:cNvSpPr>
            <a:spLocks noGrp="1"/>
          </p:cNvSpPr>
          <p:nvPr>
            <p:ph type="body" sz="quarter" idx="64"/>
          </p:nvPr>
        </p:nvSpPr>
        <p:spPr>
          <a:xfrm>
            <a:off x="4101439"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86" name="Picture Placeholder 4"/>
          <p:cNvSpPr>
            <a:spLocks noGrp="1"/>
          </p:cNvSpPr>
          <p:nvPr>
            <p:ph type="pic" sz="quarter" idx="65"/>
          </p:nvPr>
        </p:nvSpPr>
        <p:spPr>
          <a:xfrm>
            <a:off x="3974439"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87" name="Text Placeholder 2"/>
          <p:cNvSpPr>
            <a:spLocks noGrp="1"/>
          </p:cNvSpPr>
          <p:nvPr>
            <p:ph type="body" sz="quarter" idx="66"/>
          </p:nvPr>
        </p:nvSpPr>
        <p:spPr>
          <a:xfrm>
            <a:off x="3963047"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88" name="Text Placeholder 2"/>
          <p:cNvSpPr>
            <a:spLocks noGrp="1"/>
          </p:cNvSpPr>
          <p:nvPr>
            <p:ph type="body" sz="quarter" idx="67"/>
          </p:nvPr>
        </p:nvSpPr>
        <p:spPr>
          <a:xfrm>
            <a:off x="3963047"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89" name="Text Placeholder 2"/>
          <p:cNvSpPr>
            <a:spLocks noGrp="1"/>
          </p:cNvSpPr>
          <p:nvPr>
            <p:ph type="body" sz="quarter" idx="68"/>
          </p:nvPr>
        </p:nvSpPr>
        <p:spPr>
          <a:xfrm>
            <a:off x="3963047"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0" name="Text Placeholder 2"/>
          <p:cNvSpPr>
            <a:spLocks noGrp="1"/>
          </p:cNvSpPr>
          <p:nvPr>
            <p:ph type="body" sz="quarter" idx="69"/>
          </p:nvPr>
        </p:nvSpPr>
        <p:spPr>
          <a:xfrm>
            <a:off x="3963047"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2" name="Text Placeholder 2"/>
          <p:cNvSpPr>
            <a:spLocks noGrp="1"/>
          </p:cNvSpPr>
          <p:nvPr>
            <p:ph type="body" sz="quarter" idx="71"/>
          </p:nvPr>
        </p:nvSpPr>
        <p:spPr>
          <a:xfrm>
            <a:off x="5863108"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193" name="Picture Placeholder 4"/>
          <p:cNvSpPr>
            <a:spLocks noGrp="1"/>
          </p:cNvSpPr>
          <p:nvPr>
            <p:ph type="pic" sz="quarter" idx="72"/>
          </p:nvPr>
        </p:nvSpPr>
        <p:spPr>
          <a:xfrm>
            <a:off x="5736108"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194" name="Text Placeholder 2"/>
          <p:cNvSpPr>
            <a:spLocks noGrp="1"/>
          </p:cNvSpPr>
          <p:nvPr>
            <p:ph type="body" sz="quarter" idx="73"/>
          </p:nvPr>
        </p:nvSpPr>
        <p:spPr>
          <a:xfrm>
            <a:off x="5724716"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195" name="Text Placeholder 2"/>
          <p:cNvSpPr>
            <a:spLocks noGrp="1"/>
          </p:cNvSpPr>
          <p:nvPr>
            <p:ph type="body" sz="quarter" idx="74"/>
          </p:nvPr>
        </p:nvSpPr>
        <p:spPr>
          <a:xfrm>
            <a:off x="5724716"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196" name="Text Placeholder 2"/>
          <p:cNvSpPr>
            <a:spLocks noGrp="1"/>
          </p:cNvSpPr>
          <p:nvPr>
            <p:ph type="body" sz="quarter" idx="75"/>
          </p:nvPr>
        </p:nvSpPr>
        <p:spPr>
          <a:xfrm>
            <a:off x="5724716"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7" name="Text Placeholder 2"/>
          <p:cNvSpPr>
            <a:spLocks noGrp="1"/>
          </p:cNvSpPr>
          <p:nvPr>
            <p:ph type="body" sz="quarter" idx="76"/>
          </p:nvPr>
        </p:nvSpPr>
        <p:spPr>
          <a:xfrm>
            <a:off x="5724716"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99" name="Text Placeholder 2"/>
          <p:cNvSpPr>
            <a:spLocks noGrp="1"/>
          </p:cNvSpPr>
          <p:nvPr>
            <p:ph type="body" sz="quarter" idx="78"/>
          </p:nvPr>
        </p:nvSpPr>
        <p:spPr>
          <a:xfrm>
            <a:off x="7636461" y="3775118"/>
            <a:ext cx="933450" cy="224584"/>
          </a:xfrm>
        </p:spPr>
        <p:txBody>
          <a:bodyPr>
            <a:normAutofit/>
          </a:bodyPr>
          <a:lstStyle>
            <a:lvl1pPr algn="ctr">
              <a:lnSpc>
                <a:spcPct val="100000"/>
              </a:lnSpc>
              <a:spcBef>
                <a:spcPts val="0"/>
              </a:spcBef>
              <a:defRPr sz="1200" b="1">
                <a:solidFill>
                  <a:schemeClr val="tx2">
                    <a:lumMod val="65000"/>
                    <a:lumOff val="35000"/>
                  </a:schemeClr>
                </a:solidFill>
              </a:defRPr>
            </a:lvl1pPr>
          </a:lstStyle>
          <a:p>
            <a:pPr lvl="0"/>
            <a:r>
              <a:rPr lang="en-US"/>
              <a:t>Click to edit Master text styles</a:t>
            </a:r>
          </a:p>
        </p:txBody>
      </p:sp>
      <p:sp>
        <p:nvSpPr>
          <p:cNvPr id="200" name="Picture Placeholder 4"/>
          <p:cNvSpPr>
            <a:spLocks noGrp="1"/>
          </p:cNvSpPr>
          <p:nvPr>
            <p:ph type="pic" sz="quarter" idx="79"/>
          </p:nvPr>
        </p:nvSpPr>
        <p:spPr>
          <a:xfrm>
            <a:off x="7509461" y="4049120"/>
            <a:ext cx="1187450" cy="492125"/>
          </a:xfrm>
        </p:spPr>
        <p:txBody>
          <a:bodyPr/>
          <a:lstStyle>
            <a:lvl1pPr algn="ctr">
              <a:defRPr sz="1100">
                <a:solidFill>
                  <a:schemeClr val="tx2">
                    <a:lumMod val="65000"/>
                    <a:lumOff val="35000"/>
                  </a:schemeClr>
                </a:solidFill>
              </a:defRPr>
            </a:lvl1pPr>
          </a:lstStyle>
          <a:p>
            <a:pPr lvl="0"/>
            <a:r>
              <a:rPr lang="en-US" noProof="0"/>
              <a:t>Drag picture to placeholder or click icon to add</a:t>
            </a:r>
            <a:endParaRPr lang="en-US" noProof="0" dirty="0"/>
          </a:p>
        </p:txBody>
      </p:sp>
      <p:sp>
        <p:nvSpPr>
          <p:cNvPr id="201" name="Text Placeholder 2"/>
          <p:cNvSpPr>
            <a:spLocks noGrp="1"/>
          </p:cNvSpPr>
          <p:nvPr>
            <p:ph type="body" sz="quarter" idx="80"/>
          </p:nvPr>
        </p:nvSpPr>
        <p:spPr>
          <a:xfrm>
            <a:off x="7498069" y="4599734"/>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02" name="Text Placeholder 2"/>
          <p:cNvSpPr>
            <a:spLocks noGrp="1"/>
          </p:cNvSpPr>
          <p:nvPr>
            <p:ph type="body" sz="quarter" idx="81"/>
          </p:nvPr>
        </p:nvSpPr>
        <p:spPr>
          <a:xfrm>
            <a:off x="7498069" y="4873736"/>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03" name="Text Placeholder 2"/>
          <p:cNvSpPr>
            <a:spLocks noGrp="1"/>
          </p:cNvSpPr>
          <p:nvPr>
            <p:ph type="body" sz="quarter" idx="82"/>
          </p:nvPr>
        </p:nvSpPr>
        <p:spPr>
          <a:xfrm>
            <a:off x="7498069" y="5147738"/>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04" name="Text Placeholder 2"/>
          <p:cNvSpPr>
            <a:spLocks noGrp="1"/>
          </p:cNvSpPr>
          <p:nvPr>
            <p:ph type="body" sz="quarter" idx="83"/>
          </p:nvPr>
        </p:nvSpPr>
        <p:spPr>
          <a:xfrm>
            <a:off x="7498069" y="5412670"/>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05" name="ClipArt Placeholder 9"/>
          <p:cNvSpPr>
            <a:spLocks noGrp="1"/>
          </p:cNvSpPr>
          <p:nvPr>
            <p:ph type="clipArt" sz="quarter" idx="84"/>
          </p:nvPr>
        </p:nvSpPr>
        <p:spPr>
          <a:xfrm>
            <a:off x="349091"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6" name="ClipArt Placeholder 9"/>
          <p:cNvSpPr>
            <a:spLocks noGrp="1"/>
          </p:cNvSpPr>
          <p:nvPr>
            <p:ph type="clipArt" sz="quarter" idx="85"/>
          </p:nvPr>
        </p:nvSpPr>
        <p:spPr>
          <a:xfrm>
            <a:off x="2100304"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7" name="ClipArt Placeholder 9"/>
          <p:cNvSpPr>
            <a:spLocks noGrp="1"/>
          </p:cNvSpPr>
          <p:nvPr>
            <p:ph type="clipArt" sz="quarter" idx="86"/>
          </p:nvPr>
        </p:nvSpPr>
        <p:spPr>
          <a:xfrm>
            <a:off x="3851516"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8" name="ClipArt Placeholder 9"/>
          <p:cNvSpPr>
            <a:spLocks noGrp="1"/>
          </p:cNvSpPr>
          <p:nvPr>
            <p:ph type="clipArt" sz="quarter" idx="87"/>
          </p:nvPr>
        </p:nvSpPr>
        <p:spPr>
          <a:xfrm>
            <a:off x="5602728"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09" name="ClipArt Placeholder 9"/>
          <p:cNvSpPr>
            <a:spLocks noGrp="1"/>
          </p:cNvSpPr>
          <p:nvPr>
            <p:ph type="clipArt" sz="quarter" idx="88"/>
          </p:nvPr>
        </p:nvSpPr>
        <p:spPr>
          <a:xfrm>
            <a:off x="7353941" y="1370027"/>
            <a:ext cx="1456764" cy="2023969"/>
          </a:xfrm>
          <a:prstGeom prst="roundRect">
            <a:avLst/>
          </a:prstGeom>
          <a:ln w="19050" cmpd="sng">
            <a:solidFill>
              <a:schemeClr val="bg2"/>
            </a:solidFill>
          </a:ln>
        </p:spPr>
        <p:txBody>
          <a:bodyPr/>
          <a:lstStyle/>
          <a:p>
            <a:pPr lvl="0"/>
            <a:r>
              <a:rPr lang="en-US" noProof="0"/>
              <a:t>Click icon to add clip art</a:t>
            </a:r>
            <a:endParaRPr lang="en-US" noProof="0" dirty="0"/>
          </a:p>
        </p:txBody>
      </p:sp>
      <p:sp>
        <p:nvSpPr>
          <p:cNvPr id="210" name="Text Placeholder 2"/>
          <p:cNvSpPr>
            <a:spLocks noGrp="1"/>
          </p:cNvSpPr>
          <p:nvPr>
            <p:ph type="body" sz="quarter" idx="89"/>
          </p:nvPr>
        </p:nvSpPr>
        <p:spPr>
          <a:xfrm>
            <a:off x="610748"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11" name="Picture Placeholder 4"/>
          <p:cNvSpPr>
            <a:spLocks noGrp="1"/>
          </p:cNvSpPr>
          <p:nvPr>
            <p:ph type="pic" sz="quarter" idx="90"/>
          </p:nvPr>
        </p:nvSpPr>
        <p:spPr>
          <a:xfrm>
            <a:off x="483748"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12" name="Text Placeholder 2"/>
          <p:cNvSpPr>
            <a:spLocks noGrp="1"/>
          </p:cNvSpPr>
          <p:nvPr>
            <p:ph type="body" sz="quarter" idx="91"/>
          </p:nvPr>
        </p:nvSpPr>
        <p:spPr>
          <a:xfrm>
            <a:off x="472356"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13" name="Text Placeholder 2"/>
          <p:cNvSpPr>
            <a:spLocks noGrp="1"/>
          </p:cNvSpPr>
          <p:nvPr>
            <p:ph type="body" sz="quarter" idx="92"/>
          </p:nvPr>
        </p:nvSpPr>
        <p:spPr>
          <a:xfrm>
            <a:off x="472356"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14" name="Text Placeholder 2"/>
          <p:cNvSpPr>
            <a:spLocks noGrp="1"/>
          </p:cNvSpPr>
          <p:nvPr>
            <p:ph type="body" sz="quarter" idx="93"/>
          </p:nvPr>
        </p:nvSpPr>
        <p:spPr>
          <a:xfrm>
            <a:off x="472356"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15" name="Text Placeholder 2"/>
          <p:cNvSpPr>
            <a:spLocks noGrp="1"/>
          </p:cNvSpPr>
          <p:nvPr>
            <p:ph type="body" sz="quarter" idx="94"/>
          </p:nvPr>
        </p:nvSpPr>
        <p:spPr>
          <a:xfrm>
            <a:off x="472356"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16" name="Text Placeholder 2"/>
          <p:cNvSpPr>
            <a:spLocks noGrp="1"/>
          </p:cNvSpPr>
          <p:nvPr>
            <p:ph type="body" sz="quarter" idx="95"/>
          </p:nvPr>
        </p:nvSpPr>
        <p:spPr>
          <a:xfrm>
            <a:off x="2328765"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17" name="Picture Placeholder 4"/>
          <p:cNvSpPr>
            <a:spLocks noGrp="1"/>
          </p:cNvSpPr>
          <p:nvPr>
            <p:ph type="pic" sz="quarter" idx="96"/>
          </p:nvPr>
        </p:nvSpPr>
        <p:spPr>
          <a:xfrm>
            <a:off x="2201765"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18" name="Text Placeholder 2"/>
          <p:cNvSpPr>
            <a:spLocks noGrp="1"/>
          </p:cNvSpPr>
          <p:nvPr>
            <p:ph type="body" sz="quarter" idx="97"/>
          </p:nvPr>
        </p:nvSpPr>
        <p:spPr>
          <a:xfrm>
            <a:off x="2190373"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19" name="Text Placeholder 2"/>
          <p:cNvSpPr>
            <a:spLocks noGrp="1"/>
          </p:cNvSpPr>
          <p:nvPr>
            <p:ph type="body" sz="quarter" idx="98"/>
          </p:nvPr>
        </p:nvSpPr>
        <p:spPr>
          <a:xfrm>
            <a:off x="2190373"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20" name="Text Placeholder 2"/>
          <p:cNvSpPr>
            <a:spLocks noGrp="1"/>
          </p:cNvSpPr>
          <p:nvPr>
            <p:ph type="body" sz="quarter" idx="99"/>
          </p:nvPr>
        </p:nvSpPr>
        <p:spPr>
          <a:xfrm>
            <a:off x="2190373"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1" name="Text Placeholder 2"/>
          <p:cNvSpPr>
            <a:spLocks noGrp="1"/>
          </p:cNvSpPr>
          <p:nvPr>
            <p:ph type="body" sz="quarter" idx="100"/>
          </p:nvPr>
        </p:nvSpPr>
        <p:spPr>
          <a:xfrm>
            <a:off x="2190373"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2" name="Text Placeholder 2"/>
          <p:cNvSpPr>
            <a:spLocks noGrp="1"/>
          </p:cNvSpPr>
          <p:nvPr>
            <p:ph type="body" sz="quarter" idx="101"/>
          </p:nvPr>
        </p:nvSpPr>
        <p:spPr>
          <a:xfrm>
            <a:off x="4108696"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23" name="Picture Placeholder 4"/>
          <p:cNvSpPr>
            <a:spLocks noGrp="1"/>
          </p:cNvSpPr>
          <p:nvPr>
            <p:ph type="pic" sz="quarter" idx="102"/>
          </p:nvPr>
        </p:nvSpPr>
        <p:spPr>
          <a:xfrm>
            <a:off x="3981696"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24" name="Text Placeholder 2"/>
          <p:cNvSpPr>
            <a:spLocks noGrp="1"/>
          </p:cNvSpPr>
          <p:nvPr>
            <p:ph type="body" sz="quarter" idx="103"/>
          </p:nvPr>
        </p:nvSpPr>
        <p:spPr>
          <a:xfrm>
            <a:off x="3970304"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25" name="Text Placeholder 2"/>
          <p:cNvSpPr>
            <a:spLocks noGrp="1"/>
          </p:cNvSpPr>
          <p:nvPr>
            <p:ph type="body" sz="quarter" idx="104"/>
          </p:nvPr>
        </p:nvSpPr>
        <p:spPr>
          <a:xfrm>
            <a:off x="3970304"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26" name="Text Placeholder 2"/>
          <p:cNvSpPr>
            <a:spLocks noGrp="1"/>
          </p:cNvSpPr>
          <p:nvPr>
            <p:ph type="body" sz="quarter" idx="105"/>
          </p:nvPr>
        </p:nvSpPr>
        <p:spPr>
          <a:xfrm>
            <a:off x="3970304"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7" name="Text Placeholder 2"/>
          <p:cNvSpPr>
            <a:spLocks noGrp="1"/>
          </p:cNvSpPr>
          <p:nvPr>
            <p:ph type="body" sz="quarter" idx="106"/>
          </p:nvPr>
        </p:nvSpPr>
        <p:spPr>
          <a:xfrm>
            <a:off x="3970304"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28" name="Text Placeholder 2"/>
          <p:cNvSpPr>
            <a:spLocks noGrp="1"/>
          </p:cNvSpPr>
          <p:nvPr>
            <p:ph type="body" sz="quarter" idx="107"/>
          </p:nvPr>
        </p:nvSpPr>
        <p:spPr>
          <a:xfrm>
            <a:off x="5870365"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29" name="Picture Placeholder 4"/>
          <p:cNvSpPr>
            <a:spLocks noGrp="1"/>
          </p:cNvSpPr>
          <p:nvPr>
            <p:ph type="pic" sz="quarter" idx="108"/>
          </p:nvPr>
        </p:nvSpPr>
        <p:spPr>
          <a:xfrm>
            <a:off x="5743365"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30" name="Text Placeholder 2"/>
          <p:cNvSpPr>
            <a:spLocks noGrp="1"/>
          </p:cNvSpPr>
          <p:nvPr>
            <p:ph type="body" sz="quarter" idx="109"/>
          </p:nvPr>
        </p:nvSpPr>
        <p:spPr>
          <a:xfrm>
            <a:off x="5731973"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31" name="Text Placeholder 2"/>
          <p:cNvSpPr>
            <a:spLocks noGrp="1"/>
          </p:cNvSpPr>
          <p:nvPr>
            <p:ph type="body" sz="quarter" idx="110"/>
          </p:nvPr>
        </p:nvSpPr>
        <p:spPr>
          <a:xfrm>
            <a:off x="5731973"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32" name="Text Placeholder 2"/>
          <p:cNvSpPr>
            <a:spLocks noGrp="1"/>
          </p:cNvSpPr>
          <p:nvPr>
            <p:ph type="body" sz="quarter" idx="111"/>
          </p:nvPr>
        </p:nvSpPr>
        <p:spPr>
          <a:xfrm>
            <a:off x="5731973"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3" name="Text Placeholder 2"/>
          <p:cNvSpPr>
            <a:spLocks noGrp="1"/>
          </p:cNvSpPr>
          <p:nvPr>
            <p:ph type="body" sz="quarter" idx="112"/>
          </p:nvPr>
        </p:nvSpPr>
        <p:spPr>
          <a:xfrm>
            <a:off x="5731973"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4" name="Text Placeholder 2"/>
          <p:cNvSpPr>
            <a:spLocks noGrp="1"/>
          </p:cNvSpPr>
          <p:nvPr>
            <p:ph type="body" sz="quarter" idx="113"/>
          </p:nvPr>
        </p:nvSpPr>
        <p:spPr>
          <a:xfrm>
            <a:off x="7643718" y="1423804"/>
            <a:ext cx="933450" cy="224584"/>
          </a:xfrm>
        </p:spPr>
        <p:txBody>
          <a:bodyPr>
            <a:normAutofit/>
          </a:bodyPr>
          <a:lstStyle>
            <a:lvl1pPr algn="ctr">
              <a:lnSpc>
                <a:spcPct val="100000"/>
              </a:lnSpc>
              <a:spcBef>
                <a:spcPts val="0"/>
              </a:spcBef>
              <a:defRPr sz="1200" b="1"/>
            </a:lvl1pPr>
          </a:lstStyle>
          <a:p>
            <a:pPr lvl="0"/>
            <a:r>
              <a:rPr lang="en-US"/>
              <a:t>Click to edit Master text styles</a:t>
            </a:r>
          </a:p>
        </p:txBody>
      </p:sp>
      <p:sp>
        <p:nvSpPr>
          <p:cNvPr id="235" name="Picture Placeholder 4"/>
          <p:cNvSpPr>
            <a:spLocks noGrp="1"/>
          </p:cNvSpPr>
          <p:nvPr>
            <p:ph type="pic" sz="quarter" idx="114"/>
          </p:nvPr>
        </p:nvSpPr>
        <p:spPr>
          <a:xfrm>
            <a:off x="7516718" y="1697806"/>
            <a:ext cx="1187450" cy="492125"/>
          </a:xfrm>
        </p:spPr>
        <p:txBody>
          <a:bodyPr/>
          <a:lstStyle>
            <a:lvl1pPr algn="ctr">
              <a:defRPr sz="1100"/>
            </a:lvl1pPr>
          </a:lstStyle>
          <a:p>
            <a:pPr lvl="0"/>
            <a:r>
              <a:rPr lang="en-US" noProof="0"/>
              <a:t>Drag picture to placeholder or click icon to add</a:t>
            </a:r>
            <a:endParaRPr lang="en-US" noProof="0" dirty="0"/>
          </a:p>
        </p:txBody>
      </p:sp>
      <p:sp>
        <p:nvSpPr>
          <p:cNvPr id="236" name="Text Placeholder 2"/>
          <p:cNvSpPr>
            <a:spLocks noGrp="1"/>
          </p:cNvSpPr>
          <p:nvPr>
            <p:ph type="body" sz="quarter" idx="115"/>
          </p:nvPr>
        </p:nvSpPr>
        <p:spPr>
          <a:xfrm>
            <a:off x="7505326" y="2248420"/>
            <a:ext cx="1210235" cy="224584"/>
          </a:xfrm>
        </p:spPr>
        <p:txBody>
          <a:bodyPr anchor="ctr">
            <a:normAutofit/>
          </a:bodyPr>
          <a:lstStyle>
            <a:lvl1pPr algn="ctr">
              <a:lnSpc>
                <a:spcPct val="100000"/>
              </a:lnSpc>
              <a:spcBef>
                <a:spcPts val="0"/>
              </a:spcBef>
              <a:defRPr sz="1000" b="1">
                <a:solidFill>
                  <a:schemeClr val="tx2">
                    <a:lumMod val="65000"/>
                    <a:lumOff val="35000"/>
                  </a:schemeClr>
                </a:solidFill>
              </a:defRPr>
            </a:lvl1pPr>
          </a:lstStyle>
          <a:p>
            <a:pPr lvl="0"/>
            <a:r>
              <a:rPr lang="en-US"/>
              <a:t>Click to edit Master text styles</a:t>
            </a:r>
          </a:p>
        </p:txBody>
      </p:sp>
      <p:sp>
        <p:nvSpPr>
          <p:cNvPr id="237" name="Text Placeholder 2"/>
          <p:cNvSpPr>
            <a:spLocks noGrp="1"/>
          </p:cNvSpPr>
          <p:nvPr>
            <p:ph type="body" sz="quarter" idx="116"/>
          </p:nvPr>
        </p:nvSpPr>
        <p:spPr>
          <a:xfrm>
            <a:off x="7505326" y="2522422"/>
            <a:ext cx="1210235" cy="224584"/>
          </a:xfrm>
        </p:spPr>
        <p:txBody>
          <a:bodyPr anchor="ctr">
            <a:normAutofit/>
          </a:bodyPr>
          <a:lstStyle>
            <a:lvl1pPr algn="ctr">
              <a:lnSpc>
                <a:spcPct val="100000"/>
              </a:lnSpc>
              <a:spcBef>
                <a:spcPts val="0"/>
              </a:spcBef>
              <a:defRPr sz="900" b="1">
                <a:solidFill>
                  <a:schemeClr val="tx2">
                    <a:lumMod val="65000"/>
                    <a:lumOff val="35000"/>
                  </a:schemeClr>
                </a:solidFill>
              </a:defRPr>
            </a:lvl1pPr>
          </a:lstStyle>
          <a:p>
            <a:pPr lvl="0"/>
            <a:r>
              <a:rPr lang="en-US"/>
              <a:t>Click to edit Master text styles</a:t>
            </a:r>
          </a:p>
        </p:txBody>
      </p:sp>
      <p:sp>
        <p:nvSpPr>
          <p:cNvPr id="238" name="Text Placeholder 2"/>
          <p:cNvSpPr>
            <a:spLocks noGrp="1"/>
          </p:cNvSpPr>
          <p:nvPr>
            <p:ph type="body" sz="quarter" idx="117"/>
          </p:nvPr>
        </p:nvSpPr>
        <p:spPr>
          <a:xfrm>
            <a:off x="7505326" y="2796424"/>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239" name="Text Placeholder 2"/>
          <p:cNvSpPr>
            <a:spLocks noGrp="1"/>
          </p:cNvSpPr>
          <p:nvPr>
            <p:ph type="body" sz="quarter" idx="118"/>
          </p:nvPr>
        </p:nvSpPr>
        <p:spPr>
          <a:xfrm>
            <a:off x="7505326" y="3061356"/>
            <a:ext cx="1210235" cy="224584"/>
          </a:xfrm>
        </p:spPr>
        <p:txBody>
          <a:bodyPr anchor="ctr">
            <a:normAutofit/>
          </a:bodyPr>
          <a:lstStyle>
            <a:lvl1pPr algn="ctr">
              <a:lnSpc>
                <a:spcPct val="100000"/>
              </a:lnSpc>
              <a:spcBef>
                <a:spcPts val="0"/>
              </a:spcBef>
              <a:defRPr sz="900" b="1" baseline="0">
                <a:solidFill>
                  <a:schemeClr val="tx2">
                    <a:lumMod val="65000"/>
                    <a:lumOff val="35000"/>
                  </a:schemeClr>
                </a:solidFill>
              </a:defRPr>
            </a:lvl1pPr>
          </a:lstStyle>
          <a:p>
            <a:pPr lvl="0"/>
            <a:r>
              <a:rPr lang="en-US"/>
              <a:t>Click to edit Master text styles</a:t>
            </a:r>
          </a:p>
        </p:txBody>
      </p:sp>
      <p:sp>
        <p:nvSpPr>
          <p:cNvPr id="131" name="Footer Placeholder 6">
            <a:extLst>
              <a:ext uri="{FF2B5EF4-FFF2-40B4-BE49-F238E27FC236}">
                <a16:creationId xmlns:a16="http://schemas.microsoft.com/office/drawing/2014/main" id="{67EF8C2E-64AA-403E-88A7-B732A422B8F6}"/>
              </a:ext>
            </a:extLst>
          </p:cNvPr>
          <p:cNvSpPr>
            <a:spLocks noGrp="1"/>
          </p:cNvSpPr>
          <p:nvPr>
            <p:ph type="ftr" sz="quarter" idx="119"/>
          </p:nvPr>
        </p:nvSpPr>
        <p:spPr/>
        <p:txBody>
          <a:bodyPr/>
          <a:lstStyle>
            <a:lvl1pPr>
              <a:defRPr/>
            </a:lvl1pPr>
          </a:lstStyle>
          <a:p>
            <a:pPr>
              <a:defRPr/>
            </a:pPr>
            <a:r>
              <a:rPr lang="en-US"/>
              <a:t>Presentation Title</a:t>
            </a:r>
            <a:endParaRPr lang="en-US" dirty="0"/>
          </a:p>
        </p:txBody>
      </p:sp>
      <p:sp>
        <p:nvSpPr>
          <p:cNvPr id="132" name="Slide Number Placeholder 7">
            <a:extLst>
              <a:ext uri="{FF2B5EF4-FFF2-40B4-BE49-F238E27FC236}">
                <a16:creationId xmlns:a16="http://schemas.microsoft.com/office/drawing/2014/main" id="{EC0DCC26-1EC7-4109-86CC-204624F83000}"/>
              </a:ext>
            </a:extLst>
          </p:cNvPr>
          <p:cNvSpPr>
            <a:spLocks noGrp="1"/>
          </p:cNvSpPr>
          <p:nvPr>
            <p:ph type="sldNum" sz="quarter" idx="120"/>
          </p:nvPr>
        </p:nvSpPr>
        <p:spPr/>
        <p:txBody>
          <a:bodyPr/>
          <a:lstStyle>
            <a:lvl1pPr>
              <a:defRPr/>
            </a:lvl1pPr>
          </a:lstStyle>
          <a:p>
            <a:fld id="{1413A0C0-CA09-4FE0-91EC-DFC2630EE896}" type="slidenum">
              <a:rPr lang="en-US" altLang="en-US"/>
              <a:pPr/>
              <a:t>‹#›</a:t>
            </a:fld>
            <a:endParaRPr lang="en-US" altLang="en-US"/>
          </a:p>
        </p:txBody>
      </p:sp>
    </p:spTree>
    <p:extLst>
      <p:ext uri="{BB962C8B-B14F-4D97-AF65-F5344CB8AC3E}">
        <p14:creationId xmlns:p14="http://schemas.microsoft.com/office/powerpoint/2010/main" val="314569965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9144000" cy="6136106"/>
          </a:xfrm>
        </p:spPr>
        <p:txBody>
          <a:bodyPr/>
          <a:lstStyle>
            <a:lvl1pPr algn="ctr">
              <a:defRPr/>
            </a:lvl1pPr>
          </a:lstStyle>
          <a:p>
            <a:pPr lvl="0"/>
            <a:r>
              <a:rPr lang="en-US" noProof="0"/>
              <a:t>Drag picture to placeholder or click icon to add</a:t>
            </a:r>
            <a:endParaRPr lang="en-US" noProof="0" dirty="0"/>
          </a:p>
        </p:txBody>
      </p:sp>
      <p:sp>
        <p:nvSpPr>
          <p:cNvPr id="6" name="Title 1"/>
          <p:cNvSpPr>
            <a:spLocks noGrp="1"/>
          </p:cNvSpPr>
          <p:nvPr>
            <p:ph type="title"/>
          </p:nvPr>
        </p:nvSpPr>
        <p:spPr>
          <a:xfrm>
            <a:off x="5110480" y="3200401"/>
            <a:ext cx="3627120" cy="761999"/>
          </a:xfrm>
        </p:spPr>
        <p:txBody>
          <a:bodyPr/>
          <a:lstStyle>
            <a:lvl1pPr>
              <a:defRPr b="1"/>
            </a:lvl1pPr>
          </a:lstStyle>
          <a:p>
            <a:r>
              <a:rPr lang="en-US" dirty="0"/>
              <a:t>Click to edit Master title style</a:t>
            </a:r>
          </a:p>
        </p:txBody>
      </p:sp>
      <p:sp>
        <p:nvSpPr>
          <p:cNvPr id="7" name="Text Placeholder 5"/>
          <p:cNvSpPr>
            <a:spLocks noGrp="1"/>
          </p:cNvSpPr>
          <p:nvPr>
            <p:ph type="body" sz="quarter" idx="14"/>
          </p:nvPr>
        </p:nvSpPr>
        <p:spPr>
          <a:xfrm>
            <a:off x="5100638" y="3982720"/>
            <a:ext cx="3647122" cy="1767839"/>
          </a:xfrm>
        </p:spPr>
        <p:txBody>
          <a:bodyPr/>
          <a:lstStyle>
            <a:lvl1pPr>
              <a:defRPr b="1">
                <a:solidFill>
                  <a:srgbClr val="FFFFFF"/>
                </a:solidFill>
              </a:defRPr>
            </a:lvl1pPr>
          </a:lstStyle>
          <a:p>
            <a:pPr lvl="0"/>
            <a:r>
              <a:rPr lang="en-US" dirty="0"/>
              <a:t>Click to edit Master text styles</a:t>
            </a:r>
          </a:p>
        </p:txBody>
      </p:sp>
      <p:sp>
        <p:nvSpPr>
          <p:cNvPr id="5" name="Rectangle 6">
            <a:extLst>
              <a:ext uri="{FF2B5EF4-FFF2-40B4-BE49-F238E27FC236}">
                <a16:creationId xmlns:a16="http://schemas.microsoft.com/office/drawing/2014/main" id="{907DCB3B-B58E-4D1B-A8BE-877AF468352A}"/>
              </a:ext>
            </a:extLst>
          </p:cNvPr>
          <p:cNvSpPr>
            <a:spLocks noGrp="1" noChangeArrowheads="1"/>
          </p:cNvSpPr>
          <p:nvPr>
            <p:ph type="sldNum" sz="quarter" idx="15"/>
          </p:nvPr>
        </p:nvSpPr>
        <p:spPr>
          <a:ln/>
        </p:spPr>
        <p:txBody>
          <a:bodyPr/>
          <a:lstStyle>
            <a:lvl1pPr>
              <a:defRPr/>
            </a:lvl1pPr>
          </a:lstStyle>
          <a:p>
            <a:fld id="{7643BAE5-61FC-4316-B461-D44EB260D7B4}" type="slidenum">
              <a:rPr lang="en-US" altLang="en-US"/>
              <a:pPr/>
              <a:t>‹#›</a:t>
            </a:fld>
            <a:endParaRPr lang="en-US" altLang="en-US"/>
          </a:p>
        </p:txBody>
      </p:sp>
      <p:sp>
        <p:nvSpPr>
          <p:cNvPr id="8" name="Footer Placeholder 2">
            <a:extLst>
              <a:ext uri="{FF2B5EF4-FFF2-40B4-BE49-F238E27FC236}">
                <a16:creationId xmlns:a16="http://schemas.microsoft.com/office/drawing/2014/main" id="{CE42496F-6154-4FA1-9991-16E04AF6E434}"/>
              </a:ext>
            </a:extLst>
          </p:cNvPr>
          <p:cNvSpPr>
            <a:spLocks noGrp="1"/>
          </p:cNvSpPr>
          <p:nvPr>
            <p:ph type="ftr" sz="quarter" idx="16"/>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7505832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ull Bleed Photo">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A45CF27-2712-42C1-9F10-A11917E594AD}"/>
              </a:ext>
            </a:extLst>
          </p:cNvPr>
          <p:cNvSpPr>
            <a:spLocks noChangeArrowheads="1"/>
          </p:cNvSpPr>
          <p:nvPr/>
        </p:nvSpPr>
        <p:spPr bwMode="auto">
          <a:xfrm>
            <a:off x="5175250" y="5302250"/>
            <a:ext cx="3968750" cy="1555750"/>
          </a:xfrm>
          <a:prstGeom prst="rect">
            <a:avLst/>
          </a:prstGeom>
          <a:solidFill>
            <a:schemeClr val="bg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 name="Picture Placeholder 3"/>
          <p:cNvSpPr>
            <a:spLocks noGrp="1"/>
          </p:cNvSpPr>
          <p:nvPr>
            <p:ph type="pic" sz="quarter" idx="10"/>
          </p:nvPr>
        </p:nvSpPr>
        <p:spPr>
          <a:xfrm>
            <a:off x="0" y="0"/>
            <a:ext cx="9144000" cy="6858000"/>
          </a:xfrm>
        </p:spPr>
        <p:txBody>
          <a:bodyPr/>
          <a:lstStyle>
            <a:lvl1pPr algn="ctr">
              <a:defRPr baseline="0"/>
            </a:lvl1pPr>
          </a:lstStyle>
          <a:p>
            <a:pPr lvl="0"/>
            <a:r>
              <a:rPr lang="en-US" noProof="0"/>
              <a:t>Drag picture to placeholder or click icon to add</a:t>
            </a:r>
            <a:endParaRPr lang="en-US" noProof="0" dirty="0"/>
          </a:p>
        </p:txBody>
      </p:sp>
      <p:sp>
        <p:nvSpPr>
          <p:cNvPr id="5" name="Title 1"/>
          <p:cNvSpPr>
            <a:spLocks noGrp="1"/>
          </p:cNvSpPr>
          <p:nvPr>
            <p:ph type="title"/>
          </p:nvPr>
        </p:nvSpPr>
        <p:spPr>
          <a:xfrm>
            <a:off x="5110480" y="3200401"/>
            <a:ext cx="3627120" cy="761999"/>
          </a:xfrm>
        </p:spPr>
        <p:txBody>
          <a:bodyPr/>
          <a:lstStyle>
            <a:lvl1pPr>
              <a:defRPr b="1"/>
            </a:lvl1pPr>
          </a:lstStyle>
          <a:p>
            <a:r>
              <a:rPr lang="en-US" dirty="0"/>
              <a:t>Click to edit Master title style</a:t>
            </a:r>
          </a:p>
        </p:txBody>
      </p:sp>
      <p:sp>
        <p:nvSpPr>
          <p:cNvPr id="6" name="Text Placeholder 5"/>
          <p:cNvSpPr>
            <a:spLocks noGrp="1"/>
          </p:cNvSpPr>
          <p:nvPr>
            <p:ph type="body" sz="quarter" idx="14"/>
          </p:nvPr>
        </p:nvSpPr>
        <p:spPr>
          <a:xfrm>
            <a:off x="5100638" y="3982720"/>
            <a:ext cx="3647122" cy="1767839"/>
          </a:xfrm>
        </p:spPr>
        <p:txBody>
          <a:bodyPr/>
          <a:lstStyle>
            <a:lvl1pPr>
              <a:defRPr b="1">
                <a:solidFill>
                  <a:schemeClr val="tx2">
                    <a:lumMod val="50000"/>
                    <a:lumOff val="50000"/>
                  </a:schemeClr>
                </a:solidFill>
              </a:defRPr>
            </a:lvl1pPr>
          </a:lstStyle>
          <a:p>
            <a:pPr lvl="0"/>
            <a:r>
              <a:rPr lang="en-US" dirty="0"/>
              <a:t>Click to edit Master text styles</a:t>
            </a:r>
          </a:p>
        </p:txBody>
      </p:sp>
    </p:spTree>
    <p:extLst>
      <p:ext uri="{BB962C8B-B14F-4D97-AF65-F5344CB8AC3E}">
        <p14:creationId xmlns:p14="http://schemas.microsoft.com/office/powerpoint/2010/main" val="29177933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One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32417"/>
            <a:ext cx="8445500" cy="5069416"/>
          </a:xfrm>
        </p:spPr>
        <p:txBody>
          <a:bodyPr/>
          <a:lstStyle/>
          <a:p>
            <a:pPr lvl="0"/>
            <a:endParaRPr lang="en-US" noProof="0" dirty="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dirty="0"/>
              <a:t>Click to edit Master title style</a:t>
            </a:r>
          </a:p>
        </p:txBody>
      </p:sp>
      <p:sp>
        <p:nvSpPr>
          <p:cNvPr id="4" name="Rectangle 6">
            <a:extLst>
              <a:ext uri="{FF2B5EF4-FFF2-40B4-BE49-F238E27FC236}">
                <a16:creationId xmlns:a16="http://schemas.microsoft.com/office/drawing/2014/main" id="{B57B0668-7409-421C-A7F2-B18E9B998D1C}"/>
              </a:ext>
            </a:extLst>
          </p:cNvPr>
          <p:cNvSpPr>
            <a:spLocks noGrp="1" noChangeArrowheads="1"/>
          </p:cNvSpPr>
          <p:nvPr>
            <p:ph type="sldNum" sz="quarter" idx="19"/>
          </p:nvPr>
        </p:nvSpPr>
        <p:spPr>
          <a:ln/>
        </p:spPr>
        <p:txBody>
          <a:bodyPr/>
          <a:lstStyle>
            <a:lvl1pPr>
              <a:defRPr/>
            </a:lvl1pPr>
          </a:lstStyle>
          <a:p>
            <a:fld id="{C1ADCB7C-9C34-473F-9249-8AB0C273DCD1}" type="slidenum">
              <a:rPr lang="en-US" altLang="en-US"/>
              <a:pPr/>
              <a:t>‹#›</a:t>
            </a:fld>
            <a:endParaRPr lang="en-US" altLang="en-US"/>
          </a:p>
        </p:txBody>
      </p:sp>
      <p:sp>
        <p:nvSpPr>
          <p:cNvPr id="6" name="Footer Placeholder 2">
            <a:extLst>
              <a:ext uri="{FF2B5EF4-FFF2-40B4-BE49-F238E27FC236}">
                <a16:creationId xmlns:a16="http://schemas.microsoft.com/office/drawing/2014/main" id="{6E690302-5882-40AF-993C-CC62ECFF17AC}"/>
              </a:ext>
            </a:extLst>
          </p:cNvPr>
          <p:cNvSpPr>
            <a:spLocks noGrp="1"/>
          </p:cNvSpPr>
          <p:nvPr>
            <p:ph type="ftr" sz="quarter" idx="20"/>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402679346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ha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47233"/>
            <a:ext cx="4159249" cy="5048250"/>
          </a:xfrm>
        </p:spPr>
        <p:txBody>
          <a:bodyPr/>
          <a:lstStyle/>
          <a:p>
            <a:pPr lvl="0"/>
            <a:endParaRPr lang="en-US" noProof="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021F43"/>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5048250"/>
          </a:xfrm>
        </p:spPr>
        <p:txBody>
          <a:bodyPr/>
          <a:lstStyle/>
          <a:p>
            <a:pPr lvl="0"/>
            <a:endParaRPr lang="en-US" noProof="0"/>
          </a:p>
        </p:txBody>
      </p:sp>
      <p:sp>
        <p:nvSpPr>
          <p:cNvPr id="6" name="Rectangle 6">
            <a:extLst>
              <a:ext uri="{FF2B5EF4-FFF2-40B4-BE49-F238E27FC236}">
                <a16:creationId xmlns:a16="http://schemas.microsoft.com/office/drawing/2014/main" id="{7EAEC8AE-EC98-44AD-8F0B-CDC5685EFB2E}"/>
              </a:ext>
            </a:extLst>
          </p:cNvPr>
          <p:cNvSpPr>
            <a:spLocks noGrp="1" noChangeArrowheads="1"/>
          </p:cNvSpPr>
          <p:nvPr>
            <p:ph type="sldNum" sz="quarter" idx="20"/>
          </p:nvPr>
        </p:nvSpPr>
        <p:spPr>
          <a:ln/>
        </p:spPr>
        <p:txBody>
          <a:bodyPr/>
          <a:lstStyle>
            <a:lvl1pPr>
              <a:defRPr/>
            </a:lvl1pPr>
          </a:lstStyle>
          <a:p>
            <a:fld id="{72A411A3-E48C-48F2-8F27-ABE2D2454950}" type="slidenum">
              <a:rPr lang="en-US" altLang="en-US"/>
              <a:pPr/>
              <a:t>‹#›</a:t>
            </a:fld>
            <a:endParaRPr lang="en-US" altLang="en-US"/>
          </a:p>
        </p:txBody>
      </p:sp>
      <p:sp>
        <p:nvSpPr>
          <p:cNvPr id="7" name="Footer Placeholder 2">
            <a:extLst>
              <a:ext uri="{FF2B5EF4-FFF2-40B4-BE49-F238E27FC236}">
                <a16:creationId xmlns:a16="http://schemas.microsoft.com/office/drawing/2014/main" id="{CA0B6B90-76BA-4284-83D0-7B2AC0DC6A38}"/>
              </a:ext>
            </a:extLst>
          </p:cNvPr>
          <p:cNvSpPr>
            <a:spLocks noGrp="1"/>
          </p:cNvSpPr>
          <p:nvPr>
            <p:ph type="ftr" sz="quarter" idx="21"/>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18927877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hree Chart Slide">
    <p:spTree>
      <p:nvGrpSpPr>
        <p:cNvPr id="1" name=""/>
        <p:cNvGrpSpPr/>
        <p:nvPr/>
      </p:nvGrpSpPr>
      <p:grpSpPr>
        <a:xfrm>
          <a:off x="0" y="0"/>
          <a:ext cx="0" cy="0"/>
          <a:chOff x="0" y="0"/>
          <a:chExt cx="0" cy="0"/>
        </a:xfrm>
      </p:grpSpPr>
      <p:sp>
        <p:nvSpPr>
          <p:cNvPr id="5" name="Chart Placeholder 4"/>
          <p:cNvSpPr>
            <a:spLocks noGrp="1"/>
          </p:cNvSpPr>
          <p:nvPr>
            <p:ph type="chart" sz="quarter" idx="18"/>
          </p:nvPr>
        </p:nvSpPr>
        <p:spPr>
          <a:xfrm>
            <a:off x="349250" y="1147233"/>
            <a:ext cx="4159249" cy="5048250"/>
          </a:xfrm>
        </p:spPr>
        <p:txBody>
          <a:bodyPr/>
          <a:lstStyle/>
          <a:p>
            <a:pPr lvl="0"/>
            <a:endParaRPr lang="en-US" noProof="0" dirty="0"/>
          </a:p>
        </p:txBody>
      </p:sp>
      <p:sp>
        <p:nvSpPr>
          <p:cNvPr id="2" name="Title 1"/>
          <p:cNvSpPr>
            <a:spLocks noGrp="1"/>
          </p:cNvSpPr>
          <p:nvPr>
            <p:ph type="title"/>
          </p:nvPr>
        </p:nvSpPr>
        <p:spPr>
          <a:xfrm>
            <a:off x="356934" y="307475"/>
            <a:ext cx="8410104" cy="708526"/>
          </a:xfrm>
        </p:spPr>
        <p:txBody>
          <a:bodyPr/>
          <a:lstStyle>
            <a:lvl1pPr>
              <a:defRPr sz="2200" b="0" i="0" cap="none" baseline="0">
                <a:solidFill>
                  <a:srgbClr val="139AF0"/>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2461684"/>
          </a:xfrm>
        </p:spPr>
        <p:txBody>
          <a:bodyPr/>
          <a:lstStyle/>
          <a:p>
            <a:pPr lvl="0"/>
            <a:endParaRPr lang="en-US" noProof="0" dirty="0"/>
          </a:p>
        </p:txBody>
      </p:sp>
      <p:sp>
        <p:nvSpPr>
          <p:cNvPr id="8" name="Chart Placeholder 4"/>
          <p:cNvSpPr>
            <a:spLocks noGrp="1"/>
          </p:cNvSpPr>
          <p:nvPr>
            <p:ph type="chart" sz="quarter" idx="20"/>
          </p:nvPr>
        </p:nvSpPr>
        <p:spPr>
          <a:xfrm>
            <a:off x="4612216" y="3723217"/>
            <a:ext cx="4159249" cy="2461684"/>
          </a:xfrm>
        </p:spPr>
        <p:txBody>
          <a:bodyPr/>
          <a:lstStyle/>
          <a:p>
            <a:pPr lvl="0"/>
            <a:endParaRPr lang="en-US" noProof="0" dirty="0"/>
          </a:p>
        </p:txBody>
      </p:sp>
      <p:sp>
        <p:nvSpPr>
          <p:cNvPr id="6" name="Rectangle 6">
            <a:extLst>
              <a:ext uri="{FF2B5EF4-FFF2-40B4-BE49-F238E27FC236}">
                <a16:creationId xmlns:a16="http://schemas.microsoft.com/office/drawing/2014/main" id="{520DFCAE-CE06-4D1B-83E3-5F0366FB0721}"/>
              </a:ext>
            </a:extLst>
          </p:cNvPr>
          <p:cNvSpPr>
            <a:spLocks noGrp="1" noChangeArrowheads="1"/>
          </p:cNvSpPr>
          <p:nvPr>
            <p:ph type="sldNum" sz="quarter" idx="21"/>
          </p:nvPr>
        </p:nvSpPr>
        <p:spPr>
          <a:ln/>
        </p:spPr>
        <p:txBody>
          <a:bodyPr/>
          <a:lstStyle>
            <a:lvl1pPr>
              <a:defRPr/>
            </a:lvl1pPr>
          </a:lstStyle>
          <a:p>
            <a:fld id="{8C4BDBA6-E7B7-4848-9E66-79A47F75924C}" type="slidenum">
              <a:rPr lang="en-US" altLang="en-US"/>
              <a:pPr/>
              <a:t>‹#›</a:t>
            </a:fld>
            <a:endParaRPr lang="en-US" altLang="en-US"/>
          </a:p>
        </p:txBody>
      </p:sp>
      <p:sp>
        <p:nvSpPr>
          <p:cNvPr id="7" name="Footer Placeholder 2">
            <a:extLst>
              <a:ext uri="{FF2B5EF4-FFF2-40B4-BE49-F238E27FC236}">
                <a16:creationId xmlns:a16="http://schemas.microsoft.com/office/drawing/2014/main" id="{D7ECDC68-884B-4602-AA54-EF229F2EA73A}"/>
              </a:ext>
            </a:extLst>
          </p:cNvPr>
          <p:cNvSpPr>
            <a:spLocks noGrp="1"/>
          </p:cNvSpPr>
          <p:nvPr>
            <p:ph type="ftr" sz="quarter" idx="22"/>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19955788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ark Blue Title Slide">
    <p:spTree>
      <p:nvGrpSpPr>
        <p:cNvPr id="1" name=""/>
        <p:cNvGrpSpPr/>
        <p:nvPr/>
      </p:nvGrpSpPr>
      <p:grpSpPr>
        <a:xfrm>
          <a:off x="0" y="0"/>
          <a:ext cx="0" cy="0"/>
          <a:chOff x="0" y="0"/>
          <a:chExt cx="0" cy="0"/>
        </a:xfrm>
      </p:grpSpPr>
      <p:sp>
        <p:nvSpPr>
          <p:cNvPr id="5" name="Line 1086">
            <a:extLst>
              <a:ext uri="{FF2B5EF4-FFF2-40B4-BE49-F238E27FC236}">
                <a16:creationId xmlns:a16="http://schemas.microsoft.com/office/drawing/2014/main" id="{82D19BE8-256E-4DB4-B9DA-02196A498705}"/>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Line 1087">
            <a:extLst>
              <a:ext uri="{FF2B5EF4-FFF2-40B4-BE49-F238E27FC236}">
                <a16:creationId xmlns:a16="http://schemas.microsoft.com/office/drawing/2014/main" id="{5906920E-4EF7-4B4B-AE6F-A983F3A3AF04}"/>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Rectangle 1088">
            <a:extLst>
              <a:ext uri="{FF2B5EF4-FFF2-40B4-BE49-F238E27FC236}">
                <a16:creationId xmlns:a16="http://schemas.microsoft.com/office/drawing/2014/main" id="{399DAC10-80DB-4D7A-BCBA-025FC4AFF0C4}"/>
              </a:ext>
            </a:extLst>
          </p:cNvPr>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8" name="Rectangle 1089">
            <a:extLst>
              <a:ext uri="{FF2B5EF4-FFF2-40B4-BE49-F238E27FC236}">
                <a16:creationId xmlns:a16="http://schemas.microsoft.com/office/drawing/2014/main" id="{299599B4-978F-4640-BC1C-099B62CD65C4}"/>
              </a:ext>
            </a:extLst>
          </p:cNvPr>
          <p:cNvSpPr>
            <a:spLocks noChangeArrowheads="1"/>
          </p:cNvSpPr>
          <p:nvPr/>
        </p:nvSpPr>
        <p:spPr bwMode="auto">
          <a:xfrm>
            <a:off x="484188" y="617538"/>
            <a:ext cx="1587" cy="1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9" name="Freeform 1098">
            <a:extLst>
              <a:ext uri="{FF2B5EF4-FFF2-40B4-BE49-F238E27FC236}">
                <a16:creationId xmlns:a16="http://schemas.microsoft.com/office/drawing/2014/main" id="{B4FEE75E-F8EF-4ABA-8D5A-26005738A0B9}"/>
              </a:ext>
            </a:extLst>
          </p:cNvPr>
          <p:cNvSpPr>
            <a:spLocks/>
          </p:cNvSpPr>
          <p:nvPr/>
        </p:nvSpPr>
        <p:spPr bwMode="auto">
          <a:xfrm>
            <a:off x="487363" y="617538"/>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147483647 w 2"/>
              <a:gd name="T35" fmla="*/ 0 h 1587"/>
              <a:gd name="T36" fmla="*/ 2147483647 w 2"/>
              <a:gd name="T37" fmla="*/ 0 h 1587"/>
              <a:gd name="T38" fmla="*/ 2147483647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1115">
            <a:extLst>
              <a:ext uri="{FF2B5EF4-FFF2-40B4-BE49-F238E27FC236}">
                <a16:creationId xmlns:a16="http://schemas.microsoft.com/office/drawing/2014/main" id="{58FF516A-493C-4A81-87C0-7DAE6C4AB1CF}"/>
              </a:ext>
            </a:extLst>
          </p:cNvPr>
          <p:cNvSpPr>
            <a:spLocks/>
          </p:cNvSpPr>
          <p:nvPr/>
        </p:nvSpPr>
        <p:spPr bwMode="auto">
          <a:xfrm>
            <a:off x="458788" y="473075"/>
            <a:ext cx="3175" cy="3175"/>
          </a:xfrm>
          <a:custGeom>
            <a:avLst/>
            <a:gdLst>
              <a:gd name="T0" fmla="*/ 0 w 2"/>
              <a:gd name="T1" fmla="*/ 2147483647 h 2"/>
              <a:gd name="T2" fmla="*/ 0 w 2"/>
              <a:gd name="T3" fmla="*/ 2147483647 h 2"/>
              <a:gd name="T4" fmla="*/ 0 w 2"/>
              <a:gd name="T5" fmla="*/ 2147483647 h 2"/>
              <a:gd name="T6" fmla="*/ 0 w 2"/>
              <a:gd name="T7" fmla="*/ 2147483647 h 2"/>
              <a:gd name="T8" fmla="*/ 0 w 2"/>
              <a:gd name="T9" fmla="*/ 2147483647 h 2"/>
              <a:gd name="T10" fmla="*/ 0 w 2"/>
              <a:gd name="T11" fmla="*/ 2147483647 h 2"/>
              <a:gd name="T12" fmla="*/ 2147483647 w 2"/>
              <a:gd name="T13" fmla="*/ 2147483647 h 2"/>
              <a:gd name="T14" fmla="*/ 2147483647 w 2"/>
              <a:gd name="T15" fmla="*/ 2147483647 h 2"/>
              <a:gd name="T16" fmla="*/ 2147483647 w 2"/>
              <a:gd name="T17" fmla="*/ 0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2147483647 w 2"/>
              <a:gd name="T29" fmla="*/ 2147483647 h 2"/>
              <a:gd name="T30" fmla="*/ 2147483647 w 2"/>
              <a:gd name="T31" fmla="*/ 2147483647 h 2"/>
              <a:gd name="T32" fmla="*/ 2147483647 w 2"/>
              <a:gd name="T33" fmla="*/ 2147483647 h 2"/>
              <a:gd name="T34" fmla="*/ 2147483647 w 2"/>
              <a:gd name="T35" fmla="*/ 2147483647 h 2"/>
              <a:gd name="T36" fmla="*/ 2147483647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2147483647 w 2"/>
              <a:gd name="T55" fmla="*/ 2147483647 h 2"/>
              <a:gd name="T56" fmla="*/ 0 w 2"/>
              <a:gd name="T57" fmla="*/ 2147483647 h 2"/>
              <a:gd name="T58" fmla="*/ 2147483647 w 2"/>
              <a:gd name="T59" fmla="*/ 2147483647 h 2"/>
              <a:gd name="T60" fmla="*/ 2147483647 w 2"/>
              <a:gd name="T61" fmla="*/ 2147483647 h 2"/>
              <a:gd name="T62" fmla="*/ 2147483647 w 2"/>
              <a:gd name="T63" fmla="*/ 2147483647 h 2"/>
              <a:gd name="T64" fmla="*/ 0 w 2"/>
              <a:gd name="T65" fmla="*/ 2147483647 h 2"/>
              <a:gd name="T66" fmla="*/ 0 w 2"/>
              <a:gd name="T67" fmla="*/ 2147483647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120">
            <a:extLst>
              <a:ext uri="{FF2B5EF4-FFF2-40B4-BE49-F238E27FC236}">
                <a16:creationId xmlns:a16="http://schemas.microsoft.com/office/drawing/2014/main" id="{F368E6B4-A697-4BE2-80C5-49BCE0BC9CFB}"/>
              </a:ext>
            </a:extLst>
          </p:cNvPr>
          <p:cNvSpPr>
            <a:spLocks/>
          </p:cNvSpPr>
          <p:nvPr/>
        </p:nvSpPr>
        <p:spPr bwMode="auto">
          <a:xfrm>
            <a:off x="458788" y="463550"/>
            <a:ext cx="3175" cy="3175"/>
          </a:xfrm>
          <a:custGeom>
            <a:avLst/>
            <a:gdLst>
              <a:gd name="T0" fmla="*/ 0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2147483647 w 2"/>
              <a:gd name="T15" fmla="*/ 0 h 2"/>
              <a:gd name="T16" fmla="*/ 0 w 2"/>
              <a:gd name="T17" fmla="*/ 0 h 2"/>
              <a:gd name="T18" fmla="*/ 0 w 2"/>
              <a:gd name="T19" fmla="*/ 2147483647 h 2"/>
              <a:gd name="T20" fmla="*/ 0 w 2"/>
              <a:gd name="T21" fmla="*/ 2147483647 h 2"/>
              <a:gd name="T22" fmla="*/ 2147483647 w 2"/>
              <a:gd name="T23" fmla="*/ 0 h 2"/>
              <a:gd name="T24" fmla="*/ 2147483647 w 2"/>
              <a:gd name="T25" fmla="*/ 0 h 2"/>
              <a:gd name="T26" fmla="*/ 2147483647 w 2"/>
              <a:gd name="T27" fmla="*/ 0 h 2"/>
              <a:gd name="T28" fmla="*/ 2147483647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2147483647 w 2"/>
              <a:gd name="T47" fmla="*/ 2147483647 h 2"/>
              <a:gd name="T48" fmla="*/ 0 w 2"/>
              <a:gd name="T49" fmla="*/ 2147483647 h 2"/>
              <a:gd name="T50" fmla="*/ 0 w 2"/>
              <a:gd name="T51" fmla="*/ 2147483647 h 2"/>
              <a:gd name="T52" fmla="*/ 2147483647 w 2"/>
              <a:gd name="T53" fmla="*/ 2147483647 h 2"/>
              <a:gd name="T54" fmla="*/ 2147483647 w 2"/>
              <a:gd name="T55" fmla="*/ 2147483647 h 2"/>
              <a:gd name="T56" fmla="*/ 2147483647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34">
            <a:extLst>
              <a:ext uri="{FF2B5EF4-FFF2-40B4-BE49-F238E27FC236}">
                <a16:creationId xmlns:a16="http://schemas.microsoft.com/office/drawing/2014/main" id="{DA0E3B3A-AC34-4F4C-B496-FE36D8B6B595}"/>
              </a:ext>
            </a:extLst>
          </p:cNvPr>
          <p:cNvSpPr>
            <a:spLocks/>
          </p:cNvSpPr>
          <p:nvPr/>
        </p:nvSpPr>
        <p:spPr bwMode="auto">
          <a:xfrm>
            <a:off x="703263" y="514350"/>
            <a:ext cx="3175" cy="6350"/>
          </a:xfrm>
          <a:custGeom>
            <a:avLst/>
            <a:gdLst>
              <a:gd name="T0" fmla="*/ 2147483647 w 2"/>
              <a:gd name="T1" fmla="*/ 2147483647 h 4"/>
              <a:gd name="T2" fmla="*/ 2147483647 w 2"/>
              <a:gd name="T3" fmla="*/ 2147483647 h 4"/>
              <a:gd name="T4" fmla="*/ 2147483647 w 2"/>
              <a:gd name="T5" fmla="*/ 2147483647 h 4"/>
              <a:gd name="T6" fmla="*/ 2147483647 w 2"/>
              <a:gd name="T7" fmla="*/ 2147483647 h 4"/>
              <a:gd name="T8" fmla="*/ 2147483647 w 2"/>
              <a:gd name="T9" fmla="*/ 0 h 4"/>
              <a:gd name="T10" fmla="*/ 2147483647 w 2"/>
              <a:gd name="T11" fmla="*/ 0 h 4"/>
              <a:gd name="T12" fmla="*/ 2147483647 w 2"/>
              <a:gd name="T13" fmla="*/ 0 h 4"/>
              <a:gd name="T14" fmla="*/ 0 w 2"/>
              <a:gd name="T15" fmla="*/ 2147483647 h 4"/>
              <a:gd name="T16" fmla="*/ 2147483647 w 2"/>
              <a:gd name="T17" fmla="*/ 2147483647 h 4"/>
              <a:gd name="T18" fmla="*/ 2147483647 w 2"/>
              <a:gd name="T19" fmla="*/ 2147483647 h 4"/>
              <a:gd name="T20" fmla="*/ 2147483647 w 2"/>
              <a:gd name="T21" fmla="*/ 2147483647 h 4"/>
              <a:gd name="T22" fmla="*/ 2147483647 w 2"/>
              <a:gd name="T23" fmla="*/ 0 h 4"/>
              <a:gd name="T24" fmla="*/ 2147483647 w 2"/>
              <a:gd name="T25" fmla="*/ 2147483647 h 4"/>
              <a:gd name="T26" fmla="*/ 2147483647 w 2"/>
              <a:gd name="T27" fmla="*/ 2147483647 h 4"/>
              <a:gd name="T28" fmla="*/ 2147483647 w 2"/>
              <a:gd name="T29" fmla="*/ 2147483647 h 4"/>
              <a:gd name="T30" fmla="*/ 2147483647 w 2"/>
              <a:gd name="T31" fmla="*/ 2147483647 h 4"/>
              <a:gd name="T32" fmla="*/ 2147483647 w 2"/>
              <a:gd name="T33" fmla="*/ 2147483647 h 4"/>
              <a:gd name="T34" fmla="*/ 2147483647 w 2"/>
              <a:gd name="T35" fmla="*/ 2147483647 h 4"/>
              <a:gd name="T36" fmla="*/ 2147483647 w 2"/>
              <a:gd name="T37" fmla="*/ 2147483647 h 4"/>
              <a:gd name="T38" fmla="*/ 2147483647 w 2"/>
              <a:gd name="T39" fmla="*/ 2147483647 h 4"/>
              <a:gd name="T40" fmla="*/ 2147483647 w 2"/>
              <a:gd name="T41" fmla="*/ 2147483647 h 4"/>
              <a:gd name="T42" fmla="*/ 2147483647 w 2"/>
              <a:gd name="T43" fmla="*/ 2147483647 h 4"/>
              <a:gd name="T44" fmla="*/ 2147483647 w 2"/>
              <a:gd name="T45" fmla="*/ 2147483647 h 4"/>
              <a:gd name="T46" fmla="*/ 2147483647 w 2"/>
              <a:gd name="T47" fmla="*/ 2147483647 h 4"/>
              <a:gd name="T48" fmla="*/ 2147483647 w 2"/>
              <a:gd name="T49" fmla="*/ 2147483647 h 4"/>
              <a:gd name="T50" fmla="*/ 2147483647 w 2"/>
              <a:gd name="T51" fmla="*/ 2147483647 h 4"/>
              <a:gd name="T52" fmla="*/ 0 w 2"/>
              <a:gd name="T53" fmla="*/ 2147483647 h 4"/>
              <a:gd name="T54" fmla="*/ 2147483647 w 2"/>
              <a:gd name="T55" fmla="*/ 2147483647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141">
            <a:extLst>
              <a:ext uri="{FF2B5EF4-FFF2-40B4-BE49-F238E27FC236}">
                <a16:creationId xmlns:a16="http://schemas.microsoft.com/office/drawing/2014/main" id="{87984CFE-C6BB-4EA6-A724-32603E3A37FD}"/>
              </a:ext>
            </a:extLst>
          </p:cNvPr>
          <p:cNvSpPr>
            <a:spLocks/>
          </p:cNvSpPr>
          <p:nvPr/>
        </p:nvSpPr>
        <p:spPr bwMode="auto">
          <a:xfrm>
            <a:off x="706438" y="479425"/>
            <a:ext cx="1587" cy="6350"/>
          </a:xfrm>
          <a:custGeom>
            <a:avLst/>
            <a:gdLst>
              <a:gd name="T0" fmla="*/ 0 w 1587"/>
              <a:gd name="T1" fmla="*/ 2147483647 h 4"/>
              <a:gd name="T2" fmla="*/ 0 w 1587"/>
              <a:gd name="T3" fmla="*/ 2147483647 h 4"/>
              <a:gd name="T4" fmla="*/ 0 w 1587"/>
              <a:gd name="T5" fmla="*/ 0 h 4"/>
              <a:gd name="T6" fmla="*/ 0 w 1587"/>
              <a:gd name="T7" fmla="*/ 0 h 4"/>
              <a:gd name="T8" fmla="*/ 0 w 1587"/>
              <a:gd name="T9" fmla="*/ 2147483647 h 4"/>
              <a:gd name="T10" fmla="*/ 0 w 1587"/>
              <a:gd name="T11" fmla="*/ 2147483647 h 4"/>
              <a:gd name="T12" fmla="*/ 0 w 1587"/>
              <a:gd name="T13" fmla="*/ 2147483647 h 4"/>
              <a:gd name="T14" fmla="*/ 0 w 1587"/>
              <a:gd name="T15" fmla="*/ 2147483647 h 4"/>
              <a:gd name="T16" fmla="*/ 0 w 1587"/>
              <a:gd name="T17" fmla="*/ 2147483647 h 4"/>
              <a:gd name="T18" fmla="*/ 0 w 1587"/>
              <a:gd name="T19" fmla="*/ 2147483647 h 4"/>
              <a:gd name="T20" fmla="*/ 0 w 1587"/>
              <a:gd name="T21" fmla="*/ 2147483647 h 4"/>
              <a:gd name="T22" fmla="*/ 0 w 1587"/>
              <a:gd name="T23" fmla="*/ 2147483647 h 4"/>
              <a:gd name="T24" fmla="*/ 0 w 1587"/>
              <a:gd name="T25" fmla="*/ 2147483647 h 4"/>
              <a:gd name="T26" fmla="*/ 0 w 1587"/>
              <a:gd name="T27" fmla="*/ 2147483647 h 4"/>
              <a:gd name="T28" fmla="*/ 0 w 1587"/>
              <a:gd name="T29" fmla="*/ 2147483647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148">
            <a:extLst>
              <a:ext uri="{FF2B5EF4-FFF2-40B4-BE49-F238E27FC236}">
                <a16:creationId xmlns:a16="http://schemas.microsoft.com/office/drawing/2014/main" id="{9625804A-5E42-43A4-8841-9839498F126D}"/>
              </a:ext>
            </a:extLst>
          </p:cNvPr>
          <p:cNvSpPr>
            <a:spLocks/>
          </p:cNvSpPr>
          <p:nvPr/>
        </p:nvSpPr>
        <p:spPr bwMode="auto">
          <a:xfrm>
            <a:off x="693738" y="460375"/>
            <a:ext cx="3175" cy="3175"/>
          </a:xfrm>
          <a:custGeom>
            <a:avLst/>
            <a:gdLst>
              <a:gd name="T0" fmla="*/ 2147483647 w 2"/>
              <a:gd name="T1" fmla="*/ 2147483647 h 2"/>
              <a:gd name="T2" fmla="*/ 2147483647 w 2"/>
              <a:gd name="T3" fmla="*/ 0 h 2"/>
              <a:gd name="T4" fmla="*/ 2147483647 w 2"/>
              <a:gd name="T5" fmla="*/ 0 h 2"/>
              <a:gd name="T6" fmla="*/ 2147483647 w 2"/>
              <a:gd name="T7" fmla="*/ 0 h 2"/>
              <a:gd name="T8" fmla="*/ 2147483647 w 2"/>
              <a:gd name="T9" fmla="*/ 0 h 2"/>
              <a:gd name="T10" fmla="*/ 0 w 2"/>
              <a:gd name="T11" fmla="*/ 0 h 2"/>
              <a:gd name="T12" fmla="*/ 0 w 2"/>
              <a:gd name="T13" fmla="*/ 0 h 2"/>
              <a:gd name="T14" fmla="*/ 0 w 2"/>
              <a:gd name="T15" fmla="*/ 2147483647 h 2"/>
              <a:gd name="T16" fmla="*/ 0 w 2"/>
              <a:gd name="T17" fmla="*/ 2147483647 h 2"/>
              <a:gd name="T18" fmla="*/ 0 w 2"/>
              <a:gd name="T19" fmla="*/ 2147483647 h 2"/>
              <a:gd name="T20" fmla="*/ 2147483647 w 2"/>
              <a:gd name="T21" fmla="*/ 2147483647 h 2"/>
              <a:gd name="T22" fmla="*/ 2147483647 w 2"/>
              <a:gd name="T23" fmla="*/ 2147483647 h 2"/>
              <a:gd name="T24" fmla="*/ 2147483647 w 2"/>
              <a:gd name="T25" fmla="*/ 0 h 2"/>
              <a:gd name="T26" fmla="*/ 2147483647 w 2"/>
              <a:gd name="T27" fmla="*/ 0 h 2"/>
              <a:gd name="T28" fmla="*/ 2147483647 w 2"/>
              <a:gd name="T29" fmla="*/ 0 h 2"/>
              <a:gd name="T30" fmla="*/ 0 w 2"/>
              <a:gd name="T31" fmla="*/ 2147483647 h 2"/>
              <a:gd name="T32" fmla="*/ 2147483647 w 2"/>
              <a:gd name="T33" fmla="*/ 2147483647 h 2"/>
              <a:gd name="T34" fmla="*/ 2147483647 w 2"/>
              <a:gd name="T35" fmla="*/ 0 h 2"/>
              <a:gd name="T36" fmla="*/ 0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2147483647 w 2"/>
              <a:gd name="T59" fmla="*/ 2147483647 h 2"/>
              <a:gd name="T60" fmla="*/ 2147483647 w 2"/>
              <a:gd name="T61" fmla="*/ 2147483647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5" name="Freeform 1150">
            <a:extLst>
              <a:ext uri="{FF2B5EF4-FFF2-40B4-BE49-F238E27FC236}">
                <a16:creationId xmlns:a16="http://schemas.microsoft.com/office/drawing/2014/main" id="{61D0A26E-33F8-45C3-A059-AD1990A075DE}"/>
              </a:ext>
            </a:extLst>
          </p:cNvPr>
          <p:cNvSpPr>
            <a:spLocks/>
          </p:cNvSpPr>
          <p:nvPr/>
        </p:nvSpPr>
        <p:spPr bwMode="auto">
          <a:xfrm>
            <a:off x="684213" y="447675"/>
            <a:ext cx="1587" cy="3175"/>
          </a:xfrm>
          <a:custGeom>
            <a:avLst/>
            <a:gdLst>
              <a:gd name="T0" fmla="*/ 0 w 1587"/>
              <a:gd name="T1" fmla="*/ 2147483647 h 2"/>
              <a:gd name="T2" fmla="*/ 0 w 1587"/>
              <a:gd name="T3" fmla="*/ 0 h 2"/>
              <a:gd name="T4" fmla="*/ 0 w 1587"/>
              <a:gd name="T5" fmla="*/ 2147483647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6" name="Freeform 1152">
            <a:extLst>
              <a:ext uri="{FF2B5EF4-FFF2-40B4-BE49-F238E27FC236}">
                <a16:creationId xmlns:a16="http://schemas.microsoft.com/office/drawing/2014/main" id="{21848164-77F9-4778-884E-EF9610D2C920}"/>
              </a:ext>
            </a:extLst>
          </p:cNvPr>
          <p:cNvSpPr>
            <a:spLocks/>
          </p:cNvSpPr>
          <p:nvPr/>
        </p:nvSpPr>
        <p:spPr bwMode="auto">
          <a:xfrm>
            <a:off x="684213" y="447675"/>
            <a:ext cx="3175" cy="3175"/>
          </a:xfrm>
          <a:custGeom>
            <a:avLst/>
            <a:gdLst>
              <a:gd name="T0" fmla="*/ 2147483647 w 2"/>
              <a:gd name="T1" fmla="*/ 0 h 2"/>
              <a:gd name="T2" fmla="*/ 0 w 2"/>
              <a:gd name="T3" fmla="*/ 0 h 2"/>
              <a:gd name="T4" fmla="*/ 0 w 2"/>
              <a:gd name="T5" fmla="*/ 0 h 2"/>
              <a:gd name="T6" fmla="*/ 0 w 2"/>
              <a:gd name="T7" fmla="*/ 0 h 2"/>
              <a:gd name="T8" fmla="*/ 0 w 2"/>
              <a:gd name="T9" fmla="*/ 2147483647 h 2"/>
              <a:gd name="T10" fmla="*/ 2147483647 w 2"/>
              <a:gd name="T11" fmla="*/ 2147483647 h 2"/>
              <a:gd name="T12" fmla="*/ 2147483647 w 2"/>
              <a:gd name="T13" fmla="*/ 0 h 2"/>
              <a:gd name="T14" fmla="*/ 0 w 2"/>
              <a:gd name="T15" fmla="*/ 0 h 2"/>
              <a:gd name="T16" fmla="*/ 0 w 2"/>
              <a:gd name="T17" fmla="*/ 0 h 2"/>
              <a:gd name="T18" fmla="*/ 0 w 2"/>
              <a:gd name="T19" fmla="*/ 0 h 2"/>
              <a:gd name="T20" fmla="*/ 0 w 2"/>
              <a:gd name="T21" fmla="*/ 2147483647 h 2"/>
              <a:gd name="T22" fmla="*/ 2147483647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154">
            <a:extLst>
              <a:ext uri="{FF2B5EF4-FFF2-40B4-BE49-F238E27FC236}">
                <a16:creationId xmlns:a16="http://schemas.microsoft.com/office/drawing/2014/main" id="{F25A845E-1FDE-4236-ACE1-976037668895}"/>
              </a:ext>
            </a:extLst>
          </p:cNvPr>
          <p:cNvSpPr>
            <a:spLocks/>
          </p:cNvSpPr>
          <p:nvPr/>
        </p:nvSpPr>
        <p:spPr bwMode="auto">
          <a:xfrm>
            <a:off x="665163" y="43497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8" name="Freeform 1156">
            <a:extLst>
              <a:ext uri="{FF2B5EF4-FFF2-40B4-BE49-F238E27FC236}">
                <a16:creationId xmlns:a16="http://schemas.microsoft.com/office/drawing/2014/main" id="{9F394DBD-489B-4D43-88A8-DEFD9A67FAC5}"/>
              </a:ext>
            </a:extLst>
          </p:cNvPr>
          <p:cNvSpPr>
            <a:spLocks/>
          </p:cNvSpPr>
          <p:nvPr/>
        </p:nvSpPr>
        <p:spPr bwMode="auto">
          <a:xfrm>
            <a:off x="665163" y="431800"/>
            <a:ext cx="3175" cy="3175"/>
          </a:xfrm>
          <a:custGeom>
            <a:avLst/>
            <a:gdLst>
              <a:gd name="T0" fmla="*/ 2147483647 w 2"/>
              <a:gd name="T1" fmla="*/ 2147483647 h 2"/>
              <a:gd name="T2" fmla="*/ 0 w 2"/>
              <a:gd name="T3" fmla="*/ 0 h 2"/>
              <a:gd name="T4" fmla="*/ 0 w 2"/>
              <a:gd name="T5" fmla="*/ 0 h 2"/>
              <a:gd name="T6" fmla="*/ 0 w 2"/>
              <a:gd name="T7" fmla="*/ 2147483647 h 2"/>
              <a:gd name="T8" fmla="*/ 2147483647 w 2"/>
              <a:gd name="T9" fmla="*/ 2147483647 h 2"/>
              <a:gd name="T10" fmla="*/ 2147483647 w 2"/>
              <a:gd name="T11" fmla="*/ 2147483647 h 2"/>
              <a:gd name="T12" fmla="*/ 2147483647 w 2"/>
              <a:gd name="T13" fmla="*/ 2147483647 h 2"/>
              <a:gd name="T14" fmla="*/ 0 w 2"/>
              <a:gd name="T15" fmla="*/ 0 h 2"/>
              <a:gd name="T16" fmla="*/ 0 w 2"/>
              <a:gd name="T17" fmla="*/ 0 h 2"/>
              <a:gd name="T18" fmla="*/ 0 w 2"/>
              <a:gd name="T19" fmla="*/ 2147483647 h 2"/>
              <a:gd name="T20" fmla="*/ 2147483647 w 2"/>
              <a:gd name="T21" fmla="*/ 2147483647 h 2"/>
              <a:gd name="T22" fmla="*/ 2147483647 w 2"/>
              <a:gd name="T23" fmla="*/ 2147483647 h 2"/>
              <a:gd name="T24" fmla="*/ 2147483647 w 2"/>
              <a:gd name="T25" fmla="*/ 2147483647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9" name="Freeform 1163">
            <a:extLst>
              <a:ext uri="{FF2B5EF4-FFF2-40B4-BE49-F238E27FC236}">
                <a16:creationId xmlns:a16="http://schemas.microsoft.com/office/drawing/2014/main" id="{998B98AA-0E95-4816-ACD7-0C4F7E089361}"/>
              </a:ext>
            </a:extLst>
          </p:cNvPr>
          <p:cNvSpPr>
            <a:spLocks/>
          </p:cNvSpPr>
          <p:nvPr/>
        </p:nvSpPr>
        <p:spPr bwMode="auto">
          <a:xfrm>
            <a:off x="611188" y="415925"/>
            <a:ext cx="6350" cy="3175"/>
          </a:xfrm>
          <a:custGeom>
            <a:avLst/>
            <a:gdLst>
              <a:gd name="T0" fmla="*/ 2147483647 w 4"/>
              <a:gd name="T1" fmla="*/ 2147483647 h 2"/>
              <a:gd name="T2" fmla="*/ 2147483647 w 4"/>
              <a:gd name="T3" fmla="*/ 2147483647 h 2"/>
              <a:gd name="T4" fmla="*/ 2147483647 w 4"/>
              <a:gd name="T5" fmla="*/ 2147483647 h 2"/>
              <a:gd name="T6" fmla="*/ 2147483647 w 4"/>
              <a:gd name="T7" fmla="*/ 0 h 2"/>
              <a:gd name="T8" fmla="*/ 2147483647 w 4"/>
              <a:gd name="T9" fmla="*/ 0 h 2"/>
              <a:gd name="T10" fmla="*/ 2147483647 w 4"/>
              <a:gd name="T11" fmla="*/ 0 h 2"/>
              <a:gd name="T12" fmla="*/ 2147483647 w 4"/>
              <a:gd name="T13" fmla="*/ 0 h 2"/>
              <a:gd name="T14" fmla="*/ 0 w 4"/>
              <a:gd name="T15" fmla="*/ 2147483647 h 2"/>
              <a:gd name="T16" fmla="*/ 2147483647 w 4"/>
              <a:gd name="T17" fmla="*/ 2147483647 h 2"/>
              <a:gd name="T18" fmla="*/ 2147483647 w 4"/>
              <a:gd name="T19" fmla="*/ 0 h 2"/>
              <a:gd name="T20" fmla="*/ 2147483647 w 4"/>
              <a:gd name="T21" fmla="*/ 2147483647 h 2"/>
              <a:gd name="T22" fmla="*/ 2147483647 w 4"/>
              <a:gd name="T23" fmla="*/ 0 h 2"/>
              <a:gd name="T24" fmla="*/ 2147483647 w 4"/>
              <a:gd name="T25" fmla="*/ 0 h 2"/>
              <a:gd name="T26" fmla="*/ 2147483647 w 4"/>
              <a:gd name="T27" fmla="*/ 0 h 2"/>
              <a:gd name="T28" fmla="*/ 2147483647 w 4"/>
              <a:gd name="T29" fmla="*/ 0 h 2"/>
              <a:gd name="T30" fmla="*/ 0 w 4"/>
              <a:gd name="T31" fmla="*/ 0 h 2"/>
              <a:gd name="T32" fmla="*/ 2147483647 w 4"/>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172">
            <a:extLst>
              <a:ext uri="{FF2B5EF4-FFF2-40B4-BE49-F238E27FC236}">
                <a16:creationId xmlns:a16="http://schemas.microsoft.com/office/drawing/2014/main" id="{D1EF4EB9-3D61-4230-AE07-BAE2CC10BBA9}"/>
              </a:ext>
            </a:extLst>
          </p:cNvPr>
          <p:cNvSpPr>
            <a:spLocks/>
          </p:cNvSpPr>
          <p:nvPr/>
        </p:nvSpPr>
        <p:spPr bwMode="auto">
          <a:xfrm>
            <a:off x="582613" y="476250"/>
            <a:ext cx="3175" cy="3175"/>
          </a:xfrm>
          <a:custGeom>
            <a:avLst/>
            <a:gdLst>
              <a:gd name="T0" fmla="*/ 0 w 2"/>
              <a:gd name="T1" fmla="*/ 2147483647 h 2"/>
              <a:gd name="T2" fmla="*/ 0 w 2"/>
              <a:gd name="T3" fmla="*/ 2147483647 h 2"/>
              <a:gd name="T4" fmla="*/ 2147483647 w 2"/>
              <a:gd name="T5" fmla="*/ 2147483647 h 2"/>
              <a:gd name="T6" fmla="*/ 0 w 2"/>
              <a:gd name="T7" fmla="*/ 0 h 2"/>
              <a:gd name="T8" fmla="*/ 0 w 2"/>
              <a:gd name="T9" fmla="*/ 0 h 2"/>
              <a:gd name="T10" fmla="*/ 0 w 2"/>
              <a:gd name="T11" fmla="*/ 0 h 2"/>
              <a:gd name="T12" fmla="*/ 0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0 w 2"/>
              <a:gd name="T59" fmla="*/ 2147483647 h 2"/>
              <a:gd name="T60" fmla="*/ 0 w 2"/>
              <a:gd name="T61" fmla="*/ 2147483647 h 2"/>
              <a:gd name="T62" fmla="*/ 0 w 2"/>
              <a:gd name="T63" fmla="*/ 2147483647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1" name="Freeform 1177">
            <a:extLst>
              <a:ext uri="{FF2B5EF4-FFF2-40B4-BE49-F238E27FC236}">
                <a16:creationId xmlns:a16="http://schemas.microsoft.com/office/drawing/2014/main" id="{E60E4DF4-C330-40A6-9AAF-D1159B9F2947}"/>
              </a:ext>
            </a:extLst>
          </p:cNvPr>
          <p:cNvSpPr>
            <a:spLocks/>
          </p:cNvSpPr>
          <p:nvPr/>
        </p:nvSpPr>
        <p:spPr bwMode="auto">
          <a:xfrm>
            <a:off x="557213" y="534988"/>
            <a:ext cx="3175" cy="3175"/>
          </a:xfrm>
          <a:custGeom>
            <a:avLst/>
            <a:gdLst>
              <a:gd name="T0" fmla="*/ 0 w 2"/>
              <a:gd name="T1" fmla="*/ 2147483647 h 2"/>
              <a:gd name="T2" fmla="*/ 2147483647 w 2"/>
              <a:gd name="T3" fmla="*/ 2147483647 h 2"/>
              <a:gd name="T4" fmla="*/ 2147483647 w 2"/>
              <a:gd name="T5" fmla="*/ 2147483647 h 2"/>
              <a:gd name="T6" fmla="*/ 2147483647 w 2"/>
              <a:gd name="T7" fmla="*/ 0 h 2"/>
              <a:gd name="T8" fmla="*/ 2147483647 w 2"/>
              <a:gd name="T9" fmla="*/ 0 h 2"/>
              <a:gd name="T10" fmla="*/ 2147483647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147483647 h 2"/>
              <a:gd name="T40" fmla="*/ 0 w 2"/>
              <a:gd name="T41" fmla="*/ 2147483647 h 2"/>
              <a:gd name="T42" fmla="*/ 2147483647 w 2"/>
              <a:gd name="T43" fmla="*/ 2147483647 h 2"/>
              <a:gd name="T44" fmla="*/ 2147483647 w 2"/>
              <a:gd name="T45" fmla="*/ 0 h 2"/>
              <a:gd name="T46" fmla="*/ 2147483647 w 2"/>
              <a:gd name="T47" fmla="*/ 0 h 2"/>
              <a:gd name="T48" fmla="*/ 2147483647 w 2"/>
              <a:gd name="T49" fmla="*/ 0 h 2"/>
              <a:gd name="T50" fmla="*/ 2147483647 w 2"/>
              <a:gd name="T51" fmla="*/ 0 h 2"/>
              <a:gd name="T52" fmla="*/ 2147483647 w 2"/>
              <a:gd name="T53" fmla="*/ 0 h 2"/>
              <a:gd name="T54" fmla="*/ 2147483647 w 2"/>
              <a:gd name="T55" fmla="*/ 0 h 2"/>
              <a:gd name="T56" fmla="*/ 2147483647 w 2"/>
              <a:gd name="T57" fmla="*/ 0 h 2"/>
              <a:gd name="T58" fmla="*/ 2147483647 w 2"/>
              <a:gd name="T59" fmla="*/ 0 h 2"/>
              <a:gd name="T60" fmla="*/ 2147483647 w 2"/>
              <a:gd name="T61" fmla="*/ 0 h 2"/>
              <a:gd name="T62" fmla="*/ 2147483647 w 2"/>
              <a:gd name="T63" fmla="*/ 0 h 2"/>
              <a:gd name="T64" fmla="*/ 2147483647 w 2"/>
              <a:gd name="T65" fmla="*/ 0 h 2"/>
              <a:gd name="T66" fmla="*/ 2147483647 w 2"/>
              <a:gd name="T67" fmla="*/ 2147483647 h 2"/>
              <a:gd name="T68" fmla="*/ 2147483647 w 2"/>
              <a:gd name="T69" fmla="*/ 0 h 2"/>
              <a:gd name="T70" fmla="*/ 2147483647 w 2"/>
              <a:gd name="T71" fmla="*/ 0 h 2"/>
              <a:gd name="T72" fmla="*/ 0 w 2"/>
              <a:gd name="T73" fmla="*/ 0 h 2"/>
              <a:gd name="T74" fmla="*/ 0 w 2"/>
              <a:gd name="T75" fmla="*/ 0 h 2"/>
              <a:gd name="T76" fmla="*/ 0 w 2"/>
              <a:gd name="T77" fmla="*/ 2147483647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2" name="Freeform 1180">
            <a:extLst>
              <a:ext uri="{FF2B5EF4-FFF2-40B4-BE49-F238E27FC236}">
                <a16:creationId xmlns:a16="http://schemas.microsoft.com/office/drawing/2014/main" id="{B8E97F31-FEDB-495C-A46F-A2CF325903A2}"/>
              </a:ext>
            </a:extLst>
          </p:cNvPr>
          <p:cNvSpPr>
            <a:spLocks/>
          </p:cNvSpPr>
          <p:nvPr/>
        </p:nvSpPr>
        <p:spPr bwMode="auto">
          <a:xfrm>
            <a:off x="560388" y="530225"/>
            <a:ext cx="3175" cy="4763"/>
          </a:xfrm>
          <a:custGeom>
            <a:avLst/>
            <a:gdLst>
              <a:gd name="T0" fmla="*/ 0 w 2"/>
              <a:gd name="T1" fmla="*/ 2147483647 h 3"/>
              <a:gd name="T2" fmla="*/ 0 w 2"/>
              <a:gd name="T3" fmla="*/ 2147483647 h 3"/>
              <a:gd name="T4" fmla="*/ 2147483647 w 2"/>
              <a:gd name="T5" fmla="*/ 2147483647 h 3"/>
              <a:gd name="T6" fmla="*/ 2147483647 w 2"/>
              <a:gd name="T7" fmla="*/ 2147483647 h 3"/>
              <a:gd name="T8" fmla="*/ 0 w 2"/>
              <a:gd name="T9" fmla="*/ 0 h 3"/>
              <a:gd name="T10" fmla="*/ 0 w 2"/>
              <a:gd name="T11" fmla="*/ 0 h 3"/>
              <a:gd name="T12" fmla="*/ 0 w 2"/>
              <a:gd name="T13" fmla="*/ 0 h 3"/>
              <a:gd name="T14" fmla="*/ 0 w 2"/>
              <a:gd name="T15" fmla="*/ 2147483647 h 3"/>
              <a:gd name="T16" fmla="*/ 0 w 2"/>
              <a:gd name="T17" fmla="*/ 2147483647 h 3"/>
              <a:gd name="T18" fmla="*/ 0 w 2"/>
              <a:gd name="T19" fmla="*/ 2147483647 h 3"/>
              <a:gd name="T20" fmla="*/ 0 w 2"/>
              <a:gd name="T21" fmla="*/ 2147483647 h 3"/>
              <a:gd name="T22" fmla="*/ 0 w 2"/>
              <a:gd name="T23" fmla="*/ 0 h 3"/>
              <a:gd name="T24" fmla="*/ 0 w 2"/>
              <a:gd name="T25" fmla="*/ 2147483647 h 3"/>
              <a:gd name="T26" fmla="*/ 0 w 2"/>
              <a:gd name="T27" fmla="*/ 2147483647 h 3"/>
              <a:gd name="T28" fmla="*/ 0 w 2"/>
              <a:gd name="T29" fmla="*/ 2147483647 h 3"/>
              <a:gd name="T30" fmla="*/ 0 w 2"/>
              <a:gd name="T31" fmla="*/ 2147483647 h 3"/>
              <a:gd name="T32" fmla="*/ 0 w 2"/>
              <a:gd name="T33" fmla="*/ 2147483647 h 3"/>
              <a:gd name="T34" fmla="*/ 0 w 2"/>
              <a:gd name="T35" fmla="*/ 2147483647 h 3"/>
              <a:gd name="T36" fmla="*/ 0 w 2"/>
              <a:gd name="T37" fmla="*/ 2147483647 h 3"/>
              <a:gd name="T38" fmla="*/ 0 w 2"/>
              <a:gd name="T39" fmla="*/ 2147483647 h 3"/>
              <a:gd name="T40" fmla="*/ 0 w 2"/>
              <a:gd name="T41" fmla="*/ 2147483647 h 3"/>
              <a:gd name="T42" fmla="*/ 0 w 2"/>
              <a:gd name="T43" fmla="*/ 2147483647 h 3"/>
              <a:gd name="T44" fmla="*/ 0 w 2"/>
              <a:gd name="T45" fmla="*/ 2147483647 h 3"/>
              <a:gd name="T46" fmla="*/ 0 w 2"/>
              <a:gd name="T47" fmla="*/ 2147483647 h 3"/>
              <a:gd name="T48" fmla="*/ 0 w 2"/>
              <a:gd name="T49" fmla="*/ 2147483647 h 3"/>
              <a:gd name="T50" fmla="*/ 0 w 2"/>
              <a:gd name="T51" fmla="*/ 2147483647 h 3"/>
              <a:gd name="T52" fmla="*/ 0 w 2"/>
              <a:gd name="T53" fmla="*/ 2147483647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3" name="Line 1187">
            <a:extLst>
              <a:ext uri="{FF2B5EF4-FFF2-40B4-BE49-F238E27FC236}">
                <a16:creationId xmlns:a16="http://schemas.microsoft.com/office/drawing/2014/main" id="{020A614C-3B1E-4B24-949F-E2CBAE32D588}"/>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4" name="Line 1188">
            <a:extLst>
              <a:ext uri="{FF2B5EF4-FFF2-40B4-BE49-F238E27FC236}">
                <a16:creationId xmlns:a16="http://schemas.microsoft.com/office/drawing/2014/main" id="{AE9587A4-5BEA-4347-901A-9BD6DD6F8038}"/>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5" name="Freeform 1208">
            <a:extLst>
              <a:ext uri="{FF2B5EF4-FFF2-40B4-BE49-F238E27FC236}">
                <a16:creationId xmlns:a16="http://schemas.microsoft.com/office/drawing/2014/main" id="{587343F1-2D3A-4A04-9FEB-5DE9CA946D2F}"/>
              </a:ext>
            </a:extLst>
          </p:cNvPr>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6" name="Freeform 1210">
            <a:extLst>
              <a:ext uri="{FF2B5EF4-FFF2-40B4-BE49-F238E27FC236}">
                <a16:creationId xmlns:a16="http://schemas.microsoft.com/office/drawing/2014/main" id="{FF03E5E2-DA1C-457F-A1FF-7AB0C23DC7E1}"/>
              </a:ext>
            </a:extLst>
          </p:cNvPr>
          <p:cNvSpPr>
            <a:spLocks/>
          </p:cNvSpPr>
          <p:nvPr/>
        </p:nvSpPr>
        <p:spPr bwMode="auto">
          <a:xfrm>
            <a:off x="595313" y="557213"/>
            <a:ext cx="3175" cy="3175"/>
          </a:xfrm>
          <a:custGeom>
            <a:avLst/>
            <a:gdLst>
              <a:gd name="T0" fmla="*/ 0 w 2"/>
              <a:gd name="T1" fmla="*/ 2147483647 h 2"/>
              <a:gd name="T2" fmla="*/ 0 w 2"/>
              <a:gd name="T3" fmla="*/ 2147483647 h 2"/>
              <a:gd name="T4" fmla="*/ 2147483647 w 2"/>
              <a:gd name="T5" fmla="*/ 2147483647 h 2"/>
              <a:gd name="T6" fmla="*/ 2147483647 w 2"/>
              <a:gd name="T7" fmla="*/ 0 h 2"/>
              <a:gd name="T8" fmla="*/ 2147483647 w 2"/>
              <a:gd name="T9" fmla="*/ 0 h 2"/>
              <a:gd name="T10" fmla="*/ 0 w 2"/>
              <a:gd name="T11" fmla="*/ 0 h 2"/>
              <a:gd name="T12" fmla="*/ 0 w 2"/>
              <a:gd name="T13" fmla="*/ 0 h 2"/>
              <a:gd name="T14" fmla="*/ 0 w 2"/>
              <a:gd name="T15" fmla="*/ 0 h 2"/>
              <a:gd name="T16" fmla="*/ 0 w 2"/>
              <a:gd name="T17" fmla="*/ 2147483647 h 2"/>
              <a:gd name="T18" fmla="*/ 0 w 2"/>
              <a:gd name="T19" fmla="*/ 2147483647 h 2"/>
              <a:gd name="T20" fmla="*/ 2147483647 w 2"/>
              <a:gd name="T21" fmla="*/ 2147483647 h 2"/>
              <a:gd name="T22" fmla="*/ 2147483647 w 2"/>
              <a:gd name="T23" fmla="*/ 0 h 2"/>
              <a:gd name="T24" fmla="*/ 2147483647 w 2"/>
              <a:gd name="T25" fmla="*/ 0 h 2"/>
              <a:gd name="T26" fmla="*/ 0 w 2"/>
              <a:gd name="T27" fmla="*/ 0 h 2"/>
              <a:gd name="T28" fmla="*/ 0 w 2"/>
              <a:gd name="T29" fmla="*/ 0 h 2"/>
              <a:gd name="T30" fmla="*/ 0 w 2"/>
              <a:gd name="T31" fmla="*/ 0 h 2"/>
              <a:gd name="T32" fmla="*/ 0 w 2"/>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7" name="Freeform 1214">
            <a:extLst>
              <a:ext uri="{FF2B5EF4-FFF2-40B4-BE49-F238E27FC236}">
                <a16:creationId xmlns:a16="http://schemas.microsoft.com/office/drawing/2014/main" id="{B93E8024-31B4-43B6-B217-8D54E00242B2}"/>
              </a:ext>
            </a:extLst>
          </p:cNvPr>
          <p:cNvSpPr>
            <a:spLocks/>
          </p:cNvSpPr>
          <p:nvPr/>
        </p:nvSpPr>
        <p:spPr bwMode="auto">
          <a:xfrm>
            <a:off x="595313" y="557213"/>
            <a:ext cx="3175" cy="3175"/>
          </a:xfrm>
          <a:custGeom>
            <a:avLst/>
            <a:gdLst>
              <a:gd name="T0" fmla="*/ 0 w 2"/>
              <a:gd name="T1" fmla="*/ 2147483647 h 2"/>
              <a:gd name="T2" fmla="*/ 2147483647 w 2"/>
              <a:gd name="T3" fmla="*/ 2147483647 h 2"/>
              <a:gd name="T4" fmla="*/ 0 w 2"/>
              <a:gd name="T5" fmla="*/ 0 h 2"/>
              <a:gd name="T6" fmla="*/ 0 w 2"/>
              <a:gd name="T7" fmla="*/ 2147483647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8" name="Rectangle 1215">
            <a:extLst>
              <a:ext uri="{FF2B5EF4-FFF2-40B4-BE49-F238E27FC236}">
                <a16:creationId xmlns:a16="http://schemas.microsoft.com/office/drawing/2014/main" id="{CB5B63E5-05DA-4D07-A2DC-BC684C04977C}"/>
              </a:ext>
            </a:extLst>
          </p:cNvPr>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29" name="Freeform 1217">
            <a:extLst>
              <a:ext uri="{FF2B5EF4-FFF2-40B4-BE49-F238E27FC236}">
                <a16:creationId xmlns:a16="http://schemas.microsoft.com/office/drawing/2014/main" id="{E1E6F5D1-42C2-4AF8-B165-A929B462807A}"/>
              </a:ext>
            </a:extLst>
          </p:cNvPr>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1219">
            <a:extLst>
              <a:ext uri="{FF2B5EF4-FFF2-40B4-BE49-F238E27FC236}">
                <a16:creationId xmlns:a16="http://schemas.microsoft.com/office/drawing/2014/main" id="{DBD8560E-DA9B-4D9C-9F1A-3CF0D7277133}"/>
              </a:ext>
            </a:extLst>
          </p:cNvPr>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1" name="Freeform 1221">
            <a:extLst>
              <a:ext uri="{FF2B5EF4-FFF2-40B4-BE49-F238E27FC236}">
                <a16:creationId xmlns:a16="http://schemas.microsoft.com/office/drawing/2014/main" id="{354818A3-1FC5-4C25-A92C-3B5E3A02650F}"/>
              </a:ext>
            </a:extLst>
          </p:cNvPr>
          <p:cNvSpPr>
            <a:spLocks/>
          </p:cNvSpPr>
          <p:nvPr/>
        </p:nvSpPr>
        <p:spPr bwMode="auto">
          <a:xfrm>
            <a:off x="731838" y="541338"/>
            <a:ext cx="3175" cy="3175"/>
          </a:xfrm>
          <a:custGeom>
            <a:avLst/>
            <a:gdLst>
              <a:gd name="T0" fmla="*/ 2147483647 w 2"/>
              <a:gd name="T1" fmla="*/ 0 h 2"/>
              <a:gd name="T2" fmla="*/ 2147483647 w 2"/>
              <a:gd name="T3" fmla="*/ 0 h 2"/>
              <a:gd name="T4" fmla="*/ 2147483647 w 2"/>
              <a:gd name="T5" fmla="*/ 0 h 2"/>
              <a:gd name="T6" fmla="*/ 0 w 2"/>
              <a:gd name="T7" fmla="*/ 0 h 2"/>
              <a:gd name="T8" fmla="*/ 0 w 2"/>
              <a:gd name="T9" fmla="*/ 0 h 2"/>
              <a:gd name="T10" fmla="*/ 0 w 2"/>
              <a:gd name="T11" fmla="*/ 2147483647 h 2"/>
              <a:gd name="T12" fmla="*/ 2147483647 w 2"/>
              <a:gd name="T13" fmla="*/ 0 h 2"/>
              <a:gd name="T14" fmla="*/ 2147483647 w 2"/>
              <a:gd name="T15" fmla="*/ 0 h 2"/>
              <a:gd name="T16" fmla="*/ 2147483647 w 2"/>
              <a:gd name="T17" fmla="*/ 0 h 2"/>
              <a:gd name="T18" fmla="*/ 0 w 2"/>
              <a:gd name="T19" fmla="*/ 0 h 2"/>
              <a:gd name="T20" fmla="*/ 0 w 2"/>
              <a:gd name="T21" fmla="*/ 0 h 2"/>
              <a:gd name="T22" fmla="*/ 0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2" name="Freeform 1234">
            <a:extLst>
              <a:ext uri="{FF2B5EF4-FFF2-40B4-BE49-F238E27FC236}">
                <a16:creationId xmlns:a16="http://schemas.microsoft.com/office/drawing/2014/main" id="{32428069-D615-4711-853D-762D87A577EF}"/>
              </a:ext>
            </a:extLst>
          </p:cNvPr>
          <p:cNvSpPr>
            <a:spLocks/>
          </p:cNvSpPr>
          <p:nvPr/>
        </p:nvSpPr>
        <p:spPr bwMode="auto">
          <a:xfrm>
            <a:off x="722313" y="550863"/>
            <a:ext cx="3175" cy="1587"/>
          </a:xfrm>
          <a:custGeom>
            <a:avLst/>
            <a:gdLst>
              <a:gd name="T0" fmla="*/ 0 w 2"/>
              <a:gd name="T1" fmla="*/ 0 h 1587"/>
              <a:gd name="T2" fmla="*/ 0 w 2"/>
              <a:gd name="T3" fmla="*/ 0 h 1587"/>
              <a:gd name="T4" fmla="*/ 2147483647 w 2"/>
              <a:gd name="T5" fmla="*/ 0 h 1587"/>
              <a:gd name="T6" fmla="*/ 2147483647 w 2"/>
              <a:gd name="T7" fmla="*/ 0 h 1587"/>
              <a:gd name="T8" fmla="*/ 2147483647 w 2"/>
              <a:gd name="T9" fmla="*/ 0 h 1587"/>
              <a:gd name="T10" fmla="*/ 2147483647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147483647 w 2"/>
              <a:gd name="T25" fmla="*/ 0 h 1587"/>
              <a:gd name="T26" fmla="*/ 2147483647 w 2"/>
              <a:gd name="T27" fmla="*/ 0 h 1587"/>
              <a:gd name="T28" fmla="*/ 2147483647 w 2"/>
              <a:gd name="T29" fmla="*/ 0 h 1587"/>
              <a:gd name="T30" fmla="*/ 0 w 2"/>
              <a:gd name="T31" fmla="*/ 0 h 1587"/>
              <a:gd name="T32" fmla="*/ 0 w 2"/>
              <a:gd name="T33" fmla="*/ 0 h 1587"/>
              <a:gd name="T34" fmla="*/ 2147483647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3" name="Line 1237">
            <a:extLst>
              <a:ext uri="{FF2B5EF4-FFF2-40B4-BE49-F238E27FC236}">
                <a16:creationId xmlns:a16="http://schemas.microsoft.com/office/drawing/2014/main" id="{1279DC2A-440D-4276-A32D-798443BA9BEC}"/>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4" name="Line 1238">
            <a:extLst>
              <a:ext uri="{FF2B5EF4-FFF2-40B4-BE49-F238E27FC236}">
                <a16:creationId xmlns:a16="http://schemas.microsoft.com/office/drawing/2014/main" id="{81088472-E09F-467B-83FC-F82C1AA221A4}"/>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5" name="Freeform 1240">
            <a:extLst>
              <a:ext uri="{FF2B5EF4-FFF2-40B4-BE49-F238E27FC236}">
                <a16:creationId xmlns:a16="http://schemas.microsoft.com/office/drawing/2014/main" id="{16A3870F-67A2-4F2C-BAE7-164CA8EB47F4}"/>
              </a:ext>
            </a:extLst>
          </p:cNvPr>
          <p:cNvSpPr>
            <a:spLocks/>
          </p:cNvSpPr>
          <p:nvPr/>
        </p:nvSpPr>
        <p:spPr bwMode="auto">
          <a:xfrm>
            <a:off x="728663" y="541338"/>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43">
            <a:extLst>
              <a:ext uri="{FF2B5EF4-FFF2-40B4-BE49-F238E27FC236}">
                <a16:creationId xmlns:a16="http://schemas.microsoft.com/office/drawing/2014/main" id="{E15D7CB3-6314-4FCF-8C14-ED1EF4030AEF}"/>
              </a:ext>
            </a:extLst>
          </p:cNvPr>
          <p:cNvSpPr>
            <a:spLocks/>
          </p:cNvSpPr>
          <p:nvPr/>
        </p:nvSpPr>
        <p:spPr bwMode="auto">
          <a:xfrm>
            <a:off x="728663" y="538163"/>
            <a:ext cx="3175" cy="3175"/>
          </a:xfrm>
          <a:custGeom>
            <a:avLst/>
            <a:gdLst>
              <a:gd name="T0" fmla="*/ 2147483647 w 2"/>
              <a:gd name="T1" fmla="*/ 2147483647 h 2"/>
              <a:gd name="T2" fmla="*/ 2147483647 w 2"/>
              <a:gd name="T3" fmla="*/ 2147483647 h 2"/>
              <a:gd name="T4" fmla="*/ 2147483647 w 2"/>
              <a:gd name="T5" fmla="*/ 2147483647 h 2"/>
              <a:gd name="T6" fmla="*/ 2147483647 w 2"/>
              <a:gd name="T7" fmla="*/ 2147483647 h 2"/>
              <a:gd name="T8" fmla="*/ 0 w 2"/>
              <a:gd name="T9" fmla="*/ 2147483647 h 2"/>
              <a:gd name="T10" fmla="*/ 0 w 2"/>
              <a:gd name="T11" fmla="*/ 2147483647 h 2"/>
              <a:gd name="T12" fmla="*/ 2147483647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2147483647 w 2"/>
              <a:gd name="T39" fmla="*/ 2147483647 h 2"/>
              <a:gd name="T40" fmla="*/ 2147483647 w 2"/>
              <a:gd name="T41" fmla="*/ 2147483647 h 2"/>
              <a:gd name="T42" fmla="*/ 2147483647 w 2"/>
              <a:gd name="T43" fmla="*/ 2147483647 h 2"/>
              <a:gd name="T44" fmla="*/ 2147483647 w 2"/>
              <a:gd name="T45" fmla="*/ 2147483647 h 2"/>
              <a:gd name="T46" fmla="*/ 2147483647 w 2"/>
              <a:gd name="T47" fmla="*/ 2147483647 h 2"/>
              <a:gd name="T48" fmla="*/ 0 w 2"/>
              <a:gd name="T49" fmla="*/ 0 h 2"/>
              <a:gd name="T50" fmla="*/ 0 w 2"/>
              <a:gd name="T51" fmla="*/ 2147483647 h 2"/>
              <a:gd name="T52" fmla="*/ 0 w 2"/>
              <a:gd name="T53" fmla="*/ 2147483647 h 2"/>
              <a:gd name="T54" fmla="*/ 0 w 2"/>
              <a:gd name="T55" fmla="*/ 2147483647 h 2"/>
              <a:gd name="T56" fmla="*/ 2147483647 w 2"/>
              <a:gd name="T57" fmla="*/ 2147483647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Freeform 1246">
            <a:extLst>
              <a:ext uri="{FF2B5EF4-FFF2-40B4-BE49-F238E27FC236}">
                <a16:creationId xmlns:a16="http://schemas.microsoft.com/office/drawing/2014/main" id="{33162199-B310-446A-B727-0B1EFAAAFBA6}"/>
              </a:ext>
            </a:extLst>
          </p:cNvPr>
          <p:cNvSpPr>
            <a:spLocks/>
          </p:cNvSpPr>
          <p:nvPr/>
        </p:nvSpPr>
        <p:spPr bwMode="auto">
          <a:xfrm>
            <a:off x="725488" y="547688"/>
            <a:ext cx="3175" cy="3175"/>
          </a:xfrm>
          <a:custGeom>
            <a:avLst/>
            <a:gdLst>
              <a:gd name="T0" fmla="*/ 0 w 2"/>
              <a:gd name="T1" fmla="*/ 2147483647 h 2"/>
              <a:gd name="T2" fmla="*/ 0 w 2"/>
              <a:gd name="T3" fmla="*/ 2147483647 h 2"/>
              <a:gd name="T4" fmla="*/ 2147483647 w 2"/>
              <a:gd name="T5" fmla="*/ 0 h 2"/>
              <a:gd name="T6" fmla="*/ 2147483647 w 2"/>
              <a:gd name="T7" fmla="*/ 0 h 2"/>
              <a:gd name="T8" fmla="*/ 0 w 2"/>
              <a:gd name="T9" fmla="*/ 0 h 2"/>
              <a:gd name="T10" fmla="*/ 0 w 2"/>
              <a:gd name="T11" fmla="*/ 0 h 2"/>
              <a:gd name="T12" fmla="*/ 0 w 2"/>
              <a:gd name="T13" fmla="*/ 2147483647 h 2"/>
              <a:gd name="T14" fmla="*/ 0 w 2"/>
              <a:gd name="T15" fmla="*/ 2147483647 h 2"/>
              <a:gd name="T16" fmla="*/ 2147483647 w 2"/>
              <a:gd name="T17" fmla="*/ 0 h 2"/>
              <a:gd name="T18" fmla="*/ 2147483647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147483647 h 2"/>
              <a:gd name="T48" fmla="*/ 0 w 2"/>
              <a:gd name="T49" fmla="*/ 2147483647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8" name="Freeform 1250">
            <a:extLst>
              <a:ext uri="{FF2B5EF4-FFF2-40B4-BE49-F238E27FC236}">
                <a16:creationId xmlns:a16="http://schemas.microsoft.com/office/drawing/2014/main" id="{F058A91D-3130-4890-AAD5-C91ED5096615}"/>
              </a:ext>
            </a:extLst>
          </p:cNvPr>
          <p:cNvSpPr>
            <a:spLocks/>
          </p:cNvSpPr>
          <p:nvPr/>
        </p:nvSpPr>
        <p:spPr bwMode="auto">
          <a:xfrm>
            <a:off x="731838" y="53022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9" name="Freeform 1252">
            <a:extLst>
              <a:ext uri="{FF2B5EF4-FFF2-40B4-BE49-F238E27FC236}">
                <a16:creationId xmlns:a16="http://schemas.microsoft.com/office/drawing/2014/main" id="{C5C5643D-E184-4B4C-AC9F-252CF0148BFA}"/>
              </a:ext>
            </a:extLst>
          </p:cNvPr>
          <p:cNvSpPr>
            <a:spLocks/>
          </p:cNvSpPr>
          <p:nvPr/>
        </p:nvSpPr>
        <p:spPr bwMode="auto">
          <a:xfrm>
            <a:off x="731838" y="527050"/>
            <a:ext cx="3175" cy="7938"/>
          </a:xfrm>
          <a:custGeom>
            <a:avLst/>
            <a:gdLst>
              <a:gd name="T0" fmla="*/ 2147483647 w 2"/>
              <a:gd name="T1" fmla="*/ 2147483647 h 5"/>
              <a:gd name="T2" fmla="*/ 2147483647 w 2"/>
              <a:gd name="T3" fmla="*/ 2147483647 h 5"/>
              <a:gd name="T4" fmla="*/ 0 w 2"/>
              <a:gd name="T5" fmla="*/ 0 h 5"/>
              <a:gd name="T6" fmla="*/ 0 w 2"/>
              <a:gd name="T7" fmla="*/ 2147483647 h 5"/>
              <a:gd name="T8" fmla="*/ 0 w 2"/>
              <a:gd name="T9" fmla="*/ 2147483647 h 5"/>
              <a:gd name="T10" fmla="*/ 2147483647 w 2"/>
              <a:gd name="T11" fmla="*/ 2147483647 h 5"/>
              <a:gd name="T12" fmla="*/ 2147483647 w 2"/>
              <a:gd name="T13" fmla="*/ 2147483647 h 5"/>
              <a:gd name="T14" fmla="*/ 2147483647 w 2"/>
              <a:gd name="T15" fmla="*/ 2147483647 h 5"/>
              <a:gd name="T16" fmla="*/ 0 w 2"/>
              <a:gd name="T17" fmla="*/ 0 h 5"/>
              <a:gd name="T18" fmla="*/ 0 w 2"/>
              <a:gd name="T19" fmla="*/ 2147483647 h 5"/>
              <a:gd name="T20" fmla="*/ 0 w 2"/>
              <a:gd name="T21" fmla="*/ 2147483647 h 5"/>
              <a:gd name="T22" fmla="*/ 2147483647 w 2"/>
              <a:gd name="T23" fmla="*/ 2147483647 h 5"/>
              <a:gd name="T24" fmla="*/ 2147483647 w 2"/>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0" name="Freeform 1255">
            <a:extLst>
              <a:ext uri="{FF2B5EF4-FFF2-40B4-BE49-F238E27FC236}">
                <a16:creationId xmlns:a16="http://schemas.microsoft.com/office/drawing/2014/main" id="{41BF40B9-9786-49E3-9650-9E7DA2CA409A}"/>
              </a:ext>
            </a:extLst>
          </p:cNvPr>
          <p:cNvSpPr>
            <a:spLocks/>
          </p:cNvSpPr>
          <p:nvPr/>
        </p:nvSpPr>
        <p:spPr bwMode="auto">
          <a:xfrm>
            <a:off x="712788" y="550863"/>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2147483647 w 2"/>
              <a:gd name="T9" fmla="*/ 0 h 1587"/>
              <a:gd name="T10" fmla="*/ 0 w 2"/>
              <a:gd name="T11" fmla="*/ 0 h 1587"/>
              <a:gd name="T12" fmla="*/ 0 w 2"/>
              <a:gd name="T13" fmla="*/ 0 h 1587"/>
              <a:gd name="T14" fmla="*/ 0 w 2"/>
              <a:gd name="T15" fmla="*/ 0 h 1587"/>
              <a:gd name="T16" fmla="*/ 0 w 2"/>
              <a:gd name="T17" fmla="*/ 0 h 1587"/>
              <a:gd name="T18" fmla="*/ 2147483647 w 2"/>
              <a:gd name="T19" fmla="*/ 0 h 1587"/>
              <a:gd name="T20" fmla="*/ 2147483647 w 2"/>
              <a:gd name="T21" fmla="*/ 0 h 1587"/>
              <a:gd name="T22" fmla="*/ 2147483647 w 2"/>
              <a:gd name="T23" fmla="*/ 0 h 1587"/>
              <a:gd name="T24" fmla="*/ 2147483647 w 2"/>
              <a:gd name="T25" fmla="*/ 0 h 1587"/>
              <a:gd name="T26" fmla="*/ 2147483647 w 2"/>
              <a:gd name="T27" fmla="*/ 0 h 1587"/>
              <a:gd name="T28" fmla="*/ 2147483647 w 2"/>
              <a:gd name="T29" fmla="*/ 0 h 1587"/>
              <a:gd name="T30" fmla="*/ 2147483647 w 2"/>
              <a:gd name="T31" fmla="*/ 0 h 1587"/>
              <a:gd name="T32" fmla="*/ 2147483647 w 2"/>
              <a:gd name="T33" fmla="*/ 0 h 1587"/>
              <a:gd name="T34" fmla="*/ 2147483647 w 2"/>
              <a:gd name="T35" fmla="*/ 0 h 1587"/>
              <a:gd name="T36" fmla="*/ 2147483647 w 2"/>
              <a:gd name="T37" fmla="*/ 0 h 1587"/>
              <a:gd name="T38" fmla="*/ 2147483647 w 2"/>
              <a:gd name="T39" fmla="*/ 0 h 1587"/>
              <a:gd name="T40" fmla="*/ 2147483647 w 2"/>
              <a:gd name="T41" fmla="*/ 0 h 1587"/>
              <a:gd name="T42" fmla="*/ 2147483647 w 2"/>
              <a:gd name="T43" fmla="*/ 0 h 1587"/>
              <a:gd name="T44" fmla="*/ 2147483647 w 2"/>
              <a:gd name="T45" fmla="*/ 0 h 1587"/>
              <a:gd name="T46" fmla="*/ 2147483647 w 2"/>
              <a:gd name="T47" fmla="*/ 0 h 1587"/>
              <a:gd name="T48" fmla="*/ 2147483647 w 2"/>
              <a:gd name="T49" fmla="*/ 0 h 1587"/>
              <a:gd name="T50" fmla="*/ 2147483647 w 2"/>
              <a:gd name="T51" fmla="*/ 0 h 1587"/>
              <a:gd name="T52" fmla="*/ 2147483647 w 2"/>
              <a:gd name="T53" fmla="*/ 0 h 1587"/>
              <a:gd name="T54" fmla="*/ 2147483647 w 2"/>
              <a:gd name="T55" fmla="*/ 0 h 1587"/>
              <a:gd name="T56" fmla="*/ 2147483647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1" name="Rectangle 1256">
            <a:extLst>
              <a:ext uri="{FF2B5EF4-FFF2-40B4-BE49-F238E27FC236}">
                <a16:creationId xmlns:a16="http://schemas.microsoft.com/office/drawing/2014/main" id="{DA861A85-0255-4AB9-8875-1826CAA3D87B}"/>
              </a:ext>
            </a:extLst>
          </p:cNvPr>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2" name="Freeform 1258">
            <a:extLst>
              <a:ext uri="{FF2B5EF4-FFF2-40B4-BE49-F238E27FC236}">
                <a16:creationId xmlns:a16="http://schemas.microsoft.com/office/drawing/2014/main" id="{24D0A221-40DF-4A94-81AE-00502A100503}"/>
              </a:ext>
            </a:extLst>
          </p:cNvPr>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3" name="Freeform 1266">
            <a:extLst>
              <a:ext uri="{FF2B5EF4-FFF2-40B4-BE49-F238E27FC236}">
                <a16:creationId xmlns:a16="http://schemas.microsoft.com/office/drawing/2014/main" id="{107A0874-13DA-4A78-B5D1-24177F64910F}"/>
              </a:ext>
            </a:extLst>
          </p:cNvPr>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4" name="Freeform 1269">
            <a:extLst>
              <a:ext uri="{FF2B5EF4-FFF2-40B4-BE49-F238E27FC236}">
                <a16:creationId xmlns:a16="http://schemas.microsoft.com/office/drawing/2014/main" id="{A1C4BAB2-CAB0-4795-8C52-94AB28ADA15C}"/>
              </a:ext>
            </a:extLst>
          </p:cNvPr>
          <p:cNvSpPr>
            <a:spLocks/>
          </p:cNvSpPr>
          <p:nvPr/>
        </p:nvSpPr>
        <p:spPr bwMode="auto">
          <a:xfrm>
            <a:off x="728663" y="530225"/>
            <a:ext cx="3175" cy="4763"/>
          </a:xfrm>
          <a:custGeom>
            <a:avLst/>
            <a:gdLst>
              <a:gd name="T0" fmla="*/ 0 w 2"/>
              <a:gd name="T1" fmla="*/ 2147483647 h 3"/>
              <a:gd name="T2" fmla="*/ 2147483647 w 2"/>
              <a:gd name="T3" fmla="*/ 0 h 3"/>
              <a:gd name="T4" fmla="*/ 2147483647 w 2"/>
              <a:gd name="T5" fmla="*/ 0 h 3"/>
              <a:gd name="T6" fmla="*/ 2147483647 w 2"/>
              <a:gd name="T7" fmla="*/ 0 h 3"/>
              <a:gd name="T8" fmla="*/ 2147483647 w 2"/>
              <a:gd name="T9" fmla="*/ 0 h 3"/>
              <a:gd name="T10" fmla="*/ 0 w 2"/>
              <a:gd name="T11" fmla="*/ 0 h 3"/>
              <a:gd name="T12" fmla="*/ 0 w 2"/>
              <a:gd name="T13" fmla="*/ 0 h 3"/>
              <a:gd name="T14" fmla="*/ 0 w 2"/>
              <a:gd name="T15" fmla="*/ 2147483647 h 3"/>
              <a:gd name="T16" fmla="*/ 0 w 2"/>
              <a:gd name="T17" fmla="*/ 2147483647 h 3"/>
              <a:gd name="T18" fmla="*/ 2147483647 w 2"/>
              <a:gd name="T19" fmla="*/ 0 h 3"/>
              <a:gd name="T20" fmla="*/ 2147483647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2147483647 h 3"/>
              <a:gd name="T40" fmla="*/ 0 w 2"/>
              <a:gd name="T41" fmla="*/ 2147483647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5" name="Line 1270">
            <a:extLst>
              <a:ext uri="{FF2B5EF4-FFF2-40B4-BE49-F238E27FC236}">
                <a16:creationId xmlns:a16="http://schemas.microsoft.com/office/drawing/2014/main" id="{2755D943-9101-48CC-9455-3CEE8B9AA837}"/>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6" name="Line 1271">
            <a:extLst>
              <a:ext uri="{FF2B5EF4-FFF2-40B4-BE49-F238E27FC236}">
                <a16:creationId xmlns:a16="http://schemas.microsoft.com/office/drawing/2014/main" id="{A141B561-428F-498A-ACAA-0BD4E8B2F149}"/>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7" name="Rectangle 1272">
            <a:extLst>
              <a:ext uri="{FF2B5EF4-FFF2-40B4-BE49-F238E27FC236}">
                <a16:creationId xmlns:a16="http://schemas.microsoft.com/office/drawing/2014/main" id="{E9577A94-9A42-4F07-AA00-18D0AEEEAB4D}"/>
              </a:ext>
            </a:extLst>
          </p:cNvPr>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8" name="Rectangle 1273">
            <a:extLst>
              <a:ext uri="{FF2B5EF4-FFF2-40B4-BE49-F238E27FC236}">
                <a16:creationId xmlns:a16="http://schemas.microsoft.com/office/drawing/2014/main" id="{CFC9B361-4C16-446D-8848-AFC8999DB46E}"/>
              </a:ext>
            </a:extLst>
          </p:cNvPr>
          <p:cNvSpPr>
            <a:spLocks noChangeArrowheads="1"/>
          </p:cNvSpPr>
          <p:nvPr/>
        </p:nvSpPr>
        <p:spPr bwMode="auto">
          <a:xfrm>
            <a:off x="728663" y="530225"/>
            <a:ext cx="1587"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9" name="Line 1274">
            <a:extLst>
              <a:ext uri="{FF2B5EF4-FFF2-40B4-BE49-F238E27FC236}">
                <a16:creationId xmlns:a16="http://schemas.microsoft.com/office/drawing/2014/main" id="{66EA14AF-FA02-4CCC-9688-0891F608DF95}"/>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Line 1275">
            <a:extLst>
              <a:ext uri="{FF2B5EF4-FFF2-40B4-BE49-F238E27FC236}">
                <a16:creationId xmlns:a16="http://schemas.microsoft.com/office/drawing/2014/main" id="{051EA49B-9DA4-4DD9-A165-AFBC3694DB83}"/>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1" name="Freeform 1277">
            <a:extLst>
              <a:ext uri="{FF2B5EF4-FFF2-40B4-BE49-F238E27FC236}">
                <a16:creationId xmlns:a16="http://schemas.microsoft.com/office/drawing/2014/main" id="{AA80EA1E-57F0-4CB2-8B04-FE577D29409A}"/>
              </a:ext>
            </a:extLst>
          </p:cNvPr>
          <p:cNvSpPr>
            <a:spLocks/>
          </p:cNvSpPr>
          <p:nvPr/>
        </p:nvSpPr>
        <p:spPr bwMode="auto">
          <a:xfrm>
            <a:off x="728663" y="523875"/>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2" name="Freeform 1287">
            <a:extLst>
              <a:ext uri="{FF2B5EF4-FFF2-40B4-BE49-F238E27FC236}">
                <a16:creationId xmlns:a16="http://schemas.microsoft.com/office/drawing/2014/main" id="{5FD30AAA-CF0F-4B50-B9DA-D291B7409A06}"/>
              </a:ext>
            </a:extLst>
          </p:cNvPr>
          <p:cNvSpPr>
            <a:spLocks/>
          </p:cNvSpPr>
          <p:nvPr/>
        </p:nvSpPr>
        <p:spPr bwMode="auto">
          <a:xfrm>
            <a:off x="719138" y="514350"/>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2147483647 h 2"/>
              <a:gd name="T18" fmla="*/ 0 w 2"/>
              <a:gd name="T19" fmla="*/ 2147483647 h 2"/>
              <a:gd name="T20" fmla="*/ 0 w 2"/>
              <a:gd name="T21" fmla="*/ 2147483647 h 2"/>
              <a:gd name="T22" fmla="*/ 0 w 2"/>
              <a:gd name="T23" fmla="*/ 2147483647 h 2"/>
              <a:gd name="T24" fmla="*/ 2147483647 w 2"/>
              <a:gd name="T25" fmla="*/ 2147483647 h 2"/>
              <a:gd name="T26" fmla="*/ 2147483647 w 2"/>
              <a:gd name="T27" fmla="*/ 2147483647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3" name="Freeform 1290">
            <a:extLst>
              <a:ext uri="{FF2B5EF4-FFF2-40B4-BE49-F238E27FC236}">
                <a16:creationId xmlns:a16="http://schemas.microsoft.com/office/drawing/2014/main" id="{E816ADEA-F17A-42B0-940C-5D096535E044}"/>
              </a:ext>
            </a:extLst>
          </p:cNvPr>
          <p:cNvSpPr>
            <a:spLocks/>
          </p:cNvSpPr>
          <p:nvPr/>
        </p:nvSpPr>
        <p:spPr bwMode="auto">
          <a:xfrm>
            <a:off x="719138" y="517525"/>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0 h 2"/>
              <a:gd name="T18" fmla="*/ 0 w 2"/>
              <a:gd name="T19" fmla="*/ 0 h 2"/>
              <a:gd name="T20" fmla="*/ 2147483647 w 2"/>
              <a:gd name="T21" fmla="*/ 0 h 2"/>
              <a:gd name="T22" fmla="*/ 0 w 2"/>
              <a:gd name="T23" fmla="*/ 0 h 2"/>
              <a:gd name="T24" fmla="*/ 0 w 2"/>
              <a:gd name="T25" fmla="*/ 0 h 2"/>
              <a:gd name="T26" fmla="*/ 0 w 2"/>
              <a:gd name="T27" fmla="*/ 0 h 2"/>
              <a:gd name="T28" fmla="*/ 0 w 2"/>
              <a:gd name="T29" fmla="*/ 0 h 2"/>
              <a:gd name="T30" fmla="*/ 0 w 2"/>
              <a:gd name="T31" fmla="*/ 2147483647 h 2"/>
              <a:gd name="T32" fmla="*/ 0 w 2"/>
              <a:gd name="T33" fmla="*/ 2147483647 h 2"/>
              <a:gd name="T34" fmla="*/ 0 w 2"/>
              <a:gd name="T35" fmla="*/ 2147483647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147483647 h 2"/>
              <a:gd name="T50" fmla="*/ 2147483647 w 2"/>
              <a:gd name="T51" fmla="*/ 2147483647 h 2"/>
              <a:gd name="T52" fmla="*/ 2147483647 w 2"/>
              <a:gd name="T53" fmla="*/ 0 h 2"/>
              <a:gd name="T54" fmla="*/ 2147483647 w 2"/>
              <a:gd name="T55" fmla="*/ 0 h 2"/>
              <a:gd name="T56" fmla="*/ 0 w 2"/>
              <a:gd name="T57" fmla="*/ 0 h 2"/>
              <a:gd name="T58" fmla="*/ 0 w 2"/>
              <a:gd name="T59" fmla="*/ 0 h 2"/>
              <a:gd name="T60" fmla="*/ 0 w 2"/>
              <a:gd name="T61" fmla="*/ 2147483647 h 2"/>
              <a:gd name="T62" fmla="*/ 0 w 2"/>
              <a:gd name="T63" fmla="*/ 2147483647 h 2"/>
              <a:gd name="T64" fmla="*/ 2147483647 w 2"/>
              <a:gd name="T65" fmla="*/ 2147483647 h 2"/>
              <a:gd name="T66" fmla="*/ 2147483647 w 2"/>
              <a:gd name="T67" fmla="*/ 2147483647 h 2"/>
              <a:gd name="T68" fmla="*/ 0 w 2"/>
              <a:gd name="T69" fmla="*/ 2147483647 h 2"/>
              <a:gd name="T70" fmla="*/ 0 w 2"/>
              <a:gd name="T71" fmla="*/ 2147483647 h 2"/>
              <a:gd name="T72" fmla="*/ 0 w 2"/>
              <a:gd name="T73" fmla="*/ 2147483647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4" name="Rectangle 1335">
            <a:extLst>
              <a:ext uri="{FF2B5EF4-FFF2-40B4-BE49-F238E27FC236}">
                <a16:creationId xmlns:a16="http://schemas.microsoft.com/office/drawing/2014/main" id="{6B4AA93B-16D9-40F9-AD0D-C23EC919C542}"/>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5" name="Rectangle 1336">
            <a:extLst>
              <a:ext uri="{FF2B5EF4-FFF2-40B4-BE49-F238E27FC236}">
                <a16:creationId xmlns:a16="http://schemas.microsoft.com/office/drawing/2014/main" id="{E04ADA43-726B-441B-8622-42C352ABE7F1}"/>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6" name="Rectangle 1337">
            <a:extLst>
              <a:ext uri="{FF2B5EF4-FFF2-40B4-BE49-F238E27FC236}">
                <a16:creationId xmlns:a16="http://schemas.microsoft.com/office/drawing/2014/main" id="{DF9CAFD2-4DE5-4AB9-847B-6C9A0EEBD0F9}"/>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7" name="Rectangle 1340">
            <a:extLst>
              <a:ext uri="{FF2B5EF4-FFF2-40B4-BE49-F238E27FC236}">
                <a16:creationId xmlns:a16="http://schemas.microsoft.com/office/drawing/2014/main" id="{3E50EDD1-9DB2-42B0-B083-BF79DAECAEC7}"/>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8" name="Rectangle 1341">
            <a:extLst>
              <a:ext uri="{FF2B5EF4-FFF2-40B4-BE49-F238E27FC236}">
                <a16:creationId xmlns:a16="http://schemas.microsoft.com/office/drawing/2014/main" id="{6908A5F3-B56D-4D95-BDCB-BB2E9F24B94F}"/>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9" name="Rectangle 1342">
            <a:extLst>
              <a:ext uri="{FF2B5EF4-FFF2-40B4-BE49-F238E27FC236}">
                <a16:creationId xmlns:a16="http://schemas.microsoft.com/office/drawing/2014/main" id="{64AF9B40-55ED-4E4B-8AEE-A53DD6C420B1}"/>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0" name="Rectangle 1343">
            <a:extLst>
              <a:ext uri="{FF2B5EF4-FFF2-40B4-BE49-F238E27FC236}">
                <a16:creationId xmlns:a16="http://schemas.microsoft.com/office/drawing/2014/main" id="{637DA04C-AABD-4B01-A4F2-F4CACC7AC28D}"/>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1" name="Rectangle 1344">
            <a:extLst>
              <a:ext uri="{FF2B5EF4-FFF2-40B4-BE49-F238E27FC236}">
                <a16:creationId xmlns:a16="http://schemas.microsoft.com/office/drawing/2014/main" id="{893DCFFB-A949-49D5-8486-AA725138F222}"/>
              </a:ext>
            </a:extLst>
          </p:cNvPr>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pic>
        <p:nvPicPr>
          <p:cNvPr id="62" name="Picture 62">
            <a:extLst>
              <a:ext uri="{FF2B5EF4-FFF2-40B4-BE49-F238E27FC236}">
                <a16:creationId xmlns:a16="http://schemas.microsoft.com/office/drawing/2014/main" id="{0A53D1D7-F86F-4FA9-888A-80131A692B7A}"/>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76250" y="4687888"/>
            <a:ext cx="4883150" cy="9572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3" name="Rectangle 62">
            <a:extLst>
              <a:ext uri="{FF2B5EF4-FFF2-40B4-BE49-F238E27FC236}">
                <a16:creationId xmlns:a16="http://schemas.microsoft.com/office/drawing/2014/main" id="{B38FC51A-F6D2-466A-9780-22848403C6C8}"/>
              </a:ext>
            </a:extLst>
          </p:cNvPr>
          <p:cNvSpPr>
            <a:spLocks noChangeArrowheads="1"/>
          </p:cNvSpPr>
          <p:nvPr/>
        </p:nvSpPr>
        <p:spPr bwMode="auto">
          <a:xfrm>
            <a:off x="0" y="4302125"/>
            <a:ext cx="9144000" cy="176213"/>
          </a:xfrm>
          <a:prstGeom prst="rect">
            <a:avLst/>
          </a:pr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solidFill>
                <a:schemeClr val="bg1"/>
              </a:solidFill>
              <a:cs typeface="+mn-cs"/>
            </a:endParaRPr>
          </a:p>
        </p:txBody>
      </p:sp>
      <p:sp>
        <p:nvSpPr>
          <p:cNvPr id="330" name="Title 329"/>
          <p:cNvSpPr>
            <a:spLocks noGrp="1"/>
          </p:cNvSpPr>
          <p:nvPr>
            <p:ph type="title"/>
          </p:nvPr>
        </p:nvSpPr>
        <p:spPr>
          <a:xfrm>
            <a:off x="1396005" y="1189789"/>
            <a:ext cx="7039470" cy="1822161"/>
          </a:xfrm>
        </p:spPr>
        <p:txBody>
          <a:bodyPr anchor="b"/>
          <a:lstStyle>
            <a:lvl1pPr>
              <a:lnSpc>
                <a:spcPct val="100000"/>
              </a:lnSpc>
              <a:spcBef>
                <a:spcPts val="0"/>
              </a:spcBef>
              <a:defRPr sz="3600" b="1" baseline="0">
                <a:solidFill>
                  <a:srgbClr val="021F43"/>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1408676" y="3000005"/>
            <a:ext cx="7026799" cy="1211048"/>
          </a:xfrm>
        </p:spPr>
        <p:txBody>
          <a:bodyPr>
            <a:normAutofit/>
          </a:bodyPr>
          <a:lstStyle>
            <a:lvl1pPr>
              <a:lnSpc>
                <a:spcPct val="100000"/>
              </a:lnSpc>
              <a:spcBef>
                <a:spcPts val="0"/>
              </a:spcBef>
              <a:defRPr sz="2400" b="0" i="0" cap="all" baseline="0">
                <a:solidFill>
                  <a:srgbClr val="021F43"/>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69" name="Text Placeholder 331"/>
          <p:cNvSpPr>
            <a:spLocks noGrp="1"/>
          </p:cNvSpPr>
          <p:nvPr>
            <p:ph type="body" sz="quarter" idx="14"/>
          </p:nvPr>
        </p:nvSpPr>
        <p:spPr>
          <a:xfrm>
            <a:off x="5469467" y="4910668"/>
            <a:ext cx="2966008" cy="1012638"/>
          </a:xfrm>
        </p:spPr>
        <p:txBody>
          <a:bodyPr anchor="b"/>
          <a:lstStyle>
            <a:lvl1pPr algn="r">
              <a:lnSpc>
                <a:spcPct val="100000"/>
              </a:lnSpc>
              <a:defRPr sz="1500" b="0" i="0" baseline="0">
                <a:solidFill>
                  <a:schemeClr val="tx1"/>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64" name="Rectangle 1028">
            <a:extLst>
              <a:ext uri="{FF2B5EF4-FFF2-40B4-BE49-F238E27FC236}">
                <a16:creationId xmlns:a16="http://schemas.microsoft.com/office/drawing/2014/main" id="{B648A6EB-1D36-4BB3-BB58-A4D67673C249}"/>
              </a:ext>
            </a:extLst>
          </p:cNvPr>
          <p:cNvSpPr>
            <a:spLocks noGrp="1" noChangeArrowheads="1"/>
          </p:cNvSpPr>
          <p:nvPr>
            <p:ph type="dt" sz="half" idx="15"/>
          </p:nvPr>
        </p:nvSpPr>
        <p:spPr>
          <a:xfrm>
            <a:off x="5716588" y="5975350"/>
            <a:ext cx="2719387" cy="306388"/>
          </a:xfrm>
        </p:spPr>
        <p:txBody>
          <a:bodyPr rIns="0"/>
          <a:lstStyle>
            <a:lvl1pPr algn="r">
              <a:defRPr b="0" i="0">
                <a:solidFill>
                  <a:schemeClr val="tx1"/>
                </a:solidFill>
                <a:latin typeface="Arial"/>
                <a:cs typeface="Arial"/>
              </a:defRPr>
            </a:lvl1pPr>
          </a:lstStyle>
          <a:p>
            <a:pPr>
              <a:defRPr/>
            </a:pPr>
            <a:fld id="{DF9BB8F8-6494-40FB-887C-BB9D3E265FCE}" type="datetime4">
              <a:rPr lang="en-US"/>
              <a:pPr>
                <a:defRPr/>
              </a:pPr>
              <a:t>December 7, 2023</a:t>
            </a:fld>
            <a:endParaRPr lang="en-US" dirty="0"/>
          </a:p>
        </p:txBody>
      </p:sp>
    </p:spTree>
    <p:extLst>
      <p:ext uri="{BB962C8B-B14F-4D97-AF65-F5344CB8AC3E}">
        <p14:creationId xmlns:p14="http://schemas.microsoft.com/office/powerpoint/2010/main" val="19566850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Four Char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4" y="307475"/>
            <a:ext cx="8410104" cy="708526"/>
          </a:xfrm>
        </p:spPr>
        <p:txBody>
          <a:bodyPr/>
          <a:lstStyle>
            <a:lvl1pPr>
              <a:defRPr sz="2200" b="0" i="0" cap="none" baseline="0">
                <a:solidFill>
                  <a:srgbClr val="139AF0"/>
                </a:solidFill>
                <a:latin typeface="+mj-lt"/>
                <a:cs typeface="Andes ExtraLight"/>
              </a:defRPr>
            </a:lvl1pPr>
          </a:lstStyle>
          <a:p>
            <a:r>
              <a:rPr lang="en-US"/>
              <a:t>Click to edit Master title style</a:t>
            </a:r>
            <a:endParaRPr lang="en-US" dirty="0"/>
          </a:p>
        </p:txBody>
      </p:sp>
      <p:sp>
        <p:nvSpPr>
          <p:cNvPr id="13" name="Chart Placeholder 4"/>
          <p:cNvSpPr>
            <a:spLocks noGrp="1"/>
          </p:cNvSpPr>
          <p:nvPr>
            <p:ph type="chart" sz="quarter" idx="19"/>
          </p:nvPr>
        </p:nvSpPr>
        <p:spPr>
          <a:xfrm>
            <a:off x="4607983" y="1147233"/>
            <a:ext cx="4159249" cy="2461684"/>
          </a:xfrm>
        </p:spPr>
        <p:txBody>
          <a:bodyPr/>
          <a:lstStyle/>
          <a:p>
            <a:pPr lvl="0"/>
            <a:endParaRPr lang="en-US" noProof="0" dirty="0"/>
          </a:p>
        </p:txBody>
      </p:sp>
      <p:sp>
        <p:nvSpPr>
          <p:cNvPr id="8" name="Chart Placeholder 4"/>
          <p:cNvSpPr>
            <a:spLocks noGrp="1"/>
          </p:cNvSpPr>
          <p:nvPr>
            <p:ph type="chart" sz="quarter" idx="20"/>
          </p:nvPr>
        </p:nvSpPr>
        <p:spPr>
          <a:xfrm>
            <a:off x="4612216" y="3723217"/>
            <a:ext cx="4159249" cy="2461684"/>
          </a:xfrm>
        </p:spPr>
        <p:txBody>
          <a:bodyPr/>
          <a:lstStyle/>
          <a:p>
            <a:pPr lvl="0"/>
            <a:endParaRPr lang="en-US" noProof="0" dirty="0"/>
          </a:p>
        </p:txBody>
      </p:sp>
      <p:sp>
        <p:nvSpPr>
          <p:cNvPr id="9" name="Chart Placeholder 4"/>
          <p:cNvSpPr>
            <a:spLocks noGrp="1"/>
          </p:cNvSpPr>
          <p:nvPr>
            <p:ph type="chart" sz="quarter" idx="21"/>
          </p:nvPr>
        </p:nvSpPr>
        <p:spPr>
          <a:xfrm>
            <a:off x="347133" y="1140883"/>
            <a:ext cx="4159249" cy="2461684"/>
          </a:xfrm>
        </p:spPr>
        <p:txBody>
          <a:bodyPr/>
          <a:lstStyle/>
          <a:p>
            <a:pPr lvl="0"/>
            <a:endParaRPr lang="en-US" noProof="0" dirty="0"/>
          </a:p>
        </p:txBody>
      </p:sp>
      <p:sp>
        <p:nvSpPr>
          <p:cNvPr id="14" name="Chart Placeholder 4"/>
          <p:cNvSpPr>
            <a:spLocks noGrp="1"/>
          </p:cNvSpPr>
          <p:nvPr>
            <p:ph type="chart" sz="quarter" idx="22"/>
          </p:nvPr>
        </p:nvSpPr>
        <p:spPr>
          <a:xfrm>
            <a:off x="351366" y="3716867"/>
            <a:ext cx="4159249" cy="2461684"/>
          </a:xfrm>
        </p:spPr>
        <p:txBody>
          <a:bodyPr/>
          <a:lstStyle/>
          <a:p>
            <a:pPr lvl="0"/>
            <a:endParaRPr lang="en-US" noProof="0" dirty="0"/>
          </a:p>
        </p:txBody>
      </p:sp>
      <p:sp>
        <p:nvSpPr>
          <p:cNvPr id="7" name="Rectangle 6">
            <a:extLst>
              <a:ext uri="{FF2B5EF4-FFF2-40B4-BE49-F238E27FC236}">
                <a16:creationId xmlns:a16="http://schemas.microsoft.com/office/drawing/2014/main" id="{A3A18A2A-CBE0-4CB9-A202-4ECE9E3CB34D}"/>
              </a:ext>
            </a:extLst>
          </p:cNvPr>
          <p:cNvSpPr>
            <a:spLocks noGrp="1" noChangeArrowheads="1"/>
          </p:cNvSpPr>
          <p:nvPr>
            <p:ph type="sldNum" sz="quarter" idx="23"/>
          </p:nvPr>
        </p:nvSpPr>
        <p:spPr>
          <a:ln/>
        </p:spPr>
        <p:txBody>
          <a:bodyPr/>
          <a:lstStyle>
            <a:lvl1pPr>
              <a:defRPr/>
            </a:lvl1pPr>
          </a:lstStyle>
          <a:p>
            <a:fld id="{B0D40135-7061-448D-BB8F-72564AF1B98C}" type="slidenum">
              <a:rPr lang="en-US" altLang="en-US"/>
              <a:pPr/>
              <a:t>‹#›</a:t>
            </a:fld>
            <a:endParaRPr lang="en-US" altLang="en-US"/>
          </a:p>
        </p:txBody>
      </p:sp>
      <p:sp>
        <p:nvSpPr>
          <p:cNvPr id="10" name="Footer Placeholder 2">
            <a:extLst>
              <a:ext uri="{FF2B5EF4-FFF2-40B4-BE49-F238E27FC236}">
                <a16:creationId xmlns:a16="http://schemas.microsoft.com/office/drawing/2014/main" id="{D5E4798E-E41E-43C1-8BB4-641A05C663FF}"/>
              </a:ext>
            </a:extLst>
          </p:cNvPr>
          <p:cNvSpPr>
            <a:spLocks noGrp="1"/>
          </p:cNvSpPr>
          <p:nvPr>
            <p:ph type="ftr" sz="quarter" idx="24"/>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393599445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ue Geometric Divider">
    <p:spTree>
      <p:nvGrpSpPr>
        <p:cNvPr id="1" name=""/>
        <p:cNvGrpSpPr/>
        <p:nvPr/>
      </p:nvGrpSpPr>
      <p:grpSpPr>
        <a:xfrm>
          <a:off x="0" y="0"/>
          <a:ext cx="0" cy="0"/>
          <a:chOff x="0" y="0"/>
          <a:chExt cx="0" cy="0"/>
        </a:xfrm>
      </p:grpSpPr>
      <p:sp>
        <p:nvSpPr>
          <p:cNvPr id="4" name="Line 1086">
            <a:extLst>
              <a:ext uri="{FF2B5EF4-FFF2-40B4-BE49-F238E27FC236}">
                <a16:creationId xmlns:a16="http://schemas.microsoft.com/office/drawing/2014/main" id="{601A8646-DC25-4A71-BA7E-65CBF7D2F25E}"/>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 name="Line 1087">
            <a:extLst>
              <a:ext uri="{FF2B5EF4-FFF2-40B4-BE49-F238E27FC236}">
                <a16:creationId xmlns:a16="http://schemas.microsoft.com/office/drawing/2014/main" id="{1DE23B28-223E-4331-8910-F779E5E6DD79}"/>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Rectangle 1088">
            <a:extLst>
              <a:ext uri="{FF2B5EF4-FFF2-40B4-BE49-F238E27FC236}">
                <a16:creationId xmlns:a16="http://schemas.microsoft.com/office/drawing/2014/main" id="{B72B80A9-6136-4D04-B542-7CAB9C2631CF}"/>
              </a:ext>
            </a:extLst>
          </p:cNvPr>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7" name="Rectangle 1089">
            <a:extLst>
              <a:ext uri="{FF2B5EF4-FFF2-40B4-BE49-F238E27FC236}">
                <a16:creationId xmlns:a16="http://schemas.microsoft.com/office/drawing/2014/main" id="{87212DEC-CABD-4D07-A860-AE26F05F267A}"/>
              </a:ext>
            </a:extLst>
          </p:cNvPr>
          <p:cNvSpPr>
            <a:spLocks noChangeArrowheads="1"/>
          </p:cNvSpPr>
          <p:nvPr/>
        </p:nvSpPr>
        <p:spPr bwMode="auto">
          <a:xfrm>
            <a:off x="484188" y="617538"/>
            <a:ext cx="1587" cy="1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8" name="Freeform 1098">
            <a:extLst>
              <a:ext uri="{FF2B5EF4-FFF2-40B4-BE49-F238E27FC236}">
                <a16:creationId xmlns:a16="http://schemas.microsoft.com/office/drawing/2014/main" id="{1E171F3F-25BF-4266-A422-4B9E3B2E9971}"/>
              </a:ext>
            </a:extLst>
          </p:cNvPr>
          <p:cNvSpPr>
            <a:spLocks/>
          </p:cNvSpPr>
          <p:nvPr/>
        </p:nvSpPr>
        <p:spPr bwMode="auto">
          <a:xfrm>
            <a:off x="487363" y="617538"/>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147483647 w 2"/>
              <a:gd name="T35" fmla="*/ 0 h 1587"/>
              <a:gd name="T36" fmla="*/ 2147483647 w 2"/>
              <a:gd name="T37" fmla="*/ 0 h 1587"/>
              <a:gd name="T38" fmla="*/ 2147483647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9" name="Freeform 1115">
            <a:extLst>
              <a:ext uri="{FF2B5EF4-FFF2-40B4-BE49-F238E27FC236}">
                <a16:creationId xmlns:a16="http://schemas.microsoft.com/office/drawing/2014/main" id="{76136B2E-A4B4-4ADC-B508-40C41EA82CF7}"/>
              </a:ext>
            </a:extLst>
          </p:cNvPr>
          <p:cNvSpPr>
            <a:spLocks/>
          </p:cNvSpPr>
          <p:nvPr/>
        </p:nvSpPr>
        <p:spPr bwMode="auto">
          <a:xfrm>
            <a:off x="458788" y="473075"/>
            <a:ext cx="3175" cy="3175"/>
          </a:xfrm>
          <a:custGeom>
            <a:avLst/>
            <a:gdLst>
              <a:gd name="T0" fmla="*/ 0 w 2"/>
              <a:gd name="T1" fmla="*/ 2147483647 h 2"/>
              <a:gd name="T2" fmla="*/ 0 w 2"/>
              <a:gd name="T3" fmla="*/ 2147483647 h 2"/>
              <a:gd name="T4" fmla="*/ 0 w 2"/>
              <a:gd name="T5" fmla="*/ 2147483647 h 2"/>
              <a:gd name="T6" fmla="*/ 0 w 2"/>
              <a:gd name="T7" fmla="*/ 2147483647 h 2"/>
              <a:gd name="T8" fmla="*/ 0 w 2"/>
              <a:gd name="T9" fmla="*/ 2147483647 h 2"/>
              <a:gd name="T10" fmla="*/ 0 w 2"/>
              <a:gd name="T11" fmla="*/ 2147483647 h 2"/>
              <a:gd name="T12" fmla="*/ 2147483647 w 2"/>
              <a:gd name="T13" fmla="*/ 2147483647 h 2"/>
              <a:gd name="T14" fmla="*/ 2147483647 w 2"/>
              <a:gd name="T15" fmla="*/ 2147483647 h 2"/>
              <a:gd name="T16" fmla="*/ 2147483647 w 2"/>
              <a:gd name="T17" fmla="*/ 0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2147483647 w 2"/>
              <a:gd name="T29" fmla="*/ 2147483647 h 2"/>
              <a:gd name="T30" fmla="*/ 2147483647 w 2"/>
              <a:gd name="T31" fmla="*/ 2147483647 h 2"/>
              <a:gd name="T32" fmla="*/ 2147483647 w 2"/>
              <a:gd name="T33" fmla="*/ 2147483647 h 2"/>
              <a:gd name="T34" fmla="*/ 2147483647 w 2"/>
              <a:gd name="T35" fmla="*/ 2147483647 h 2"/>
              <a:gd name="T36" fmla="*/ 2147483647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2147483647 w 2"/>
              <a:gd name="T55" fmla="*/ 2147483647 h 2"/>
              <a:gd name="T56" fmla="*/ 0 w 2"/>
              <a:gd name="T57" fmla="*/ 2147483647 h 2"/>
              <a:gd name="T58" fmla="*/ 2147483647 w 2"/>
              <a:gd name="T59" fmla="*/ 2147483647 h 2"/>
              <a:gd name="T60" fmla="*/ 2147483647 w 2"/>
              <a:gd name="T61" fmla="*/ 2147483647 h 2"/>
              <a:gd name="T62" fmla="*/ 2147483647 w 2"/>
              <a:gd name="T63" fmla="*/ 2147483647 h 2"/>
              <a:gd name="T64" fmla="*/ 0 w 2"/>
              <a:gd name="T65" fmla="*/ 2147483647 h 2"/>
              <a:gd name="T66" fmla="*/ 0 w 2"/>
              <a:gd name="T67" fmla="*/ 2147483647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1120">
            <a:extLst>
              <a:ext uri="{FF2B5EF4-FFF2-40B4-BE49-F238E27FC236}">
                <a16:creationId xmlns:a16="http://schemas.microsoft.com/office/drawing/2014/main" id="{083FA052-9051-48DC-B078-F3431A1B64E3}"/>
              </a:ext>
            </a:extLst>
          </p:cNvPr>
          <p:cNvSpPr>
            <a:spLocks/>
          </p:cNvSpPr>
          <p:nvPr/>
        </p:nvSpPr>
        <p:spPr bwMode="auto">
          <a:xfrm>
            <a:off x="458788" y="463550"/>
            <a:ext cx="3175" cy="3175"/>
          </a:xfrm>
          <a:custGeom>
            <a:avLst/>
            <a:gdLst>
              <a:gd name="T0" fmla="*/ 0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2147483647 w 2"/>
              <a:gd name="T15" fmla="*/ 0 h 2"/>
              <a:gd name="T16" fmla="*/ 0 w 2"/>
              <a:gd name="T17" fmla="*/ 0 h 2"/>
              <a:gd name="T18" fmla="*/ 0 w 2"/>
              <a:gd name="T19" fmla="*/ 2147483647 h 2"/>
              <a:gd name="T20" fmla="*/ 0 w 2"/>
              <a:gd name="T21" fmla="*/ 2147483647 h 2"/>
              <a:gd name="T22" fmla="*/ 2147483647 w 2"/>
              <a:gd name="T23" fmla="*/ 0 h 2"/>
              <a:gd name="T24" fmla="*/ 2147483647 w 2"/>
              <a:gd name="T25" fmla="*/ 0 h 2"/>
              <a:gd name="T26" fmla="*/ 2147483647 w 2"/>
              <a:gd name="T27" fmla="*/ 0 h 2"/>
              <a:gd name="T28" fmla="*/ 2147483647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2147483647 w 2"/>
              <a:gd name="T47" fmla="*/ 2147483647 h 2"/>
              <a:gd name="T48" fmla="*/ 0 w 2"/>
              <a:gd name="T49" fmla="*/ 2147483647 h 2"/>
              <a:gd name="T50" fmla="*/ 0 w 2"/>
              <a:gd name="T51" fmla="*/ 2147483647 h 2"/>
              <a:gd name="T52" fmla="*/ 2147483647 w 2"/>
              <a:gd name="T53" fmla="*/ 2147483647 h 2"/>
              <a:gd name="T54" fmla="*/ 2147483647 w 2"/>
              <a:gd name="T55" fmla="*/ 2147483647 h 2"/>
              <a:gd name="T56" fmla="*/ 2147483647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134">
            <a:extLst>
              <a:ext uri="{FF2B5EF4-FFF2-40B4-BE49-F238E27FC236}">
                <a16:creationId xmlns:a16="http://schemas.microsoft.com/office/drawing/2014/main" id="{3F1E36B7-00DC-4FF8-9F3B-05FBC542887B}"/>
              </a:ext>
            </a:extLst>
          </p:cNvPr>
          <p:cNvSpPr>
            <a:spLocks/>
          </p:cNvSpPr>
          <p:nvPr/>
        </p:nvSpPr>
        <p:spPr bwMode="auto">
          <a:xfrm>
            <a:off x="703263" y="514350"/>
            <a:ext cx="3175" cy="6350"/>
          </a:xfrm>
          <a:custGeom>
            <a:avLst/>
            <a:gdLst>
              <a:gd name="T0" fmla="*/ 2147483647 w 2"/>
              <a:gd name="T1" fmla="*/ 2147483647 h 4"/>
              <a:gd name="T2" fmla="*/ 2147483647 w 2"/>
              <a:gd name="T3" fmla="*/ 2147483647 h 4"/>
              <a:gd name="T4" fmla="*/ 2147483647 w 2"/>
              <a:gd name="T5" fmla="*/ 2147483647 h 4"/>
              <a:gd name="T6" fmla="*/ 2147483647 w 2"/>
              <a:gd name="T7" fmla="*/ 2147483647 h 4"/>
              <a:gd name="T8" fmla="*/ 2147483647 w 2"/>
              <a:gd name="T9" fmla="*/ 0 h 4"/>
              <a:gd name="T10" fmla="*/ 2147483647 w 2"/>
              <a:gd name="T11" fmla="*/ 0 h 4"/>
              <a:gd name="T12" fmla="*/ 2147483647 w 2"/>
              <a:gd name="T13" fmla="*/ 0 h 4"/>
              <a:gd name="T14" fmla="*/ 0 w 2"/>
              <a:gd name="T15" fmla="*/ 2147483647 h 4"/>
              <a:gd name="T16" fmla="*/ 2147483647 w 2"/>
              <a:gd name="T17" fmla="*/ 2147483647 h 4"/>
              <a:gd name="T18" fmla="*/ 2147483647 w 2"/>
              <a:gd name="T19" fmla="*/ 2147483647 h 4"/>
              <a:gd name="T20" fmla="*/ 2147483647 w 2"/>
              <a:gd name="T21" fmla="*/ 2147483647 h 4"/>
              <a:gd name="T22" fmla="*/ 2147483647 w 2"/>
              <a:gd name="T23" fmla="*/ 0 h 4"/>
              <a:gd name="T24" fmla="*/ 2147483647 w 2"/>
              <a:gd name="T25" fmla="*/ 2147483647 h 4"/>
              <a:gd name="T26" fmla="*/ 2147483647 w 2"/>
              <a:gd name="T27" fmla="*/ 2147483647 h 4"/>
              <a:gd name="T28" fmla="*/ 2147483647 w 2"/>
              <a:gd name="T29" fmla="*/ 2147483647 h 4"/>
              <a:gd name="T30" fmla="*/ 2147483647 w 2"/>
              <a:gd name="T31" fmla="*/ 2147483647 h 4"/>
              <a:gd name="T32" fmla="*/ 2147483647 w 2"/>
              <a:gd name="T33" fmla="*/ 2147483647 h 4"/>
              <a:gd name="T34" fmla="*/ 2147483647 w 2"/>
              <a:gd name="T35" fmla="*/ 2147483647 h 4"/>
              <a:gd name="T36" fmla="*/ 2147483647 w 2"/>
              <a:gd name="T37" fmla="*/ 2147483647 h 4"/>
              <a:gd name="T38" fmla="*/ 2147483647 w 2"/>
              <a:gd name="T39" fmla="*/ 2147483647 h 4"/>
              <a:gd name="T40" fmla="*/ 2147483647 w 2"/>
              <a:gd name="T41" fmla="*/ 2147483647 h 4"/>
              <a:gd name="T42" fmla="*/ 2147483647 w 2"/>
              <a:gd name="T43" fmla="*/ 2147483647 h 4"/>
              <a:gd name="T44" fmla="*/ 2147483647 w 2"/>
              <a:gd name="T45" fmla="*/ 2147483647 h 4"/>
              <a:gd name="T46" fmla="*/ 2147483647 w 2"/>
              <a:gd name="T47" fmla="*/ 2147483647 h 4"/>
              <a:gd name="T48" fmla="*/ 2147483647 w 2"/>
              <a:gd name="T49" fmla="*/ 2147483647 h 4"/>
              <a:gd name="T50" fmla="*/ 2147483647 w 2"/>
              <a:gd name="T51" fmla="*/ 2147483647 h 4"/>
              <a:gd name="T52" fmla="*/ 0 w 2"/>
              <a:gd name="T53" fmla="*/ 2147483647 h 4"/>
              <a:gd name="T54" fmla="*/ 2147483647 w 2"/>
              <a:gd name="T55" fmla="*/ 2147483647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41">
            <a:extLst>
              <a:ext uri="{FF2B5EF4-FFF2-40B4-BE49-F238E27FC236}">
                <a16:creationId xmlns:a16="http://schemas.microsoft.com/office/drawing/2014/main" id="{FD12AF92-D929-45B7-A90F-BA4FC9D5B7C7}"/>
              </a:ext>
            </a:extLst>
          </p:cNvPr>
          <p:cNvSpPr>
            <a:spLocks/>
          </p:cNvSpPr>
          <p:nvPr/>
        </p:nvSpPr>
        <p:spPr bwMode="auto">
          <a:xfrm>
            <a:off x="706438" y="479425"/>
            <a:ext cx="1587" cy="6350"/>
          </a:xfrm>
          <a:custGeom>
            <a:avLst/>
            <a:gdLst>
              <a:gd name="T0" fmla="*/ 0 w 1587"/>
              <a:gd name="T1" fmla="*/ 2147483647 h 4"/>
              <a:gd name="T2" fmla="*/ 0 w 1587"/>
              <a:gd name="T3" fmla="*/ 2147483647 h 4"/>
              <a:gd name="T4" fmla="*/ 0 w 1587"/>
              <a:gd name="T5" fmla="*/ 0 h 4"/>
              <a:gd name="T6" fmla="*/ 0 w 1587"/>
              <a:gd name="T7" fmla="*/ 0 h 4"/>
              <a:gd name="T8" fmla="*/ 0 w 1587"/>
              <a:gd name="T9" fmla="*/ 2147483647 h 4"/>
              <a:gd name="T10" fmla="*/ 0 w 1587"/>
              <a:gd name="T11" fmla="*/ 2147483647 h 4"/>
              <a:gd name="T12" fmla="*/ 0 w 1587"/>
              <a:gd name="T13" fmla="*/ 2147483647 h 4"/>
              <a:gd name="T14" fmla="*/ 0 w 1587"/>
              <a:gd name="T15" fmla="*/ 2147483647 h 4"/>
              <a:gd name="T16" fmla="*/ 0 w 1587"/>
              <a:gd name="T17" fmla="*/ 2147483647 h 4"/>
              <a:gd name="T18" fmla="*/ 0 w 1587"/>
              <a:gd name="T19" fmla="*/ 2147483647 h 4"/>
              <a:gd name="T20" fmla="*/ 0 w 1587"/>
              <a:gd name="T21" fmla="*/ 2147483647 h 4"/>
              <a:gd name="T22" fmla="*/ 0 w 1587"/>
              <a:gd name="T23" fmla="*/ 2147483647 h 4"/>
              <a:gd name="T24" fmla="*/ 0 w 1587"/>
              <a:gd name="T25" fmla="*/ 2147483647 h 4"/>
              <a:gd name="T26" fmla="*/ 0 w 1587"/>
              <a:gd name="T27" fmla="*/ 2147483647 h 4"/>
              <a:gd name="T28" fmla="*/ 0 w 1587"/>
              <a:gd name="T29" fmla="*/ 2147483647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148">
            <a:extLst>
              <a:ext uri="{FF2B5EF4-FFF2-40B4-BE49-F238E27FC236}">
                <a16:creationId xmlns:a16="http://schemas.microsoft.com/office/drawing/2014/main" id="{E31F37FF-896C-4467-B358-0A006066E18D}"/>
              </a:ext>
            </a:extLst>
          </p:cNvPr>
          <p:cNvSpPr>
            <a:spLocks/>
          </p:cNvSpPr>
          <p:nvPr/>
        </p:nvSpPr>
        <p:spPr bwMode="auto">
          <a:xfrm>
            <a:off x="693738" y="460375"/>
            <a:ext cx="3175" cy="3175"/>
          </a:xfrm>
          <a:custGeom>
            <a:avLst/>
            <a:gdLst>
              <a:gd name="T0" fmla="*/ 2147483647 w 2"/>
              <a:gd name="T1" fmla="*/ 2147483647 h 2"/>
              <a:gd name="T2" fmla="*/ 2147483647 w 2"/>
              <a:gd name="T3" fmla="*/ 0 h 2"/>
              <a:gd name="T4" fmla="*/ 2147483647 w 2"/>
              <a:gd name="T5" fmla="*/ 0 h 2"/>
              <a:gd name="T6" fmla="*/ 2147483647 w 2"/>
              <a:gd name="T7" fmla="*/ 0 h 2"/>
              <a:gd name="T8" fmla="*/ 2147483647 w 2"/>
              <a:gd name="T9" fmla="*/ 0 h 2"/>
              <a:gd name="T10" fmla="*/ 0 w 2"/>
              <a:gd name="T11" fmla="*/ 0 h 2"/>
              <a:gd name="T12" fmla="*/ 0 w 2"/>
              <a:gd name="T13" fmla="*/ 0 h 2"/>
              <a:gd name="T14" fmla="*/ 0 w 2"/>
              <a:gd name="T15" fmla="*/ 2147483647 h 2"/>
              <a:gd name="T16" fmla="*/ 0 w 2"/>
              <a:gd name="T17" fmla="*/ 2147483647 h 2"/>
              <a:gd name="T18" fmla="*/ 0 w 2"/>
              <a:gd name="T19" fmla="*/ 2147483647 h 2"/>
              <a:gd name="T20" fmla="*/ 2147483647 w 2"/>
              <a:gd name="T21" fmla="*/ 2147483647 h 2"/>
              <a:gd name="T22" fmla="*/ 2147483647 w 2"/>
              <a:gd name="T23" fmla="*/ 2147483647 h 2"/>
              <a:gd name="T24" fmla="*/ 2147483647 w 2"/>
              <a:gd name="T25" fmla="*/ 0 h 2"/>
              <a:gd name="T26" fmla="*/ 2147483647 w 2"/>
              <a:gd name="T27" fmla="*/ 0 h 2"/>
              <a:gd name="T28" fmla="*/ 2147483647 w 2"/>
              <a:gd name="T29" fmla="*/ 0 h 2"/>
              <a:gd name="T30" fmla="*/ 0 w 2"/>
              <a:gd name="T31" fmla="*/ 2147483647 h 2"/>
              <a:gd name="T32" fmla="*/ 2147483647 w 2"/>
              <a:gd name="T33" fmla="*/ 2147483647 h 2"/>
              <a:gd name="T34" fmla="*/ 2147483647 w 2"/>
              <a:gd name="T35" fmla="*/ 0 h 2"/>
              <a:gd name="T36" fmla="*/ 0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2147483647 w 2"/>
              <a:gd name="T59" fmla="*/ 2147483647 h 2"/>
              <a:gd name="T60" fmla="*/ 2147483647 w 2"/>
              <a:gd name="T61" fmla="*/ 2147483647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150">
            <a:extLst>
              <a:ext uri="{FF2B5EF4-FFF2-40B4-BE49-F238E27FC236}">
                <a16:creationId xmlns:a16="http://schemas.microsoft.com/office/drawing/2014/main" id="{1EEA9377-A927-4466-8141-9B644302307D}"/>
              </a:ext>
            </a:extLst>
          </p:cNvPr>
          <p:cNvSpPr>
            <a:spLocks/>
          </p:cNvSpPr>
          <p:nvPr/>
        </p:nvSpPr>
        <p:spPr bwMode="auto">
          <a:xfrm>
            <a:off x="684213" y="447675"/>
            <a:ext cx="1587" cy="3175"/>
          </a:xfrm>
          <a:custGeom>
            <a:avLst/>
            <a:gdLst>
              <a:gd name="T0" fmla="*/ 0 w 1587"/>
              <a:gd name="T1" fmla="*/ 2147483647 h 2"/>
              <a:gd name="T2" fmla="*/ 0 w 1587"/>
              <a:gd name="T3" fmla="*/ 0 h 2"/>
              <a:gd name="T4" fmla="*/ 0 w 1587"/>
              <a:gd name="T5" fmla="*/ 2147483647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5" name="Freeform 1152">
            <a:extLst>
              <a:ext uri="{FF2B5EF4-FFF2-40B4-BE49-F238E27FC236}">
                <a16:creationId xmlns:a16="http://schemas.microsoft.com/office/drawing/2014/main" id="{F4CB9E3A-16C9-4549-ABC9-95B522B76E7D}"/>
              </a:ext>
            </a:extLst>
          </p:cNvPr>
          <p:cNvSpPr>
            <a:spLocks/>
          </p:cNvSpPr>
          <p:nvPr/>
        </p:nvSpPr>
        <p:spPr bwMode="auto">
          <a:xfrm>
            <a:off x="684213" y="447675"/>
            <a:ext cx="3175" cy="3175"/>
          </a:xfrm>
          <a:custGeom>
            <a:avLst/>
            <a:gdLst>
              <a:gd name="T0" fmla="*/ 2147483647 w 2"/>
              <a:gd name="T1" fmla="*/ 0 h 2"/>
              <a:gd name="T2" fmla="*/ 0 w 2"/>
              <a:gd name="T3" fmla="*/ 0 h 2"/>
              <a:gd name="T4" fmla="*/ 0 w 2"/>
              <a:gd name="T5" fmla="*/ 0 h 2"/>
              <a:gd name="T6" fmla="*/ 0 w 2"/>
              <a:gd name="T7" fmla="*/ 0 h 2"/>
              <a:gd name="T8" fmla="*/ 0 w 2"/>
              <a:gd name="T9" fmla="*/ 2147483647 h 2"/>
              <a:gd name="T10" fmla="*/ 2147483647 w 2"/>
              <a:gd name="T11" fmla="*/ 2147483647 h 2"/>
              <a:gd name="T12" fmla="*/ 2147483647 w 2"/>
              <a:gd name="T13" fmla="*/ 0 h 2"/>
              <a:gd name="T14" fmla="*/ 0 w 2"/>
              <a:gd name="T15" fmla="*/ 0 h 2"/>
              <a:gd name="T16" fmla="*/ 0 w 2"/>
              <a:gd name="T17" fmla="*/ 0 h 2"/>
              <a:gd name="T18" fmla="*/ 0 w 2"/>
              <a:gd name="T19" fmla="*/ 0 h 2"/>
              <a:gd name="T20" fmla="*/ 0 w 2"/>
              <a:gd name="T21" fmla="*/ 2147483647 h 2"/>
              <a:gd name="T22" fmla="*/ 2147483647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6" name="Freeform 1154">
            <a:extLst>
              <a:ext uri="{FF2B5EF4-FFF2-40B4-BE49-F238E27FC236}">
                <a16:creationId xmlns:a16="http://schemas.microsoft.com/office/drawing/2014/main" id="{46276870-4287-48D2-8ED5-C42B0C18D3A2}"/>
              </a:ext>
            </a:extLst>
          </p:cNvPr>
          <p:cNvSpPr>
            <a:spLocks/>
          </p:cNvSpPr>
          <p:nvPr/>
        </p:nvSpPr>
        <p:spPr bwMode="auto">
          <a:xfrm>
            <a:off x="665163" y="43497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156">
            <a:extLst>
              <a:ext uri="{FF2B5EF4-FFF2-40B4-BE49-F238E27FC236}">
                <a16:creationId xmlns:a16="http://schemas.microsoft.com/office/drawing/2014/main" id="{00F41C20-B277-423B-9A16-6DBF6DD59777}"/>
              </a:ext>
            </a:extLst>
          </p:cNvPr>
          <p:cNvSpPr>
            <a:spLocks/>
          </p:cNvSpPr>
          <p:nvPr/>
        </p:nvSpPr>
        <p:spPr bwMode="auto">
          <a:xfrm>
            <a:off x="665163" y="431800"/>
            <a:ext cx="3175" cy="3175"/>
          </a:xfrm>
          <a:custGeom>
            <a:avLst/>
            <a:gdLst>
              <a:gd name="T0" fmla="*/ 2147483647 w 2"/>
              <a:gd name="T1" fmla="*/ 2147483647 h 2"/>
              <a:gd name="T2" fmla="*/ 0 w 2"/>
              <a:gd name="T3" fmla="*/ 0 h 2"/>
              <a:gd name="T4" fmla="*/ 0 w 2"/>
              <a:gd name="T5" fmla="*/ 0 h 2"/>
              <a:gd name="T6" fmla="*/ 0 w 2"/>
              <a:gd name="T7" fmla="*/ 2147483647 h 2"/>
              <a:gd name="T8" fmla="*/ 2147483647 w 2"/>
              <a:gd name="T9" fmla="*/ 2147483647 h 2"/>
              <a:gd name="T10" fmla="*/ 2147483647 w 2"/>
              <a:gd name="T11" fmla="*/ 2147483647 h 2"/>
              <a:gd name="T12" fmla="*/ 2147483647 w 2"/>
              <a:gd name="T13" fmla="*/ 2147483647 h 2"/>
              <a:gd name="T14" fmla="*/ 0 w 2"/>
              <a:gd name="T15" fmla="*/ 0 h 2"/>
              <a:gd name="T16" fmla="*/ 0 w 2"/>
              <a:gd name="T17" fmla="*/ 0 h 2"/>
              <a:gd name="T18" fmla="*/ 0 w 2"/>
              <a:gd name="T19" fmla="*/ 2147483647 h 2"/>
              <a:gd name="T20" fmla="*/ 2147483647 w 2"/>
              <a:gd name="T21" fmla="*/ 2147483647 h 2"/>
              <a:gd name="T22" fmla="*/ 2147483647 w 2"/>
              <a:gd name="T23" fmla="*/ 2147483647 h 2"/>
              <a:gd name="T24" fmla="*/ 2147483647 w 2"/>
              <a:gd name="T25" fmla="*/ 2147483647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8" name="Freeform 1163">
            <a:extLst>
              <a:ext uri="{FF2B5EF4-FFF2-40B4-BE49-F238E27FC236}">
                <a16:creationId xmlns:a16="http://schemas.microsoft.com/office/drawing/2014/main" id="{292BD6B5-C56D-4434-9C97-6C750F7F4927}"/>
              </a:ext>
            </a:extLst>
          </p:cNvPr>
          <p:cNvSpPr>
            <a:spLocks/>
          </p:cNvSpPr>
          <p:nvPr/>
        </p:nvSpPr>
        <p:spPr bwMode="auto">
          <a:xfrm>
            <a:off x="611188" y="415925"/>
            <a:ext cx="6350" cy="3175"/>
          </a:xfrm>
          <a:custGeom>
            <a:avLst/>
            <a:gdLst>
              <a:gd name="T0" fmla="*/ 2147483647 w 4"/>
              <a:gd name="T1" fmla="*/ 2147483647 h 2"/>
              <a:gd name="T2" fmla="*/ 2147483647 w 4"/>
              <a:gd name="T3" fmla="*/ 2147483647 h 2"/>
              <a:gd name="T4" fmla="*/ 2147483647 w 4"/>
              <a:gd name="T5" fmla="*/ 2147483647 h 2"/>
              <a:gd name="T6" fmla="*/ 2147483647 w 4"/>
              <a:gd name="T7" fmla="*/ 0 h 2"/>
              <a:gd name="T8" fmla="*/ 2147483647 w 4"/>
              <a:gd name="T9" fmla="*/ 0 h 2"/>
              <a:gd name="T10" fmla="*/ 2147483647 w 4"/>
              <a:gd name="T11" fmla="*/ 0 h 2"/>
              <a:gd name="T12" fmla="*/ 2147483647 w 4"/>
              <a:gd name="T13" fmla="*/ 0 h 2"/>
              <a:gd name="T14" fmla="*/ 0 w 4"/>
              <a:gd name="T15" fmla="*/ 2147483647 h 2"/>
              <a:gd name="T16" fmla="*/ 2147483647 w 4"/>
              <a:gd name="T17" fmla="*/ 2147483647 h 2"/>
              <a:gd name="T18" fmla="*/ 2147483647 w 4"/>
              <a:gd name="T19" fmla="*/ 0 h 2"/>
              <a:gd name="T20" fmla="*/ 2147483647 w 4"/>
              <a:gd name="T21" fmla="*/ 2147483647 h 2"/>
              <a:gd name="T22" fmla="*/ 2147483647 w 4"/>
              <a:gd name="T23" fmla="*/ 0 h 2"/>
              <a:gd name="T24" fmla="*/ 2147483647 w 4"/>
              <a:gd name="T25" fmla="*/ 0 h 2"/>
              <a:gd name="T26" fmla="*/ 2147483647 w 4"/>
              <a:gd name="T27" fmla="*/ 0 h 2"/>
              <a:gd name="T28" fmla="*/ 2147483647 w 4"/>
              <a:gd name="T29" fmla="*/ 0 h 2"/>
              <a:gd name="T30" fmla="*/ 0 w 4"/>
              <a:gd name="T31" fmla="*/ 0 h 2"/>
              <a:gd name="T32" fmla="*/ 2147483647 w 4"/>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9" name="Freeform 1172">
            <a:extLst>
              <a:ext uri="{FF2B5EF4-FFF2-40B4-BE49-F238E27FC236}">
                <a16:creationId xmlns:a16="http://schemas.microsoft.com/office/drawing/2014/main" id="{C84BF3B2-0C2E-4164-A043-ADD929EC4EE9}"/>
              </a:ext>
            </a:extLst>
          </p:cNvPr>
          <p:cNvSpPr>
            <a:spLocks/>
          </p:cNvSpPr>
          <p:nvPr/>
        </p:nvSpPr>
        <p:spPr bwMode="auto">
          <a:xfrm>
            <a:off x="582613" y="476250"/>
            <a:ext cx="3175" cy="3175"/>
          </a:xfrm>
          <a:custGeom>
            <a:avLst/>
            <a:gdLst>
              <a:gd name="T0" fmla="*/ 0 w 2"/>
              <a:gd name="T1" fmla="*/ 2147483647 h 2"/>
              <a:gd name="T2" fmla="*/ 0 w 2"/>
              <a:gd name="T3" fmla="*/ 2147483647 h 2"/>
              <a:gd name="T4" fmla="*/ 2147483647 w 2"/>
              <a:gd name="T5" fmla="*/ 2147483647 h 2"/>
              <a:gd name="T6" fmla="*/ 0 w 2"/>
              <a:gd name="T7" fmla="*/ 0 h 2"/>
              <a:gd name="T8" fmla="*/ 0 w 2"/>
              <a:gd name="T9" fmla="*/ 0 h 2"/>
              <a:gd name="T10" fmla="*/ 0 w 2"/>
              <a:gd name="T11" fmla="*/ 0 h 2"/>
              <a:gd name="T12" fmla="*/ 0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0 w 2"/>
              <a:gd name="T59" fmla="*/ 2147483647 h 2"/>
              <a:gd name="T60" fmla="*/ 0 w 2"/>
              <a:gd name="T61" fmla="*/ 2147483647 h 2"/>
              <a:gd name="T62" fmla="*/ 0 w 2"/>
              <a:gd name="T63" fmla="*/ 2147483647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177">
            <a:extLst>
              <a:ext uri="{FF2B5EF4-FFF2-40B4-BE49-F238E27FC236}">
                <a16:creationId xmlns:a16="http://schemas.microsoft.com/office/drawing/2014/main" id="{94633DF6-9B23-4204-B2C0-5ACB170ACA77}"/>
              </a:ext>
            </a:extLst>
          </p:cNvPr>
          <p:cNvSpPr>
            <a:spLocks/>
          </p:cNvSpPr>
          <p:nvPr/>
        </p:nvSpPr>
        <p:spPr bwMode="auto">
          <a:xfrm>
            <a:off x="557213" y="534988"/>
            <a:ext cx="3175" cy="3175"/>
          </a:xfrm>
          <a:custGeom>
            <a:avLst/>
            <a:gdLst>
              <a:gd name="T0" fmla="*/ 0 w 2"/>
              <a:gd name="T1" fmla="*/ 2147483647 h 2"/>
              <a:gd name="T2" fmla="*/ 2147483647 w 2"/>
              <a:gd name="T3" fmla="*/ 2147483647 h 2"/>
              <a:gd name="T4" fmla="*/ 2147483647 w 2"/>
              <a:gd name="T5" fmla="*/ 2147483647 h 2"/>
              <a:gd name="T6" fmla="*/ 2147483647 w 2"/>
              <a:gd name="T7" fmla="*/ 0 h 2"/>
              <a:gd name="T8" fmla="*/ 2147483647 w 2"/>
              <a:gd name="T9" fmla="*/ 0 h 2"/>
              <a:gd name="T10" fmla="*/ 2147483647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147483647 h 2"/>
              <a:gd name="T40" fmla="*/ 0 w 2"/>
              <a:gd name="T41" fmla="*/ 2147483647 h 2"/>
              <a:gd name="T42" fmla="*/ 2147483647 w 2"/>
              <a:gd name="T43" fmla="*/ 2147483647 h 2"/>
              <a:gd name="T44" fmla="*/ 2147483647 w 2"/>
              <a:gd name="T45" fmla="*/ 0 h 2"/>
              <a:gd name="T46" fmla="*/ 2147483647 w 2"/>
              <a:gd name="T47" fmla="*/ 0 h 2"/>
              <a:gd name="T48" fmla="*/ 2147483647 w 2"/>
              <a:gd name="T49" fmla="*/ 0 h 2"/>
              <a:gd name="T50" fmla="*/ 2147483647 w 2"/>
              <a:gd name="T51" fmla="*/ 0 h 2"/>
              <a:gd name="T52" fmla="*/ 2147483647 w 2"/>
              <a:gd name="T53" fmla="*/ 0 h 2"/>
              <a:gd name="T54" fmla="*/ 2147483647 w 2"/>
              <a:gd name="T55" fmla="*/ 0 h 2"/>
              <a:gd name="T56" fmla="*/ 2147483647 w 2"/>
              <a:gd name="T57" fmla="*/ 0 h 2"/>
              <a:gd name="T58" fmla="*/ 2147483647 w 2"/>
              <a:gd name="T59" fmla="*/ 0 h 2"/>
              <a:gd name="T60" fmla="*/ 2147483647 w 2"/>
              <a:gd name="T61" fmla="*/ 0 h 2"/>
              <a:gd name="T62" fmla="*/ 2147483647 w 2"/>
              <a:gd name="T63" fmla="*/ 0 h 2"/>
              <a:gd name="T64" fmla="*/ 2147483647 w 2"/>
              <a:gd name="T65" fmla="*/ 0 h 2"/>
              <a:gd name="T66" fmla="*/ 2147483647 w 2"/>
              <a:gd name="T67" fmla="*/ 2147483647 h 2"/>
              <a:gd name="T68" fmla="*/ 2147483647 w 2"/>
              <a:gd name="T69" fmla="*/ 0 h 2"/>
              <a:gd name="T70" fmla="*/ 2147483647 w 2"/>
              <a:gd name="T71" fmla="*/ 0 h 2"/>
              <a:gd name="T72" fmla="*/ 0 w 2"/>
              <a:gd name="T73" fmla="*/ 0 h 2"/>
              <a:gd name="T74" fmla="*/ 0 w 2"/>
              <a:gd name="T75" fmla="*/ 0 h 2"/>
              <a:gd name="T76" fmla="*/ 0 w 2"/>
              <a:gd name="T77" fmla="*/ 2147483647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1" name="Freeform 1180">
            <a:extLst>
              <a:ext uri="{FF2B5EF4-FFF2-40B4-BE49-F238E27FC236}">
                <a16:creationId xmlns:a16="http://schemas.microsoft.com/office/drawing/2014/main" id="{1FC762C2-1EBA-4F39-AE75-A9D200401AB7}"/>
              </a:ext>
            </a:extLst>
          </p:cNvPr>
          <p:cNvSpPr>
            <a:spLocks/>
          </p:cNvSpPr>
          <p:nvPr/>
        </p:nvSpPr>
        <p:spPr bwMode="auto">
          <a:xfrm>
            <a:off x="560388" y="530225"/>
            <a:ext cx="3175" cy="4763"/>
          </a:xfrm>
          <a:custGeom>
            <a:avLst/>
            <a:gdLst>
              <a:gd name="T0" fmla="*/ 0 w 2"/>
              <a:gd name="T1" fmla="*/ 2147483647 h 3"/>
              <a:gd name="T2" fmla="*/ 0 w 2"/>
              <a:gd name="T3" fmla="*/ 2147483647 h 3"/>
              <a:gd name="T4" fmla="*/ 2147483647 w 2"/>
              <a:gd name="T5" fmla="*/ 2147483647 h 3"/>
              <a:gd name="T6" fmla="*/ 2147483647 w 2"/>
              <a:gd name="T7" fmla="*/ 2147483647 h 3"/>
              <a:gd name="T8" fmla="*/ 0 w 2"/>
              <a:gd name="T9" fmla="*/ 0 h 3"/>
              <a:gd name="T10" fmla="*/ 0 w 2"/>
              <a:gd name="T11" fmla="*/ 0 h 3"/>
              <a:gd name="T12" fmla="*/ 0 w 2"/>
              <a:gd name="T13" fmla="*/ 0 h 3"/>
              <a:gd name="T14" fmla="*/ 0 w 2"/>
              <a:gd name="T15" fmla="*/ 2147483647 h 3"/>
              <a:gd name="T16" fmla="*/ 0 w 2"/>
              <a:gd name="T17" fmla="*/ 2147483647 h 3"/>
              <a:gd name="T18" fmla="*/ 0 w 2"/>
              <a:gd name="T19" fmla="*/ 2147483647 h 3"/>
              <a:gd name="T20" fmla="*/ 0 w 2"/>
              <a:gd name="T21" fmla="*/ 2147483647 h 3"/>
              <a:gd name="T22" fmla="*/ 0 w 2"/>
              <a:gd name="T23" fmla="*/ 0 h 3"/>
              <a:gd name="T24" fmla="*/ 0 w 2"/>
              <a:gd name="T25" fmla="*/ 2147483647 h 3"/>
              <a:gd name="T26" fmla="*/ 0 w 2"/>
              <a:gd name="T27" fmla="*/ 2147483647 h 3"/>
              <a:gd name="T28" fmla="*/ 0 w 2"/>
              <a:gd name="T29" fmla="*/ 2147483647 h 3"/>
              <a:gd name="T30" fmla="*/ 0 w 2"/>
              <a:gd name="T31" fmla="*/ 2147483647 h 3"/>
              <a:gd name="T32" fmla="*/ 0 w 2"/>
              <a:gd name="T33" fmla="*/ 2147483647 h 3"/>
              <a:gd name="T34" fmla="*/ 0 w 2"/>
              <a:gd name="T35" fmla="*/ 2147483647 h 3"/>
              <a:gd name="T36" fmla="*/ 0 w 2"/>
              <a:gd name="T37" fmla="*/ 2147483647 h 3"/>
              <a:gd name="T38" fmla="*/ 0 w 2"/>
              <a:gd name="T39" fmla="*/ 2147483647 h 3"/>
              <a:gd name="T40" fmla="*/ 0 w 2"/>
              <a:gd name="T41" fmla="*/ 2147483647 h 3"/>
              <a:gd name="T42" fmla="*/ 0 w 2"/>
              <a:gd name="T43" fmla="*/ 2147483647 h 3"/>
              <a:gd name="T44" fmla="*/ 0 w 2"/>
              <a:gd name="T45" fmla="*/ 2147483647 h 3"/>
              <a:gd name="T46" fmla="*/ 0 w 2"/>
              <a:gd name="T47" fmla="*/ 2147483647 h 3"/>
              <a:gd name="T48" fmla="*/ 0 w 2"/>
              <a:gd name="T49" fmla="*/ 2147483647 h 3"/>
              <a:gd name="T50" fmla="*/ 0 w 2"/>
              <a:gd name="T51" fmla="*/ 2147483647 h 3"/>
              <a:gd name="T52" fmla="*/ 0 w 2"/>
              <a:gd name="T53" fmla="*/ 2147483647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2" name="Line 1187">
            <a:extLst>
              <a:ext uri="{FF2B5EF4-FFF2-40B4-BE49-F238E27FC236}">
                <a16:creationId xmlns:a16="http://schemas.microsoft.com/office/drawing/2014/main" id="{AAE44230-D49D-4B5E-8126-78D4E844B23C}"/>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3" name="Line 1188">
            <a:extLst>
              <a:ext uri="{FF2B5EF4-FFF2-40B4-BE49-F238E27FC236}">
                <a16:creationId xmlns:a16="http://schemas.microsoft.com/office/drawing/2014/main" id="{3FF68AE4-84D6-4533-9C1D-B889C6583E00}"/>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4" name="Freeform 1208">
            <a:extLst>
              <a:ext uri="{FF2B5EF4-FFF2-40B4-BE49-F238E27FC236}">
                <a16:creationId xmlns:a16="http://schemas.microsoft.com/office/drawing/2014/main" id="{DAE9E4D0-67C6-4AB2-B573-B5BA88EA23B2}"/>
              </a:ext>
            </a:extLst>
          </p:cNvPr>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5" name="Freeform 1210">
            <a:extLst>
              <a:ext uri="{FF2B5EF4-FFF2-40B4-BE49-F238E27FC236}">
                <a16:creationId xmlns:a16="http://schemas.microsoft.com/office/drawing/2014/main" id="{6B2A70C8-B3C3-4716-97E6-57BCAA697D9E}"/>
              </a:ext>
            </a:extLst>
          </p:cNvPr>
          <p:cNvSpPr>
            <a:spLocks/>
          </p:cNvSpPr>
          <p:nvPr/>
        </p:nvSpPr>
        <p:spPr bwMode="auto">
          <a:xfrm>
            <a:off x="595313" y="557213"/>
            <a:ext cx="3175" cy="3175"/>
          </a:xfrm>
          <a:custGeom>
            <a:avLst/>
            <a:gdLst>
              <a:gd name="T0" fmla="*/ 0 w 2"/>
              <a:gd name="T1" fmla="*/ 2147483647 h 2"/>
              <a:gd name="T2" fmla="*/ 0 w 2"/>
              <a:gd name="T3" fmla="*/ 2147483647 h 2"/>
              <a:gd name="T4" fmla="*/ 2147483647 w 2"/>
              <a:gd name="T5" fmla="*/ 2147483647 h 2"/>
              <a:gd name="T6" fmla="*/ 2147483647 w 2"/>
              <a:gd name="T7" fmla="*/ 0 h 2"/>
              <a:gd name="T8" fmla="*/ 2147483647 w 2"/>
              <a:gd name="T9" fmla="*/ 0 h 2"/>
              <a:gd name="T10" fmla="*/ 0 w 2"/>
              <a:gd name="T11" fmla="*/ 0 h 2"/>
              <a:gd name="T12" fmla="*/ 0 w 2"/>
              <a:gd name="T13" fmla="*/ 0 h 2"/>
              <a:gd name="T14" fmla="*/ 0 w 2"/>
              <a:gd name="T15" fmla="*/ 0 h 2"/>
              <a:gd name="T16" fmla="*/ 0 w 2"/>
              <a:gd name="T17" fmla="*/ 2147483647 h 2"/>
              <a:gd name="T18" fmla="*/ 0 w 2"/>
              <a:gd name="T19" fmla="*/ 2147483647 h 2"/>
              <a:gd name="T20" fmla="*/ 2147483647 w 2"/>
              <a:gd name="T21" fmla="*/ 2147483647 h 2"/>
              <a:gd name="T22" fmla="*/ 2147483647 w 2"/>
              <a:gd name="T23" fmla="*/ 0 h 2"/>
              <a:gd name="T24" fmla="*/ 2147483647 w 2"/>
              <a:gd name="T25" fmla="*/ 0 h 2"/>
              <a:gd name="T26" fmla="*/ 0 w 2"/>
              <a:gd name="T27" fmla="*/ 0 h 2"/>
              <a:gd name="T28" fmla="*/ 0 w 2"/>
              <a:gd name="T29" fmla="*/ 0 h 2"/>
              <a:gd name="T30" fmla="*/ 0 w 2"/>
              <a:gd name="T31" fmla="*/ 0 h 2"/>
              <a:gd name="T32" fmla="*/ 0 w 2"/>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6" name="Freeform 1214">
            <a:extLst>
              <a:ext uri="{FF2B5EF4-FFF2-40B4-BE49-F238E27FC236}">
                <a16:creationId xmlns:a16="http://schemas.microsoft.com/office/drawing/2014/main" id="{1B204435-E9FA-4113-B1CC-E9ACE5985D8A}"/>
              </a:ext>
            </a:extLst>
          </p:cNvPr>
          <p:cNvSpPr>
            <a:spLocks/>
          </p:cNvSpPr>
          <p:nvPr/>
        </p:nvSpPr>
        <p:spPr bwMode="auto">
          <a:xfrm>
            <a:off x="595313" y="557213"/>
            <a:ext cx="3175" cy="3175"/>
          </a:xfrm>
          <a:custGeom>
            <a:avLst/>
            <a:gdLst>
              <a:gd name="T0" fmla="*/ 0 w 2"/>
              <a:gd name="T1" fmla="*/ 2147483647 h 2"/>
              <a:gd name="T2" fmla="*/ 2147483647 w 2"/>
              <a:gd name="T3" fmla="*/ 2147483647 h 2"/>
              <a:gd name="T4" fmla="*/ 0 w 2"/>
              <a:gd name="T5" fmla="*/ 0 h 2"/>
              <a:gd name="T6" fmla="*/ 0 w 2"/>
              <a:gd name="T7" fmla="*/ 2147483647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7" name="Rectangle 1215">
            <a:extLst>
              <a:ext uri="{FF2B5EF4-FFF2-40B4-BE49-F238E27FC236}">
                <a16:creationId xmlns:a16="http://schemas.microsoft.com/office/drawing/2014/main" id="{FEEFA47D-CF05-4D66-8733-4392735FE368}"/>
              </a:ext>
            </a:extLst>
          </p:cNvPr>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28" name="Freeform 1217">
            <a:extLst>
              <a:ext uri="{FF2B5EF4-FFF2-40B4-BE49-F238E27FC236}">
                <a16:creationId xmlns:a16="http://schemas.microsoft.com/office/drawing/2014/main" id="{007B5099-77FE-485C-8EB7-2FF23D985DF9}"/>
              </a:ext>
            </a:extLst>
          </p:cNvPr>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9" name="Freeform 1219">
            <a:extLst>
              <a:ext uri="{FF2B5EF4-FFF2-40B4-BE49-F238E27FC236}">
                <a16:creationId xmlns:a16="http://schemas.microsoft.com/office/drawing/2014/main" id="{F1B9C4B0-2420-4B6A-A75B-6C85055D8156}"/>
              </a:ext>
            </a:extLst>
          </p:cNvPr>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1221">
            <a:extLst>
              <a:ext uri="{FF2B5EF4-FFF2-40B4-BE49-F238E27FC236}">
                <a16:creationId xmlns:a16="http://schemas.microsoft.com/office/drawing/2014/main" id="{E5D66792-19BF-47AB-AE23-96F0F7D68886}"/>
              </a:ext>
            </a:extLst>
          </p:cNvPr>
          <p:cNvSpPr>
            <a:spLocks/>
          </p:cNvSpPr>
          <p:nvPr/>
        </p:nvSpPr>
        <p:spPr bwMode="auto">
          <a:xfrm>
            <a:off x="731838" y="541338"/>
            <a:ext cx="3175" cy="3175"/>
          </a:xfrm>
          <a:custGeom>
            <a:avLst/>
            <a:gdLst>
              <a:gd name="T0" fmla="*/ 2147483647 w 2"/>
              <a:gd name="T1" fmla="*/ 0 h 2"/>
              <a:gd name="T2" fmla="*/ 2147483647 w 2"/>
              <a:gd name="T3" fmla="*/ 0 h 2"/>
              <a:gd name="T4" fmla="*/ 2147483647 w 2"/>
              <a:gd name="T5" fmla="*/ 0 h 2"/>
              <a:gd name="T6" fmla="*/ 0 w 2"/>
              <a:gd name="T7" fmla="*/ 0 h 2"/>
              <a:gd name="T8" fmla="*/ 0 w 2"/>
              <a:gd name="T9" fmla="*/ 0 h 2"/>
              <a:gd name="T10" fmla="*/ 0 w 2"/>
              <a:gd name="T11" fmla="*/ 2147483647 h 2"/>
              <a:gd name="T12" fmla="*/ 2147483647 w 2"/>
              <a:gd name="T13" fmla="*/ 0 h 2"/>
              <a:gd name="T14" fmla="*/ 2147483647 w 2"/>
              <a:gd name="T15" fmla="*/ 0 h 2"/>
              <a:gd name="T16" fmla="*/ 2147483647 w 2"/>
              <a:gd name="T17" fmla="*/ 0 h 2"/>
              <a:gd name="T18" fmla="*/ 0 w 2"/>
              <a:gd name="T19" fmla="*/ 0 h 2"/>
              <a:gd name="T20" fmla="*/ 0 w 2"/>
              <a:gd name="T21" fmla="*/ 0 h 2"/>
              <a:gd name="T22" fmla="*/ 0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1" name="Freeform 1234">
            <a:extLst>
              <a:ext uri="{FF2B5EF4-FFF2-40B4-BE49-F238E27FC236}">
                <a16:creationId xmlns:a16="http://schemas.microsoft.com/office/drawing/2014/main" id="{890C0065-959B-4FB1-9A09-BE9B95921610}"/>
              </a:ext>
            </a:extLst>
          </p:cNvPr>
          <p:cNvSpPr>
            <a:spLocks/>
          </p:cNvSpPr>
          <p:nvPr/>
        </p:nvSpPr>
        <p:spPr bwMode="auto">
          <a:xfrm>
            <a:off x="722313" y="550863"/>
            <a:ext cx="3175" cy="1587"/>
          </a:xfrm>
          <a:custGeom>
            <a:avLst/>
            <a:gdLst>
              <a:gd name="T0" fmla="*/ 0 w 2"/>
              <a:gd name="T1" fmla="*/ 0 h 1587"/>
              <a:gd name="T2" fmla="*/ 0 w 2"/>
              <a:gd name="T3" fmla="*/ 0 h 1587"/>
              <a:gd name="T4" fmla="*/ 2147483647 w 2"/>
              <a:gd name="T5" fmla="*/ 0 h 1587"/>
              <a:gd name="T6" fmla="*/ 2147483647 w 2"/>
              <a:gd name="T7" fmla="*/ 0 h 1587"/>
              <a:gd name="T8" fmla="*/ 2147483647 w 2"/>
              <a:gd name="T9" fmla="*/ 0 h 1587"/>
              <a:gd name="T10" fmla="*/ 2147483647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147483647 w 2"/>
              <a:gd name="T25" fmla="*/ 0 h 1587"/>
              <a:gd name="T26" fmla="*/ 2147483647 w 2"/>
              <a:gd name="T27" fmla="*/ 0 h 1587"/>
              <a:gd name="T28" fmla="*/ 2147483647 w 2"/>
              <a:gd name="T29" fmla="*/ 0 h 1587"/>
              <a:gd name="T30" fmla="*/ 0 w 2"/>
              <a:gd name="T31" fmla="*/ 0 h 1587"/>
              <a:gd name="T32" fmla="*/ 0 w 2"/>
              <a:gd name="T33" fmla="*/ 0 h 1587"/>
              <a:gd name="T34" fmla="*/ 2147483647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2" name="Line 1237">
            <a:extLst>
              <a:ext uri="{FF2B5EF4-FFF2-40B4-BE49-F238E27FC236}">
                <a16:creationId xmlns:a16="http://schemas.microsoft.com/office/drawing/2014/main" id="{D5132DA1-F376-42ED-B2E9-809B98BB7955}"/>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3" name="Line 1238">
            <a:extLst>
              <a:ext uri="{FF2B5EF4-FFF2-40B4-BE49-F238E27FC236}">
                <a16:creationId xmlns:a16="http://schemas.microsoft.com/office/drawing/2014/main" id="{20FA2061-07FC-4751-9E43-C222614E2D08}"/>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4" name="Freeform 1240">
            <a:extLst>
              <a:ext uri="{FF2B5EF4-FFF2-40B4-BE49-F238E27FC236}">
                <a16:creationId xmlns:a16="http://schemas.microsoft.com/office/drawing/2014/main" id="{20E212E9-FB75-4F09-96E5-71D2F5463EF4}"/>
              </a:ext>
            </a:extLst>
          </p:cNvPr>
          <p:cNvSpPr>
            <a:spLocks/>
          </p:cNvSpPr>
          <p:nvPr/>
        </p:nvSpPr>
        <p:spPr bwMode="auto">
          <a:xfrm>
            <a:off x="728663" y="541338"/>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5" name="Freeform 1243">
            <a:extLst>
              <a:ext uri="{FF2B5EF4-FFF2-40B4-BE49-F238E27FC236}">
                <a16:creationId xmlns:a16="http://schemas.microsoft.com/office/drawing/2014/main" id="{031DCA78-A7E2-4590-A74D-DFA0F49BBC36}"/>
              </a:ext>
            </a:extLst>
          </p:cNvPr>
          <p:cNvSpPr>
            <a:spLocks/>
          </p:cNvSpPr>
          <p:nvPr/>
        </p:nvSpPr>
        <p:spPr bwMode="auto">
          <a:xfrm>
            <a:off x="728663" y="538163"/>
            <a:ext cx="3175" cy="3175"/>
          </a:xfrm>
          <a:custGeom>
            <a:avLst/>
            <a:gdLst>
              <a:gd name="T0" fmla="*/ 2147483647 w 2"/>
              <a:gd name="T1" fmla="*/ 2147483647 h 2"/>
              <a:gd name="T2" fmla="*/ 2147483647 w 2"/>
              <a:gd name="T3" fmla="*/ 2147483647 h 2"/>
              <a:gd name="T4" fmla="*/ 2147483647 w 2"/>
              <a:gd name="T5" fmla="*/ 2147483647 h 2"/>
              <a:gd name="T6" fmla="*/ 2147483647 w 2"/>
              <a:gd name="T7" fmla="*/ 2147483647 h 2"/>
              <a:gd name="T8" fmla="*/ 0 w 2"/>
              <a:gd name="T9" fmla="*/ 2147483647 h 2"/>
              <a:gd name="T10" fmla="*/ 0 w 2"/>
              <a:gd name="T11" fmla="*/ 2147483647 h 2"/>
              <a:gd name="T12" fmla="*/ 2147483647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2147483647 w 2"/>
              <a:gd name="T39" fmla="*/ 2147483647 h 2"/>
              <a:gd name="T40" fmla="*/ 2147483647 w 2"/>
              <a:gd name="T41" fmla="*/ 2147483647 h 2"/>
              <a:gd name="T42" fmla="*/ 2147483647 w 2"/>
              <a:gd name="T43" fmla="*/ 2147483647 h 2"/>
              <a:gd name="T44" fmla="*/ 2147483647 w 2"/>
              <a:gd name="T45" fmla="*/ 2147483647 h 2"/>
              <a:gd name="T46" fmla="*/ 2147483647 w 2"/>
              <a:gd name="T47" fmla="*/ 2147483647 h 2"/>
              <a:gd name="T48" fmla="*/ 0 w 2"/>
              <a:gd name="T49" fmla="*/ 0 h 2"/>
              <a:gd name="T50" fmla="*/ 0 w 2"/>
              <a:gd name="T51" fmla="*/ 2147483647 h 2"/>
              <a:gd name="T52" fmla="*/ 0 w 2"/>
              <a:gd name="T53" fmla="*/ 2147483647 h 2"/>
              <a:gd name="T54" fmla="*/ 0 w 2"/>
              <a:gd name="T55" fmla="*/ 2147483647 h 2"/>
              <a:gd name="T56" fmla="*/ 2147483647 w 2"/>
              <a:gd name="T57" fmla="*/ 2147483647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46">
            <a:extLst>
              <a:ext uri="{FF2B5EF4-FFF2-40B4-BE49-F238E27FC236}">
                <a16:creationId xmlns:a16="http://schemas.microsoft.com/office/drawing/2014/main" id="{6F36DF6A-23CC-46FA-A6A7-E3DC605D4075}"/>
              </a:ext>
            </a:extLst>
          </p:cNvPr>
          <p:cNvSpPr>
            <a:spLocks/>
          </p:cNvSpPr>
          <p:nvPr/>
        </p:nvSpPr>
        <p:spPr bwMode="auto">
          <a:xfrm>
            <a:off x="725488" y="547688"/>
            <a:ext cx="3175" cy="3175"/>
          </a:xfrm>
          <a:custGeom>
            <a:avLst/>
            <a:gdLst>
              <a:gd name="T0" fmla="*/ 0 w 2"/>
              <a:gd name="T1" fmla="*/ 2147483647 h 2"/>
              <a:gd name="T2" fmla="*/ 0 w 2"/>
              <a:gd name="T3" fmla="*/ 2147483647 h 2"/>
              <a:gd name="T4" fmla="*/ 2147483647 w 2"/>
              <a:gd name="T5" fmla="*/ 0 h 2"/>
              <a:gd name="T6" fmla="*/ 2147483647 w 2"/>
              <a:gd name="T7" fmla="*/ 0 h 2"/>
              <a:gd name="T8" fmla="*/ 0 w 2"/>
              <a:gd name="T9" fmla="*/ 0 h 2"/>
              <a:gd name="T10" fmla="*/ 0 w 2"/>
              <a:gd name="T11" fmla="*/ 0 h 2"/>
              <a:gd name="T12" fmla="*/ 0 w 2"/>
              <a:gd name="T13" fmla="*/ 2147483647 h 2"/>
              <a:gd name="T14" fmla="*/ 0 w 2"/>
              <a:gd name="T15" fmla="*/ 2147483647 h 2"/>
              <a:gd name="T16" fmla="*/ 2147483647 w 2"/>
              <a:gd name="T17" fmla="*/ 0 h 2"/>
              <a:gd name="T18" fmla="*/ 2147483647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147483647 h 2"/>
              <a:gd name="T48" fmla="*/ 0 w 2"/>
              <a:gd name="T49" fmla="*/ 2147483647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Freeform 1250">
            <a:extLst>
              <a:ext uri="{FF2B5EF4-FFF2-40B4-BE49-F238E27FC236}">
                <a16:creationId xmlns:a16="http://schemas.microsoft.com/office/drawing/2014/main" id="{0F9ACF79-4E0D-47C4-AB9B-5878CCB0C274}"/>
              </a:ext>
            </a:extLst>
          </p:cNvPr>
          <p:cNvSpPr>
            <a:spLocks/>
          </p:cNvSpPr>
          <p:nvPr/>
        </p:nvSpPr>
        <p:spPr bwMode="auto">
          <a:xfrm>
            <a:off x="731838" y="53022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8" name="Freeform 1252">
            <a:extLst>
              <a:ext uri="{FF2B5EF4-FFF2-40B4-BE49-F238E27FC236}">
                <a16:creationId xmlns:a16="http://schemas.microsoft.com/office/drawing/2014/main" id="{0FAFC69B-9AA5-421D-926E-FEA51142E94D}"/>
              </a:ext>
            </a:extLst>
          </p:cNvPr>
          <p:cNvSpPr>
            <a:spLocks/>
          </p:cNvSpPr>
          <p:nvPr/>
        </p:nvSpPr>
        <p:spPr bwMode="auto">
          <a:xfrm>
            <a:off x="731838" y="527050"/>
            <a:ext cx="3175" cy="7938"/>
          </a:xfrm>
          <a:custGeom>
            <a:avLst/>
            <a:gdLst>
              <a:gd name="T0" fmla="*/ 2147483647 w 2"/>
              <a:gd name="T1" fmla="*/ 2147483647 h 5"/>
              <a:gd name="T2" fmla="*/ 2147483647 w 2"/>
              <a:gd name="T3" fmla="*/ 2147483647 h 5"/>
              <a:gd name="T4" fmla="*/ 0 w 2"/>
              <a:gd name="T5" fmla="*/ 0 h 5"/>
              <a:gd name="T6" fmla="*/ 0 w 2"/>
              <a:gd name="T7" fmla="*/ 2147483647 h 5"/>
              <a:gd name="T8" fmla="*/ 0 w 2"/>
              <a:gd name="T9" fmla="*/ 2147483647 h 5"/>
              <a:gd name="T10" fmla="*/ 2147483647 w 2"/>
              <a:gd name="T11" fmla="*/ 2147483647 h 5"/>
              <a:gd name="T12" fmla="*/ 2147483647 w 2"/>
              <a:gd name="T13" fmla="*/ 2147483647 h 5"/>
              <a:gd name="T14" fmla="*/ 2147483647 w 2"/>
              <a:gd name="T15" fmla="*/ 2147483647 h 5"/>
              <a:gd name="T16" fmla="*/ 0 w 2"/>
              <a:gd name="T17" fmla="*/ 0 h 5"/>
              <a:gd name="T18" fmla="*/ 0 w 2"/>
              <a:gd name="T19" fmla="*/ 2147483647 h 5"/>
              <a:gd name="T20" fmla="*/ 0 w 2"/>
              <a:gd name="T21" fmla="*/ 2147483647 h 5"/>
              <a:gd name="T22" fmla="*/ 2147483647 w 2"/>
              <a:gd name="T23" fmla="*/ 2147483647 h 5"/>
              <a:gd name="T24" fmla="*/ 2147483647 w 2"/>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9" name="Freeform 1255">
            <a:extLst>
              <a:ext uri="{FF2B5EF4-FFF2-40B4-BE49-F238E27FC236}">
                <a16:creationId xmlns:a16="http://schemas.microsoft.com/office/drawing/2014/main" id="{3F308A7F-C0A9-4CE1-9A5F-4B10BB1A8516}"/>
              </a:ext>
            </a:extLst>
          </p:cNvPr>
          <p:cNvSpPr>
            <a:spLocks/>
          </p:cNvSpPr>
          <p:nvPr/>
        </p:nvSpPr>
        <p:spPr bwMode="auto">
          <a:xfrm>
            <a:off x="712788" y="550863"/>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2147483647 w 2"/>
              <a:gd name="T9" fmla="*/ 0 h 1587"/>
              <a:gd name="T10" fmla="*/ 0 w 2"/>
              <a:gd name="T11" fmla="*/ 0 h 1587"/>
              <a:gd name="T12" fmla="*/ 0 w 2"/>
              <a:gd name="T13" fmla="*/ 0 h 1587"/>
              <a:gd name="T14" fmla="*/ 0 w 2"/>
              <a:gd name="T15" fmla="*/ 0 h 1587"/>
              <a:gd name="T16" fmla="*/ 0 w 2"/>
              <a:gd name="T17" fmla="*/ 0 h 1587"/>
              <a:gd name="T18" fmla="*/ 2147483647 w 2"/>
              <a:gd name="T19" fmla="*/ 0 h 1587"/>
              <a:gd name="T20" fmla="*/ 2147483647 w 2"/>
              <a:gd name="T21" fmla="*/ 0 h 1587"/>
              <a:gd name="T22" fmla="*/ 2147483647 w 2"/>
              <a:gd name="T23" fmla="*/ 0 h 1587"/>
              <a:gd name="T24" fmla="*/ 2147483647 w 2"/>
              <a:gd name="T25" fmla="*/ 0 h 1587"/>
              <a:gd name="T26" fmla="*/ 2147483647 w 2"/>
              <a:gd name="T27" fmla="*/ 0 h 1587"/>
              <a:gd name="T28" fmla="*/ 2147483647 w 2"/>
              <a:gd name="T29" fmla="*/ 0 h 1587"/>
              <a:gd name="T30" fmla="*/ 2147483647 w 2"/>
              <a:gd name="T31" fmla="*/ 0 h 1587"/>
              <a:gd name="T32" fmla="*/ 2147483647 w 2"/>
              <a:gd name="T33" fmla="*/ 0 h 1587"/>
              <a:gd name="T34" fmla="*/ 2147483647 w 2"/>
              <a:gd name="T35" fmla="*/ 0 h 1587"/>
              <a:gd name="T36" fmla="*/ 2147483647 w 2"/>
              <a:gd name="T37" fmla="*/ 0 h 1587"/>
              <a:gd name="T38" fmla="*/ 2147483647 w 2"/>
              <a:gd name="T39" fmla="*/ 0 h 1587"/>
              <a:gd name="T40" fmla="*/ 2147483647 w 2"/>
              <a:gd name="T41" fmla="*/ 0 h 1587"/>
              <a:gd name="T42" fmla="*/ 2147483647 w 2"/>
              <a:gd name="T43" fmla="*/ 0 h 1587"/>
              <a:gd name="T44" fmla="*/ 2147483647 w 2"/>
              <a:gd name="T45" fmla="*/ 0 h 1587"/>
              <a:gd name="T46" fmla="*/ 2147483647 w 2"/>
              <a:gd name="T47" fmla="*/ 0 h 1587"/>
              <a:gd name="T48" fmla="*/ 2147483647 w 2"/>
              <a:gd name="T49" fmla="*/ 0 h 1587"/>
              <a:gd name="T50" fmla="*/ 2147483647 w 2"/>
              <a:gd name="T51" fmla="*/ 0 h 1587"/>
              <a:gd name="T52" fmla="*/ 2147483647 w 2"/>
              <a:gd name="T53" fmla="*/ 0 h 1587"/>
              <a:gd name="T54" fmla="*/ 2147483647 w 2"/>
              <a:gd name="T55" fmla="*/ 0 h 1587"/>
              <a:gd name="T56" fmla="*/ 2147483647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0" name="Rectangle 1256">
            <a:extLst>
              <a:ext uri="{FF2B5EF4-FFF2-40B4-BE49-F238E27FC236}">
                <a16:creationId xmlns:a16="http://schemas.microsoft.com/office/drawing/2014/main" id="{5B5DA6F2-3A88-4F76-8B35-600D06860BEB}"/>
              </a:ext>
            </a:extLst>
          </p:cNvPr>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1" name="Freeform 1258">
            <a:extLst>
              <a:ext uri="{FF2B5EF4-FFF2-40B4-BE49-F238E27FC236}">
                <a16:creationId xmlns:a16="http://schemas.microsoft.com/office/drawing/2014/main" id="{2C135F2D-C4F6-494A-A0CD-4105333C5747}"/>
              </a:ext>
            </a:extLst>
          </p:cNvPr>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2" name="Freeform 1266">
            <a:extLst>
              <a:ext uri="{FF2B5EF4-FFF2-40B4-BE49-F238E27FC236}">
                <a16:creationId xmlns:a16="http://schemas.microsoft.com/office/drawing/2014/main" id="{4D66A0C2-3099-4C01-8D2F-30241F1BE71B}"/>
              </a:ext>
            </a:extLst>
          </p:cNvPr>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3" name="Freeform 1269">
            <a:extLst>
              <a:ext uri="{FF2B5EF4-FFF2-40B4-BE49-F238E27FC236}">
                <a16:creationId xmlns:a16="http://schemas.microsoft.com/office/drawing/2014/main" id="{2F4688B6-9D09-4ECE-A9E5-9A17AF42539C}"/>
              </a:ext>
            </a:extLst>
          </p:cNvPr>
          <p:cNvSpPr>
            <a:spLocks/>
          </p:cNvSpPr>
          <p:nvPr/>
        </p:nvSpPr>
        <p:spPr bwMode="auto">
          <a:xfrm>
            <a:off x="728663" y="530225"/>
            <a:ext cx="3175" cy="4763"/>
          </a:xfrm>
          <a:custGeom>
            <a:avLst/>
            <a:gdLst>
              <a:gd name="T0" fmla="*/ 0 w 2"/>
              <a:gd name="T1" fmla="*/ 2147483647 h 3"/>
              <a:gd name="T2" fmla="*/ 2147483647 w 2"/>
              <a:gd name="T3" fmla="*/ 0 h 3"/>
              <a:gd name="T4" fmla="*/ 2147483647 w 2"/>
              <a:gd name="T5" fmla="*/ 0 h 3"/>
              <a:gd name="T6" fmla="*/ 2147483647 w 2"/>
              <a:gd name="T7" fmla="*/ 0 h 3"/>
              <a:gd name="T8" fmla="*/ 2147483647 w 2"/>
              <a:gd name="T9" fmla="*/ 0 h 3"/>
              <a:gd name="T10" fmla="*/ 0 w 2"/>
              <a:gd name="T11" fmla="*/ 0 h 3"/>
              <a:gd name="T12" fmla="*/ 0 w 2"/>
              <a:gd name="T13" fmla="*/ 0 h 3"/>
              <a:gd name="T14" fmla="*/ 0 w 2"/>
              <a:gd name="T15" fmla="*/ 2147483647 h 3"/>
              <a:gd name="T16" fmla="*/ 0 w 2"/>
              <a:gd name="T17" fmla="*/ 2147483647 h 3"/>
              <a:gd name="T18" fmla="*/ 2147483647 w 2"/>
              <a:gd name="T19" fmla="*/ 0 h 3"/>
              <a:gd name="T20" fmla="*/ 2147483647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2147483647 h 3"/>
              <a:gd name="T40" fmla="*/ 0 w 2"/>
              <a:gd name="T41" fmla="*/ 2147483647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4" name="Line 1270">
            <a:extLst>
              <a:ext uri="{FF2B5EF4-FFF2-40B4-BE49-F238E27FC236}">
                <a16:creationId xmlns:a16="http://schemas.microsoft.com/office/drawing/2014/main" id="{CD3A23C8-EEE9-4432-A07E-C292F633BB90}"/>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5" name="Line 1271">
            <a:extLst>
              <a:ext uri="{FF2B5EF4-FFF2-40B4-BE49-F238E27FC236}">
                <a16:creationId xmlns:a16="http://schemas.microsoft.com/office/drawing/2014/main" id="{0063C7E4-0187-46C3-AEDF-0580F5E53DCD}"/>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6" name="Rectangle 1272">
            <a:extLst>
              <a:ext uri="{FF2B5EF4-FFF2-40B4-BE49-F238E27FC236}">
                <a16:creationId xmlns:a16="http://schemas.microsoft.com/office/drawing/2014/main" id="{ABF97782-951A-439E-9DC1-4DC3E5CB3DA2}"/>
              </a:ext>
            </a:extLst>
          </p:cNvPr>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7" name="Rectangle 1273">
            <a:extLst>
              <a:ext uri="{FF2B5EF4-FFF2-40B4-BE49-F238E27FC236}">
                <a16:creationId xmlns:a16="http://schemas.microsoft.com/office/drawing/2014/main" id="{E9F590AF-770F-4E3A-BAC6-9F9003271BC3}"/>
              </a:ext>
            </a:extLst>
          </p:cNvPr>
          <p:cNvSpPr>
            <a:spLocks noChangeArrowheads="1"/>
          </p:cNvSpPr>
          <p:nvPr/>
        </p:nvSpPr>
        <p:spPr bwMode="auto">
          <a:xfrm>
            <a:off x="728663" y="530225"/>
            <a:ext cx="1587"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8" name="Line 1274">
            <a:extLst>
              <a:ext uri="{FF2B5EF4-FFF2-40B4-BE49-F238E27FC236}">
                <a16:creationId xmlns:a16="http://schemas.microsoft.com/office/drawing/2014/main" id="{A6DB6A1D-8F37-4731-82B0-C21AF915FC11}"/>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9" name="Line 1275">
            <a:extLst>
              <a:ext uri="{FF2B5EF4-FFF2-40B4-BE49-F238E27FC236}">
                <a16:creationId xmlns:a16="http://schemas.microsoft.com/office/drawing/2014/main" id="{30AD67FF-7A14-4B1A-B867-B5EF2C19CFDB}"/>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Freeform 1277">
            <a:extLst>
              <a:ext uri="{FF2B5EF4-FFF2-40B4-BE49-F238E27FC236}">
                <a16:creationId xmlns:a16="http://schemas.microsoft.com/office/drawing/2014/main" id="{F28531EF-102B-46A1-8B8F-DF6FB499EEAA}"/>
              </a:ext>
            </a:extLst>
          </p:cNvPr>
          <p:cNvSpPr>
            <a:spLocks/>
          </p:cNvSpPr>
          <p:nvPr/>
        </p:nvSpPr>
        <p:spPr bwMode="auto">
          <a:xfrm>
            <a:off x="728663" y="523875"/>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1" name="Freeform 1287">
            <a:extLst>
              <a:ext uri="{FF2B5EF4-FFF2-40B4-BE49-F238E27FC236}">
                <a16:creationId xmlns:a16="http://schemas.microsoft.com/office/drawing/2014/main" id="{586A3AC7-DA73-43F8-B190-806E2C93BB12}"/>
              </a:ext>
            </a:extLst>
          </p:cNvPr>
          <p:cNvSpPr>
            <a:spLocks/>
          </p:cNvSpPr>
          <p:nvPr/>
        </p:nvSpPr>
        <p:spPr bwMode="auto">
          <a:xfrm>
            <a:off x="719138" y="514350"/>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2147483647 h 2"/>
              <a:gd name="T18" fmla="*/ 0 w 2"/>
              <a:gd name="T19" fmla="*/ 2147483647 h 2"/>
              <a:gd name="T20" fmla="*/ 0 w 2"/>
              <a:gd name="T21" fmla="*/ 2147483647 h 2"/>
              <a:gd name="T22" fmla="*/ 0 w 2"/>
              <a:gd name="T23" fmla="*/ 2147483647 h 2"/>
              <a:gd name="T24" fmla="*/ 2147483647 w 2"/>
              <a:gd name="T25" fmla="*/ 2147483647 h 2"/>
              <a:gd name="T26" fmla="*/ 2147483647 w 2"/>
              <a:gd name="T27" fmla="*/ 2147483647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2" name="Freeform 1290">
            <a:extLst>
              <a:ext uri="{FF2B5EF4-FFF2-40B4-BE49-F238E27FC236}">
                <a16:creationId xmlns:a16="http://schemas.microsoft.com/office/drawing/2014/main" id="{F2B3CB52-B147-47B0-9892-C9BC279CD0D0}"/>
              </a:ext>
            </a:extLst>
          </p:cNvPr>
          <p:cNvSpPr>
            <a:spLocks/>
          </p:cNvSpPr>
          <p:nvPr/>
        </p:nvSpPr>
        <p:spPr bwMode="auto">
          <a:xfrm>
            <a:off x="719138" y="517525"/>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0 h 2"/>
              <a:gd name="T18" fmla="*/ 0 w 2"/>
              <a:gd name="T19" fmla="*/ 0 h 2"/>
              <a:gd name="T20" fmla="*/ 2147483647 w 2"/>
              <a:gd name="T21" fmla="*/ 0 h 2"/>
              <a:gd name="T22" fmla="*/ 0 w 2"/>
              <a:gd name="T23" fmla="*/ 0 h 2"/>
              <a:gd name="T24" fmla="*/ 0 w 2"/>
              <a:gd name="T25" fmla="*/ 0 h 2"/>
              <a:gd name="T26" fmla="*/ 0 w 2"/>
              <a:gd name="T27" fmla="*/ 0 h 2"/>
              <a:gd name="T28" fmla="*/ 0 w 2"/>
              <a:gd name="T29" fmla="*/ 0 h 2"/>
              <a:gd name="T30" fmla="*/ 0 w 2"/>
              <a:gd name="T31" fmla="*/ 2147483647 h 2"/>
              <a:gd name="T32" fmla="*/ 0 w 2"/>
              <a:gd name="T33" fmla="*/ 2147483647 h 2"/>
              <a:gd name="T34" fmla="*/ 0 w 2"/>
              <a:gd name="T35" fmla="*/ 2147483647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147483647 h 2"/>
              <a:gd name="T50" fmla="*/ 2147483647 w 2"/>
              <a:gd name="T51" fmla="*/ 2147483647 h 2"/>
              <a:gd name="T52" fmla="*/ 2147483647 w 2"/>
              <a:gd name="T53" fmla="*/ 0 h 2"/>
              <a:gd name="T54" fmla="*/ 2147483647 w 2"/>
              <a:gd name="T55" fmla="*/ 0 h 2"/>
              <a:gd name="T56" fmla="*/ 0 w 2"/>
              <a:gd name="T57" fmla="*/ 0 h 2"/>
              <a:gd name="T58" fmla="*/ 0 w 2"/>
              <a:gd name="T59" fmla="*/ 0 h 2"/>
              <a:gd name="T60" fmla="*/ 0 w 2"/>
              <a:gd name="T61" fmla="*/ 2147483647 h 2"/>
              <a:gd name="T62" fmla="*/ 0 w 2"/>
              <a:gd name="T63" fmla="*/ 2147483647 h 2"/>
              <a:gd name="T64" fmla="*/ 2147483647 w 2"/>
              <a:gd name="T65" fmla="*/ 2147483647 h 2"/>
              <a:gd name="T66" fmla="*/ 2147483647 w 2"/>
              <a:gd name="T67" fmla="*/ 2147483647 h 2"/>
              <a:gd name="T68" fmla="*/ 0 w 2"/>
              <a:gd name="T69" fmla="*/ 2147483647 h 2"/>
              <a:gd name="T70" fmla="*/ 0 w 2"/>
              <a:gd name="T71" fmla="*/ 2147483647 h 2"/>
              <a:gd name="T72" fmla="*/ 0 w 2"/>
              <a:gd name="T73" fmla="*/ 2147483647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3" name="Rectangle 1335">
            <a:extLst>
              <a:ext uri="{FF2B5EF4-FFF2-40B4-BE49-F238E27FC236}">
                <a16:creationId xmlns:a16="http://schemas.microsoft.com/office/drawing/2014/main" id="{0FA501B2-15D3-4F2B-8897-E577BC9D2019}"/>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4" name="Rectangle 1336">
            <a:extLst>
              <a:ext uri="{FF2B5EF4-FFF2-40B4-BE49-F238E27FC236}">
                <a16:creationId xmlns:a16="http://schemas.microsoft.com/office/drawing/2014/main" id="{1F9A5854-D885-4DE9-B7C0-DB18B15E756D}"/>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5" name="Rectangle 1337">
            <a:extLst>
              <a:ext uri="{FF2B5EF4-FFF2-40B4-BE49-F238E27FC236}">
                <a16:creationId xmlns:a16="http://schemas.microsoft.com/office/drawing/2014/main" id="{B44B7382-37FE-42E7-9260-144CDDACFE9F}"/>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6" name="Rectangle 1340">
            <a:extLst>
              <a:ext uri="{FF2B5EF4-FFF2-40B4-BE49-F238E27FC236}">
                <a16:creationId xmlns:a16="http://schemas.microsoft.com/office/drawing/2014/main" id="{D939272E-1530-487F-9220-1AEDEF0E648B}"/>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7" name="Rectangle 1341">
            <a:extLst>
              <a:ext uri="{FF2B5EF4-FFF2-40B4-BE49-F238E27FC236}">
                <a16:creationId xmlns:a16="http://schemas.microsoft.com/office/drawing/2014/main" id="{0992B384-C042-48D9-8D6B-F804619B0E72}"/>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8" name="Rectangle 1342">
            <a:extLst>
              <a:ext uri="{FF2B5EF4-FFF2-40B4-BE49-F238E27FC236}">
                <a16:creationId xmlns:a16="http://schemas.microsoft.com/office/drawing/2014/main" id="{72AA1317-2A6A-48E1-B264-B1AAE0829D76}"/>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9" name="Rectangle 1343">
            <a:extLst>
              <a:ext uri="{FF2B5EF4-FFF2-40B4-BE49-F238E27FC236}">
                <a16:creationId xmlns:a16="http://schemas.microsoft.com/office/drawing/2014/main" id="{C84BD3AF-C27D-4639-8522-5AFB3F29DA9C}"/>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0" name="Rectangle 1344">
            <a:extLst>
              <a:ext uri="{FF2B5EF4-FFF2-40B4-BE49-F238E27FC236}">
                <a16:creationId xmlns:a16="http://schemas.microsoft.com/office/drawing/2014/main" id="{B9202EE1-1BB2-4EE9-8123-6B6DB94B308A}"/>
              </a:ext>
            </a:extLst>
          </p:cNvPr>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1" name="Rectangle 60">
            <a:extLst>
              <a:ext uri="{FF2B5EF4-FFF2-40B4-BE49-F238E27FC236}">
                <a16:creationId xmlns:a16="http://schemas.microsoft.com/office/drawing/2014/main" id="{B25189B0-BDC8-40A3-B103-966D64B0745C}"/>
              </a:ext>
            </a:extLst>
          </p:cNvPr>
          <p:cNvSpPr>
            <a:spLocks noChangeArrowheads="1"/>
          </p:cNvSpPr>
          <p:nvPr/>
        </p:nvSpPr>
        <p:spPr bwMode="auto">
          <a:xfrm>
            <a:off x="0" y="2828925"/>
            <a:ext cx="9144000" cy="176213"/>
          </a:xfrm>
          <a:prstGeom prst="rect">
            <a:avLst/>
          </a:pr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solidFill>
                <a:schemeClr val="bg1"/>
              </a:solidFill>
              <a:cs typeface="+mn-cs"/>
            </a:endParaRPr>
          </a:p>
        </p:txBody>
      </p:sp>
      <p:pic>
        <p:nvPicPr>
          <p:cNvPr id="62" name="Picture 61">
            <a:extLst>
              <a:ext uri="{FF2B5EF4-FFF2-40B4-BE49-F238E27FC236}">
                <a16:creationId xmlns:a16="http://schemas.microsoft.com/office/drawing/2014/main" id="{BB2E3557-8944-4CA9-8B90-0AE20E155C3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915150" y="6311900"/>
            <a:ext cx="1982788"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2"/>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3074088"/>
            <a:ext cx="7328771" cy="2397495"/>
          </a:xfrm>
        </p:spPr>
        <p:txBody>
          <a:bodyPr lIns="0" tIns="0" rIns="0" bIns="0">
            <a:normAutofit/>
          </a:bodyPr>
          <a:lstStyle>
            <a:lvl1pPr>
              <a:lnSpc>
                <a:spcPct val="100000"/>
              </a:lnSpc>
              <a:defRPr sz="3000" b="0" i="0" cap="none" baseline="0">
                <a:solidFill>
                  <a:schemeClr val="tx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191384328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Blue Geometric Divi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E54307A-5D57-47EC-A41F-F57467C3E45F}"/>
              </a:ext>
            </a:extLst>
          </p:cNvPr>
          <p:cNvSpPr>
            <a:spLocks noChangeArrowheads="1"/>
          </p:cNvSpPr>
          <p:nvPr/>
        </p:nvSpPr>
        <p:spPr bwMode="auto">
          <a:xfrm>
            <a:off x="0" y="0"/>
            <a:ext cx="9144000" cy="6858000"/>
          </a:xfrm>
          <a:prstGeom prst="rect">
            <a:avLst/>
          </a:prstGeom>
          <a:solidFill>
            <a:srgbClr val="139AF0"/>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 name="Line 1086">
            <a:extLst>
              <a:ext uri="{FF2B5EF4-FFF2-40B4-BE49-F238E27FC236}">
                <a16:creationId xmlns:a16="http://schemas.microsoft.com/office/drawing/2014/main" id="{EC6AE578-C51B-45BF-ABA4-6949EE21C6ED}"/>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Line 1087">
            <a:extLst>
              <a:ext uri="{FF2B5EF4-FFF2-40B4-BE49-F238E27FC236}">
                <a16:creationId xmlns:a16="http://schemas.microsoft.com/office/drawing/2014/main" id="{69AEA507-10AD-434B-B470-FE8C46DF858F}"/>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Rectangle 1088">
            <a:extLst>
              <a:ext uri="{FF2B5EF4-FFF2-40B4-BE49-F238E27FC236}">
                <a16:creationId xmlns:a16="http://schemas.microsoft.com/office/drawing/2014/main" id="{7A8FCC60-ADCC-4B05-AA17-8502013D9DE5}"/>
              </a:ext>
            </a:extLst>
          </p:cNvPr>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8" name="Rectangle 1089">
            <a:extLst>
              <a:ext uri="{FF2B5EF4-FFF2-40B4-BE49-F238E27FC236}">
                <a16:creationId xmlns:a16="http://schemas.microsoft.com/office/drawing/2014/main" id="{D1591BFC-3B61-4859-B722-53BC37AF2D4F}"/>
              </a:ext>
            </a:extLst>
          </p:cNvPr>
          <p:cNvSpPr>
            <a:spLocks noChangeArrowheads="1"/>
          </p:cNvSpPr>
          <p:nvPr/>
        </p:nvSpPr>
        <p:spPr bwMode="auto">
          <a:xfrm>
            <a:off x="484188" y="617538"/>
            <a:ext cx="1587" cy="1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9" name="Freeform 1098">
            <a:extLst>
              <a:ext uri="{FF2B5EF4-FFF2-40B4-BE49-F238E27FC236}">
                <a16:creationId xmlns:a16="http://schemas.microsoft.com/office/drawing/2014/main" id="{0BFEEEBF-4D53-4DDE-B52C-5CAEDF9E69D0}"/>
              </a:ext>
            </a:extLst>
          </p:cNvPr>
          <p:cNvSpPr>
            <a:spLocks/>
          </p:cNvSpPr>
          <p:nvPr/>
        </p:nvSpPr>
        <p:spPr bwMode="auto">
          <a:xfrm>
            <a:off x="487363" y="617538"/>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147483647 w 2"/>
              <a:gd name="T35" fmla="*/ 0 h 1587"/>
              <a:gd name="T36" fmla="*/ 2147483647 w 2"/>
              <a:gd name="T37" fmla="*/ 0 h 1587"/>
              <a:gd name="T38" fmla="*/ 2147483647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1115">
            <a:extLst>
              <a:ext uri="{FF2B5EF4-FFF2-40B4-BE49-F238E27FC236}">
                <a16:creationId xmlns:a16="http://schemas.microsoft.com/office/drawing/2014/main" id="{2BF5042A-4612-40F0-A5CC-ACEBC893655C}"/>
              </a:ext>
            </a:extLst>
          </p:cNvPr>
          <p:cNvSpPr>
            <a:spLocks/>
          </p:cNvSpPr>
          <p:nvPr/>
        </p:nvSpPr>
        <p:spPr bwMode="auto">
          <a:xfrm>
            <a:off x="458788" y="473075"/>
            <a:ext cx="3175" cy="3175"/>
          </a:xfrm>
          <a:custGeom>
            <a:avLst/>
            <a:gdLst>
              <a:gd name="T0" fmla="*/ 0 w 2"/>
              <a:gd name="T1" fmla="*/ 2147483647 h 2"/>
              <a:gd name="T2" fmla="*/ 0 w 2"/>
              <a:gd name="T3" fmla="*/ 2147483647 h 2"/>
              <a:gd name="T4" fmla="*/ 0 w 2"/>
              <a:gd name="T5" fmla="*/ 2147483647 h 2"/>
              <a:gd name="T6" fmla="*/ 0 w 2"/>
              <a:gd name="T7" fmla="*/ 2147483647 h 2"/>
              <a:gd name="T8" fmla="*/ 0 w 2"/>
              <a:gd name="T9" fmla="*/ 2147483647 h 2"/>
              <a:gd name="T10" fmla="*/ 0 w 2"/>
              <a:gd name="T11" fmla="*/ 2147483647 h 2"/>
              <a:gd name="T12" fmla="*/ 2147483647 w 2"/>
              <a:gd name="T13" fmla="*/ 2147483647 h 2"/>
              <a:gd name="T14" fmla="*/ 2147483647 w 2"/>
              <a:gd name="T15" fmla="*/ 2147483647 h 2"/>
              <a:gd name="T16" fmla="*/ 2147483647 w 2"/>
              <a:gd name="T17" fmla="*/ 0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2147483647 w 2"/>
              <a:gd name="T29" fmla="*/ 2147483647 h 2"/>
              <a:gd name="T30" fmla="*/ 2147483647 w 2"/>
              <a:gd name="T31" fmla="*/ 2147483647 h 2"/>
              <a:gd name="T32" fmla="*/ 2147483647 w 2"/>
              <a:gd name="T33" fmla="*/ 2147483647 h 2"/>
              <a:gd name="T34" fmla="*/ 2147483647 w 2"/>
              <a:gd name="T35" fmla="*/ 2147483647 h 2"/>
              <a:gd name="T36" fmla="*/ 2147483647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2147483647 w 2"/>
              <a:gd name="T55" fmla="*/ 2147483647 h 2"/>
              <a:gd name="T56" fmla="*/ 0 w 2"/>
              <a:gd name="T57" fmla="*/ 2147483647 h 2"/>
              <a:gd name="T58" fmla="*/ 2147483647 w 2"/>
              <a:gd name="T59" fmla="*/ 2147483647 h 2"/>
              <a:gd name="T60" fmla="*/ 2147483647 w 2"/>
              <a:gd name="T61" fmla="*/ 2147483647 h 2"/>
              <a:gd name="T62" fmla="*/ 2147483647 w 2"/>
              <a:gd name="T63" fmla="*/ 2147483647 h 2"/>
              <a:gd name="T64" fmla="*/ 0 w 2"/>
              <a:gd name="T65" fmla="*/ 2147483647 h 2"/>
              <a:gd name="T66" fmla="*/ 0 w 2"/>
              <a:gd name="T67" fmla="*/ 2147483647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120">
            <a:extLst>
              <a:ext uri="{FF2B5EF4-FFF2-40B4-BE49-F238E27FC236}">
                <a16:creationId xmlns:a16="http://schemas.microsoft.com/office/drawing/2014/main" id="{C6D19BAA-1C74-43B9-A9CD-6899030F9F82}"/>
              </a:ext>
            </a:extLst>
          </p:cNvPr>
          <p:cNvSpPr>
            <a:spLocks/>
          </p:cNvSpPr>
          <p:nvPr/>
        </p:nvSpPr>
        <p:spPr bwMode="auto">
          <a:xfrm>
            <a:off x="458788" y="463550"/>
            <a:ext cx="3175" cy="3175"/>
          </a:xfrm>
          <a:custGeom>
            <a:avLst/>
            <a:gdLst>
              <a:gd name="T0" fmla="*/ 0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2147483647 w 2"/>
              <a:gd name="T15" fmla="*/ 0 h 2"/>
              <a:gd name="T16" fmla="*/ 0 w 2"/>
              <a:gd name="T17" fmla="*/ 0 h 2"/>
              <a:gd name="T18" fmla="*/ 0 w 2"/>
              <a:gd name="T19" fmla="*/ 2147483647 h 2"/>
              <a:gd name="T20" fmla="*/ 0 w 2"/>
              <a:gd name="T21" fmla="*/ 2147483647 h 2"/>
              <a:gd name="T22" fmla="*/ 2147483647 w 2"/>
              <a:gd name="T23" fmla="*/ 0 h 2"/>
              <a:gd name="T24" fmla="*/ 2147483647 w 2"/>
              <a:gd name="T25" fmla="*/ 0 h 2"/>
              <a:gd name="T26" fmla="*/ 2147483647 w 2"/>
              <a:gd name="T27" fmla="*/ 0 h 2"/>
              <a:gd name="T28" fmla="*/ 2147483647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2147483647 w 2"/>
              <a:gd name="T47" fmla="*/ 2147483647 h 2"/>
              <a:gd name="T48" fmla="*/ 0 w 2"/>
              <a:gd name="T49" fmla="*/ 2147483647 h 2"/>
              <a:gd name="T50" fmla="*/ 0 w 2"/>
              <a:gd name="T51" fmla="*/ 2147483647 h 2"/>
              <a:gd name="T52" fmla="*/ 2147483647 w 2"/>
              <a:gd name="T53" fmla="*/ 2147483647 h 2"/>
              <a:gd name="T54" fmla="*/ 2147483647 w 2"/>
              <a:gd name="T55" fmla="*/ 2147483647 h 2"/>
              <a:gd name="T56" fmla="*/ 2147483647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34">
            <a:extLst>
              <a:ext uri="{FF2B5EF4-FFF2-40B4-BE49-F238E27FC236}">
                <a16:creationId xmlns:a16="http://schemas.microsoft.com/office/drawing/2014/main" id="{AAE73F7C-EA7E-4F4B-BFC1-1B415BBF1E0C}"/>
              </a:ext>
            </a:extLst>
          </p:cNvPr>
          <p:cNvSpPr>
            <a:spLocks/>
          </p:cNvSpPr>
          <p:nvPr/>
        </p:nvSpPr>
        <p:spPr bwMode="auto">
          <a:xfrm>
            <a:off x="703263" y="514350"/>
            <a:ext cx="3175" cy="6350"/>
          </a:xfrm>
          <a:custGeom>
            <a:avLst/>
            <a:gdLst>
              <a:gd name="T0" fmla="*/ 2147483647 w 2"/>
              <a:gd name="T1" fmla="*/ 2147483647 h 4"/>
              <a:gd name="T2" fmla="*/ 2147483647 w 2"/>
              <a:gd name="T3" fmla="*/ 2147483647 h 4"/>
              <a:gd name="T4" fmla="*/ 2147483647 w 2"/>
              <a:gd name="T5" fmla="*/ 2147483647 h 4"/>
              <a:gd name="T6" fmla="*/ 2147483647 w 2"/>
              <a:gd name="T7" fmla="*/ 2147483647 h 4"/>
              <a:gd name="T8" fmla="*/ 2147483647 w 2"/>
              <a:gd name="T9" fmla="*/ 0 h 4"/>
              <a:gd name="T10" fmla="*/ 2147483647 w 2"/>
              <a:gd name="T11" fmla="*/ 0 h 4"/>
              <a:gd name="T12" fmla="*/ 2147483647 w 2"/>
              <a:gd name="T13" fmla="*/ 0 h 4"/>
              <a:gd name="T14" fmla="*/ 0 w 2"/>
              <a:gd name="T15" fmla="*/ 2147483647 h 4"/>
              <a:gd name="T16" fmla="*/ 2147483647 w 2"/>
              <a:gd name="T17" fmla="*/ 2147483647 h 4"/>
              <a:gd name="T18" fmla="*/ 2147483647 w 2"/>
              <a:gd name="T19" fmla="*/ 2147483647 h 4"/>
              <a:gd name="T20" fmla="*/ 2147483647 w 2"/>
              <a:gd name="T21" fmla="*/ 2147483647 h 4"/>
              <a:gd name="T22" fmla="*/ 2147483647 w 2"/>
              <a:gd name="T23" fmla="*/ 0 h 4"/>
              <a:gd name="T24" fmla="*/ 2147483647 w 2"/>
              <a:gd name="T25" fmla="*/ 2147483647 h 4"/>
              <a:gd name="T26" fmla="*/ 2147483647 w 2"/>
              <a:gd name="T27" fmla="*/ 2147483647 h 4"/>
              <a:gd name="T28" fmla="*/ 2147483647 w 2"/>
              <a:gd name="T29" fmla="*/ 2147483647 h 4"/>
              <a:gd name="T30" fmla="*/ 2147483647 w 2"/>
              <a:gd name="T31" fmla="*/ 2147483647 h 4"/>
              <a:gd name="T32" fmla="*/ 2147483647 w 2"/>
              <a:gd name="T33" fmla="*/ 2147483647 h 4"/>
              <a:gd name="T34" fmla="*/ 2147483647 w 2"/>
              <a:gd name="T35" fmla="*/ 2147483647 h 4"/>
              <a:gd name="T36" fmla="*/ 2147483647 w 2"/>
              <a:gd name="T37" fmla="*/ 2147483647 h 4"/>
              <a:gd name="T38" fmla="*/ 2147483647 w 2"/>
              <a:gd name="T39" fmla="*/ 2147483647 h 4"/>
              <a:gd name="T40" fmla="*/ 2147483647 w 2"/>
              <a:gd name="T41" fmla="*/ 2147483647 h 4"/>
              <a:gd name="T42" fmla="*/ 2147483647 w 2"/>
              <a:gd name="T43" fmla="*/ 2147483647 h 4"/>
              <a:gd name="T44" fmla="*/ 2147483647 w 2"/>
              <a:gd name="T45" fmla="*/ 2147483647 h 4"/>
              <a:gd name="T46" fmla="*/ 2147483647 w 2"/>
              <a:gd name="T47" fmla="*/ 2147483647 h 4"/>
              <a:gd name="T48" fmla="*/ 2147483647 w 2"/>
              <a:gd name="T49" fmla="*/ 2147483647 h 4"/>
              <a:gd name="T50" fmla="*/ 2147483647 w 2"/>
              <a:gd name="T51" fmla="*/ 2147483647 h 4"/>
              <a:gd name="T52" fmla="*/ 0 w 2"/>
              <a:gd name="T53" fmla="*/ 2147483647 h 4"/>
              <a:gd name="T54" fmla="*/ 2147483647 w 2"/>
              <a:gd name="T55" fmla="*/ 2147483647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141">
            <a:extLst>
              <a:ext uri="{FF2B5EF4-FFF2-40B4-BE49-F238E27FC236}">
                <a16:creationId xmlns:a16="http://schemas.microsoft.com/office/drawing/2014/main" id="{4503BF92-8E10-4FB5-B383-3542F9B60274}"/>
              </a:ext>
            </a:extLst>
          </p:cNvPr>
          <p:cNvSpPr>
            <a:spLocks/>
          </p:cNvSpPr>
          <p:nvPr/>
        </p:nvSpPr>
        <p:spPr bwMode="auto">
          <a:xfrm>
            <a:off x="706438" y="479425"/>
            <a:ext cx="1587" cy="6350"/>
          </a:xfrm>
          <a:custGeom>
            <a:avLst/>
            <a:gdLst>
              <a:gd name="T0" fmla="*/ 0 w 1587"/>
              <a:gd name="T1" fmla="*/ 2147483647 h 4"/>
              <a:gd name="T2" fmla="*/ 0 w 1587"/>
              <a:gd name="T3" fmla="*/ 2147483647 h 4"/>
              <a:gd name="T4" fmla="*/ 0 w 1587"/>
              <a:gd name="T5" fmla="*/ 0 h 4"/>
              <a:gd name="T6" fmla="*/ 0 w 1587"/>
              <a:gd name="T7" fmla="*/ 0 h 4"/>
              <a:gd name="T8" fmla="*/ 0 w 1587"/>
              <a:gd name="T9" fmla="*/ 2147483647 h 4"/>
              <a:gd name="T10" fmla="*/ 0 w 1587"/>
              <a:gd name="T11" fmla="*/ 2147483647 h 4"/>
              <a:gd name="T12" fmla="*/ 0 w 1587"/>
              <a:gd name="T13" fmla="*/ 2147483647 h 4"/>
              <a:gd name="T14" fmla="*/ 0 w 1587"/>
              <a:gd name="T15" fmla="*/ 2147483647 h 4"/>
              <a:gd name="T16" fmla="*/ 0 w 1587"/>
              <a:gd name="T17" fmla="*/ 2147483647 h 4"/>
              <a:gd name="T18" fmla="*/ 0 w 1587"/>
              <a:gd name="T19" fmla="*/ 2147483647 h 4"/>
              <a:gd name="T20" fmla="*/ 0 w 1587"/>
              <a:gd name="T21" fmla="*/ 2147483647 h 4"/>
              <a:gd name="T22" fmla="*/ 0 w 1587"/>
              <a:gd name="T23" fmla="*/ 2147483647 h 4"/>
              <a:gd name="T24" fmla="*/ 0 w 1587"/>
              <a:gd name="T25" fmla="*/ 2147483647 h 4"/>
              <a:gd name="T26" fmla="*/ 0 w 1587"/>
              <a:gd name="T27" fmla="*/ 2147483647 h 4"/>
              <a:gd name="T28" fmla="*/ 0 w 1587"/>
              <a:gd name="T29" fmla="*/ 2147483647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148">
            <a:extLst>
              <a:ext uri="{FF2B5EF4-FFF2-40B4-BE49-F238E27FC236}">
                <a16:creationId xmlns:a16="http://schemas.microsoft.com/office/drawing/2014/main" id="{02CBF7DD-F40C-4262-A0CE-DC6415374B2B}"/>
              </a:ext>
            </a:extLst>
          </p:cNvPr>
          <p:cNvSpPr>
            <a:spLocks/>
          </p:cNvSpPr>
          <p:nvPr/>
        </p:nvSpPr>
        <p:spPr bwMode="auto">
          <a:xfrm>
            <a:off x="693738" y="460375"/>
            <a:ext cx="3175" cy="3175"/>
          </a:xfrm>
          <a:custGeom>
            <a:avLst/>
            <a:gdLst>
              <a:gd name="T0" fmla="*/ 2147483647 w 2"/>
              <a:gd name="T1" fmla="*/ 2147483647 h 2"/>
              <a:gd name="T2" fmla="*/ 2147483647 w 2"/>
              <a:gd name="T3" fmla="*/ 0 h 2"/>
              <a:gd name="T4" fmla="*/ 2147483647 w 2"/>
              <a:gd name="T5" fmla="*/ 0 h 2"/>
              <a:gd name="T6" fmla="*/ 2147483647 w 2"/>
              <a:gd name="T7" fmla="*/ 0 h 2"/>
              <a:gd name="T8" fmla="*/ 2147483647 w 2"/>
              <a:gd name="T9" fmla="*/ 0 h 2"/>
              <a:gd name="T10" fmla="*/ 0 w 2"/>
              <a:gd name="T11" fmla="*/ 0 h 2"/>
              <a:gd name="T12" fmla="*/ 0 w 2"/>
              <a:gd name="T13" fmla="*/ 0 h 2"/>
              <a:gd name="T14" fmla="*/ 0 w 2"/>
              <a:gd name="T15" fmla="*/ 2147483647 h 2"/>
              <a:gd name="T16" fmla="*/ 0 w 2"/>
              <a:gd name="T17" fmla="*/ 2147483647 h 2"/>
              <a:gd name="T18" fmla="*/ 0 w 2"/>
              <a:gd name="T19" fmla="*/ 2147483647 h 2"/>
              <a:gd name="T20" fmla="*/ 2147483647 w 2"/>
              <a:gd name="T21" fmla="*/ 2147483647 h 2"/>
              <a:gd name="T22" fmla="*/ 2147483647 w 2"/>
              <a:gd name="T23" fmla="*/ 2147483647 h 2"/>
              <a:gd name="T24" fmla="*/ 2147483647 w 2"/>
              <a:gd name="T25" fmla="*/ 0 h 2"/>
              <a:gd name="T26" fmla="*/ 2147483647 w 2"/>
              <a:gd name="T27" fmla="*/ 0 h 2"/>
              <a:gd name="T28" fmla="*/ 2147483647 w 2"/>
              <a:gd name="T29" fmla="*/ 0 h 2"/>
              <a:gd name="T30" fmla="*/ 0 w 2"/>
              <a:gd name="T31" fmla="*/ 2147483647 h 2"/>
              <a:gd name="T32" fmla="*/ 2147483647 w 2"/>
              <a:gd name="T33" fmla="*/ 2147483647 h 2"/>
              <a:gd name="T34" fmla="*/ 2147483647 w 2"/>
              <a:gd name="T35" fmla="*/ 0 h 2"/>
              <a:gd name="T36" fmla="*/ 0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2147483647 w 2"/>
              <a:gd name="T59" fmla="*/ 2147483647 h 2"/>
              <a:gd name="T60" fmla="*/ 2147483647 w 2"/>
              <a:gd name="T61" fmla="*/ 2147483647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5" name="Freeform 1150">
            <a:extLst>
              <a:ext uri="{FF2B5EF4-FFF2-40B4-BE49-F238E27FC236}">
                <a16:creationId xmlns:a16="http://schemas.microsoft.com/office/drawing/2014/main" id="{C710A23E-D141-4576-8529-4182545E0F87}"/>
              </a:ext>
            </a:extLst>
          </p:cNvPr>
          <p:cNvSpPr>
            <a:spLocks/>
          </p:cNvSpPr>
          <p:nvPr/>
        </p:nvSpPr>
        <p:spPr bwMode="auto">
          <a:xfrm>
            <a:off x="684213" y="447675"/>
            <a:ext cx="1587" cy="3175"/>
          </a:xfrm>
          <a:custGeom>
            <a:avLst/>
            <a:gdLst>
              <a:gd name="T0" fmla="*/ 0 w 1587"/>
              <a:gd name="T1" fmla="*/ 2147483647 h 2"/>
              <a:gd name="T2" fmla="*/ 0 w 1587"/>
              <a:gd name="T3" fmla="*/ 0 h 2"/>
              <a:gd name="T4" fmla="*/ 0 w 1587"/>
              <a:gd name="T5" fmla="*/ 2147483647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6" name="Freeform 1152">
            <a:extLst>
              <a:ext uri="{FF2B5EF4-FFF2-40B4-BE49-F238E27FC236}">
                <a16:creationId xmlns:a16="http://schemas.microsoft.com/office/drawing/2014/main" id="{23492A54-A801-4EFD-91C7-B02B32CDD59F}"/>
              </a:ext>
            </a:extLst>
          </p:cNvPr>
          <p:cNvSpPr>
            <a:spLocks/>
          </p:cNvSpPr>
          <p:nvPr/>
        </p:nvSpPr>
        <p:spPr bwMode="auto">
          <a:xfrm>
            <a:off x="684213" y="447675"/>
            <a:ext cx="3175" cy="3175"/>
          </a:xfrm>
          <a:custGeom>
            <a:avLst/>
            <a:gdLst>
              <a:gd name="T0" fmla="*/ 2147483647 w 2"/>
              <a:gd name="T1" fmla="*/ 0 h 2"/>
              <a:gd name="T2" fmla="*/ 0 w 2"/>
              <a:gd name="T3" fmla="*/ 0 h 2"/>
              <a:gd name="T4" fmla="*/ 0 w 2"/>
              <a:gd name="T5" fmla="*/ 0 h 2"/>
              <a:gd name="T6" fmla="*/ 0 w 2"/>
              <a:gd name="T7" fmla="*/ 0 h 2"/>
              <a:gd name="T8" fmla="*/ 0 w 2"/>
              <a:gd name="T9" fmla="*/ 2147483647 h 2"/>
              <a:gd name="T10" fmla="*/ 2147483647 w 2"/>
              <a:gd name="T11" fmla="*/ 2147483647 h 2"/>
              <a:gd name="T12" fmla="*/ 2147483647 w 2"/>
              <a:gd name="T13" fmla="*/ 0 h 2"/>
              <a:gd name="T14" fmla="*/ 0 w 2"/>
              <a:gd name="T15" fmla="*/ 0 h 2"/>
              <a:gd name="T16" fmla="*/ 0 w 2"/>
              <a:gd name="T17" fmla="*/ 0 h 2"/>
              <a:gd name="T18" fmla="*/ 0 w 2"/>
              <a:gd name="T19" fmla="*/ 0 h 2"/>
              <a:gd name="T20" fmla="*/ 0 w 2"/>
              <a:gd name="T21" fmla="*/ 2147483647 h 2"/>
              <a:gd name="T22" fmla="*/ 2147483647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154">
            <a:extLst>
              <a:ext uri="{FF2B5EF4-FFF2-40B4-BE49-F238E27FC236}">
                <a16:creationId xmlns:a16="http://schemas.microsoft.com/office/drawing/2014/main" id="{AFF6344C-7704-4277-91FB-0FBFA5862386}"/>
              </a:ext>
            </a:extLst>
          </p:cNvPr>
          <p:cNvSpPr>
            <a:spLocks/>
          </p:cNvSpPr>
          <p:nvPr/>
        </p:nvSpPr>
        <p:spPr bwMode="auto">
          <a:xfrm>
            <a:off x="665163" y="43497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8" name="Freeform 1156">
            <a:extLst>
              <a:ext uri="{FF2B5EF4-FFF2-40B4-BE49-F238E27FC236}">
                <a16:creationId xmlns:a16="http://schemas.microsoft.com/office/drawing/2014/main" id="{D191267D-F253-4F94-945A-950E1B2CB3FE}"/>
              </a:ext>
            </a:extLst>
          </p:cNvPr>
          <p:cNvSpPr>
            <a:spLocks/>
          </p:cNvSpPr>
          <p:nvPr/>
        </p:nvSpPr>
        <p:spPr bwMode="auto">
          <a:xfrm>
            <a:off x="665163" y="431800"/>
            <a:ext cx="3175" cy="3175"/>
          </a:xfrm>
          <a:custGeom>
            <a:avLst/>
            <a:gdLst>
              <a:gd name="T0" fmla="*/ 2147483647 w 2"/>
              <a:gd name="T1" fmla="*/ 2147483647 h 2"/>
              <a:gd name="T2" fmla="*/ 0 w 2"/>
              <a:gd name="T3" fmla="*/ 0 h 2"/>
              <a:gd name="T4" fmla="*/ 0 w 2"/>
              <a:gd name="T5" fmla="*/ 0 h 2"/>
              <a:gd name="T6" fmla="*/ 0 w 2"/>
              <a:gd name="T7" fmla="*/ 2147483647 h 2"/>
              <a:gd name="T8" fmla="*/ 2147483647 w 2"/>
              <a:gd name="T9" fmla="*/ 2147483647 h 2"/>
              <a:gd name="T10" fmla="*/ 2147483647 w 2"/>
              <a:gd name="T11" fmla="*/ 2147483647 h 2"/>
              <a:gd name="T12" fmla="*/ 2147483647 w 2"/>
              <a:gd name="T13" fmla="*/ 2147483647 h 2"/>
              <a:gd name="T14" fmla="*/ 0 w 2"/>
              <a:gd name="T15" fmla="*/ 0 h 2"/>
              <a:gd name="T16" fmla="*/ 0 w 2"/>
              <a:gd name="T17" fmla="*/ 0 h 2"/>
              <a:gd name="T18" fmla="*/ 0 w 2"/>
              <a:gd name="T19" fmla="*/ 2147483647 h 2"/>
              <a:gd name="T20" fmla="*/ 2147483647 w 2"/>
              <a:gd name="T21" fmla="*/ 2147483647 h 2"/>
              <a:gd name="T22" fmla="*/ 2147483647 w 2"/>
              <a:gd name="T23" fmla="*/ 2147483647 h 2"/>
              <a:gd name="T24" fmla="*/ 2147483647 w 2"/>
              <a:gd name="T25" fmla="*/ 2147483647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9" name="Freeform 1163">
            <a:extLst>
              <a:ext uri="{FF2B5EF4-FFF2-40B4-BE49-F238E27FC236}">
                <a16:creationId xmlns:a16="http://schemas.microsoft.com/office/drawing/2014/main" id="{33C53FD8-D790-4021-BF35-EB4489E5844E}"/>
              </a:ext>
            </a:extLst>
          </p:cNvPr>
          <p:cNvSpPr>
            <a:spLocks/>
          </p:cNvSpPr>
          <p:nvPr/>
        </p:nvSpPr>
        <p:spPr bwMode="auto">
          <a:xfrm>
            <a:off x="611188" y="415925"/>
            <a:ext cx="6350" cy="3175"/>
          </a:xfrm>
          <a:custGeom>
            <a:avLst/>
            <a:gdLst>
              <a:gd name="T0" fmla="*/ 2147483647 w 4"/>
              <a:gd name="T1" fmla="*/ 2147483647 h 2"/>
              <a:gd name="T2" fmla="*/ 2147483647 w 4"/>
              <a:gd name="T3" fmla="*/ 2147483647 h 2"/>
              <a:gd name="T4" fmla="*/ 2147483647 w 4"/>
              <a:gd name="T5" fmla="*/ 2147483647 h 2"/>
              <a:gd name="T6" fmla="*/ 2147483647 w 4"/>
              <a:gd name="T7" fmla="*/ 0 h 2"/>
              <a:gd name="T8" fmla="*/ 2147483647 w 4"/>
              <a:gd name="T9" fmla="*/ 0 h 2"/>
              <a:gd name="T10" fmla="*/ 2147483647 w 4"/>
              <a:gd name="T11" fmla="*/ 0 h 2"/>
              <a:gd name="T12" fmla="*/ 2147483647 w 4"/>
              <a:gd name="T13" fmla="*/ 0 h 2"/>
              <a:gd name="T14" fmla="*/ 0 w 4"/>
              <a:gd name="T15" fmla="*/ 2147483647 h 2"/>
              <a:gd name="T16" fmla="*/ 2147483647 w 4"/>
              <a:gd name="T17" fmla="*/ 2147483647 h 2"/>
              <a:gd name="T18" fmla="*/ 2147483647 w 4"/>
              <a:gd name="T19" fmla="*/ 0 h 2"/>
              <a:gd name="T20" fmla="*/ 2147483647 w 4"/>
              <a:gd name="T21" fmla="*/ 2147483647 h 2"/>
              <a:gd name="T22" fmla="*/ 2147483647 w 4"/>
              <a:gd name="T23" fmla="*/ 0 h 2"/>
              <a:gd name="T24" fmla="*/ 2147483647 w 4"/>
              <a:gd name="T25" fmla="*/ 0 h 2"/>
              <a:gd name="T26" fmla="*/ 2147483647 w 4"/>
              <a:gd name="T27" fmla="*/ 0 h 2"/>
              <a:gd name="T28" fmla="*/ 2147483647 w 4"/>
              <a:gd name="T29" fmla="*/ 0 h 2"/>
              <a:gd name="T30" fmla="*/ 0 w 4"/>
              <a:gd name="T31" fmla="*/ 0 h 2"/>
              <a:gd name="T32" fmla="*/ 2147483647 w 4"/>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172">
            <a:extLst>
              <a:ext uri="{FF2B5EF4-FFF2-40B4-BE49-F238E27FC236}">
                <a16:creationId xmlns:a16="http://schemas.microsoft.com/office/drawing/2014/main" id="{77CBCC31-4B61-410E-9E3F-43E3A8B1BC32}"/>
              </a:ext>
            </a:extLst>
          </p:cNvPr>
          <p:cNvSpPr>
            <a:spLocks/>
          </p:cNvSpPr>
          <p:nvPr/>
        </p:nvSpPr>
        <p:spPr bwMode="auto">
          <a:xfrm>
            <a:off x="582613" y="476250"/>
            <a:ext cx="3175" cy="3175"/>
          </a:xfrm>
          <a:custGeom>
            <a:avLst/>
            <a:gdLst>
              <a:gd name="T0" fmla="*/ 0 w 2"/>
              <a:gd name="T1" fmla="*/ 2147483647 h 2"/>
              <a:gd name="T2" fmla="*/ 0 w 2"/>
              <a:gd name="T3" fmla="*/ 2147483647 h 2"/>
              <a:gd name="T4" fmla="*/ 2147483647 w 2"/>
              <a:gd name="T5" fmla="*/ 2147483647 h 2"/>
              <a:gd name="T6" fmla="*/ 0 w 2"/>
              <a:gd name="T7" fmla="*/ 0 h 2"/>
              <a:gd name="T8" fmla="*/ 0 w 2"/>
              <a:gd name="T9" fmla="*/ 0 h 2"/>
              <a:gd name="T10" fmla="*/ 0 w 2"/>
              <a:gd name="T11" fmla="*/ 0 h 2"/>
              <a:gd name="T12" fmla="*/ 0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0 w 2"/>
              <a:gd name="T59" fmla="*/ 2147483647 h 2"/>
              <a:gd name="T60" fmla="*/ 0 w 2"/>
              <a:gd name="T61" fmla="*/ 2147483647 h 2"/>
              <a:gd name="T62" fmla="*/ 0 w 2"/>
              <a:gd name="T63" fmla="*/ 2147483647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1" name="Freeform 1177">
            <a:extLst>
              <a:ext uri="{FF2B5EF4-FFF2-40B4-BE49-F238E27FC236}">
                <a16:creationId xmlns:a16="http://schemas.microsoft.com/office/drawing/2014/main" id="{6647F978-01B9-4722-B72F-3097AFF64E2E}"/>
              </a:ext>
            </a:extLst>
          </p:cNvPr>
          <p:cNvSpPr>
            <a:spLocks/>
          </p:cNvSpPr>
          <p:nvPr/>
        </p:nvSpPr>
        <p:spPr bwMode="auto">
          <a:xfrm>
            <a:off x="557213" y="534988"/>
            <a:ext cx="3175" cy="3175"/>
          </a:xfrm>
          <a:custGeom>
            <a:avLst/>
            <a:gdLst>
              <a:gd name="T0" fmla="*/ 0 w 2"/>
              <a:gd name="T1" fmla="*/ 2147483647 h 2"/>
              <a:gd name="T2" fmla="*/ 2147483647 w 2"/>
              <a:gd name="T3" fmla="*/ 2147483647 h 2"/>
              <a:gd name="T4" fmla="*/ 2147483647 w 2"/>
              <a:gd name="T5" fmla="*/ 2147483647 h 2"/>
              <a:gd name="T6" fmla="*/ 2147483647 w 2"/>
              <a:gd name="T7" fmla="*/ 0 h 2"/>
              <a:gd name="T8" fmla="*/ 2147483647 w 2"/>
              <a:gd name="T9" fmla="*/ 0 h 2"/>
              <a:gd name="T10" fmla="*/ 2147483647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147483647 h 2"/>
              <a:gd name="T40" fmla="*/ 0 w 2"/>
              <a:gd name="T41" fmla="*/ 2147483647 h 2"/>
              <a:gd name="T42" fmla="*/ 2147483647 w 2"/>
              <a:gd name="T43" fmla="*/ 2147483647 h 2"/>
              <a:gd name="T44" fmla="*/ 2147483647 w 2"/>
              <a:gd name="T45" fmla="*/ 0 h 2"/>
              <a:gd name="T46" fmla="*/ 2147483647 w 2"/>
              <a:gd name="T47" fmla="*/ 0 h 2"/>
              <a:gd name="T48" fmla="*/ 2147483647 w 2"/>
              <a:gd name="T49" fmla="*/ 0 h 2"/>
              <a:gd name="T50" fmla="*/ 2147483647 w 2"/>
              <a:gd name="T51" fmla="*/ 0 h 2"/>
              <a:gd name="T52" fmla="*/ 2147483647 w 2"/>
              <a:gd name="T53" fmla="*/ 0 h 2"/>
              <a:gd name="T54" fmla="*/ 2147483647 w 2"/>
              <a:gd name="T55" fmla="*/ 0 h 2"/>
              <a:gd name="T56" fmla="*/ 2147483647 w 2"/>
              <a:gd name="T57" fmla="*/ 0 h 2"/>
              <a:gd name="T58" fmla="*/ 2147483647 w 2"/>
              <a:gd name="T59" fmla="*/ 0 h 2"/>
              <a:gd name="T60" fmla="*/ 2147483647 w 2"/>
              <a:gd name="T61" fmla="*/ 0 h 2"/>
              <a:gd name="T62" fmla="*/ 2147483647 w 2"/>
              <a:gd name="T63" fmla="*/ 0 h 2"/>
              <a:gd name="T64" fmla="*/ 2147483647 w 2"/>
              <a:gd name="T65" fmla="*/ 0 h 2"/>
              <a:gd name="T66" fmla="*/ 2147483647 w 2"/>
              <a:gd name="T67" fmla="*/ 2147483647 h 2"/>
              <a:gd name="T68" fmla="*/ 2147483647 w 2"/>
              <a:gd name="T69" fmla="*/ 0 h 2"/>
              <a:gd name="T70" fmla="*/ 2147483647 w 2"/>
              <a:gd name="T71" fmla="*/ 0 h 2"/>
              <a:gd name="T72" fmla="*/ 0 w 2"/>
              <a:gd name="T73" fmla="*/ 0 h 2"/>
              <a:gd name="T74" fmla="*/ 0 w 2"/>
              <a:gd name="T75" fmla="*/ 0 h 2"/>
              <a:gd name="T76" fmla="*/ 0 w 2"/>
              <a:gd name="T77" fmla="*/ 2147483647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2" name="Freeform 1180">
            <a:extLst>
              <a:ext uri="{FF2B5EF4-FFF2-40B4-BE49-F238E27FC236}">
                <a16:creationId xmlns:a16="http://schemas.microsoft.com/office/drawing/2014/main" id="{D906F063-31AF-44F5-AE8D-5ACC81D09EF0}"/>
              </a:ext>
            </a:extLst>
          </p:cNvPr>
          <p:cNvSpPr>
            <a:spLocks/>
          </p:cNvSpPr>
          <p:nvPr/>
        </p:nvSpPr>
        <p:spPr bwMode="auto">
          <a:xfrm>
            <a:off x="560388" y="530225"/>
            <a:ext cx="3175" cy="4763"/>
          </a:xfrm>
          <a:custGeom>
            <a:avLst/>
            <a:gdLst>
              <a:gd name="T0" fmla="*/ 0 w 2"/>
              <a:gd name="T1" fmla="*/ 2147483647 h 3"/>
              <a:gd name="T2" fmla="*/ 0 w 2"/>
              <a:gd name="T3" fmla="*/ 2147483647 h 3"/>
              <a:gd name="T4" fmla="*/ 2147483647 w 2"/>
              <a:gd name="T5" fmla="*/ 2147483647 h 3"/>
              <a:gd name="T6" fmla="*/ 2147483647 w 2"/>
              <a:gd name="T7" fmla="*/ 2147483647 h 3"/>
              <a:gd name="T8" fmla="*/ 0 w 2"/>
              <a:gd name="T9" fmla="*/ 0 h 3"/>
              <a:gd name="T10" fmla="*/ 0 w 2"/>
              <a:gd name="T11" fmla="*/ 0 h 3"/>
              <a:gd name="T12" fmla="*/ 0 w 2"/>
              <a:gd name="T13" fmla="*/ 0 h 3"/>
              <a:gd name="T14" fmla="*/ 0 w 2"/>
              <a:gd name="T15" fmla="*/ 2147483647 h 3"/>
              <a:gd name="T16" fmla="*/ 0 w 2"/>
              <a:gd name="T17" fmla="*/ 2147483647 h 3"/>
              <a:gd name="T18" fmla="*/ 0 w 2"/>
              <a:gd name="T19" fmla="*/ 2147483647 h 3"/>
              <a:gd name="T20" fmla="*/ 0 w 2"/>
              <a:gd name="T21" fmla="*/ 2147483647 h 3"/>
              <a:gd name="T22" fmla="*/ 0 w 2"/>
              <a:gd name="T23" fmla="*/ 0 h 3"/>
              <a:gd name="T24" fmla="*/ 0 w 2"/>
              <a:gd name="T25" fmla="*/ 2147483647 h 3"/>
              <a:gd name="T26" fmla="*/ 0 w 2"/>
              <a:gd name="T27" fmla="*/ 2147483647 h 3"/>
              <a:gd name="T28" fmla="*/ 0 w 2"/>
              <a:gd name="T29" fmla="*/ 2147483647 h 3"/>
              <a:gd name="T30" fmla="*/ 0 w 2"/>
              <a:gd name="T31" fmla="*/ 2147483647 h 3"/>
              <a:gd name="T32" fmla="*/ 0 w 2"/>
              <a:gd name="T33" fmla="*/ 2147483647 h 3"/>
              <a:gd name="T34" fmla="*/ 0 w 2"/>
              <a:gd name="T35" fmla="*/ 2147483647 h 3"/>
              <a:gd name="T36" fmla="*/ 0 w 2"/>
              <a:gd name="T37" fmla="*/ 2147483647 h 3"/>
              <a:gd name="T38" fmla="*/ 0 w 2"/>
              <a:gd name="T39" fmla="*/ 2147483647 h 3"/>
              <a:gd name="T40" fmla="*/ 0 w 2"/>
              <a:gd name="T41" fmla="*/ 2147483647 h 3"/>
              <a:gd name="T42" fmla="*/ 0 w 2"/>
              <a:gd name="T43" fmla="*/ 2147483647 h 3"/>
              <a:gd name="T44" fmla="*/ 0 w 2"/>
              <a:gd name="T45" fmla="*/ 2147483647 h 3"/>
              <a:gd name="T46" fmla="*/ 0 w 2"/>
              <a:gd name="T47" fmla="*/ 2147483647 h 3"/>
              <a:gd name="T48" fmla="*/ 0 w 2"/>
              <a:gd name="T49" fmla="*/ 2147483647 h 3"/>
              <a:gd name="T50" fmla="*/ 0 w 2"/>
              <a:gd name="T51" fmla="*/ 2147483647 h 3"/>
              <a:gd name="T52" fmla="*/ 0 w 2"/>
              <a:gd name="T53" fmla="*/ 2147483647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3" name="Line 1187">
            <a:extLst>
              <a:ext uri="{FF2B5EF4-FFF2-40B4-BE49-F238E27FC236}">
                <a16:creationId xmlns:a16="http://schemas.microsoft.com/office/drawing/2014/main" id="{0D4EE8EA-9FE3-4F24-9805-F1A7B4AC283F}"/>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4" name="Line 1188">
            <a:extLst>
              <a:ext uri="{FF2B5EF4-FFF2-40B4-BE49-F238E27FC236}">
                <a16:creationId xmlns:a16="http://schemas.microsoft.com/office/drawing/2014/main" id="{E57BBBB9-A73E-4B29-B57A-54CDA160DA4E}"/>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5" name="Freeform 1208">
            <a:extLst>
              <a:ext uri="{FF2B5EF4-FFF2-40B4-BE49-F238E27FC236}">
                <a16:creationId xmlns:a16="http://schemas.microsoft.com/office/drawing/2014/main" id="{DA7C6588-1D07-4F2D-BB45-5F90CACC19B5}"/>
              </a:ext>
            </a:extLst>
          </p:cNvPr>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6" name="Freeform 1210">
            <a:extLst>
              <a:ext uri="{FF2B5EF4-FFF2-40B4-BE49-F238E27FC236}">
                <a16:creationId xmlns:a16="http://schemas.microsoft.com/office/drawing/2014/main" id="{175CDDB0-C149-44F0-9BA5-5C835EDCDBF5}"/>
              </a:ext>
            </a:extLst>
          </p:cNvPr>
          <p:cNvSpPr>
            <a:spLocks/>
          </p:cNvSpPr>
          <p:nvPr/>
        </p:nvSpPr>
        <p:spPr bwMode="auto">
          <a:xfrm>
            <a:off x="595313" y="557213"/>
            <a:ext cx="3175" cy="3175"/>
          </a:xfrm>
          <a:custGeom>
            <a:avLst/>
            <a:gdLst>
              <a:gd name="T0" fmla="*/ 0 w 2"/>
              <a:gd name="T1" fmla="*/ 2147483647 h 2"/>
              <a:gd name="T2" fmla="*/ 0 w 2"/>
              <a:gd name="T3" fmla="*/ 2147483647 h 2"/>
              <a:gd name="T4" fmla="*/ 2147483647 w 2"/>
              <a:gd name="T5" fmla="*/ 2147483647 h 2"/>
              <a:gd name="T6" fmla="*/ 2147483647 w 2"/>
              <a:gd name="T7" fmla="*/ 0 h 2"/>
              <a:gd name="T8" fmla="*/ 2147483647 w 2"/>
              <a:gd name="T9" fmla="*/ 0 h 2"/>
              <a:gd name="T10" fmla="*/ 0 w 2"/>
              <a:gd name="T11" fmla="*/ 0 h 2"/>
              <a:gd name="T12" fmla="*/ 0 w 2"/>
              <a:gd name="T13" fmla="*/ 0 h 2"/>
              <a:gd name="T14" fmla="*/ 0 w 2"/>
              <a:gd name="T15" fmla="*/ 0 h 2"/>
              <a:gd name="T16" fmla="*/ 0 w 2"/>
              <a:gd name="T17" fmla="*/ 2147483647 h 2"/>
              <a:gd name="T18" fmla="*/ 0 w 2"/>
              <a:gd name="T19" fmla="*/ 2147483647 h 2"/>
              <a:gd name="T20" fmla="*/ 2147483647 w 2"/>
              <a:gd name="T21" fmla="*/ 2147483647 h 2"/>
              <a:gd name="T22" fmla="*/ 2147483647 w 2"/>
              <a:gd name="T23" fmla="*/ 0 h 2"/>
              <a:gd name="T24" fmla="*/ 2147483647 w 2"/>
              <a:gd name="T25" fmla="*/ 0 h 2"/>
              <a:gd name="T26" fmla="*/ 0 w 2"/>
              <a:gd name="T27" fmla="*/ 0 h 2"/>
              <a:gd name="T28" fmla="*/ 0 w 2"/>
              <a:gd name="T29" fmla="*/ 0 h 2"/>
              <a:gd name="T30" fmla="*/ 0 w 2"/>
              <a:gd name="T31" fmla="*/ 0 h 2"/>
              <a:gd name="T32" fmla="*/ 0 w 2"/>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7" name="Freeform 1214">
            <a:extLst>
              <a:ext uri="{FF2B5EF4-FFF2-40B4-BE49-F238E27FC236}">
                <a16:creationId xmlns:a16="http://schemas.microsoft.com/office/drawing/2014/main" id="{2CFAD28B-4093-4246-8964-5B3EE51647A3}"/>
              </a:ext>
            </a:extLst>
          </p:cNvPr>
          <p:cNvSpPr>
            <a:spLocks/>
          </p:cNvSpPr>
          <p:nvPr/>
        </p:nvSpPr>
        <p:spPr bwMode="auto">
          <a:xfrm>
            <a:off x="595313" y="557213"/>
            <a:ext cx="3175" cy="3175"/>
          </a:xfrm>
          <a:custGeom>
            <a:avLst/>
            <a:gdLst>
              <a:gd name="T0" fmla="*/ 0 w 2"/>
              <a:gd name="T1" fmla="*/ 2147483647 h 2"/>
              <a:gd name="T2" fmla="*/ 2147483647 w 2"/>
              <a:gd name="T3" fmla="*/ 2147483647 h 2"/>
              <a:gd name="T4" fmla="*/ 0 w 2"/>
              <a:gd name="T5" fmla="*/ 0 h 2"/>
              <a:gd name="T6" fmla="*/ 0 w 2"/>
              <a:gd name="T7" fmla="*/ 2147483647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8" name="Rectangle 1215">
            <a:extLst>
              <a:ext uri="{FF2B5EF4-FFF2-40B4-BE49-F238E27FC236}">
                <a16:creationId xmlns:a16="http://schemas.microsoft.com/office/drawing/2014/main" id="{BC616E9D-FD3F-47E5-B3F7-9835C5DDECD3}"/>
              </a:ext>
            </a:extLst>
          </p:cNvPr>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29" name="Freeform 1217">
            <a:extLst>
              <a:ext uri="{FF2B5EF4-FFF2-40B4-BE49-F238E27FC236}">
                <a16:creationId xmlns:a16="http://schemas.microsoft.com/office/drawing/2014/main" id="{EED03A9E-02D1-4FA7-BD3C-E9727147C384}"/>
              </a:ext>
            </a:extLst>
          </p:cNvPr>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1219">
            <a:extLst>
              <a:ext uri="{FF2B5EF4-FFF2-40B4-BE49-F238E27FC236}">
                <a16:creationId xmlns:a16="http://schemas.microsoft.com/office/drawing/2014/main" id="{80E93614-298D-4BB1-8511-5012EDF9105E}"/>
              </a:ext>
            </a:extLst>
          </p:cNvPr>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1" name="Freeform 1221">
            <a:extLst>
              <a:ext uri="{FF2B5EF4-FFF2-40B4-BE49-F238E27FC236}">
                <a16:creationId xmlns:a16="http://schemas.microsoft.com/office/drawing/2014/main" id="{885ADC3E-F194-4F00-88C6-B3FA912B779C}"/>
              </a:ext>
            </a:extLst>
          </p:cNvPr>
          <p:cNvSpPr>
            <a:spLocks/>
          </p:cNvSpPr>
          <p:nvPr/>
        </p:nvSpPr>
        <p:spPr bwMode="auto">
          <a:xfrm>
            <a:off x="731838" y="541338"/>
            <a:ext cx="3175" cy="3175"/>
          </a:xfrm>
          <a:custGeom>
            <a:avLst/>
            <a:gdLst>
              <a:gd name="T0" fmla="*/ 2147483647 w 2"/>
              <a:gd name="T1" fmla="*/ 0 h 2"/>
              <a:gd name="T2" fmla="*/ 2147483647 w 2"/>
              <a:gd name="T3" fmla="*/ 0 h 2"/>
              <a:gd name="T4" fmla="*/ 2147483647 w 2"/>
              <a:gd name="T5" fmla="*/ 0 h 2"/>
              <a:gd name="T6" fmla="*/ 0 w 2"/>
              <a:gd name="T7" fmla="*/ 0 h 2"/>
              <a:gd name="T8" fmla="*/ 0 w 2"/>
              <a:gd name="T9" fmla="*/ 0 h 2"/>
              <a:gd name="T10" fmla="*/ 0 w 2"/>
              <a:gd name="T11" fmla="*/ 2147483647 h 2"/>
              <a:gd name="T12" fmla="*/ 2147483647 w 2"/>
              <a:gd name="T13" fmla="*/ 0 h 2"/>
              <a:gd name="T14" fmla="*/ 2147483647 w 2"/>
              <a:gd name="T15" fmla="*/ 0 h 2"/>
              <a:gd name="T16" fmla="*/ 2147483647 w 2"/>
              <a:gd name="T17" fmla="*/ 0 h 2"/>
              <a:gd name="T18" fmla="*/ 0 w 2"/>
              <a:gd name="T19" fmla="*/ 0 h 2"/>
              <a:gd name="T20" fmla="*/ 0 w 2"/>
              <a:gd name="T21" fmla="*/ 0 h 2"/>
              <a:gd name="T22" fmla="*/ 0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2" name="Freeform 1234">
            <a:extLst>
              <a:ext uri="{FF2B5EF4-FFF2-40B4-BE49-F238E27FC236}">
                <a16:creationId xmlns:a16="http://schemas.microsoft.com/office/drawing/2014/main" id="{04C9085B-5127-4FE7-8E42-863064C62DA2}"/>
              </a:ext>
            </a:extLst>
          </p:cNvPr>
          <p:cNvSpPr>
            <a:spLocks/>
          </p:cNvSpPr>
          <p:nvPr/>
        </p:nvSpPr>
        <p:spPr bwMode="auto">
          <a:xfrm>
            <a:off x="722313" y="550863"/>
            <a:ext cx="3175" cy="1587"/>
          </a:xfrm>
          <a:custGeom>
            <a:avLst/>
            <a:gdLst>
              <a:gd name="T0" fmla="*/ 0 w 2"/>
              <a:gd name="T1" fmla="*/ 0 h 1587"/>
              <a:gd name="T2" fmla="*/ 0 w 2"/>
              <a:gd name="T3" fmla="*/ 0 h 1587"/>
              <a:gd name="T4" fmla="*/ 2147483647 w 2"/>
              <a:gd name="T5" fmla="*/ 0 h 1587"/>
              <a:gd name="T6" fmla="*/ 2147483647 w 2"/>
              <a:gd name="T7" fmla="*/ 0 h 1587"/>
              <a:gd name="T8" fmla="*/ 2147483647 w 2"/>
              <a:gd name="T9" fmla="*/ 0 h 1587"/>
              <a:gd name="T10" fmla="*/ 2147483647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147483647 w 2"/>
              <a:gd name="T25" fmla="*/ 0 h 1587"/>
              <a:gd name="T26" fmla="*/ 2147483647 w 2"/>
              <a:gd name="T27" fmla="*/ 0 h 1587"/>
              <a:gd name="T28" fmla="*/ 2147483647 w 2"/>
              <a:gd name="T29" fmla="*/ 0 h 1587"/>
              <a:gd name="T30" fmla="*/ 0 w 2"/>
              <a:gd name="T31" fmla="*/ 0 h 1587"/>
              <a:gd name="T32" fmla="*/ 0 w 2"/>
              <a:gd name="T33" fmla="*/ 0 h 1587"/>
              <a:gd name="T34" fmla="*/ 2147483647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3" name="Line 1237">
            <a:extLst>
              <a:ext uri="{FF2B5EF4-FFF2-40B4-BE49-F238E27FC236}">
                <a16:creationId xmlns:a16="http://schemas.microsoft.com/office/drawing/2014/main" id="{1CD134E2-3E2D-4008-952D-6010DF188E75}"/>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4" name="Line 1238">
            <a:extLst>
              <a:ext uri="{FF2B5EF4-FFF2-40B4-BE49-F238E27FC236}">
                <a16:creationId xmlns:a16="http://schemas.microsoft.com/office/drawing/2014/main" id="{92CF0F06-06C1-4E4C-8CA3-EA118EEB4556}"/>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5" name="Freeform 1240">
            <a:extLst>
              <a:ext uri="{FF2B5EF4-FFF2-40B4-BE49-F238E27FC236}">
                <a16:creationId xmlns:a16="http://schemas.microsoft.com/office/drawing/2014/main" id="{DE4BCF02-A3EA-4400-9A53-5CFF38CE27CA}"/>
              </a:ext>
            </a:extLst>
          </p:cNvPr>
          <p:cNvSpPr>
            <a:spLocks/>
          </p:cNvSpPr>
          <p:nvPr/>
        </p:nvSpPr>
        <p:spPr bwMode="auto">
          <a:xfrm>
            <a:off x="728663" y="541338"/>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43">
            <a:extLst>
              <a:ext uri="{FF2B5EF4-FFF2-40B4-BE49-F238E27FC236}">
                <a16:creationId xmlns:a16="http://schemas.microsoft.com/office/drawing/2014/main" id="{4E509A31-9D14-4308-9226-12D49579C701}"/>
              </a:ext>
            </a:extLst>
          </p:cNvPr>
          <p:cNvSpPr>
            <a:spLocks/>
          </p:cNvSpPr>
          <p:nvPr/>
        </p:nvSpPr>
        <p:spPr bwMode="auto">
          <a:xfrm>
            <a:off x="728663" y="538163"/>
            <a:ext cx="3175" cy="3175"/>
          </a:xfrm>
          <a:custGeom>
            <a:avLst/>
            <a:gdLst>
              <a:gd name="T0" fmla="*/ 2147483647 w 2"/>
              <a:gd name="T1" fmla="*/ 2147483647 h 2"/>
              <a:gd name="T2" fmla="*/ 2147483647 w 2"/>
              <a:gd name="T3" fmla="*/ 2147483647 h 2"/>
              <a:gd name="T4" fmla="*/ 2147483647 w 2"/>
              <a:gd name="T5" fmla="*/ 2147483647 h 2"/>
              <a:gd name="T6" fmla="*/ 2147483647 w 2"/>
              <a:gd name="T7" fmla="*/ 2147483647 h 2"/>
              <a:gd name="T8" fmla="*/ 0 w 2"/>
              <a:gd name="T9" fmla="*/ 2147483647 h 2"/>
              <a:gd name="T10" fmla="*/ 0 w 2"/>
              <a:gd name="T11" fmla="*/ 2147483647 h 2"/>
              <a:gd name="T12" fmla="*/ 2147483647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2147483647 w 2"/>
              <a:gd name="T39" fmla="*/ 2147483647 h 2"/>
              <a:gd name="T40" fmla="*/ 2147483647 w 2"/>
              <a:gd name="T41" fmla="*/ 2147483647 h 2"/>
              <a:gd name="T42" fmla="*/ 2147483647 w 2"/>
              <a:gd name="T43" fmla="*/ 2147483647 h 2"/>
              <a:gd name="T44" fmla="*/ 2147483647 w 2"/>
              <a:gd name="T45" fmla="*/ 2147483647 h 2"/>
              <a:gd name="T46" fmla="*/ 2147483647 w 2"/>
              <a:gd name="T47" fmla="*/ 2147483647 h 2"/>
              <a:gd name="T48" fmla="*/ 0 w 2"/>
              <a:gd name="T49" fmla="*/ 0 h 2"/>
              <a:gd name="T50" fmla="*/ 0 w 2"/>
              <a:gd name="T51" fmla="*/ 2147483647 h 2"/>
              <a:gd name="T52" fmla="*/ 0 w 2"/>
              <a:gd name="T53" fmla="*/ 2147483647 h 2"/>
              <a:gd name="T54" fmla="*/ 0 w 2"/>
              <a:gd name="T55" fmla="*/ 2147483647 h 2"/>
              <a:gd name="T56" fmla="*/ 2147483647 w 2"/>
              <a:gd name="T57" fmla="*/ 2147483647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Freeform 1246">
            <a:extLst>
              <a:ext uri="{FF2B5EF4-FFF2-40B4-BE49-F238E27FC236}">
                <a16:creationId xmlns:a16="http://schemas.microsoft.com/office/drawing/2014/main" id="{A911E125-9437-456F-8A42-BE5672925EBE}"/>
              </a:ext>
            </a:extLst>
          </p:cNvPr>
          <p:cNvSpPr>
            <a:spLocks/>
          </p:cNvSpPr>
          <p:nvPr/>
        </p:nvSpPr>
        <p:spPr bwMode="auto">
          <a:xfrm>
            <a:off x="725488" y="547688"/>
            <a:ext cx="3175" cy="3175"/>
          </a:xfrm>
          <a:custGeom>
            <a:avLst/>
            <a:gdLst>
              <a:gd name="T0" fmla="*/ 0 w 2"/>
              <a:gd name="T1" fmla="*/ 2147483647 h 2"/>
              <a:gd name="T2" fmla="*/ 0 w 2"/>
              <a:gd name="T3" fmla="*/ 2147483647 h 2"/>
              <a:gd name="T4" fmla="*/ 2147483647 w 2"/>
              <a:gd name="T5" fmla="*/ 0 h 2"/>
              <a:gd name="T6" fmla="*/ 2147483647 w 2"/>
              <a:gd name="T7" fmla="*/ 0 h 2"/>
              <a:gd name="T8" fmla="*/ 0 w 2"/>
              <a:gd name="T9" fmla="*/ 0 h 2"/>
              <a:gd name="T10" fmla="*/ 0 w 2"/>
              <a:gd name="T11" fmla="*/ 0 h 2"/>
              <a:gd name="T12" fmla="*/ 0 w 2"/>
              <a:gd name="T13" fmla="*/ 2147483647 h 2"/>
              <a:gd name="T14" fmla="*/ 0 w 2"/>
              <a:gd name="T15" fmla="*/ 2147483647 h 2"/>
              <a:gd name="T16" fmla="*/ 2147483647 w 2"/>
              <a:gd name="T17" fmla="*/ 0 h 2"/>
              <a:gd name="T18" fmla="*/ 2147483647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147483647 h 2"/>
              <a:gd name="T48" fmla="*/ 0 w 2"/>
              <a:gd name="T49" fmla="*/ 2147483647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8" name="Freeform 1250">
            <a:extLst>
              <a:ext uri="{FF2B5EF4-FFF2-40B4-BE49-F238E27FC236}">
                <a16:creationId xmlns:a16="http://schemas.microsoft.com/office/drawing/2014/main" id="{9CAB2ABA-EA30-420C-85F5-CCDDB8F2DBA6}"/>
              </a:ext>
            </a:extLst>
          </p:cNvPr>
          <p:cNvSpPr>
            <a:spLocks/>
          </p:cNvSpPr>
          <p:nvPr/>
        </p:nvSpPr>
        <p:spPr bwMode="auto">
          <a:xfrm>
            <a:off x="731838" y="53022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9" name="Freeform 1252">
            <a:extLst>
              <a:ext uri="{FF2B5EF4-FFF2-40B4-BE49-F238E27FC236}">
                <a16:creationId xmlns:a16="http://schemas.microsoft.com/office/drawing/2014/main" id="{8A574262-7237-40F6-8C4A-3FBE9FAB120F}"/>
              </a:ext>
            </a:extLst>
          </p:cNvPr>
          <p:cNvSpPr>
            <a:spLocks/>
          </p:cNvSpPr>
          <p:nvPr/>
        </p:nvSpPr>
        <p:spPr bwMode="auto">
          <a:xfrm>
            <a:off x="731838" y="527050"/>
            <a:ext cx="3175" cy="7938"/>
          </a:xfrm>
          <a:custGeom>
            <a:avLst/>
            <a:gdLst>
              <a:gd name="T0" fmla="*/ 2147483647 w 2"/>
              <a:gd name="T1" fmla="*/ 2147483647 h 5"/>
              <a:gd name="T2" fmla="*/ 2147483647 w 2"/>
              <a:gd name="T3" fmla="*/ 2147483647 h 5"/>
              <a:gd name="T4" fmla="*/ 0 w 2"/>
              <a:gd name="T5" fmla="*/ 0 h 5"/>
              <a:gd name="T6" fmla="*/ 0 w 2"/>
              <a:gd name="T7" fmla="*/ 2147483647 h 5"/>
              <a:gd name="T8" fmla="*/ 0 w 2"/>
              <a:gd name="T9" fmla="*/ 2147483647 h 5"/>
              <a:gd name="T10" fmla="*/ 2147483647 w 2"/>
              <a:gd name="T11" fmla="*/ 2147483647 h 5"/>
              <a:gd name="T12" fmla="*/ 2147483647 w 2"/>
              <a:gd name="T13" fmla="*/ 2147483647 h 5"/>
              <a:gd name="T14" fmla="*/ 2147483647 w 2"/>
              <a:gd name="T15" fmla="*/ 2147483647 h 5"/>
              <a:gd name="T16" fmla="*/ 0 w 2"/>
              <a:gd name="T17" fmla="*/ 0 h 5"/>
              <a:gd name="T18" fmla="*/ 0 w 2"/>
              <a:gd name="T19" fmla="*/ 2147483647 h 5"/>
              <a:gd name="T20" fmla="*/ 0 w 2"/>
              <a:gd name="T21" fmla="*/ 2147483647 h 5"/>
              <a:gd name="T22" fmla="*/ 2147483647 w 2"/>
              <a:gd name="T23" fmla="*/ 2147483647 h 5"/>
              <a:gd name="T24" fmla="*/ 2147483647 w 2"/>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0" name="Freeform 1255">
            <a:extLst>
              <a:ext uri="{FF2B5EF4-FFF2-40B4-BE49-F238E27FC236}">
                <a16:creationId xmlns:a16="http://schemas.microsoft.com/office/drawing/2014/main" id="{5DA43490-C722-405A-8611-CC1B6297C92E}"/>
              </a:ext>
            </a:extLst>
          </p:cNvPr>
          <p:cNvSpPr>
            <a:spLocks/>
          </p:cNvSpPr>
          <p:nvPr/>
        </p:nvSpPr>
        <p:spPr bwMode="auto">
          <a:xfrm>
            <a:off x="712788" y="550863"/>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2147483647 w 2"/>
              <a:gd name="T9" fmla="*/ 0 h 1587"/>
              <a:gd name="T10" fmla="*/ 0 w 2"/>
              <a:gd name="T11" fmla="*/ 0 h 1587"/>
              <a:gd name="T12" fmla="*/ 0 w 2"/>
              <a:gd name="T13" fmla="*/ 0 h 1587"/>
              <a:gd name="T14" fmla="*/ 0 w 2"/>
              <a:gd name="T15" fmla="*/ 0 h 1587"/>
              <a:gd name="T16" fmla="*/ 0 w 2"/>
              <a:gd name="T17" fmla="*/ 0 h 1587"/>
              <a:gd name="T18" fmla="*/ 2147483647 w 2"/>
              <a:gd name="T19" fmla="*/ 0 h 1587"/>
              <a:gd name="T20" fmla="*/ 2147483647 w 2"/>
              <a:gd name="T21" fmla="*/ 0 h 1587"/>
              <a:gd name="T22" fmla="*/ 2147483647 w 2"/>
              <a:gd name="T23" fmla="*/ 0 h 1587"/>
              <a:gd name="T24" fmla="*/ 2147483647 w 2"/>
              <a:gd name="T25" fmla="*/ 0 h 1587"/>
              <a:gd name="T26" fmla="*/ 2147483647 w 2"/>
              <a:gd name="T27" fmla="*/ 0 h 1587"/>
              <a:gd name="T28" fmla="*/ 2147483647 w 2"/>
              <a:gd name="T29" fmla="*/ 0 h 1587"/>
              <a:gd name="T30" fmla="*/ 2147483647 w 2"/>
              <a:gd name="T31" fmla="*/ 0 h 1587"/>
              <a:gd name="T32" fmla="*/ 2147483647 w 2"/>
              <a:gd name="T33" fmla="*/ 0 h 1587"/>
              <a:gd name="T34" fmla="*/ 2147483647 w 2"/>
              <a:gd name="T35" fmla="*/ 0 h 1587"/>
              <a:gd name="T36" fmla="*/ 2147483647 w 2"/>
              <a:gd name="T37" fmla="*/ 0 h 1587"/>
              <a:gd name="T38" fmla="*/ 2147483647 w 2"/>
              <a:gd name="T39" fmla="*/ 0 h 1587"/>
              <a:gd name="T40" fmla="*/ 2147483647 w 2"/>
              <a:gd name="T41" fmla="*/ 0 h 1587"/>
              <a:gd name="T42" fmla="*/ 2147483647 w 2"/>
              <a:gd name="T43" fmla="*/ 0 h 1587"/>
              <a:gd name="T44" fmla="*/ 2147483647 w 2"/>
              <a:gd name="T45" fmla="*/ 0 h 1587"/>
              <a:gd name="T46" fmla="*/ 2147483647 w 2"/>
              <a:gd name="T47" fmla="*/ 0 h 1587"/>
              <a:gd name="T48" fmla="*/ 2147483647 w 2"/>
              <a:gd name="T49" fmla="*/ 0 h 1587"/>
              <a:gd name="T50" fmla="*/ 2147483647 w 2"/>
              <a:gd name="T51" fmla="*/ 0 h 1587"/>
              <a:gd name="T52" fmla="*/ 2147483647 w 2"/>
              <a:gd name="T53" fmla="*/ 0 h 1587"/>
              <a:gd name="T54" fmla="*/ 2147483647 w 2"/>
              <a:gd name="T55" fmla="*/ 0 h 1587"/>
              <a:gd name="T56" fmla="*/ 2147483647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1" name="Rectangle 1256">
            <a:extLst>
              <a:ext uri="{FF2B5EF4-FFF2-40B4-BE49-F238E27FC236}">
                <a16:creationId xmlns:a16="http://schemas.microsoft.com/office/drawing/2014/main" id="{7738F347-E3BF-489C-9BD2-4AB40ABC63DF}"/>
              </a:ext>
            </a:extLst>
          </p:cNvPr>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2" name="Freeform 1258">
            <a:extLst>
              <a:ext uri="{FF2B5EF4-FFF2-40B4-BE49-F238E27FC236}">
                <a16:creationId xmlns:a16="http://schemas.microsoft.com/office/drawing/2014/main" id="{00ACE504-1E8A-43E9-AFB6-B479E4FA0C06}"/>
              </a:ext>
            </a:extLst>
          </p:cNvPr>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3" name="Freeform 1266">
            <a:extLst>
              <a:ext uri="{FF2B5EF4-FFF2-40B4-BE49-F238E27FC236}">
                <a16:creationId xmlns:a16="http://schemas.microsoft.com/office/drawing/2014/main" id="{22D965F8-EAD3-42A7-A391-065570D152FE}"/>
              </a:ext>
            </a:extLst>
          </p:cNvPr>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4" name="Freeform 1269">
            <a:extLst>
              <a:ext uri="{FF2B5EF4-FFF2-40B4-BE49-F238E27FC236}">
                <a16:creationId xmlns:a16="http://schemas.microsoft.com/office/drawing/2014/main" id="{C39C8943-8A20-435F-82AF-E5165E72AAB1}"/>
              </a:ext>
            </a:extLst>
          </p:cNvPr>
          <p:cNvSpPr>
            <a:spLocks/>
          </p:cNvSpPr>
          <p:nvPr/>
        </p:nvSpPr>
        <p:spPr bwMode="auto">
          <a:xfrm>
            <a:off x="728663" y="530225"/>
            <a:ext cx="3175" cy="4763"/>
          </a:xfrm>
          <a:custGeom>
            <a:avLst/>
            <a:gdLst>
              <a:gd name="T0" fmla="*/ 0 w 2"/>
              <a:gd name="T1" fmla="*/ 2147483647 h 3"/>
              <a:gd name="T2" fmla="*/ 2147483647 w 2"/>
              <a:gd name="T3" fmla="*/ 0 h 3"/>
              <a:gd name="T4" fmla="*/ 2147483647 w 2"/>
              <a:gd name="T5" fmla="*/ 0 h 3"/>
              <a:gd name="T6" fmla="*/ 2147483647 w 2"/>
              <a:gd name="T7" fmla="*/ 0 h 3"/>
              <a:gd name="T8" fmla="*/ 2147483647 w 2"/>
              <a:gd name="T9" fmla="*/ 0 h 3"/>
              <a:gd name="T10" fmla="*/ 0 w 2"/>
              <a:gd name="T11" fmla="*/ 0 h 3"/>
              <a:gd name="T12" fmla="*/ 0 w 2"/>
              <a:gd name="T13" fmla="*/ 0 h 3"/>
              <a:gd name="T14" fmla="*/ 0 w 2"/>
              <a:gd name="T15" fmla="*/ 2147483647 h 3"/>
              <a:gd name="T16" fmla="*/ 0 w 2"/>
              <a:gd name="T17" fmla="*/ 2147483647 h 3"/>
              <a:gd name="T18" fmla="*/ 2147483647 w 2"/>
              <a:gd name="T19" fmla="*/ 0 h 3"/>
              <a:gd name="T20" fmla="*/ 2147483647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2147483647 h 3"/>
              <a:gd name="T40" fmla="*/ 0 w 2"/>
              <a:gd name="T41" fmla="*/ 2147483647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5" name="Line 1270">
            <a:extLst>
              <a:ext uri="{FF2B5EF4-FFF2-40B4-BE49-F238E27FC236}">
                <a16:creationId xmlns:a16="http://schemas.microsoft.com/office/drawing/2014/main" id="{807DFEE8-23EF-4BBC-ACC6-7FB9659B98C9}"/>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6" name="Line 1271">
            <a:extLst>
              <a:ext uri="{FF2B5EF4-FFF2-40B4-BE49-F238E27FC236}">
                <a16:creationId xmlns:a16="http://schemas.microsoft.com/office/drawing/2014/main" id="{A2A5EBBF-BA7B-4F6A-BCE3-F47E5BF003EE}"/>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7" name="Rectangle 1272">
            <a:extLst>
              <a:ext uri="{FF2B5EF4-FFF2-40B4-BE49-F238E27FC236}">
                <a16:creationId xmlns:a16="http://schemas.microsoft.com/office/drawing/2014/main" id="{159C936F-265A-45DC-8A18-FCFA926927A6}"/>
              </a:ext>
            </a:extLst>
          </p:cNvPr>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8" name="Rectangle 1273">
            <a:extLst>
              <a:ext uri="{FF2B5EF4-FFF2-40B4-BE49-F238E27FC236}">
                <a16:creationId xmlns:a16="http://schemas.microsoft.com/office/drawing/2014/main" id="{1320204B-F8D0-44DE-886B-AE51E26AE82B}"/>
              </a:ext>
            </a:extLst>
          </p:cNvPr>
          <p:cNvSpPr>
            <a:spLocks noChangeArrowheads="1"/>
          </p:cNvSpPr>
          <p:nvPr/>
        </p:nvSpPr>
        <p:spPr bwMode="auto">
          <a:xfrm>
            <a:off x="728663" y="530225"/>
            <a:ext cx="1587"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9" name="Line 1274">
            <a:extLst>
              <a:ext uri="{FF2B5EF4-FFF2-40B4-BE49-F238E27FC236}">
                <a16:creationId xmlns:a16="http://schemas.microsoft.com/office/drawing/2014/main" id="{CA943EE2-3ACF-45AC-98B8-64F4C8E1C6A6}"/>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Line 1275">
            <a:extLst>
              <a:ext uri="{FF2B5EF4-FFF2-40B4-BE49-F238E27FC236}">
                <a16:creationId xmlns:a16="http://schemas.microsoft.com/office/drawing/2014/main" id="{6307DC27-5DD0-4712-BB5A-475701FD96C4}"/>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1" name="Freeform 1277">
            <a:extLst>
              <a:ext uri="{FF2B5EF4-FFF2-40B4-BE49-F238E27FC236}">
                <a16:creationId xmlns:a16="http://schemas.microsoft.com/office/drawing/2014/main" id="{EC6B1BAA-9BDD-491B-A0AA-4607DCA6F320}"/>
              </a:ext>
            </a:extLst>
          </p:cNvPr>
          <p:cNvSpPr>
            <a:spLocks/>
          </p:cNvSpPr>
          <p:nvPr/>
        </p:nvSpPr>
        <p:spPr bwMode="auto">
          <a:xfrm>
            <a:off x="728663" y="523875"/>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2" name="Freeform 1287">
            <a:extLst>
              <a:ext uri="{FF2B5EF4-FFF2-40B4-BE49-F238E27FC236}">
                <a16:creationId xmlns:a16="http://schemas.microsoft.com/office/drawing/2014/main" id="{B0D7A3E5-C54E-478B-81FC-D570A0D68BCA}"/>
              </a:ext>
            </a:extLst>
          </p:cNvPr>
          <p:cNvSpPr>
            <a:spLocks/>
          </p:cNvSpPr>
          <p:nvPr/>
        </p:nvSpPr>
        <p:spPr bwMode="auto">
          <a:xfrm>
            <a:off x="719138" y="514350"/>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2147483647 h 2"/>
              <a:gd name="T18" fmla="*/ 0 w 2"/>
              <a:gd name="T19" fmla="*/ 2147483647 h 2"/>
              <a:gd name="T20" fmla="*/ 0 w 2"/>
              <a:gd name="T21" fmla="*/ 2147483647 h 2"/>
              <a:gd name="T22" fmla="*/ 0 w 2"/>
              <a:gd name="T23" fmla="*/ 2147483647 h 2"/>
              <a:gd name="T24" fmla="*/ 2147483647 w 2"/>
              <a:gd name="T25" fmla="*/ 2147483647 h 2"/>
              <a:gd name="T26" fmla="*/ 2147483647 w 2"/>
              <a:gd name="T27" fmla="*/ 2147483647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3" name="Freeform 1290">
            <a:extLst>
              <a:ext uri="{FF2B5EF4-FFF2-40B4-BE49-F238E27FC236}">
                <a16:creationId xmlns:a16="http://schemas.microsoft.com/office/drawing/2014/main" id="{983CFDFD-788F-4D78-9900-B028530324D9}"/>
              </a:ext>
            </a:extLst>
          </p:cNvPr>
          <p:cNvSpPr>
            <a:spLocks/>
          </p:cNvSpPr>
          <p:nvPr/>
        </p:nvSpPr>
        <p:spPr bwMode="auto">
          <a:xfrm>
            <a:off x="719138" y="517525"/>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0 h 2"/>
              <a:gd name="T18" fmla="*/ 0 w 2"/>
              <a:gd name="T19" fmla="*/ 0 h 2"/>
              <a:gd name="T20" fmla="*/ 2147483647 w 2"/>
              <a:gd name="T21" fmla="*/ 0 h 2"/>
              <a:gd name="T22" fmla="*/ 0 w 2"/>
              <a:gd name="T23" fmla="*/ 0 h 2"/>
              <a:gd name="T24" fmla="*/ 0 w 2"/>
              <a:gd name="T25" fmla="*/ 0 h 2"/>
              <a:gd name="T26" fmla="*/ 0 w 2"/>
              <a:gd name="T27" fmla="*/ 0 h 2"/>
              <a:gd name="T28" fmla="*/ 0 w 2"/>
              <a:gd name="T29" fmla="*/ 0 h 2"/>
              <a:gd name="T30" fmla="*/ 0 w 2"/>
              <a:gd name="T31" fmla="*/ 2147483647 h 2"/>
              <a:gd name="T32" fmla="*/ 0 w 2"/>
              <a:gd name="T33" fmla="*/ 2147483647 h 2"/>
              <a:gd name="T34" fmla="*/ 0 w 2"/>
              <a:gd name="T35" fmla="*/ 2147483647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147483647 h 2"/>
              <a:gd name="T50" fmla="*/ 2147483647 w 2"/>
              <a:gd name="T51" fmla="*/ 2147483647 h 2"/>
              <a:gd name="T52" fmla="*/ 2147483647 w 2"/>
              <a:gd name="T53" fmla="*/ 0 h 2"/>
              <a:gd name="T54" fmla="*/ 2147483647 w 2"/>
              <a:gd name="T55" fmla="*/ 0 h 2"/>
              <a:gd name="T56" fmla="*/ 0 w 2"/>
              <a:gd name="T57" fmla="*/ 0 h 2"/>
              <a:gd name="T58" fmla="*/ 0 w 2"/>
              <a:gd name="T59" fmla="*/ 0 h 2"/>
              <a:gd name="T60" fmla="*/ 0 w 2"/>
              <a:gd name="T61" fmla="*/ 2147483647 h 2"/>
              <a:gd name="T62" fmla="*/ 0 w 2"/>
              <a:gd name="T63" fmla="*/ 2147483647 h 2"/>
              <a:gd name="T64" fmla="*/ 2147483647 w 2"/>
              <a:gd name="T65" fmla="*/ 2147483647 h 2"/>
              <a:gd name="T66" fmla="*/ 2147483647 w 2"/>
              <a:gd name="T67" fmla="*/ 2147483647 h 2"/>
              <a:gd name="T68" fmla="*/ 0 w 2"/>
              <a:gd name="T69" fmla="*/ 2147483647 h 2"/>
              <a:gd name="T70" fmla="*/ 0 w 2"/>
              <a:gd name="T71" fmla="*/ 2147483647 h 2"/>
              <a:gd name="T72" fmla="*/ 0 w 2"/>
              <a:gd name="T73" fmla="*/ 2147483647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4" name="Rectangle 1335">
            <a:extLst>
              <a:ext uri="{FF2B5EF4-FFF2-40B4-BE49-F238E27FC236}">
                <a16:creationId xmlns:a16="http://schemas.microsoft.com/office/drawing/2014/main" id="{6C75FCEE-9337-4EF9-A154-7CDF64C5769F}"/>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5" name="Rectangle 1336">
            <a:extLst>
              <a:ext uri="{FF2B5EF4-FFF2-40B4-BE49-F238E27FC236}">
                <a16:creationId xmlns:a16="http://schemas.microsoft.com/office/drawing/2014/main" id="{A1B6DB06-557F-4EB9-8DA2-8688C042B9EC}"/>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6" name="Rectangle 1337">
            <a:extLst>
              <a:ext uri="{FF2B5EF4-FFF2-40B4-BE49-F238E27FC236}">
                <a16:creationId xmlns:a16="http://schemas.microsoft.com/office/drawing/2014/main" id="{965ADA9C-E3A9-452B-9E5E-383AD44A3494}"/>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7" name="Rectangle 1340">
            <a:extLst>
              <a:ext uri="{FF2B5EF4-FFF2-40B4-BE49-F238E27FC236}">
                <a16:creationId xmlns:a16="http://schemas.microsoft.com/office/drawing/2014/main" id="{2891BA8D-CE26-474A-B061-18044C921A02}"/>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8" name="Rectangle 1341">
            <a:extLst>
              <a:ext uri="{FF2B5EF4-FFF2-40B4-BE49-F238E27FC236}">
                <a16:creationId xmlns:a16="http://schemas.microsoft.com/office/drawing/2014/main" id="{2C162228-DAA7-4701-8230-607422A31563}"/>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9" name="Rectangle 1342">
            <a:extLst>
              <a:ext uri="{FF2B5EF4-FFF2-40B4-BE49-F238E27FC236}">
                <a16:creationId xmlns:a16="http://schemas.microsoft.com/office/drawing/2014/main" id="{0825B0A7-A766-4289-BE58-2592B17E1D90}"/>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0" name="Rectangle 1343">
            <a:extLst>
              <a:ext uri="{FF2B5EF4-FFF2-40B4-BE49-F238E27FC236}">
                <a16:creationId xmlns:a16="http://schemas.microsoft.com/office/drawing/2014/main" id="{B19F3AE7-F7E3-48A2-AFCC-867BD7F8AC3A}"/>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1" name="Rectangle 1344">
            <a:extLst>
              <a:ext uri="{FF2B5EF4-FFF2-40B4-BE49-F238E27FC236}">
                <a16:creationId xmlns:a16="http://schemas.microsoft.com/office/drawing/2014/main" id="{CBBE5DBA-45BA-4181-AD93-6CBF19A5F180}"/>
              </a:ext>
            </a:extLst>
          </p:cNvPr>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2" name="Rectangle 61">
            <a:extLst>
              <a:ext uri="{FF2B5EF4-FFF2-40B4-BE49-F238E27FC236}">
                <a16:creationId xmlns:a16="http://schemas.microsoft.com/office/drawing/2014/main" id="{582E4FC8-FA53-4810-8BF4-CCEA7B132C2F}"/>
              </a:ext>
            </a:extLst>
          </p:cNvPr>
          <p:cNvSpPr>
            <a:spLocks noChangeArrowheads="1"/>
          </p:cNvSpPr>
          <p:nvPr/>
        </p:nvSpPr>
        <p:spPr bwMode="auto">
          <a:xfrm>
            <a:off x="0" y="2828925"/>
            <a:ext cx="9144000" cy="176213"/>
          </a:xfrm>
          <a:prstGeom prst="rect">
            <a:avLst/>
          </a:pr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solidFill>
                <a:schemeClr val="bg1"/>
              </a:solidFill>
              <a:cs typeface="+mn-cs"/>
            </a:endParaRPr>
          </a:p>
        </p:txBody>
      </p:sp>
      <p:grpSp>
        <p:nvGrpSpPr>
          <p:cNvPr id="63" name="Group 62">
            <a:extLst>
              <a:ext uri="{FF2B5EF4-FFF2-40B4-BE49-F238E27FC236}">
                <a16:creationId xmlns:a16="http://schemas.microsoft.com/office/drawing/2014/main" id="{43869FF3-8D84-4EE5-A869-6C7EACA4BB6F}"/>
              </a:ext>
            </a:extLst>
          </p:cNvPr>
          <p:cNvGrpSpPr>
            <a:grpSpLocks/>
          </p:cNvGrpSpPr>
          <p:nvPr/>
        </p:nvGrpSpPr>
        <p:grpSpPr bwMode="auto">
          <a:xfrm>
            <a:off x="6894513" y="6286500"/>
            <a:ext cx="2090737" cy="423863"/>
            <a:chOff x="264890" y="4539871"/>
            <a:chExt cx="4321263" cy="876905"/>
          </a:xfrm>
        </p:grpSpPr>
        <p:pic>
          <p:nvPicPr>
            <p:cNvPr id="64" name="Picture 63" descr="reverse.png">
              <a:extLst>
                <a:ext uri="{FF2B5EF4-FFF2-40B4-BE49-F238E27FC236}">
                  <a16:creationId xmlns:a16="http://schemas.microsoft.com/office/drawing/2014/main" id="{6ACB722A-2532-44FA-9CCB-5B526EACFC63}"/>
                </a:ext>
              </a:extLst>
            </p:cNvPr>
            <p:cNvPicPr>
              <a:picLocks noChangeAspect="1"/>
            </p:cNvPicPr>
            <p:nvPr/>
          </p:nvPicPr>
          <p:blipFill>
            <a:blip r:embed="rId2">
              <a:extLst>
                <a:ext uri="{28A0092B-C50C-407E-A947-70E740481C1C}">
                  <a14:useLocalDpi xmlns:a14="http://schemas.microsoft.com/office/drawing/2010/main" val="0"/>
                </a:ext>
              </a:extLst>
            </a:blip>
            <a:srcRect l="22154" t="27124" b="28558"/>
            <a:stretch>
              <a:fillRect/>
            </a:stretch>
          </p:blipFill>
          <p:spPr bwMode="auto">
            <a:xfrm>
              <a:off x="1200795" y="4789714"/>
              <a:ext cx="3385358" cy="4082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64" descr="NEW-WHITE-GRADIENT-GLOBES.png">
              <a:extLst>
                <a:ext uri="{FF2B5EF4-FFF2-40B4-BE49-F238E27FC236}">
                  <a16:creationId xmlns:a16="http://schemas.microsoft.com/office/drawing/2014/main" id="{E3F6FF34-2F12-4FF3-AB8C-BB84E93ED436}"/>
                </a:ext>
              </a:extLst>
            </p:cNvPr>
            <p:cNvPicPr>
              <a:picLocks noChangeAspect="1"/>
            </p:cNvPicPr>
            <p:nvPr/>
          </p:nvPicPr>
          <p:blipFill>
            <a:blip r:embed="rId3">
              <a:extLst>
                <a:ext uri="{28A0092B-C50C-407E-A947-70E740481C1C}">
                  <a14:useLocalDpi xmlns:a14="http://schemas.microsoft.com/office/drawing/2010/main" val="0"/>
                </a:ext>
              </a:extLst>
            </a:blip>
            <a:srcRect b="4430"/>
            <a:stretch>
              <a:fillRect/>
            </a:stretch>
          </p:blipFill>
          <p:spPr bwMode="auto">
            <a:xfrm>
              <a:off x="264890" y="4539871"/>
              <a:ext cx="935905" cy="876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330" name="Title 329"/>
          <p:cNvSpPr>
            <a:spLocks noGrp="1"/>
          </p:cNvSpPr>
          <p:nvPr>
            <p:ph type="title"/>
          </p:nvPr>
        </p:nvSpPr>
        <p:spPr>
          <a:xfrm>
            <a:off x="865910" y="1306550"/>
            <a:ext cx="7296726" cy="1450437"/>
          </a:xfrm>
        </p:spPr>
        <p:txBody>
          <a:bodyPr lIns="0" tIns="0" rIns="0" bIns="0" anchor="b">
            <a:normAutofit/>
          </a:bodyPr>
          <a:lstStyle>
            <a:lvl1pPr>
              <a:defRPr sz="3800" b="1" cap="none"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51104" y="3074088"/>
            <a:ext cx="7328771" cy="2397495"/>
          </a:xfrm>
        </p:spPr>
        <p:txBody>
          <a:bodyPr lIns="0" tIns="0" rIns="0" bIns="0">
            <a:normAutofit/>
          </a:bodyPr>
          <a:lstStyle>
            <a:lvl1pPr>
              <a:lnSpc>
                <a:spcPct val="100000"/>
              </a:lnSpc>
              <a:defRPr sz="3000" b="0" i="0" cap="none" baseline="0">
                <a:solidFill>
                  <a:schemeClr val="bg1"/>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53170567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Photo Divider">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C5249773-ADD9-4F1B-AF21-8AC707A00BBC}"/>
              </a:ext>
            </a:extLst>
          </p:cNvPr>
          <p:cNvSpPr>
            <a:spLocks noChangeArrowheads="1"/>
          </p:cNvSpPr>
          <p:nvPr/>
        </p:nvSpPr>
        <p:spPr bwMode="auto">
          <a:xfrm>
            <a:off x="0" y="4479925"/>
            <a:ext cx="9144000" cy="2378075"/>
          </a:xfrm>
          <a:prstGeom prst="rect">
            <a:avLst/>
          </a:pr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 name="Rectangle 4">
            <a:extLst>
              <a:ext uri="{FF2B5EF4-FFF2-40B4-BE49-F238E27FC236}">
                <a16:creationId xmlns:a16="http://schemas.microsoft.com/office/drawing/2014/main" id="{CD69EAF6-B996-4A34-B475-BF148E691729}"/>
              </a:ext>
            </a:extLst>
          </p:cNvPr>
          <p:cNvSpPr>
            <a:spLocks noChangeArrowheads="1"/>
          </p:cNvSpPr>
          <p:nvPr/>
        </p:nvSpPr>
        <p:spPr bwMode="auto">
          <a:xfrm>
            <a:off x="0" y="4449763"/>
            <a:ext cx="9144000" cy="176212"/>
          </a:xfrm>
          <a:prstGeom prst="rect">
            <a:avLst/>
          </a:pr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solidFill>
                <a:schemeClr val="bg1"/>
              </a:solidFill>
              <a:cs typeface="+mn-cs"/>
            </a:endParaRPr>
          </a:p>
        </p:txBody>
      </p:sp>
      <p:grpSp>
        <p:nvGrpSpPr>
          <p:cNvPr id="6" name="Group 5">
            <a:extLst>
              <a:ext uri="{FF2B5EF4-FFF2-40B4-BE49-F238E27FC236}">
                <a16:creationId xmlns:a16="http://schemas.microsoft.com/office/drawing/2014/main" id="{411302C9-620C-4792-8356-6C0C80775A59}"/>
              </a:ext>
            </a:extLst>
          </p:cNvPr>
          <p:cNvGrpSpPr>
            <a:grpSpLocks/>
          </p:cNvGrpSpPr>
          <p:nvPr/>
        </p:nvGrpSpPr>
        <p:grpSpPr bwMode="auto">
          <a:xfrm>
            <a:off x="6894513" y="6286500"/>
            <a:ext cx="2090737" cy="423863"/>
            <a:chOff x="264890" y="4539871"/>
            <a:chExt cx="4321263" cy="876905"/>
          </a:xfrm>
        </p:grpSpPr>
        <p:pic>
          <p:nvPicPr>
            <p:cNvPr id="7" name="Picture 6" descr="reverse.png">
              <a:extLst>
                <a:ext uri="{FF2B5EF4-FFF2-40B4-BE49-F238E27FC236}">
                  <a16:creationId xmlns:a16="http://schemas.microsoft.com/office/drawing/2014/main" id="{E8F9E933-0064-40CB-8336-5524A2EDC7B7}"/>
                </a:ext>
              </a:extLst>
            </p:cNvPr>
            <p:cNvPicPr>
              <a:picLocks noChangeAspect="1"/>
            </p:cNvPicPr>
            <p:nvPr/>
          </p:nvPicPr>
          <p:blipFill>
            <a:blip r:embed="rId2">
              <a:extLst>
                <a:ext uri="{28A0092B-C50C-407E-A947-70E740481C1C}">
                  <a14:useLocalDpi xmlns:a14="http://schemas.microsoft.com/office/drawing/2010/main" val="0"/>
                </a:ext>
              </a:extLst>
            </a:blip>
            <a:srcRect l="22154" t="27124" b="28558"/>
            <a:stretch>
              <a:fillRect/>
            </a:stretch>
          </p:blipFill>
          <p:spPr bwMode="auto">
            <a:xfrm>
              <a:off x="1200795" y="4789714"/>
              <a:ext cx="3385358" cy="4082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 name="Picture 7" descr="NEW-WHITE-GRADIENT-GLOBES.png">
              <a:extLst>
                <a:ext uri="{FF2B5EF4-FFF2-40B4-BE49-F238E27FC236}">
                  <a16:creationId xmlns:a16="http://schemas.microsoft.com/office/drawing/2014/main" id="{7BFC0AD6-F4DB-4186-AC56-F8DA42E9492E}"/>
                </a:ext>
              </a:extLst>
            </p:cNvPr>
            <p:cNvPicPr>
              <a:picLocks noChangeAspect="1"/>
            </p:cNvPicPr>
            <p:nvPr/>
          </p:nvPicPr>
          <p:blipFill>
            <a:blip r:embed="rId3">
              <a:extLst>
                <a:ext uri="{28A0092B-C50C-407E-A947-70E740481C1C}">
                  <a14:useLocalDpi xmlns:a14="http://schemas.microsoft.com/office/drawing/2010/main" val="0"/>
                </a:ext>
              </a:extLst>
            </a:blip>
            <a:srcRect b="4430"/>
            <a:stretch>
              <a:fillRect/>
            </a:stretch>
          </p:blipFill>
          <p:spPr bwMode="auto">
            <a:xfrm>
              <a:off x="264890" y="4539871"/>
              <a:ext cx="935905" cy="876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18" name="Text Placeholder 331"/>
          <p:cNvSpPr>
            <a:spLocks noGrp="1"/>
          </p:cNvSpPr>
          <p:nvPr>
            <p:ph type="body" sz="quarter" idx="13"/>
          </p:nvPr>
        </p:nvSpPr>
        <p:spPr>
          <a:xfrm>
            <a:off x="431800" y="4681311"/>
            <a:ext cx="8285018" cy="1550156"/>
          </a:xfrm>
        </p:spPr>
        <p:txBody>
          <a:bodyPr lIns="0" tIns="0" rIns="0" bIns="0"/>
          <a:lstStyle>
            <a:lvl1pPr>
              <a:lnSpc>
                <a:spcPct val="100000"/>
              </a:lnSpc>
              <a:defRPr sz="2400" b="0" i="0" cap="none"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3" name="Picture Placeholder 2"/>
          <p:cNvSpPr>
            <a:spLocks noGrp="1"/>
          </p:cNvSpPr>
          <p:nvPr>
            <p:ph type="pic" sz="quarter" idx="14"/>
          </p:nvPr>
        </p:nvSpPr>
        <p:spPr>
          <a:xfrm>
            <a:off x="0" y="0"/>
            <a:ext cx="9144000" cy="4459111"/>
          </a:xfrm>
        </p:spPr>
        <p:txBody>
          <a:bodyPr/>
          <a:lstStyle>
            <a:lvl1pPr>
              <a:defRPr baseline="0"/>
            </a:lvl1pPr>
          </a:lstStyle>
          <a:p>
            <a:pPr lvl="0"/>
            <a:r>
              <a:rPr lang="en-US" noProof="0"/>
              <a:t>Drag picture to placeholder or click icon to add</a:t>
            </a:r>
            <a:endParaRPr lang="en-US" noProof="0" dirty="0"/>
          </a:p>
        </p:txBody>
      </p:sp>
    </p:spTree>
    <p:extLst>
      <p:ext uri="{BB962C8B-B14F-4D97-AF65-F5344CB8AC3E}">
        <p14:creationId xmlns:p14="http://schemas.microsoft.com/office/powerpoint/2010/main" val="7401229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rey Divider Geometric">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30608DD-0B58-4A5A-9448-E4F4D29DDA00}"/>
              </a:ext>
            </a:extLst>
          </p:cNvPr>
          <p:cNvPicPr>
            <a:picLocks noChangeAspect="1"/>
          </p:cNvPicPr>
          <p:nvPr/>
        </p:nvPicPr>
        <p:blipFill>
          <a:blip r:embed="rId2">
            <a:extLst>
              <a:ext uri="{28A0092B-C50C-407E-A947-70E740481C1C}">
                <a14:useLocalDpi xmlns:a14="http://schemas.microsoft.com/office/drawing/2010/main" val="0"/>
              </a:ext>
            </a:extLst>
          </a:blip>
          <a:srcRect t="13008" b="29047"/>
          <a:stretch>
            <a:fillRect/>
          </a:stretch>
        </p:blipFill>
        <p:spPr bwMode="auto">
          <a:xfrm>
            <a:off x="0" y="0"/>
            <a:ext cx="9144000" cy="6858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 name="Line 1086">
            <a:extLst>
              <a:ext uri="{FF2B5EF4-FFF2-40B4-BE49-F238E27FC236}">
                <a16:creationId xmlns:a16="http://schemas.microsoft.com/office/drawing/2014/main" id="{79542E08-0A67-4188-9C15-5208DFD1AE05}"/>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6" name="Line 1087">
            <a:extLst>
              <a:ext uri="{FF2B5EF4-FFF2-40B4-BE49-F238E27FC236}">
                <a16:creationId xmlns:a16="http://schemas.microsoft.com/office/drawing/2014/main" id="{A7F9D6BC-43D3-44B9-82A9-E83410F144F3}"/>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Rectangle 1088">
            <a:extLst>
              <a:ext uri="{FF2B5EF4-FFF2-40B4-BE49-F238E27FC236}">
                <a16:creationId xmlns:a16="http://schemas.microsoft.com/office/drawing/2014/main" id="{8508656B-B372-47DE-9B85-E54449D1390B}"/>
              </a:ext>
            </a:extLst>
          </p:cNvPr>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8" name="Rectangle 1089">
            <a:extLst>
              <a:ext uri="{FF2B5EF4-FFF2-40B4-BE49-F238E27FC236}">
                <a16:creationId xmlns:a16="http://schemas.microsoft.com/office/drawing/2014/main" id="{49F49048-18A0-44A4-BF6F-414AC937484E}"/>
              </a:ext>
            </a:extLst>
          </p:cNvPr>
          <p:cNvSpPr>
            <a:spLocks noChangeArrowheads="1"/>
          </p:cNvSpPr>
          <p:nvPr/>
        </p:nvSpPr>
        <p:spPr bwMode="auto">
          <a:xfrm>
            <a:off x="484188" y="617538"/>
            <a:ext cx="1587" cy="1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9" name="Freeform 1098">
            <a:extLst>
              <a:ext uri="{FF2B5EF4-FFF2-40B4-BE49-F238E27FC236}">
                <a16:creationId xmlns:a16="http://schemas.microsoft.com/office/drawing/2014/main" id="{691B6186-C31E-4DDB-9E86-D12DCD10766B}"/>
              </a:ext>
            </a:extLst>
          </p:cNvPr>
          <p:cNvSpPr>
            <a:spLocks/>
          </p:cNvSpPr>
          <p:nvPr/>
        </p:nvSpPr>
        <p:spPr bwMode="auto">
          <a:xfrm>
            <a:off x="487363" y="617538"/>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147483647 w 2"/>
              <a:gd name="T35" fmla="*/ 0 h 1587"/>
              <a:gd name="T36" fmla="*/ 2147483647 w 2"/>
              <a:gd name="T37" fmla="*/ 0 h 1587"/>
              <a:gd name="T38" fmla="*/ 2147483647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0" name="Freeform 1115">
            <a:extLst>
              <a:ext uri="{FF2B5EF4-FFF2-40B4-BE49-F238E27FC236}">
                <a16:creationId xmlns:a16="http://schemas.microsoft.com/office/drawing/2014/main" id="{356FD4CC-FB03-4C54-B29E-AC2708EB6267}"/>
              </a:ext>
            </a:extLst>
          </p:cNvPr>
          <p:cNvSpPr>
            <a:spLocks/>
          </p:cNvSpPr>
          <p:nvPr/>
        </p:nvSpPr>
        <p:spPr bwMode="auto">
          <a:xfrm>
            <a:off x="458788" y="473075"/>
            <a:ext cx="3175" cy="3175"/>
          </a:xfrm>
          <a:custGeom>
            <a:avLst/>
            <a:gdLst>
              <a:gd name="T0" fmla="*/ 0 w 2"/>
              <a:gd name="T1" fmla="*/ 2147483647 h 2"/>
              <a:gd name="T2" fmla="*/ 0 w 2"/>
              <a:gd name="T3" fmla="*/ 2147483647 h 2"/>
              <a:gd name="T4" fmla="*/ 0 w 2"/>
              <a:gd name="T5" fmla="*/ 2147483647 h 2"/>
              <a:gd name="T6" fmla="*/ 0 w 2"/>
              <a:gd name="T7" fmla="*/ 2147483647 h 2"/>
              <a:gd name="T8" fmla="*/ 0 w 2"/>
              <a:gd name="T9" fmla="*/ 2147483647 h 2"/>
              <a:gd name="T10" fmla="*/ 0 w 2"/>
              <a:gd name="T11" fmla="*/ 2147483647 h 2"/>
              <a:gd name="T12" fmla="*/ 2147483647 w 2"/>
              <a:gd name="T13" fmla="*/ 2147483647 h 2"/>
              <a:gd name="T14" fmla="*/ 2147483647 w 2"/>
              <a:gd name="T15" fmla="*/ 2147483647 h 2"/>
              <a:gd name="T16" fmla="*/ 2147483647 w 2"/>
              <a:gd name="T17" fmla="*/ 0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2147483647 w 2"/>
              <a:gd name="T29" fmla="*/ 2147483647 h 2"/>
              <a:gd name="T30" fmla="*/ 2147483647 w 2"/>
              <a:gd name="T31" fmla="*/ 2147483647 h 2"/>
              <a:gd name="T32" fmla="*/ 2147483647 w 2"/>
              <a:gd name="T33" fmla="*/ 2147483647 h 2"/>
              <a:gd name="T34" fmla="*/ 2147483647 w 2"/>
              <a:gd name="T35" fmla="*/ 2147483647 h 2"/>
              <a:gd name="T36" fmla="*/ 2147483647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2147483647 w 2"/>
              <a:gd name="T55" fmla="*/ 2147483647 h 2"/>
              <a:gd name="T56" fmla="*/ 0 w 2"/>
              <a:gd name="T57" fmla="*/ 2147483647 h 2"/>
              <a:gd name="T58" fmla="*/ 2147483647 w 2"/>
              <a:gd name="T59" fmla="*/ 2147483647 h 2"/>
              <a:gd name="T60" fmla="*/ 2147483647 w 2"/>
              <a:gd name="T61" fmla="*/ 2147483647 h 2"/>
              <a:gd name="T62" fmla="*/ 2147483647 w 2"/>
              <a:gd name="T63" fmla="*/ 2147483647 h 2"/>
              <a:gd name="T64" fmla="*/ 0 w 2"/>
              <a:gd name="T65" fmla="*/ 2147483647 h 2"/>
              <a:gd name="T66" fmla="*/ 0 w 2"/>
              <a:gd name="T67" fmla="*/ 2147483647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120">
            <a:extLst>
              <a:ext uri="{FF2B5EF4-FFF2-40B4-BE49-F238E27FC236}">
                <a16:creationId xmlns:a16="http://schemas.microsoft.com/office/drawing/2014/main" id="{9A0EB980-97F0-476F-9173-E0FA0EE511B1}"/>
              </a:ext>
            </a:extLst>
          </p:cNvPr>
          <p:cNvSpPr>
            <a:spLocks/>
          </p:cNvSpPr>
          <p:nvPr/>
        </p:nvSpPr>
        <p:spPr bwMode="auto">
          <a:xfrm>
            <a:off x="458788" y="463550"/>
            <a:ext cx="3175" cy="3175"/>
          </a:xfrm>
          <a:custGeom>
            <a:avLst/>
            <a:gdLst>
              <a:gd name="T0" fmla="*/ 0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2147483647 w 2"/>
              <a:gd name="T15" fmla="*/ 0 h 2"/>
              <a:gd name="T16" fmla="*/ 0 w 2"/>
              <a:gd name="T17" fmla="*/ 0 h 2"/>
              <a:gd name="T18" fmla="*/ 0 w 2"/>
              <a:gd name="T19" fmla="*/ 2147483647 h 2"/>
              <a:gd name="T20" fmla="*/ 0 w 2"/>
              <a:gd name="T21" fmla="*/ 2147483647 h 2"/>
              <a:gd name="T22" fmla="*/ 2147483647 w 2"/>
              <a:gd name="T23" fmla="*/ 0 h 2"/>
              <a:gd name="T24" fmla="*/ 2147483647 w 2"/>
              <a:gd name="T25" fmla="*/ 0 h 2"/>
              <a:gd name="T26" fmla="*/ 2147483647 w 2"/>
              <a:gd name="T27" fmla="*/ 0 h 2"/>
              <a:gd name="T28" fmla="*/ 2147483647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2147483647 w 2"/>
              <a:gd name="T47" fmla="*/ 2147483647 h 2"/>
              <a:gd name="T48" fmla="*/ 0 w 2"/>
              <a:gd name="T49" fmla="*/ 2147483647 h 2"/>
              <a:gd name="T50" fmla="*/ 0 w 2"/>
              <a:gd name="T51" fmla="*/ 2147483647 h 2"/>
              <a:gd name="T52" fmla="*/ 2147483647 w 2"/>
              <a:gd name="T53" fmla="*/ 2147483647 h 2"/>
              <a:gd name="T54" fmla="*/ 2147483647 w 2"/>
              <a:gd name="T55" fmla="*/ 2147483647 h 2"/>
              <a:gd name="T56" fmla="*/ 2147483647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34">
            <a:extLst>
              <a:ext uri="{FF2B5EF4-FFF2-40B4-BE49-F238E27FC236}">
                <a16:creationId xmlns:a16="http://schemas.microsoft.com/office/drawing/2014/main" id="{6338AF70-2C26-4CCC-9191-09690DD63786}"/>
              </a:ext>
            </a:extLst>
          </p:cNvPr>
          <p:cNvSpPr>
            <a:spLocks/>
          </p:cNvSpPr>
          <p:nvPr/>
        </p:nvSpPr>
        <p:spPr bwMode="auto">
          <a:xfrm>
            <a:off x="703263" y="514350"/>
            <a:ext cx="3175" cy="6350"/>
          </a:xfrm>
          <a:custGeom>
            <a:avLst/>
            <a:gdLst>
              <a:gd name="T0" fmla="*/ 2147483647 w 2"/>
              <a:gd name="T1" fmla="*/ 2147483647 h 4"/>
              <a:gd name="T2" fmla="*/ 2147483647 w 2"/>
              <a:gd name="T3" fmla="*/ 2147483647 h 4"/>
              <a:gd name="T4" fmla="*/ 2147483647 w 2"/>
              <a:gd name="T5" fmla="*/ 2147483647 h 4"/>
              <a:gd name="T6" fmla="*/ 2147483647 w 2"/>
              <a:gd name="T7" fmla="*/ 2147483647 h 4"/>
              <a:gd name="T8" fmla="*/ 2147483647 w 2"/>
              <a:gd name="T9" fmla="*/ 0 h 4"/>
              <a:gd name="T10" fmla="*/ 2147483647 w 2"/>
              <a:gd name="T11" fmla="*/ 0 h 4"/>
              <a:gd name="T12" fmla="*/ 2147483647 w 2"/>
              <a:gd name="T13" fmla="*/ 0 h 4"/>
              <a:gd name="T14" fmla="*/ 0 w 2"/>
              <a:gd name="T15" fmla="*/ 2147483647 h 4"/>
              <a:gd name="T16" fmla="*/ 2147483647 w 2"/>
              <a:gd name="T17" fmla="*/ 2147483647 h 4"/>
              <a:gd name="T18" fmla="*/ 2147483647 w 2"/>
              <a:gd name="T19" fmla="*/ 2147483647 h 4"/>
              <a:gd name="T20" fmla="*/ 2147483647 w 2"/>
              <a:gd name="T21" fmla="*/ 2147483647 h 4"/>
              <a:gd name="T22" fmla="*/ 2147483647 w 2"/>
              <a:gd name="T23" fmla="*/ 0 h 4"/>
              <a:gd name="T24" fmla="*/ 2147483647 w 2"/>
              <a:gd name="T25" fmla="*/ 2147483647 h 4"/>
              <a:gd name="T26" fmla="*/ 2147483647 w 2"/>
              <a:gd name="T27" fmla="*/ 2147483647 h 4"/>
              <a:gd name="T28" fmla="*/ 2147483647 w 2"/>
              <a:gd name="T29" fmla="*/ 2147483647 h 4"/>
              <a:gd name="T30" fmla="*/ 2147483647 w 2"/>
              <a:gd name="T31" fmla="*/ 2147483647 h 4"/>
              <a:gd name="T32" fmla="*/ 2147483647 w 2"/>
              <a:gd name="T33" fmla="*/ 2147483647 h 4"/>
              <a:gd name="T34" fmla="*/ 2147483647 w 2"/>
              <a:gd name="T35" fmla="*/ 2147483647 h 4"/>
              <a:gd name="T36" fmla="*/ 2147483647 w 2"/>
              <a:gd name="T37" fmla="*/ 2147483647 h 4"/>
              <a:gd name="T38" fmla="*/ 2147483647 w 2"/>
              <a:gd name="T39" fmla="*/ 2147483647 h 4"/>
              <a:gd name="T40" fmla="*/ 2147483647 w 2"/>
              <a:gd name="T41" fmla="*/ 2147483647 h 4"/>
              <a:gd name="T42" fmla="*/ 2147483647 w 2"/>
              <a:gd name="T43" fmla="*/ 2147483647 h 4"/>
              <a:gd name="T44" fmla="*/ 2147483647 w 2"/>
              <a:gd name="T45" fmla="*/ 2147483647 h 4"/>
              <a:gd name="T46" fmla="*/ 2147483647 w 2"/>
              <a:gd name="T47" fmla="*/ 2147483647 h 4"/>
              <a:gd name="T48" fmla="*/ 2147483647 w 2"/>
              <a:gd name="T49" fmla="*/ 2147483647 h 4"/>
              <a:gd name="T50" fmla="*/ 2147483647 w 2"/>
              <a:gd name="T51" fmla="*/ 2147483647 h 4"/>
              <a:gd name="T52" fmla="*/ 0 w 2"/>
              <a:gd name="T53" fmla="*/ 2147483647 h 4"/>
              <a:gd name="T54" fmla="*/ 2147483647 w 2"/>
              <a:gd name="T55" fmla="*/ 2147483647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141">
            <a:extLst>
              <a:ext uri="{FF2B5EF4-FFF2-40B4-BE49-F238E27FC236}">
                <a16:creationId xmlns:a16="http://schemas.microsoft.com/office/drawing/2014/main" id="{10D352C2-02B4-448E-A80B-9BFEA560C1A0}"/>
              </a:ext>
            </a:extLst>
          </p:cNvPr>
          <p:cNvSpPr>
            <a:spLocks/>
          </p:cNvSpPr>
          <p:nvPr/>
        </p:nvSpPr>
        <p:spPr bwMode="auto">
          <a:xfrm>
            <a:off x="706438" y="479425"/>
            <a:ext cx="1587" cy="6350"/>
          </a:xfrm>
          <a:custGeom>
            <a:avLst/>
            <a:gdLst>
              <a:gd name="T0" fmla="*/ 0 w 1587"/>
              <a:gd name="T1" fmla="*/ 2147483647 h 4"/>
              <a:gd name="T2" fmla="*/ 0 w 1587"/>
              <a:gd name="T3" fmla="*/ 2147483647 h 4"/>
              <a:gd name="T4" fmla="*/ 0 w 1587"/>
              <a:gd name="T5" fmla="*/ 0 h 4"/>
              <a:gd name="T6" fmla="*/ 0 w 1587"/>
              <a:gd name="T7" fmla="*/ 0 h 4"/>
              <a:gd name="T8" fmla="*/ 0 w 1587"/>
              <a:gd name="T9" fmla="*/ 2147483647 h 4"/>
              <a:gd name="T10" fmla="*/ 0 w 1587"/>
              <a:gd name="T11" fmla="*/ 2147483647 h 4"/>
              <a:gd name="T12" fmla="*/ 0 w 1587"/>
              <a:gd name="T13" fmla="*/ 2147483647 h 4"/>
              <a:gd name="T14" fmla="*/ 0 w 1587"/>
              <a:gd name="T15" fmla="*/ 2147483647 h 4"/>
              <a:gd name="T16" fmla="*/ 0 w 1587"/>
              <a:gd name="T17" fmla="*/ 2147483647 h 4"/>
              <a:gd name="T18" fmla="*/ 0 w 1587"/>
              <a:gd name="T19" fmla="*/ 2147483647 h 4"/>
              <a:gd name="T20" fmla="*/ 0 w 1587"/>
              <a:gd name="T21" fmla="*/ 2147483647 h 4"/>
              <a:gd name="T22" fmla="*/ 0 w 1587"/>
              <a:gd name="T23" fmla="*/ 2147483647 h 4"/>
              <a:gd name="T24" fmla="*/ 0 w 1587"/>
              <a:gd name="T25" fmla="*/ 2147483647 h 4"/>
              <a:gd name="T26" fmla="*/ 0 w 1587"/>
              <a:gd name="T27" fmla="*/ 2147483647 h 4"/>
              <a:gd name="T28" fmla="*/ 0 w 1587"/>
              <a:gd name="T29" fmla="*/ 2147483647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148">
            <a:extLst>
              <a:ext uri="{FF2B5EF4-FFF2-40B4-BE49-F238E27FC236}">
                <a16:creationId xmlns:a16="http://schemas.microsoft.com/office/drawing/2014/main" id="{2F822F78-2034-4549-8A6D-BCDC5DA427BD}"/>
              </a:ext>
            </a:extLst>
          </p:cNvPr>
          <p:cNvSpPr>
            <a:spLocks/>
          </p:cNvSpPr>
          <p:nvPr/>
        </p:nvSpPr>
        <p:spPr bwMode="auto">
          <a:xfrm>
            <a:off x="693738" y="460375"/>
            <a:ext cx="3175" cy="3175"/>
          </a:xfrm>
          <a:custGeom>
            <a:avLst/>
            <a:gdLst>
              <a:gd name="T0" fmla="*/ 2147483647 w 2"/>
              <a:gd name="T1" fmla="*/ 2147483647 h 2"/>
              <a:gd name="T2" fmla="*/ 2147483647 w 2"/>
              <a:gd name="T3" fmla="*/ 0 h 2"/>
              <a:gd name="T4" fmla="*/ 2147483647 w 2"/>
              <a:gd name="T5" fmla="*/ 0 h 2"/>
              <a:gd name="T6" fmla="*/ 2147483647 w 2"/>
              <a:gd name="T7" fmla="*/ 0 h 2"/>
              <a:gd name="T8" fmla="*/ 2147483647 w 2"/>
              <a:gd name="T9" fmla="*/ 0 h 2"/>
              <a:gd name="T10" fmla="*/ 0 w 2"/>
              <a:gd name="T11" fmla="*/ 0 h 2"/>
              <a:gd name="T12" fmla="*/ 0 w 2"/>
              <a:gd name="T13" fmla="*/ 0 h 2"/>
              <a:gd name="T14" fmla="*/ 0 w 2"/>
              <a:gd name="T15" fmla="*/ 2147483647 h 2"/>
              <a:gd name="T16" fmla="*/ 0 w 2"/>
              <a:gd name="T17" fmla="*/ 2147483647 h 2"/>
              <a:gd name="T18" fmla="*/ 0 w 2"/>
              <a:gd name="T19" fmla="*/ 2147483647 h 2"/>
              <a:gd name="T20" fmla="*/ 2147483647 w 2"/>
              <a:gd name="T21" fmla="*/ 2147483647 h 2"/>
              <a:gd name="T22" fmla="*/ 2147483647 w 2"/>
              <a:gd name="T23" fmla="*/ 2147483647 h 2"/>
              <a:gd name="T24" fmla="*/ 2147483647 w 2"/>
              <a:gd name="T25" fmla="*/ 0 h 2"/>
              <a:gd name="T26" fmla="*/ 2147483647 w 2"/>
              <a:gd name="T27" fmla="*/ 0 h 2"/>
              <a:gd name="T28" fmla="*/ 2147483647 w 2"/>
              <a:gd name="T29" fmla="*/ 0 h 2"/>
              <a:gd name="T30" fmla="*/ 0 w 2"/>
              <a:gd name="T31" fmla="*/ 2147483647 h 2"/>
              <a:gd name="T32" fmla="*/ 2147483647 w 2"/>
              <a:gd name="T33" fmla="*/ 2147483647 h 2"/>
              <a:gd name="T34" fmla="*/ 2147483647 w 2"/>
              <a:gd name="T35" fmla="*/ 0 h 2"/>
              <a:gd name="T36" fmla="*/ 0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2147483647 w 2"/>
              <a:gd name="T59" fmla="*/ 2147483647 h 2"/>
              <a:gd name="T60" fmla="*/ 2147483647 w 2"/>
              <a:gd name="T61" fmla="*/ 2147483647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5" name="Freeform 1150">
            <a:extLst>
              <a:ext uri="{FF2B5EF4-FFF2-40B4-BE49-F238E27FC236}">
                <a16:creationId xmlns:a16="http://schemas.microsoft.com/office/drawing/2014/main" id="{E07BC5F2-C61F-4319-896C-A1D057E13C24}"/>
              </a:ext>
            </a:extLst>
          </p:cNvPr>
          <p:cNvSpPr>
            <a:spLocks/>
          </p:cNvSpPr>
          <p:nvPr/>
        </p:nvSpPr>
        <p:spPr bwMode="auto">
          <a:xfrm>
            <a:off x="684213" y="447675"/>
            <a:ext cx="1587" cy="3175"/>
          </a:xfrm>
          <a:custGeom>
            <a:avLst/>
            <a:gdLst>
              <a:gd name="T0" fmla="*/ 0 w 1587"/>
              <a:gd name="T1" fmla="*/ 2147483647 h 2"/>
              <a:gd name="T2" fmla="*/ 0 w 1587"/>
              <a:gd name="T3" fmla="*/ 0 h 2"/>
              <a:gd name="T4" fmla="*/ 0 w 1587"/>
              <a:gd name="T5" fmla="*/ 2147483647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6" name="Freeform 1152">
            <a:extLst>
              <a:ext uri="{FF2B5EF4-FFF2-40B4-BE49-F238E27FC236}">
                <a16:creationId xmlns:a16="http://schemas.microsoft.com/office/drawing/2014/main" id="{92A6A0B8-372B-4430-A1E8-04E1D4408206}"/>
              </a:ext>
            </a:extLst>
          </p:cNvPr>
          <p:cNvSpPr>
            <a:spLocks/>
          </p:cNvSpPr>
          <p:nvPr/>
        </p:nvSpPr>
        <p:spPr bwMode="auto">
          <a:xfrm>
            <a:off x="684213" y="447675"/>
            <a:ext cx="3175" cy="3175"/>
          </a:xfrm>
          <a:custGeom>
            <a:avLst/>
            <a:gdLst>
              <a:gd name="T0" fmla="*/ 2147483647 w 2"/>
              <a:gd name="T1" fmla="*/ 0 h 2"/>
              <a:gd name="T2" fmla="*/ 0 w 2"/>
              <a:gd name="T3" fmla="*/ 0 h 2"/>
              <a:gd name="T4" fmla="*/ 0 w 2"/>
              <a:gd name="T5" fmla="*/ 0 h 2"/>
              <a:gd name="T6" fmla="*/ 0 w 2"/>
              <a:gd name="T7" fmla="*/ 0 h 2"/>
              <a:gd name="T8" fmla="*/ 0 w 2"/>
              <a:gd name="T9" fmla="*/ 2147483647 h 2"/>
              <a:gd name="T10" fmla="*/ 2147483647 w 2"/>
              <a:gd name="T11" fmla="*/ 2147483647 h 2"/>
              <a:gd name="T12" fmla="*/ 2147483647 w 2"/>
              <a:gd name="T13" fmla="*/ 0 h 2"/>
              <a:gd name="T14" fmla="*/ 0 w 2"/>
              <a:gd name="T15" fmla="*/ 0 h 2"/>
              <a:gd name="T16" fmla="*/ 0 w 2"/>
              <a:gd name="T17" fmla="*/ 0 h 2"/>
              <a:gd name="T18" fmla="*/ 0 w 2"/>
              <a:gd name="T19" fmla="*/ 0 h 2"/>
              <a:gd name="T20" fmla="*/ 0 w 2"/>
              <a:gd name="T21" fmla="*/ 2147483647 h 2"/>
              <a:gd name="T22" fmla="*/ 2147483647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154">
            <a:extLst>
              <a:ext uri="{FF2B5EF4-FFF2-40B4-BE49-F238E27FC236}">
                <a16:creationId xmlns:a16="http://schemas.microsoft.com/office/drawing/2014/main" id="{C01A4017-A9FE-4A4F-940C-7B5C05EB241B}"/>
              </a:ext>
            </a:extLst>
          </p:cNvPr>
          <p:cNvSpPr>
            <a:spLocks/>
          </p:cNvSpPr>
          <p:nvPr/>
        </p:nvSpPr>
        <p:spPr bwMode="auto">
          <a:xfrm>
            <a:off x="665163" y="43497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8" name="Freeform 1156">
            <a:extLst>
              <a:ext uri="{FF2B5EF4-FFF2-40B4-BE49-F238E27FC236}">
                <a16:creationId xmlns:a16="http://schemas.microsoft.com/office/drawing/2014/main" id="{6D832C93-E334-4C77-818A-938F92FBA688}"/>
              </a:ext>
            </a:extLst>
          </p:cNvPr>
          <p:cNvSpPr>
            <a:spLocks/>
          </p:cNvSpPr>
          <p:nvPr/>
        </p:nvSpPr>
        <p:spPr bwMode="auto">
          <a:xfrm>
            <a:off x="665163" y="431800"/>
            <a:ext cx="3175" cy="3175"/>
          </a:xfrm>
          <a:custGeom>
            <a:avLst/>
            <a:gdLst>
              <a:gd name="T0" fmla="*/ 2147483647 w 2"/>
              <a:gd name="T1" fmla="*/ 2147483647 h 2"/>
              <a:gd name="T2" fmla="*/ 0 w 2"/>
              <a:gd name="T3" fmla="*/ 0 h 2"/>
              <a:gd name="T4" fmla="*/ 0 w 2"/>
              <a:gd name="T5" fmla="*/ 0 h 2"/>
              <a:gd name="T6" fmla="*/ 0 w 2"/>
              <a:gd name="T7" fmla="*/ 2147483647 h 2"/>
              <a:gd name="T8" fmla="*/ 2147483647 w 2"/>
              <a:gd name="T9" fmla="*/ 2147483647 h 2"/>
              <a:gd name="T10" fmla="*/ 2147483647 w 2"/>
              <a:gd name="T11" fmla="*/ 2147483647 h 2"/>
              <a:gd name="T12" fmla="*/ 2147483647 w 2"/>
              <a:gd name="T13" fmla="*/ 2147483647 h 2"/>
              <a:gd name="T14" fmla="*/ 0 w 2"/>
              <a:gd name="T15" fmla="*/ 0 h 2"/>
              <a:gd name="T16" fmla="*/ 0 w 2"/>
              <a:gd name="T17" fmla="*/ 0 h 2"/>
              <a:gd name="T18" fmla="*/ 0 w 2"/>
              <a:gd name="T19" fmla="*/ 2147483647 h 2"/>
              <a:gd name="T20" fmla="*/ 2147483647 w 2"/>
              <a:gd name="T21" fmla="*/ 2147483647 h 2"/>
              <a:gd name="T22" fmla="*/ 2147483647 w 2"/>
              <a:gd name="T23" fmla="*/ 2147483647 h 2"/>
              <a:gd name="T24" fmla="*/ 2147483647 w 2"/>
              <a:gd name="T25" fmla="*/ 2147483647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9" name="Freeform 1163">
            <a:extLst>
              <a:ext uri="{FF2B5EF4-FFF2-40B4-BE49-F238E27FC236}">
                <a16:creationId xmlns:a16="http://schemas.microsoft.com/office/drawing/2014/main" id="{2A26014D-C94B-4D1F-A500-6C5A083274FD}"/>
              </a:ext>
            </a:extLst>
          </p:cNvPr>
          <p:cNvSpPr>
            <a:spLocks/>
          </p:cNvSpPr>
          <p:nvPr/>
        </p:nvSpPr>
        <p:spPr bwMode="auto">
          <a:xfrm>
            <a:off x="611188" y="415925"/>
            <a:ext cx="6350" cy="3175"/>
          </a:xfrm>
          <a:custGeom>
            <a:avLst/>
            <a:gdLst>
              <a:gd name="T0" fmla="*/ 2147483647 w 4"/>
              <a:gd name="T1" fmla="*/ 2147483647 h 2"/>
              <a:gd name="T2" fmla="*/ 2147483647 w 4"/>
              <a:gd name="T3" fmla="*/ 2147483647 h 2"/>
              <a:gd name="T4" fmla="*/ 2147483647 w 4"/>
              <a:gd name="T5" fmla="*/ 2147483647 h 2"/>
              <a:gd name="T6" fmla="*/ 2147483647 w 4"/>
              <a:gd name="T7" fmla="*/ 0 h 2"/>
              <a:gd name="T8" fmla="*/ 2147483647 w 4"/>
              <a:gd name="T9" fmla="*/ 0 h 2"/>
              <a:gd name="T10" fmla="*/ 2147483647 w 4"/>
              <a:gd name="T11" fmla="*/ 0 h 2"/>
              <a:gd name="T12" fmla="*/ 2147483647 w 4"/>
              <a:gd name="T13" fmla="*/ 0 h 2"/>
              <a:gd name="T14" fmla="*/ 0 w 4"/>
              <a:gd name="T15" fmla="*/ 2147483647 h 2"/>
              <a:gd name="T16" fmla="*/ 2147483647 w 4"/>
              <a:gd name="T17" fmla="*/ 2147483647 h 2"/>
              <a:gd name="T18" fmla="*/ 2147483647 w 4"/>
              <a:gd name="T19" fmla="*/ 0 h 2"/>
              <a:gd name="T20" fmla="*/ 2147483647 w 4"/>
              <a:gd name="T21" fmla="*/ 2147483647 h 2"/>
              <a:gd name="T22" fmla="*/ 2147483647 w 4"/>
              <a:gd name="T23" fmla="*/ 0 h 2"/>
              <a:gd name="T24" fmla="*/ 2147483647 w 4"/>
              <a:gd name="T25" fmla="*/ 0 h 2"/>
              <a:gd name="T26" fmla="*/ 2147483647 w 4"/>
              <a:gd name="T27" fmla="*/ 0 h 2"/>
              <a:gd name="T28" fmla="*/ 2147483647 w 4"/>
              <a:gd name="T29" fmla="*/ 0 h 2"/>
              <a:gd name="T30" fmla="*/ 0 w 4"/>
              <a:gd name="T31" fmla="*/ 0 h 2"/>
              <a:gd name="T32" fmla="*/ 2147483647 w 4"/>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172">
            <a:extLst>
              <a:ext uri="{FF2B5EF4-FFF2-40B4-BE49-F238E27FC236}">
                <a16:creationId xmlns:a16="http://schemas.microsoft.com/office/drawing/2014/main" id="{97A643DC-DA97-4385-A4FA-C32AC3E07D4C}"/>
              </a:ext>
            </a:extLst>
          </p:cNvPr>
          <p:cNvSpPr>
            <a:spLocks/>
          </p:cNvSpPr>
          <p:nvPr/>
        </p:nvSpPr>
        <p:spPr bwMode="auto">
          <a:xfrm>
            <a:off x="582613" y="476250"/>
            <a:ext cx="3175" cy="3175"/>
          </a:xfrm>
          <a:custGeom>
            <a:avLst/>
            <a:gdLst>
              <a:gd name="T0" fmla="*/ 0 w 2"/>
              <a:gd name="T1" fmla="*/ 2147483647 h 2"/>
              <a:gd name="T2" fmla="*/ 0 w 2"/>
              <a:gd name="T3" fmla="*/ 2147483647 h 2"/>
              <a:gd name="T4" fmla="*/ 2147483647 w 2"/>
              <a:gd name="T5" fmla="*/ 2147483647 h 2"/>
              <a:gd name="T6" fmla="*/ 0 w 2"/>
              <a:gd name="T7" fmla="*/ 0 h 2"/>
              <a:gd name="T8" fmla="*/ 0 w 2"/>
              <a:gd name="T9" fmla="*/ 0 h 2"/>
              <a:gd name="T10" fmla="*/ 0 w 2"/>
              <a:gd name="T11" fmla="*/ 0 h 2"/>
              <a:gd name="T12" fmla="*/ 0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0 w 2"/>
              <a:gd name="T59" fmla="*/ 2147483647 h 2"/>
              <a:gd name="T60" fmla="*/ 0 w 2"/>
              <a:gd name="T61" fmla="*/ 2147483647 h 2"/>
              <a:gd name="T62" fmla="*/ 0 w 2"/>
              <a:gd name="T63" fmla="*/ 2147483647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1" name="Freeform 1177">
            <a:extLst>
              <a:ext uri="{FF2B5EF4-FFF2-40B4-BE49-F238E27FC236}">
                <a16:creationId xmlns:a16="http://schemas.microsoft.com/office/drawing/2014/main" id="{662D8719-6970-4E78-B620-6B3A16BD032C}"/>
              </a:ext>
            </a:extLst>
          </p:cNvPr>
          <p:cNvSpPr>
            <a:spLocks/>
          </p:cNvSpPr>
          <p:nvPr/>
        </p:nvSpPr>
        <p:spPr bwMode="auto">
          <a:xfrm>
            <a:off x="557213" y="534988"/>
            <a:ext cx="3175" cy="3175"/>
          </a:xfrm>
          <a:custGeom>
            <a:avLst/>
            <a:gdLst>
              <a:gd name="T0" fmla="*/ 0 w 2"/>
              <a:gd name="T1" fmla="*/ 2147483647 h 2"/>
              <a:gd name="T2" fmla="*/ 2147483647 w 2"/>
              <a:gd name="T3" fmla="*/ 2147483647 h 2"/>
              <a:gd name="T4" fmla="*/ 2147483647 w 2"/>
              <a:gd name="T5" fmla="*/ 2147483647 h 2"/>
              <a:gd name="T6" fmla="*/ 2147483647 w 2"/>
              <a:gd name="T7" fmla="*/ 0 h 2"/>
              <a:gd name="T8" fmla="*/ 2147483647 w 2"/>
              <a:gd name="T9" fmla="*/ 0 h 2"/>
              <a:gd name="T10" fmla="*/ 2147483647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147483647 h 2"/>
              <a:gd name="T40" fmla="*/ 0 w 2"/>
              <a:gd name="T41" fmla="*/ 2147483647 h 2"/>
              <a:gd name="T42" fmla="*/ 2147483647 w 2"/>
              <a:gd name="T43" fmla="*/ 2147483647 h 2"/>
              <a:gd name="T44" fmla="*/ 2147483647 w 2"/>
              <a:gd name="T45" fmla="*/ 0 h 2"/>
              <a:gd name="T46" fmla="*/ 2147483647 w 2"/>
              <a:gd name="T47" fmla="*/ 0 h 2"/>
              <a:gd name="T48" fmla="*/ 2147483647 w 2"/>
              <a:gd name="T49" fmla="*/ 0 h 2"/>
              <a:gd name="T50" fmla="*/ 2147483647 w 2"/>
              <a:gd name="T51" fmla="*/ 0 h 2"/>
              <a:gd name="T52" fmla="*/ 2147483647 w 2"/>
              <a:gd name="T53" fmla="*/ 0 h 2"/>
              <a:gd name="T54" fmla="*/ 2147483647 w 2"/>
              <a:gd name="T55" fmla="*/ 0 h 2"/>
              <a:gd name="T56" fmla="*/ 2147483647 w 2"/>
              <a:gd name="T57" fmla="*/ 0 h 2"/>
              <a:gd name="T58" fmla="*/ 2147483647 w 2"/>
              <a:gd name="T59" fmla="*/ 0 h 2"/>
              <a:gd name="T60" fmla="*/ 2147483647 w 2"/>
              <a:gd name="T61" fmla="*/ 0 h 2"/>
              <a:gd name="T62" fmla="*/ 2147483647 w 2"/>
              <a:gd name="T63" fmla="*/ 0 h 2"/>
              <a:gd name="T64" fmla="*/ 2147483647 w 2"/>
              <a:gd name="T65" fmla="*/ 0 h 2"/>
              <a:gd name="T66" fmla="*/ 2147483647 w 2"/>
              <a:gd name="T67" fmla="*/ 2147483647 h 2"/>
              <a:gd name="T68" fmla="*/ 2147483647 w 2"/>
              <a:gd name="T69" fmla="*/ 0 h 2"/>
              <a:gd name="T70" fmla="*/ 2147483647 w 2"/>
              <a:gd name="T71" fmla="*/ 0 h 2"/>
              <a:gd name="T72" fmla="*/ 0 w 2"/>
              <a:gd name="T73" fmla="*/ 0 h 2"/>
              <a:gd name="T74" fmla="*/ 0 w 2"/>
              <a:gd name="T75" fmla="*/ 0 h 2"/>
              <a:gd name="T76" fmla="*/ 0 w 2"/>
              <a:gd name="T77" fmla="*/ 2147483647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2" name="Freeform 1180">
            <a:extLst>
              <a:ext uri="{FF2B5EF4-FFF2-40B4-BE49-F238E27FC236}">
                <a16:creationId xmlns:a16="http://schemas.microsoft.com/office/drawing/2014/main" id="{B2D35D10-ED46-4D58-8D15-F034CE41EB87}"/>
              </a:ext>
            </a:extLst>
          </p:cNvPr>
          <p:cNvSpPr>
            <a:spLocks/>
          </p:cNvSpPr>
          <p:nvPr/>
        </p:nvSpPr>
        <p:spPr bwMode="auto">
          <a:xfrm>
            <a:off x="560388" y="530225"/>
            <a:ext cx="3175" cy="4763"/>
          </a:xfrm>
          <a:custGeom>
            <a:avLst/>
            <a:gdLst>
              <a:gd name="T0" fmla="*/ 0 w 2"/>
              <a:gd name="T1" fmla="*/ 2147483647 h 3"/>
              <a:gd name="T2" fmla="*/ 0 w 2"/>
              <a:gd name="T3" fmla="*/ 2147483647 h 3"/>
              <a:gd name="T4" fmla="*/ 2147483647 w 2"/>
              <a:gd name="T5" fmla="*/ 2147483647 h 3"/>
              <a:gd name="T6" fmla="*/ 2147483647 w 2"/>
              <a:gd name="T7" fmla="*/ 2147483647 h 3"/>
              <a:gd name="T8" fmla="*/ 0 w 2"/>
              <a:gd name="T9" fmla="*/ 0 h 3"/>
              <a:gd name="T10" fmla="*/ 0 w 2"/>
              <a:gd name="T11" fmla="*/ 0 h 3"/>
              <a:gd name="T12" fmla="*/ 0 w 2"/>
              <a:gd name="T13" fmla="*/ 0 h 3"/>
              <a:gd name="T14" fmla="*/ 0 w 2"/>
              <a:gd name="T15" fmla="*/ 2147483647 h 3"/>
              <a:gd name="T16" fmla="*/ 0 w 2"/>
              <a:gd name="T17" fmla="*/ 2147483647 h 3"/>
              <a:gd name="T18" fmla="*/ 0 w 2"/>
              <a:gd name="T19" fmla="*/ 2147483647 h 3"/>
              <a:gd name="T20" fmla="*/ 0 w 2"/>
              <a:gd name="T21" fmla="*/ 2147483647 h 3"/>
              <a:gd name="T22" fmla="*/ 0 w 2"/>
              <a:gd name="T23" fmla="*/ 0 h 3"/>
              <a:gd name="T24" fmla="*/ 0 w 2"/>
              <a:gd name="T25" fmla="*/ 2147483647 h 3"/>
              <a:gd name="T26" fmla="*/ 0 w 2"/>
              <a:gd name="T27" fmla="*/ 2147483647 h 3"/>
              <a:gd name="T28" fmla="*/ 0 w 2"/>
              <a:gd name="T29" fmla="*/ 2147483647 h 3"/>
              <a:gd name="T30" fmla="*/ 0 w 2"/>
              <a:gd name="T31" fmla="*/ 2147483647 h 3"/>
              <a:gd name="T32" fmla="*/ 0 w 2"/>
              <a:gd name="T33" fmla="*/ 2147483647 h 3"/>
              <a:gd name="T34" fmla="*/ 0 w 2"/>
              <a:gd name="T35" fmla="*/ 2147483647 h 3"/>
              <a:gd name="T36" fmla="*/ 0 w 2"/>
              <a:gd name="T37" fmla="*/ 2147483647 h 3"/>
              <a:gd name="T38" fmla="*/ 0 w 2"/>
              <a:gd name="T39" fmla="*/ 2147483647 h 3"/>
              <a:gd name="T40" fmla="*/ 0 w 2"/>
              <a:gd name="T41" fmla="*/ 2147483647 h 3"/>
              <a:gd name="T42" fmla="*/ 0 w 2"/>
              <a:gd name="T43" fmla="*/ 2147483647 h 3"/>
              <a:gd name="T44" fmla="*/ 0 w 2"/>
              <a:gd name="T45" fmla="*/ 2147483647 h 3"/>
              <a:gd name="T46" fmla="*/ 0 w 2"/>
              <a:gd name="T47" fmla="*/ 2147483647 h 3"/>
              <a:gd name="T48" fmla="*/ 0 w 2"/>
              <a:gd name="T49" fmla="*/ 2147483647 h 3"/>
              <a:gd name="T50" fmla="*/ 0 w 2"/>
              <a:gd name="T51" fmla="*/ 2147483647 h 3"/>
              <a:gd name="T52" fmla="*/ 0 w 2"/>
              <a:gd name="T53" fmla="*/ 2147483647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3" name="Line 1187">
            <a:extLst>
              <a:ext uri="{FF2B5EF4-FFF2-40B4-BE49-F238E27FC236}">
                <a16:creationId xmlns:a16="http://schemas.microsoft.com/office/drawing/2014/main" id="{0D3F8E86-CCB3-4E42-8983-E29F90B09605}"/>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4" name="Line 1188">
            <a:extLst>
              <a:ext uri="{FF2B5EF4-FFF2-40B4-BE49-F238E27FC236}">
                <a16:creationId xmlns:a16="http://schemas.microsoft.com/office/drawing/2014/main" id="{BF8511EE-C4B3-4959-9E64-78E58EC38782}"/>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5" name="Freeform 1208">
            <a:extLst>
              <a:ext uri="{FF2B5EF4-FFF2-40B4-BE49-F238E27FC236}">
                <a16:creationId xmlns:a16="http://schemas.microsoft.com/office/drawing/2014/main" id="{C84631E7-4CDA-48F1-9291-610F5474A4B6}"/>
              </a:ext>
            </a:extLst>
          </p:cNvPr>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6" name="Freeform 1210">
            <a:extLst>
              <a:ext uri="{FF2B5EF4-FFF2-40B4-BE49-F238E27FC236}">
                <a16:creationId xmlns:a16="http://schemas.microsoft.com/office/drawing/2014/main" id="{53AAB735-B7F8-43B8-9848-96C32EA8EA82}"/>
              </a:ext>
            </a:extLst>
          </p:cNvPr>
          <p:cNvSpPr>
            <a:spLocks/>
          </p:cNvSpPr>
          <p:nvPr/>
        </p:nvSpPr>
        <p:spPr bwMode="auto">
          <a:xfrm>
            <a:off x="595313" y="557213"/>
            <a:ext cx="3175" cy="3175"/>
          </a:xfrm>
          <a:custGeom>
            <a:avLst/>
            <a:gdLst>
              <a:gd name="T0" fmla="*/ 0 w 2"/>
              <a:gd name="T1" fmla="*/ 2147483647 h 2"/>
              <a:gd name="T2" fmla="*/ 0 w 2"/>
              <a:gd name="T3" fmla="*/ 2147483647 h 2"/>
              <a:gd name="T4" fmla="*/ 2147483647 w 2"/>
              <a:gd name="T5" fmla="*/ 2147483647 h 2"/>
              <a:gd name="T6" fmla="*/ 2147483647 w 2"/>
              <a:gd name="T7" fmla="*/ 0 h 2"/>
              <a:gd name="T8" fmla="*/ 2147483647 w 2"/>
              <a:gd name="T9" fmla="*/ 0 h 2"/>
              <a:gd name="T10" fmla="*/ 0 w 2"/>
              <a:gd name="T11" fmla="*/ 0 h 2"/>
              <a:gd name="T12" fmla="*/ 0 w 2"/>
              <a:gd name="T13" fmla="*/ 0 h 2"/>
              <a:gd name="T14" fmla="*/ 0 w 2"/>
              <a:gd name="T15" fmla="*/ 0 h 2"/>
              <a:gd name="T16" fmla="*/ 0 w 2"/>
              <a:gd name="T17" fmla="*/ 2147483647 h 2"/>
              <a:gd name="T18" fmla="*/ 0 w 2"/>
              <a:gd name="T19" fmla="*/ 2147483647 h 2"/>
              <a:gd name="T20" fmla="*/ 2147483647 w 2"/>
              <a:gd name="T21" fmla="*/ 2147483647 h 2"/>
              <a:gd name="T22" fmla="*/ 2147483647 w 2"/>
              <a:gd name="T23" fmla="*/ 0 h 2"/>
              <a:gd name="T24" fmla="*/ 2147483647 w 2"/>
              <a:gd name="T25" fmla="*/ 0 h 2"/>
              <a:gd name="T26" fmla="*/ 0 w 2"/>
              <a:gd name="T27" fmla="*/ 0 h 2"/>
              <a:gd name="T28" fmla="*/ 0 w 2"/>
              <a:gd name="T29" fmla="*/ 0 h 2"/>
              <a:gd name="T30" fmla="*/ 0 w 2"/>
              <a:gd name="T31" fmla="*/ 0 h 2"/>
              <a:gd name="T32" fmla="*/ 0 w 2"/>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7" name="Freeform 1214">
            <a:extLst>
              <a:ext uri="{FF2B5EF4-FFF2-40B4-BE49-F238E27FC236}">
                <a16:creationId xmlns:a16="http://schemas.microsoft.com/office/drawing/2014/main" id="{16699A79-6495-4CBE-AC75-5413A066157E}"/>
              </a:ext>
            </a:extLst>
          </p:cNvPr>
          <p:cNvSpPr>
            <a:spLocks/>
          </p:cNvSpPr>
          <p:nvPr/>
        </p:nvSpPr>
        <p:spPr bwMode="auto">
          <a:xfrm>
            <a:off x="595313" y="557213"/>
            <a:ext cx="3175" cy="3175"/>
          </a:xfrm>
          <a:custGeom>
            <a:avLst/>
            <a:gdLst>
              <a:gd name="T0" fmla="*/ 0 w 2"/>
              <a:gd name="T1" fmla="*/ 2147483647 h 2"/>
              <a:gd name="T2" fmla="*/ 2147483647 w 2"/>
              <a:gd name="T3" fmla="*/ 2147483647 h 2"/>
              <a:gd name="T4" fmla="*/ 0 w 2"/>
              <a:gd name="T5" fmla="*/ 0 h 2"/>
              <a:gd name="T6" fmla="*/ 0 w 2"/>
              <a:gd name="T7" fmla="*/ 2147483647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8" name="Rectangle 1215">
            <a:extLst>
              <a:ext uri="{FF2B5EF4-FFF2-40B4-BE49-F238E27FC236}">
                <a16:creationId xmlns:a16="http://schemas.microsoft.com/office/drawing/2014/main" id="{5C91CCBB-BA15-485E-BF54-0655F3DB1BA8}"/>
              </a:ext>
            </a:extLst>
          </p:cNvPr>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29" name="Freeform 1217">
            <a:extLst>
              <a:ext uri="{FF2B5EF4-FFF2-40B4-BE49-F238E27FC236}">
                <a16:creationId xmlns:a16="http://schemas.microsoft.com/office/drawing/2014/main" id="{E1F37ED8-BB47-4A0E-B507-2AB4875CA8ED}"/>
              </a:ext>
            </a:extLst>
          </p:cNvPr>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0" name="Freeform 1219">
            <a:extLst>
              <a:ext uri="{FF2B5EF4-FFF2-40B4-BE49-F238E27FC236}">
                <a16:creationId xmlns:a16="http://schemas.microsoft.com/office/drawing/2014/main" id="{495EA0CC-B802-4CAD-AF40-E94438FB552F}"/>
              </a:ext>
            </a:extLst>
          </p:cNvPr>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1" name="Freeform 1221">
            <a:extLst>
              <a:ext uri="{FF2B5EF4-FFF2-40B4-BE49-F238E27FC236}">
                <a16:creationId xmlns:a16="http://schemas.microsoft.com/office/drawing/2014/main" id="{CFFD800A-68C3-470A-9059-D31851162A18}"/>
              </a:ext>
            </a:extLst>
          </p:cNvPr>
          <p:cNvSpPr>
            <a:spLocks/>
          </p:cNvSpPr>
          <p:nvPr/>
        </p:nvSpPr>
        <p:spPr bwMode="auto">
          <a:xfrm>
            <a:off x="731838" y="541338"/>
            <a:ext cx="3175" cy="3175"/>
          </a:xfrm>
          <a:custGeom>
            <a:avLst/>
            <a:gdLst>
              <a:gd name="T0" fmla="*/ 2147483647 w 2"/>
              <a:gd name="T1" fmla="*/ 0 h 2"/>
              <a:gd name="T2" fmla="*/ 2147483647 w 2"/>
              <a:gd name="T3" fmla="*/ 0 h 2"/>
              <a:gd name="T4" fmla="*/ 2147483647 w 2"/>
              <a:gd name="T5" fmla="*/ 0 h 2"/>
              <a:gd name="T6" fmla="*/ 0 w 2"/>
              <a:gd name="T7" fmla="*/ 0 h 2"/>
              <a:gd name="T8" fmla="*/ 0 w 2"/>
              <a:gd name="T9" fmla="*/ 0 h 2"/>
              <a:gd name="T10" fmla="*/ 0 w 2"/>
              <a:gd name="T11" fmla="*/ 2147483647 h 2"/>
              <a:gd name="T12" fmla="*/ 2147483647 w 2"/>
              <a:gd name="T13" fmla="*/ 0 h 2"/>
              <a:gd name="T14" fmla="*/ 2147483647 w 2"/>
              <a:gd name="T15" fmla="*/ 0 h 2"/>
              <a:gd name="T16" fmla="*/ 2147483647 w 2"/>
              <a:gd name="T17" fmla="*/ 0 h 2"/>
              <a:gd name="T18" fmla="*/ 0 w 2"/>
              <a:gd name="T19" fmla="*/ 0 h 2"/>
              <a:gd name="T20" fmla="*/ 0 w 2"/>
              <a:gd name="T21" fmla="*/ 0 h 2"/>
              <a:gd name="T22" fmla="*/ 0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2" name="Freeform 1234">
            <a:extLst>
              <a:ext uri="{FF2B5EF4-FFF2-40B4-BE49-F238E27FC236}">
                <a16:creationId xmlns:a16="http://schemas.microsoft.com/office/drawing/2014/main" id="{14635865-40C8-4BA9-AF63-DE7987F5FFEB}"/>
              </a:ext>
            </a:extLst>
          </p:cNvPr>
          <p:cNvSpPr>
            <a:spLocks/>
          </p:cNvSpPr>
          <p:nvPr/>
        </p:nvSpPr>
        <p:spPr bwMode="auto">
          <a:xfrm>
            <a:off x="722313" y="550863"/>
            <a:ext cx="3175" cy="1587"/>
          </a:xfrm>
          <a:custGeom>
            <a:avLst/>
            <a:gdLst>
              <a:gd name="T0" fmla="*/ 0 w 2"/>
              <a:gd name="T1" fmla="*/ 0 h 1587"/>
              <a:gd name="T2" fmla="*/ 0 w 2"/>
              <a:gd name="T3" fmla="*/ 0 h 1587"/>
              <a:gd name="T4" fmla="*/ 2147483647 w 2"/>
              <a:gd name="T5" fmla="*/ 0 h 1587"/>
              <a:gd name="T6" fmla="*/ 2147483647 w 2"/>
              <a:gd name="T7" fmla="*/ 0 h 1587"/>
              <a:gd name="T8" fmla="*/ 2147483647 w 2"/>
              <a:gd name="T9" fmla="*/ 0 h 1587"/>
              <a:gd name="T10" fmla="*/ 2147483647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147483647 w 2"/>
              <a:gd name="T25" fmla="*/ 0 h 1587"/>
              <a:gd name="T26" fmla="*/ 2147483647 w 2"/>
              <a:gd name="T27" fmla="*/ 0 h 1587"/>
              <a:gd name="T28" fmla="*/ 2147483647 w 2"/>
              <a:gd name="T29" fmla="*/ 0 h 1587"/>
              <a:gd name="T30" fmla="*/ 0 w 2"/>
              <a:gd name="T31" fmla="*/ 0 h 1587"/>
              <a:gd name="T32" fmla="*/ 0 w 2"/>
              <a:gd name="T33" fmla="*/ 0 h 1587"/>
              <a:gd name="T34" fmla="*/ 2147483647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3" name="Line 1237">
            <a:extLst>
              <a:ext uri="{FF2B5EF4-FFF2-40B4-BE49-F238E27FC236}">
                <a16:creationId xmlns:a16="http://schemas.microsoft.com/office/drawing/2014/main" id="{14AEB4D7-BBEF-4E0C-8E92-44C3890C4F31}"/>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4" name="Line 1238">
            <a:extLst>
              <a:ext uri="{FF2B5EF4-FFF2-40B4-BE49-F238E27FC236}">
                <a16:creationId xmlns:a16="http://schemas.microsoft.com/office/drawing/2014/main" id="{1A65AE51-2D4A-4720-9CB2-DB64EEF9BEE5}"/>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5" name="Freeform 1240">
            <a:extLst>
              <a:ext uri="{FF2B5EF4-FFF2-40B4-BE49-F238E27FC236}">
                <a16:creationId xmlns:a16="http://schemas.microsoft.com/office/drawing/2014/main" id="{0E31A9FC-A707-4333-A8CC-40D07C5EFDE6}"/>
              </a:ext>
            </a:extLst>
          </p:cNvPr>
          <p:cNvSpPr>
            <a:spLocks/>
          </p:cNvSpPr>
          <p:nvPr/>
        </p:nvSpPr>
        <p:spPr bwMode="auto">
          <a:xfrm>
            <a:off x="728663" y="541338"/>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43">
            <a:extLst>
              <a:ext uri="{FF2B5EF4-FFF2-40B4-BE49-F238E27FC236}">
                <a16:creationId xmlns:a16="http://schemas.microsoft.com/office/drawing/2014/main" id="{F8ADE7B7-9693-4B67-A918-B76C932DB904}"/>
              </a:ext>
            </a:extLst>
          </p:cNvPr>
          <p:cNvSpPr>
            <a:spLocks/>
          </p:cNvSpPr>
          <p:nvPr/>
        </p:nvSpPr>
        <p:spPr bwMode="auto">
          <a:xfrm>
            <a:off x="728663" y="538163"/>
            <a:ext cx="3175" cy="3175"/>
          </a:xfrm>
          <a:custGeom>
            <a:avLst/>
            <a:gdLst>
              <a:gd name="T0" fmla="*/ 2147483647 w 2"/>
              <a:gd name="T1" fmla="*/ 2147483647 h 2"/>
              <a:gd name="T2" fmla="*/ 2147483647 w 2"/>
              <a:gd name="T3" fmla="*/ 2147483647 h 2"/>
              <a:gd name="T4" fmla="*/ 2147483647 w 2"/>
              <a:gd name="T5" fmla="*/ 2147483647 h 2"/>
              <a:gd name="T6" fmla="*/ 2147483647 w 2"/>
              <a:gd name="T7" fmla="*/ 2147483647 h 2"/>
              <a:gd name="T8" fmla="*/ 0 w 2"/>
              <a:gd name="T9" fmla="*/ 2147483647 h 2"/>
              <a:gd name="T10" fmla="*/ 0 w 2"/>
              <a:gd name="T11" fmla="*/ 2147483647 h 2"/>
              <a:gd name="T12" fmla="*/ 2147483647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2147483647 w 2"/>
              <a:gd name="T39" fmla="*/ 2147483647 h 2"/>
              <a:gd name="T40" fmla="*/ 2147483647 w 2"/>
              <a:gd name="T41" fmla="*/ 2147483647 h 2"/>
              <a:gd name="T42" fmla="*/ 2147483647 w 2"/>
              <a:gd name="T43" fmla="*/ 2147483647 h 2"/>
              <a:gd name="T44" fmla="*/ 2147483647 w 2"/>
              <a:gd name="T45" fmla="*/ 2147483647 h 2"/>
              <a:gd name="T46" fmla="*/ 2147483647 w 2"/>
              <a:gd name="T47" fmla="*/ 2147483647 h 2"/>
              <a:gd name="T48" fmla="*/ 0 w 2"/>
              <a:gd name="T49" fmla="*/ 0 h 2"/>
              <a:gd name="T50" fmla="*/ 0 w 2"/>
              <a:gd name="T51" fmla="*/ 2147483647 h 2"/>
              <a:gd name="T52" fmla="*/ 0 w 2"/>
              <a:gd name="T53" fmla="*/ 2147483647 h 2"/>
              <a:gd name="T54" fmla="*/ 0 w 2"/>
              <a:gd name="T55" fmla="*/ 2147483647 h 2"/>
              <a:gd name="T56" fmla="*/ 2147483647 w 2"/>
              <a:gd name="T57" fmla="*/ 2147483647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Freeform 1246">
            <a:extLst>
              <a:ext uri="{FF2B5EF4-FFF2-40B4-BE49-F238E27FC236}">
                <a16:creationId xmlns:a16="http://schemas.microsoft.com/office/drawing/2014/main" id="{AA23CD3A-1606-48CD-B709-3CA6A05E69C6}"/>
              </a:ext>
            </a:extLst>
          </p:cNvPr>
          <p:cNvSpPr>
            <a:spLocks/>
          </p:cNvSpPr>
          <p:nvPr/>
        </p:nvSpPr>
        <p:spPr bwMode="auto">
          <a:xfrm>
            <a:off x="725488" y="547688"/>
            <a:ext cx="3175" cy="3175"/>
          </a:xfrm>
          <a:custGeom>
            <a:avLst/>
            <a:gdLst>
              <a:gd name="T0" fmla="*/ 0 w 2"/>
              <a:gd name="T1" fmla="*/ 2147483647 h 2"/>
              <a:gd name="T2" fmla="*/ 0 w 2"/>
              <a:gd name="T3" fmla="*/ 2147483647 h 2"/>
              <a:gd name="T4" fmla="*/ 2147483647 w 2"/>
              <a:gd name="T5" fmla="*/ 0 h 2"/>
              <a:gd name="T6" fmla="*/ 2147483647 w 2"/>
              <a:gd name="T7" fmla="*/ 0 h 2"/>
              <a:gd name="T8" fmla="*/ 0 w 2"/>
              <a:gd name="T9" fmla="*/ 0 h 2"/>
              <a:gd name="T10" fmla="*/ 0 w 2"/>
              <a:gd name="T11" fmla="*/ 0 h 2"/>
              <a:gd name="T12" fmla="*/ 0 w 2"/>
              <a:gd name="T13" fmla="*/ 2147483647 h 2"/>
              <a:gd name="T14" fmla="*/ 0 w 2"/>
              <a:gd name="T15" fmla="*/ 2147483647 h 2"/>
              <a:gd name="T16" fmla="*/ 2147483647 w 2"/>
              <a:gd name="T17" fmla="*/ 0 h 2"/>
              <a:gd name="T18" fmla="*/ 2147483647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147483647 h 2"/>
              <a:gd name="T48" fmla="*/ 0 w 2"/>
              <a:gd name="T49" fmla="*/ 2147483647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8" name="Freeform 1250">
            <a:extLst>
              <a:ext uri="{FF2B5EF4-FFF2-40B4-BE49-F238E27FC236}">
                <a16:creationId xmlns:a16="http://schemas.microsoft.com/office/drawing/2014/main" id="{6997931A-E159-4A68-AE62-BB24082E8BAA}"/>
              </a:ext>
            </a:extLst>
          </p:cNvPr>
          <p:cNvSpPr>
            <a:spLocks/>
          </p:cNvSpPr>
          <p:nvPr/>
        </p:nvSpPr>
        <p:spPr bwMode="auto">
          <a:xfrm>
            <a:off x="731838" y="53022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9" name="Freeform 1252">
            <a:extLst>
              <a:ext uri="{FF2B5EF4-FFF2-40B4-BE49-F238E27FC236}">
                <a16:creationId xmlns:a16="http://schemas.microsoft.com/office/drawing/2014/main" id="{B0B79FE0-9D70-4449-9441-BDC8D8187DDC}"/>
              </a:ext>
            </a:extLst>
          </p:cNvPr>
          <p:cNvSpPr>
            <a:spLocks/>
          </p:cNvSpPr>
          <p:nvPr/>
        </p:nvSpPr>
        <p:spPr bwMode="auto">
          <a:xfrm>
            <a:off x="731838" y="527050"/>
            <a:ext cx="3175" cy="7938"/>
          </a:xfrm>
          <a:custGeom>
            <a:avLst/>
            <a:gdLst>
              <a:gd name="T0" fmla="*/ 2147483647 w 2"/>
              <a:gd name="T1" fmla="*/ 2147483647 h 5"/>
              <a:gd name="T2" fmla="*/ 2147483647 w 2"/>
              <a:gd name="T3" fmla="*/ 2147483647 h 5"/>
              <a:gd name="T4" fmla="*/ 0 w 2"/>
              <a:gd name="T5" fmla="*/ 0 h 5"/>
              <a:gd name="T6" fmla="*/ 0 w 2"/>
              <a:gd name="T7" fmla="*/ 2147483647 h 5"/>
              <a:gd name="T8" fmla="*/ 0 w 2"/>
              <a:gd name="T9" fmla="*/ 2147483647 h 5"/>
              <a:gd name="T10" fmla="*/ 2147483647 w 2"/>
              <a:gd name="T11" fmla="*/ 2147483647 h 5"/>
              <a:gd name="T12" fmla="*/ 2147483647 w 2"/>
              <a:gd name="T13" fmla="*/ 2147483647 h 5"/>
              <a:gd name="T14" fmla="*/ 2147483647 w 2"/>
              <a:gd name="T15" fmla="*/ 2147483647 h 5"/>
              <a:gd name="T16" fmla="*/ 0 w 2"/>
              <a:gd name="T17" fmla="*/ 0 h 5"/>
              <a:gd name="T18" fmla="*/ 0 w 2"/>
              <a:gd name="T19" fmla="*/ 2147483647 h 5"/>
              <a:gd name="T20" fmla="*/ 0 w 2"/>
              <a:gd name="T21" fmla="*/ 2147483647 h 5"/>
              <a:gd name="T22" fmla="*/ 2147483647 w 2"/>
              <a:gd name="T23" fmla="*/ 2147483647 h 5"/>
              <a:gd name="T24" fmla="*/ 2147483647 w 2"/>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0" name="Freeform 1255">
            <a:extLst>
              <a:ext uri="{FF2B5EF4-FFF2-40B4-BE49-F238E27FC236}">
                <a16:creationId xmlns:a16="http://schemas.microsoft.com/office/drawing/2014/main" id="{297D5D38-47A2-4C22-A19F-E71B49FE7816}"/>
              </a:ext>
            </a:extLst>
          </p:cNvPr>
          <p:cNvSpPr>
            <a:spLocks/>
          </p:cNvSpPr>
          <p:nvPr/>
        </p:nvSpPr>
        <p:spPr bwMode="auto">
          <a:xfrm>
            <a:off x="712788" y="550863"/>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2147483647 w 2"/>
              <a:gd name="T9" fmla="*/ 0 h 1587"/>
              <a:gd name="T10" fmla="*/ 0 w 2"/>
              <a:gd name="T11" fmla="*/ 0 h 1587"/>
              <a:gd name="T12" fmla="*/ 0 w 2"/>
              <a:gd name="T13" fmla="*/ 0 h 1587"/>
              <a:gd name="T14" fmla="*/ 0 w 2"/>
              <a:gd name="T15" fmla="*/ 0 h 1587"/>
              <a:gd name="T16" fmla="*/ 0 w 2"/>
              <a:gd name="T17" fmla="*/ 0 h 1587"/>
              <a:gd name="T18" fmla="*/ 2147483647 w 2"/>
              <a:gd name="T19" fmla="*/ 0 h 1587"/>
              <a:gd name="T20" fmla="*/ 2147483647 w 2"/>
              <a:gd name="T21" fmla="*/ 0 h 1587"/>
              <a:gd name="T22" fmla="*/ 2147483647 w 2"/>
              <a:gd name="T23" fmla="*/ 0 h 1587"/>
              <a:gd name="T24" fmla="*/ 2147483647 w 2"/>
              <a:gd name="T25" fmla="*/ 0 h 1587"/>
              <a:gd name="T26" fmla="*/ 2147483647 w 2"/>
              <a:gd name="T27" fmla="*/ 0 h 1587"/>
              <a:gd name="T28" fmla="*/ 2147483647 w 2"/>
              <a:gd name="T29" fmla="*/ 0 h 1587"/>
              <a:gd name="T30" fmla="*/ 2147483647 w 2"/>
              <a:gd name="T31" fmla="*/ 0 h 1587"/>
              <a:gd name="T32" fmla="*/ 2147483647 w 2"/>
              <a:gd name="T33" fmla="*/ 0 h 1587"/>
              <a:gd name="T34" fmla="*/ 2147483647 w 2"/>
              <a:gd name="T35" fmla="*/ 0 h 1587"/>
              <a:gd name="T36" fmla="*/ 2147483647 w 2"/>
              <a:gd name="T37" fmla="*/ 0 h 1587"/>
              <a:gd name="T38" fmla="*/ 2147483647 w 2"/>
              <a:gd name="T39" fmla="*/ 0 h 1587"/>
              <a:gd name="T40" fmla="*/ 2147483647 w 2"/>
              <a:gd name="T41" fmla="*/ 0 h 1587"/>
              <a:gd name="T42" fmla="*/ 2147483647 w 2"/>
              <a:gd name="T43" fmla="*/ 0 h 1587"/>
              <a:gd name="T44" fmla="*/ 2147483647 w 2"/>
              <a:gd name="T45" fmla="*/ 0 h 1587"/>
              <a:gd name="T46" fmla="*/ 2147483647 w 2"/>
              <a:gd name="T47" fmla="*/ 0 h 1587"/>
              <a:gd name="T48" fmla="*/ 2147483647 w 2"/>
              <a:gd name="T49" fmla="*/ 0 h 1587"/>
              <a:gd name="T50" fmla="*/ 2147483647 w 2"/>
              <a:gd name="T51" fmla="*/ 0 h 1587"/>
              <a:gd name="T52" fmla="*/ 2147483647 w 2"/>
              <a:gd name="T53" fmla="*/ 0 h 1587"/>
              <a:gd name="T54" fmla="*/ 2147483647 w 2"/>
              <a:gd name="T55" fmla="*/ 0 h 1587"/>
              <a:gd name="T56" fmla="*/ 2147483647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1" name="Rectangle 1256">
            <a:extLst>
              <a:ext uri="{FF2B5EF4-FFF2-40B4-BE49-F238E27FC236}">
                <a16:creationId xmlns:a16="http://schemas.microsoft.com/office/drawing/2014/main" id="{D4AB6CF5-5700-4D36-9B54-BED54B2A54A3}"/>
              </a:ext>
            </a:extLst>
          </p:cNvPr>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2" name="Freeform 1258">
            <a:extLst>
              <a:ext uri="{FF2B5EF4-FFF2-40B4-BE49-F238E27FC236}">
                <a16:creationId xmlns:a16="http://schemas.microsoft.com/office/drawing/2014/main" id="{0FD159BD-005E-453D-ABF1-A1D0805C11E1}"/>
              </a:ext>
            </a:extLst>
          </p:cNvPr>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3" name="Freeform 1266">
            <a:extLst>
              <a:ext uri="{FF2B5EF4-FFF2-40B4-BE49-F238E27FC236}">
                <a16:creationId xmlns:a16="http://schemas.microsoft.com/office/drawing/2014/main" id="{1DFE0602-1BA0-4BCA-90C3-49EAA71FA9B0}"/>
              </a:ext>
            </a:extLst>
          </p:cNvPr>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4" name="Freeform 1269">
            <a:extLst>
              <a:ext uri="{FF2B5EF4-FFF2-40B4-BE49-F238E27FC236}">
                <a16:creationId xmlns:a16="http://schemas.microsoft.com/office/drawing/2014/main" id="{53023681-0802-4C4D-BA3A-94D72C5A933B}"/>
              </a:ext>
            </a:extLst>
          </p:cNvPr>
          <p:cNvSpPr>
            <a:spLocks/>
          </p:cNvSpPr>
          <p:nvPr/>
        </p:nvSpPr>
        <p:spPr bwMode="auto">
          <a:xfrm>
            <a:off x="728663" y="530225"/>
            <a:ext cx="3175" cy="4763"/>
          </a:xfrm>
          <a:custGeom>
            <a:avLst/>
            <a:gdLst>
              <a:gd name="T0" fmla="*/ 0 w 2"/>
              <a:gd name="T1" fmla="*/ 2147483647 h 3"/>
              <a:gd name="T2" fmla="*/ 2147483647 w 2"/>
              <a:gd name="T3" fmla="*/ 0 h 3"/>
              <a:gd name="T4" fmla="*/ 2147483647 w 2"/>
              <a:gd name="T5" fmla="*/ 0 h 3"/>
              <a:gd name="T6" fmla="*/ 2147483647 w 2"/>
              <a:gd name="T7" fmla="*/ 0 h 3"/>
              <a:gd name="T8" fmla="*/ 2147483647 w 2"/>
              <a:gd name="T9" fmla="*/ 0 h 3"/>
              <a:gd name="T10" fmla="*/ 0 w 2"/>
              <a:gd name="T11" fmla="*/ 0 h 3"/>
              <a:gd name="T12" fmla="*/ 0 w 2"/>
              <a:gd name="T13" fmla="*/ 0 h 3"/>
              <a:gd name="T14" fmla="*/ 0 w 2"/>
              <a:gd name="T15" fmla="*/ 2147483647 h 3"/>
              <a:gd name="T16" fmla="*/ 0 w 2"/>
              <a:gd name="T17" fmla="*/ 2147483647 h 3"/>
              <a:gd name="T18" fmla="*/ 2147483647 w 2"/>
              <a:gd name="T19" fmla="*/ 0 h 3"/>
              <a:gd name="T20" fmla="*/ 2147483647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2147483647 h 3"/>
              <a:gd name="T40" fmla="*/ 0 w 2"/>
              <a:gd name="T41" fmla="*/ 2147483647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5" name="Line 1270">
            <a:extLst>
              <a:ext uri="{FF2B5EF4-FFF2-40B4-BE49-F238E27FC236}">
                <a16:creationId xmlns:a16="http://schemas.microsoft.com/office/drawing/2014/main" id="{519AD403-DADE-478F-AEBD-2AD442AC7F10}"/>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6" name="Line 1271">
            <a:extLst>
              <a:ext uri="{FF2B5EF4-FFF2-40B4-BE49-F238E27FC236}">
                <a16:creationId xmlns:a16="http://schemas.microsoft.com/office/drawing/2014/main" id="{24205E6F-6EDB-4F50-9A67-387D5949D775}"/>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7" name="Rectangle 1272">
            <a:extLst>
              <a:ext uri="{FF2B5EF4-FFF2-40B4-BE49-F238E27FC236}">
                <a16:creationId xmlns:a16="http://schemas.microsoft.com/office/drawing/2014/main" id="{F14E05AD-7DB1-42EF-A89F-BB868717BBF4}"/>
              </a:ext>
            </a:extLst>
          </p:cNvPr>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8" name="Rectangle 1273">
            <a:extLst>
              <a:ext uri="{FF2B5EF4-FFF2-40B4-BE49-F238E27FC236}">
                <a16:creationId xmlns:a16="http://schemas.microsoft.com/office/drawing/2014/main" id="{A74C4225-5CED-483F-8BE8-36B912B55149}"/>
              </a:ext>
            </a:extLst>
          </p:cNvPr>
          <p:cNvSpPr>
            <a:spLocks noChangeArrowheads="1"/>
          </p:cNvSpPr>
          <p:nvPr/>
        </p:nvSpPr>
        <p:spPr bwMode="auto">
          <a:xfrm>
            <a:off x="728663" y="530225"/>
            <a:ext cx="1587"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9" name="Line 1274">
            <a:extLst>
              <a:ext uri="{FF2B5EF4-FFF2-40B4-BE49-F238E27FC236}">
                <a16:creationId xmlns:a16="http://schemas.microsoft.com/office/drawing/2014/main" id="{41B20FFC-912A-4528-AFCF-721F0D651221}"/>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0" name="Line 1275">
            <a:extLst>
              <a:ext uri="{FF2B5EF4-FFF2-40B4-BE49-F238E27FC236}">
                <a16:creationId xmlns:a16="http://schemas.microsoft.com/office/drawing/2014/main" id="{97435225-AC64-4D5C-9A36-F3EF6FAE5B40}"/>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1" name="Freeform 1277">
            <a:extLst>
              <a:ext uri="{FF2B5EF4-FFF2-40B4-BE49-F238E27FC236}">
                <a16:creationId xmlns:a16="http://schemas.microsoft.com/office/drawing/2014/main" id="{B2CFC69E-7E65-424E-BCAD-42375E39FD0F}"/>
              </a:ext>
            </a:extLst>
          </p:cNvPr>
          <p:cNvSpPr>
            <a:spLocks/>
          </p:cNvSpPr>
          <p:nvPr/>
        </p:nvSpPr>
        <p:spPr bwMode="auto">
          <a:xfrm>
            <a:off x="728663" y="523875"/>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2" name="Freeform 1287">
            <a:extLst>
              <a:ext uri="{FF2B5EF4-FFF2-40B4-BE49-F238E27FC236}">
                <a16:creationId xmlns:a16="http://schemas.microsoft.com/office/drawing/2014/main" id="{9203E4BB-25E5-496D-B8DA-F9182CC860FE}"/>
              </a:ext>
            </a:extLst>
          </p:cNvPr>
          <p:cNvSpPr>
            <a:spLocks/>
          </p:cNvSpPr>
          <p:nvPr/>
        </p:nvSpPr>
        <p:spPr bwMode="auto">
          <a:xfrm>
            <a:off x="719138" y="514350"/>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2147483647 h 2"/>
              <a:gd name="T18" fmla="*/ 0 w 2"/>
              <a:gd name="T19" fmla="*/ 2147483647 h 2"/>
              <a:gd name="T20" fmla="*/ 0 w 2"/>
              <a:gd name="T21" fmla="*/ 2147483647 h 2"/>
              <a:gd name="T22" fmla="*/ 0 w 2"/>
              <a:gd name="T23" fmla="*/ 2147483647 h 2"/>
              <a:gd name="T24" fmla="*/ 2147483647 w 2"/>
              <a:gd name="T25" fmla="*/ 2147483647 h 2"/>
              <a:gd name="T26" fmla="*/ 2147483647 w 2"/>
              <a:gd name="T27" fmla="*/ 2147483647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3" name="Freeform 1290">
            <a:extLst>
              <a:ext uri="{FF2B5EF4-FFF2-40B4-BE49-F238E27FC236}">
                <a16:creationId xmlns:a16="http://schemas.microsoft.com/office/drawing/2014/main" id="{74F4EB85-43ED-4FD8-B2A3-830BD1393D08}"/>
              </a:ext>
            </a:extLst>
          </p:cNvPr>
          <p:cNvSpPr>
            <a:spLocks/>
          </p:cNvSpPr>
          <p:nvPr/>
        </p:nvSpPr>
        <p:spPr bwMode="auto">
          <a:xfrm>
            <a:off x="719138" y="517525"/>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0 h 2"/>
              <a:gd name="T18" fmla="*/ 0 w 2"/>
              <a:gd name="T19" fmla="*/ 0 h 2"/>
              <a:gd name="T20" fmla="*/ 2147483647 w 2"/>
              <a:gd name="T21" fmla="*/ 0 h 2"/>
              <a:gd name="T22" fmla="*/ 0 w 2"/>
              <a:gd name="T23" fmla="*/ 0 h 2"/>
              <a:gd name="T24" fmla="*/ 0 w 2"/>
              <a:gd name="T25" fmla="*/ 0 h 2"/>
              <a:gd name="T26" fmla="*/ 0 w 2"/>
              <a:gd name="T27" fmla="*/ 0 h 2"/>
              <a:gd name="T28" fmla="*/ 0 w 2"/>
              <a:gd name="T29" fmla="*/ 0 h 2"/>
              <a:gd name="T30" fmla="*/ 0 w 2"/>
              <a:gd name="T31" fmla="*/ 2147483647 h 2"/>
              <a:gd name="T32" fmla="*/ 0 w 2"/>
              <a:gd name="T33" fmla="*/ 2147483647 h 2"/>
              <a:gd name="T34" fmla="*/ 0 w 2"/>
              <a:gd name="T35" fmla="*/ 2147483647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147483647 h 2"/>
              <a:gd name="T50" fmla="*/ 2147483647 w 2"/>
              <a:gd name="T51" fmla="*/ 2147483647 h 2"/>
              <a:gd name="T52" fmla="*/ 2147483647 w 2"/>
              <a:gd name="T53" fmla="*/ 0 h 2"/>
              <a:gd name="T54" fmla="*/ 2147483647 w 2"/>
              <a:gd name="T55" fmla="*/ 0 h 2"/>
              <a:gd name="T56" fmla="*/ 0 w 2"/>
              <a:gd name="T57" fmla="*/ 0 h 2"/>
              <a:gd name="T58" fmla="*/ 0 w 2"/>
              <a:gd name="T59" fmla="*/ 0 h 2"/>
              <a:gd name="T60" fmla="*/ 0 w 2"/>
              <a:gd name="T61" fmla="*/ 2147483647 h 2"/>
              <a:gd name="T62" fmla="*/ 0 w 2"/>
              <a:gd name="T63" fmla="*/ 2147483647 h 2"/>
              <a:gd name="T64" fmla="*/ 2147483647 w 2"/>
              <a:gd name="T65" fmla="*/ 2147483647 h 2"/>
              <a:gd name="T66" fmla="*/ 2147483647 w 2"/>
              <a:gd name="T67" fmla="*/ 2147483647 h 2"/>
              <a:gd name="T68" fmla="*/ 0 w 2"/>
              <a:gd name="T69" fmla="*/ 2147483647 h 2"/>
              <a:gd name="T70" fmla="*/ 0 w 2"/>
              <a:gd name="T71" fmla="*/ 2147483647 h 2"/>
              <a:gd name="T72" fmla="*/ 0 w 2"/>
              <a:gd name="T73" fmla="*/ 2147483647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4" name="Rectangle 1335">
            <a:extLst>
              <a:ext uri="{FF2B5EF4-FFF2-40B4-BE49-F238E27FC236}">
                <a16:creationId xmlns:a16="http://schemas.microsoft.com/office/drawing/2014/main" id="{3F191FB2-5FFB-454C-ABEC-D8BFC5AF45F6}"/>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5" name="Rectangle 1336">
            <a:extLst>
              <a:ext uri="{FF2B5EF4-FFF2-40B4-BE49-F238E27FC236}">
                <a16:creationId xmlns:a16="http://schemas.microsoft.com/office/drawing/2014/main" id="{C7D94292-FED8-4AAB-8BAD-A8FF03AB4031}"/>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6" name="Rectangle 1337">
            <a:extLst>
              <a:ext uri="{FF2B5EF4-FFF2-40B4-BE49-F238E27FC236}">
                <a16:creationId xmlns:a16="http://schemas.microsoft.com/office/drawing/2014/main" id="{350C69BB-CEFC-4082-99E3-88A5CA0BCE61}"/>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7" name="Rectangle 1340">
            <a:extLst>
              <a:ext uri="{FF2B5EF4-FFF2-40B4-BE49-F238E27FC236}">
                <a16:creationId xmlns:a16="http://schemas.microsoft.com/office/drawing/2014/main" id="{7570ABDB-0F7B-420D-9DBD-8A06B68C9E84}"/>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8" name="Rectangle 1341">
            <a:extLst>
              <a:ext uri="{FF2B5EF4-FFF2-40B4-BE49-F238E27FC236}">
                <a16:creationId xmlns:a16="http://schemas.microsoft.com/office/drawing/2014/main" id="{7F17BBFB-F23B-41F6-8E0F-F0F9F28E9A9C}"/>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9" name="Rectangle 1342">
            <a:extLst>
              <a:ext uri="{FF2B5EF4-FFF2-40B4-BE49-F238E27FC236}">
                <a16:creationId xmlns:a16="http://schemas.microsoft.com/office/drawing/2014/main" id="{F83649C9-408D-458B-87DD-FD561D456872}"/>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0" name="Rectangle 1343">
            <a:extLst>
              <a:ext uri="{FF2B5EF4-FFF2-40B4-BE49-F238E27FC236}">
                <a16:creationId xmlns:a16="http://schemas.microsoft.com/office/drawing/2014/main" id="{D4967AD6-FF3E-46D6-95E9-63ABB59593EC}"/>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1" name="Rectangle 1344">
            <a:extLst>
              <a:ext uri="{FF2B5EF4-FFF2-40B4-BE49-F238E27FC236}">
                <a16:creationId xmlns:a16="http://schemas.microsoft.com/office/drawing/2014/main" id="{EE93B4A7-9297-43E7-9A72-0FC25A8E1F0B}"/>
              </a:ext>
            </a:extLst>
          </p:cNvPr>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grpSp>
        <p:nvGrpSpPr>
          <p:cNvPr id="62" name="Group 61">
            <a:extLst>
              <a:ext uri="{FF2B5EF4-FFF2-40B4-BE49-F238E27FC236}">
                <a16:creationId xmlns:a16="http://schemas.microsoft.com/office/drawing/2014/main" id="{6736AEF5-8754-4932-AD5B-700F3E5C83A3}"/>
              </a:ext>
            </a:extLst>
          </p:cNvPr>
          <p:cNvGrpSpPr>
            <a:grpSpLocks/>
          </p:cNvGrpSpPr>
          <p:nvPr/>
        </p:nvGrpSpPr>
        <p:grpSpPr bwMode="auto">
          <a:xfrm>
            <a:off x="6894513" y="6286500"/>
            <a:ext cx="2090737" cy="423863"/>
            <a:chOff x="264890" y="4539871"/>
            <a:chExt cx="4321263" cy="876905"/>
          </a:xfrm>
        </p:grpSpPr>
        <p:pic>
          <p:nvPicPr>
            <p:cNvPr id="63" name="Picture 62" descr="reverse.png">
              <a:extLst>
                <a:ext uri="{FF2B5EF4-FFF2-40B4-BE49-F238E27FC236}">
                  <a16:creationId xmlns:a16="http://schemas.microsoft.com/office/drawing/2014/main" id="{A290A55B-9F3A-42C9-B22A-57BA70CFF918}"/>
                </a:ext>
              </a:extLst>
            </p:cNvPr>
            <p:cNvPicPr>
              <a:picLocks noChangeAspect="1"/>
            </p:cNvPicPr>
            <p:nvPr/>
          </p:nvPicPr>
          <p:blipFill>
            <a:blip r:embed="rId3">
              <a:extLst>
                <a:ext uri="{28A0092B-C50C-407E-A947-70E740481C1C}">
                  <a14:useLocalDpi xmlns:a14="http://schemas.microsoft.com/office/drawing/2010/main" val="0"/>
                </a:ext>
              </a:extLst>
            </a:blip>
            <a:srcRect l="22154" t="27124" b="28558"/>
            <a:stretch>
              <a:fillRect/>
            </a:stretch>
          </p:blipFill>
          <p:spPr bwMode="auto">
            <a:xfrm>
              <a:off x="1200795" y="4789714"/>
              <a:ext cx="3385358" cy="4082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63" descr="NEW-WHITE-GRADIENT-GLOBES.png">
              <a:extLst>
                <a:ext uri="{FF2B5EF4-FFF2-40B4-BE49-F238E27FC236}">
                  <a16:creationId xmlns:a16="http://schemas.microsoft.com/office/drawing/2014/main" id="{EB8C56D9-10D3-46A9-8E2E-AAB01D799AB5}"/>
                </a:ext>
              </a:extLst>
            </p:cNvPr>
            <p:cNvPicPr>
              <a:picLocks noChangeAspect="1"/>
            </p:cNvPicPr>
            <p:nvPr/>
          </p:nvPicPr>
          <p:blipFill>
            <a:blip r:embed="rId4">
              <a:extLst>
                <a:ext uri="{28A0092B-C50C-407E-A947-70E740481C1C}">
                  <a14:useLocalDpi xmlns:a14="http://schemas.microsoft.com/office/drawing/2010/main" val="0"/>
                </a:ext>
              </a:extLst>
            </a:blip>
            <a:srcRect b="4430"/>
            <a:stretch>
              <a:fillRect/>
            </a:stretch>
          </p:blipFill>
          <p:spPr bwMode="auto">
            <a:xfrm>
              <a:off x="264890" y="4539871"/>
              <a:ext cx="935905" cy="876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330" name="Title 329"/>
          <p:cNvSpPr>
            <a:spLocks noGrp="1"/>
          </p:cNvSpPr>
          <p:nvPr>
            <p:ph type="title"/>
          </p:nvPr>
        </p:nvSpPr>
        <p:spPr>
          <a:xfrm>
            <a:off x="808182" y="1538423"/>
            <a:ext cx="7353019" cy="1450437"/>
          </a:xfrm>
        </p:spPr>
        <p:txBody>
          <a:bodyPr lIns="0" tIns="0" rIns="0" bIns="0" anchor="b"/>
          <a:lstStyle>
            <a:lvl1pPr>
              <a:defRPr sz="3600" b="1" i="0" baseline="0">
                <a:solidFill>
                  <a:schemeClr val="bg1"/>
                </a:solidFill>
              </a:defRPr>
            </a:lvl1pPr>
          </a:lstStyle>
          <a:p>
            <a:r>
              <a:rPr lang="en-US"/>
              <a:t>Click to edit Master title style</a:t>
            </a:r>
            <a:endParaRPr lang="en-US" dirty="0"/>
          </a:p>
        </p:txBody>
      </p:sp>
      <p:sp>
        <p:nvSpPr>
          <p:cNvPr id="332" name="Text Placeholder 331"/>
          <p:cNvSpPr>
            <a:spLocks noGrp="1"/>
          </p:cNvSpPr>
          <p:nvPr>
            <p:ph type="body" sz="quarter" idx="13"/>
          </p:nvPr>
        </p:nvSpPr>
        <p:spPr>
          <a:xfrm>
            <a:off x="819728" y="3000005"/>
            <a:ext cx="7360148" cy="2397495"/>
          </a:xfrm>
        </p:spPr>
        <p:txBody>
          <a:bodyPr lIns="0" tIns="0" rIns="0" bIns="0">
            <a:normAutofit/>
          </a:bodyPr>
          <a:lstStyle>
            <a:lvl1pPr>
              <a:lnSpc>
                <a:spcPct val="100000"/>
              </a:lnSpc>
              <a:defRPr sz="4800" b="0" i="0" cap="none"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Tree>
    <p:extLst>
      <p:ext uri="{BB962C8B-B14F-4D97-AF65-F5344CB8AC3E}">
        <p14:creationId xmlns:p14="http://schemas.microsoft.com/office/powerpoint/2010/main" val="80245056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act Slide">
    <p:spTree>
      <p:nvGrpSpPr>
        <p:cNvPr id="1" name=""/>
        <p:cNvGrpSpPr/>
        <p:nvPr/>
      </p:nvGrpSpPr>
      <p:grpSpPr>
        <a:xfrm>
          <a:off x="0" y="0"/>
          <a:ext cx="0" cy="0"/>
          <a:chOff x="0" y="0"/>
          <a:chExt cx="0" cy="0"/>
        </a:xfrm>
      </p:grpSpPr>
      <p:sp>
        <p:nvSpPr>
          <p:cNvPr id="2" name="Title 1"/>
          <p:cNvSpPr>
            <a:spLocks noGrp="1"/>
          </p:cNvSpPr>
          <p:nvPr>
            <p:ph type="title"/>
          </p:nvPr>
        </p:nvSpPr>
        <p:spPr>
          <a:xfrm>
            <a:off x="356933" y="288636"/>
            <a:ext cx="8533067" cy="461819"/>
          </a:xfrm>
        </p:spPr>
        <p:txBody>
          <a:bodyPr anchor="b"/>
          <a:lstStyle>
            <a:lvl1pPr>
              <a:defRPr sz="2200" b="0" i="0" baseline="0">
                <a:solidFill>
                  <a:srgbClr val="021F43"/>
                </a:solidFill>
                <a:latin typeface="+mn-lt"/>
                <a:cs typeface="Andes ExtraLight"/>
              </a:defRPr>
            </a:lvl1pPr>
          </a:lstStyle>
          <a:p>
            <a:r>
              <a:rPr lang="en-US"/>
              <a:t>Click to edit Master title style</a:t>
            </a:r>
            <a:endParaRPr lang="en-US" dirty="0"/>
          </a:p>
        </p:txBody>
      </p:sp>
      <p:sp>
        <p:nvSpPr>
          <p:cNvPr id="6" name="Table Placeholder 5"/>
          <p:cNvSpPr>
            <a:spLocks noGrp="1"/>
          </p:cNvSpPr>
          <p:nvPr>
            <p:ph type="tbl" sz="quarter" idx="13"/>
          </p:nvPr>
        </p:nvSpPr>
        <p:spPr>
          <a:xfrm>
            <a:off x="349779" y="968963"/>
            <a:ext cx="8529637" cy="5349287"/>
          </a:xfrm>
        </p:spPr>
        <p:txBody>
          <a:bodyPr>
            <a:normAutofit/>
          </a:bodyPr>
          <a:lstStyle>
            <a:lvl1pPr>
              <a:lnSpc>
                <a:spcPct val="100000"/>
              </a:lnSpc>
              <a:spcBef>
                <a:spcPts val="0"/>
              </a:spcBef>
              <a:defRPr sz="1200"/>
            </a:lvl1pPr>
          </a:lstStyle>
          <a:p>
            <a:pPr lvl="0"/>
            <a:endParaRPr lang="en-US" noProof="0" dirty="0"/>
          </a:p>
        </p:txBody>
      </p:sp>
      <p:sp>
        <p:nvSpPr>
          <p:cNvPr id="4" name="Rectangle 6">
            <a:extLst>
              <a:ext uri="{FF2B5EF4-FFF2-40B4-BE49-F238E27FC236}">
                <a16:creationId xmlns:a16="http://schemas.microsoft.com/office/drawing/2014/main" id="{7486752C-F4AE-4558-B487-38B32B2DB66E}"/>
              </a:ext>
            </a:extLst>
          </p:cNvPr>
          <p:cNvSpPr>
            <a:spLocks noGrp="1" noChangeArrowheads="1"/>
          </p:cNvSpPr>
          <p:nvPr>
            <p:ph type="sldNum" sz="quarter" idx="14"/>
          </p:nvPr>
        </p:nvSpPr>
        <p:spPr>
          <a:ln/>
        </p:spPr>
        <p:txBody>
          <a:bodyPr/>
          <a:lstStyle>
            <a:lvl1pPr>
              <a:defRPr/>
            </a:lvl1pPr>
          </a:lstStyle>
          <a:p>
            <a:fld id="{6E959A9C-B8A2-4505-8E46-D4CDDA84E7CA}" type="slidenum">
              <a:rPr lang="en-US" altLang="en-US"/>
              <a:pPr/>
              <a:t>‹#›</a:t>
            </a:fld>
            <a:endParaRPr lang="en-US" altLang="en-US"/>
          </a:p>
        </p:txBody>
      </p:sp>
      <p:sp>
        <p:nvSpPr>
          <p:cNvPr id="5" name="Footer Placeholder 2">
            <a:extLst>
              <a:ext uri="{FF2B5EF4-FFF2-40B4-BE49-F238E27FC236}">
                <a16:creationId xmlns:a16="http://schemas.microsoft.com/office/drawing/2014/main" id="{D6F37893-EBDA-4E08-9ED3-43EC4D7B8D3E}"/>
              </a:ext>
            </a:extLst>
          </p:cNvPr>
          <p:cNvSpPr>
            <a:spLocks noGrp="1"/>
          </p:cNvSpPr>
          <p:nvPr>
            <p:ph type="ftr" sz="quarter" idx="15"/>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18610969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Light Photo Title Slide">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D1876A0-9E9E-4B6A-A4E1-E653177AE0AA}"/>
              </a:ext>
            </a:extLst>
          </p:cNvPr>
          <p:cNvSpPr>
            <a:spLocks noChangeArrowheads="1"/>
          </p:cNvSpPr>
          <p:nvPr/>
        </p:nvSpPr>
        <p:spPr bwMode="auto">
          <a:xfrm>
            <a:off x="0" y="4362450"/>
            <a:ext cx="9144000" cy="2495550"/>
          </a:xfrm>
          <a:prstGeom prst="rect">
            <a:avLst/>
          </a:pr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solidFill>
                <a:schemeClr val="bg1"/>
              </a:solidFill>
              <a:cs typeface="+mn-cs"/>
            </a:endParaRPr>
          </a:p>
        </p:txBody>
      </p:sp>
      <p:sp>
        <p:nvSpPr>
          <p:cNvPr id="7" name="Rectangle 6">
            <a:extLst>
              <a:ext uri="{FF2B5EF4-FFF2-40B4-BE49-F238E27FC236}">
                <a16:creationId xmlns:a16="http://schemas.microsoft.com/office/drawing/2014/main" id="{61C6EFE5-BB6E-4607-B90B-1EC464D9611F}"/>
              </a:ext>
            </a:extLst>
          </p:cNvPr>
          <p:cNvSpPr>
            <a:spLocks noChangeArrowheads="1"/>
          </p:cNvSpPr>
          <p:nvPr/>
        </p:nvSpPr>
        <p:spPr bwMode="auto">
          <a:xfrm>
            <a:off x="0" y="4302125"/>
            <a:ext cx="9144000" cy="176213"/>
          </a:xfrm>
          <a:prstGeom prst="rect">
            <a:avLst/>
          </a:prstGeom>
          <a:solidFill>
            <a:schemeClr val="tx1"/>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solidFill>
                <a:schemeClr val="bg1"/>
              </a:solidFill>
              <a:cs typeface="+mn-cs"/>
            </a:endParaRPr>
          </a:p>
        </p:txBody>
      </p:sp>
      <p:grpSp>
        <p:nvGrpSpPr>
          <p:cNvPr id="8" name="Group 7">
            <a:extLst>
              <a:ext uri="{FF2B5EF4-FFF2-40B4-BE49-F238E27FC236}">
                <a16:creationId xmlns:a16="http://schemas.microsoft.com/office/drawing/2014/main" id="{FBDC0331-1DB7-4F52-A15D-55940284C593}"/>
              </a:ext>
            </a:extLst>
          </p:cNvPr>
          <p:cNvGrpSpPr>
            <a:grpSpLocks/>
          </p:cNvGrpSpPr>
          <p:nvPr/>
        </p:nvGrpSpPr>
        <p:grpSpPr bwMode="auto">
          <a:xfrm>
            <a:off x="265113" y="4540250"/>
            <a:ext cx="4321175" cy="876300"/>
            <a:chOff x="264890" y="4539871"/>
            <a:chExt cx="4321263" cy="876905"/>
          </a:xfrm>
        </p:grpSpPr>
        <p:pic>
          <p:nvPicPr>
            <p:cNvPr id="9" name="Picture 8" descr="reverse.png">
              <a:extLst>
                <a:ext uri="{FF2B5EF4-FFF2-40B4-BE49-F238E27FC236}">
                  <a16:creationId xmlns:a16="http://schemas.microsoft.com/office/drawing/2014/main" id="{1754FDC0-06C7-4964-9952-C100BF05B77C}"/>
                </a:ext>
              </a:extLst>
            </p:cNvPr>
            <p:cNvPicPr>
              <a:picLocks noChangeAspect="1"/>
            </p:cNvPicPr>
            <p:nvPr/>
          </p:nvPicPr>
          <p:blipFill>
            <a:blip r:embed="rId2">
              <a:extLst>
                <a:ext uri="{28A0092B-C50C-407E-A947-70E740481C1C}">
                  <a14:useLocalDpi xmlns:a14="http://schemas.microsoft.com/office/drawing/2010/main" val="0"/>
                </a:ext>
              </a:extLst>
            </a:blip>
            <a:srcRect l="22154" t="27124" b="28558"/>
            <a:stretch>
              <a:fillRect/>
            </a:stretch>
          </p:blipFill>
          <p:spPr bwMode="auto">
            <a:xfrm>
              <a:off x="1200795" y="4789714"/>
              <a:ext cx="3385358" cy="40821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 name="Picture 9" descr="NEW-WHITE-GRADIENT-GLOBES.png">
              <a:extLst>
                <a:ext uri="{FF2B5EF4-FFF2-40B4-BE49-F238E27FC236}">
                  <a16:creationId xmlns:a16="http://schemas.microsoft.com/office/drawing/2014/main" id="{B4547903-4643-4731-9FB6-BBB353090A72}"/>
                </a:ext>
              </a:extLst>
            </p:cNvPr>
            <p:cNvPicPr>
              <a:picLocks noChangeAspect="1"/>
            </p:cNvPicPr>
            <p:nvPr/>
          </p:nvPicPr>
          <p:blipFill>
            <a:blip r:embed="rId3">
              <a:extLst>
                <a:ext uri="{28A0092B-C50C-407E-A947-70E740481C1C}">
                  <a14:useLocalDpi xmlns:a14="http://schemas.microsoft.com/office/drawing/2010/main" val="0"/>
                </a:ext>
              </a:extLst>
            </a:blip>
            <a:srcRect b="4430"/>
            <a:stretch>
              <a:fillRect/>
            </a:stretch>
          </p:blipFill>
          <p:spPr bwMode="auto">
            <a:xfrm>
              <a:off x="264890" y="4539871"/>
              <a:ext cx="935905" cy="876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grpSp>
      <p:sp>
        <p:nvSpPr>
          <p:cNvPr id="3" name="Picture Placeholder 2"/>
          <p:cNvSpPr>
            <a:spLocks noGrp="1"/>
          </p:cNvSpPr>
          <p:nvPr>
            <p:ph type="pic" sz="quarter" idx="15"/>
          </p:nvPr>
        </p:nvSpPr>
        <p:spPr>
          <a:xfrm>
            <a:off x="0" y="0"/>
            <a:ext cx="9144000" cy="4299185"/>
          </a:xfrm>
        </p:spPr>
        <p:txBody>
          <a:bodyPr>
            <a:normAutofit/>
          </a:bodyPr>
          <a:lstStyle>
            <a:lvl1pPr>
              <a:defRPr baseline="0"/>
            </a:lvl1pPr>
          </a:lstStyle>
          <a:p>
            <a:pPr lvl="0"/>
            <a:r>
              <a:rPr lang="en-US" noProof="0"/>
              <a:t>Click icon to add picture</a:t>
            </a:r>
            <a:endParaRPr lang="en-US" noProof="0" dirty="0"/>
          </a:p>
        </p:txBody>
      </p:sp>
      <p:sp>
        <p:nvSpPr>
          <p:cNvPr id="17" name="Title 329"/>
          <p:cNvSpPr>
            <a:spLocks noGrp="1"/>
          </p:cNvSpPr>
          <p:nvPr>
            <p:ph type="title"/>
          </p:nvPr>
        </p:nvSpPr>
        <p:spPr>
          <a:xfrm>
            <a:off x="1273363" y="5293895"/>
            <a:ext cx="7323485" cy="387684"/>
          </a:xfrm>
        </p:spPr>
        <p:txBody>
          <a:bodyPr/>
          <a:lstStyle>
            <a:lvl1pPr>
              <a:defRPr sz="2000" b="1" cap="none" baseline="0">
                <a:solidFill>
                  <a:srgbClr val="FFFFFF"/>
                </a:solidFill>
              </a:defRPr>
            </a:lvl1pPr>
          </a:lstStyle>
          <a:p>
            <a:r>
              <a:rPr lang="en-US"/>
              <a:t>Click to edit Master title style</a:t>
            </a:r>
            <a:endParaRPr lang="en-US" dirty="0"/>
          </a:p>
        </p:txBody>
      </p:sp>
      <p:sp>
        <p:nvSpPr>
          <p:cNvPr id="18" name="Text Placeholder 331"/>
          <p:cNvSpPr>
            <a:spLocks noGrp="1"/>
          </p:cNvSpPr>
          <p:nvPr>
            <p:ph type="body" sz="quarter" idx="13"/>
          </p:nvPr>
        </p:nvSpPr>
        <p:spPr>
          <a:xfrm>
            <a:off x="1273363" y="5708315"/>
            <a:ext cx="7335420" cy="326312"/>
          </a:xfrm>
        </p:spPr>
        <p:txBody>
          <a:bodyPr anchor="ctr">
            <a:normAutofit/>
          </a:bodyPr>
          <a:lstStyle>
            <a:lvl1pPr>
              <a:lnSpc>
                <a:spcPct val="100000"/>
              </a:lnSpc>
              <a:defRPr sz="1800" b="0" i="0" cap="none" baseline="0">
                <a:solidFill>
                  <a:srgbClr val="FFFFFF"/>
                </a:solidFill>
                <a:latin typeface="+mn-lt"/>
                <a:cs typeface="Andes ExtraLight"/>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p:txBody>
      </p:sp>
      <p:sp>
        <p:nvSpPr>
          <p:cNvPr id="20" name="Text Placeholder 331"/>
          <p:cNvSpPr>
            <a:spLocks noGrp="1"/>
          </p:cNvSpPr>
          <p:nvPr>
            <p:ph type="body" sz="quarter" idx="14"/>
          </p:nvPr>
        </p:nvSpPr>
        <p:spPr>
          <a:xfrm>
            <a:off x="1273363" y="6055895"/>
            <a:ext cx="4373402" cy="468382"/>
          </a:xfrm>
        </p:spPr>
        <p:txBody>
          <a:bodyPr anchor="b"/>
          <a:lstStyle>
            <a:lvl1pPr algn="l">
              <a:lnSpc>
                <a:spcPct val="100000"/>
              </a:lnSpc>
              <a:defRPr sz="1300" b="0" i="0" baseline="0">
                <a:solidFill>
                  <a:srgbClr val="FFFFFF"/>
                </a:solidFill>
                <a:latin typeface="Arial"/>
                <a:cs typeface="Arial"/>
              </a:defRPr>
            </a:lvl1pPr>
            <a:lvl2pPr>
              <a:defRPr b="0" i="0">
                <a:latin typeface="Andes ExtraLight"/>
                <a:cs typeface="Andes ExtraLight"/>
              </a:defRPr>
            </a:lvl2pPr>
            <a:lvl3pPr>
              <a:defRPr b="0" i="0">
                <a:latin typeface="Andes ExtraLight"/>
                <a:cs typeface="Andes ExtraLight"/>
              </a:defRPr>
            </a:lvl3pPr>
            <a:lvl4pPr>
              <a:defRPr b="0" i="0">
                <a:latin typeface="Andes ExtraLight"/>
                <a:cs typeface="Andes ExtraLight"/>
              </a:defRPr>
            </a:lvl4pPr>
            <a:lvl5pPr>
              <a:defRPr b="0" i="0">
                <a:latin typeface="Andes ExtraLight"/>
                <a:cs typeface="Andes ExtraLight"/>
              </a:defRPr>
            </a:lvl5pPr>
          </a:lstStyle>
          <a:p>
            <a:pPr lvl="0"/>
            <a:r>
              <a:rPr lang="en-US"/>
              <a:t>Click to edit Master text styles</a:t>
            </a:r>
          </a:p>
          <a:p>
            <a:pPr lvl="1"/>
            <a:r>
              <a:rPr lang="en-US"/>
              <a:t>Second level</a:t>
            </a:r>
          </a:p>
        </p:txBody>
      </p:sp>
      <p:sp>
        <p:nvSpPr>
          <p:cNvPr id="11" name="Rectangle 1028">
            <a:extLst>
              <a:ext uri="{FF2B5EF4-FFF2-40B4-BE49-F238E27FC236}">
                <a16:creationId xmlns:a16="http://schemas.microsoft.com/office/drawing/2014/main" id="{7C9AE07C-5454-4A72-B6DE-F4F2E13813D8}"/>
              </a:ext>
            </a:extLst>
          </p:cNvPr>
          <p:cNvSpPr>
            <a:spLocks noGrp="1" noChangeArrowheads="1"/>
          </p:cNvSpPr>
          <p:nvPr>
            <p:ph type="dt" sz="half" idx="16"/>
          </p:nvPr>
        </p:nvSpPr>
        <p:spPr>
          <a:xfrm>
            <a:off x="5854700" y="6161088"/>
            <a:ext cx="2744788" cy="363537"/>
          </a:xfrm>
        </p:spPr>
        <p:txBody>
          <a:bodyPr rIns="0" anchor="b" anchorCtr="0"/>
          <a:lstStyle>
            <a:lvl1pPr algn="r">
              <a:defRPr sz="1300" b="0" i="0">
                <a:solidFill>
                  <a:srgbClr val="FFFFFF"/>
                </a:solidFill>
                <a:latin typeface="Arial"/>
                <a:cs typeface="Arial"/>
              </a:defRPr>
            </a:lvl1pPr>
          </a:lstStyle>
          <a:p>
            <a:pPr>
              <a:defRPr/>
            </a:pPr>
            <a:fld id="{A24ECD41-0C61-46E4-8382-91DEFC57478B}" type="datetime4">
              <a:rPr lang="en-US"/>
              <a:pPr>
                <a:defRPr/>
              </a:pPr>
              <a:t>December 7, 2023</a:t>
            </a:fld>
            <a:endParaRPr lang="en-US" dirty="0"/>
          </a:p>
        </p:txBody>
      </p:sp>
    </p:spTree>
    <p:extLst>
      <p:ext uri="{BB962C8B-B14F-4D97-AF65-F5344CB8AC3E}">
        <p14:creationId xmlns:p14="http://schemas.microsoft.com/office/powerpoint/2010/main" val="39457506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able of Contents">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FB0455C2-C9EC-48E6-8EDC-B7B4DBF3CD36}"/>
              </a:ext>
            </a:extLst>
          </p:cNvPr>
          <p:cNvSpPr>
            <a:spLocks noChangeArrowheads="1"/>
          </p:cNvSpPr>
          <p:nvPr/>
        </p:nvSpPr>
        <p:spPr bwMode="auto">
          <a:xfrm>
            <a:off x="0" y="1100138"/>
            <a:ext cx="9144000" cy="176212"/>
          </a:xfrm>
          <a:prstGeom prst="rect">
            <a:avLst/>
          </a:prstGeom>
          <a:solidFill>
            <a:schemeClr val="bg2"/>
          </a:solidFill>
          <a:ln>
            <a:noFill/>
          </a:ln>
          <a:extLst>
            <a:ext uri="{91240B29-F687-4f45-9708-019B960494DF}">
              <a14:hiddenLine xmlns="" xmlns:a14="http://schemas.microsoft.com/office/drawing/2010/main" w="9525">
                <a:solidFill>
                  <a:srgbClr val="000000"/>
                </a:solidFill>
                <a:round/>
                <a:headEnd/>
                <a:tailEnd/>
              </a14:hiddenLine>
            </a:ext>
          </a:extLst>
        </p:spPr>
        <p:txBody>
          <a:bodyPr/>
          <a:lstStyle>
            <a:lvl1pPr marL="115888" indent="-115888"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dirty="0">
              <a:solidFill>
                <a:schemeClr val="bg1"/>
              </a:solidFill>
              <a:latin typeface="+mn-lt"/>
              <a:cs typeface="+mn-cs"/>
            </a:endParaRPr>
          </a:p>
        </p:txBody>
      </p:sp>
      <p:sp>
        <p:nvSpPr>
          <p:cNvPr id="2" name="Title 1"/>
          <p:cNvSpPr>
            <a:spLocks noGrp="1"/>
          </p:cNvSpPr>
          <p:nvPr>
            <p:ph type="title"/>
          </p:nvPr>
        </p:nvSpPr>
        <p:spPr>
          <a:xfrm>
            <a:off x="356934" y="301626"/>
            <a:ext cx="8462029" cy="756707"/>
          </a:xfrm>
        </p:spPr>
        <p:txBody>
          <a:bodyPr anchor="b"/>
          <a:lstStyle>
            <a:lvl1pPr>
              <a:defRPr sz="2200" b="0" i="0">
                <a:solidFill>
                  <a:schemeClr val="tx1"/>
                </a:solidFill>
              </a:defRPr>
            </a:lvl1pPr>
          </a:lstStyle>
          <a:p>
            <a:r>
              <a:rPr lang="en-US"/>
              <a:t>Click to edit Master title style</a:t>
            </a:r>
            <a:endParaRPr lang="en-US" dirty="0"/>
          </a:p>
        </p:txBody>
      </p:sp>
      <p:sp>
        <p:nvSpPr>
          <p:cNvPr id="7" name="Text Placeholder 6"/>
          <p:cNvSpPr>
            <a:spLocks noGrp="1"/>
          </p:cNvSpPr>
          <p:nvPr>
            <p:ph type="body" sz="quarter" idx="13"/>
          </p:nvPr>
        </p:nvSpPr>
        <p:spPr>
          <a:xfrm>
            <a:off x="349250" y="1598613"/>
            <a:ext cx="8477250" cy="4613804"/>
          </a:xfrm>
        </p:spPr>
        <p:txBody>
          <a:bodyPr>
            <a:normAutofit/>
          </a:bodyPr>
          <a:lstStyle>
            <a:lvl1pPr>
              <a:lnSpc>
                <a:spcPct val="100000"/>
              </a:lnSpc>
              <a:spcBef>
                <a:spcPts val="2400"/>
              </a:spcBef>
              <a:tabLst>
                <a:tab pos="8402638" algn="r"/>
              </a:tabLst>
              <a:defRPr lang="en-US" sz="1600" baseline="0" smtClean="0"/>
            </a:lvl1pPr>
          </a:lstStyle>
          <a:p>
            <a:pPr lvl="0"/>
            <a:r>
              <a:rPr lang="en-US" dirty="0"/>
              <a:t>Click to edit Master text styles</a:t>
            </a:r>
          </a:p>
        </p:txBody>
      </p:sp>
      <p:sp>
        <p:nvSpPr>
          <p:cNvPr id="5" name="Slide Number Placeholder 3">
            <a:extLst>
              <a:ext uri="{FF2B5EF4-FFF2-40B4-BE49-F238E27FC236}">
                <a16:creationId xmlns:a16="http://schemas.microsoft.com/office/drawing/2014/main" id="{9C55B3F2-F4D3-4961-A183-BDDAEE7E2E04}"/>
              </a:ext>
            </a:extLst>
          </p:cNvPr>
          <p:cNvSpPr>
            <a:spLocks noGrp="1"/>
          </p:cNvSpPr>
          <p:nvPr>
            <p:ph type="sldNum" sz="quarter" idx="14"/>
          </p:nvPr>
        </p:nvSpPr>
        <p:spPr/>
        <p:txBody>
          <a:bodyPr/>
          <a:lstStyle>
            <a:lvl1pPr>
              <a:defRPr/>
            </a:lvl1pPr>
          </a:lstStyle>
          <a:p>
            <a:fld id="{81615386-84F8-4B2E-869F-8FBA8BA43D7C}" type="slidenum">
              <a:rPr lang="en-US" altLang="en-US"/>
              <a:pPr/>
              <a:t>‹#›</a:t>
            </a:fld>
            <a:endParaRPr lang="en-US" altLang="en-US"/>
          </a:p>
        </p:txBody>
      </p:sp>
      <p:sp>
        <p:nvSpPr>
          <p:cNvPr id="6" name="Footer Placeholder 4">
            <a:extLst>
              <a:ext uri="{FF2B5EF4-FFF2-40B4-BE49-F238E27FC236}">
                <a16:creationId xmlns:a16="http://schemas.microsoft.com/office/drawing/2014/main" id="{0AA89C52-2017-44B5-8AC0-EC25BA1CE005}"/>
              </a:ext>
            </a:extLst>
          </p:cNvPr>
          <p:cNvSpPr>
            <a:spLocks noGrp="1"/>
          </p:cNvSpPr>
          <p:nvPr>
            <p:ph type="ftr" sz="quarter" idx="15"/>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6312090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D5E55623-DBDE-3E4D-9B65-9F0FFBA2C08E}" type="datetimeFigureOut">
              <a:rPr lang="en-US" smtClean="0"/>
              <a:t>12/7/2023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A9DDC7-F955-4F49-B272-86289A4E2B3F}" type="slidenum">
              <a:rPr lang="en-US" smtClean="0"/>
              <a:t>‹#›</a:t>
            </a:fld>
            <a:endParaRPr lang="en-US"/>
          </a:p>
        </p:txBody>
      </p:sp>
    </p:spTree>
    <p:extLst>
      <p:ext uri="{BB962C8B-B14F-4D97-AF65-F5344CB8AC3E}">
        <p14:creationId xmlns:p14="http://schemas.microsoft.com/office/powerpoint/2010/main" val="22296838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Page">
    <p:spTree>
      <p:nvGrpSpPr>
        <p:cNvPr id="1" name=""/>
        <p:cNvGrpSpPr/>
        <p:nvPr/>
      </p:nvGrpSpPr>
      <p:grpSpPr>
        <a:xfrm>
          <a:off x="0" y="0"/>
          <a:ext cx="0" cy="0"/>
          <a:chOff x="0" y="0"/>
          <a:chExt cx="0" cy="0"/>
        </a:xfrm>
      </p:grpSpPr>
      <p:sp>
        <p:nvSpPr>
          <p:cNvPr id="4" name="Freeform 1682">
            <a:extLst>
              <a:ext uri="{FF2B5EF4-FFF2-40B4-BE49-F238E27FC236}">
                <a16:creationId xmlns:a16="http://schemas.microsoft.com/office/drawing/2014/main" id="{8F2DB5C4-937B-48E5-8D44-7BB8020390C8}"/>
              </a:ext>
            </a:extLst>
          </p:cNvPr>
          <p:cNvSpPr>
            <a:spLocks/>
          </p:cNvSpPr>
          <p:nvPr/>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5" name="Freeform 1683">
            <a:extLst>
              <a:ext uri="{FF2B5EF4-FFF2-40B4-BE49-F238E27FC236}">
                <a16:creationId xmlns:a16="http://schemas.microsoft.com/office/drawing/2014/main" id="{D0522C7F-6A0C-4482-874D-D8EE57A93C36}"/>
              </a:ext>
            </a:extLst>
          </p:cNvPr>
          <p:cNvSpPr>
            <a:spLocks/>
          </p:cNvSpPr>
          <p:nvPr/>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6" name="Line 1086">
            <a:extLst>
              <a:ext uri="{FF2B5EF4-FFF2-40B4-BE49-F238E27FC236}">
                <a16:creationId xmlns:a16="http://schemas.microsoft.com/office/drawing/2014/main" id="{2780266D-5EF7-4E1B-8DCE-33B57A8E5C55}"/>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7" name="Line 1087">
            <a:extLst>
              <a:ext uri="{FF2B5EF4-FFF2-40B4-BE49-F238E27FC236}">
                <a16:creationId xmlns:a16="http://schemas.microsoft.com/office/drawing/2014/main" id="{884EC498-B58B-4362-B9E8-AE06A341B060}"/>
              </a:ext>
            </a:extLst>
          </p:cNvPr>
          <p:cNvSpPr>
            <a:spLocks noChangeShapeType="1"/>
          </p:cNvSpPr>
          <p:nvPr/>
        </p:nvSpPr>
        <p:spPr bwMode="auto">
          <a:xfrm>
            <a:off x="484188" y="617538"/>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8" name="Rectangle 1088">
            <a:extLst>
              <a:ext uri="{FF2B5EF4-FFF2-40B4-BE49-F238E27FC236}">
                <a16:creationId xmlns:a16="http://schemas.microsoft.com/office/drawing/2014/main" id="{8092C2A6-D80B-458E-AEE8-A8F84EC27A87}"/>
              </a:ext>
            </a:extLst>
          </p:cNvPr>
          <p:cNvSpPr>
            <a:spLocks noChangeArrowheads="1"/>
          </p:cNvSpPr>
          <p:nvPr/>
        </p:nvSpPr>
        <p:spPr bwMode="auto">
          <a:xfrm>
            <a:off x="484188" y="617538"/>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9" name="Rectangle 1089">
            <a:extLst>
              <a:ext uri="{FF2B5EF4-FFF2-40B4-BE49-F238E27FC236}">
                <a16:creationId xmlns:a16="http://schemas.microsoft.com/office/drawing/2014/main" id="{560C3F98-6051-4F3A-AE4C-DBE6081DD0F9}"/>
              </a:ext>
            </a:extLst>
          </p:cNvPr>
          <p:cNvSpPr>
            <a:spLocks noChangeArrowheads="1"/>
          </p:cNvSpPr>
          <p:nvPr/>
        </p:nvSpPr>
        <p:spPr bwMode="auto">
          <a:xfrm>
            <a:off x="484188" y="617538"/>
            <a:ext cx="1587" cy="15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10" name="Freeform 1098">
            <a:extLst>
              <a:ext uri="{FF2B5EF4-FFF2-40B4-BE49-F238E27FC236}">
                <a16:creationId xmlns:a16="http://schemas.microsoft.com/office/drawing/2014/main" id="{3071601B-58C4-4F3A-9E20-120E4ECFEEBA}"/>
              </a:ext>
            </a:extLst>
          </p:cNvPr>
          <p:cNvSpPr>
            <a:spLocks/>
          </p:cNvSpPr>
          <p:nvPr/>
        </p:nvSpPr>
        <p:spPr bwMode="auto">
          <a:xfrm>
            <a:off x="487363" y="617538"/>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0 w 2"/>
              <a:gd name="T9" fmla="*/ 0 h 1587"/>
              <a:gd name="T10" fmla="*/ 0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0 w 2"/>
              <a:gd name="T25" fmla="*/ 0 h 1587"/>
              <a:gd name="T26" fmla="*/ 0 w 2"/>
              <a:gd name="T27" fmla="*/ 0 h 1587"/>
              <a:gd name="T28" fmla="*/ 0 w 2"/>
              <a:gd name="T29" fmla="*/ 0 h 1587"/>
              <a:gd name="T30" fmla="*/ 0 w 2"/>
              <a:gd name="T31" fmla="*/ 0 h 1587"/>
              <a:gd name="T32" fmla="*/ 0 w 2"/>
              <a:gd name="T33" fmla="*/ 0 h 1587"/>
              <a:gd name="T34" fmla="*/ 2147483647 w 2"/>
              <a:gd name="T35" fmla="*/ 0 h 1587"/>
              <a:gd name="T36" fmla="*/ 2147483647 w 2"/>
              <a:gd name="T37" fmla="*/ 0 h 1587"/>
              <a:gd name="T38" fmla="*/ 2147483647 w 2"/>
              <a:gd name="T39" fmla="*/ 0 h 1587"/>
              <a:gd name="T40" fmla="*/ 0 w 2"/>
              <a:gd name="T41" fmla="*/ 0 h 1587"/>
              <a:gd name="T42" fmla="*/ 0 w 2"/>
              <a:gd name="T43" fmla="*/ 0 h 1587"/>
              <a:gd name="T44" fmla="*/ 0 w 2"/>
              <a:gd name="T45" fmla="*/ 0 h 158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1" name="Freeform 1115">
            <a:extLst>
              <a:ext uri="{FF2B5EF4-FFF2-40B4-BE49-F238E27FC236}">
                <a16:creationId xmlns:a16="http://schemas.microsoft.com/office/drawing/2014/main" id="{A520FCCF-A41B-4FF3-ADB0-9913539DFD9C}"/>
              </a:ext>
            </a:extLst>
          </p:cNvPr>
          <p:cNvSpPr>
            <a:spLocks/>
          </p:cNvSpPr>
          <p:nvPr/>
        </p:nvSpPr>
        <p:spPr bwMode="auto">
          <a:xfrm>
            <a:off x="458788" y="473075"/>
            <a:ext cx="3175" cy="3175"/>
          </a:xfrm>
          <a:custGeom>
            <a:avLst/>
            <a:gdLst>
              <a:gd name="T0" fmla="*/ 0 w 2"/>
              <a:gd name="T1" fmla="*/ 2147483647 h 2"/>
              <a:gd name="T2" fmla="*/ 0 w 2"/>
              <a:gd name="T3" fmla="*/ 2147483647 h 2"/>
              <a:gd name="T4" fmla="*/ 0 w 2"/>
              <a:gd name="T5" fmla="*/ 2147483647 h 2"/>
              <a:gd name="T6" fmla="*/ 0 w 2"/>
              <a:gd name="T7" fmla="*/ 2147483647 h 2"/>
              <a:gd name="T8" fmla="*/ 0 w 2"/>
              <a:gd name="T9" fmla="*/ 2147483647 h 2"/>
              <a:gd name="T10" fmla="*/ 0 w 2"/>
              <a:gd name="T11" fmla="*/ 2147483647 h 2"/>
              <a:gd name="T12" fmla="*/ 2147483647 w 2"/>
              <a:gd name="T13" fmla="*/ 2147483647 h 2"/>
              <a:gd name="T14" fmla="*/ 2147483647 w 2"/>
              <a:gd name="T15" fmla="*/ 2147483647 h 2"/>
              <a:gd name="T16" fmla="*/ 2147483647 w 2"/>
              <a:gd name="T17" fmla="*/ 0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2147483647 w 2"/>
              <a:gd name="T29" fmla="*/ 2147483647 h 2"/>
              <a:gd name="T30" fmla="*/ 2147483647 w 2"/>
              <a:gd name="T31" fmla="*/ 2147483647 h 2"/>
              <a:gd name="T32" fmla="*/ 2147483647 w 2"/>
              <a:gd name="T33" fmla="*/ 2147483647 h 2"/>
              <a:gd name="T34" fmla="*/ 2147483647 w 2"/>
              <a:gd name="T35" fmla="*/ 2147483647 h 2"/>
              <a:gd name="T36" fmla="*/ 2147483647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2147483647 w 2"/>
              <a:gd name="T55" fmla="*/ 2147483647 h 2"/>
              <a:gd name="T56" fmla="*/ 0 w 2"/>
              <a:gd name="T57" fmla="*/ 2147483647 h 2"/>
              <a:gd name="T58" fmla="*/ 2147483647 w 2"/>
              <a:gd name="T59" fmla="*/ 2147483647 h 2"/>
              <a:gd name="T60" fmla="*/ 2147483647 w 2"/>
              <a:gd name="T61" fmla="*/ 2147483647 h 2"/>
              <a:gd name="T62" fmla="*/ 2147483647 w 2"/>
              <a:gd name="T63" fmla="*/ 2147483647 h 2"/>
              <a:gd name="T64" fmla="*/ 0 w 2"/>
              <a:gd name="T65" fmla="*/ 2147483647 h 2"/>
              <a:gd name="T66" fmla="*/ 0 w 2"/>
              <a:gd name="T67" fmla="*/ 2147483647 h 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 h="2">
                <a:moveTo>
                  <a:pt x="0" y="2"/>
                </a:moveTo>
                <a:lnTo>
                  <a:pt x="0" y="2"/>
                </a:lnTo>
                <a:lnTo>
                  <a:pt x="2" y="2"/>
                </a:lnTo>
                <a:lnTo>
                  <a:pt x="2" y="0"/>
                </a:lnTo>
                <a:lnTo>
                  <a:pt x="0" y="2"/>
                </a:lnTo>
                <a:lnTo>
                  <a:pt x="2" y="2"/>
                </a:lnTo>
                <a:lnTo>
                  <a:pt x="0" y="2"/>
                </a:lnTo>
                <a:lnTo>
                  <a:pt x="2" y="2"/>
                </a:lnTo>
                <a:lnTo>
                  <a:pt x="0" y="2"/>
                </a:lnTo>
                <a:lnTo>
                  <a:pt x="2" y="2"/>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2" name="Freeform 1120">
            <a:extLst>
              <a:ext uri="{FF2B5EF4-FFF2-40B4-BE49-F238E27FC236}">
                <a16:creationId xmlns:a16="http://schemas.microsoft.com/office/drawing/2014/main" id="{F59CF025-E0EE-44F8-AE4A-36881AC292C4}"/>
              </a:ext>
            </a:extLst>
          </p:cNvPr>
          <p:cNvSpPr>
            <a:spLocks/>
          </p:cNvSpPr>
          <p:nvPr/>
        </p:nvSpPr>
        <p:spPr bwMode="auto">
          <a:xfrm>
            <a:off x="458788" y="463550"/>
            <a:ext cx="3175" cy="3175"/>
          </a:xfrm>
          <a:custGeom>
            <a:avLst/>
            <a:gdLst>
              <a:gd name="T0" fmla="*/ 0 w 2"/>
              <a:gd name="T1" fmla="*/ 0 h 2"/>
              <a:gd name="T2" fmla="*/ 0 w 2"/>
              <a:gd name="T3" fmla="*/ 2147483647 h 2"/>
              <a:gd name="T4" fmla="*/ 0 w 2"/>
              <a:gd name="T5" fmla="*/ 2147483647 h 2"/>
              <a:gd name="T6" fmla="*/ 0 w 2"/>
              <a:gd name="T7" fmla="*/ 2147483647 h 2"/>
              <a:gd name="T8" fmla="*/ 2147483647 w 2"/>
              <a:gd name="T9" fmla="*/ 2147483647 h 2"/>
              <a:gd name="T10" fmla="*/ 2147483647 w 2"/>
              <a:gd name="T11" fmla="*/ 0 h 2"/>
              <a:gd name="T12" fmla="*/ 2147483647 w 2"/>
              <a:gd name="T13" fmla="*/ 0 h 2"/>
              <a:gd name="T14" fmla="*/ 2147483647 w 2"/>
              <a:gd name="T15" fmla="*/ 0 h 2"/>
              <a:gd name="T16" fmla="*/ 0 w 2"/>
              <a:gd name="T17" fmla="*/ 0 h 2"/>
              <a:gd name="T18" fmla="*/ 0 w 2"/>
              <a:gd name="T19" fmla="*/ 2147483647 h 2"/>
              <a:gd name="T20" fmla="*/ 0 w 2"/>
              <a:gd name="T21" fmla="*/ 2147483647 h 2"/>
              <a:gd name="T22" fmla="*/ 2147483647 w 2"/>
              <a:gd name="T23" fmla="*/ 0 h 2"/>
              <a:gd name="T24" fmla="*/ 2147483647 w 2"/>
              <a:gd name="T25" fmla="*/ 0 h 2"/>
              <a:gd name="T26" fmla="*/ 2147483647 w 2"/>
              <a:gd name="T27" fmla="*/ 0 h 2"/>
              <a:gd name="T28" fmla="*/ 2147483647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2147483647 w 2"/>
              <a:gd name="T47" fmla="*/ 2147483647 h 2"/>
              <a:gd name="T48" fmla="*/ 0 w 2"/>
              <a:gd name="T49" fmla="*/ 2147483647 h 2"/>
              <a:gd name="T50" fmla="*/ 0 w 2"/>
              <a:gd name="T51" fmla="*/ 2147483647 h 2"/>
              <a:gd name="T52" fmla="*/ 2147483647 w 2"/>
              <a:gd name="T53" fmla="*/ 2147483647 h 2"/>
              <a:gd name="T54" fmla="*/ 2147483647 w 2"/>
              <a:gd name="T55" fmla="*/ 2147483647 h 2"/>
              <a:gd name="T56" fmla="*/ 2147483647 w 2"/>
              <a:gd name="T57" fmla="*/ 0 h 2"/>
              <a:gd name="T58" fmla="*/ 0 w 2"/>
              <a:gd name="T59" fmla="*/ 0 h 2"/>
              <a:gd name="T60" fmla="*/ 0 w 2"/>
              <a:gd name="T61" fmla="*/ 0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0" y="0"/>
                </a:moveTo>
                <a:lnTo>
                  <a:pt x="0" y="2"/>
                </a:lnTo>
                <a:lnTo>
                  <a:pt x="2" y="2"/>
                </a:lnTo>
                <a:lnTo>
                  <a:pt x="2" y="0"/>
                </a:lnTo>
                <a:lnTo>
                  <a:pt x="0" y="0"/>
                </a:lnTo>
                <a:lnTo>
                  <a:pt x="0" y="2"/>
                </a:lnTo>
                <a:lnTo>
                  <a:pt x="2" y="0"/>
                </a:lnTo>
                <a:lnTo>
                  <a:pt x="2" y="2"/>
                </a:lnTo>
                <a:lnTo>
                  <a:pt x="0" y="2"/>
                </a:lnTo>
                <a:lnTo>
                  <a:pt x="2" y="2"/>
                </a:lnTo>
                <a:lnTo>
                  <a:pt x="0" y="2"/>
                </a:lnTo>
                <a:lnTo>
                  <a:pt x="2" y="2"/>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3" name="Freeform 1134">
            <a:extLst>
              <a:ext uri="{FF2B5EF4-FFF2-40B4-BE49-F238E27FC236}">
                <a16:creationId xmlns:a16="http://schemas.microsoft.com/office/drawing/2014/main" id="{658C36D1-9DBC-4F8C-839E-B4BCF292E146}"/>
              </a:ext>
            </a:extLst>
          </p:cNvPr>
          <p:cNvSpPr>
            <a:spLocks/>
          </p:cNvSpPr>
          <p:nvPr/>
        </p:nvSpPr>
        <p:spPr bwMode="auto">
          <a:xfrm>
            <a:off x="703263" y="514350"/>
            <a:ext cx="3175" cy="6350"/>
          </a:xfrm>
          <a:custGeom>
            <a:avLst/>
            <a:gdLst>
              <a:gd name="T0" fmla="*/ 2147483647 w 2"/>
              <a:gd name="T1" fmla="*/ 2147483647 h 4"/>
              <a:gd name="T2" fmla="*/ 2147483647 w 2"/>
              <a:gd name="T3" fmla="*/ 2147483647 h 4"/>
              <a:gd name="T4" fmla="*/ 2147483647 w 2"/>
              <a:gd name="T5" fmla="*/ 2147483647 h 4"/>
              <a:gd name="T6" fmla="*/ 2147483647 w 2"/>
              <a:gd name="T7" fmla="*/ 2147483647 h 4"/>
              <a:gd name="T8" fmla="*/ 2147483647 w 2"/>
              <a:gd name="T9" fmla="*/ 0 h 4"/>
              <a:gd name="T10" fmla="*/ 2147483647 w 2"/>
              <a:gd name="T11" fmla="*/ 0 h 4"/>
              <a:gd name="T12" fmla="*/ 2147483647 w 2"/>
              <a:gd name="T13" fmla="*/ 0 h 4"/>
              <a:gd name="T14" fmla="*/ 0 w 2"/>
              <a:gd name="T15" fmla="*/ 2147483647 h 4"/>
              <a:gd name="T16" fmla="*/ 2147483647 w 2"/>
              <a:gd name="T17" fmla="*/ 2147483647 h 4"/>
              <a:gd name="T18" fmla="*/ 2147483647 w 2"/>
              <a:gd name="T19" fmla="*/ 2147483647 h 4"/>
              <a:gd name="T20" fmla="*/ 2147483647 w 2"/>
              <a:gd name="T21" fmla="*/ 2147483647 h 4"/>
              <a:gd name="T22" fmla="*/ 2147483647 w 2"/>
              <a:gd name="T23" fmla="*/ 0 h 4"/>
              <a:gd name="T24" fmla="*/ 2147483647 w 2"/>
              <a:gd name="T25" fmla="*/ 2147483647 h 4"/>
              <a:gd name="T26" fmla="*/ 2147483647 w 2"/>
              <a:gd name="T27" fmla="*/ 2147483647 h 4"/>
              <a:gd name="T28" fmla="*/ 2147483647 w 2"/>
              <a:gd name="T29" fmla="*/ 2147483647 h 4"/>
              <a:gd name="T30" fmla="*/ 2147483647 w 2"/>
              <a:gd name="T31" fmla="*/ 2147483647 h 4"/>
              <a:gd name="T32" fmla="*/ 2147483647 w 2"/>
              <a:gd name="T33" fmla="*/ 2147483647 h 4"/>
              <a:gd name="T34" fmla="*/ 2147483647 w 2"/>
              <a:gd name="T35" fmla="*/ 2147483647 h 4"/>
              <a:gd name="T36" fmla="*/ 2147483647 w 2"/>
              <a:gd name="T37" fmla="*/ 2147483647 h 4"/>
              <a:gd name="T38" fmla="*/ 2147483647 w 2"/>
              <a:gd name="T39" fmla="*/ 2147483647 h 4"/>
              <a:gd name="T40" fmla="*/ 2147483647 w 2"/>
              <a:gd name="T41" fmla="*/ 2147483647 h 4"/>
              <a:gd name="T42" fmla="*/ 2147483647 w 2"/>
              <a:gd name="T43" fmla="*/ 2147483647 h 4"/>
              <a:gd name="T44" fmla="*/ 2147483647 w 2"/>
              <a:gd name="T45" fmla="*/ 2147483647 h 4"/>
              <a:gd name="T46" fmla="*/ 2147483647 w 2"/>
              <a:gd name="T47" fmla="*/ 2147483647 h 4"/>
              <a:gd name="T48" fmla="*/ 2147483647 w 2"/>
              <a:gd name="T49" fmla="*/ 2147483647 h 4"/>
              <a:gd name="T50" fmla="*/ 2147483647 w 2"/>
              <a:gd name="T51" fmla="*/ 2147483647 h 4"/>
              <a:gd name="T52" fmla="*/ 0 w 2"/>
              <a:gd name="T53" fmla="*/ 2147483647 h 4"/>
              <a:gd name="T54" fmla="*/ 2147483647 w 2"/>
              <a:gd name="T55" fmla="*/ 2147483647 h 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 h="4">
                <a:moveTo>
                  <a:pt x="2" y="4"/>
                </a:moveTo>
                <a:lnTo>
                  <a:pt x="2" y="4"/>
                </a:lnTo>
                <a:lnTo>
                  <a:pt x="2" y="2"/>
                </a:lnTo>
                <a:lnTo>
                  <a:pt x="2" y="0"/>
                </a:lnTo>
                <a:lnTo>
                  <a:pt x="0" y="2"/>
                </a:lnTo>
                <a:lnTo>
                  <a:pt x="2" y="4"/>
                </a:lnTo>
                <a:lnTo>
                  <a:pt x="2" y="2"/>
                </a:lnTo>
                <a:lnTo>
                  <a:pt x="2" y="0"/>
                </a:lnTo>
                <a:lnTo>
                  <a:pt x="2" y="2"/>
                </a:lnTo>
                <a:lnTo>
                  <a:pt x="0" y="2"/>
                </a:lnTo>
                <a:lnTo>
                  <a:pt x="2"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4" name="Freeform 1141">
            <a:extLst>
              <a:ext uri="{FF2B5EF4-FFF2-40B4-BE49-F238E27FC236}">
                <a16:creationId xmlns:a16="http://schemas.microsoft.com/office/drawing/2014/main" id="{91223B30-E359-4D86-9827-F053E9388AF3}"/>
              </a:ext>
            </a:extLst>
          </p:cNvPr>
          <p:cNvSpPr>
            <a:spLocks/>
          </p:cNvSpPr>
          <p:nvPr/>
        </p:nvSpPr>
        <p:spPr bwMode="auto">
          <a:xfrm>
            <a:off x="706438" y="479425"/>
            <a:ext cx="1587" cy="6350"/>
          </a:xfrm>
          <a:custGeom>
            <a:avLst/>
            <a:gdLst>
              <a:gd name="T0" fmla="*/ 0 w 1587"/>
              <a:gd name="T1" fmla="*/ 2147483647 h 4"/>
              <a:gd name="T2" fmla="*/ 0 w 1587"/>
              <a:gd name="T3" fmla="*/ 2147483647 h 4"/>
              <a:gd name="T4" fmla="*/ 0 w 1587"/>
              <a:gd name="T5" fmla="*/ 0 h 4"/>
              <a:gd name="T6" fmla="*/ 0 w 1587"/>
              <a:gd name="T7" fmla="*/ 0 h 4"/>
              <a:gd name="T8" fmla="*/ 0 w 1587"/>
              <a:gd name="T9" fmla="*/ 2147483647 h 4"/>
              <a:gd name="T10" fmla="*/ 0 w 1587"/>
              <a:gd name="T11" fmla="*/ 2147483647 h 4"/>
              <a:gd name="T12" fmla="*/ 0 w 1587"/>
              <a:gd name="T13" fmla="*/ 2147483647 h 4"/>
              <a:gd name="T14" fmla="*/ 0 w 1587"/>
              <a:gd name="T15" fmla="*/ 2147483647 h 4"/>
              <a:gd name="T16" fmla="*/ 0 w 1587"/>
              <a:gd name="T17" fmla="*/ 2147483647 h 4"/>
              <a:gd name="T18" fmla="*/ 0 w 1587"/>
              <a:gd name="T19" fmla="*/ 2147483647 h 4"/>
              <a:gd name="T20" fmla="*/ 0 w 1587"/>
              <a:gd name="T21" fmla="*/ 2147483647 h 4"/>
              <a:gd name="T22" fmla="*/ 0 w 1587"/>
              <a:gd name="T23" fmla="*/ 2147483647 h 4"/>
              <a:gd name="T24" fmla="*/ 0 w 1587"/>
              <a:gd name="T25" fmla="*/ 2147483647 h 4"/>
              <a:gd name="T26" fmla="*/ 0 w 1587"/>
              <a:gd name="T27" fmla="*/ 2147483647 h 4"/>
              <a:gd name="T28" fmla="*/ 0 w 1587"/>
              <a:gd name="T29" fmla="*/ 2147483647 h 4"/>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87" h="4">
                <a:moveTo>
                  <a:pt x="0" y="4"/>
                </a:moveTo>
                <a:lnTo>
                  <a:pt x="0" y="2"/>
                </a:lnTo>
                <a:lnTo>
                  <a:pt x="0" y="0"/>
                </a:lnTo>
                <a:lnTo>
                  <a:pt x="0" y="2"/>
                </a:lnTo>
                <a:lnTo>
                  <a:pt x="0" y="4"/>
                </a:lnTo>
                <a:lnTo>
                  <a:pt x="0" y="2"/>
                </a:lnTo>
                <a:lnTo>
                  <a:pt x="0" y="4"/>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5" name="Freeform 1148">
            <a:extLst>
              <a:ext uri="{FF2B5EF4-FFF2-40B4-BE49-F238E27FC236}">
                <a16:creationId xmlns:a16="http://schemas.microsoft.com/office/drawing/2014/main" id="{574CDA27-93BE-4EEB-BEFD-1E56DA871FAD}"/>
              </a:ext>
            </a:extLst>
          </p:cNvPr>
          <p:cNvSpPr>
            <a:spLocks/>
          </p:cNvSpPr>
          <p:nvPr/>
        </p:nvSpPr>
        <p:spPr bwMode="auto">
          <a:xfrm>
            <a:off x="693738" y="460375"/>
            <a:ext cx="3175" cy="3175"/>
          </a:xfrm>
          <a:custGeom>
            <a:avLst/>
            <a:gdLst>
              <a:gd name="T0" fmla="*/ 2147483647 w 2"/>
              <a:gd name="T1" fmla="*/ 2147483647 h 2"/>
              <a:gd name="T2" fmla="*/ 2147483647 w 2"/>
              <a:gd name="T3" fmla="*/ 0 h 2"/>
              <a:gd name="T4" fmla="*/ 2147483647 w 2"/>
              <a:gd name="T5" fmla="*/ 0 h 2"/>
              <a:gd name="T6" fmla="*/ 2147483647 w 2"/>
              <a:gd name="T7" fmla="*/ 0 h 2"/>
              <a:gd name="T8" fmla="*/ 2147483647 w 2"/>
              <a:gd name="T9" fmla="*/ 0 h 2"/>
              <a:gd name="T10" fmla="*/ 0 w 2"/>
              <a:gd name="T11" fmla="*/ 0 h 2"/>
              <a:gd name="T12" fmla="*/ 0 w 2"/>
              <a:gd name="T13" fmla="*/ 0 h 2"/>
              <a:gd name="T14" fmla="*/ 0 w 2"/>
              <a:gd name="T15" fmla="*/ 2147483647 h 2"/>
              <a:gd name="T16" fmla="*/ 0 w 2"/>
              <a:gd name="T17" fmla="*/ 2147483647 h 2"/>
              <a:gd name="T18" fmla="*/ 0 w 2"/>
              <a:gd name="T19" fmla="*/ 2147483647 h 2"/>
              <a:gd name="T20" fmla="*/ 2147483647 w 2"/>
              <a:gd name="T21" fmla="*/ 2147483647 h 2"/>
              <a:gd name="T22" fmla="*/ 2147483647 w 2"/>
              <a:gd name="T23" fmla="*/ 2147483647 h 2"/>
              <a:gd name="T24" fmla="*/ 2147483647 w 2"/>
              <a:gd name="T25" fmla="*/ 0 h 2"/>
              <a:gd name="T26" fmla="*/ 2147483647 w 2"/>
              <a:gd name="T27" fmla="*/ 0 h 2"/>
              <a:gd name="T28" fmla="*/ 2147483647 w 2"/>
              <a:gd name="T29" fmla="*/ 0 h 2"/>
              <a:gd name="T30" fmla="*/ 0 w 2"/>
              <a:gd name="T31" fmla="*/ 2147483647 h 2"/>
              <a:gd name="T32" fmla="*/ 2147483647 w 2"/>
              <a:gd name="T33" fmla="*/ 2147483647 h 2"/>
              <a:gd name="T34" fmla="*/ 2147483647 w 2"/>
              <a:gd name="T35" fmla="*/ 0 h 2"/>
              <a:gd name="T36" fmla="*/ 0 w 2"/>
              <a:gd name="T37" fmla="*/ 2147483647 h 2"/>
              <a:gd name="T38" fmla="*/ 2147483647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2147483647 w 2"/>
              <a:gd name="T59" fmla="*/ 2147483647 h 2"/>
              <a:gd name="T60" fmla="*/ 2147483647 w 2"/>
              <a:gd name="T61" fmla="*/ 2147483647 h 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2">
                <a:moveTo>
                  <a:pt x="2" y="2"/>
                </a:moveTo>
                <a:lnTo>
                  <a:pt x="2" y="0"/>
                </a:lnTo>
                <a:lnTo>
                  <a:pt x="0" y="0"/>
                </a:lnTo>
                <a:lnTo>
                  <a:pt x="0" y="2"/>
                </a:lnTo>
                <a:lnTo>
                  <a:pt x="2" y="2"/>
                </a:lnTo>
                <a:lnTo>
                  <a:pt x="2" y="0"/>
                </a:lnTo>
                <a:lnTo>
                  <a:pt x="0" y="2"/>
                </a:lnTo>
                <a:lnTo>
                  <a:pt x="2" y="2"/>
                </a:lnTo>
                <a:lnTo>
                  <a:pt x="2" y="0"/>
                </a:lnTo>
                <a:lnTo>
                  <a:pt x="0" y="2"/>
                </a:lnTo>
                <a:lnTo>
                  <a:pt x="2" y="2"/>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6" name="Freeform 1150">
            <a:extLst>
              <a:ext uri="{FF2B5EF4-FFF2-40B4-BE49-F238E27FC236}">
                <a16:creationId xmlns:a16="http://schemas.microsoft.com/office/drawing/2014/main" id="{6BF8CE85-2213-472B-A361-7FC8AF56BFD3}"/>
              </a:ext>
            </a:extLst>
          </p:cNvPr>
          <p:cNvSpPr>
            <a:spLocks/>
          </p:cNvSpPr>
          <p:nvPr/>
        </p:nvSpPr>
        <p:spPr bwMode="auto">
          <a:xfrm>
            <a:off x="684213" y="447675"/>
            <a:ext cx="1587" cy="3175"/>
          </a:xfrm>
          <a:custGeom>
            <a:avLst/>
            <a:gdLst>
              <a:gd name="T0" fmla="*/ 0 w 1587"/>
              <a:gd name="T1" fmla="*/ 2147483647 h 2"/>
              <a:gd name="T2" fmla="*/ 0 w 1587"/>
              <a:gd name="T3" fmla="*/ 0 h 2"/>
              <a:gd name="T4" fmla="*/ 0 w 1587"/>
              <a:gd name="T5" fmla="*/ 2147483647 h 2"/>
              <a:gd name="T6" fmla="*/ 0 60000 65536"/>
              <a:gd name="T7" fmla="*/ 0 60000 65536"/>
              <a:gd name="T8" fmla="*/ 0 60000 65536"/>
            </a:gdLst>
            <a:ahLst/>
            <a:cxnLst>
              <a:cxn ang="T6">
                <a:pos x="T0" y="T1"/>
              </a:cxn>
              <a:cxn ang="T7">
                <a:pos x="T2" y="T3"/>
              </a:cxn>
              <a:cxn ang="T8">
                <a:pos x="T4" y="T5"/>
              </a:cxn>
            </a:cxnLst>
            <a:rect l="0" t="0" r="r" b="b"/>
            <a:pathLst>
              <a:path w="1587" h="2">
                <a:moveTo>
                  <a:pt x="0" y="2"/>
                </a:move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7" name="Freeform 1152">
            <a:extLst>
              <a:ext uri="{FF2B5EF4-FFF2-40B4-BE49-F238E27FC236}">
                <a16:creationId xmlns:a16="http://schemas.microsoft.com/office/drawing/2014/main" id="{61921158-2D75-4E90-8C56-C3575D84999A}"/>
              </a:ext>
            </a:extLst>
          </p:cNvPr>
          <p:cNvSpPr>
            <a:spLocks/>
          </p:cNvSpPr>
          <p:nvPr/>
        </p:nvSpPr>
        <p:spPr bwMode="auto">
          <a:xfrm>
            <a:off x="684213" y="447675"/>
            <a:ext cx="3175" cy="3175"/>
          </a:xfrm>
          <a:custGeom>
            <a:avLst/>
            <a:gdLst>
              <a:gd name="T0" fmla="*/ 2147483647 w 2"/>
              <a:gd name="T1" fmla="*/ 0 h 2"/>
              <a:gd name="T2" fmla="*/ 0 w 2"/>
              <a:gd name="T3" fmla="*/ 0 h 2"/>
              <a:gd name="T4" fmla="*/ 0 w 2"/>
              <a:gd name="T5" fmla="*/ 0 h 2"/>
              <a:gd name="T6" fmla="*/ 0 w 2"/>
              <a:gd name="T7" fmla="*/ 0 h 2"/>
              <a:gd name="T8" fmla="*/ 0 w 2"/>
              <a:gd name="T9" fmla="*/ 2147483647 h 2"/>
              <a:gd name="T10" fmla="*/ 2147483647 w 2"/>
              <a:gd name="T11" fmla="*/ 2147483647 h 2"/>
              <a:gd name="T12" fmla="*/ 2147483647 w 2"/>
              <a:gd name="T13" fmla="*/ 0 h 2"/>
              <a:gd name="T14" fmla="*/ 0 w 2"/>
              <a:gd name="T15" fmla="*/ 0 h 2"/>
              <a:gd name="T16" fmla="*/ 0 w 2"/>
              <a:gd name="T17" fmla="*/ 0 h 2"/>
              <a:gd name="T18" fmla="*/ 0 w 2"/>
              <a:gd name="T19" fmla="*/ 0 h 2"/>
              <a:gd name="T20" fmla="*/ 0 w 2"/>
              <a:gd name="T21" fmla="*/ 2147483647 h 2"/>
              <a:gd name="T22" fmla="*/ 2147483647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0" y="0"/>
                </a:lnTo>
                <a:lnTo>
                  <a:pt x="0" y="2"/>
                </a:lnTo>
                <a:lnTo>
                  <a:pt x="2" y="2"/>
                </a:lnTo>
                <a:lnTo>
                  <a:pt x="2" y="0"/>
                </a:lnTo>
                <a:lnTo>
                  <a:pt x="0" y="0"/>
                </a:lnTo>
                <a:lnTo>
                  <a:pt x="0" y="2"/>
                </a:lnTo>
                <a:lnTo>
                  <a:pt x="2"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8" name="Freeform 1154">
            <a:extLst>
              <a:ext uri="{FF2B5EF4-FFF2-40B4-BE49-F238E27FC236}">
                <a16:creationId xmlns:a16="http://schemas.microsoft.com/office/drawing/2014/main" id="{EA25DD94-30E2-4D02-9017-87B4859980FC}"/>
              </a:ext>
            </a:extLst>
          </p:cNvPr>
          <p:cNvSpPr>
            <a:spLocks/>
          </p:cNvSpPr>
          <p:nvPr/>
        </p:nvSpPr>
        <p:spPr bwMode="auto">
          <a:xfrm>
            <a:off x="665163" y="43497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19" name="Freeform 1156">
            <a:extLst>
              <a:ext uri="{FF2B5EF4-FFF2-40B4-BE49-F238E27FC236}">
                <a16:creationId xmlns:a16="http://schemas.microsoft.com/office/drawing/2014/main" id="{5C859588-2394-47CB-8385-22ABE42F9B7C}"/>
              </a:ext>
            </a:extLst>
          </p:cNvPr>
          <p:cNvSpPr>
            <a:spLocks/>
          </p:cNvSpPr>
          <p:nvPr/>
        </p:nvSpPr>
        <p:spPr bwMode="auto">
          <a:xfrm>
            <a:off x="665163" y="431800"/>
            <a:ext cx="3175" cy="3175"/>
          </a:xfrm>
          <a:custGeom>
            <a:avLst/>
            <a:gdLst>
              <a:gd name="T0" fmla="*/ 2147483647 w 2"/>
              <a:gd name="T1" fmla="*/ 2147483647 h 2"/>
              <a:gd name="T2" fmla="*/ 0 w 2"/>
              <a:gd name="T3" fmla="*/ 0 h 2"/>
              <a:gd name="T4" fmla="*/ 0 w 2"/>
              <a:gd name="T5" fmla="*/ 0 h 2"/>
              <a:gd name="T6" fmla="*/ 0 w 2"/>
              <a:gd name="T7" fmla="*/ 2147483647 h 2"/>
              <a:gd name="T8" fmla="*/ 2147483647 w 2"/>
              <a:gd name="T9" fmla="*/ 2147483647 h 2"/>
              <a:gd name="T10" fmla="*/ 2147483647 w 2"/>
              <a:gd name="T11" fmla="*/ 2147483647 h 2"/>
              <a:gd name="T12" fmla="*/ 2147483647 w 2"/>
              <a:gd name="T13" fmla="*/ 2147483647 h 2"/>
              <a:gd name="T14" fmla="*/ 0 w 2"/>
              <a:gd name="T15" fmla="*/ 0 h 2"/>
              <a:gd name="T16" fmla="*/ 0 w 2"/>
              <a:gd name="T17" fmla="*/ 0 h 2"/>
              <a:gd name="T18" fmla="*/ 0 w 2"/>
              <a:gd name="T19" fmla="*/ 2147483647 h 2"/>
              <a:gd name="T20" fmla="*/ 2147483647 w 2"/>
              <a:gd name="T21" fmla="*/ 2147483647 h 2"/>
              <a:gd name="T22" fmla="*/ 2147483647 w 2"/>
              <a:gd name="T23" fmla="*/ 2147483647 h 2"/>
              <a:gd name="T24" fmla="*/ 2147483647 w 2"/>
              <a:gd name="T25" fmla="*/ 2147483647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2"/>
                </a:moveTo>
                <a:lnTo>
                  <a:pt x="0" y="0"/>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0" name="Freeform 1163">
            <a:extLst>
              <a:ext uri="{FF2B5EF4-FFF2-40B4-BE49-F238E27FC236}">
                <a16:creationId xmlns:a16="http://schemas.microsoft.com/office/drawing/2014/main" id="{B8355457-5A8D-4040-A50C-F6A06729A017}"/>
              </a:ext>
            </a:extLst>
          </p:cNvPr>
          <p:cNvSpPr>
            <a:spLocks/>
          </p:cNvSpPr>
          <p:nvPr/>
        </p:nvSpPr>
        <p:spPr bwMode="auto">
          <a:xfrm>
            <a:off x="611188" y="415925"/>
            <a:ext cx="6350" cy="3175"/>
          </a:xfrm>
          <a:custGeom>
            <a:avLst/>
            <a:gdLst>
              <a:gd name="T0" fmla="*/ 2147483647 w 4"/>
              <a:gd name="T1" fmla="*/ 2147483647 h 2"/>
              <a:gd name="T2" fmla="*/ 2147483647 w 4"/>
              <a:gd name="T3" fmla="*/ 2147483647 h 2"/>
              <a:gd name="T4" fmla="*/ 2147483647 w 4"/>
              <a:gd name="T5" fmla="*/ 2147483647 h 2"/>
              <a:gd name="T6" fmla="*/ 2147483647 w 4"/>
              <a:gd name="T7" fmla="*/ 0 h 2"/>
              <a:gd name="T8" fmla="*/ 2147483647 w 4"/>
              <a:gd name="T9" fmla="*/ 0 h 2"/>
              <a:gd name="T10" fmla="*/ 2147483647 w 4"/>
              <a:gd name="T11" fmla="*/ 0 h 2"/>
              <a:gd name="T12" fmla="*/ 2147483647 w 4"/>
              <a:gd name="T13" fmla="*/ 0 h 2"/>
              <a:gd name="T14" fmla="*/ 0 w 4"/>
              <a:gd name="T15" fmla="*/ 2147483647 h 2"/>
              <a:gd name="T16" fmla="*/ 2147483647 w 4"/>
              <a:gd name="T17" fmla="*/ 2147483647 h 2"/>
              <a:gd name="T18" fmla="*/ 2147483647 w 4"/>
              <a:gd name="T19" fmla="*/ 0 h 2"/>
              <a:gd name="T20" fmla="*/ 2147483647 w 4"/>
              <a:gd name="T21" fmla="*/ 2147483647 h 2"/>
              <a:gd name="T22" fmla="*/ 2147483647 w 4"/>
              <a:gd name="T23" fmla="*/ 0 h 2"/>
              <a:gd name="T24" fmla="*/ 2147483647 w 4"/>
              <a:gd name="T25" fmla="*/ 0 h 2"/>
              <a:gd name="T26" fmla="*/ 2147483647 w 4"/>
              <a:gd name="T27" fmla="*/ 0 h 2"/>
              <a:gd name="T28" fmla="*/ 2147483647 w 4"/>
              <a:gd name="T29" fmla="*/ 0 h 2"/>
              <a:gd name="T30" fmla="*/ 0 w 4"/>
              <a:gd name="T31" fmla="*/ 0 h 2"/>
              <a:gd name="T32" fmla="*/ 2147483647 w 4"/>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 h="2">
                <a:moveTo>
                  <a:pt x="2" y="2"/>
                </a:moveTo>
                <a:lnTo>
                  <a:pt x="2" y="2"/>
                </a:lnTo>
                <a:lnTo>
                  <a:pt x="4" y="2"/>
                </a:lnTo>
                <a:lnTo>
                  <a:pt x="4" y="0"/>
                </a:lnTo>
                <a:lnTo>
                  <a:pt x="2" y="0"/>
                </a:lnTo>
                <a:lnTo>
                  <a:pt x="0" y="2"/>
                </a:lnTo>
                <a:lnTo>
                  <a:pt x="2" y="2"/>
                </a:lnTo>
                <a:lnTo>
                  <a:pt x="2" y="0"/>
                </a:lnTo>
                <a:lnTo>
                  <a:pt x="4" y="2"/>
                </a:lnTo>
                <a:lnTo>
                  <a:pt x="4" y="0"/>
                </a:lnTo>
                <a:lnTo>
                  <a:pt x="2" y="0"/>
                </a:lnTo>
                <a:lnTo>
                  <a:pt x="0" y="0"/>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1" name="Freeform 1172">
            <a:extLst>
              <a:ext uri="{FF2B5EF4-FFF2-40B4-BE49-F238E27FC236}">
                <a16:creationId xmlns:a16="http://schemas.microsoft.com/office/drawing/2014/main" id="{B2DD5D29-762B-405C-B8E2-34EC2F5C933E}"/>
              </a:ext>
            </a:extLst>
          </p:cNvPr>
          <p:cNvSpPr>
            <a:spLocks/>
          </p:cNvSpPr>
          <p:nvPr/>
        </p:nvSpPr>
        <p:spPr bwMode="auto">
          <a:xfrm>
            <a:off x="582613" y="476250"/>
            <a:ext cx="3175" cy="3175"/>
          </a:xfrm>
          <a:custGeom>
            <a:avLst/>
            <a:gdLst>
              <a:gd name="T0" fmla="*/ 0 w 2"/>
              <a:gd name="T1" fmla="*/ 2147483647 h 2"/>
              <a:gd name="T2" fmla="*/ 0 w 2"/>
              <a:gd name="T3" fmla="*/ 2147483647 h 2"/>
              <a:gd name="T4" fmla="*/ 2147483647 w 2"/>
              <a:gd name="T5" fmla="*/ 2147483647 h 2"/>
              <a:gd name="T6" fmla="*/ 0 w 2"/>
              <a:gd name="T7" fmla="*/ 0 h 2"/>
              <a:gd name="T8" fmla="*/ 0 w 2"/>
              <a:gd name="T9" fmla="*/ 0 h 2"/>
              <a:gd name="T10" fmla="*/ 0 w 2"/>
              <a:gd name="T11" fmla="*/ 0 h 2"/>
              <a:gd name="T12" fmla="*/ 0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0 w 2"/>
              <a:gd name="T39" fmla="*/ 2147483647 h 2"/>
              <a:gd name="T40" fmla="*/ 0 w 2"/>
              <a:gd name="T41" fmla="*/ 2147483647 h 2"/>
              <a:gd name="T42" fmla="*/ 0 w 2"/>
              <a:gd name="T43" fmla="*/ 2147483647 h 2"/>
              <a:gd name="T44" fmla="*/ 0 w 2"/>
              <a:gd name="T45" fmla="*/ 2147483647 h 2"/>
              <a:gd name="T46" fmla="*/ 0 w 2"/>
              <a:gd name="T47" fmla="*/ 2147483647 h 2"/>
              <a:gd name="T48" fmla="*/ 0 w 2"/>
              <a:gd name="T49" fmla="*/ 2147483647 h 2"/>
              <a:gd name="T50" fmla="*/ 0 w 2"/>
              <a:gd name="T51" fmla="*/ 2147483647 h 2"/>
              <a:gd name="T52" fmla="*/ 0 w 2"/>
              <a:gd name="T53" fmla="*/ 2147483647 h 2"/>
              <a:gd name="T54" fmla="*/ 0 w 2"/>
              <a:gd name="T55" fmla="*/ 2147483647 h 2"/>
              <a:gd name="T56" fmla="*/ 0 w 2"/>
              <a:gd name="T57" fmla="*/ 2147483647 h 2"/>
              <a:gd name="T58" fmla="*/ 0 w 2"/>
              <a:gd name="T59" fmla="*/ 2147483647 h 2"/>
              <a:gd name="T60" fmla="*/ 0 w 2"/>
              <a:gd name="T61" fmla="*/ 2147483647 h 2"/>
              <a:gd name="T62" fmla="*/ 0 w 2"/>
              <a:gd name="T63" fmla="*/ 2147483647 h 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2">
                <a:moveTo>
                  <a:pt x="0" y="2"/>
                </a:moveTo>
                <a:lnTo>
                  <a:pt x="0" y="2"/>
                </a:ln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2" name="Freeform 1177">
            <a:extLst>
              <a:ext uri="{FF2B5EF4-FFF2-40B4-BE49-F238E27FC236}">
                <a16:creationId xmlns:a16="http://schemas.microsoft.com/office/drawing/2014/main" id="{256E2B21-CF6C-43BA-8C28-C6FE08A95331}"/>
              </a:ext>
            </a:extLst>
          </p:cNvPr>
          <p:cNvSpPr>
            <a:spLocks/>
          </p:cNvSpPr>
          <p:nvPr/>
        </p:nvSpPr>
        <p:spPr bwMode="auto">
          <a:xfrm>
            <a:off x="557213" y="534988"/>
            <a:ext cx="3175" cy="3175"/>
          </a:xfrm>
          <a:custGeom>
            <a:avLst/>
            <a:gdLst>
              <a:gd name="T0" fmla="*/ 0 w 2"/>
              <a:gd name="T1" fmla="*/ 2147483647 h 2"/>
              <a:gd name="T2" fmla="*/ 2147483647 w 2"/>
              <a:gd name="T3" fmla="*/ 2147483647 h 2"/>
              <a:gd name="T4" fmla="*/ 2147483647 w 2"/>
              <a:gd name="T5" fmla="*/ 2147483647 h 2"/>
              <a:gd name="T6" fmla="*/ 2147483647 w 2"/>
              <a:gd name="T7" fmla="*/ 0 h 2"/>
              <a:gd name="T8" fmla="*/ 2147483647 w 2"/>
              <a:gd name="T9" fmla="*/ 0 h 2"/>
              <a:gd name="T10" fmla="*/ 2147483647 w 2"/>
              <a:gd name="T11" fmla="*/ 0 h 2"/>
              <a:gd name="T12" fmla="*/ 0 w 2"/>
              <a:gd name="T13" fmla="*/ 0 h 2"/>
              <a:gd name="T14" fmla="*/ 0 w 2"/>
              <a:gd name="T15" fmla="*/ 0 h 2"/>
              <a:gd name="T16" fmla="*/ 0 w 2"/>
              <a:gd name="T17" fmla="*/ 0 h 2"/>
              <a:gd name="T18" fmla="*/ 0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2147483647 h 2"/>
              <a:gd name="T40" fmla="*/ 0 w 2"/>
              <a:gd name="T41" fmla="*/ 2147483647 h 2"/>
              <a:gd name="T42" fmla="*/ 2147483647 w 2"/>
              <a:gd name="T43" fmla="*/ 2147483647 h 2"/>
              <a:gd name="T44" fmla="*/ 2147483647 w 2"/>
              <a:gd name="T45" fmla="*/ 0 h 2"/>
              <a:gd name="T46" fmla="*/ 2147483647 w 2"/>
              <a:gd name="T47" fmla="*/ 0 h 2"/>
              <a:gd name="T48" fmla="*/ 2147483647 w 2"/>
              <a:gd name="T49" fmla="*/ 0 h 2"/>
              <a:gd name="T50" fmla="*/ 2147483647 w 2"/>
              <a:gd name="T51" fmla="*/ 0 h 2"/>
              <a:gd name="T52" fmla="*/ 2147483647 w 2"/>
              <a:gd name="T53" fmla="*/ 0 h 2"/>
              <a:gd name="T54" fmla="*/ 2147483647 w 2"/>
              <a:gd name="T55" fmla="*/ 0 h 2"/>
              <a:gd name="T56" fmla="*/ 2147483647 w 2"/>
              <a:gd name="T57" fmla="*/ 0 h 2"/>
              <a:gd name="T58" fmla="*/ 2147483647 w 2"/>
              <a:gd name="T59" fmla="*/ 0 h 2"/>
              <a:gd name="T60" fmla="*/ 2147483647 w 2"/>
              <a:gd name="T61" fmla="*/ 0 h 2"/>
              <a:gd name="T62" fmla="*/ 2147483647 w 2"/>
              <a:gd name="T63" fmla="*/ 0 h 2"/>
              <a:gd name="T64" fmla="*/ 2147483647 w 2"/>
              <a:gd name="T65" fmla="*/ 0 h 2"/>
              <a:gd name="T66" fmla="*/ 2147483647 w 2"/>
              <a:gd name="T67" fmla="*/ 2147483647 h 2"/>
              <a:gd name="T68" fmla="*/ 2147483647 w 2"/>
              <a:gd name="T69" fmla="*/ 0 h 2"/>
              <a:gd name="T70" fmla="*/ 2147483647 w 2"/>
              <a:gd name="T71" fmla="*/ 0 h 2"/>
              <a:gd name="T72" fmla="*/ 0 w 2"/>
              <a:gd name="T73" fmla="*/ 0 h 2"/>
              <a:gd name="T74" fmla="*/ 0 w 2"/>
              <a:gd name="T75" fmla="*/ 0 h 2"/>
              <a:gd name="T76" fmla="*/ 0 w 2"/>
              <a:gd name="T77" fmla="*/ 2147483647 h 2"/>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 h="2">
                <a:moveTo>
                  <a:pt x="0" y="2"/>
                </a:moveTo>
                <a:lnTo>
                  <a:pt x="2" y="2"/>
                </a:lnTo>
                <a:lnTo>
                  <a:pt x="2" y="0"/>
                </a:lnTo>
                <a:lnTo>
                  <a:pt x="0" y="0"/>
                </a:lnTo>
                <a:lnTo>
                  <a:pt x="0" y="2"/>
                </a:lnTo>
                <a:lnTo>
                  <a:pt x="2" y="2"/>
                </a:lnTo>
                <a:lnTo>
                  <a:pt x="2" y="0"/>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3" name="Freeform 1180">
            <a:extLst>
              <a:ext uri="{FF2B5EF4-FFF2-40B4-BE49-F238E27FC236}">
                <a16:creationId xmlns:a16="http://schemas.microsoft.com/office/drawing/2014/main" id="{9070FD7D-4A59-40D8-A17F-3DC8F72A6D71}"/>
              </a:ext>
            </a:extLst>
          </p:cNvPr>
          <p:cNvSpPr>
            <a:spLocks/>
          </p:cNvSpPr>
          <p:nvPr/>
        </p:nvSpPr>
        <p:spPr bwMode="auto">
          <a:xfrm>
            <a:off x="560388" y="530225"/>
            <a:ext cx="3175" cy="4763"/>
          </a:xfrm>
          <a:custGeom>
            <a:avLst/>
            <a:gdLst>
              <a:gd name="T0" fmla="*/ 0 w 2"/>
              <a:gd name="T1" fmla="*/ 2147483647 h 3"/>
              <a:gd name="T2" fmla="*/ 0 w 2"/>
              <a:gd name="T3" fmla="*/ 2147483647 h 3"/>
              <a:gd name="T4" fmla="*/ 2147483647 w 2"/>
              <a:gd name="T5" fmla="*/ 2147483647 h 3"/>
              <a:gd name="T6" fmla="*/ 2147483647 w 2"/>
              <a:gd name="T7" fmla="*/ 2147483647 h 3"/>
              <a:gd name="T8" fmla="*/ 0 w 2"/>
              <a:gd name="T9" fmla="*/ 0 h 3"/>
              <a:gd name="T10" fmla="*/ 0 w 2"/>
              <a:gd name="T11" fmla="*/ 0 h 3"/>
              <a:gd name="T12" fmla="*/ 0 w 2"/>
              <a:gd name="T13" fmla="*/ 0 h 3"/>
              <a:gd name="T14" fmla="*/ 0 w 2"/>
              <a:gd name="T15" fmla="*/ 2147483647 h 3"/>
              <a:gd name="T16" fmla="*/ 0 w 2"/>
              <a:gd name="T17" fmla="*/ 2147483647 h 3"/>
              <a:gd name="T18" fmla="*/ 0 w 2"/>
              <a:gd name="T19" fmla="*/ 2147483647 h 3"/>
              <a:gd name="T20" fmla="*/ 0 w 2"/>
              <a:gd name="T21" fmla="*/ 2147483647 h 3"/>
              <a:gd name="T22" fmla="*/ 0 w 2"/>
              <a:gd name="T23" fmla="*/ 0 h 3"/>
              <a:gd name="T24" fmla="*/ 0 w 2"/>
              <a:gd name="T25" fmla="*/ 2147483647 h 3"/>
              <a:gd name="T26" fmla="*/ 0 w 2"/>
              <a:gd name="T27" fmla="*/ 2147483647 h 3"/>
              <a:gd name="T28" fmla="*/ 0 w 2"/>
              <a:gd name="T29" fmla="*/ 2147483647 h 3"/>
              <a:gd name="T30" fmla="*/ 0 w 2"/>
              <a:gd name="T31" fmla="*/ 2147483647 h 3"/>
              <a:gd name="T32" fmla="*/ 0 w 2"/>
              <a:gd name="T33" fmla="*/ 2147483647 h 3"/>
              <a:gd name="T34" fmla="*/ 0 w 2"/>
              <a:gd name="T35" fmla="*/ 2147483647 h 3"/>
              <a:gd name="T36" fmla="*/ 0 w 2"/>
              <a:gd name="T37" fmla="*/ 2147483647 h 3"/>
              <a:gd name="T38" fmla="*/ 0 w 2"/>
              <a:gd name="T39" fmla="*/ 2147483647 h 3"/>
              <a:gd name="T40" fmla="*/ 0 w 2"/>
              <a:gd name="T41" fmla="*/ 2147483647 h 3"/>
              <a:gd name="T42" fmla="*/ 0 w 2"/>
              <a:gd name="T43" fmla="*/ 2147483647 h 3"/>
              <a:gd name="T44" fmla="*/ 0 w 2"/>
              <a:gd name="T45" fmla="*/ 2147483647 h 3"/>
              <a:gd name="T46" fmla="*/ 0 w 2"/>
              <a:gd name="T47" fmla="*/ 2147483647 h 3"/>
              <a:gd name="T48" fmla="*/ 0 w 2"/>
              <a:gd name="T49" fmla="*/ 2147483647 h 3"/>
              <a:gd name="T50" fmla="*/ 0 w 2"/>
              <a:gd name="T51" fmla="*/ 2147483647 h 3"/>
              <a:gd name="T52" fmla="*/ 0 w 2"/>
              <a:gd name="T53" fmla="*/ 2147483647 h 3"/>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 h="3">
                <a:moveTo>
                  <a:pt x="0" y="3"/>
                </a:moveTo>
                <a:lnTo>
                  <a:pt x="0" y="3"/>
                </a:lnTo>
                <a:lnTo>
                  <a:pt x="2" y="3"/>
                </a:lnTo>
                <a:lnTo>
                  <a:pt x="0" y="0"/>
                </a:lnTo>
                <a:lnTo>
                  <a:pt x="0" y="3"/>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4" name="Line 1187">
            <a:extLst>
              <a:ext uri="{FF2B5EF4-FFF2-40B4-BE49-F238E27FC236}">
                <a16:creationId xmlns:a16="http://schemas.microsoft.com/office/drawing/2014/main" id="{9610CB64-F296-4D8B-AF31-5C61127B45FD}"/>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5" name="Line 1188">
            <a:extLst>
              <a:ext uri="{FF2B5EF4-FFF2-40B4-BE49-F238E27FC236}">
                <a16:creationId xmlns:a16="http://schemas.microsoft.com/office/drawing/2014/main" id="{CB48E56C-AF8A-441C-AFD4-6E9484760C40}"/>
              </a:ext>
            </a:extLst>
          </p:cNvPr>
          <p:cNvSpPr>
            <a:spLocks noChangeShapeType="1"/>
          </p:cNvSpPr>
          <p:nvPr/>
        </p:nvSpPr>
        <p:spPr bwMode="auto">
          <a:xfrm>
            <a:off x="569913" y="52070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6" name="Freeform 1208">
            <a:extLst>
              <a:ext uri="{FF2B5EF4-FFF2-40B4-BE49-F238E27FC236}">
                <a16:creationId xmlns:a16="http://schemas.microsoft.com/office/drawing/2014/main" id="{E4D9E43E-01AD-4387-A28A-D65D4DA2D719}"/>
              </a:ext>
            </a:extLst>
          </p:cNvPr>
          <p:cNvSpPr>
            <a:spLocks/>
          </p:cNvSpPr>
          <p:nvPr/>
        </p:nvSpPr>
        <p:spPr bwMode="auto">
          <a:xfrm>
            <a:off x="595313" y="557213"/>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7" name="Freeform 1210">
            <a:extLst>
              <a:ext uri="{FF2B5EF4-FFF2-40B4-BE49-F238E27FC236}">
                <a16:creationId xmlns:a16="http://schemas.microsoft.com/office/drawing/2014/main" id="{E2AB4D59-3418-4A2F-B9EA-C9203B577806}"/>
              </a:ext>
            </a:extLst>
          </p:cNvPr>
          <p:cNvSpPr>
            <a:spLocks/>
          </p:cNvSpPr>
          <p:nvPr/>
        </p:nvSpPr>
        <p:spPr bwMode="auto">
          <a:xfrm>
            <a:off x="595313" y="557213"/>
            <a:ext cx="3175" cy="3175"/>
          </a:xfrm>
          <a:custGeom>
            <a:avLst/>
            <a:gdLst>
              <a:gd name="T0" fmla="*/ 0 w 2"/>
              <a:gd name="T1" fmla="*/ 2147483647 h 2"/>
              <a:gd name="T2" fmla="*/ 0 w 2"/>
              <a:gd name="T3" fmla="*/ 2147483647 h 2"/>
              <a:gd name="T4" fmla="*/ 2147483647 w 2"/>
              <a:gd name="T5" fmla="*/ 2147483647 h 2"/>
              <a:gd name="T6" fmla="*/ 2147483647 w 2"/>
              <a:gd name="T7" fmla="*/ 0 h 2"/>
              <a:gd name="T8" fmla="*/ 2147483647 w 2"/>
              <a:gd name="T9" fmla="*/ 0 h 2"/>
              <a:gd name="T10" fmla="*/ 0 w 2"/>
              <a:gd name="T11" fmla="*/ 0 h 2"/>
              <a:gd name="T12" fmla="*/ 0 w 2"/>
              <a:gd name="T13" fmla="*/ 0 h 2"/>
              <a:gd name="T14" fmla="*/ 0 w 2"/>
              <a:gd name="T15" fmla="*/ 0 h 2"/>
              <a:gd name="T16" fmla="*/ 0 w 2"/>
              <a:gd name="T17" fmla="*/ 2147483647 h 2"/>
              <a:gd name="T18" fmla="*/ 0 w 2"/>
              <a:gd name="T19" fmla="*/ 2147483647 h 2"/>
              <a:gd name="T20" fmla="*/ 2147483647 w 2"/>
              <a:gd name="T21" fmla="*/ 2147483647 h 2"/>
              <a:gd name="T22" fmla="*/ 2147483647 w 2"/>
              <a:gd name="T23" fmla="*/ 0 h 2"/>
              <a:gd name="T24" fmla="*/ 2147483647 w 2"/>
              <a:gd name="T25" fmla="*/ 0 h 2"/>
              <a:gd name="T26" fmla="*/ 0 w 2"/>
              <a:gd name="T27" fmla="*/ 0 h 2"/>
              <a:gd name="T28" fmla="*/ 0 w 2"/>
              <a:gd name="T29" fmla="*/ 0 h 2"/>
              <a:gd name="T30" fmla="*/ 0 w 2"/>
              <a:gd name="T31" fmla="*/ 0 h 2"/>
              <a:gd name="T32" fmla="*/ 0 w 2"/>
              <a:gd name="T33" fmla="*/ 2147483647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2"/>
                </a:moveTo>
                <a:lnTo>
                  <a:pt x="0" y="2"/>
                </a:lnTo>
                <a:lnTo>
                  <a:pt x="2" y="2"/>
                </a:lnTo>
                <a:lnTo>
                  <a:pt x="2" y="0"/>
                </a:lnTo>
                <a:lnTo>
                  <a:pt x="0" y="0"/>
                </a:lnTo>
                <a:lnTo>
                  <a:pt x="0" y="2"/>
                </a:lnTo>
                <a:lnTo>
                  <a:pt x="2"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8" name="Freeform 1214">
            <a:extLst>
              <a:ext uri="{FF2B5EF4-FFF2-40B4-BE49-F238E27FC236}">
                <a16:creationId xmlns:a16="http://schemas.microsoft.com/office/drawing/2014/main" id="{F6CDC738-D052-4DB4-BA00-B503AF97B30B}"/>
              </a:ext>
            </a:extLst>
          </p:cNvPr>
          <p:cNvSpPr>
            <a:spLocks/>
          </p:cNvSpPr>
          <p:nvPr/>
        </p:nvSpPr>
        <p:spPr bwMode="auto">
          <a:xfrm>
            <a:off x="595313" y="557213"/>
            <a:ext cx="3175" cy="3175"/>
          </a:xfrm>
          <a:custGeom>
            <a:avLst/>
            <a:gdLst>
              <a:gd name="T0" fmla="*/ 0 w 2"/>
              <a:gd name="T1" fmla="*/ 2147483647 h 2"/>
              <a:gd name="T2" fmla="*/ 2147483647 w 2"/>
              <a:gd name="T3" fmla="*/ 2147483647 h 2"/>
              <a:gd name="T4" fmla="*/ 0 w 2"/>
              <a:gd name="T5" fmla="*/ 0 h 2"/>
              <a:gd name="T6" fmla="*/ 0 w 2"/>
              <a:gd name="T7" fmla="*/ 2147483647 h 2"/>
              <a:gd name="T8" fmla="*/ 0 w 2"/>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 h="2">
                <a:moveTo>
                  <a:pt x="0" y="2"/>
                </a:moveTo>
                <a:lnTo>
                  <a:pt x="2"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29" name="Rectangle 1215">
            <a:extLst>
              <a:ext uri="{FF2B5EF4-FFF2-40B4-BE49-F238E27FC236}">
                <a16:creationId xmlns:a16="http://schemas.microsoft.com/office/drawing/2014/main" id="{58C728EC-8E56-4D93-9F20-1F02FE83A101}"/>
              </a:ext>
            </a:extLst>
          </p:cNvPr>
          <p:cNvSpPr>
            <a:spLocks noChangeArrowheads="1"/>
          </p:cNvSpPr>
          <p:nvPr/>
        </p:nvSpPr>
        <p:spPr bwMode="auto">
          <a:xfrm>
            <a:off x="595313" y="627063"/>
            <a:ext cx="1587" cy="1587"/>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30" name="Freeform 1217">
            <a:extLst>
              <a:ext uri="{FF2B5EF4-FFF2-40B4-BE49-F238E27FC236}">
                <a16:creationId xmlns:a16="http://schemas.microsoft.com/office/drawing/2014/main" id="{67E0F4E4-EFB7-4768-A5F6-C298A293A25E}"/>
              </a:ext>
            </a:extLst>
          </p:cNvPr>
          <p:cNvSpPr>
            <a:spLocks/>
          </p:cNvSpPr>
          <p:nvPr/>
        </p:nvSpPr>
        <p:spPr bwMode="auto">
          <a:xfrm>
            <a:off x="595313" y="6270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1" name="Freeform 1219">
            <a:extLst>
              <a:ext uri="{FF2B5EF4-FFF2-40B4-BE49-F238E27FC236}">
                <a16:creationId xmlns:a16="http://schemas.microsoft.com/office/drawing/2014/main" id="{3F9061CF-B9B7-42C6-9347-63C5F42F5004}"/>
              </a:ext>
            </a:extLst>
          </p:cNvPr>
          <p:cNvSpPr>
            <a:spLocks/>
          </p:cNvSpPr>
          <p:nvPr/>
        </p:nvSpPr>
        <p:spPr bwMode="auto">
          <a:xfrm>
            <a:off x="731838" y="541338"/>
            <a:ext cx="1587" cy="1587"/>
          </a:xfrm>
          <a:custGeom>
            <a:avLst/>
            <a:gdLst>
              <a:gd name="T0" fmla="*/ 0 w 1587"/>
              <a:gd name="T1" fmla="*/ 0 h 1587"/>
              <a:gd name="T2" fmla="*/ 0 w 1587"/>
              <a:gd name="T3" fmla="*/ 0 h 1587"/>
              <a:gd name="T4" fmla="*/ 0 w 1587"/>
              <a:gd name="T5" fmla="*/ 0 h 1587"/>
              <a:gd name="T6" fmla="*/ 0 60000 65536"/>
              <a:gd name="T7" fmla="*/ 0 60000 65536"/>
              <a:gd name="T8" fmla="*/ 0 60000 65536"/>
            </a:gdLst>
            <a:ahLst/>
            <a:cxnLst>
              <a:cxn ang="T6">
                <a:pos x="T0" y="T1"/>
              </a:cxn>
              <a:cxn ang="T7">
                <a:pos x="T2" y="T3"/>
              </a:cxn>
              <a:cxn ang="T8">
                <a:pos x="T4" y="T5"/>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2" name="Freeform 1221">
            <a:extLst>
              <a:ext uri="{FF2B5EF4-FFF2-40B4-BE49-F238E27FC236}">
                <a16:creationId xmlns:a16="http://schemas.microsoft.com/office/drawing/2014/main" id="{91D6082B-45BE-417F-9D9C-CA258435C8E1}"/>
              </a:ext>
            </a:extLst>
          </p:cNvPr>
          <p:cNvSpPr>
            <a:spLocks/>
          </p:cNvSpPr>
          <p:nvPr/>
        </p:nvSpPr>
        <p:spPr bwMode="auto">
          <a:xfrm>
            <a:off x="731838" y="541338"/>
            <a:ext cx="3175" cy="3175"/>
          </a:xfrm>
          <a:custGeom>
            <a:avLst/>
            <a:gdLst>
              <a:gd name="T0" fmla="*/ 2147483647 w 2"/>
              <a:gd name="T1" fmla="*/ 0 h 2"/>
              <a:gd name="T2" fmla="*/ 2147483647 w 2"/>
              <a:gd name="T3" fmla="*/ 0 h 2"/>
              <a:gd name="T4" fmla="*/ 2147483647 w 2"/>
              <a:gd name="T5" fmla="*/ 0 h 2"/>
              <a:gd name="T6" fmla="*/ 0 w 2"/>
              <a:gd name="T7" fmla="*/ 0 h 2"/>
              <a:gd name="T8" fmla="*/ 0 w 2"/>
              <a:gd name="T9" fmla="*/ 0 h 2"/>
              <a:gd name="T10" fmla="*/ 0 w 2"/>
              <a:gd name="T11" fmla="*/ 2147483647 h 2"/>
              <a:gd name="T12" fmla="*/ 2147483647 w 2"/>
              <a:gd name="T13" fmla="*/ 0 h 2"/>
              <a:gd name="T14" fmla="*/ 2147483647 w 2"/>
              <a:gd name="T15" fmla="*/ 0 h 2"/>
              <a:gd name="T16" fmla="*/ 2147483647 w 2"/>
              <a:gd name="T17" fmla="*/ 0 h 2"/>
              <a:gd name="T18" fmla="*/ 0 w 2"/>
              <a:gd name="T19" fmla="*/ 0 h 2"/>
              <a:gd name="T20" fmla="*/ 0 w 2"/>
              <a:gd name="T21" fmla="*/ 0 h 2"/>
              <a:gd name="T22" fmla="*/ 0 w 2"/>
              <a:gd name="T23" fmla="*/ 2147483647 h 2"/>
              <a:gd name="T24" fmla="*/ 2147483647 w 2"/>
              <a:gd name="T25" fmla="*/ 0 h 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2">
                <a:moveTo>
                  <a:pt x="2" y="0"/>
                </a:moveTo>
                <a:lnTo>
                  <a:pt x="2" y="0"/>
                </a:lnTo>
                <a:lnTo>
                  <a:pt x="0" y="0"/>
                </a:lnTo>
                <a:lnTo>
                  <a:pt x="0" y="2"/>
                </a:lnTo>
                <a:lnTo>
                  <a:pt x="2" y="0"/>
                </a:lnTo>
                <a:lnTo>
                  <a:pt x="0" y="0"/>
                </a:lnTo>
                <a:lnTo>
                  <a:pt x="0" y="2"/>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3" name="Freeform 1234">
            <a:extLst>
              <a:ext uri="{FF2B5EF4-FFF2-40B4-BE49-F238E27FC236}">
                <a16:creationId xmlns:a16="http://schemas.microsoft.com/office/drawing/2014/main" id="{DBF9680E-838E-4EEA-8C04-A8F8CEE99D92}"/>
              </a:ext>
            </a:extLst>
          </p:cNvPr>
          <p:cNvSpPr>
            <a:spLocks/>
          </p:cNvSpPr>
          <p:nvPr/>
        </p:nvSpPr>
        <p:spPr bwMode="auto">
          <a:xfrm>
            <a:off x="722313" y="550863"/>
            <a:ext cx="3175" cy="1587"/>
          </a:xfrm>
          <a:custGeom>
            <a:avLst/>
            <a:gdLst>
              <a:gd name="T0" fmla="*/ 0 w 2"/>
              <a:gd name="T1" fmla="*/ 0 h 1587"/>
              <a:gd name="T2" fmla="*/ 0 w 2"/>
              <a:gd name="T3" fmla="*/ 0 h 1587"/>
              <a:gd name="T4" fmla="*/ 2147483647 w 2"/>
              <a:gd name="T5" fmla="*/ 0 h 1587"/>
              <a:gd name="T6" fmla="*/ 2147483647 w 2"/>
              <a:gd name="T7" fmla="*/ 0 h 1587"/>
              <a:gd name="T8" fmla="*/ 2147483647 w 2"/>
              <a:gd name="T9" fmla="*/ 0 h 1587"/>
              <a:gd name="T10" fmla="*/ 2147483647 w 2"/>
              <a:gd name="T11" fmla="*/ 0 h 1587"/>
              <a:gd name="T12" fmla="*/ 0 w 2"/>
              <a:gd name="T13" fmla="*/ 0 h 1587"/>
              <a:gd name="T14" fmla="*/ 0 w 2"/>
              <a:gd name="T15" fmla="*/ 0 h 1587"/>
              <a:gd name="T16" fmla="*/ 0 w 2"/>
              <a:gd name="T17" fmla="*/ 0 h 1587"/>
              <a:gd name="T18" fmla="*/ 0 w 2"/>
              <a:gd name="T19" fmla="*/ 0 h 1587"/>
              <a:gd name="T20" fmla="*/ 0 w 2"/>
              <a:gd name="T21" fmla="*/ 0 h 1587"/>
              <a:gd name="T22" fmla="*/ 0 w 2"/>
              <a:gd name="T23" fmla="*/ 0 h 1587"/>
              <a:gd name="T24" fmla="*/ 2147483647 w 2"/>
              <a:gd name="T25" fmla="*/ 0 h 1587"/>
              <a:gd name="T26" fmla="*/ 2147483647 w 2"/>
              <a:gd name="T27" fmla="*/ 0 h 1587"/>
              <a:gd name="T28" fmla="*/ 2147483647 w 2"/>
              <a:gd name="T29" fmla="*/ 0 h 1587"/>
              <a:gd name="T30" fmla="*/ 0 w 2"/>
              <a:gd name="T31" fmla="*/ 0 h 1587"/>
              <a:gd name="T32" fmla="*/ 0 w 2"/>
              <a:gd name="T33" fmla="*/ 0 h 1587"/>
              <a:gd name="T34" fmla="*/ 2147483647 w 2"/>
              <a:gd name="T35" fmla="*/ 0 h 1587"/>
              <a:gd name="T36" fmla="*/ 0 w 2"/>
              <a:gd name="T37" fmla="*/ 0 h 1587"/>
              <a:gd name="T38" fmla="*/ 0 w 2"/>
              <a:gd name="T39" fmla="*/ 0 h 1587"/>
              <a:gd name="T40" fmla="*/ 0 w 2"/>
              <a:gd name="T41" fmla="*/ 0 h 1587"/>
              <a:gd name="T42" fmla="*/ 0 w 2"/>
              <a:gd name="T43" fmla="*/ 0 h 1587"/>
              <a:gd name="T44" fmla="*/ 0 w 2"/>
              <a:gd name="T45" fmla="*/ 0 h 1587"/>
              <a:gd name="T46" fmla="*/ 0 w 2"/>
              <a:gd name="T47" fmla="*/ 0 h 1587"/>
              <a:gd name="T48" fmla="*/ 0 w 2"/>
              <a:gd name="T49" fmla="*/ 0 h 1587"/>
              <a:gd name="T50" fmla="*/ 0 w 2"/>
              <a:gd name="T51" fmla="*/ 0 h 1587"/>
              <a:gd name="T52" fmla="*/ 0 w 2"/>
              <a:gd name="T53" fmla="*/ 0 h 1587"/>
              <a:gd name="T54" fmla="*/ 0 w 2"/>
              <a:gd name="T55" fmla="*/ 0 h 1587"/>
              <a:gd name="T56" fmla="*/ 0 w 2"/>
              <a:gd name="T57" fmla="*/ 0 h 1587"/>
              <a:gd name="T58" fmla="*/ 0 w 2"/>
              <a:gd name="T59" fmla="*/ 0 h 1587"/>
              <a:gd name="T60" fmla="*/ 0 w 2"/>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 h="1587">
                <a:moveTo>
                  <a:pt x="0" y="0"/>
                </a:moveTo>
                <a:lnTo>
                  <a:pt x="0" y="0"/>
                </a:lnTo>
                <a:lnTo>
                  <a:pt x="2" y="0"/>
                </a:lnTo>
                <a:lnTo>
                  <a:pt x="0" y="0"/>
                </a:ln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4" name="Line 1237">
            <a:extLst>
              <a:ext uri="{FF2B5EF4-FFF2-40B4-BE49-F238E27FC236}">
                <a16:creationId xmlns:a16="http://schemas.microsoft.com/office/drawing/2014/main" id="{A29650B1-9B77-4003-96A4-38807804BA77}"/>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5" name="Line 1238">
            <a:extLst>
              <a:ext uri="{FF2B5EF4-FFF2-40B4-BE49-F238E27FC236}">
                <a16:creationId xmlns:a16="http://schemas.microsoft.com/office/drawing/2014/main" id="{6ED20431-ECD9-4367-8374-47F4BDE6B209}"/>
              </a:ext>
            </a:extLst>
          </p:cNvPr>
          <p:cNvSpPr>
            <a:spLocks noChangeShapeType="1"/>
          </p:cNvSpPr>
          <p:nvPr/>
        </p:nvSpPr>
        <p:spPr bwMode="auto">
          <a:xfrm>
            <a:off x="728663" y="544513"/>
            <a:ext cx="1587" cy="1587"/>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6" name="Freeform 1240">
            <a:extLst>
              <a:ext uri="{FF2B5EF4-FFF2-40B4-BE49-F238E27FC236}">
                <a16:creationId xmlns:a16="http://schemas.microsoft.com/office/drawing/2014/main" id="{9F59ECE4-5306-4BD2-B9D4-4C177ECD4DCD}"/>
              </a:ext>
            </a:extLst>
          </p:cNvPr>
          <p:cNvSpPr>
            <a:spLocks/>
          </p:cNvSpPr>
          <p:nvPr/>
        </p:nvSpPr>
        <p:spPr bwMode="auto">
          <a:xfrm>
            <a:off x="728663" y="541338"/>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7" name="Freeform 1243">
            <a:extLst>
              <a:ext uri="{FF2B5EF4-FFF2-40B4-BE49-F238E27FC236}">
                <a16:creationId xmlns:a16="http://schemas.microsoft.com/office/drawing/2014/main" id="{952C3282-29FF-4678-852A-DB9AE8348A2B}"/>
              </a:ext>
            </a:extLst>
          </p:cNvPr>
          <p:cNvSpPr>
            <a:spLocks/>
          </p:cNvSpPr>
          <p:nvPr/>
        </p:nvSpPr>
        <p:spPr bwMode="auto">
          <a:xfrm>
            <a:off x="728663" y="538163"/>
            <a:ext cx="3175" cy="3175"/>
          </a:xfrm>
          <a:custGeom>
            <a:avLst/>
            <a:gdLst>
              <a:gd name="T0" fmla="*/ 2147483647 w 2"/>
              <a:gd name="T1" fmla="*/ 2147483647 h 2"/>
              <a:gd name="T2" fmla="*/ 2147483647 w 2"/>
              <a:gd name="T3" fmla="*/ 2147483647 h 2"/>
              <a:gd name="T4" fmla="*/ 2147483647 w 2"/>
              <a:gd name="T5" fmla="*/ 2147483647 h 2"/>
              <a:gd name="T6" fmla="*/ 2147483647 w 2"/>
              <a:gd name="T7" fmla="*/ 2147483647 h 2"/>
              <a:gd name="T8" fmla="*/ 0 w 2"/>
              <a:gd name="T9" fmla="*/ 2147483647 h 2"/>
              <a:gd name="T10" fmla="*/ 0 w 2"/>
              <a:gd name="T11" fmla="*/ 2147483647 h 2"/>
              <a:gd name="T12" fmla="*/ 2147483647 w 2"/>
              <a:gd name="T13" fmla="*/ 2147483647 h 2"/>
              <a:gd name="T14" fmla="*/ 0 w 2"/>
              <a:gd name="T15" fmla="*/ 2147483647 h 2"/>
              <a:gd name="T16" fmla="*/ 0 w 2"/>
              <a:gd name="T17" fmla="*/ 2147483647 h 2"/>
              <a:gd name="T18" fmla="*/ 0 w 2"/>
              <a:gd name="T19" fmla="*/ 2147483647 h 2"/>
              <a:gd name="T20" fmla="*/ 0 w 2"/>
              <a:gd name="T21" fmla="*/ 2147483647 h 2"/>
              <a:gd name="T22" fmla="*/ 0 w 2"/>
              <a:gd name="T23" fmla="*/ 2147483647 h 2"/>
              <a:gd name="T24" fmla="*/ 0 w 2"/>
              <a:gd name="T25" fmla="*/ 2147483647 h 2"/>
              <a:gd name="T26" fmla="*/ 0 w 2"/>
              <a:gd name="T27" fmla="*/ 2147483647 h 2"/>
              <a:gd name="T28" fmla="*/ 0 w 2"/>
              <a:gd name="T29" fmla="*/ 2147483647 h 2"/>
              <a:gd name="T30" fmla="*/ 0 w 2"/>
              <a:gd name="T31" fmla="*/ 2147483647 h 2"/>
              <a:gd name="T32" fmla="*/ 0 w 2"/>
              <a:gd name="T33" fmla="*/ 2147483647 h 2"/>
              <a:gd name="T34" fmla="*/ 0 w 2"/>
              <a:gd name="T35" fmla="*/ 2147483647 h 2"/>
              <a:gd name="T36" fmla="*/ 0 w 2"/>
              <a:gd name="T37" fmla="*/ 2147483647 h 2"/>
              <a:gd name="T38" fmla="*/ 2147483647 w 2"/>
              <a:gd name="T39" fmla="*/ 2147483647 h 2"/>
              <a:gd name="T40" fmla="*/ 2147483647 w 2"/>
              <a:gd name="T41" fmla="*/ 2147483647 h 2"/>
              <a:gd name="T42" fmla="*/ 2147483647 w 2"/>
              <a:gd name="T43" fmla="*/ 2147483647 h 2"/>
              <a:gd name="T44" fmla="*/ 2147483647 w 2"/>
              <a:gd name="T45" fmla="*/ 2147483647 h 2"/>
              <a:gd name="T46" fmla="*/ 2147483647 w 2"/>
              <a:gd name="T47" fmla="*/ 2147483647 h 2"/>
              <a:gd name="T48" fmla="*/ 0 w 2"/>
              <a:gd name="T49" fmla="*/ 0 h 2"/>
              <a:gd name="T50" fmla="*/ 0 w 2"/>
              <a:gd name="T51" fmla="*/ 2147483647 h 2"/>
              <a:gd name="T52" fmla="*/ 0 w 2"/>
              <a:gd name="T53" fmla="*/ 2147483647 h 2"/>
              <a:gd name="T54" fmla="*/ 0 w 2"/>
              <a:gd name="T55" fmla="*/ 2147483647 h 2"/>
              <a:gd name="T56" fmla="*/ 2147483647 w 2"/>
              <a:gd name="T57" fmla="*/ 2147483647 h 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 h="2">
                <a:moveTo>
                  <a:pt x="2" y="2"/>
                </a:moveTo>
                <a:lnTo>
                  <a:pt x="2" y="2"/>
                </a:lnTo>
                <a:lnTo>
                  <a:pt x="0" y="2"/>
                </a:lnTo>
                <a:lnTo>
                  <a:pt x="2" y="2"/>
                </a:lnTo>
                <a:lnTo>
                  <a:pt x="0" y="2"/>
                </a:lnTo>
                <a:lnTo>
                  <a:pt x="2" y="2"/>
                </a:lnTo>
                <a:lnTo>
                  <a:pt x="0" y="0"/>
                </a:lnTo>
                <a:lnTo>
                  <a:pt x="0" y="2"/>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8" name="Freeform 1246">
            <a:extLst>
              <a:ext uri="{FF2B5EF4-FFF2-40B4-BE49-F238E27FC236}">
                <a16:creationId xmlns:a16="http://schemas.microsoft.com/office/drawing/2014/main" id="{83CCDD1F-3536-4948-B661-7AE59F8AEF48}"/>
              </a:ext>
            </a:extLst>
          </p:cNvPr>
          <p:cNvSpPr>
            <a:spLocks/>
          </p:cNvSpPr>
          <p:nvPr/>
        </p:nvSpPr>
        <p:spPr bwMode="auto">
          <a:xfrm>
            <a:off x="725488" y="547688"/>
            <a:ext cx="3175" cy="3175"/>
          </a:xfrm>
          <a:custGeom>
            <a:avLst/>
            <a:gdLst>
              <a:gd name="T0" fmla="*/ 0 w 2"/>
              <a:gd name="T1" fmla="*/ 2147483647 h 2"/>
              <a:gd name="T2" fmla="*/ 0 w 2"/>
              <a:gd name="T3" fmla="*/ 2147483647 h 2"/>
              <a:gd name="T4" fmla="*/ 2147483647 w 2"/>
              <a:gd name="T5" fmla="*/ 0 h 2"/>
              <a:gd name="T6" fmla="*/ 2147483647 w 2"/>
              <a:gd name="T7" fmla="*/ 0 h 2"/>
              <a:gd name="T8" fmla="*/ 0 w 2"/>
              <a:gd name="T9" fmla="*/ 0 h 2"/>
              <a:gd name="T10" fmla="*/ 0 w 2"/>
              <a:gd name="T11" fmla="*/ 0 h 2"/>
              <a:gd name="T12" fmla="*/ 0 w 2"/>
              <a:gd name="T13" fmla="*/ 2147483647 h 2"/>
              <a:gd name="T14" fmla="*/ 0 w 2"/>
              <a:gd name="T15" fmla="*/ 2147483647 h 2"/>
              <a:gd name="T16" fmla="*/ 2147483647 w 2"/>
              <a:gd name="T17" fmla="*/ 0 h 2"/>
              <a:gd name="T18" fmla="*/ 2147483647 w 2"/>
              <a:gd name="T19" fmla="*/ 0 h 2"/>
              <a:gd name="T20" fmla="*/ 0 w 2"/>
              <a:gd name="T21" fmla="*/ 0 h 2"/>
              <a:gd name="T22" fmla="*/ 0 w 2"/>
              <a:gd name="T23" fmla="*/ 0 h 2"/>
              <a:gd name="T24" fmla="*/ 0 w 2"/>
              <a:gd name="T25" fmla="*/ 0 h 2"/>
              <a:gd name="T26" fmla="*/ 0 w 2"/>
              <a:gd name="T27" fmla="*/ 0 h 2"/>
              <a:gd name="T28" fmla="*/ 0 w 2"/>
              <a:gd name="T29" fmla="*/ 0 h 2"/>
              <a:gd name="T30" fmla="*/ 0 w 2"/>
              <a:gd name="T31" fmla="*/ 0 h 2"/>
              <a:gd name="T32" fmla="*/ 0 w 2"/>
              <a:gd name="T33" fmla="*/ 0 h 2"/>
              <a:gd name="T34" fmla="*/ 0 w 2"/>
              <a:gd name="T35" fmla="*/ 0 h 2"/>
              <a:gd name="T36" fmla="*/ 0 w 2"/>
              <a:gd name="T37" fmla="*/ 0 h 2"/>
              <a:gd name="T38" fmla="*/ 0 w 2"/>
              <a:gd name="T39" fmla="*/ 0 h 2"/>
              <a:gd name="T40" fmla="*/ 0 w 2"/>
              <a:gd name="T41" fmla="*/ 0 h 2"/>
              <a:gd name="T42" fmla="*/ 0 w 2"/>
              <a:gd name="T43" fmla="*/ 0 h 2"/>
              <a:gd name="T44" fmla="*/ 0 w 2"/>
              <a:gd name="T45" fmla="*/ 0 h 2"/>
              <a:gd name="T46" fmla="*/ 0 w 2"/>
              <a:gd name="T47" fmla="*/ 2147483647 h 2"/>
              <a:gd name="T48" fmla="*/ 0 w 2"/>
              <a:gd name="T49" fmla="*/ 2147483647 h 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 h="2">
                <a:moveTo>
                  <a:pt x="0" y="2"/>
                </a:moveTo>
                <a:lnTo>
                  <a:pt x="0" y="2"/>
                </a:lnTo>
                <a:lnTo>
                  <a:pt x="2" y="0"/>
                </a:lnTo>
                <a:lnTo>
                  <a:pt x="0" y="0"/>
                </a:lnTo>
                <a:lnTo>
                  <a:pt x="0" y="2"/>
                </a:lnTo>
                <a:lnTo>
                  <a:pt x="2" y="0"/>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39" name="Freeform 1250">
            <a:extLst>
              <a:ext uri="{FF2B5EF4-FFF2-40B4-BE49-F238E27FC236}">
                <a16:creationId xmlns:a16="http://schemas.microsoft.com/office/drawing/2014/main" id="{D900A763-5EBE-46DA-9AD1-4104EB4780EF}"/>
              </a:ext>
            </a:extLst>
          </p:cNvPr>
          <p:cNvSpPr>
            <a:spLocks/>
          </p:cNvSpPr>
          <p:nvPr/>
        </p:nvSpPr>
        <p:spPr bwMode="auto">
          <a:xfrm>
            <a:off x="731838" y="530225"/>
            <a:ext cx="3175" cy="1588"/>
          </a:xfrm>
          <a:custGeom>
            <a:avLst/>
            <a:gdLst>
              <a:gd name="T0" fmla="*/ 2147483647 w 2"/>
              <a:gd name="T1" fmla="*/ 0 h 1588"/>
              <a:gd name="T2" fmla="*/ 0 w 2"/>
              <a:gd name="T3" fmla="*/ 0 h 1588"/>
              <a:gd name="T4" fmla="*/ 2147483647 w 2"/>
              <a:gd name="T5" fmla="*/ 0 h 1588"/>
              <a:gd name="T6" fmla="*/ 0 60000 65536"/>
              <a:gd name="T7" fmla="*/ 0 60000 65536"/>
              <a:gd name="T8" fmla="*/ 0 60000 65536"/>
            </a:gdLst>
            <a:ahLst/>
            <a:cxnLst>
              <a:cxn ang="T6">
                <a:pos x="T0" y="T1"/>
              </a:cxn>
              <a:cxn ang="T7">
                <a:pos x="T2" y="T3"/>
              </a:cxn>
              <a:cxn ang="T8">
                <a:pos x="T4" y="T5"/>
              </a:cxn>
            </a:cxnLst>
            <a:rect l="0" t="0" r="r" b="b"/>
            <a:pathLst>
              <a:path w="2" h="1588">
                <a:moveTo>
                  <a:pt x="2" y="0"/>
                </a:moveTo>
                <a:lnTo>
                  <a:pt x="0" y="0"/>
                </a:lnTo>
                <a:lnTo>
                  <a:pt x="2"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0" name="Freeform 1252">
            <a:extLst>
              <a:ext uri="{FF2B5EF4-FFF2-40B4-BE49-F238E27FC236}">
                <a16:creationId xmlns:a16="http://schemas.microsoft.com/office/drawing/2014/main" id="{3BD07444-A7C8-4578-B453-E3796AF32302}"/>
              </a:ext>
            </a:extLst>
          </p:cNvPr>
          <p:cNvSpPr>
            <a:spLocks/>
          </p:cNvSpPr>
          <p:nvPr/>
        </p:nvSpPr>
        <p:spPr bwMode="auto">
          <a:xfrm>
            <a:off x="731838" y="527050"/>
            <a:ext cx="3175" cy="7938"/>
          </a:xfrm>
          <a:custGeom>
            <a:avLst/>
            <a:gdLst>
              <a:gd name="T0" fmla="*/ 2147483647 w 2"/>
              <a:gd name="T1" fmla="*/ 2147483647 h 5"/>
              <a:gd name="T2" fmla="*/ 2147483647 w 2"/>
              <a:gd name="T3" fmla="*/ 2147483647 h 5"/>
              <a:gd name="T4" fmla="*/ 0 w 2"/>
              <a:gd name="T5" fmla="*/ 0 h 5"/>
              <a:gd name="T6" fmla="*/ 0 w 2"/>
              <a:gd name="T7" fmla="*/ 2147483647 h 5"/>
              <a:gd name="T8" fmla="*/ 0 w 2"/>
              <a:gd name="T9" fmla="*/ 2147483647 h 5"/>
              <a:gd name="T10" fmla="*/ 2147483647 w 2"/>
              <a:gd name="T11" fmla="*/ 2147483647 h 5"/>
              <a:gd name="T12" fmla="*/ 2147483647 w 2"/>
              <a:gd name="T13" fmla="*/ 2147483647 h 5"/>
              <a:gd name="T14" fmla="*/ 2147483647 w 2"/>
              <a:gd name="T15" fmla="*/ 2147483647 h 5"/>
              <a:gd name="T16" fmla="*/ 0 w 2"/>
              <a:gd name="T17" fmla="*/ 0 h 5"/>
              <a:gd name="T18" fmla="*/ 0 w 2"/>
              <a:gd name="T19" fmla="*/ 2147483647 h 5"/>
              <a:gd name="T20" fmla="*/ 0 w 2"/>
              <a:gd name="T21" fmla="*/ 2147483647 h 5"/>
              <a:gd name="T22" fmla="*/ 2147483647 w 2"/>
              <a:gd name="T23" fmla="*/ 2147483647 h 5"/>
              <a:gd name="T24" fmla="*/ 2147483647 w 2"/>
              <a:gd name="T25" fmla="*/ 2147483647 h 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 h="5">
                <a:moveTo>
                  <a:pt x="2" y="2"/>
                </a:moveTo>
                <a:lnTo>
                  <a:pt x="2" y="2"/>
                </a:lnTo>
                <a:lnTo>
                  <a:pt x="0" y="0"/>
                </a:lnTo>
                <a:lnTo>
                  <a:pt x="0" y="2"/>
                </a:lnTo>
                <a:lnTo>
                  <a:pt x="2" y="5"/>
                </a:lnTo>
                <a:lnTo>
                  <a:pt x="2" y="2"/>
                </a:lnTo>
                <a:lnTo>
                  <a:pt x="0" y="0"/>
                </a:lnTo>
                <a:lnTo>
                  <a:pt x="0" y="2"/>
                </a:lnTo>
                <a:lnTo>
                  <a:pt x="2" y="5"/>
                </a:lnTo>
                <a:lnTo>
                  <a:pt x="2"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1" name="Freeform 1255">
            <a:extLst>
              <a:ext uri="{FF2B5EF4-FFF2-40B4-BE49-F238E27FC236}">
                <a16:creationId xmlns:a16="http://schemas.microsoft.com/office/drawing/2014/main" id="{C8B4FBC0-07E9-4387-9597-473D9614DF8E}"/>
              </a:ext>
            </a:extLst>
          </p:cNvPr>
          <p:cNvSpPr>
            <a:spLocks/>
          </p:cNvSpPr>
          <p:nvPr/>
        </p:nvSpPr>
        <p:spPr bwMode="auto">
          <a:xfrm>
            <a:off x="712788" y="550863"/>
            <a:ext cx="3175" cy="1587"/>
          </a:xfrm>
          <a:custGeom>
            <a:avLst/>
            <a:gdLst>
              <a:gd name="T0" fmla="*/ 0 w 2"/>
              <a:gd name="T1" fmla="*/ 0 h 1587"/>
              <a:gd name="T2" fmla="*/ 2147483647 w 2"/>
              <a:gd name="T3" fmla="*/ 0 h 1587"/>
              <a:gd name="T4" fmla="*/ 2147483647 w 2"/>
              <a:gd name="T5" fmla="*/ 0 h 1587"/>
              <a:gd name="T6" fmla="*/ 2147483647 w 2"/>
              <a:gd name="T7" fmla="*/ 0 h 1587"/>
              <a:gd name="T8" fmla="*/ 2147483647 w 2"/>
              <a:gd name="T9" fmla="*/ 0 h 1587"/>
              <a:gd name="T10" fmla="*/ 0 w 2"/>
              <a:gd name="T11" fmla="*/ 0 h 1587"/>
              <a:gd name="T12" fmla="*/ 0 w 2"/>
              <a:gd name="T13" fmla="*/ 0 h 1587"/>
              <a:gd name="T14" fmla="*/ 0 w 2"/>
              <a:gd name="T15" fmla="*/ 0 h 1587"/>
              <a:gd name="T16" fmla="*/ 0 w 2"/>
              <a:gd name="T17" fmla="*/ 0 h 1587"/>
              <a:gd name="T18" fmla="*/ 2147483647 w 2"/>
              <a:gd name="T19" fmla="*/ 0 h 1587"/>
              <a:gd name="T20" fmla="*/ 2147483647 w 2"/>
              <a:gd name="T21" fmla="*/ 0 h 1587"/>
              <a:gd name="T22" fmla="*/ 2147483647 w 2"/>
              <a:gd name="T23" fmla="*/ 0 h 1587"/>
              <a:gd name="T24" fmla="*/ 2147483647 w 2"/>
              <a:gd name="T25" fmla="*/ 0 h 1587"/>
              <a:gd name="T26" fmla="*/ 2147483647 w 2"/>
              <a:gd name="T27" fmla="*/ 0 h 1587"/>
              <a:gd name="T28" fmla="*/ 2147483647 w 2"/>
              <a:gd name="T29" fmla="*/ 0 h 1587"/>
              <a:gd name="T30" fmla="*/ 2147483647 w 2"/>
              <a:gd name="T31" fmla="*/ 0 h 1587"/>
              <a:gd name="T32" fmla="*/ 2147483647 w 2"/>
              <a:gd name="T33" fmla="*/ 0 h 1587"/>
              <a:gd name="T34" fmla="*/ 2147483647 w 2"/>
              <a:gd name="T35" fmla="*/ 0 h 1587"/>
              <a:gd name="T36" fmla="*/ 2147483647 w 2"/>
              <a:gd name="T37" fmla="*/ 0 h 1587"/>
              <a:gd name="T38" fmla="*/ 2147483647 w 2"/>
              <a:gd name="T39" fmla="*/ 0 h 1587"/>
              <a:gd name="T40" fmla="*/ 2147483647 w 2"/>
              <a:gd name="T41" fmla="*/ 0 h 1587"/>
              <a:gd name="T42" fmla="*/ 2147483647 w 2"/>
              <a:gd name="T43" fmla="*/ 0 h 1587"/>
              <a:gd name="T44" fmla="*/ 2147483647 w 2"/>
              <a:gd name="T45" fmla="*/ 0 h 1587"/>
              <a:gd name="T46" fmla="*/ 2147483647 w 2"/>
              <a:gd name="T47" fmla="*/ 0 h 1587"/>
              <a:gd name="T48" fmla="*/ 2147483647 w 2"/>
              <a:gd name="T49" fmla="*/ 0 h 1587"/>
              <a:gd name="T50" fmla="*/ 2147483647 w 2"/>
              <a:gd name="T51" fmla="*/ 0 h 1587"/>
              <a:gd name="T52" fmla="*/ 2147483647 w 2"/>
              <a:gd name="T53" fmla="*/ 0 h 1587"/>
              <a:gd name="T54" fmla="*/ 2147483647 w 2"/>
              <a:gd name="T55" fmla="*/ 0 h 1587"/>
              <a:gd name="T56" fmla="*/ 2147483647 w 2"/>
              <a:gd name="T57" fmla="*/ 0 h 1587"/>
              <a:gd name="T58" fmla="*/ 0 w 2"/>
              <a:gd name="T59" fmla="*/ 0 h 1587"/>
              <a:gd name="T60" fmla="*/ 0 w 2"/>
              <a:gd name="T61" fmla="*/ 0 h 1587"/>
              <a:gd name="T62" fmla="*/ 0 w 2"/>
              <a:gd name="T63" fmla="*/ 0 h 1587"/>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 h="1587">
                <a:moveTo>
                  <a:pt x="0" y="0"/>
                </a:moveTo>
                <a:lnTo>
                  <a:pt x="2" y="0"/>
                </a:lnTo>
                <a:lnTo>
                  <a:pt x="0" y="0"/>
                </a:lnTo>
                <a:lnTo>
                  <a:pt x="2" y="0"/>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2" name="Rectangle 1256">
            <a:extLst>
              <a:ext uri="{FF2B5EF4-FFF2-40B4-BE49-F238E27FC236}">
                <a16:creationId xmlns:a16="http://schemas.microsoft.com/office/drawing/2014/main" id="{5E93B9EA-2E09-4146-B3D3-3572F1C7F580}"/>
              </a:ext>
            </a:extLst>
          </p:cNvPr>
          <p:cNvSpPr>
            <a:spLocks noChangeArrowheads="1"/>
          </p:cNvSpPr>
          <p:nvPr/>
        </p:nvSpPr>
        <p:spPr bwMode="auto">
          <a:xfrm>
            <a:off x="722313" y="550863"/>
            <a:ext cx="1587" cy="1587"/>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3" name="Freeform 1258">
            <a:extLst>
              <a:ext uri="{FF2B5EF4-FFF2-40B4-BE49-F238E27FC236}">
                <a16:creationId xmlns:a16="http://schemas.microsoft.com/office/drawing/2014/main" id="{3311FD5A-3E0A-4C16-BB26-70841581FAF3}"/>
              </a:ext>
            </a:extLst>
          </p:cNvPr>
          <p:cNvSpPr>
            <a:spLocks/>
          </p:cNvSpPr>
          <p:nvPr/>
        </p:nvSpPr>
        <p:spPr bwMode="auto">
          <a:xfrm>
            <a:off x="722313" y="550863"/>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4" name="Freeform 1266">
            <a:extLst>
              <a:ext uri="{FF2B5EF4-FFF2-40B4-BE49-F238E27FC236}">
                <a16:creationId xmlns:a16="http://schemas.microsoft.com/office/drawing/2014/main" id="{90998A3A-169E-4CDF-B66B-1AF7DD7872AF}"/>
              </a:ext>
            </a:extLst>
          </p:cNvPr>
          <p:cNvSpPr>
            <a:spLocks/>
          </p:cNvSpPr>
          <p:nvPr/>
        </p:nvSpPr>
        <p:spPr bwMode="auto">
          <a:xfrm>
            <a:off x="728663" y="534988"/>
            <a:ext cx="1587" cy="1587"/>
          </a:xfrm>
          <a:custGeom>
            <a:avLst/>
            <a:gdLst>
              <a:gd name="T0" fmla="*/ 0 w 1587"/>
              <a:gd name="T1" fmla="*/ 0 h 1587"/>
              <a:gd name="T2" fmla="*/ 0 w 1587"/>
              <a:gd name="T3" fmla="*/ 0 h 1587"/>
              <a:gd name="T4" fmla="*/ 0 w 1587"/>
              <a:gd name="T5" fmla="*/ 0 h 1587"/>
              <a:gd name="T6" fmla="*/ 0 w 1587"/>
              <a:gd name="T7" fmla="*/ 0 h 1587"/>
              <a:gd name="T8" fmla="*/ 0 w 1587"/>
              <a:gd name="T9" fmla="*/ 0 h 1587"/>
              <a:gd name="T10" fmla="*/ 0 w 1587"/>
              <a:gd name="T11" fmla="*/ 0 h 1587"/>
              <a:gd name="T12" fmla="*/ 0 w 1587"/>
              <a:gd name="T13" fmla="*/ 0 h 1587"/>
              <a:gd name="T14" fmla="*/ 0 w 1587"/>
              <a:gd name="T15" fmla="*/ 0 h 1587"/>
              <a:gd name="T16" fmla="*/ 0 w 1587"/>
              <a:gd name="T17" fmla="*/ 0 h 1587"/>
              <a:gd name="T18" fmla="*/ 0 w 1587"/>
              <a:gd name="T19" fmla="*/ 0 h 1587"/>
              <a:gd name="T20" fmla="*/ 0 w 1587"/>
              <a:gd name="T21" fmla="*/ 0 h 1587"/>
              <a:gd name="T22" fmla="*/ 0 w 1587"/>
              <a:gd name="T23" fmla="*/ 0 h 1587"/>
              <a:gd name="T24" fmla="*/ 0 w 1587"/>
              <a:gd name="T25" fmla="*/ 0 h 1587"/>
              <a:gd name="T26" fmla="*/ 0 w 1587"/>
              <a:gd name="T27" fmla="*/ 0 h 1587"/>
              <a:gd name="T28" fmla="*/ 0 w 1587"/>
              <a:gd name="T29" fmla="*/ 0 h 1587"/>
              <a:gd name="T30" fmla="*/ 0 w 1587"/>
              <a:gd name="T31" fmla="*/ 0 h 1587"/>
              <a:gd name="T32" fmla="*/ 0 w 1587"/>
              <a:gd name="T33" fmla="*/ 0 h 1587"/>
              <a:gd name="T34" fmla="*/ 0 w 1587"/>
              <a:gd name="T35" fmla="*/ 0 h 1587"/>
              <a:gd name="T36" fmla="*/ 0 w 1587"/>
              <a:gd name="T37" fmla="*/ 0 h 1587"/>
              <a:gd name="T38" fmla="*/ 0 w 1587"/>
              <a:gd name="T39" fmla="*/ 0 h 1587"/>
              <a:gd name="T40" fmla="*/ 0 w 1587"/>
              <a:gd name="T41" fmla="*/ 0 h 1587"/>
              <a:gd name="T42" fmla="*/ 0 w 1587"/>
              <a:gd name="T43" fmla="*/ 0 h 1587"/>
              <a:gd name="T44" fmla="*/ 0 w 1587"/>
              <a:gd name="T45" fmla="*/ 0 h 1587"/>
              <a:gd name="T46" fmla="*/ 0 w 1587"/>
              <a:gd name="T47" fmla="*/ 0 h 1587"/>
              <a:gd name="T48" fmla="*/ 0 w 1587"/>
              <a:gd name="T49" fmla="*/ 0 h 1587"/>
              <a:gd name="T50" fmla="*/ 0 w 1587"/>
              <a:gd name="T51" fmla="*/ 0 h 1587"/>
              <a:gd name="T52" fmla="*/ 0 w 1587"/>
              <a:gd name="T53" fmla="*/ 0 h 1587"/>
              <a:gd name="T54" fmla="*/ 0 w 1587"/>
              <a:gd name="T55" fmla="*/ 0 h 1587"/>
              <a:gd name="T56" fmla="*/ 0 w 1587"/>
              <a:gd name="T57" fmla="*/ 0 h 1587"/>
              <a:gd name="T58" fmla="*/ 0 w 1587"/>
              <a:gd name="T59" fmla="*/ 0 h 1587"/>
              <a:gd name="T60" fmla="*/ 0 w 1587"/>
              <a:gd name="T61" fmla="*/ 0 h 1587"/>
              <a:gd name="T62" fmla="*/ 0 w 1587"/>
              <a:gd name="T63" fmla="*/ 0 h 1587"/>
              <a:gd name="T64" fmla="*/ 0 w 1587"/>
              <a:gd name="T65" fmla="*/ 0 h 1587"/>
              <a:gd name="T66" fmla="*/ 0 w 1587"/>
              <a:gd name="T67" fmla="*/ 0 h 1587"/>
              <a:gd name="T68" fmla="*/ 0 w 1587"/>
              <a:gd name="T69" fmla="*/ 0 h 1587"/>
              <a:gd name="T70" fmla="*/ 0 w 1587"/>
              <a:gd name="T71" fmla="*/ 0 h 1587"/>
              <a:gd name="T72" fmla="*/ 0 w 1587"/>
              <a:gd name="T73" fmla="*/ 0 h 1587"/>
              <a:gd name="T74" fmla="*/ 0 w 1587"/>
              <a:gd name="T75" fmla="*/ 0 h 1587"/>
              <a:gd name="T76" fmla="*/ 0 w 1587"/>
              <a:gd name="T77" fmla="*/ 0 h 1587"/>
              <a:gd name="T78" fmla="*/ 0 w 1587"/>
              <a:gd name="T79" fmla="*/ 0 h 1587"/>
              <a:gd name="T80" fmla="*/ 0 w 1587"/>
              <a:gd name="T81" fmla="*/ 0 h 1587"/>
              <a:gd name="T82" fmla="*/ 0 w 1587"/>
              <a:gd name="T83" fmla="*/ 0 h 1587"/>
              <a:gd name="T84" fmla="*/ 0 w 1587"/>
              <a:gd name="T85" fmla="*/ 0 h 1587"/>
              <a:gd name="T86" fmla="*/ 0 w 1587"/>
              <a:gd name="T87" fmla="*/ 0 h 158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587" h="1587">
                <a:moveTo>
                  <a:pt x="0" y="0"/>
                </a:move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5" name="Freeform 1269">
            <a:extLst>
              <a:ext uri="{FF2B5EF4-FFF2-40B4-BE49-F238E27FC236}">
                <a16:creationId xmlns:a16="http://schemas.microsoft.com/office/drawing/2014/main" id="{E6E776AC-23E9-4C43-8873-2904B5086AB9}"/>
              </a:ext>
            </a:extLst>
          </p:cNvPr>
          <p:cNvSpPr>
            <a:spLocks/>
          </p:cNvSpPr>
          <p:nvPr/>
        </p:nvSpPr>
        <p:spPr bwMode="auto">
          <a:xfrm>
            <a:off x="728663" y="530225"/>
            <a:ext cx="3175" cy="4763"/>
          </a:xfrm>
          <a:custGeom>
            <a:avLst/>
            <a:gdLst>
              <a:gd name="T0" fmla="*/ 0 w 2"/>
              <a:gd name="T1" fmla="*/ 2147483647 h 3"/>
              <a:gd name="T2" fmla="*/ 2147483647 w 2"/>
              <a:gd name="T3" fmla="*/ 0 h 3"/>
              <a:gd name="T4" fmla="*/ 2147483647 w 2"/>
              <a:gd name="T5" fmla="*/ 0 h 3"/>
              <a:gd name="T6" fmla="*/ 2147483647 w 2"/>
              <a:gd name="T7" fmla="*/ 0 h 3"/>
              <a:gd name="T8" fmla="*/ 2147483647 w 2"/>
              <a:gd name="T9" fmla="*/ 0 h 3"/>
              <a:gd name="T10" fmla="*/ 0 w 2"/>
              <a:gd name="T11" fmla="*/ 0 h 3"/>
              <a:gd name="T12" fmla="*/ 0 w 2"/>
              <a:gd name="T13" fmla="*/ 0 h 3"/>
              <a:gd name="T14" fmla="*/ 0 w 2"/>
              <a:gd name="T15" fmla="*/ 2147483647 h 3"/>
              <a:gd name="T16" fmla="*/ 0 w 2"/>
              <a:gd name="T17" fmla="*/ 2147483647 h 3"/>
              <a:gd name="T18" fmla="*/ 2147483647 w 2"/>
              <a:gd name="T19" fmla="*/ 0 h 3"/>
              <a:gd name="T20" fmla="*/ 2147483647 w 2"/>
              <a:gd name="T21" fmla="*/ 0 h 3"/>
              <a:gd name="T22" fmla="*/ 0 w 2"/>
              <a:gd name="T23" fmla="*/ 0 h 3"/>
              <a:gd name="T24" fmla="*/ 0 w 2"/>
              <a:gd name="T25" fmla="*/ 0 h 3"/>
              <a:gd name="T26" fmla="*/ 0 w 2"/>
              <a:gd name="T27" fmla="*/ 0 h 3"/>
              <a:gd name="T28" fmla="*/ 0 w 2"/>
              <a:gd name="T29" fmla="*/ 0 h 3"/>
              <a:gd name="T30" fmla="*/ 0 w 2"/>
              <a:gd name="T31" fmla="*/ 0 h 3"/>
              <a:gd name="T32" fmla="*/ 0 w 2"/>
              <a:gd name="T33" fmla="*/ 0 h 3"/>
              <a:gd name="T34" fmla="*/ 0 w 2"/>
              <a:gd name="T35" fmla="*/ 0 h 3"/>
              <a:gd name="T36" fmla="*/ 0 w 2"/>
              <a:gd name="T37" fmla="*/ 0 h 3"/>
              <a:gd name="T38" fmla="*/ 0 w 2"/>
              <a:gd name="T39" fmla="*/ 2147483647 h 3"/>
              <a:gd name="T40" fmla="*/ 0 w 2"/>
              <a:gd name="T41" fmla="*/ 2147483647 h 3"/>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 h="3">
                <a:moveTo>
                  <a:pt x="0" y="3"/>
                </a:moveTo>
                <a:lnTo>
                  <a:pt x="2" y="0"/>
                </a:lnTo>
                <a:lnTo>
                  <a:pt x="0" y="0"/>
                </a:lnTo>
                <a:lnTo>
                  <a:pt x="0" y="3"/>
                </a:lnTo>
                <a:lnTo>
                  <a:pt x="2" y="0"/>
                </a:lnTo>
                <a:lnTo>
                  <a:pt x="0" y="0"/>
                </a:lnTo>
                <a:lnTo>
                  <a:pt x="0" y="3"/>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6" name="Line 1270">
            <a:extLst>
              <a:ext uri="{FF2B5EF4-FFF2-40B4-BE49-F238E27FC236}">
                <a16:creationId xmlns:a16="http://schemas.microsoft.com/office/drawing/2014/main" id="{F4248A43-D748-4ECD-AC9C-2AFE052E43A6}"/>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7" name="Line 1271">
            <a:extLst>
              <a:ext uri="{FF2B5EF4-FFF2-40B4-BE49-F238E27FC236}">
                <a16:creationId xmlns:a16="http://schemas.microsoft.com/office/drawing/2014/main" id="{365859AD-77EE-4BDE-9FAD-35F107ECE771}"/>
              </a:ext>
            </a:extLst>
          </p:cNvPr>
          <p:cNvSpPr>
            <a:spLocks noChangeShapeType="1"/>
          </p:cNvSpPr>
          <p:nvPr/>
        </p:nvSpPr>
        <p:spPr bwMode="auto">
          <a:xfrm>
            <a:off x="728663" y="530225"/>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48" name="Rectangle 1272">
            <a:extLst>
              <a:ext uri="{FF2B5EF4-FFF2-40B4-BE49-F238E27FC236}">
                <a16:creationId xmlns:a16="http://schemas.microsoft.com/office/drawing/2014/main" id="{19613488-BE2E-413B-A839-7D1E258C8BA7}"/>
              </a:ext>
            </a:extLst>
          </p:cNvPr>
          <p:cNvSpPr>
            <a:spLocks noChangeArrowheads="1"/>
          </p:cNvSpPr>
          <p:nvPr/>
        </p:nvSpPr>
        <p:spPr bwMode="auto">
          <a:xfrm>
            <a:off x="728663" y="530225"/>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49" name="Rectangle 1273">
            <a:extLst>
              <a:ext uri="{FF2B5EF4-FFF2-40B4-BE49-F238E27FC236}">
                <a16:creationId xmlns:a16="http://schemas.microsoft.com/office/drawing/2014/main" id="{FBE5F783-9CEC-41A9-A1BE-C736B9D8C8FE}"/>
              </a:ext>
            </a:extLst>
          </p:cNvPr>
          <p:cNvSpPr>
            <a:spLocks noChangeArrowheads="1"/>
          </p:cNvSpPr>
          <p:nvPr/>
        </p:nvSpPr>
        <p:spPr bwMode="auto">
          <a:xfrm>
            <a:off x="728663" y="530225"/>
            <a:ext cx="1587" cy="15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0" name="Line 1274">
            <a:extLst>
              <a:ext uri="{FF2B5EF4-FFF2-40B4-BE49-F238E27FC236}">
                <a16:creationId xmlns:a16="http://schemas.microsoft.com/office/drawing/2014/main" id="{593EB587-4B1B-4E36-AF5D-A8F2AD1B3AAF}"/>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1" name="Line 1275">
            <a:extLst>
              <a:ext uri="{FF2B5EF4-FFF2-40B4-BE49-F238E27FC236}">
                <a16:creationId xmlns:a16="http://schemas.microsoft.com/office/drawing/2014/main" id="{76FA947F-31A5-43FB-AC73-C4F69564858C}"/>
              </a:ext>
            </a:extLst>
          </p:cNvPr>
          <p:cNvSpPr>
            <a:spLocks noChangeShapeType="1"/>
          </p:cNvSpPr>
          <p:nvPr/>
        </p:nvSpPr>
        <p:spPr bwMode="auto">
          <a:xfrm>
            <a:off x="728663" y="527050"/>
            <a:ext cx="1587" cy="1588"/>
          </a:xfrm>
          <a:prstGeom prst="line">
            <a:avLst/>
          </a:prstGeom>
          <a:noFill/>
          <a:ln>
            <a:noFill/>
          </a:ln>
          <a:extLst>
            <a:ext uri="{909E8E84-426E-40dd-AFC4-6F175D3DCCD1}">
              <a14:hiddenFill xmlns="" xmlns:a14="http://schemas.microsoft.com/office/drawing/2010/main">
                <a:no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2" name="Freeform 1277">
            <a:extLst>
              <a:ext uri="{FF2B5EF4-FFF2-40B4-BE49-F238E27FC236}">
                <a16:creationId xmlns:a16="http://schemas.microsoft.com/office/drawing/2014/main" id="{E8270102-CAD2-4EE5-A140-8A3E27D52D45}"/>
              </a:ext>
            </a:extLst>
          </p:cNvPr>
          <p:cNvSpPr>
            <a:spLocks/>
          </p:cNvSpPr>
          <p:nvPr/>
        </p:nvSpPr>
        <p:spPr bwMode="auto">
          <a:xfrm>
            <a:off x="728663" y="523875"/>
            <a:ext cx="1587" cy="3175"/>
          </a:xfrm>
          <a:custGeom>
            <a:avLst/>
            <a:gdLst>
              <a:gd name="T0" fmla="*/ 0 w 1587"/>
              <a:gd name="T1" fmla="*/ 2147483647 h 2"/>
              <a:gd name="T2" fmla="*/ 0 w 1587"/>
              <a:gd name="T3" fmla="*/ 2147483647 h 2"/>
              <a:gd name="T4" fmla="*/ 0 w 1587"/>
              <a:gd name="T5" fmla="*/ 0 h 2"/>
              <a:gd name="T6" fmla="*/ 0 w 1587"/>
              <a:gd name="T7" fmla="*/ 2147483647 h 2"/>
              <a:gd name="T8" fmla="*/ 0 w 1587"/>
              <a:gd name="T9" fmla="*/ 2147483647 h 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7" h="2">
                <a:moveTo>
                  <a:pt x="0" y="2"/>
                </a:moveTo>
                <a:lnTo>
                  <a:pt x="0" y="2"/>
                </a:lnTo>
                <a:lnTo>
                  <a:pt x="0" y="0"/>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3" name="Freeform 1287">
            <a:extLst>
              <a:ext uri="{FF2B5EF4-FFF2-40B4-BE49-F238E27FC236}">
                <a16:creationId xmlns:a16="http://schemas.microsoft.com/office/drawing/2014/main" id="{66269FDB-EFDB-40B8-A415-11EE5BF86995}"/>
              </a:ext>
            </a:extLst>
          </p:cNvPr>
          <p:cNvSpPr>
            <a:spLocks/>
          </p:cNvSpPr>
          <p:nvPr/>
        </p:nvSpPr>
        <p:spPr bwMode="auto">
          <a:xfrm>
            <a:off x="719138" y="514350"/>
            <a:ext cx="3175" cy="3175"/>
          </a:xfrm>
          <a:custGeom>
            <a:avLst/>
            <a:gdLst>
              <a:gd name="T0" fmla="*/ 0 w 2"/>
              <a:gd name="T1" fmla="*/ 0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2147483647 h 2"/>
              <a:gd name="T18" fmla="*/ 0 w 2"/>
              <a:gd name="T19" fmla="*/ 2147483647 h 2"/>
              <a:gd name="T20" fmla="*/ 0 w 2"/>
              <a:gd name="T21" fmla="*/ 2147483647 h 2"/>
              <a:gd name="T22" fmla="*/ 0 w 2"/>
              <a:gd name="T23" fmla="*/ 2147483647 h 2"/>
              <a:gd name="T24" fmla="*/ 2147483647 w 2"/>
              <a:gd name="T25" fmla="*/ 2147483647 h 2"/>
              <a:gd name="T26" fmla="*/ 2147483647 w 2"/>
              <a:gd name="T27" fmla="*/ 2147483647 h 2"/>
              <a:gd name="T28" fmla="*/ 0 w 2"/>
              <a:gd name="T29" fmla="*/ 0 h 2"/>
              <a:gd name="T30" fmla="*/ 0 w 2"/>
              <a:gd name="T31" fmla="*/ 0 h 2"/>
              <a:gd name="T32" fmla="*/ 0 w 2"/>
              <a:gd name="T33" fmla="*/ 0 h 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2">
                <a:moveTo>
                  <a:pt x="0" y="0"/>
                </a:moveTo>
                <a:lnTo>
                  <a:pt x="0" y="2"/>
                </a:lnTo>
                <a:lnTo>
                  <a:pt x="2" y="2"/>
                </a:lnTo>
                <a:lnTo>
                  <a:pt x="2" y="0"/>
                </a:lnTo>
                <a:lnTo>
                  <a:pt x="0" y="0"/>
                </a:lnTo>
                <a:lnTo>
                  <a:pt x="0" y="2"/>
                </a:lnTo>
                <a:lnTo>
                  <a:pt x="2" y="2"/>
                </a:lnTo>
                <a:lnTo>
                  <a:pt x="0" y="0"/>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4" name="Freeform 1290">
            <a:extLst>
              <a:ext uri="{FF2B5EF4-FFF2-40B4-BE49-F238E27FC236}">
                <a16:creationId xmlns:a16="http://schemas.microsoft.com/office/drawing/2014/main" id="{CAAE82D6-7A3E-42F6-BCD5-2622FEC7858C}"/>
              </a:ext>
            </a:extLst>
          </p:cNvPr>
          <p:cNvSpPr>
            <a:spLocks/>
          </p:cNvSpPr>
          <p:nvPr/>
        </p:nvSpPr>
        <p:spPr bwMode="auto">
          <a:xfrm>
            <a:off x="719138" y="517525"/>
            <a:ext cx="3175" cy="3175"/>
          </a:xfrm>
          <a:custGeom>
            <a:avLst/>
            <a:gdLst>
              <a:gd name="T0" fmla="*/ 0 w 2"/>
              <a:gd name="T1" fmla="*/ 2147483647 h 2"/>
              <a:gd name="T2" fmla="*/ 0 w 2"/>
              <a:gd name="T3" fmla="*/ 2147483647 h 2"/>
              <a:gd name="T4" fmla="*/ 2147483647 w 2"/>
              <a:gd name="T5" fmla="*/ 2147483647 h 2"/>
              <a:gd name="T6" fmla="*/ 2147483647 w 2"/>
              <a:gd name="T7" fmla="*/ 2147483647 h 2"/>
              <a:gd name="T8" fmla="*/ 2147483647 w 2"/>
              <a:gd name="T9" fmla="*/ 2147483647 h 2"/>
              <a:gd name="T10" fmla="*/ 2147483647 w 2"/>
              <a:gd name="T11" fmla="*/ 0 h 2"/>
              <a:gd name="T12" fmla="*/ 0 w 2"/>
              <a:gd name="T13" fmla="*/ 0 h 2"/>
              <a:gd name="T14" fmla="*/ 0 w 2"/>
              <a:gd name="T15" fmla="*/ 0 h 2"/>
              <a:gd name="T16" fmla="*/ 0 w 2"/>
              <a:gd name="T17" fmla="*/ 0 h 2"/>
              <a:gd name="T18" fmla="*/ 0 w 2"/>
              <a:gd name="T19" fmla="*/ 0 h 2"/>
              <a:gd name="T20" fmla="*/ 2147483647 w 2"/>
              <a:gd name="T21" fmla="*/ 0 h 2"/>
              <a:gd name="T22" fmla="*/ 0 w 2"/>
              <a:gd name="T23" fmla="*/ 0 h 2"/>
              <a:gd name="T24" fmla="*/ 0 w 2"/>
              <a:gd name="T25" fmla="*/ 0 h 2"/>
              <a:gd name="T26" fmla="*/ 0 w 2"/>
              <a:gd name="T27" fmla="*/ 0 h 2"/>
              <a:gd name="T28" fmla="*/ 0 w 2"/>
              <a:gd name="T29" fmla="*/ 0 h 2"/>
              <a:gd name="T30" fmla="*/ 0 w 2"/>
              <a:gd name="T31" fmla="*/ 2147483647 h 2"/>
              <a:gd name="T32" fmla="*/ 0 w 2"/>
              <a:gd name="T33" fmla="*/ 2147483647 h 2"/>
              <a:gd name="T34" fmla="*/ 0 w 2"/>
              <a:gd name="T35" fmla="*/ 2147483647 h 2"/>
              <a:gd name="T36" fmla="*/ 0 w 2"/>
              <a:gd name="T37" fmla="*/ 0 h 2"/>
              <a:gd name="T38" fmla="*/ 0 w 2"/>
              <a:gd name="T39" fmla="*/ 0 h 2"/>
              <a:gd name="T40" fmla="*/ 0 w 2"/>
              <a:gd name="T41" fmla="*/ 0 h 2"/>
              <a:gd name="T42" fmla="*/ 0 w 2"/>
              <a:gd name="T43" fmla="*/ 0 h 2"/>
              <a:gd name="T44" fmla="*/ 0 w 2"/>
              <a:gd name="T45" fmla="*/ 0 h 2"/>
              <a:gd name="T46" fmla="*/ 0 w 2"/>
              <a:gd name="T47" fmla="*/ 0 h 2"/>
              <a:gd name="T48" fmla="*/ 0 w 2"/>
              <a:gd name="T49" fmla="*/ 2147483647 h 2"/>
              <a:gd name="T50" fmla="*/ 2147483647 w 2"/>
              <a:gd name="T51" fmla="*/ 2147483647 h 2"/>
              <a:gd name="T52" fmla="*/ 2147483647 w 2"/>
              <a:gd name="T53" fmla="*/ 0 h 2"/>
              <a:gd name="T54" fmla="*/ 2147483647 w 2"/>
              <a:gd name="T55" fmla="*/ 0 h 2"/>
              <a:gd name="T56" fmla="*/ 0 w 2"/>
              <a:gd name="T57" fmla="*/ 0 h 2"/>
              <a:gd name="T58" fmla="*/ 0 w 2"/>
              <a:gd name="T59" fmla="*/ 0 h 2"/>
              <a:gd name="T60" fmla="*/ 0 w 2"/>
              <a:gd name="T61" fmla="*/ 2147483647 h 2"/>
              <a:gd name="T62" fmla="*/ 0 w 2"/>
              <a:gd name="T63" fmla="*/ 2147483647 h 2"/>
              <a:gd name="T64" fmla="*/ 2147483647 w 2"/>
              <a:gd name="T65" fmla="*/ 2147483647 h 2"/>
              <a:gd name="T66" fmla="*/ 2147483647 w 2"/>
              <a:gd name="T67" fmla="*/ 2147483647 h 2"/>
              <a:gd name="T68" fmla="*/ 0 w 2"/>
              <a:gd name="T69" fmla="*/ 2147483647 h 2"/>
              <a:gd name="T70" fmla="*/ 0 w 2"/>
              <a:gd name="T71" fmla="*/ 2147483647 h 2"/>
              <a:gd name="T72" fmla="*/ 0 w 2"/>
              <a:gd name="T73" fmla="*/ 2147483647 h 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 h="2">
                <a:moveTo>
                  <a:pt x="0" y="2"/>
                </a:moveTo>
                <a:lnTo>
                  <a:pt x="0" y="2"/>
                </a:lnTo>
                <a:lnTo>
                  <a:pt x="2" y="2"/>
                </a:lnTo>
                <a:lnTo>
                  <a:pt x="2" y="0"/>
                </a:lnTo>
                <a:lnTo>
                  <a:pt x="0" y="0"/>
                </a:lnTo>
                <a:lnTo>
                  <a:pt x="2" y="0"/>
                </a:lnTo>
                <a:lnTo>
                  <a:pt x="0" y="0"/>
                </a:lnTo>
                <a:lnTo>
                  <a:pt x="0" y="2"/>
                </a:lnTo>
                <a:lnTo>
                  <a:pt x="0" y="0"/>
                </a:lnTo>
                <a:lnTo>
                  <a:pt x="0" y="2"/>
                </a:lnTo>
                <a:lnTo>
                  <a:pt x="2" y="2"/>
                </a:lnTo>
                <a:lnTo>
                  <a:pt x="2" y="0"/>
                </a:lnTo>
                <a:lnTo>
                  <a:pt x="0" y="0"/>
                </a:lnTo>
                <a:lnTo>
                  <a:pt x="0" y="2"/>
                </a:lnTo>
                <a:lnTo>
                  <a:pt x="2" y="2"/>
                </a:lnTo>
                <a:lnTo>
                  <a:pt x="0" y="2"/>
                </a:lnTo>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Lst>
        </p:spPr>
        <p:txBody>
          <a:bodyPr/>
          <a:lstStyle/>
          <a:p>
            <a:endParaRPr lang="en-US"/>
          </a:p>
        </p:txBody>
      </p:sp>
      <p:sp>
        <p:nvSpPr>
          <p:cNvPr id="55" name="Rectangle 1335">
            <a:extLst>
              <a:ext uri="{FF2B5EF4-FFF2-40B4-BE49-F238E27FC236}">
                <a16:creationId xmlns:a16="http://schemas.microsoft.com/office/drawing/2014/main" id="{4FC0BEBB-264E-4A28-809D-9C45F8EA9226}"/>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6" name="Rectangle 1336">
            <a:extLst>
              <a:ext uri="{FF2B5EF4-FFF2-40B4-BE49-F238E27FC236}">
                <a16:creationId xmlns:a16="http://schemas.microsoft.com/office/drawing/2014/main" id="{E223A484-B701-4045-9B15-09015A8911E9}"/>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7" name="Rectangle 1337">
            <a:extLst>
              <a:ext uri="{FF2B5EF4-FFF2-40B4-BE49-F238E27FC236}">
                <a16:creationId xmlns:a16="http://schemas.microsoft.com/office/drawing/2014/main" id="{6DA5284D-9089-423E-BF71-8E753700479D}"/>
              </a:ext>
            </a:extLst>
          </p:cNvPr>
          <p:cNvSpPr>
            <a:spLocks noChangeArrowheads="1"/>
          </p:cNvSpPr>
          <p:nvPr/>
        </p:nvSpPr>
        <p:spPr bwMode="auto">
          <a:xfrm>
            <a:off x="474663" y="4953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8" name="Rectangle 1340">
            <a:extLst>
              <a:ext uri="{FF2B5EF4-FFF2-40B4-BE49-F238E27FC236}">
                <a16:creationId xmlns:a16="http://schemas.microsoft.com/office/drawing/2014/main" id="{3A0EB5E8-730A-49FA-9C3F-42ECF51CD30B}"/>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59" name="Rectangle 1341">
            <a:extLst>
              <a:ext uri="{FF2B5EF4-FFF2-40B4-BE49-F238E27FC236}">
                <a16:creationId xmlns:a16="http://schemas.microsoft.com/office/drawing/2014/main" id="{34B9E65A-59A8-4FB8-BD96-9D824AA5AF6D}"/>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0" name="Rectangle 1342">
            <a:extLst>
              <a:ext uri="{FF2B5EF4-FFF2-40B4-BE49-F238E27FC236}">
                <a16:creationId xmlns:a16="http://schemas.microsoft.com/office/drawing/2014/main" id="{42BF4AB1-20AA-44E7-B7A1-B2A32AB4507A}"/>
              </a:ext>
            </a:extLst>
          </p:cNvPr>
          <p:cNvSpPr>
            <a:spLocks noChangeArrowheads="1"/>
          </p:cNvSpPr>
          <p:nvPr/>
        </p:nvSpPr>
        <p:spPr bwMode="auto">
          <a:xfrm>
            <a:off x="468313" y="508000"/>
            <a:ext cx="1587" cy="1588"/>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1" name="Rectangle 1343">
            <a:extLst>
              <a:ext uri="{FF2B5EF4-FFF2-40B4-BE49-F238E27FC236}">
                <a16:creationId xmlns:a16="http://schemas.microsoft.com/office/drawing/2014/main" id="{860D3C8A-33E6-4DAD-9EBD-1CEC3A4FA8BA}"/>
              </a:ext>
            </a:extLst>
          </p:cNvPr>
          <p:cNvSpPr>
            <a:spLocks noChangeArrowheads="1"/>
          </p:cNvSpPr>
          <p:nvPr/>
        </p:nvSpPr>
        <p:spPr bwMode="auto">
          <a:xfrm>
            <a:off x="468313" y="508000"/>
            <a:ext cx="1587" cy="1588"/>
          </a:xfrm>
          <a:prstGeom prst="rect">
            <a:avLst/>
          </a:prstGeom>
          <a:solidFill>
            <a:srgbClr val="0000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62" name="Rectangle 1344">
            <a:extLst>
              <a:ext uri="{FF2B5EF4-FFF2-40B4-BE49-F238E27FC236}">
                <a16:creationId xmlns:a16="http://schemas.microsoft.com/office/drawing/2014/main" id="{3C83F08B-CADB-4209-A380-C273F38FE1FF}"/>
              </a:ext>
            </a:extLst>
          </p:cNvPr>
          <p:cNvSpPr>
            <a:spLocks noChangeArrowheads="1"/>
          </p:cNvSpPr>
          <p:nvPr/>
        </p:nvSpPr>
        <p:spPr bwMode="auto">
          <a:xfrm>
            <a:off x="465138" y="485775"/>
            <a:ext cx="1587" cy="3175"/>
          </a:xfrm>
          <a:prstGeom prst="rect">
            <a:avLst/>
          </a:prstGeom>
          <a:solidFill>
            <a:srgbClr val="FFFFFF"/>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a:lstStyle>
            <a:lvl1pPr eaLnBrk="0" hangingPunct="0">
              <a:defRPr sz="1600" b="1">
                <a:solidFill>
                  <a:schemeClr val="tx1"/>
                </a:solidFill>
                <a:latin typeface="Trebuchet MS" pitchFamily="34" charset="0"/>
                <a:ea typeface="MS PGothic" pitchFamily="34" charset="-128"/>
              </a:defRPr>
            </a:lvl1pPr>
            <a:lvl2pPr marL="742950" indent="-285750" eaLnBrk="0" hangingPunct="0">
              <a:defRPr sz="1600" b="1">
                <a:solidFill>
                  <a:schemeClr val="tx1"/>
                </a:solidFill>
                <a:latin typeface="Trebuchet MS" pitchFamily="34" charset="0"/>
                <a:ea typeface="MS PGothic" pitchFamily="34" charset="-128"/>
              </a:defRPr>
            </a:lvl2pPr>
            <a:lvl3pPr marL="1143000" indent="-228600" eaLnBrk="0" hangingPunct="0">
              <a:defRPr sz="1600" b="1">
                <a:solidFill>
                  <a:schemeClr val="tx1"/>
                </a:solidFill>
                <a:latin typeface="Trebuchet MS" pitchFamily="34" charset="0"/>
                <a:ea typeface="MS PGothic" pitchFamily="34" charset="-128"/>
              </a:defRPr>
            </a:lvl3pPr>
            <a:lvl4pPr marL="1600200" indent="-228600" eaLnBrk="0" hangingPunct="0">
              <a:defRPr sz="1600" b="1">
                <a:solidFill>
                  <a:schemeClr val="tx1"/>
                </a:solidFill>
                <a:latin typeface="Trebuchet MS" pitchFamily="34" charset="0"/>
                <a:ea typeface="MS PGothic" pitchFamily="34" charset="-128"/>
              </a:defRPr>
            </a:lvl4pPr>
            <a:lvl5pPr marL="2057400" indent="-228600" eaLnBrk="0" hangingPunct="0">
              <a:defRPr sz="1600" b="1">
                <a:solidFill>
                  <a:schemeClr val="tx1"/>
                </a:solidFill>
                <a:latin typeface="Trebuchet MS" pitchFamily="34" charset="0"/>
                <a:ea typeface="MS PGothic" pitchFamily="34" charset="-128"/>
              </a:defRPr>
            </a:lvl5pPr>
            <a:lvl6pPr marL="2514600" indent="-228600" eaLnBrk="0" fontAlgn="base" hangingPunct="0">
              <a:spcBef>
                <a:spcPct val="0"/>
              </a:spcBef>
              <a:spcAft>
                <a:spcPct val="0"/>
              </a:spcAft>
              <a:defRPr sz="1600" b="1">
                <a:solidFill>
                  <a:schemeClr val="tx1"/>
                </a:solidFill>
                <a:latin typeface="Trebuchet MS" pitchFamily="34" charset="0"/>
                <a:ea typeface="MS PGothic" pitchFamily="34" charset="-128"/>
              </a:defRPr>
            </a:lvl6pPr>
            <a:lvl7pPr marL="2971800" indent="-228600" eaLnBrk="0" fontAlgn="base" hangingPunct="0">
              <a:spcBef>
                <a:spcPct val="0"/>
              </a:spcBef>
              <a:spcAft>
                <a:spcPct val="0"/>
              </a:spcAft>
              <a:defRPr sz="1600" b="1">
                <a:solidFill>
                  <a:schemeClr val="tx1"/>
                </a:solidFill>
                <a:latin typeface="Trebuchet MS" pitchFamily="34" charset="0"/>
                <a:ea typeface="MS PGothic" pitchFamily="34" charset="-128"/>
              </a:defRPr>
            </a:lvl7pPr>
            <a:lvl8pPr marL="3429000" indent="-228600" eaLnBrk="0" fontAlgn="base" hangingPunct="0">
              <a:spcBef>
                <a:spcPct val="0"/>
              </a:spcBef>
              <a:spcAft>
                <a:spcPct val="0"/>
              </a:spcAft>
              <a:defRPr sz="1600" b="1">
                <a:solidFill>
                  <a:schemeClr val="tx1"/>
                </a:solidFill>
                <a:latin typeface="Trebuchet MS" pitchFamily="34" charset="0"/>
                <a:ea typeface="MS PGothic" pitchFamily="34" charset="-128"/>
              </a:defRPr>
            </a:lvl8pPr>
            <a:lvl9pPr marL="3886200" indent="-228600" eaLnBrk="0" fontAlgn="base" hangingPunct="0">
              <a:spcBef>
                <a:spcPct val="0"/>
              </a:spcBef>
              <a:spcAft>
                <a:spcPct val="0"/>
              </a:spcAft>
              <a:defRPr sz="1600" b="1">
                <a:solidFill>
                  <a:schemeClr val="tx1"/>
                </a:solidFill>
                <a:latin typeface="Trebuchet MS" pitchFamily="34" charset="0"/>
                <a:ea typeface="MS PGothic" pitchFamily="34" charset="-128"/>
              </a:defRPr>
            </a:lvl9pPr>
          </a:lstStyle>
          <a:p>
            <a:pPr eaLnBrk="1" hangingPunct="1">
              <a:spcBef>
                <a:spcPct val="50000"/>
              </a:spcBef>
              <a:buFontTx/>
              <a:buChar char="•"/>
              <a:defRPr/>
            </a:pPr>
            <a:endParaRPr lang="en-US" altLang="en-US" sz="1300" b="0">
              <a:cs typeface="+mn-cs"/>
            </a:endParaRPr>
          </a:p>
        </p:txBody>
      </p:sp>
      <p:sp>
        <p:nvSpPr>
          <p:cNvPr id="324" name="Title 323"/>
          <p:cNvSpPr>
            <a:spLocks noGrp="1"/>
          </p:cNvSpPr>
          <p:nvPr>
            <p:ph type="title"/>
          </p:nvPr>
        </p:nvSpPr>
        <p:spPr>
          <a:xfrm>
            <a:off x="343401" y="301625"/>
            <a:ext cx="8439652" cy="1031875"/>
          </a:xfrm>
        </p:spPr>
        <p:txBody>
          <a:bodyPr/>
          <a:lstStyle>
            <a:lvl1pPr>
              <a:defRPr b="0" i="0" cap="none" baseline="0">
                <a:solidFill>
                  <a:schemeClr val="tx1"/>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43401" y="1460500"/>
            <a:ext cx="8440305" cy="4600863"/>
          </a:xfrm>
        </p:spPr>
        <p:txBody>
          <a:bodyPr>
            <a:normAutofit/>
          </a:bodyPr>
          <a:lstStyle>
            <a:lvl1pPr>
              <a:lnSpc>
                <a:spcPct val="130000"/>
              </a:lnSpc>
              <a:spcBef>
                <a:spcPts val="1200"/>
              </a:spcBef>
              <a:defRPr>
                <a:solidFill>
                  <a:srgbClr val="7F7F7F"/>
                </a:solidFill>
              </a:defRPr>
            </a:lvl1pPr>
            <a:lvl2pPr>
              <a:lnSpc>
                <a:spcPct val="130000"/>
              </a:lnSpc>
              <a:spcBef>
                <a:spcPts val="1200"/>
              </a:spcBef>
              <a:buClr>
                <a:schemeClr val="tx2">
                  <a:lumMod val="50000"/>
                  <a:lumOff val="50000"/>
                </a:schemeClr>
              </a:buClr>
              <a:defRPr>
                <a:solidFill>
                  <a:srgbClr val="7F7F7F"/>
                </a:solidFill>
              </a:defRPr>
            </a:lvl2pPr>
            <a:lvl3pPr marL="557784">
              <a:lnSpc>
                <a:spcPct val="130000"/>
              </a:lnSpc>
              <a:spcBef>
                <a:spcPts val="0"/>
              </a:spcBef>
              <a:buClr>
                <a:schemeClr val="tx2">
                  <a:lumMod val="50000"/>
                  <a:lumOff val="50000"/>
                </a:schemeClr>
              </a:buClr>
              <a:defRPr>
                <a:solidFill>
                  <a:srgbClr val="7F7F7F"/>
                </a:solidFill>
              </a:defRPr>
            </a:lvl3pPr>
            <a:lvl4pPr>
              <a:lnSpc>
                <a:spcPct val="130000"/>
              </a:lnSpc>
              <a:spcBef>
                <a:spcPts val="0"/>
              </a:spcBef>
              <a:buClr>
                <a:schemeClr val="tx2">
                  <a:lumMod val="50000"/>
                  <a:lumOff val="50000"/>
                </a:schemeClr>
              </a:buClr>
              <a:defRPr>
                <a:solidFill>
                  <a:srgbClr val="7F7F7F"/>
                </a:solidFill>
              </a:defRPr>
            </a:lvl4pPr>
            <a:lvl5pPr>
              <a:lnSpc>
                <a:spcPct val="130000"/>
              </a:lnSpc>
              <a:spcBef>
                <a:spcPts val="0"/>
              </a:spcBef>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3" name="Footer Placeholder 6">
            <a:extLst>
              <a:ext uri="{FF2B5EF4-FFF2-40B4-BE49-F238E27FC236}">
                <a16:creationId xmlns:a16="http://schemas.microsoft.com/office/drawing/2014/main" id="{34D6B2B7-88F2-47A7-9A9D-8D81FA2748DE}"/>
              </a:ext>
            </a:extLst>
          </p:cNvPr>
          <p:cNvSpPr>
            <a:spLocks noGrp="1"/>
          </p:cNvSpPr>
          <p:nvPr>
            <p:ph type="ftr" sz="quarter" idx="11"/>
          </p:nvPr>
        </p:nvSpPr>
        <p:spPr/>
        <p:txBody>
          <a:bodyPr/>
          <a:lstStyle>
            <a:lvl1pPr>
              <a:defRPr/>
            </a:lvl1pPr>
          </a:lstStyle>
          <a:p>
            <a:pPr>
              <a:defRPr/>
            </a:pPr>
            <a:r>
              <a:rPr lang="en-US"/>
              <a:t>Presentation Title</a:t>
            </a:r>
            <a:endParaRPr lang="en-US" dirty="0"/>
          </a:p>
        </p:txBody>
      </p:sp>
      <p:sp>
        <p:nvSpPr>
          <p:cNvPr id="64" name="Slide Number Placeholder 7">
            <a:extLst>
              <a:ext uri="{FF2B5EF4-FFF2-40B4-BE49-F238E27FC236}">
                <a16:creationId xmlns:a16="http://schemas.microsoft.com/office/drawing/2014/main" id="{54DBDD9D-3CDF-4089-91B1-BA9035889277}"/>
              </a:ext>
            </a:extLst>
          </p:cNvPr>
          <p:cNvSpPr>
            <a:spLocks noGrp="1"/>
          </p:cNvSpPr>
          <p:nvPr>
            <p:ph type="sldNum" sz="quarter" idx="12"/>
          </p:nvPr>
        </p:nvSpPr>
        <p:spPr/>
        <p:txBody>
          <a:bodyPr/>
          <a:lstStyle>
            <a:lvl1pPr>
              <a:defRPr/>
            </a:lvl1pPr>
          </a:lstStyle>
          <a:p>
            <a:fld id="{A4C3AE78-0263-45D3-94CA-A05690BF8792}" type="slidenum">
              <a:rPr lang="en-US" altLang="en-US"/>
              <a:pPr/>
              <a:t>‹#›</a:t>
            </a:fld>
            <a:endParaRPr lang="en-US" altLang="en-US"/>
          </a:p>
        </p:txBody>
      </p:sp>
    </p:spTree>
    <p:extLst>
      <p:ext uri="{BB962C8B-B14F-4D97-AF65-F5344CB8AC3E}">
        <p14:creationId xmlns:p14="http://schemas.microsoft.com/office/powerpoint/2010/main" val="14385548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Full Page with Sub-Title">
    <p:spTree>
      <p:nvGrpSpPr>
        <p:cNvPr id="1" name=""/>
        <p:cNvGrpSpPr/>
        <p:nvPr/>
      </p:nvGrpSpPr>
      <p:grpSpPr>
        <a:xfrm>
          <a:off x="0" y="0"/>
          <a:ext cx="0" cy="0"/>
          <a:chOff x="0" y="0"/>
          <a:chExt cx="0" cy="0"/>
        </a:xfrm>
      </p:grpSpPr>
      <p:sp>
        <p:nvSpPr>
          <p:cNvPr id="5" name="Freeform 1682">
            <a:extLst>
              <a:ext uri="{FF2B5EF4-FFF2-40B4-BE49-F238E27FC236}">
                <a16:creationId xmlns:a16="http://schemas.microsoft.com/office/drawing/2014/main" id="{B68C9770-C035-417B-B45B-7DFACD686FC9}"/>
              </a:ext>
            </a:extLst>
          </p:cNvPr>
          <p:cNvSpPr>
            <a:spLocks/>
          </p:cNvSpPr>
          <p:nvPr/>
        </p:nvSpPr>
        <p:spPr bwMode="auto">
          <a:xfrm flipH="1">
            <a:off x="6380163" y="615950"/>
            <a:ext cx="1014412" cy="1895475"/>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7" name="Freeform 1683">
            <a:extLst>
              <a:ext uri="{FF2B5EF4-FFF2-40B4-BE49-F238E27FC236}">
                <a16:creationId xmlns:a16="http://schemas.microsoft.com/office/drawing/2014/main" id="{C7820CC6-25EA-4A64-AE2E-33AF45CC2B2D}"/>
              </a:ext>
            </a:extLst>
          </p:cNvPr>
          <p:cNvSpPr>
            <a:spLocks/>
          </p:cNvSpPr>
          <p:nvPr/>
        </p:nvSpPr>
        <p:spPr bwMode="auto">
          <a:xfrm flipH="1">
            <a:off x="7410450" y="3175"/>
            <a:ext cx="712788" cy="5842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anchor="ctr"/>
          <a:lstStyle/>
          <a:p>
            <a:endParaRPr lang="en-US"/>
          </a:p>
        </p:txBody>
      </p:sp>
      <p:sp>
        <p:nvSpPr>
          <p:cNvPr id="324" name="Title 323"/>
          <p:cNvSpPr>
            <a:spLocks noGrp="1"/>
          </p:cNvSpPr>
          <p:nvPr>
            <p:ph type="title"/>
          </p:nvPr>
        </p:nvSpPr>
        <p:spPr>
          <a:xfrm>
            <a:off x="356934" y="301625"/>
            <a:ext cx="8439487" cy="667338"/>
          </a:xfrm>
        </p:spPr>
        <p:txBody>
          <a:bodyPr/>
          <a:lstStyle>
            <a:lvl1pPr>
              <a:defRPr b="0" i="0" cap="none" baseline="0">
                <a:solidFill>
                  <a:srgbClr val="021F43"/>
                </a:solidFill>
                <a:latin typeface="+mn-lt"/>
                <a:cs typeface="Andes ExtraLight"/>
              </a:defRPr>
            </a:lvl1pPr>
          </a:lstStyle>
          <a:p>
            <a:r>
              <a:rPr lang="en-US"/>
              <a:t>Click to edit Master title style</a:t>
            </a:r>
            <a:endParaRPr lang="en-US" dirty="0"/>
          </a:p>
        </p:txBody>
      </p:sp>
      <p:sp>
        <p:nvSpPr>
          <p:cNvPr id="331" name="Content Placeholder 330"/>
          <p:cNvSpPr>
            <a:spLocks noGrp="1"/>
          </p:cNvSpPr>
          <p:nvPr>
            <p:ph sz="quarter" idx="10"/>
          </p:nvPr>
        </p:nvSpPr>
        <p:spPr>
          <a:xfrm>
            <a:off x="356934" y="1599260"/>
            <a:ext cx="8440305" cy="4462104"/>
          </a:xfrm>
        </p:spPr>
        <p:txBody>
          <a:bodyPr/>
          <a:lstStyle>
            <a:lvl1pPr>
              <a:defRPr>
                <a:solidFill>
                  <a:srgbClr val="7F7F7F"/>
                </a:solidFill>
              </a:defRPr>
            </a:lvl1pPr>
            <a:lvl2pPr>
              <a:buClr>
                <a:schemeClr val="tx2">
                  <a:lumMod val="50000"/>
                  <a:lumOff val="50000"/>
                </a:schemeClr>
              </a:buClr>
              <a:defRPr>
                <a:solidFill>
                  <a:srgbClr val="7F7F7F"/>
                </a:solidFill>
              </a:defRPr>
            </a:lvl2pPr>
            <a:lvl3pPr marL="557784">
              <a:buClr>
                <a:schemeClr val="tx2">
                  <a:lumMod val="50000"/>
                  <a:lumOff val="50000"/>
                </a:schemeClr>
              </a:buClr>
              <a:defRPr>
                <a:solidFill>
                  <a:srgbClr val="7F7F7F"/>
                </a:solidFill>
              </a:defRPr>
            </a:lvl3pPr>
            <a:lvl4pPr>
              <a:buClr>
                <a:schemeClr val="tx2">
                  <a:lumMod val="50000"/>
                  <a:lumOff val="50000"/>
                </a:schemeClr>
              </a:buClr>
              <a:defRPr>
                <a:solidFill>
                  <a:srgbClr val="7F7F7F"/>
                </a:solidFill>
              </a:defRPr>
            </a:lvl4pPr>
            <a:lvl5pPr>
              <a:buClr>
                <a:schemeClr val="tx2">
                  <a:lumMod val="50000"/>
                  <a:lumOff val="50000"/>
                </a:schemeClr>
              </a:buClr>
              <a:defRPr>
                <a:solidFill>
                  <a:srgbClr val="7F7F7F"/>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Text Placeholder 5"/>
          <p:cNvSpPr>
            <a:spLocks noGrp="1"/>
          </p:cNvSpPr>
          <p:nvPr>
            <p:ph type="body" sz="quarter" idx="14"/>
          </p:nvPr>
        </p:nvSpPr>
        <p:spPr>
          <a:xfrm>
            <a:off x="356934" y="1025408"/>
            <a:ext cx="8435473" cy="517408"/>
          </a:xfrm>
        </p:spPr>
        <p:txBody>
          <a:bodyPr>
            <a:normAutofit/>
          </a:bodyPr>
          <a:lstStyle>
            <a:lvl1pPr algn="l">
              <a:lnSpc>
                <a:spcPct val="100000"/>
              </a:lnSpc>
              <a:spcBef>
                <a:spcPts val="0"/>
              </a:spcBef>
              <a:defRPr sz="1600" b="0" cap="none" baseline="0">
                <a:solidFill>
                  <a:schemeClr val="tx1"/>
                </a:solidFill>
              </a:defRPr>
            </a:lvl1pPr>
            <a:lvl2pPr>
              <a:defRPr sz="1600" cap="all">
                <a:solidFill>
                  <a:schemeClr val="tx2">
                    <a:lumMod val="50000"/>
                    <a:lumOff val="50000"/>
                  </a:schemeClr>
                </a:solidFill>
              </a:defRPr>
            </a:lvl2pPr>
            <a:lvl3pPr>
              <a:defRPr sz="1600" cap="all">
                <a:solidFill>
                  <a:schemeClr val="tx2">
                    <a:lumMod val="50000"/>
                    <a:lumOff val="50000"/>
                  </a:schemeClr>
                </a:solidFill>
              </a:defRPr>
            </a:lvl3pPr>
            <a:lvl4pPr>
              <a:defRPr sz="1600" cap="all">
                <a:solidFill>
                  <a:schemeClr val="tx2">
                    <a:lumMod val="50000"/>
                    <a:lumOff val="50000"/>
                  </a:schemeClr>
                </a:solidFill>
              </a:defRPr>
            </a:lvl4pPr>
            <a:lvl5pPr>
              <a:defRPr sz="1600" cap="all">
                <a:solidFill>
                  <a:schemeClr val="tx2">
                    <a:lumMod val="50000"/>
                    <a:lumOff val="50000"/>
                  </a:schemeClr>
                </a:solidFill>
              </a:defRPr>
            </a:lvl5pPr>
          </a:lstStyle>
          <a:p>
            <a:pPr lvl="0"/>
            <a:r>
              <a:rPr lang="en-US"/>
              <a:t>Click to edit Master text styles</a:t>
            </a:r>
          </a:p>
        </p:txBody>
      </p:sp>
      <p:sp>
        <p:nvSpPr>
          <p:cNvPr id="8" name="Footer Placeholder 8">
            <a:extLst>
              <a:ext uri="{FF2B5EF4-FFF2-40B4-BE49-F238E27FC236}">
                <a16:creationId xmlns:a16="http://schemas.microsoft.com/office/drawing/2014/main" id="{F88583F7-E113-4CBA-BA19-A5CBD39CB14D}"/>
              </a:ext>
            </a:extLst>
          </p:cNvPr>
          <p:cNvSpPr>
            <a:spLocks noGrp="1"/>
          </p:cNvSpPr>
          <p:nvPr>
            <p:ph type="ftr" sz="quarter" idx="15"/>
          </p:nvPr>
        </p:nvSpPr>
        <p:spPr/>
        <p:txBody>
          <a:bodyPr/>
          <a:lstStyle>
            <a:lvl1pPr>
              <a:defRPr/>
            </a:lvl1pPr>
          </a:lstStyle>
          <a:p>
            <a:pPr>
              <a:defRPr/>
            </a:pPr>
            <a:r>
              <a:rPr lang="en-US"/>
              <a:t>Presentation Title</a:t>
            </a:r>
            <a:endParaRPr lang="en-US" dirty="0"/>
          </a:p>
        </p:txBody>
      </p:sp>
      <p:sp>
        <p:nvSpPr>
          <p:cNvPr id="9" name="Slide Number Placeholder 9">
            <a:extLst>
              <a:ext uri="{FF2B5EF4-FFF2-40B4-BE49-F238E27FC236}">
                <a16:creationId xmlns:a16="http://schemas.microsoft.com/office/drawing/2014/main" id="{F9BF0B4F-8E39-41AF-A1CC-BBE59292E54B}"/>
              </a:ext>
            </a:extLst>
          </p:cNvPr>
          <p:cNvSpPr>
            <a:spLocks noGrp="1"/>
          </p:cNvSpPr>
          <p:nvPr>
            <p:ph type="sldNum" sz="quarter" idx="16"/>
          </p:nvPr>
        </p:nvSpPr>
        <p:spPr/>
        <p:txBody>
          <a:bodyPr/>
          <a:lstStyle>
            <a:lvl1pPr>
              <a:defRPr/>
            </a:lvl1pPr>
          </a:lstStyle>
          <a:p>
            <a:fld id="{D952A0C3-30AE-4F42-93D5-E04C7DE2D252}" type="slidenum">
              <a:rPr lang="en-US" altLang="en-US"/>
              <a:pPr/>
              <a:t>‹#›</a:t>
            </a:fld>
            <a:endParaRPr lang="en-US" altLang="en-US"/>
          </a:p>
        </p:txBody>
      </p:sp>
    </p:spTree>
    <p:extLst>
      <p:ext uri="{BB962C8B-B14F-4D97-AF65-F5344CB8AC3E}">
        <p14:creationId xmlns:p14="http://schemas.microsoft.com/office/powerpoint/2010/main" val="13457169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Left Title">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56934" y="997858"/>
            <a:ext cx="3010890" cy="4924960"/>
          </a:xfrm>
        </p:spPr>
        <p:txBody>
          <a:bodyPr anchor="ctr"/>
          <a:lstStyle>
            <a:lvl1pPr algn="l">
              <a:defRPr sz="2400" b="0" i="0" cap="all" baseline="0">
                <a:solidFill>
                  <a:srgbClr val="021F43"/>
                </a:solidFill>
                <a:latin typeface="+mn-lt"/>
                <a:cs typeface="Andes ExtraLight"/>
              </a:defRPr>
            </a:lvl1pPr>
            <a:lvl2pPr algn="l">
              <a:defRPr sz="2400" b="0" i="0" cap="all">
                <a:solidFill>
                  <a:schemeClr val="tx2">
                    <a:lumMod val="50000"/>
                    <a:lumOff val="50000"/>
                  </a:schemeClr>
                </a:solidFill>
                <a:latin typeface="+mn-lt"/>
                <a:cs typeface="Andes ExtraLight"/>
              </a:defRPr>
            </a:lvl2pPr>
            <a:lvl3pPr algn="l">
              <a:defRPr sz="2400" b="0" i="0" cap="all">
                <a:solidFill>
                  <a:schemeClr val="tx2">
                    <a:lumMod val="50000"/>
                    <a:lumOff val="50000"/>
                  </a:schemeClr>
                </a:solidFill>
                <a:latin typeface="+mn-lt"/>
                <a:cs typeface="Andes ExtraLight"/>
              </a:defRPr>
            </a:lvl3pPr>
            <a:lvl4pPr algn="l">
              <a:defRPr sz="2400" b="0" i="0" cap="all">
                <a:solidFill>
                  <a:schemeClr val="tx2">
                    <a:lumMod val="50000"/>
                    <a:lumOff val="50000"/>
                  </a:schemeClr>
                </a:solidFill>
                <a:latin typeface="+mn-lt"/>
                <a:cs typeface="Andes ExtraLight"/>
              </a:defRPr>
            </a:lvl4pPr>
            <a:lvl5pPr algn="l">
              <a:defRPr sz="2400" b="0" i="0" cap="all">
                <a:solidFill>
                  <a:schemeClr val="tx2">
                    <a:lumMod val="50000"/>
                    <a:lumOff val="50000"/>
                  </a:schemeClr>
                </a:solidFill>
                <a:latin typeface="+mn-lt"/>
                <a:cs typeface="Andes ExtraLight"/>
              </a:defRPr>
            </a:lvl5pPr>
            <a:lvl6pPr>
              <a:defRPr sz="1800"/>
            </a:lvl6pPr>
            <a:lvl7pPr>
              <a:defRPr sz="1800"/>
            </a:lvl7pPr>
            <a:lvl8pPr>
              <a:defRPr sz="1800"/>
            </a:lvl8pPr>
            <a:lvl9pPr>
              <a:defRPr sz="1800"/>
            </a:lvl9pPr>
          </a:lstStyle>
          <a:p>
            <a:pPr lvl="0"/>
            <a:r>
              <a:rPr lang="en-US"/>
              <a:t>Click to edit Master text styles</a:t>
            </a:r>
          </a:p>
        </p:txBody>
      </p:sp>
      <p:sp>
        <p:nvSpPr>
          <p:cNvPr id="4" name="Content Placeholder 3"/>
          <p:cNvSpPr>
            <a:spLocks noGrp="1"/>
          </p:cNvSpPr>
          <p:nvPr>
            <p:ph sz="half" idx="2"/>
          </p:nvPr>
        </p:nvSpPr>
        <p:spPr>
          <a:xfrm>
            <a:off x="3683000" y="983838"/>
            <a:ext cx="5207000" cy="4904344"/>
          </a:xfrm>
        </p:spPr>
        <p:txBody>
          <a:bodyPr anchor="ct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a:extLst>
              <a:ext uri="{FF2B5EF4-FFF2-40B4-BE49-F238E27FC236}">
                <a16:creationId xmlns:a16="http://schemas.microsoft.com/office/drawing/2014/main" id="{6A3AB905-89F8-426A-88E1-7BCEA8EF1C87}"/>
              </a:ext>
            </a:extLst>
          </p:cNvPr>
          <p:cNvSpPr>
            <a:spLocks noGrp="1" noChangeArrowheads="1"/>
          </p:cNvSpPr>
          <p:nvPr>
            <p:ph type="sldNum" sz="quarter" idx="10"/>
          </p:nvPr>
        </p:nvSpPr>
        <p:spPr>
          <a:ln/>
        </p:spPr>
        <p:txBody>
          <a:bodyPr/>
          <a:lstStyle>
            <a:lvl1pPr>
              <a:defRPr/>
            </a:lvl1pPr>
          </a:lstStyle>
          <a:p>
            <a:fld id="{5A72CC60-CB7D-488E-A7F3-3246B1449C9E}" type="slidenum">
              <a:rPr lang="en-US" altLang="en-US"/>
              <a:pPr/>
              <a:t>‹#›</a:t>
            </a:fld>
            <a:endParaRPr lang="en-US" altLang="en-US"/>
          </a:p>
        </p:txBody>
      </p:sp>
      <p:sp>
        <p:nvSpPr>
          <p:cNvPr id="6" name="Footer Placeholder 2">
            <a:extLst>
              <a:ext uri="{FF2B5EF4-FFF2-40B4-BE49-F238E27FC236}">
                <a16:creationId xmlns:a16="http://schemas.microsoft.com/office/drawing/2014/main" id="{E3C0F651-038C-41C4-9287-9D10981A3C79}"/>
              </a:ext>
            </a:extLst>
          </p:cNvPr>
          <p:cNvSpPr>
            <a:spLocks noGrp="1"/>
          </p:cNvSpPr>
          <p:nvPr>
            <p:ph type="ftr" sz="quarter" idx="11"/>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5923515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op Title">
    <p:spTree>
      <p:nvGrpSpPr>
        <p:cNvPr id="1" name=""/>
        <p:cNvGrpSpPr/>
        <p:nvPr/>
      </p:nvGrpSpPr>
      <p:grpSpPr>
        <a:xfrm>
          <a:off x="0" y="0"/>
          <a:ext cx="0" cy="0"/>
          <a:chOff x="0" y="0"/>
          <a:chExt cx="0" cy="0"/>
        </a:xfrm>
      </p:grpSpPr>
      <p:sp>
        <p:nvSpPr>
          <p:cNvPr id="2" name="Title 1"/>
          <p:cNvSpPr>
            <a:spLocks noGrp="1"/>
          </p:cNvSpPr>
          <p:nvPr>
            <p:ph type="title"/>
          </p:nvPr>
        </p:nvSpPr>
        <p:spPr>
          <a:xfrm>
            <a:off x="356933" y="288636"/>
            <a:ext cx="8533067" cy="461819"/>
          </a:xfrm>
        </p:spPr>
        <p:txBody>
          <a:bodyPr anchor="b"/>
          <a:lstStyle>
            <a:lvl1pPr>
              <a:defRPr sz="2200" b="0" i="0" baseline="0">
                <a:solidFill>
                  <a:srgbClr val="021F43"/>
                </a:solidFill>
                <a:latin typeface="+mn-lt"/>
                <a:cs typeface="Andes ExtraLight"/>
              </a:defRPr>
            </a:lvl1pPr>
          </a:lstStyle>
          <a:p>
            <a:r>
              <a:rPr lang="en-US"/>
              <a:t>Click to edit Master title style</a:t>
            </a:r>
            <a:endParaRPr lang="en-US" dirty="0"/>
          </a:p>
        </p:txBody>
      </p:sp>
      <p:sp>
        <p:nvSpPr>
          <p:cNvPr id="4" name="Content Placeholder 3"/>
          <p:cNvSpPr>
            <a:spLocks noGrp="1"/>
          </p:cNvSpPr>
          <p:nvPr>
            <p:ph sz="half" idx="2"/>
          </p:nvPr>
        </p:nvSpPr>
        <p:spPr>
          <a:xfrm>
            <a:off x="3683000" y="983838"/>
            <a:ext cx="5207000" cy="4904344"/>
          </a:xfrm>
        </p:spPr>
        <p:txBody>
          <a:bodyPr anchor="ctr"/>
          <a:lstStyle>
            <a:lvl1pPr>
              <a:defRPr sz="1600">
                <a:solidFill>
                  <a:schemeClr val="tx2">
                    <a:lumMod val="50000"/>
                    <a:lumOff val="50000"/>
                  </a:schemeClr>
                </a:solidFill>
              </a:defRPr>
            </a:lvl1pPr>
            <a:lvl2pPr>
              <a:buClr>
                <a:schemeClr val="tx2">
                  <a:lumMod val="50000"/>
                  <a:lumOff val="50000"/>
                </a:schemeClr>
              </a:buClr>
              <a:defRPr sz="1600">
                <a:solidFill>
                  <a:schemeClr val="tx2">
                    <a:lumMod val="50000"/>
                    <a:lumOff val="50000"/>
                  </a:schemeClr>
                </a:solidFill>
              </a:defRPr>
            </a:lvl2pPr>
            <a:lvl3pPr marL="557784">
              <a:buClr>
                <a:schemeClr val="tx2">
                  <a:lumMod val="50000"/>
                  <a:lumOff val="50000"/>
                </a:schemeClr>
              </a:buClr>
              <a:defRPr sz="1600">
                <a:solidFill>
                  <a:schemeClr val="tx2">
                    <a:lumMod val="50000"/>
                    <a:lumOff val="50000"/>
                  </a:schemeClr>
                </a:solidFill>
              </a:defRPr>
            </a:lvl3pPr>
            <a:lvl4pPr>
              <a:buClr>
                <a:schemeClr val="tx2">
                  <a:lumMod val="50000"/>
                  <a:lumOff val="50000"/>
                </a:schemeClr>
              </a:buClr>
              <a:defRPr sz="1600">
                <a:solidFill>
                  <a:schemeClr val="tx2">
                    <a:lumMod val="50000"/>
                    <a:lumOff val="50000"/>
                  </a:schemeClr>
                </a:solidFill>
              </a:defRPr>
            </a:lvl4pPr>
            <a:lvl5pPr>
              <a:buClr>
                <a:schemeClr val="tx2">
                  <a:lumMod val="50000"/>
                  <a:lumOff val="50000"/>
                </a:schemeClr>
              </a:buClr>
              <a:defRPr sz="1600">
                <a:solidFill>
                  <a:schemeClr val="tx2">
                    <a:lumMod val="50000"/>
                    <a:lumOff val="50000"/>
                  </a:schemeClr>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Rectangle 6">
            <a:extLst>
              <a:ext uri="{FF2B5EF4-FFF2-40B4-BE49-F238E27FC236}">
                <a16:creationId xmlns:a16="http://schemas.microsoft.com/office/drawing/2014/main" id="{1E86DADD-FC90-4331-8691-4B37FCCBECED}"/>
              </a:ext>
            </a:extLst>
          </p:cNvPr>
          <p:cNvSpPr>
            <a:spLocks noGrp="1" noChangeArrowheads="1"/>
          </p:cNvSpPr>
          <p:nvPr>
            <p:ph type="sldNum" sz="quarter" idx="10"/>
          </p:nvPr>
        </p:nvSpPr>
        <p:spPr>
          <a:ln/>
        </p:spPr>
        <p:txBody>
          <a:bodyPr/>
          <a:lstStyle>
            <a:lvl1pPr>
              <a:defRPr/>
            </a:lvl1pPr>
          </a:lstStyle>
          <a:p>
            <a:fld id="{63025541-83AF-489D-83E8-20B973E0C70F}" type="slidenum">
              <a:rPr lang="en-US" altLang="en-US"/>
              <a:pPr/>
              <a:t>‹#›</a:t>
            </a:fld>
            <a:endParaRPr lang="en-US" altLang="en-US"/>
          </a:p>
        </p:txBody>
      </p:sp>
      <p:sp>
        <p:nvSpPr>
          <p:cNvPr id="6" name="Footer Placeholder 2">
            <a:extLst>
              <a:ext uri="{FF2B5EF4-FFF2-40B4-BE49-F238E27FC236}">
                <a16:creationId xmlns:a16="http://schemas.microsoft.com/office/drawing/2014/main" id="{47C0773A-A076-4048-86FF-1675566E6FBE}"/>
              </a:ext>
            </a:extLst>
          </p:cNvPr>
          <p:cNvSpPr>
            <a:spLocks noGrp="1"/>
          </p:cNvSpPr>
          <p:nvPr>
            <p:ph type="ftr" sz="quarter" idx="11"/>
          </p:nvPr>
        </p:nvSpPr>
        <p:spPr/>
        <p:txBody>
          <a:bodyPr/>
          <a:lstStyle>
            <a:lvl1pPr>
              <a:defRPr/>
            </a:lvl1pPr>
          </a:lstStyle>
          <a:p>
            <a:pPr>
              <a:defRPr/>
            </a:pPr>
            <a:r>
              <a:rPr lang="en-US"/>
              <a:t>Presentation Title</a:t>
            </a:r>
            <a:endParaRPr lang="en-US" dirty="0"/>
          </a:p>
        </p:txBody>
      </p:sp>
    </p:spTree>
    <p:extLst>
      <p:ext uri="{BB962C8B-B14F-4D97-AF65-F5344CB8AC3E}">
        <p14:creationId xmlns:p14="http://schemas.microsoft.com/office/powerpoint/2010/main" val="31509784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10.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5" Type="http://schemas.openxmlformats.org/officeDocument/2006/relationships/theme" Target="../theme/theme10.xml"/><Relationship Id="rId4" Type="http://schemas.openxmlformats.org/officeDocument/2006/relationships/slideLayout" Target="../slideLayouts/slideLayout24.xml"/></Relationships>
</file>

<file path=ppt/slideMasters/_rels/slideMaster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11.xml"/><Relationship Id="rId1" Type="http://schemas.openxmlformats.org/officeDocument/2006/relationships/slideLayout" Target="../slideLayouts/slideLayout25.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4" Type="http://schemas.openxmlformats.org/officeDocument/2006/relationships/image" Target="../media/image4.png"/></Relationships>
</file>

<file path=ppt/slideMasters/_rels/slideMaster3.xml.rels><?xml version="1.0" encoding="UTF-8" standalone="yes"?>
<Relationships xmlns="http://schemas.openxmlformats.org/package/2006/relationships"><Relationship Id="rId3" Type="http://schemas.openxmlformats.org/officeDocument/2006/relationships/theme" Target="../theme/theme3.xml"/><Relationship Id="rId2" Type="http://schemas.openxmlformats.org/officeDocument/2006/relationships/slideLayout" Target="../slideLayouts/slideLayout7.xml"/><Relationship Id="rId1" Type="http://schemas.openxmlformats.org/officeDocument/2006/relationships/slideLayout" Target="../slideLayouts/slideLayout6.xml"/><Relationship Id="rId4" Type="http://schemas.openxmlformats.org/officeDocument/2006/relationships/image" Target="../media/image4.png"/></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2" Type="http://schemas.openxmlformats.org/officeDocument/2006/relationships/slideLayout" Target="../slideLayouts/slideLayout9.xml"/><Relationship Id="rId1" Type="http://schemas.openxmlformats.org/officeDocument/2006/relationships/slideLayout" Target="../slideLayouts/slideLayout8.xml"/><Relationship Id="rId4" Type="http://schemas.openxmlformats.org/officeDocument/2006/relationships/image" Target="../media/image4.png"/></Relationships>
</file>

<file path=ppt/slideMasters/_rels/slideMaster5.xml.rels><?xml version="1.0" encoding="UTF-8" standalone="yes"?>
<Relationships xmlns="http://schemas.openxmlformats.org/package/2006/relationships"><Relationship Id="rId3" Type="http://schemas.openxmlformats.org/officeDocument/2006/relationships/theme" Target="../theme/theme5.xml"/><Relationship Id="rId2" Type="http://schemas.openxmlformats.org/officeDocument/2006/relationships/slideLayout" Target="../slideLayouts/slideLayout11.xml"/><Relationship Id="rId1" Type="http://schemas.openxmlformats.org/officeDocument/2006/relationships/slideLayout" Target="../slideLayouts/slideLayout10.xml"/><Relationship Id="rId4" Type="http://schemas.openxmlformats.org/officeDocument/2006/relationships/image" Target="../media/image4.pn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13.xml"/><Relationship Id="rId1" Type="http://schemas.openxmlformats.org/officeDocument/2006/relationships/slideLayout" Target="../slideLayouts/slideLayout12.xml"/><Relationship Id="rId4" Type="http://schemas.openxmlformats.org/officeDocument/2006/relationships/image" Target="../media/image4.pn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7.xml"/><Relationship Id="rId1" Type="http://schemas.openxmlformats.org/officeDocument/2006/relationships/slideLayout" Target="../slideLayouts/slideLayout14.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16.xml"/><Relationship Id="rId1" Type="http://schemas.openxmlformats.org/officeDocument/2006/relationships/slideLayout" Target="../slideLayouts/slideLayout15.xml"/><Relationship Id="rId4" Type="http://schemas.openxmlformats.org/officeDocument/2006/relationships/image" Target="../media/image4.png"/></Relationships>
</file>

<file path=ppt/slideMasters/_rels/slideMaster9.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image" Target="../media/image4.png"/><Relationship Id="rId5" Type="http://schemas.openxmlformats.org/officeDocument/2006/relationships/theme" Target="../theme/theme9.xml"/><Relationship Id="rId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2">
            <a:extLst>
              <a:ext uri="{FF2B5EF4-FFF2-40B4-BE49-F238E27FC236}">
                <a16:creationId xmlns:a16="http://schemas.microsoft.com/office/drawing/2014/main" id="{75FF0831-36D1-4547-864E-DBE8463E0719}"/>
              </a:ext>
            </a:extLst>
          </p:cNvPr>
          <p:cNvSpPr>
            <a:spLocks noGrp="1" noChangeArrowheads="1"/>
          </p:cNvSpPr>
          <p:nvPr>
            <p:ph type="title"/>
          </p:nvPr>
        </p:nvSpPr>
        <p:spPr bwMode="auto">
          <a:xfrm>
            <a:off x="685800" y="871538"/>
            <a:ext cx="7772400" cy="563562"/>
          </a:xfrm>
          <a:prstGeom prst="rect">
            <a:avLst/>
          </a:prstGeom>
          <a:noFill/>
          <a:ln w="9525">
            <a:noFill/>
            <a:miter lim="800000"/>
            <a:headEnd/>
            <a:tailEnd/>
          </a:ln>
        </p:spPr>
        <p:txBody>
          <a:bodyPr vert="horz" wrap="square" lIns="0" tIns="0" rIns="0" bIns="0" numCol="1" anchor="ctr" anchorCtr="0" compatLnSpc="1">
            <a:prstTxWarp prst="textNoShape">
              <a:avLst/>
            </a:prstTxWarp>
            <a:normAutofit/>
          </a:bodyPr>
          <a:lstStyle/>
          <a:p>
            <a:pPr lvl="0"/>
            <a:r>
              <a:rPr lang="en-US"/>
              <a:t>Click to edit Master title style</a:t>
            </a:r>
            <a:endParaRPr lang="en-US" dirty="0"/>
          </a:p>
        </p:txBody>
      </p:sp>
      <p:sp>
        <p:nvSpPr>
          <p:cNvPr id="1027" name="Rectangle 3">
            <a:extLst>
              <a:ext uri="{FF2B5EF4-FFF2-40B4-BE49-F238E27FC236}">
                <a16:creationId xmlns:a16="http://schemas.microsoft.com/office/drawing/2014/main" id="{B3D5A450-2957-46FD-A99E-E551D7B5A973}"/>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 name="Date Placeholder 4">
            <a:extLst>
              <a:ext uri="{FF2B5EF4-FFF2-40B4-BE49-F238E27FC236}">
                <a16:creationId xmlns:a16="http://schemas.microsoft.com/office/drawing/2014/main" id="{3BC43052-3A1A-49C6-B55B-531C0668648A}"/>
              </a:ext>
            </a:extLst>
          </p:cNvPr>
          <p:cNvSpPr>
            <a:spLocks noGrp="1"/>
          </p:cNvSpPr>
          <p:nvPr>
            <p:ph type="dt" sz="half" idx="2"/>
          </p:nvPr>
        </p:nvSpPr>
        <p:spPr>
          <a:xfrm>
            <a:off x="684213" y="6329363"/>
            <a:ext cx="2133600" cy="365125"/>
          </a:xfrm>
          <a:prstGeom prst="rect">
            <a:avLst/>
          </a:prstGeom>
        </p:spPr>
        <p:txBody>
          <a:bodyPr vert="horz" lIns="0" tIns="0" rIns="91440" bIns="0" rtlCol="0" anchor="ctr">
            <a:normAutofit/>
          </a:bodyPr>
          <a:lstStyle>
            <a:lvl1pPr algn="l">
              <a:defRPr sz="1400" b="0">
                <a:solidFill>
                  <a:schemeClr val="tx1">
                    <a:tint val="75000"/>
                  </a:schemeClr>
                </a:solidFill>
                <a:latin typeface="+mn-lt"/>
                <a:ea typeface="+mn-ea"/>
                <a:cs typeface="Times New Roman" pitchFamily="18" charset="0"/>
              </a:defRPr>
            </a:lvl1pPr>
          </a:lstStyle>
          <a:p>
            <a:pPr>
              <a:defRPr/>
            </a:pPr>
            <a:fld id="{D69A6325-5FA1-4ECB-B764-F82AF8C4F179}" type="datetime4">
              <a:rPr lang="en-US"/>
              <a:pPr>
                <a:defRPr/>
              </a:pPr>
              <a:t>December 7, 2023</a:t>
            </a:fld>
            <a:endParaRPr lang="en-US" dirty="0"/>
          </a:p>
        </p:txBody>
      </p:sp>
    </p:spTree>
  </p:cSld>
  <p:clrMap bg1="lt1" tx1="dk1" bg2="lt2" tx2="dk2" accent1="accent1" accent2="accent2" accent3="accent3" accent4="accent4" accent5="accent5" accent6="accent6" hlink="hlink" folHlink="folHlink"/>
  <p:sldLayoutIdLst>
    <p:sldLayoutId id="2147485515" r:id="rId1"/>
    <p:sldLayoutId id="2147485516" r:id="rId2"/>
    <p:sldLayoutId id="2147485517" r:id="rId3"/>
  </p:sldLayoutIdLst>
  <p:hf sldNum="0" hdr="0"/>
  <p:txStyles>
    <p:titleStyle>
      <a:lvl1pPr algn="l" rtl="0" eaLnBrk="1" fontAlgn="base" hangingPunct="1">
        <a:spcBef>
          <a:spcPct val="0"/>
        </a:spcBef>
        <a:spcAft>
          <a:spcPct val="0"/>
        </a:spcAft>
        <a:defRPr sz="2600" cap="all">
          <a:solidFill>
            <a:schemeClr val="tx1"/>
          </a:solidFill>
          <a:latin typeface="+mj-lt"/>
          <a:ea typeface="MS PGothic" pitchFamily="34" charset="-128"/>
          <a:cs typeface="ＭＳ Ｐゴシック" charset="0"/>
        </a:defRPr>
      </a:lvl1pPr>
      <a:lvl2pPr algn="l" rtl="0" eaLnBrk="1" fontAlgn="base" hangingPunct="1">
        <a:spcBef>
          <a:spcPct val="0"/>
        </a:spcBef>
        <a:spcAft>
          <a:spcPct val="0"/>
        </a:spcAft>
        <a:defRPr sz="2600">
          <a:solidFill>
            <a:schemeClr val="tx1"/>
          </a:solidFill>
          <a:latin typeface="Arial Bold" charset="0"/>
          <a:ea typeface="MS PGothic" pitchFamily="34" charset="-128"/>
          <a:cs typeface="ＭＳ Ｐゴシック" charset="0"/>
        </a:defRPr>
      </a:lvl2pPr>
      <a:lvl3pPr algn="l" rtl="0" eaLnBrk="1" fontAlgn="base" hangingPunct="1">
        <a:spcBef>
          <a:spcPct val="0"/>
        </a:spcBef>
        <a:spcAft>
          <a:spcPct val="0"/>
        </a:spcAft>
        <a:defRPr sz="2600">
          <a:solidFill>
            <a:schemeClr val="tx1"/>
          </a:solidFill>
          <a:latin typeface="Arial Bold" charset="0"/>
          <a:ea typeface="MS PGothic" pitchFamily="34" charset="-128"/>
          <a:cs typeface="ＭＳ Ｐゴシック" charset="0"/>
        </a:defRPr>
      </a:lvl3pPr>
      <a:lvl4pPr algn="l" rtl="0" eaLnBrk="1" fontAlgn="base" hangingPunct="1">
        <a:spcBef>
          <a:spcPct val="0"/>
        </a:spcBef>
        <a:spcAft>
          <a:spcPct val="0"/>
        </a:spcAft>
        <a:defRPr sz="2600">
          <a:solidFill>
            <a:schemeClr val="tx1"/>
          </a:solidFill>
          <a:latin typeface="Arial Bold" charset="0"/>
          <a:ea typeface="MS PGothic" pitchFamily="34" charset="-128"/>
          <a:cs typeface="ＭＳ Ｐゴシック" charset="0"/>
        </a:defRPr>
      </a:lvl4pPr>
      <a:lvl5pPr algn="l" rtl="0" eaLnBrk="1" fontAlgn="base" hangingPunct="1">
        <a:spcBef>
          <a:spcPct val="0"/>
        </a:spcBef>
        <a:spcAft>
          <a:spcPct val="0"/>
        </a:spcAft>
        <a:defRPr sz="2600">
          <a:solidFill>
            <a:schemeClr val="tx1"/>
          </a:solidFill>
          <a:latin typeface="Arial Bold" charset="0"/>
          <a:ea typeface="MS PGothic" pitchFamily="34" charset="-128"/>
          <a:cs typeface="ＭＳ Ｐゴシック" charset="0"/>
        </a:defRPr>
      </a:lvl5pPr>
      <a:lvl6pPr marL="457200" algn="ctr" rtl="0" eaLnBrk="1" fontAlgn="base" hangingPunct="1">
        <a:spcBef>
          <a:spcPct val="0"/>
        </a:spcBef>
        <a:spcAft>
          <a:spcPct val="0"/>
        </a:spcAft>
        <a:defRPr sz="2600" b="1">
          <a:solidFill>
            <a:srgbClr val="014C6D"/>
          </a:solidFill>
          <a:latin typeface="Trebuchet MS" pitchFamily="34" charset="0"/>
        </a:defRPr>
      </a:lvl6pPr>
      <a:lvl7pPr marL="914400" algn="ctr" rtl="0" eaLnBrk="1" fontAlgn="base" hangingPunct="1">
        <a:spcBef>
          <a:spcPct val="0"/>
        </a:spcBef>
        <a:spcAft>
          <a:spcPct val="0"/>
        </a:spcAft>
        <a:defRPr sz="2600" b="1">
          <a:solidFill>
            <a:srgbClr val="014C6D"/>
          </a:solidFill>
          <a:latin typeface="Trebuchet MS" pitchFamily="34" charset="0"/>
        </a:defRPr>
      </a:lvl7pPr>
      <a:lvl8pPr marL="1371600" algn="ctr" rtl="0" eaLnBrk="1" fontAlgn="base" hangingPunct="1">
        <a:spcBef>
          <a:spcPct val="0"/>
        </a:spcBef>
        <a:spcAft>
          <a:spcPct val="0"/>
        </a:spcAft>
        <a:defRPr sz="2600" b="1">
          <a:solidFill>
            <a:srgbClr val="014C6D"/>
          </a:solidFill>
          <a:latin typeface="Trebuchet MS" pitchFamily="34" charset="0"/>
        </a:defRPr>
      </a:lvl8pPr>
      <a:lvl9pPr marL="1828800" algn="ctr" rtl="0" eaLnBrk="1" fontAlgn="base" hangingPunct="1">
        <a:spcBef>
          <a:spcPct val="0"/>
        </a:spcBef>
        <a:spcAft>
          <a:spcPct val="0"/>
        </a:spcAft>
        <a:defRPr sz="2600" b="1">
          <a:solidFill>
            <a:srgbClr val="014C6D"/>
          </a:solidFill>
          <a:latin typeface="Trebuchet MS" pitchFamily="34" charset="0"/>
        </a:defRPr>
      </a:lvl9pPr>
    </p:titleStyle>
    <p:bodyStyle>
      <a:lvl1pPr marL="342900" indent="-342900" algn="l" rtl="0" eaLnBrk="1" fontAlgn="base" hangingPunct="1">
        <a:lnSpc>
          <a:spcPct val="115000"/>
        </a:lnSpc>
        <a:spcBef>
          <a:spcPct val="20000"/>
        </a:spcBef>
        <a:spcAft>
          <a:spcPct val="0"/>
        </a:spcAft>
        <a:buClr>
          <a:srgbClr val="00783C"/>
        </a:buClr>
        <a:defRPr>
          <a:solidFill>
            <a:schemeClr val="tx1"/>
          </a:solidFill>
          <a:latin typeface="+mn-lt"/>
          <a:ea typeface="MS PGothic" pitchFamily="34" charset="-128"/>
          <a:cs typeface="ＭＳ Ｐゴシック" charset="0"/>
        </a:defRPr>
      </a:lvl1pPr>
      <a:lvl2pPr marL="742950" indent="-285750" algn="l" rtl="0" eaLnBrk="1" fontAlgn="base" hangingPunct="1">
        <a:spcBef>
          <a:spcPct val="20000"/>
        </a:spcBef>
        <a:spcAft>
          <a:spcPct val="0"/>
        </a:spcAft>
        <a:buClr>
          <a:srgbClr val="00783C"/>
        </a:buClr>
        <a:buFont typeface="Wingdings" panose="05000000000000000000" pitchFamily="2" charset="2"/>
        <a:defRPr>
          <a:solidFill>
            <a:schemeClr val="tx1"/>
          </a:solidFill>
          <a:latin typeface="+mn-lt"/>
          <a:ea typeface="MS PGothic" pitchFamily="34" charset="-128"/>
        </a:defRPr>
      </a:lvl2pPr>
      <a:lvl3pPr marL="4763" indent="909638" algn="l" rtl="0" eaLnBrk="1" fontAlgn="base" hangingPunct="1">
        <a:spcBef>
          <a:spcPct val="20000"/>
        </a:spcBef>
        <a:spcAft>
          <a:spcPct val="0"/>
        </a:spcAft>
        <a:buClr>
          <a:srgbClr val="00783C"/>
        </a:buClr>
        <a:defRPr>
          <a:solidFill>
            <a:schemeClr val="tx1"/>
          </a:solidFill>
          <a:latin typeface="+mn-lt"/>
          <a:ea typeface="MS PGothic" pitchFamily="34" charset="-128"/>
        </a:defRPr>
      </a:lvl3pPr>
      <a:lvl4pPr marL="1600200" indent="-228600" algn="l" rtl="0" eaLnBrk="1" fontAlgn="base" hangingPunct="1">
        <a:spcBef>
          <a:spcPct val="20000"/>
        </a:spcBef>
        <a:spcAft>
          <a:spcPct val="0"/>
        </a:spcAft>
        <a:buClr>
          <a:srgbClr val="00783C"/>
        </a:buClr>
        <a:defRPr>
          <a:solidFill>
            <a:schemeClr val="tx1"/>
          </a:solidFill>
          <a:latin typeface="+mn-lt"/>
          <a:ea typeface="MS PGothic" pitchFamily="34" charset="-128"/>
        </a:defRPr>
      </a:lvl4pPr>
      <a:lvl5pPr marL="2057400" indent="-228600" algn="l" rtl="0" eaLnBrk="1" fontAlgn="base" hangingPunct="1">
        <a:spcBef>
          <a:spcPct val="20000"/>
        </a:spcBef>
        <a:spcAft>
          <a:spcPct val="0"/>
        </a:spcAft>
        <a:buClr>
          <a:srgbClr val="00783C"/>
        </a:buClr>
        <a:defRPr>
          <a:solidFill>
            <a:schemeClr val="tx1"/>
          </a:solidFill>
          <a:latin typeface="+mn-lt"/>
          <a:ea typeface="MS PGothic" pitchFamily="34" charset="-128"/>
        </a:defRPr>
      </a:lvl5pPr>
      <a:lvl6pPr marL="2514600" indent="-228600" algn="l" rtl="0" eaLnBrk="1" fontAlgn="base" hangingPunct="1">
        <a:spcBef>
          <a:spcPct val="20000"/>
        </a:spcBef>
        <a:spcAft>
          <a:spcPct val="0"/>
        </a:spcAft>
        <a:buClr>
          <a:srgbClr val="00783C"/>
        </a:buClr>
        <a:buChar char="»"/>
        <a:defRPr sz="1600">
          <a:solidFill>
            <a:schemeClr val="tx1"/>
          </a:solidFill>
          <a:latin typeface="+mn-lt"/>
        </a:defRPr>
      </a:lvl6pPr>
      <a:lvl7pPr marL="2971800" indent="-228600" algn="l" rtl="0" eaLnBrk="1" fontAlgn="base" hangingPunct="1">
        <a:spcBef>
          <a:spcPct val="20000"/>
        </a:spcBef>
        <a:spcAft>
          <a:spcPct val="0"/>
        </a:spcAft>
        <a:buClr>
          <a:srgbClr val="00783C"/>
        </a:buClr>
        <a:buChar char="»"/>
        <a:defRPr sz="1600">
          <a:solidFill>
            <a:schemeClr val="tx1"/>
          </a:solidFill>
          <a:latin typeface="+mn-lt"/>
        </a:defRPr>
      </a:lvl7pPr>
      <a:lvl8pPr marL="3429000" indent="-228600" algn="l" rtl="0" eaLnBrk="1" fontAlgn="base" hangingPunct="1">
        <a:spcBef>
          <a:spcPct val="20000"/>
        </a:spcBef>
        <a:spcAft>
          <a:spcPct val="0"/>
        </a:spcAft>
        <a:buClr>
          <a:srgbClr val="00783C"/>
        </a:buClr>
        <a:buChar char="»"/>
        <a:defRPr sz="1600">
          <a:solidFill>
            <a:schemeClr val="tx1"/>
          </a:solidFill>
          <a:latin typeface="+mn-lt"/>
        </a:defRPr>
      </a:lvl8pPr>
      <a:lvl9pPr marL="3886200" indent="-228600" algn="l" rtl="0" eaLnBrk="1" fontAlgn="base" hangingPunct="1">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32" name="Rectangle 2">
            <a:extLst>
              <a:ext uri="{FF2B5EF4-FFF2-40B4-BE49-F238E27FC236}">
                <a16:creationId xmlns:a16="http://schemas.microsoft.com/office/drawing/2014/main" id="{8669E1ED-EFC2-4E3B-BA5B-72D5DCD1011D}"/>
              </a:ext>
            </a:extLst>
          </p:cNvPr>
          <p:cNvSpPr>
            <a:spLocks noGrp="1" noChangeArrowheads="1"/>
          </p:cNvSpPr>
          <p:nvPr>
            <p:ph type="title"/>
          </p:nvPr>
        </p:nvSpPr>
        <p:spPr bwMode="auto">
          <a:xfrm>
            <a:off x="685800" y="871538"/>
            <a:ext cx="7772400" cy="563562"/>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dirty="0"/>
              <a:t>Click to edit Master title style</a:t>
            </a:r>
          </a:p>
        </p:txBody>
      </p:sp>
      <p:sp>
        <p:nvSpPr>
          <p:cNvPr id="10243" name="Rectangle 3">
            <a:extLst>
              <a:ext uri="{FF2B5EF4-FFF2-40B4-BE49-F238E27FC236}">
                <a16:creationId xmlns:a16="http://schemas.microsoft.com/office/drawing/2014/main" id="{39D68054-2E3B-4143-AF18-6410D2CC637A}"/>
              </a:ext>
            </a:extLst>
          </p:cNvPr>
          <p:cNvSpPr>
            <a:spLocks noGrp="1" noChangeArrowheads="1"/>
          </p:cNvSpPr>
          <p:nvPr>
            <p:ph type="body" idx="1"/>
          </p:nvPr>
        </p:nvSpPr>
        <p:spPr bwMode="auto">
          <a:xfrm>
            <a:off x="685800" y="1981200"/>
            <a:ext cx="7772400" cy="41148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Tree>
  </p:cSld>
  <p:clrMap bg1="lt1" tx1="dk1" bg2="lt2" tx2="dk2" accent1="accent1" accent2="accent2" accent3="accent3" accent4="accent4" accent5="accent5" accent6="accent6" hlink="hlink" folHlink="folHlink"/>
  <p:sldLayoutIdLst>
    <p:sldLayoutId id="2147485523" r:id="rId1"/>
    <p:sldLayoutId id="2147485524" r:id="rId2"/>
    <p:sldLayoutId id="2147485525" r:id="rId3"/>
    <p:sldLayoutId id="2147485526" r:id="rId4"/>
  </p:sldLayoutIdLst>
  <p:hf sldNum="0" hdr="0"/>
  <p:txStyles>
    <p:titleStyle>
      <a:lvl1pPr algn="l" rtl="0" eaLnBrk="0" fontAlgn="base" hangingPunct="0">
        <a:spcBef>
          <a:spcPct val="0"/>
        </a:spcBef>
        <a:spcAft>
          <a:spcPct val="0"/>
        </a:spcAft>
        <a:defRPr sz="2600" cap="all">
          <a:solidFill>
            <a:schemeClr val="tx1"/>
          </a:solidFill>
          <a:latin typeface="+mj-lt"/>
          <a:ea typeface="MS PGothic" pitchFamily="34" charset="-128"/>
          <a:cs typeface="ＭＳ Ｐゴシック" charset="0"/>
        </a:defRPr>
      </a:lvl1pPr>
      <a:lvl2pPr algn="l" rtl="0" eaLnBrk="0" fontAlgn="base" hangingPunct="0">
        <a:spcBef>
          <a:spcPct val="0"/>
        </a:spcBef>
        <a:spcAft>
          <a:spcPct val="0"/>
        </a:spcAft>
        <a:defRPr sz="2600">
          <a:solidFill>
            <a:schemeClr val="tx1"/>
          </a:solidFill>
          <a:latin typeface="Arial Bold" charset="0"/>
          <a:ea typeface="MS PGothic" pitchFamily="34" charset="-128"/>
          <a:cs typeface="ＭＳ Ｐゴシック" charset="0"/>
        </a:defRPr>
      </a:lvl2pPr>
      <a:lvl3pPr algn="l" rtl="0" eaLnBrk="0" fontAlgn="base" hangingPunct="0">
        <a:spcBef>
          <a:spcPct val="0"/>
        </a:spcBef>
        <a:spcAft>
          <a:spcPct val="0"/>
        </a:spcAft>
        <a:defRPr sz="2600">
          <a:solidFill>
            <a:schemeClr val="tx1"/>
          </a:solidFill>
          <a:latin typeface="Arial Bold" charset="0"/>
          <a:ea typeface="MS PGothic" pitchFamily="34" charset="-128"/>
          <a:cs typeface="ＭＳ Ｐゴシック" charset="0"/>
        </a:defRPr>
      </a:lvl3pPr>
      <a:lvl4pPr algn="l" rtl="0" eaLnBrk="0" fontAlgn="base" hangingPunct="0">
        <a:spcBef>
          <a:spcPct val="0"/>
        </a:spcBef>
        <a:spcAft>
          <a:spcPct val="0"/>
        </a:spcAft>
        <a:defRPr sz="2600">
          <a:solidFill>
            <a:schemeClr val="tx1"/>
          </a:solidFill>
          <a:latin typeface="Arial Bold" charset="0"/>
          <a:ea typeface="MS PGothic" pitchFamily="34" charset="-128"/>
          <a:cs typeface="ＭＳ Ｐゴシック" charset="0"/>
        </a:defRPr>
      </a:lvl4pPr>
      <a:lvl5pPr algn="l" rtl="0" eaLnBrk="0" fontAlgn="base" hangingPunct="0">
        <a:spcBef>
          <a:spcPct val="0"/>
        </a:spcBef>
        <a:spcAft>
          <a:spcPct val="0"/>
        </a:spcAft>
        <a:defRPr sz="2600">
          <a:solidFill>
            <a:schemeClr val="tx1"/>
          </a:solidFill>
          <a:latin typeface="Arial Bold" charset="0"/>
          <a:ea typeface="MS PGothic" pitchFamily="34" charset="-128"/>
          <a:cs typeface="ＭＳ Ｐゴシック"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marL="342900" indent="-342900" algn="l" rtl="0" eaLnBrk="0" fontAlgn="base" hangingPunct="0">
        <a:lnSpc>
          <a:spcPct val="115000"/>
        </a:lnSpc>
        <a:spcBef>
          <a:spcPct val="20000"/>
        </a:spcBef>
        <a:spcAft>
          <a:spcPct val="0"/>
        </a:spcAft>
        <a:buClr>
          <a:srgbClr val="00783C"/>
        </a:buClr>
        <a:defRPr>
          <a:solidFill>
            <a:schemeClr val="tx1"/>
          </a:solidFill>
          <a:latin typeface="+mn-lt"/>
          <a:ea typeface="MS PGothic" pitchFamily="34" charset="-128"/>
          <a:cs typeface="ＭＳ Ｐゴシック" charset="0"/>
        </a:defRPr>
      </a:lvl1pPr>
      <a:lvl2pPr marL="742950" indent="-285750" algn="l" rtl="0" eaLnBrk="0" fontAlgn="base" hangingPunct="0">
        <a:spcBef>
          <a:spcPct val="20000"/>
        </a:spcBef>
        <a:spcAft>
          <a:spcPct val="0"/>
        </a:spcAft>
        <a:buClr>
          <a:srgbClr val="00783C"/>
        </a:buClr>
        <a:buFont typeface="Wingdings" panose="05000000000000000000" pitchFamily="2" charset="2"/>
        <a:defRPr>
          <a:solidFill>
            <a:schemeClr val="tx1"/>
          </a:solidFill>
          <a:latin typeface="+mn-lt"/>
          <a:ea typeface="MS PGothic" pitchFamily="34" charset="-128"/>
        </a:defRPr>
      </a:lvl2pPr>
      <a:lvl3pPr marL="4763" indent="909638" algn="l" rtl="0" eaLnBrk="0" fontAlgn="base" hangingPunct="0">
        <a:spcBef>
          <a:spcPct val="20000"/>
        </a:spcBef>
        <a:spcAft>
          <a:spcPct val="0"/>
        </a:spcAft>
        <a:buClr>
          <a:srgbClr val="00783C"/>
        </a:buClr>
        <a:defRPr>
          <a:solidFill>
            <a:schemeClr val="tx1"/>
          </a:solidFill>
          <a:latin typeface="+mn-lt"/>
          <a:ea typeface="MS PGothic" pitchFamily="34" charset="-128"/>
        </a:defRPr>
      </a:lvl3pPr>
      <a:lvl4pPr marL="1600200" indent="-228600" algn="l" rtl="0" eaLnBrk="0" fontAlgn="base" hangingPunct="0">
        <a:spcBef>
          <a:spcPct val="20000"/>
        </a:spcBef>
        <a:spcAft>
          <a:spcPct val="0"/>
        </a:spcAft>
        <a:buClr>
          <a:srgbClr val="00783C"/>
        </a:buClr>
        <a:defRPr>
          <a:solidFill>
            <a:schemeClr val="tx1"/>
          </a:solidFill>
          <a:latin typeface="+mn-lt"/>
          <a:ea typeface="MS PGothic" pitchFamily="34" charset="-128"/>
        </a:defRPr>
      </a:lvl4pPr>
      <a:lvl5pPr marL="2057400" indent="-228600" algn="l" rtl="0" eaLnBrk="0" fontAlgn="base" hangingPunct="0">
        <a:spcBef>
          <a:spcPct val="20000"/>
        </a:spcBef>
        <a:spcAft>
          <a:spcPct val="0"/>
        </a:spcAft>
        <a:buClr>
          <a:srgbClr val="00783C"/>
        </a:buClr>
        <a:defRPr>
          <a:solidFill>
            <a:schemeClr val="tx1"/>
          </a:solidFill>
          <a:latin typeface="+mn-lt"/>
          <a:ea typeface="MS PGothic" pitchFamily="34" charset="-128"/>
        </a:defRPr>
      </a:lvl5pPr>
      <a:lvl6pPr marL="2514600" indent="-228600" algn="l" rtl="0" fontAlgn="base">
        <a:spcBef>
          <a:spcPct val="20000"/>
        </a:spcBef>
        <a:spcAft>
          <a:spcPct val="0"/>
        </a:spcAft>
        <a:buClr>
          <a:srgbClr val="00783C"/>
        </a:buClr>
        <a:buChar char="»"/>
        <a:defRPr sz="1600">
          <a:solidFill>
            <a:schemeClr val="tx1"/>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1266" name="Freeform 84">
            <a:extLst>
              <a:ext uri="{FF2B5EF4-FFF2-40B4-BE49-F238E27FC236}">
                <a16:creationId xmlns:a16="http://schemas.microsoft.com/office/drawing/2014/main" id="{129346D9-9EE0-4F27-85BB-D0D149B3E9C5}"/>
              </a:ext>
            </a:extLst>
          </p:cNvPr>
          <p:cNvSpPr>
            <a:spLocks/>
          </p:cNvSpPr>
          <p:nvPr/>
        </p:nvSpPr>
        <p:spPr bwMode="auto">
          <a:xfrm flipH="1">
            <a:off x="8189913" y="6323013"/>
            <a:ext cx="349250" cy="534987"/>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1267" name="Freeform 85">
            <a:extLst>
              <a:ext uri="{FF2B5EF4-FFF2-40B4-BE49-F238E27FC236}">
                <a16:creationId xmlns:a16="http://schemas.microsoft.com/office/drawing/2014/main" id="{9035F800-55F6-4514-BB29-084F7FA1C0D8}"/>
              </a:ext>
            </a:extLst>
          </p:cNvPr>
          <p:cNvSpPr>
            <a:spLocks/>
          </p:cNvSpPr>
          <p:nvPr/>
        </p:nvSpPr>
        <p:spPr bwMode="auto">
          <a:xfrm flipH="1">
            <a:off x="8545513" y="6146800"/>
            <a:ext cx="246062" cy="1651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1268" name="Rectangle 2">
            <a:extLst>
              <a:ext uri="{FF2B5EF4-FFF2-40B4-BE49-F238E27FC236}">
                <a16:creationId xmlns:a16="http://schemas.microsoft.com/office/drawing/2014/main" id="{1F546DEF-1FD4-425A-91A3-378109E10B80}"/>
              </a:ext>
            </a:extLst>
          </p:cNvPr>
          <p:cNvSpPr>
            <a:spLocks noGrp="1" noChangeArrowheads="1"/>
          </p:cNvSpPr>
          <p:nvPr>
            <p:ph type="title"/>
          </p:nvPr>
        </p:nvSpPr>
        <p:spPr bwMode="auto">
          <a:xfrm>
            <a:off x="357188" y="301625"/>
            <a:ext cx="8461375" cy="1208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33" name="Rectangle 3">
            <a:extLst>
              <a:ext uri="{FF2B5EF4-FFF2-40B4-BE49-F238E27FC236}">
                <a16:creationId xmlns:a16="http://schemas.microsoft.com/office/drawing/2014/main" id="{65B32691-1968-42FF-8DB7-FF97015DF4DE}"/>
              </a:ext>
            </a:extLst>
          </p:cNvPr>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B003999A-EEF5-47BF-8699-D229FC1C9D54}"/>
              </a:ext>
            </a:extLst>
          </p:cNvPr>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anose="020B0604020202020204" pitchFamily="34" charset="0"/>
              </a:defRPr>
            </a:lvl1pPr>
          </a:lstStyle>
          <a:p>
            <a:fld id="{FEF2B426-B9AF-4B09-9AA1-DBF3044AF2C7}" type="slidenum">
              <a:rPr lang="en-US" altLang="en-US"/>
              <a:pPr/>
              <a:t>‹#›</a:t>
            </a:fld>
            <a:endParaRPr lang="en-US" altLang="en-US"/>
          </a:p>
        </p:txBody>
      </p:sp>
      <p:sp>
        <p:nvSpPr>
          <p:cNvPr id="11271" name="TextBox 7">
            <a:extLst>
              <a:ext uri="{FF2B5EF4-FFF2-40B4-BE49-F238E27FC236}">
                <a16:creationId xmlns:a16="http://schemas.microsoft.com/office/drawing/2014/main" id="{096310D0-CE9B-4189-AA83-7E043A70940B}"/>
              </a:ext>
            </a:extLst>
          </p:cNvPr>
          <p:cNvSpPr txBox="1">
            <a:spLocks noChangeArrowheads="1"/>
          </p:cNvSpPr>
          <p:nvPr/>
        </p:nvSpPr>
        <p:spPr bwMode="auto">
          <a:xfrm>
            <a:off x="8683625" y="6207125"/>
            <a:ext cx="1841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eaLnBrk="1" hangingPunct="1">
              <a:defRPr/>
            </a:pPr>
            <a:endParaRPr lang="en-US"/>
          </a:p>
        </p:txBody>
      </p:sp>
      <p:pic>
        <p:nvPicPr>
          <p:cNvPr id="11272" name="Picture 10">
            <a:extLst>
              <a:ext uri="{FF2B5EF4-FFF2-40B4-BE49-F238E27FC236}">
                <a16:creationId xmlns:a16="http://schemas.microsoft.com/office/drawing/2014/main" id="{03F34B0B-D819-41F8-AE80-370132487E9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15150" y="6311900"/>
            <a:ext cx="1982788"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852D1282-3BEE-4FB3-AE9C-76D8F083C626}"/>
              </a:ext>
            </a:extLst>
          </p:cNvPr>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a:solidFill>
                  <a:srgbClr val="7F7F7F"/>
                </a:solidFill>
                <a:latin typeface="+mn-lt"/>
                <a:ea typeface="+mn-ea"/>
                <a:cs typeface="Times New Roman" pitchFamily="18" charset="0"/>
              </a:defRPr>
            </a:lvl1pPr>
          </a:lstStyle>
          <a:p>
            <a:pPr>
              <a:defRPr/>
            </a:pPr>
            <a:r>
              <a:rPr lang="en-US"/>
              <a:t>Presentation Title</a:t>
            </a:r>
            <a:endParaRPr lang="en-US" dirty="0"/>
          </a:p>
        </p:txBody>
      </p:sp>
    </p:spTree>
  </p:cSld>
  <p:clrMap bg1="lt1" tx1="dk1" bg2="lt2" tx2="dk2" accent1="accent1" accent2="accent2" accent3="accent3" accent4="accent4" accent5="accent5" accent6="accent6" hlink="hlink" folHlink="folHlink"/>
  <p:sldLayoutIdLst>
    <p:sldLayoutId id="2147485514" r:id="rId1"/>
  </p:sldLayoutIdLst>
  <p:hf sldNum="0" hdr="0"/>
  <p:txStyles>
    <p:titleStyle>
      <a:lvl1pPr algn="l" rtl="0" eaLnBrk="0" fontAlgn="base" hangingPunct="0">
        <a:spcBef>
          <a:spcPct val="0"/>
        </a:spcBef>
        <a:spcAft>
          <a:spcPct val="0"/>
        </a:spcAft>
        <a:buFont typeface="Arial" panose="020B0604020202020204" pitchFamily="34" charset="0"/>
        <a:defRPr sz="2200">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marL="342900" indent="-342900"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Freeform 84">
            <a:extLst>
              <a:ext uri="{FF2B5EF4-FFF2-40B4-BE49-F238E27FC236}">
                <a16:creationId xmlns:a16="http://schemas.microsoft.com/office/drawing/2014/main" id="{112A98DF-5CC2-470D-80AD-30C61BFF1D11}"/>
              </a:ext>
            </a:extLst>
          </p:cNvPr>
          <p:cNvSpPr>
            <a:spLocks/>
          </p:cNvSpPr>
          <p:nvPr/>
        </p:nvSpPr>
        <p:spPr bwMode="auto">
          <a:xfrm flipH="1">
            <a:off x="8189913" y="6323013"/>
            <a:ext cx="349250" cy="534987"/>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2051" name="Freeform 85">
            <a:extLst>
              <a:ext uri="{FF2B5EF4-FFF2-40B4-BE49-F238E27FC236}">
                <a16:creationId xmlns:a16="http://schemas.microsoft.com/office/drawing/2014/main" id="{4EACED54-7E81-4E52-8074-A15A042175AB}"/>
              </a:ext>
            </a:extLst>
          </p:cNvPr>
          <p:cNvSpPr>
            <a:spLocks/>
          </p:cNvSpPr>
          <p:nvPr/>
        </p:nvSpPr>
        <p:spPr bwMode="auto">
          <a:xfrm flipH="1">
            <a:off x="8545513" y="6146800"/>
            <a:ext cx="246062" cy="1651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2052" name="Rectangle 2">
            <a:extLst>
              <a:ext uri="{FF2B5EF4-FFF2-40B4-BE49-F238E27FC236}">
                <a16:creationId xmlns:a16="http://schemas.microsoft.com/office/drawing/2014/main" id="{1B6514B9-E51C-425F-9A98-98D23B6CB23A}"/>
              </a:ext>
            </a:extLst>
          </p:cNvPr>
          <p:cNvSpPr>
            <a:spLocks noGrp="1" noChangeArrowheads="1"/>
          </p:cNvSpPr>
          <p:nvPr>
            <p:ph type="title"/>
          </p:nvPr>
        </p:nvSpPr>
        <p:spPr bwMode="auto">
          <a:xfrm>
            <a:off x="357188" y="301625"/>
            <a:ext cx="8461375" cy="1208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33" name="Rectangle 3">
            <a:extLst>
              <a:ext uri="{FF2B5EF4-FFF2-40B4-BE49-F238E27FC236}">
                <a16:creationId xmlns:a16="http://schemas.microsoft.com/office/drawing/2014/main" id="{00651477-76C4-4FDC-82E4-45E2084293E8}"/>
              </a:ext>
            </a:extLst>
          </p:cNvPr>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42AE47F7-0A76-4A23-A609-0A00896CB35C}"/>
              </a:ext>
            </a:extLst>
          </p:cNvPr>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anose="020B0604020202020204" pitchFamily="34" charset="0"/>
              </a:defRPr>
            </a:lvl1pPr>
          </a:lstStyle>
          <a:p>
            <a:fld id="{5EED18E3-CD88-4218-A44E-0A7E437EF54F}" type="slidenum">
              <a:rPr lang="en-US" altLang="en-US"/>
              <a:pPr/>
              <a:t>‹#›</a:t>
            </a:fld>
            <a:endParaRPr lang="en-US" altLang="en-US"/>
          </a:p>
        </p:txBody>
      </p:sp>
      <p:sp>
        <p:nvSpPr>
          <p:cNvPr id="2055" name="TextBox 7">
            <a:extLst>
              <a:ext uri="{FF2B5EF4-FFF2-40B4-BE49-F238E27FC236}">
                <a16:creationId xmlns:a16="http://schemas.microsoft.com/office/drawing/2014/main" id="{039F08A0-B1AC-4C3D-8EA4-5471BFC70D8F}"/>
              </a:ext>
            </a:extLst>
          </p:cNvPr>
          <p:cNvSpPr txBox="1">
            <a:spLocks noChangeArrowheads="1"/>
          </p:cNvSpPr>
          <p:nvPr/>
        </p:nvSpPr>
        <p:spPr bwMode="auto">
          <a:xfrm>
            <a:off x="8683625" y="6207125"/>
            <a:ext cx="1841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eaLnBrk="1" hangingPunct="1">
              <a:defRPr/>
            </a:pPr>
            <a:endParaRPr lang="en-US"/>
          </a:p>
        </p:txBody>
      </p:sp>
      <p:pic>
        <p:nvPicPr>
          <p:cNvPr id="2056" name="Picture 10">
            <a:extLst>
              <a:ext uri="{FF2B5EF4-FFF2-40B4-BE49-F238E27FC236}">
                <a16:creationId xmlns:a16="http://schemas.microsoft.com/office/drawing/2014/main" id="{8287347C-8498-4DEF-86E4-FEF599C73DE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15150" y="6311900"/>
            <a:ext cx="1982788"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DE9ABA19-DE26-4800-8B69-A1E6DE3D1F48}"/>
              </a:ext>
            </a:extLst>
          </p:cNvPr>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a:solidFill>
                  <a:srgbClr val="7F7F7F"/>
                </a:solidFill>
                <a:latin typeface="+mn-lt"/>
                <a:ea typeface="+mn-ea"/>
                <a:cs typeface="Times New Roman" pitchFamily="18" charset="0"/>
              </a:defRPr>
            </a:lvl1pPr>
          </a:lstStyle>
          <a:p>
            <a:pPr>
              <a:defRPr/>
            </a:pPr>
            <a:r>
              <a:rPr lang="en-US"/>
              <a:t>Presentation Title</a:t>
            </a:r>
            <a:endParaRPr lang="en-US" dirty="0"/>
          </a:p>
        </p:txBody>
      </p:sp>
    </p:spTree>
  </p:cSld>
  <p:clrMap bg1="lt1" tx1="dk1" bg2="lt2" tx2="dk2" accent1="accent1" accent2="accent2" accent3="accent3" accent4="accent4" accent5="accent5" accent6="accent6" hlink="hlink" folHlink="folHlink"/>
  <p:sldLayoutIdLst>
    <p:sldLayoutId id="2147485518" r:id="rId1"/>
    <p:sldLayoutId id="2147485527" r:id="rId2"/>
  </p:sldLayoutIdLst>
  <p:hf sldNum="0" hdr="0"/>
  <p:txStyles>
    <p:titleStyle>
      <a:lvl1pPr algn="l" rtl="0" eaLnBrk="0" fontAlgn="base" hangingPunct="0">
        <a:spcBef>
          <a:spcPct val="0"/>
        </a:spcBef>
        <a:spcAft>
          <a:spcPct val="0"/>
        </a:spcAft>
        <a:buFont typeface="Arial" panose="020B0604020202020204" pitchFamily="34" charset="0"/>
        <a:defRPr sz="2200">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marL="342900" indent="-342900"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Freeform 84">
            <a:extLst>
              <a:ext uri="{FF2B5EF4-FFF2-40B4-BE49-F238E27FC236}">
                <a16:creationId xmlns:a16="http://schemas.microsoft.com/office/drawing/2014/main" id="{536CDF17-CDA6-4028-AFA7-D8B19006334B}"/>
              </a:ext>
            </a:extLst>
          </p:cNvPr>
          <p:cNvSpPr>
            <a:spLocks/>
          </p:cNvSpPr>
          <p:nvPr/>
        </p:nvSpPr>
        <p:spPr bwMode="auto">
          <a:xfrm flipH="1">
            <a:off x="8189913" y="6323013"/>
            <a:ext cx="349250" cy="534987"/>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3075" name="Freeform 85">
            <a:extLst>
              <a:ext uri="{FF2B5EF4-FFF2-40B4-BE49-F238E27FC236}">
                <a16:creationId xmlns:a16="http://schemas.microsoft.com/office/drawing/2014/main" id="{7AF8B5C3-D03E-4779-9062-7CDC1545D87C}"/>
              </a:ext>
            </a:extLst>
          </p:cNvPr>
          <p:cNvSpPr>
            <a:spLocks/>
          </p:cNvSpPr>
          <p:nvPr/>
        </p:nvSpPr>
        <p:spPr bwMode="auto">
          <a:xfrm flipH="1">
            <a:off x="8545513" y="6146800"/>
            <a:ext cx="246062" cy="1651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3076" name="Rectangle 2">
            <a:extLst>
              <a:ext uri="{FF2B5EF4-FFF2-40B4-BE49-F238E27FC236}">
                <a16:creationId xmlns:a16="http://schemas.microsoft.com/office/drawing/2014/main" id="{9D258586-97FC-4D31-AA4A-8EA5F20F55F3}"/>
              </a:ext>
            </a:extLst>
          </p:cNvPr>
          <p:cNvSpPr>
            <a:spLocks noGrp="1" noChangeArrowheads="1"/>
          </p:cNvSpPr>
          <p:nvPr>
            <p:ph type="title"/>
          </p:nvPr>
        </p:nvSpPr>
        <p:spPr bwMode="auto">
          <a:xfrm>
            <a:off x="357188" y="301625"/>
            <a:ext cx="8461375" cy="1208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33" name="Rectangle 3">
            <a:extLst>
              <a:ext uri="{FF2B5EF4-FFF2-40B4-BE49-F238E27FC236}">
                <a16:creationId xmlns:a16="http://schemas.microsoft.com/office/drawing/2014/main" id="{2522AA60-F966-480E-83DA-6ED411C3173E}"/>
              </a:ext>
            </a:extLst>
          </p:cNvPr>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8317622F-064B-46E3-91AB-5EAB01FCD8CE}"/>
              </a:ext>
            </a:extLst>
          </p:cNvPr>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anose="020B0604020202020204" pitchFamily="34" charset="0"/>
              </a:defRPr>
            </a:lvl1pPr>
          </a:lstStyle>
          <a:p>
            <a:fld id="{DC88A833-72E8-49B6-8936-67A443C5ACEC}" type="slidenum">
              <a:rPr lang="en-US" altLang="en-US"/>
              <a:pPr/>
              <a:t>‹#›</a:t>
            </a:fld>
            <a:endParaRPr lang="en-US" altLang="en-US"/>
          </a:p>
        </p:txBody>
      </p:sp>
      <p:sp>
        <p:nvSpPr>
          <p:cNvPr id="3079" name="TextBox 7">
            <a:extLst>
              <a:ext uri="{FF2B5EF4-FFF2-40B4-BE49-F238E27FC236}">
                <a16:creationId xmlns:a16="http://schemas.microsoft.com/office/drawing/2014/main" id="{3628E773-78C2-4AC6-9CCE-49D2908CDFFB}"/>
              </a:ext>
            </a:extLst>
          </p:cNvPr>
          <p:cNvSpPr txBox="1">
            <a:spLocks noChangeArrowheads="1"/>
          </p:cNvSpPr>
          <p:nvPr/>
        </p:nvSpPr>
        <p:spPr bwMode="auto">
          <a:xfrm>
            <a:off x="8683625" y="6207125"/>
            <a:ext cx="1841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eaLnBrk="1" hangingPunct="1">
              <a:defRPr/>
            </a:pPr>
            <a:endParaRPr lang="en-US"/>
          </a:p>
        </p:txBody>
      </p:sp>
      <p:pic>
        <p:nvPicPr>
          <p:cNvPr id="3080" name="Picture 10">
            <a:extLst>
              <a:ext uri="{FF2B5EF4-FFF2-40B4-BE49-F238E27FC236}">
                <a16:creationId xmlns:a16="http://schemas.microsoft.com/office/drawing/2014/main" id="{14E8E2FF-CD7D-4C1C-9FAF-016C8F8744E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15150" y="6311900"/>
            <a:ext cx="1982788"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EC91BA09-6C08-4BA5-9B8D-F84B2CB62268}"/>
              </a:ext>
            </a:extLst>
          </p:cNvPr>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a:solidFill>
                  <a:srgbClr val="7F7F7F"/>
                </a:solidFill>
                <a:latin typeface="+mn-lt"/>
                <a:ea typeface="+mn-ea"/>
                <a:cs typeface="Times New Roman" pitchFamily="18" charset="0"/>
              </a:defRPr>
            </a:lvl1pPr>
          </a:lstStyle>
          <a:p>
            <a:pPr>
              <a:defRPr/>
            </a:pPr>
            <a:r>
              <a:rPr lang="en-US"/>
              <a:t>Presentation Title</a:t>
            </a:r>
            <a:endParaRPr lang="en-US" dirty="0"/>
          </a:p>
        </p:txBody>
      </p:sp>
    </p:spTree>
  </p:cSld>
  <p:clrMap bg1="lt1" tx1="dk1" bg2="lt2" tx2="dk2" accent1="accent1" accent2="accent2" accent3="accent3" accent4="accent4" accent5="accent5" accent6="accent6" hlink="hlink" folHlink="folHlink"/>
  <p:sldLayoutIdLst>
    <p:sldLayoutId id="2147485519" r:id="rId1"/>
    <p:sldLayoutId id="2147485520" r:id="rId2"/>
  </p:sldLayoutIdLst>
  <p:hf sldNum="0" hdr="0"/>
  <p:txStyles>
    <p:titleStyle>
      <a:lvl1pPr algn="l" rtl="0" eaLnBrk="0" fontAlgn="base" hangingPunct="0">
        <a:spcBef>
          <a:spcPct val="0"/>
        </a:spcBef>
        <a:spcAft>
          <a:spcPct val="0"/>
        </a:spcAft>
        <a:buFont typeface="Arial" panose="020B0604020202020204" pitchFamily="34" charset="0"/>
        <a:defRPr sz="2200">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marL="342900" indent="-342900"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Freeform 84">
            <a:extLst>
              <a:ext uri="{FF2B5EF4-FFF2-40B4-BE49-F238E27FC236}">
                <a16:creationId xmlns:a16="http://schemas.microsoft.com/office/drawing/2014/main" id="{FAABF63C-6AED-4952-9A20-FF32BD473B3D}"/>
              </a:ext>
            </a:extLst>
          </p:cNvPr>
          <p:cNvSpPr>
            <a:spLocks/>
          </p:cNvSpPr>
          <p:nvPr/>
        </p:nvSpPr>
        <p:spPr bwMode="auto">
          <a:xfrm flipH="1">
            <a:off x="8189913" y="6323013"/>
            <a:ext cx="349250" cy="534987"/>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4099" name="Freeform 85">
            <a:extLst>
              <a:ext uri="{FF2B5EF4-FFF2-40B4-BE49-F238E27FC236}">
                <a16:creationId xmlns:a16="http://schemas.microsoft.com/office/drawing/2014/main" id="{B1955FB9-F6A6-4DCF-AD30-684EB7BD1173}"/>
              </a:ext>
            </a:extLst>
          </p:cNvPr>
          <p:cNvSpPr>
            <a:spLocks/>
          </p:cNvSpPr>
          <p:nvPr/>
        </p:nvSpPr>
        <p:spPr bwMode="auto">
          <a:xfrm flipH="1">
            <a:off x="8545513" y="6146800"/>
            <a:ext cx="246062" cy="1651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4100" name="Rectangle 2">
            <a:extLst>
              <a:ext uri="{FF2B5EF4-FFF2-40B4-BE49-F238E27FC236}">
                <a16:creationId xmlns:a16="http://schemas.microsoft.com/office/drawing/2014/main" id="{DFEBAAC4-90C1-47A4-B37A-571BDF8FB2B8}"/>
              </a:ext>
            </a:extLst>
          </p:cNvPr>
          <p:cNvSpPr>
            <a:spLocks noGrp="1" noChangeArrowheads="1"/>
          </p:cNvSpPr>
          <p:nvPr>
            <p:ph type="title"/>
          </p:nvPr>
        </p:nvSpPr>
        <p:spPr bwMode="auto">
          <a:xfrm>
            <a:off x="357188" y="301625"/>
            <a:ext cx="8461375" cy="1208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33" name="Rectangle 3">
            <a:extLst>
              <a:ext uri="{FF2B5EF4-FFF2-40B4-BE49-F238E27FC236}">
                <a16:creationId xmlns:a16="http://schemas.microsoft.com/office/drawing/2014/main" id="{45EE2930-B181-48F2-9F55-1D8C5D36B636}"/>
              </a:ext>
            </a:extLst>
          </p:cNvPr>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57B10805-CF12-4C0E-AAF5-FF62A1ED18A1}"/>
              </a:ext>
            </a:extLst>
          </p:cNvPr>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anose="020B0604020202020204" pitchFamily="34" charset="0"/>
              </a:defRPr>
            </a:lvl1pPr>
          </a:lstStyle>
          <a:p>
            <a:fld id="{7EE8D95A-EC64-49E3-A409-5E878F42462C}" type="slidenum">
              <a:rPr lang="en-US" altLang="en-US"/>
              <a:pPr/>
              <a:t>‹#›</a:t>
            </a:fld>
            <a:endParaRPr lang="en-US" altLang="en-US"/>
          </a:p>
        </p:txBody>
      </p:sp>
      <p:sp>
        <p:nvSpPr>
          <p:cNvPr id="4103" name="TextBox 7">
            <a:extLst>
              <a:ext uri="{FF2B5EF4-FFF2-40B4-BE49-F238E27FC236}">
                <a16:creationId xmlns:a16="http://schemas.microsoft.com/office/drawing/2014/main" id="{CAAC508B-AF46-43A5-849C-31ED49374B61}"/>
              </a:ext>
            </a:extLst>
          </p:cNvPr>
          <p:cNvSpPr txBox="1">
            <a:spLocks noChangeArrowheads="1"/>
          </p:cNvSpPr>
          <p:nvPr/>
        </p:nvSpPr>
        <p:spPr bwMode="auto">
          <a:xfrm>
            <a:off x="8683625" y="6207125"/>
            <a:ext cx="1841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eaLnBrk="1" hangingPunct="1">
              <a:defRPr/>
            </a:pPr>
            <a:endParaRPr lang="en-US"/>
          </a:p>
        </p:txBody>
      </p:sp>
      <p:pic>
        <p:nvPicPr>
          <p:cNvPr id="4104" name="Picture 10">
            <a:extLst>
              <a:ext uri="{FF2B5EF4-FFF2-40B4-BE49-F238E27FC236}">
                <a16:creationId xmlns:a16="http://schemas.microsoft.com/office/drawing/2014/main" id="{8B869AE6-595B-4D50-B0DD-CCE038B48427}"/>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15150" y="6311900"/>
            <a:ext cx="1982788"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29D586BE-DA6C-47CB-8DB3-BEE50C5E656F}"/>
              </a:ext>
            </a:extLst>
          </p:cNvPr>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a:solidFill>
                  <a:srgbClr val="7F7F7F"/>
                </a:solidFill>
                <a:latin typeface="+mn-lt"/>
                <a:ea typeface="+mn-ea"/>
                <a:cs typeface="Times New Roman" pitchFamily="18" charset="0"/>
              </a:defRPr>
            </a:lvl1pPr>
          </a:lstStyle>
          <a:p>
            <a:pPr>
              <a:defRPr/>
            </a:pPr>
            <a:r>
              <a:rPr lang="en-US"/>
              <a:t>Presentation Title</a:t>
            </a:r>
            <a:endParaRPr lang="en-US" dirty="0"/>
          </a:p>
        </p:txBody>
      </p:sp>
    </p:spTree>
  </p:cSld>
  <p:clrMap bg1="lt1" tx1="dk1" bg2="lt2" tx2="dk2" accent1="accent1" accent2="accent2" accent3="accent3" accent4="accent4" accent5="accent5" accent6="accent6" hlink="hlink" folHlink="folHlink"/>
  <p:sldLayoutIdLst>
    <p:sldLayoutId id="2147485503" r:id="rId1"/>
    <p:sldLayoutId id="2147485504" r:id="rId2"/>
  </p:sldLayoutIdLst>
  <p:hf sldNum="0" hdr="0"/>
  <p:txStyles>
    <p:titleStyle>
      <a:lvl1pPr algn="l" rtl="0" eaLnBrk="0" fontAlgn="base" hangingPunct="0">
        <a:spcBef>
          <a:spcPct val="0"/>
        </a:spcBef>
        <a:spcAft>
          <a:spcPct val="0"/>
        </a:spcAft>
        <a:buFont typeface="Arial" panose="020B0604020202020204" pitchFamily="34" charset="0"/>
        <a:defRPr sz="2200">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marL="342900" indent="-342900"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5122" name="Freeform 84">
            <a:extLst>
              <a:ext uri="{FF2B5EF4-FFF2-40B4-BE49-F238E27FC236}">
                <a16:creationId xmlns:a16="http://schemas.microsoft.com/office/drawing/2014/main" id="{71F30494-1749-4087-8417-A9F932CDDED0}"/>
              </a:ext>
            </a:extLst>
          </p:cNvPr>
          <p:cNvSpPr>
            <a:spLocks/>
          </p:cNvSpPr>
          <p:nvPr/>
        </p:nvSpPr>
        <p:spPr bwMode="auto">
          <a:xfrm flipH="1">
            <a:off x="8189913" y="6323013"/>
            <a:ext cx="349250" cy="534987"/>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5123" name="Freeform 85">
            <a:extLst>
              <a:ext uri="{FF2B5EF4-FFF2-40B4-BE49-F238E27FC236}">
                <a16:creationId xmlns:a16="http://schemas.microsoft.com/office/drawing/2014/main" id="{1703CBA7-CD29-4864-965A-2477FA947708}"/>
              </a:ext>
            </a:extLst>
          </p:cNvPr>
          <p:cNvSpPr>
            <a:spLocks/>
          </p:cNvSpPr>
          <p:nvPr/>
        </p:nvSpPr>
        <p:spPr bwMode="auto">
          <a:xfrm flipH="1">
            <a:off x="8545513" y="6146800"/>
            <a:ext cx="246062" cy="1651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5124" name="Rectangle 2">
            <a:extLst>
              <a:ext uri="{FF2B5EF4-FFF2-40B4-BE49-F238E27FC236}">
                <a16:creationId xmlns:a16="http://schemas.microsoft.com/office/drawing/2014/main" id="{79ADA5D9-A8B2-4A08-8C25-D3236E16E8D3}"/>
              </a:ext>
            </a:extLst>
          </p:cNvPr>
          <p:cNvSpPr>
            <a:spLocks noGrp="1" noChangeArrowheads="1"/>
          </p:cNvSpPr>
          <p:nvPr>
            <p:ph type="title"/>
          </p:nvPr>
        </p:nvSpPr>
        <p:spPr bwMode="auto">
          <a:xfrm>
            <a:off x="357188" y="301625"/>
            <a:ext cx="8461375" cy="1208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33" name="Rectangle 3">
            <a:extLst>
              <a:ext uri="{FF2B5EF4-FFF2-40B4-BE49-F238E27FC236}">
                <a16:creationId xmlns:a16="http://schemas.microsoft.com/office/drawing/2014/main" id="{570D9E57-5B11-471F-8E6E-4CA652B1965A}"/>
              </a:ext>
            </a:extLst>
          </p:cNvPr>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CA3D011D-54FC-4E76-B71F-607EDFA3B162}"/>
              </a:ext>
            </a:extLst>
          </p:cNvPr>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anose="020B0604020202020204" pitchFamily="34" charset="0"/>
              </a:defRPr>
            </a:lvl1pPr>
          </a:lstStyle>
          <a:p>
            <a:fld id="{27F80D6D-9752-4C4B-AEED-4F2BC4465E09}" type="slidenum">
              <a:rPr lang="en-US" altLang="en-US"/>
              <a:pPr/>
              <a:t>‹#›</a:t>
            </a:fld>
            <a:endParaRPr lang="en-US" altLang="en-US"/>
          </a:p>
        </p:txBody>
      </p:sp>
      <p:sp>
        <p:nvSpPr>
          <p:cNvPr id="5127" name="TextBox 7">
            <a:extLst>
              <a:ext uri="{FF2B5EF4-FFF2-40B4-BE49-F238E27FC236}">
                <a16:creationId xmlns:a16="http://schemas.microsoft.com/office/drawing/2014/main" id="{CF08E0DC-16F3-4D16-BB26-30921F80F28F}"/>
              </a:ext>
            </a:extLst>
          </p:cNvPr>
          <p:cNvSpPr txBox="1">
            <a:spLocks noChangeArrowheads="1"/>
          </p:cNvSpPr>
          <p:nvPr/>
        </p:nvSpPr>
        <p:spPr bwMode="auto">
          <a:xfrm>
            <a:off x="8683625" y="6207125"/>
            <a:ext cx="1841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eaLnBrk="1" hangingPunct="1">
              <a:defRPr/>
            </a:pPr>
            <a:endParaRPr lang="en-US"/>
          </a:p>
        </p:txBody>
      </p:sp>
      <p:pic>
        <p:nvPicPr>
          <p:cNvPr id="5128" name="Picture 10">
            <a:extLst>
              <a:ext uri="{FF2B5EF4-FFF2-40B4-BE49-F238E27FC236}">
                <a16:creationId xmlns:a16="http://schemas.microsoft.com/office/drawing/2014/main" id="{53365099-B948-4C8A-85AE-186C42A5270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15150" y="6311900"/>
            <a:ext cx="1982788"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26F00F36-A9A2-4698-9805-12983CBD2A91}"/>
              </a:ext>
            </a:extLst>
          </p:cNvPr>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a:solidFill>
                  <a:srgbClr val="7F7F7F"/>
                </a:solidFill>
                <a:latin typeface="+mn-lt"/>
                <a:ea typeface="+mn-ea"/>
                <a:cs typeface="Times New Roman" pitchFamily="18" charset="0"/>
              </a:defRPr>
            </a:lvl1pPr>
          </a:lstStyle>
          <a:p>
            <a:pPr>
              <a:defRPr/>
            </a:pPr>
            <a:r>
              <a:rPr lang="en-US"/>
              <a:t>Presentation Title</a:t>
            </a:r>
            <a:endParaRPr lang="en-US" dirty="0"/>
          </a:p>
        </p:txBody>
      </p:sp>
    </p:spTree>
  </p:cSld>
  <p:clrMap bg1="lt1" tx1="dk1" bg2="lt2" tx2="dk2" accent1="accent1" accent2="accent2" accent3="accent3" accent4="accent4" accent5="accent5" accent6="accent6" hlink="hlink" folHlink="folHlink"/>
  <p:sldLayoutIdLst>
    <p:sldLayoutId id="2147485505" r:id="rId1"/>
    <p:sldLayoutId id="2147485506" r:id="rId2"/>
  </p:sldLayoutIdLst>
  <p:hf sldNum="0" hdr="0"/>
  <p:txStyles>
    <p:titleStyle>
      <a:lvl1pPr algn="l" rtl="0" eaLnBrk="0" fontAlgn="base" hangingPunct="0">
        <a:spcBef>
          <a:spcPct val="0"/>
        </a:spcBef>
        <a:spcAft>
          <a:spcPct val="0"/>
        </a:spcAft>
        <a:buFont typeface="Arial" panose="020B0604020202020204" pitchFamily="34" charset="0"/>
        <a:defRPr sz="2200">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marL="342900" indent="-342900"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146" name="Freeform 84">
            <a:extLst>
              <a:ext uri="{FF2B5EF4-FFF2-40B4-BE49-F238E27FC236}">
                <a16:creationId xmlns:a16="http://schemas.microsoft.com/office/drawing/2014/main" id="{8927B8B1-0F7D-4FE0-950B-D2F9E4F95281}"/>
              </a:ext>
            </a:extLst>
          </p:cNvPr>
          <p:cNvSpPr>
            <a:spLocks/>
          </p:cNvSpPr>
          <p:nvPr/>
        </p:nvSpPr>
        <p:spPr bwMode="auto">
          <a:xfrm flipH="1">
            <a:off x="8189913" y="6323013"/>
            <a:ext cx="349250" cy="534987"/>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6147" name="Freeform 85">
            <a:extLst>
              <a:ext uri="{FF2B5EF4-FFF2-40B4-BE49-F238E27FC236}">
                <a16:creationId xmlns:a16="http://schemas.microsoft.com/office/drawing/2014/main" id="{DFE229B0-49EC-410E-AF24-BF3B9306395F}"/>
              </a:ext>
            </a:extLst>
          </p:cNvPr>
          <p:cNvSpPr>
            <a:spLocks/>
          </p:cNvSpPr>
          <p:nvPr/>
        </p:nvSpPr>
        <p:spPr bwMode="auto">
          <a:xfrm flipH="1">
            <a:off x="8545513" y="6146800"/>
            <a:ext cx="246062" cy="1651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a:extLst>
              <a:ext uri="{FF2B5EF4-FFF2-40B4-BE49-F238E27FC236}">
                <a16:creationId xmlns:a16="http://schemas.microsoft.com/office/drawing/2014/main" id="{7E9AE07B-8D18-4CD4-8A3B-8EC42891E391}"/>
              </a:ext>
            </a:extLst>
          </p:cNvPr>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a:extLst>
              <a:ext uri="{FF2B5EF4-FFF2-40B4-BE49-F238E27FC236}">
                <a16:creationId xmlns:a16="http://schemas.microsoft.com/office/drawing/2014/main" id="{0AB66421-D42B-4A1A-A007-B11F0927FF92}"/>
              </a:ext>
            </a:extLst>
          </p:cNvPr>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75DC76D9-5FC4-48C3-89D2-AB8A7B9EBD7D}"/>
              </a:ext>
            </a:extLst>
          </p:cNvPr>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anose="020B0604020202020204" pitchFamily="34" charset="0"/>
              </a:defRPr>
            </a:lvl1pPr>
          </a:lstStyle>
          <a:p>
            <a:fld id="{7D8D32B4-A83C-4F5D-B23E-F19A2F513013}" type="slidenum">
              <a:rPr lang="en-US" altLang="en-US"/>
              <a:pPr/>
              <a:t>‹#›</a:t>
            </a:fld>
            <a:endParaRPr lang="en-US" altLang="en-US"/>
          </a:p>
        </p:txBody>
      </p:sp>
      <p:sp>
        <p:nvSpPr>
          <p:cNvPr id="6151" name="TextBox 7">
            <a:extLst>
              <a:ext uri="{FF2B5EF4-FFF2-40B4-BE49-F238E27FC236}">
                <a16:creationId xmlns:a16="http://schemas.microsoft.com/office/drawing/2014/main" id="{3B492A34-D04D-4FBC-BEBA-07A790C675B0}"/>
              </a:ext>
            </a:extLst>
          </p:cNvPr>
          <p:cNvSpPr txBox="1">
            <a:spLocks noChangeArrowheads="1"/>
          </p:cNvSpPr>
          <p:nvPr/>
        </p:nvSpPr>
        <p:spPr bwMode="auto">
          <a:xfrm>
            <a:off x="8683625" y="6207125"/>
            <a:ext cx="1841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eaLnBrk="1" hangingPunct="1">
              <a:defRPr/>
            </a:pPr>
            <a:endParaRPr lang="en-US"/>
          </a:p>
        </p:txBody>
      </p:sp>
      <p:pic>
        <p:nvPicPr>
          <p:cNvPr id="6152" name="Picture 10">
            <a:extLst>
              <a:ext uri="{FF2B5EF4-FFF2-40B4-BE49-F238E27FC236}">
                <a16:creationId xmlns:a16="http://schemas.microsoft.com/office/drawing/2014/main" id="{750258C3-4906-4AE0-9DC3-7E049B6D97B4}"/>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15150" y="6311900"/>
            <a:ext cx="1982788"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C69FE0B2-EF44-4CBA-A50A-34BBC2E445F0}"/>
              </a:ext>
            </a:extLst>
          </p:cNvPr>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a:solidFill>
                  <a:srgbClr val="7F7F7F"/>
                </a:solidFill>
                <a:latin typeface="+mn-lt"/>
                <a:ea typeface="+mn-ea"/>
                <a:cs typeface="Times New Roman" pitchFamily="18" charset="0"/>
              </a:defRPr>
            </a:lvl1pPr>
          </a:lstStyle>
          <a:p>
            <a:pPr>
              <a:defRPr/>
            </a:pPr>
            <a:r>
              <a:rPr lang="en-US"/>
              <a:t>Presentation Title</a:t>
            </a:r>
            <a:endParaRPr lang="en-US" dirty="0"/>
          </a:p>
        </p:txBody>
      </p:sp>
    </p:spTree>
  </p:cSld>
  <p:clrMap bg1="lt1" tx1="dk1" bg2="lt2" tx2="dk2" accent1="accent1" accent2="accent2" accent3="accent3" accent4="accent4" accent5="accent5" accent6="accent6" hlink="hlink" folHlink="folHlink"/>
  <p:sldLayoutIdLst>
    <p:sldLayoutId id="2147485507" r:id="rId1"/>
    <p:sldLayoutId id="2147485508" r:id="rId2"/>
  </p:sldLayoutIdLst>
  <p:hf sldNum="0" hdr="0"/>
  <p:txStyles>
    <p:titleStyle>
      <a:lvl1pPr algn="l" rtl="0" eaLnBrk="0" fontAlgn="base" hangingPunct="0">
        <a:spcBef>
          <a:spcPct val="0"/>
        </a:spcBef>
        <a:spcAft>
          <a:spcPct val="0"/>
        </a:spcAft>
        <a:buFont typeface="Arial" panose="020B0604020202020204"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marL="342900" indent="-342900"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7170" name="Freeform 84">
            <a:extLst>
              <a:ext uri="{FF2B5EF4-FFF2-40B4-BE49-F238E27FC236}">
                <a16:creationId xmlns:a16="http://schemas.microsoft.com/office/drawing/2014/main" id="{7C459FFD-CB4E-4254-94E1-08D8B54DD760}"/>
              </a:ext>
            </a:extLst>
          </p:cNvPr>
          <p:cNvSpPr>
            <a:spLocks/>
          </p:cNvSpPr>
          <p:nvPr/>
        </p:nvSpPr>
        <p:spPr bwMode="auto">
          <a:xfrm flipH="1">
            <a:off x="8189913" y="6323013"/>
            <a:ext cx="349250" cy="534987"/>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7171" name="Freeform 85">
            <a:extLst>
              <a:ext uri="{FF2B5EF4-FFF2-40B4-BE49-F238E27FC236}">
                <a16:creationId xmlns:a16="http://schemas.microsoft.com/office/drawing/2014/main" id="{CB1E14AC-BAEC-44DB-B273-3702C23ED2CA}"/>
              </a:ext>
            </a:extLst>
          </p:cNvPr>
          <p:cNvSpPr>
            <a:spLocks/>
          </p:cNvSpPr>
          <p:nvPr/>
        </p:nvSpPr>
        <p:spPr bwMode="auto">
          <a:xfrm flipH="1">
            <a:off x="8545513" y="6146800"/>
            <a:ext cx="246062" cy="1651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7172" name="Rectangle 2">
            <a:extLst>
              <a:ext uri="{FF2B5EF4-FFF2-40B4-BE49-F238E27FC236}">
                <a16:creationId xmlns:a16="http://schemas.microsoft.com/office/drawing/2014/main" id="{9797059D-14AF-49C3-A69E-570517E0685D}"/>
              </a:ext>
            </a:extLst>
          </p:cNvPr>
          <p:cNvSpPr>
            <a:spLocks noGrp="1" noChangeArrowheads="1"/>
          </p:cNvSpPr>
          <p:nvPr>
            <p:ph type="title"/>
          </p:nvPr>
        </p:nvSpPr>
        <p:spPr bwMode="auto">
          <a:xfrm>
            <a:off x="357188" y="301625"/>
            <a:ext cx="8461375" cy="1208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p>
            <a:pPr lvl="0"/>
            <a:r>
              <a:rPr lang="en-US" altLang="en-US"/>
              <a:t>Click To Edit Master Title Style</a:t>
            </a:r>
          </a:p>
        </p:txBody>
      </p:sp>
      <p:sp>
        <p:nvSpPr>
          <p:cNvPr id="1033" name="Rectangle 3">
            <a:extLst>
              <a:ext uri="{FF2B5EF4-FFF2-40B4-BE49-F238E27FC236}">
                <a16:creationId xmlns:a16="http://schemas.microsoft.com/office/drawing/2014/main" id="{6C2CE423-89FC-4638-8F42-B3221B0E9FE4}"/>
              </a:ext>
            </a:extLst>
          </p:cNvPr>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9BDC7F14-3D9D-4702-A28E-3A7AD5E8C6A2}"/>
              </a:ext>
            </a:extLst>
          </p:cNvPr>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anose="020B0604020202020204" pitchFamily="34" charset="0"/>
              </a:defRPr>
            </a:lvl1pPr>
          </a:lstStyle>
          <a:p>
            <a:fld id="{CD7732DB-8FA1-40D5-AC66-9B7ED30D0428}" type="slidenum">
              <a:rPr lang="en-US" altLang="en-US"/>
              <a:pPr/>
              <a:t>‹#›</a:t>
            </a:fld>
            <a:endParaRPr lang="en-US" altLang="en-US"/>
          </a:p>
        </p:txBody>
      </p:sp>
      <p:sp>
        <p:nvSpPr>
          <p:cNvPr id="7175" name="TextBox 7">
            <a:extLst>
              <a:ext uri="{FF2B5EF4-FFF2-40B4-BE49-F238E27FC236}">
                <a16:creationId xmlns:a16="http://schemas.microsoft.com/office/drawing/2014/main" id="{F586EA29-1A59-4F9F-A94C-2BBE4DB5C5AC}"/>
              </a:ext>
            </a:extLst>
          </p:cNvPr>
          <p:cNvSpPr txBox="1">
            <a:spLocks noChangeArrowheads="1"/>
          </p:cNvSpPr>
          <p:nvPr/>
        </p:nvSpPr>
        <p:spPr bwMode="auto">
          <a:xfrm>
            <a:off x="8683625" y="6207125"/>
            <a:ext cx="1841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eaLnBrk="1" hangingPunct="1">
              <a:defRPr/>
            </a:pPr>
            <a:endParaRPr lang="en-US"/>
          </a:p>
        </p:txBody>
      </p:sp>
      <p:pic>
        <p:nvPicPr>
          <p:cNvPr id="7176" name="Picture 10">
            <a:extLst>
              <a:ext uri="{FF2B5EF4-FFF2-40B4-BE49-F238E27FC236}">
                <a16:creationId xmlns:a16="http://schemas.microsoft.com/office/drawing/2014/main" id="{20DDEE53-F102-4F3D-AA30-F737A09014A5}"/>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915150" y="6311900"/>
            <a:ext cx="1982788"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987F083B-E7D1-4758-AEDF-82CAADCF536E}"/>
              </a:ext>
            </a:extLst>
          </p:cNvPr>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a:solidFill>
                  <a:srgbClr val="7F7F7F"/>
                </a:solidFill>
                <a:latin typeface="+mn-lt"/>
                <a:ea typeface="+mn-ea"/>
                <a:cs typeface="Times New Roman" pitchFamily="18" charset="0"/>
              </a:defRPr>
            </a:lvl1pPr>
          </a:lstStyle>
          <a:p>
            <a:pPr>
              <a:defRPr/>
            </a:pPr>
            <a:r>
              <a:rPr lang="en-US"/>
              <a:t>Presentation Title</a:t>
            </a:r>
            <a:endParaRPr lang="en-US" dirty="0"/>
          </a:p>
        </p:txBody>
      </p:sp>
    </p:spTree>
  </p:cSld>
  <p:clrMap bg1="lt1" tx1="dk1" bg2="lt2" tx2="dk2" accent1="accent1" accent2="accent2" accent3="accent3" accent4="accent4" accent5="accent5" accent6="accent6" hlink="hlink" folHlink="folHlink"/>
  <p:sldLayoutIdLst>
    <p:sldLayoutId id="2147485521" r:id="rId1"/>
  </p:sldLayoutIdLst>
  <p:hf sldNum="0" hdr="0"/>
  <p:txStyles>
    <p:titleStyle>
      <a:lvl1pPr algn="l" rtl="0" eaLnBrk="0" fontAlgn="base" hangingPunct="0">
        <a:spcBef>
          <a:spcPct val="0"/>
        </a:spcBef>
        <a:spcAft>
          <a:spcPct val="0"/>
        </a:spcAft>
        <a:buFont typeface="Arial" panose="020B0604020202020204" pitchFamily="34" charset="0"/>
        <a:defRPr sz="2200">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marL="342900" indent="-342900"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8194" name="Freeform 84">
            <a:extLst>
              <a:ext uri="{FF2B5EF4-FFF2-40B4-BE49-F238E27FC236}">
                <a16:creationId xmlns:a16="http://schemas.microsoft.com/office/drawing/2014/main" id="{57B80DF0-8607-4AD6-BD09-222F1F2DC71D}"/>
              </a:ext>
            </a:extLst>
          </p:cNvPr>
          <p:cNvSpPr>
            <a:spLocks/>
          </p:cNvSpPr>
          <p:nvPr/>
        </p:nvSpPr>
        <p:spPr bwMode="auto">
          <a:xfrm flipH="1">
            <a:off x="8189913" y="6323013"/>
            <a:ext cx="349250" cy="534987"/>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8195" name="Freeform 85">
            <a:extLst>
              <a:ext uri="{FF2B5EF4-FFF2-40B4-BE49-F238E27FC236}">
                <a16:creationId xmlns:a16="http://schemas.microsoft.com/office/drawing/2014/main" id="{45736D6C-5D4E-4D9C-8B0B-1C00F945A51D}"/>
              </a:ext>
            </a:extLst>
          </p:cNvPr>
          <p:cNvSpPr>
            <a:spLocks/>
          </p:cNvSpPr>
          <p:nvPr/>
        </p:nvSpPr>
        <p:spPr bwMode="auto">
          <a:xfrm flipH="1">
            <a:off x="8545513" y="6146800"/>
            <a:ext cx="246062" cy="1651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1032" name="Rectangle 2">
            <a:extLst>
              <a:ext uri="{FF2B5EF4-FFF2-40B4-BE49-F238E27FC236}">
                <a16:creationId xmlns:a16="http://schemas.microsoft.com/office/drawing/2014/main" id="{F54FB599-0B79-4F99-B108-5476AF918B43}"/>
              </a:ext>
            </a:extLst>
          </p:cNvPr>
          <p:cNvSpPr>
            <a:spLocks noGrp="1" noChangeArrowheads="1"/>
          </p:cNvSpPr>
          <p:nvPr>
            <p:ph type="title"/>
          </p:nvPr>
        </p:nvSpPr>
        <p:spPr bwMode="auto">
          <a:xfrm>
            <a:off x="357188" y="301625"/>
            <a:ext cx="8461375" cy="1208088"/>
          </a:xfrm>
          <a:prstGeom prst="rect">
            <a:avLst/>
          </a:prstGeom>
          <a:noFill/>
          <a:ln w="9525">
            <a:noFill/>
            <a:miter lim="800000"/>
            <a:headEnd/>
            <a:tailEnd/>
          </a:ln>
        </p:spPr>
        <p:txBody>
          <a:bodyPr vert="horz" wrap="square" lIns="0" tIns="0" rIns="0" bIns="0" numCol="1" anchor="t" anchorCtr="0" compatLnSpc="1">
            <a:prstTxWarp prst="textNoShape">
              <a:avLst/>
            </a:prstTxWarp>
            <a:normAutofit/>
          </a:bodyPr>
          <a:lstStyle/>
          <a:p>
            <a:pPr lvl="0"/>
            <a:r>
              <a:rPr lang="en-US" dirty="0"/>
              <a:t>Click to edit Master title style</a:t>
            </a:r>
          </a:p>
        </p:txBody>
      </p:sp>
      <p:sp>
        <p:nvSpPr>
          <p:cNvPr id="1033" name="Rectangle 3">
            <a:extLst>
              <a:ext uri="{FF2B5EF4-FFF2-40B4-BE49-F238E27FC236}">
                <a16:creationId xmlns:a16="http://schemas.microsoft.com/office/drawing/2014/main" id="{217C06F8-12B3-4022-82C2-5BD026E7BF3D}"/>
              </a:ext>
            </a:extLst>
          </p:cNvPr>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010C67AD-427D-4FC3-AF72-7B17BE11189B}"/>
              </a:ext>
            </a:extLst>
          </p:cNvPr>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anose="020B0604020202020204" pitchFamily="34" charset="0"/>
              </a:defRPr>
            </a:lvl1pPr>
          </a:lstStyle>
          <a:p>
            <a:fld id="{84F999BB-5210-470D-9AAB-5F527B83DA98}" type="slidenum">
              <a:rPr lang="en-US" altLang="en-US"/>
              <a:pPr/>
              <a:t>‹#›</a:t>
            </a:fld>
            <a:endParaRPr lang="en-US" altLang="en-US"/>
          </a:p>
        </p:txBody>
      </p:sp>
      <p:sp>
        <p:nvSpPr>
          <p:cNvPr id="8199" name="TextBox 7">
            <a:extLst>
              <a:ext uri="{FF2B5EF4-FFF2-40B4-BE49-F238E27FC236}">
                <a16:creationId xmlns:a16="http://schemas.microsoft.com/office/drawing/2014/main" id="{01BC9087-0E07-4B73-A3DE-6BEA41506E04}"/>
              </a:ext>
            </a:extLst>
          </p:cNvPr>
          <p:cNvSpPr txBox="1">
            <a:spLocks noChangeArrowheads="1"/>
          </p:cNvSpPr>
          <p:nvPr/>
        </p:nvSpPr>
        <p:spPr bwMode="auto">
          <a:xfrm>
            <a:off x="8683625" y="6207125"/>
            <a:ext cx="1841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eaLnBrk="1" hangingPunct="1">
              <a:defRPr/>
            </a:pPr>
            <a:endParaRPr lang="en-US"/>
          </a:p>
        </p:txBody>
      </p:sp>
      <p:pic>
        <p:nvPicPr>
          <p:cNvPr id="8200" name="Picture 10">
            <a:extLst>
              <a:ext uri="{FF2B5EF4-FFF2-40B4-BE49-F238E27FC236}">
                <a16:creationId xmlns:a16="http://schemas.microsoft.com/office/drawing/2014/main" id="{35B7A12C-FFC7-4354-92E5-F2A9CC1B0F4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6915150" y="6311900"/>
            <a:ext cx="1982788"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9CF832DE-9560-482C-A089-4575C1D1C913}"/>
              </a:ext>
            </a:extLst>
          </p:cNvPr>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a:solidFill>
                  <a:srgbClr val="7F7F7F"/>
                </a:solidFill>
                <a:latin typeface="+mn-lt"/>
                <a:ea typeface="+mn-ea"/>
                <a:cs typeface="Times New Roman" pitchFamily="18" charset="0"/>
              </a:defRPr>
            </a:lvl1pPr>
          </a:lstStyle>
          <a:p>
            <a:pPr>
              <a:defRPr/>
            </a:pPr>
            <a:r>
              <a:rPr lang="en-US"/>
              <a:t>Presentation Title</a:t>
            </a:r>
            <a:endParaRPr lang="en-US" dirty="0"/>
          </a:p>
        </p:txBody>
      </p:sp>
    </p:spTree>
  </p:cSld>
  <p:clrMap bg1="lt1" tx1="dk1" bg2="lt2" tx2="dk2" accent1="accent1" accent2="accent2" accent3="accent3" accent4="accent4" accent5="accent5" accent6="accent6" hlink="hlink" folHlink="folHlink"/>
  <p:sldLayoutIdLst>
    <p:sldLayoutId id="2147485509" r:id="rId1"/>
    <p:sldLayoutId id="2147485522" r:id="rId2"/>
  </p:sldLayoutIdLst>
  <p:hf sldNum="0" hdr="0"/>
  <p:txStyles>
    <p:titleStyle>
      <a:lvl1pPr algn="l" rtl="0" eaLnBrk="0" fontAlgn="base" hangingPunct="0">
        <a:spcBef>
          <a:spcPct val="0"/>
        </a:spcBef>
        <a:spcAft>
          <a:spcPct val="0"/>
        </a:spcAft>
        <a:buFont typeface="Arial" panose="020B0604020202020204" pitchFamily="34" charset="0"/>
        <a:defRPr sz="2200" cap="all">
          <a:solidFill>
            <a:srgbClr val="595959"/>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rgbClr val="595959"/>
          </a:solidFill>
          <a:latin typeface="Arial" charset="0"/>
          <a:ea typeface="MS PGothic" pitchFamily="34" charset="-128"/>
          <a:cs typeface="Andes ExtraLight" pitchFamily="50"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marL="342900" indent="-342900"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218" name="Freeform 84">
            <a:extLst>
              <a:ext uri="{FF2B5EF4-FFF2-40B4-BE49-F238E27FC236}">
                <a16:creationId xmlns:a16="http://schemas.microsoft.com/office/drawing/2014/main" id="{52210223-ED83-4747-A20F-CFEE5ACB4486}"/>
              </a:ext>
            </a:extLst>
          </p:cNvPr>
          <p:cNvSpPr>
            <a:spLocks/>
          </p:cNvSpPr>
          <p:nvPr/>
        </p:nvSpPr>
        <p:spPr bwMode="auto">
          <a:xfrm flipH="1">
            <a:off x="8189913" y="6323013"/>
            <a:ext cx="349250" cy="534987"/>
          </a:xfrm>
          <a:custGeom>
            <a:avLst/>
            <a:gdLst>
              <a:gd name="T0" fmla="*/ 0 w 638"/>
              <a:gd name="T1" fmla="*/ 0 h 1194"/>
              <a:gd name="T2" fmla="*/ 2147483647 w 638"/>
              <a:gd name="T3" fmla="*/ 2147483647 h 1194"/>
              <a:gd name="T4" fmla="*/ 2147483647 w 638"/>
              <a:gd name="T5" fmla="*/ 2147483647 h 1194"/>
              <a:gd name="T6" fmla="*/ 2147483647 w 638"/>
              <a:gd name="T7" fmla="*/ 2147483647 h 1194"/>
              <a:gd name="T8" fmla="*/ 2147483647 w 638"/>
              <a:gd name="T9" fmla="*/ 2147483647 h 1194"/>
              <a:gd name="T10" fmla="*/ 2147483647 w 638"/>
              <a:gd name="T11" fmla="*/ 2147483647 h 1194"/>
              <a:gd name="T12" fmla="*/ 2147483647 w 638"/>
              <a:gd name="T13" fmla="*/ 2147483647 h 1194"/>
              <a:gd name="T14" fmla="*/ 2147483647 w 638"/>
              <a:gd name="T15" fmla="*/ 2147483647 h 1194"/>
              <a:gd name="T16" fmla="*/ 2147483647 w 638"/>
              <a:gd name="T17" fmla="*/ 2147483647 h 1194"/>
              <a:gd name="T18" fmla="*/ 2147483647 w 638"/>
              <a:gd name="T19" fmla="*/ 2147483647 h 1194"/>
              <a:gd name="T20" fmla="*/ 2147483647 w 638"/>
              <a:gd name="T21" fmla="*/ 2147483647 h 1194"/>
              <a:gd name="T22" fmla="*/ 2147483647 w 638"/>
              <a:gd name="T23" fmla="*/ 2147483647 h 1194"/>
              <a:gd name="T24" fmla="*/ 2147483647 w 638"/>
              <a:gd name="T25" fmla="*/ 2147483647 h 1194"/>
              <a:gd name="T26" fmla="*/ 2147483647 w 638"/>
              <a:gd name="T27" fmla="*/ 2147483647 h 1194"/>
              <a:gd name="T28" fmla="*/ 2147483647 w 638"/>
              <a:gd name="T29" fmla="*/ 2147483647 h 1194"/>
              <a:gd name="T30" fmla="*/ 2147483647 w 638"/>
              <a:gd name="T31" fmla="*/ 2147483647 h 1194"/>
              <a:gd name="T32" fmla="*/ 2147483647 w 638"/>
              <a:gd name="T33" fmla="*/ 2147483647 h 1194"/>
              <a:gd name="T34" fmla="*/ 2147483647 w 638"/>
              <a:gd name="T35" fmla="*/ 2147483647 h 1194"/>
              <a:gd name="T36" fmla="*/ 2147483647 w 638"/>
              <a:gd name="T37" fmla="*/ 2147483647 h 1194"/>
              <a:gd name="T38" fmla="*/ 2147483647 w 638"/>
              <a:gd name="T39" fmla="*/ 2147483647 h 1194"/>
              <a:gd name="T40" fmla="*/ 2147483647 w 638"/>
              <a:gd name="T41" fmla="*/ 2147483647 h 1194"/>
              <a:gd name="T42" fmla="*/ 2147483647 w 638"/>
              <a:gd name="T43" fmla="*/ 2147483647 h 1194"/>
              <a:gd name="T44" fmla="*/ 2147483647 w 638"/>
              <a:gd name="T45" fmla="*/ 2147483647 h 1194"/>
              <a:gd name="T46" fmla="*/ 2147483647 w 638"/>
              <a:gd name="T47" fmla="*/ 2147483647 h 1194"/>
              <a:gd name="T48" fmla="*/ 2147483647 w 638"/>
              <a:gd name="T49" fmla="*/ 2147483647 h 1194"/>
              <a:gd name="T50" fmla="*/ 2147483647 w 638"/>
              <a:gd name="T51" fmla="*/ 2147483647 h 1194"/>
              <a:gd name="T52" fmla="*/ 2147483647 w 638"/>
              <a:gd name="T53" fmla="*/ 2147483647 h 1194"/>
              <a:gd name="T54" fmla="*/ 2147483647 w 638"/>
              <a:gd name="T55" fmla="*/ 2147483647 h 1194"/>
              <a:gd name="T56" fmla="*/ 0 w 638"/>
              <a:gd name="T57" fmla="*/ 0 h 1194"/>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638" h="1194">
                <a:moveTo>
                  <a:pt x="0" y="0"/>
                </a:moveTo>
                <a:lnTo>
                  <a:pt x="38" y="110"/>
                </a:lnTo>
                <a:lnTo>
                  <a:pt x="78" y="216"/>
                </a:lnTo>
                <a:lnTo>
                  <a:pt x="106" y="304"/>
                </a:lnTo>
                <a:lnTo>
                  <a:pt x="136" y="398"/>
                </a:lnTo>
                <a:lnTo>
                  <a:pt x="164" y="506"/>
                </a:lnTo>
                <a:lnTo>
                  <a:pt x="206" y="672"/>
                </a:lnTo>
                <a:lnTo>
                  <a:pt x="236" y="788"/>
                </a:lnTo>
                <a:lnTo>
                  <a:pt x="272" y="990"/>
                </a:lnTo>
                <a:lnTo>
                  <a:pt x="286" y="1086"/>
                </a:lnTo>
                <a:lnTo>
                  <a:pt x="302" y="1194"/>
                </a:lnTo>
                <a:lnTo>
                  <a:pt x="638" y="1194"/>
                </a:lnTo>
                <a:lnTo>
                  <a:pt x="624" y="1142"/>
                </a:lnTo>
                <a:lnTo>
                  <a:pt x="598" y="1060"/>
                </a:lnTo>
                <a:lnTo>
                  <a:pt x="572" y="980"/>
                </a:lnTo>
                <a:lnTo>
                  <a:pt x="548" y="912"/>
                </a:lnTo>
                <a:lnTo>
                  <a:pt x="494" y="784"/>
                </a:lnTo>
                <a:lnTo>
                  <a:pt x="456" y="698"/>
                </a:lnTo>
                <a:lnTo>
                  <a:pt x="424" y="626"/>
                </a:lnTo>
                <a:lnTo>
                  <a:pt x="378" y="532"/>
                </a:lnTo>
                <a:lnTo>
                  <a:pt x="340" y="470"/>
                </a:lnTo>
                <a:lnTo>
                  <a:pt x="306" y="414"/>
                </a:lnTo>
                <a:lnTo>
                  <a:pt x="268" y="342"/>
                </a:lnTo>
                <a:lnTo>
                  <a:pt x="228" y="286"/>
                </a:lnTo>
                <a:lnTo>
                  <a:pt x="174" y="210"/>
                </a:lnTo>
                <a:lnTo>
                  <a:pt x="122" y="140"/>
                </a:lnTo>
                <a:lnTo>
                  <a:pt x="58" y="52"/>
                </a:lnTo>
                <a:lnTo>
                  <a:pt x="30" y="20"/>
                </a:lnTo>
                <a:lnTo>
                  <a:pt x="0" y="0"/>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9219" name="Freeform 85">
            <a:extLst>
              <a:ext uri="{FF2B5EF4-FFF2-40B4-BE49-F238E27FC236}">
                <a16:creationId xmlns:a16="http://schemas.microsoft.com/office/drawing/2014/main" id="{E88C7B78-047F-4474-9378-A5866E217AF2}"/>
              </a:ext>
            </a:extLst>
          </p:cNvPr>
          <p:cNvSpPr>
            <a:spLocks/>
          </p:cNvSpPr>
          <p:nvPr/>
        </p:nvSpPr>
        <p:spPr bwMode="auto">
          <a:xfrm flipH="1">
            <a:off x="8545513" y="6146800"/>
            <a:ext cx="246062" cy="165100"/>
          </a:xfrm>
          <a:custGeom>
            <a:avLst/>
            <a:gdLst>
              <a:gd name="T0" fmla="*/ 2147483647 w 448"/>
              <a:gd name="T1" fmla="*/ 2147483647 h 372"/>
              <a:gd name="T2" fmla="*/ 2147483647 w 448"/>
              <a:gd name="T3" fmla="*/ 2147483647 h 372"/>
              <a:gd name="T4" fmla="*/ 2147483647 w 448"/>
              <a:gd name="T5" fmla="*/ 2147483647 h 372"/>
              <a:gd name="T6" fmla="*/ 2147483647 w 448"/>
              <a:gd name="T7" fmla="*/ 2147483647 h 372"/>
              <a:gd name="T8" fmla="*/ 2147483647 w 448"/>
              <a:gd name="T9" fmla="*/ 2147483647 h 372"/>
              <a:gd name="T10" fmla="*/ 2147483647 w 448"/>
              <a:gd name="T11" fmla="*/ 2147483647 h 372"/>
              <a:gd name="T12" fmla="*/ 0 w 448"/>
              <a:gd name="T13" fmla="*/ 0 h 372"/>
              <a:gd name="T14" fmla="*/ 2147483647 w 448"/>
              <a:gd name="T15" fmla="*/ 0 h 372"/>
              <a:gd name="T16" fmla="*/ 2147483647 w 448"/>
              <a:gd name="T17" fmla="*/ 2147483647 h 372"/>
              <a:gd name="T18" fmla="*/ 2147483647 w 448"/>
              <a:gd name="T19" fmla="*/ 2147483647 h 372"/>
              <a:gd name="T20" fmla="*/ 2147483647 w 448"/>
              <a:gd name="T21" fmla="*/ 2147483647 h 372"/>
              <a:gd name="T22" fmla="*/ 2147483647 w 448"/>
              <a:gd name="T23" fmla="*/ 2147483647 h 372"/>
              <a:gd name="T24" fmla="*/ 2147483647 w 448"/>
              <a:gd name="T25" fmla="*/ 2147483647 h 372"/>
              <a:gd name="T26" fmla="*/ 2147483647 w 448"/>
              <a:gd name="T27" fmla="*/ 2147483647 h 372"/>
              <a:gd name="T28" fmla="*/ 2147483647 w 448"/>
              <a:gd name="T29" fmla="*/ 2147483647 h 37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448" h="372">
                <a:moveTo>
                  <a:pt x="448" y="372"/>
                </a:moveTo>
                <a:lnTo>
                  <a:pt x="388" y="302"/>
                </a:lnTo>
                <a:lnTo>
                  <a:pt x="280" y="208"/>
                </a:lnTo>
                <a:lnTo>
                  <a:pt x="210" y="142"/>
                </a:lnTo>
                <a:lnTo>
                  <a:pt x="140" y="94"/>
                </a:lnTo>
                <a:lnTo>
                  <a:pt x="64" y="44"/>
                </a:lnTo>
                <a:lnTo>
                  <a:pt x="0" y="0"/>
                </a:lnTo>
                <a:lnTo>
                  <a:pt x="280" y="0"/>
                </a:lnTo>
                <a:lnTo>
                  <a:pt x="300" y="36"/>
                </a:lnTo>
                <a:lnTo>
                  <a:pt x="324" y="82"/>
                </a:lnTo>
                <a:lnTo>
                  <a:pt x="346" y="134"/>
                </a:lnTo>
                <a:lnTo>
                  <a:pt x="378" y="206"/>
                </a:lnTo>
                <a:lnTo>
                  <a:pt x="408" y="264"/>
                </a:lnTo>
                <a:lnTo>
                  <a:pt x="434" y="334"/>
                </a:lnTo>
                <a:lnTo>
                  <a:pt x="448" y="372"/>
                </a:lnTo>
                <a:close/>
              </a:path>
            </a:pathLst>
          </a:cu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cap="flat" cmpd="sng">
                <a:solidFill>
                  <a:srgbClr val="000000"/>
                </a:solidFill>
                <a:prstDash val="solid"/>
                <a:round/>
                <a:headEnd type="none" w="med" len="med"/>
                <a:tailEnd type="none" w="med" len="med"/>
              </a14:hiddenLine>
            </a:ext>
          </a:extLst>
        </p:spPr>
        <p:txBody>
          <a:bodyPr wrap="none" lIns="0" tIns="0" rIns="0" bIns="0" anchor="ctr"/>
          <a:lstStyle/>
          <a:p>
            <a:endParaRPr lang="en-US"/>
          </a:p>
        </p:txBody>
      </p:sp>
      <p:sp>
        <p:nvSpPr>
          <p:cNvPr id="9220" name="Rectangle 2">
            <a:extLst>
              <a:ext uri="{FF2B5EF4-FFF2-40B4-BE49-F238E27FC236}">
                <a16:creationId xmlns:a16="http://schemas.microsoft.com/office/drawing/2014/main" id="{4961B073-DFA3-4278-B83A-2E378667326C}"/>
              </a:ext>
            </a:extLst>
          </p:cNvPr>
          <p:cNvSpPr>
            <a:spLocks noGrp="1" noChangeArrowheads="1"/>
          </p:cNvSpPr>
          <p:nvPr>
            <p:ph type="title"/>
          </p:nvPr>
        </p:nvSpPr>
        <p:spPr bwMode="auto">
          <a:xfrm>
            <a:off x="357188" y="301625"/>
            <a:ext cx="8461375" cy="12080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0" tIns="0" rIns="0" bIns="0" numCol="1" anchor="b" anchorCtr="0" compatLnSpc="1">
            <a:prstTxWarp prst="textNoShape">
              <a:avLst/>
            </a:prstTxWarp>
          </a:bodyPr>
          <a:lstStyle/>
          <a:p>
            <a:pPr lvl="0"/>
            <a:r>
              <a:rPr lang="en-US" altLang="en-US"/>
              <a:t>Click To Edit Master Title Style</a:t>
            </a:r>
          </a:p>
        </p:txBody>
      </p:sp>
      <p:sp>
        <p:nvSpPr>
          <p:cNvPr id="1033" name="Rectangle 3">
            <a:extLst>
              <a:ext uri="{FF2B5EF4-FFF2-40B4-BE49-F238E27FC236}">
                <a16:creationId xmlns:a16="http://schemas.microsoft.com/office/drawing/2014/main" id="{4A112356-2DF5-498C-A74D-AF5DD0D3F99E}"/>
              </a:ext>
            </a:extLst>
          </p:cNvPr>
          <p:cNvSpPr>
            <a:spLocks noGrp="1" noChangeArrowheads="1"/>
          </p:cNvSpPr>
          <p:nvPr>
            <p:ph type="body" idx="1"/>
          </p:nvPr>
        </p:nvSpPr>
        <p:spPr bwMode="auto">
          <a:xfrm>
            <a:off x="357188" y="1697038"/>
            <a:ext cx="8478837" cy="43894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dirty="0"/>
              <a:t>Paragraph content</a:t>
            </a:r>
          </a:p>
          <a:p>
            <a:pPr lvl="1"/>
            <a:r>
              <a:rPr lang="en-US" dirty="0"/>
              <a:t>Bullets</a:t>
            </a:r>
          </a:p>
          <a:p>
            <a:pPr lvl="5"/>
            <a:r>
              <a:rPr lang="en-US" dirty="0"/>
              <a:t>Bullets</a:t>
            </a:r>
          </a:p>
          <a:p>
            <a:pPr lvl="3"/>
            <a:r>
              <a:rPr lang="en-US" dirty="0"/>
              <a:t>Bullets</a:t>
            </a:r>
          </a:p>
          <a:p>
            <a:pPr lvl="4"/>
            <a:r>
              <a:rPr lang="en-US" dirty="0"/>
              <a:t>Bullets</a:t>
            </a:r>
          </a:p>
        </p:txBody>
      </p:sp>
      <p:sp>
        <p:nvSpPr>
          <p:cNvPr id="1030" name="Rectangle 6">
            <a:extLst>
              <a:ext uri="{FF2B5EF4-FFF2-40B4-BE49-F238E27FC236}">
                <a16:creationId xmlns:a16="http://schemas.microsoft.com/office/drawing/2014/main" id="{4888D668-C5EC-4225-B3DA-61F9B44A5A61}"/>
              </a:ext>
            </a:extLst>
          </p:cNvPr>
          <p:cNvSpPr>
            <a:spLocks noGrp="1" noChangeArrowheads="1"/>
          </p:cNvSpPr>
          <p:nvPr>
            <p:ph type="sldNum" sz="quarter" idx="4"/>
          </p:nvPr>
        </p:nvSpPr>
        <p:spPr bwMode="auto">
          <a:xfrm>
            <a:off x="357188" y="6350000"/>
            <a:ext cx="552450" cy="358775"/>
          </a:xfrm>
          <a:prstGeom prst="rect">
            <a:avLst/>
          </a:prstGeom>
          <a:noFill/>
          <a:ln w="9525">
            <a:noFill/>
            <a:miter lim="800000"/>
            <a:headEnd/>
            <a:tailEnd/>
          </a:ln>
          <a:effectLst/>
        </p:spPr>
        <p:txBody>
          <a:bodyPr vert="horz" wrap="square" lIns="0" tIns="0" rIns="0" bIns="0" numCol="1" anchor="ctr" anchorCtr="0" compatLnSpc="1">
            <a:prstTxWarp prst="textNoShape">
              <a:avLst/>
            </a:prstTxWarp>
          </a:bodyPr>
          <a:lstStyle>
            <a:lvl1pPr>
              <a:defRPr sz="1100" b="0">
                <a:solidFill>
                  <a:srgbClr val="7F7F7F"/>
                </a:solidFill>
                <a:latin typeface="Arial" panose="020B0604020202020204" pitchFamily="34" charset="0"/>
              </a:defRPr>
            </a:lvl1pPr>
          </a:lstStyle>
          <a:p>
            <a:fld id="{BA21E267-9B4F-440F-A14C-14E0B40A47FE}" type="slidenum">
              <a:rPr lang="en-US" altLang="en-US"/>
              <a:pPr/>
              <a:t>‹#›</a:t>
            </a:fld>
            <a:endParaRPr lang="en-US" altLang="en-US"/>
          </a:p>
        </p:txBody>
      </p:sp>
      <p:sp>
        <p:nvSpPr>
          <p:cNvPr id="9223" name="TextBox 7">
            <a:extLst>
              <a:ext uri="{FF2B5EF4-FFF2-40B4-BE49-F238E27FC236}">
                <a16:creationId xmlns:a16="http://schemas.microsoft.com/office/drawing/2014/main" id="{EE673514-316A-45F6-B340-C42B4410D0A2}"/>
              </a:ext>
            </a:extLst>
          </p:cNvPr>
          <p:cNvSpPr txBox="1">
            <a:spLocks noChangeArrowheads="1"/>
          </p:cNvSpPr>
          <p:nvPr/>
        </p:nvSpPr>
        <p:spPr bwMode="auto">
          <a:xfrm>
            <a:off x="8683625" y="6207125"/>
            <a:ext cx="184150" cy="3381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sz="1600" b="1">
                <a:solidFill>
                  <a:schemeClr val="tx1"/>
                </a:solidFill>
                <a:latin typeface="Trebuchet MS" charset="0"/>
                <a:ea typeface="ＭＳ Ｐゴシック" charset="0"/>
                <a:cs typeface="ＭＳ Ｐゴシック" charset="0"/>
              </a:defRPr>
            </a:lvl1pPr>
            <a:lvl2pPr marL="742950" indent="-285750" eaLnBrk="0" hangingPunct="0">
              <a:defRPr sz="1600" b="1">
                <a:solidFill>
                  <a:schemeClr val="tx1"/>
                </a:solidFill>
                <a:latin typeface="Trebuchet MS" charset="0"/>
                <a:ea typeface="ＭＳ Ｐゴシック" charset="0"/>
              </a:defRPr>
            </a:lvl2pPr>
            <a:lvl3pPr marL="1143000" indent="-228600" eaLnBrk="0" hangingPunct="0">
              <a:defRPr sz="1600" b="1">
                <a:solidFill>
                  <a:schemeClr val="tx1"/>
                </a:solidFill>
                <a:latin typeface="Trebuchet MS" charset="0"/>
                <a:ea typeface="ＭＳ Ｐゴシック" charset="0"/>
              </a:defRPr>
            </a:lvl3pPr>
            <a:lvl4pPr marL="1600200" indent="-228600" eaLnBrk="0" hangingPunct="0">
              <a:defRPr sz="1600" b="1">
                <a:solidFill>
                  <a:schemeClr val="tx1"/>
                </a:solidFill>
                <a:latin typeface="Trebuchet MS" charset="0"/>
                <a:ea typeface="ＭＳ Ｐゴシック" charset="0"/>
              </a:defRPr>
            </a:lvl4pPr>
            <a:lvl5pPr marL="2057400" indent="-228600" eaLnBrk="0" hangingPunct="0">
              <a:defRPr sz="1600" b="1">
                <a:solidFill>
                  <a:schemeClr val="tx1"/>
                </a:solidFill>
                <a:latin typeface="Trebuchet MS" charset="0"/>
                <a:ea typeface="ＭＳ Ｐゴシック" charset="0"/>
              </a:defRPr>
            </a:lvl5pPr>
            <a:lvl6pPr marL="2514600" indent="-228600" eaLnBrk="0" fontAlgn="base" hangingPunct="0">
              <a:spcBef>
                <a:spcPct val="0"/>
              </a:spcBef>
              <a:spcAft>
                <a:spcPct val="0"/>
              </a:spcAft>
              <a:defRPr sz="1600" b="1">
                <a:solidFill>
                  <a:schemeClr val="tx1"/>
                </a:solidFill>
                <a:latin typeface="Trebuchet MS" charset="0"/>
                <a:ea typeface="ＭＳ Ｐゴシック" charset="0"/>
              </a:defRPr>
            </a:lvl6pPr>
            <a:lvl7pPr marL="2971800" indent="-228600" eaLnBrk="0" fontAlgn="base" hangingPunct="0">
              <a:spcBef>
                <a:spcPct val="0"/>
              </a:spcBef>
              <a:spcAft>
                <a:spcPct val="0"/>
              </a:spcAft>
              <a:defRPr sz="1600" b="1">
                <a:solidFill>
                  <a:schemeClr val="tx1"/>
                </a:solidFill>
                <a:latin typeface="Trebuchet MS" charset="0"/>
                <a:ea typeface="ＭＳ Ｐゴシック" charset="0"/>
              </a:defRPr>
            </a:lvl7pPr>
            <a:lvl8pPr marL="3429000" indent="-228600" eaLnBrk="0" fontAlgn="base" hangingPunct="0">
              <a:spcBef>
                <a:spcPct val="0"/>
              </a:spcBef>
              <a:spcAft>
                <a:spcPct val="0"/>
              </a:spcAft>
              <a:defRPr sz="1600" b="1">
                <a:solidFill>
                  <a:schemeClr val="tx1"/>
                </a:solidFill>
                <a:latin typeface="Trebuchet MS" charset="0"/>
                <a:ea typeface="ＭＳ Ｐゴシック" charset="0"/>
              </a:defRPr>
            </a:lvl8pPr>
            <a:lvl9pPr marL="3886200" indent="-228600" eaLnBrk="0" fontAlgn="base" hangingPunct="0">
              <a:spcBef>
                <a:spcPct val="0"/>
              </a:spcBef>
              <a:spcAft>
                <a:spcPct val="0"/>
              </a:spcAft>
              <a:defRPr sz="1600" b="1">
                <a:solidFill>
                  <a:schemeClr val="tx1"/>
                </a:solidFill>
                <a:latin typeface="Trebuchet MS" charset="0"/>
                <a:ea typeface="ＭＳ Ｐゴシック" charset="0"/>
              </a:defRPr>
            </a:lvl9pPr>
          </a:lstStyle>
          <a:p>
            <a:pPr eaLnBrk="1" hangingPunct="1">
              <a:defRPr/>
            </a:pPr>
            <a:endParaRPr lang="en-US"/>
          </a:p>
        </p:txBody>
      </p:sp>
      <p:pic>
        <p:nvPicPr>
          <p:cNvPr id="9224" name="Picture 10">
            <a:extLst>
              <a:ext uri="{FF2B5EF4-FFF2-40B4-BE49-F238E27FC236}">
                <a16:creationId xmlns:a16="http://schemas.microsoft.com/office/drawing/2014/main" id="{417D51C0-E30C-4C93-9D5B-139EBD4A42D3}"/>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6915150" y="6311900"/>
            <a:ext cx="1982788" cy="3889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 name="Footer Placeholder 2">
            <a:extLst>
              <a:ext uri="{FF2B5EF4-FFF2-40B4-BE49-F238E27FC236}">
                <a16:creationId xmlns:a16="http://schemas.microsoft.com/office/drawing/2014/main" id="{E3CA962E-DD42-4426-B124-73C1B7DC8C27}"/>
              </a:ext>
            </a:extLst>
          </p:cNvPr>
          <p:cNvSpPr>
            <a:spLocks noGrp="1"/>
          </p:cNvSpPr>
          <p:nvPr>
            <p:ph type="ftr" sz="quarter" idx="3"/>
          </p:nvPr>
        </p:nvSpPr>
        <p:spPr>
          <a:xfrm>
            <a:off x="1003300" y="6356350"/>
            <a:ext cx="5707063" cy="365125"/>
          </a:xfrm>
          <a:prstGeom prst="rect">
            <a:avLst/>
          </a:prstGeom>
        </p:spPr>
        <p:txBody>
          <a:bodyPr vert="horz" lIns="91440" tIns="45720" rIns="91440" bIns="45720" rtlCol="0" anchor="ctr"/>
          <a:lstStyle>
            <a:lvl1pPr algn="l">
              <a:defRPr sz="1200" b="0">
                <a:solidFill>
                  <a:srgbClr val="7F7F7F"/>
                </a:solidFill>
                <a:latin typeface="+mn-lt"/>
                <a:ea typeface="+mn-ea"/>
                <a:cs typeface="Times New Roman" pitchFamily="18" charset="0"/>
              </a:defRPr>
            </a:lvl1pPr>
          </a:lstStyle>
          <a:p>
            <a:pPr>
              <a:defRPr/>
            </a:pPr>
            <a:r>
              <a:rPr lang="en-US"/>
              <a:t>Presentation Title</a:t>
            </a:r>
            <a:endParaRPr lang="en-US" dirty="0"/>
          </a:p>
        </p:txBody>
      </p:sp>
    </p:spTree>
  </p:cSld>
  <p:clrMap bg1="lt1" tx1="dk1" bg2="lt2" tx2="dk2" accent1="accent1" accent2="accent2" accent3="accent3" accent4="accent4" accent5="accent5" accent6="accent6" hlink="hlink" folHlink="folHlink"/>
  <p:sldLayoutIdLst>
    <p:sldLayoutId id="2147485510" r:id="rId1"/>
    <p:sldLayoutId id="2147485511" r:id="rId2"/>
    <p:sldLayoutId id="2147485512" r:id="rId3"/>
    <p:sldLayoutId id="2147485513" r:id="rId4"/>
  </p:sldLayoutIdLst>
  <p:hf sldNum="0" hdr="0"/>
  <p:txStyles>
    <p:titleStyle>
      <a:lvl1pPr algn="l" rtl="0" eaLnBrk="0" fontAlgn="base" hangingPunct="0">
        <a:spcBef>
          <a:spcPct val="0"/>
        </a:spcBef>
        <a:spcAft>
          <a:spcPct val="0"/>
        </a:spcAft>
        <a:buFont typeface="Arial" panose="020B0604020202020204" pitchFamily="34" charset="0"/>
        <a:defRPr sz="2200">
          <a:solidFill>
            <a:schemeClr val="tx1"/>
          </a:solidFill>
          <a:latin typeface="+mn-lt"/>
          <a:ea typeface="MS PGothic" pitchFamily="34" charset="-128"/>
          <a:cs typeface="Andes ExtraLight"/>
        </a:defRPr>
      </a:lvl1pPr>
      <a:lvl2pPr algn="l" rtl="0" eaLnBrk="0" fontAlgn="base" hangingPunct="0">
        <a:spcBef>
          <a:spcPct val="0"/>
        </a:spcBef>
        <a:spcAft>
          <a:spcPct val="0"/>
        </a:spcAft>
        <a:buFont typeface="Arial" panose="020B0604020202020204" pitchFamily="34" charset="0"/>
        <a:defRPr sz="2200">
          <a:solidFill>
            <a:schemeClr val="tx1"/>
          </a:solidFill>
          <a:latin typeface="Arial" charset="0"/>
          <a:ea typeface="MS PGothic" pitchFamily="34" charset="-128"/>
          <a:cs typeface="Andes ExtraLight" pitchFamily="50" charset="0"/>
        </a:defRPr>
      </a:lvl2pPr>
      <a:lvl3pPr algn="l" rtl="0" eaLnBrk="0" fontAlgn="base" hangingPunct="0">
        <a:spcBef>
          <a:spcPct val="0"/>
        </a:spcBef>
        <a:spcAft>
          <a:spcPct val="0"/>
        </a:spcAft>
        <a:buFont typeface="Arial" panose="020B0604020202020204" pitchFamily="34" charset="0"/>
        <a:defRPr sz="2200">
          <a:solidFill>
            <a:schemeClr val="tx1"/>
          </a:solidFill>
          <a:latin typeface="Arial" charset="0"/>
          <a:ea typeface="MS PGothic" pitchFamily="34" charset="-128"/>
          <a:cs typeface="Andes ExtraLight" pitchFamily="50" charset="0"/>
        </a:defRPr>
      </a:lvl3pPr>
      <a:lvl4pPr algn="l" rtl="0" eaLnBrk="0" fontAlgn="base" hangingPunct="0">
        <a:spcBef>
          <a:spcPct val="0"/>
        </a:spcBef>
        <a:spcAft>
          <a:spcPct val="0"/>
        </a:spcAft>
        <a:buFont typeface="Arial" panose="020B0604020202020204" pitchFamily="34" charset="0"/>
        <a:defRPr sz="2200">
          <a:solidFill>
            <a:schemeClr val="tx1"/>
          </a:solidFill>
          <a:latin typeface="Arial" charset="0"/>
          <a:ea typeface="MS PGothic" pitchFamily="34" charset="-128"/>
          <a:cs typeface="Andes ExtraLight" pitchFamily="50" charset="0"/>
        </a:defRPr>
      </a:lvl4pPr>
      <a:lvl5pPr algn="l" rtl="0" eaLnBrk="0" fontAlgn="base" hangingPunct="0">
        <a:spcBef>
          <a:spcPct val="0"/>
        </a:spcBef>
        <a:spcAft>
          <a:spcPct val="0"/>
        </a:spcAft>
        <a:buFont typeface="Arial" panose="020B0604020202020204" pitchFamily="34" charset="0"/>
        <a:defRPr sz="2200">
          <a:solidFill>
            <a:schemeClr val="tx1"/>
          </a:solidFill>
          <a:latin typeface="Arial" charset="0"/>
          <a:ea typeface="MS PGothic" pitchFamily="34" charset="-128"/>
          <a:cs typeface="Andes ExtraLight" pitchFamily="50" charset="0"/>
        </a:defRPr>
      </a:lvl5pPr>
      <a:lvl6pPr marL="457200" algn="ctr" rtl="0" fontAlgn="base">
        <a:spcBef>
          <a:spcPct val="0"/>
        </a:spcBef>
        <a:spcAft>
          <a:spcPct val="0"/>
        </a:spcAft>
        <a:defRPr sz="2600" b="1">
          <a:solidFill>
            <a:srgbClr val="014C6D"/>
          </a:solidFill>
          <a:latin typeface="Trebuchet MS" pitchFamily="34" charset="0"/>
        </a:defRPr>
      </a:lvl6pPr>
      <a:lvl7pPr marL="914400" algn="ctr" rtl="0" fontAlgn="base">
        <a:spcBef>
          <a:spcPct val="0"/>
        </a:spcBef>
        <a:spcAft>
          <a:spcPct val="0"/>
        </a:spcAft>
        <a:defRPr sz="2600" b="1">
          <a:solidFill>
            <a:srgbClr val="014C6D"/>
          </a:solidFill>
          <a:latin typeface="Trebuchet MS" pitchFamily="34" charset="0"/>
        </a:defRPr>
      </a:lvl7pPr>
      <a:lvl8pPr marL="1371600" algn="ctr" rtl="0" fontAlgn="base">
        <a:spcBef>
          <a:spcPct val="0"/>
        </a:spcBef>
        <a:spcAft>
          <a:spcPct val="0"/>
        </a:spcAft>
        <a:defRPr sz="2600" b="1">
          <a:solidFill>
            <a:srgbClr val="014C6D"/>
          </a:solidFill>
          <a:latin typeface="Trebuchet MS" pitchFamily="34" charset="0"/>
        </a:defRPr>
      </a:lvl8pPr>
      <a:lvl9pPr marL="1828800" algn="ctr" rtl="0" fontAlgn="base">
        <a:spcBef>
          <a:spcPct val="0"/>
        </a:spcBef>
        <a:spcAft>
          <a:spcPct val="0"/>
        </a:spcAft>
        <a:defRPr sz="2600" b="1">
          <a:solidFill>
            <a:srgbClr val="014C6D"/>
          </a:solidFill>
          <a:latin typeface="Trebuchet MS" pitchFamily="34" charset="0"/>
        </a:defRPr>
      </a:lvl9pPr>
    </p:titleStyle>
    <p:bodyStyle>
      <a:lvl1pPr marL="342900" indent="-342900" algn="l" rtl="0" eaLnBrk="0" fontAlgn="base" hangingPunct="0">
        <a:lnSpc>
          <a:spcPct val="150000"/>
        </a:lnSpc>
        <a:spcBef>
          <a:spcPts val="1800"/>
        </a:spcBef>
        <a:spcAft>
          <a:spcPct val="0"/>
        </a:spcAft>
        <a:buClr>
          <a:srgbClr val="404040"/>
        </a:buClr>
        <a:defRPr>
          <a:solidFill>
            <a:srgbClr val="595959"/>
          </a:solidFill>
          <a:latin typeface="Arial"/>
          <a:ea typeface="MS PGothic" pitchFamily="34" charset="-128"/>
          <a:cs typeface="Arial"/>
        </a:defRPr>
      </a:lvl1pPr>
      <a:lvl2pPr marL="2857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2pPr>
      <a:lvl3pPr marL="285750" indent="-285750" algn="l" rtl="0" eaLnBrk="0" fontAlgn="base" hangingPunct="0">
        <a:lnSpc>
          <a:spcPct val="110000"/>
        </a:lnSpc>
        <a:spcBef>
          <a:spcPct val="0"/>
        </a:spcBef>
        <a:spcAft>
          <a:spcPct val="0"/>
        </a:spcAft>
        <a:buClr>
          <a:schemeClr val="tx1"/>
        </a:buClr>
        <a:buFont typeface="Arial" panose="020B0604020202020204" pitchFamily="34" charset="0"/>
        <a:buChar char="•"/>
        <a:defRPr>
          <a:solidFill>
            <a:schemeClr val="tx2"/>
          </a:solidFill>
          <a:latin typeface="Arial"/>
          <a:ea typeface="MS PGothic" pitchFamily="34" charset="-128"/>
          <a:cs typeface="Arial"/>
        </a:defRPr>
      </a:lvl3pPr>
      <a:lvl4pPr marL="831850"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4pPr>
      <a:lvl5pPr marL="1196975" indent="-285750" algn="l" rtl="0" eaLnBrk="0" fontAlgn="base" hangingPunct="0">
        <a:lnSpc>
          <a:spcPct val="110000"/>
        </a:lnSpc>
        <a:spcBef>
          <a:spcPct val="0"/>
        </a:spcBef>
        <a:spcAft>
          <a:spcPct val="0"/>
        </a:spcAft>
        <a:buClr>
          <a:srgbClr val="595959"/>
        </a:buClr>
        <a:buFont typeface="Arial" panose="020B0604020202020204" pitchFamily="34" charset="0"/>
        <a:buChar char="•"/>
        <a:defRPr>
          <a:solidFill>
            <a:srgbClr val="595959"/>
          </a:solidFill>
          <a:latin typeface="Arial"/>
          <a:ea typeface="MS PGothic" pitchFamily="34" charset="-128"/>
          <a:cs typeface="Arial"/>
        </a:defRPr>
      </a:lvl5pPr>
      <a:lvl6pPr marL="502920" indent="-228600" algn="l" rtl="0" fontAlgn="base">
        <a:spcBef>
          <a:spcPct val="20000"/>
        </a:spcBef>
        <a:spcAft>
          <a:spcPct val="0"/>
        </a:spcAft>
        <a:buClr>
          <a:schemeClr val="tx2">
            <a:lumMod val="65000"/>
            <a:lumOff val="35000"/>
          </a:schemeClr>
        </a:buClr>
        <a:buFont typeface="Arial"/>
        <a:buChar char="•"/>
        <a:defRPr sz="1800">
          <a:solidFill>
            <a:schemeClr val="tx2">
              <a:lumMod val="65000"/>
              <a:lumOff val="35000"/>
            </a:schemeClr>
          </a:solidFill>
          <a:latin typeface="+mn-lt"/>
        </a:defRPr>
      </a:lvl6pPr>
      <a:lvl7pPr marL="2971800" indent="-228600" algn="l" rtl="0" fontAlgn="base">
        <a:spcBef>
          <a:spcPct val="20000"/>
        </a:spcBef>
        <a:spcAft>
          <a:spcPct val="0"/>
        </a:spcAft>
        <a:buClr>
          <a:srgbClr val="00783C"/>
        </a:buClr>
        <a:buChar char="»"/>
        <a:defRPr sz="1600">
          <a:solidFill>
            <a:schemeClr val="tx1"/>
          </a:solidFill>
          <a:latin typeface="+mn-lt"/>
        </a:defRPr>
      </a:lvl7pPr>
      <a:lvl8pPr marL="3429000" indent="-228600" algn="l" rtl="0" fontAlgn="base">
        <a:spcBef>
          <a:spcPct val="20000"/>
        </a:spcBef>
        <a:spcAft>
          <a:spcPct val="0"/>
        </a:spcAft>
        <a:buClr>
          <a:srgbClr val="00783C"/>
        </a:buClr>
        <a:buChar char="»"/>
        <a:defRPr sz="1600">
          <a:solidFill>
            <a:schemeClr val="tx1"/>
          </a:solidFill>
          <a:latin typeface="+mn-lt"/>
        </a:defRPr>
      </a:lvl8pPr>
      <a:lvl9pPr marL="3886200" indent="-228600" algn="l" rtl="0" fontAlgn="base">
        <a:spcBef>
          <a:spcPct val="20000"/>
        </a:spcBef>
        <a:spcAft>
          <a:spcPct val="0"/>
        </a:spcAft>
        <a:buClr>
          <a:srgbClr val="00783C"/>
        </a:buClr>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total-montenegro-news.com/media/k2/items/cache/4309514678f71d1118a547634c289320_XL.jpg" TargetMode="External"/><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3F4FD5-3B66-4B6A-87BA-E8DEDEE0A7ED}"/>
              </a:ext>
            </a:extLst>
          </p:cNvPr>
          <p:cNvSpPr>
            <a:spLocks noGrp="1"/>
          </p:cNvSpPr>
          <p:nvPr>
            <p:ph type="title"/>
          </p:nvPr>
        </p:nvSpPr>
        <p:spPr>
          <a:xfrm>
            <a:off x="1512888" y="210277"/>
            <a:ext cx="6972300" cy="1822450"/>
          </a:xfrm>
        </p:spPr>
        <p:txBody>
          <a:bodyPr>
            <a:normAutofit/>
          </a:bodyPr>
          <a:lstStyle/>
          <a:p>
            <a:pPr marL="0" indent="0">
              <a:spcBef>
                <a:spcPct val="0"/>
              </a:spcBef>
            </a:pPr>
            <a:r>
              <a:rPr lang="en-GB" sz="3600" dirty="0"/>
              <a:t>Border Crossing Point Review</a:t>
            </a:r>
            <a:endParaRPr lang="en-US" altLang="en-US" cap="none" dirty="0"/>
          </a:p>
        </p:txBody>
      </p:sp>
      <p:sp>
        <p:nvSpPr>
          <p:cNvPr id="24579" name="Text Placeholder 3">
            <a:extLst>
              <a:ext uri="{FF2B5EF4-FFF2-40B4-BE49-F238E27FC236}">
                <a16:creationId xmlns:a16="http://schemas.microsoft.com/office/drawing/2014/main" id="{C6DE852D-E4E9-4F10-83F9-7D4C14296A2F}"/>
              </a:ext>
            </a:extLst>
          </p:cNvPr>
          <p:cNvSpPr>
            <a:spLocks noGrp="1"/>
          </p:cNvSpPr>
          <p:nvPr>
            <p:ph type="body" sz="quarter" idx="13"/>
          </p:nvPr>
        </p:nvSpPr>
        <p:spPr>
          <a:xfrm>
            <a:off x="1525588" y="2505723"/>
            <a:ext cx="6959600" cy="1023888"/>
          </a:xfrm>
        </p:spPr>
        <p:txBody>
          <a:bodyPr>
            <a:normAutofit/>
          </a:bodyPr>
          <a:lstStyle/>
          <a:p>
            <a:pPr marL="0" indent="0">
              <a:spcBef>
                <a:spcPct val="0"/>
              </a:spcBef>
            </a:pPr>
            <a:r>
              <a:rPr lang="en-US" sz="2400" dirty="0"/>
              <a:t>Summary of Conclusions and Recommendations</a:t>
            </a:r>
            <a:endParaRPr lang="en-US" altLang="en-US" cap="none" dirty="0"/>
          </a:p>
        </p:txBody>
      </p:sp>
      <p:sp>
        <p:nvSpPr>
          <p:cNvPr id="24580" name="Text Placeholder 4">
            <a:extLst>
              <a:ext uri="{FF2B5EF4-FFF2-40B4-BE49-F238E27FC236}">
                <a16:creationId xmlns:a16="http://schemas.microsoft.com/office/drawing/2014/main" id="{025E90EB-E413-4986-BE49-18208C7E9A5B}"/>
              </a:ext>
            </a:extLst>
          </p:cNvPr>
          <p:cNvSpPr>
            <a:spLocks noGrp="1"/>
          </p:cNvSpPr>
          <p:nvPr>
            <p:ph type="body" sz="quarter" idx="14"/>
          </p:nvPr>
        </p:nvSpPr>
        <p:spPr>
          <a:xfrm>
            <a:off x="3794234" y="4927600"/>
            <a:ext cx="4690954" cy="995363"/>
          </a:xfrm>
        </p:spPr>
        <p:txBody>
          <a:bodyPr/>
          <a:lstStyle/>
          <a:p>
            <a:pPr marL="0" indent="0"/>
            <a:r>
              <a:rPr lang="en-US" altLang="en-US" dirty="0">
                <a:latin typeface="Arial" panose="020B0604020202020204" pitchFamily="34" charset="0"/>
                <a:cs typeface="Arial" panose="020B0604020202020204" pitchFamily="34" charset="0"/>
              </a:rPr>
              <a:t>Western Balkans Trade Facilitation Support Program II</a:t>
            </a:r>
          </a:p>
          <a:p>
            <a:pPr marL="0" indent="0"/>
            <a:r>
              <a:rPr lang="en-US" altLang="en-US" dirty="0">
                <a:latin typeface="Arial" panose="020B0604020202020204" pitchFamily="34" charset="0"/>
                <a:cs typeface="Arial" panose="020B0604020202020204" pitchFamily="34" charset="0"/>
              </a:rPr>
              <a:t>Presentation by Colin Gazeley </a:t>
            </a:r>
          </a:p>
        </p:txBody>
      </p:sp>
      <p:sp>
        <p:nvSpPr>
          <p:cNvPr id="24581" name="Date Placeholder 11">
            <a:extLst>
              <a:ext uri="{FF2B5EF4-FFF2-40B4-BE49-F238E27FC236}">
                <a16:creationId xmlns:a16="http://schemas.microsoft.com/office/drawing/2014/main" id="{4FC075E9-930C-4241-AA75-03CA2D671B8F}"/>
              </a:ext>
            </a:extLst>
          </p:cNvPr>
          <p:cNvSpPr>
            <a:spLocks noGrp="1"/>
          </p:cNvSpPr>
          <p:nvPr>
            <p:ph type="dt" sz="quarter" idx="1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1600" b="1">
                <a:solidFill>
                  <a:schemeClr val="tx1"/>
                </a:solidFill>
                <a:latin typeface="Trebuchet MS" panose="020B0603020202020204" pitchFamily="34" charset="0"/>
                <a:ea typeface="MS PGothic" panose="020B0600070205080204" pitchFamily="34" charset="-128"/>
              </a:defRPr>
            </a:lvl1pPr>
            <a:lvl2pPr marL="742950" indent="-285750" eaLnBrk="0" hangingPunct="0">
              <a:defRPr sz="1600" b="1">
                <a:solidFill>
                  <a:schemeClr val="tx1"/>
                </a:solidFill>
                <a:latin typeface="Trebuchet MS" panose="020B0603020202020204" pitchFamily="34" charset="0"/>
                <a:ea typeface="MS PGothic" panose="020B0600070205080204" pitchFamily="34" charset="-128"/>
              </a:defRPr>
            </a:lvl2pPr>
            <a:lvl3pPr marL="1143000" indent="-228600" eaLnBrk="0" hangingPunct="0">
              <a:defRPr sz="1600" b="1">
                <a:solidFill>
                  <a:schemeClr val="tx1"/>
                </a:solidFill>
                <a:latin typeface="Trebuchet MS" panose="020B0603020202020204" pitchFamily="34" charset="0"/>
                <a:ea typeface="MS PGothic" panose="020B0600070205080204" pitchFamily="34" charset="-128"/>
              </a:defRPr>
            </a:lvl3pPr>
            <a:lvl4pPr marL="1600200" indent="-228600" eaLnBrk="0" hangingPunct="0">
              <a:defRPr sz="1600" b="1">
                <a:solidFill>
                  <a:schemeClr val="tx1"/>
                </a:solidFill>
                <a:latin typeface="Trebuchet MS" panose="020B0603020202020204" pitchFamily="34" charset="0"/>
                <a:ea typeface="MS PGothic" panose="020B0600070205080204" pitchFamily="34" charset="-128"/>
              </a:defRPr>
            </a:lvl4pPr>
            <a:lvl5pPr marL="2057400" indent="-228600" eaLnBrk="0" hangingPunct="0">
              <a:defRPr sz="1600" b="1">
                <a:solidFill>
                  <a:schemeClr val="tx1"/>
                </a:solidFill>
                <a:latin typeface="Trebuchet MS" panose="020B0603020202020204" pitchFamily="34" charset="0"/>
                <a:ea typeface="MS PGothic" panose="020B0600070205080204" pitchFamily="34" charset="-128"/>
              </a:defRPr>
            </a:lvl5pPr>
            <a:lvl6pPr marL="2514600" indent="-228600" eaLnBrk="0" fontAlgn="base" hangingPunct="0">
              <a:spcBef>
                <a:spcPct val="0"/>
              </a:spcBef>
              <a:spcAft>
                <a:spcPct val="0"/>
              </a:spcAft>
              <a:defRPr sz="1600" b="1">
                <a:solidFill>
                  <a:schemeClr val="tx1"/>
                </a:solidFill>
                <a:latin typeface="Trebuchet MS" panose="020B0603020202020204" pitchFamily="34" charset="0"/>
                <a:ea typeface="MS PGothic" panose="020B0600070205080204" pitchFamily="34" charset="-128"/>
              </a:defRPr>
            </a:lvl6pPr>
            <a:lvl7pPr marL="2971800" indent="-228600" eaLnBrk="0" fontAlgn="base" hangingPunct="0">
              <a:spcBef>
                <a:spcPct val="0"/>
              </a:spcBef>
              <a:spcAft>
                <a:spcPct val="0"/>
              </a:spcAft>
              <a:defRPr sz="1600" b="1">
                <a:solidFill>
                  <a:schemeClr val="tx1"/>
                </a:solidFill>
                <a:latin typeface="Trebuchet MS" panose="020B0603020202020204" pitchFamily="34" charset="0"/>
                <a:ea typeface="MS PGothic" panose="020B0600070205080204" pitchFamily="34" charset="-128"/>
              </a:defRPr>
            </a:lvl7pPr>
            <a:lvl8pPr marL="3429000" indent="-228600" eaLnBrk="0" fontAlgn="base" hangingPunct="0">
              <a:spcBef>
                <a:spcPct val="0"/>
              </a:spcBef>
              <a:spcAft>
                <a:spcPct val="0"/>
              </a:spcAft>
              <a:defRPr sz="1600" b="1">
                <a:solidFill>
                  <a:schemeClr val="tx1"/>
                </a:solidFill>
                <a:latin typeface="Trebuchet MS" panose="020B0603020202020204" pitchFamily="34" charset="0"/>
                <a:ea typeface="MS PGothic" panose="020B0600070205080204" pitchFamily="34" charset="-128"/>
              </a:defRPr>
            </a:lvl8pPr>
            <a:lvl9pPr marL="3886200" indent="-228600" eaLnBrk="0" fontAlgn="base" hangingPunct="0">
              <a:spcBef>
                <a:spcPct val="0"/>
              </a:spcBef>
              <a:spcAft>
                <a:spcPct val="0"/>
              </a:spcAft>
              <a:defRPr sz="1600" b="1">
                <a:solidFill>
                  <a:schemeClr val="tx1"/>
                </a:solidFill>
                <a:latin typeface="Trebuchet MS" panose="020B0603020202020204" pitchFamily="34" charset="0"/>
                <a:ea typeface="MS PGothic" panose="020B0600070205080204" pitchFamily="34" charset="-128"/>
              </a:defRPr>
            </a:lvl9pPr>
          </a:lstStyle>
          <a:p>
            <a:r>
              <a:rPr lang="en-US" altLang="en-US" dirty="0">
                <a:cs typeface="Arial" panose="020B0604020202020204" pitchFamily="34" charset="0"/>
              </a:rPr>
              <a:t>December 14th, 2023</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3">
            <a:hlinkClick r:id="rId3"/>
          </p:cNvPr>
          <p:cNvPicPr>
            <a:picLocks noGrp="1"/>
          </p:cNvPicPr>
          <p:nvPr>
            <p:ph idx="1"/>
          </p:nvPr>
        </p:nvPicPr>
        <p:blipFill>
          <a:blip r:embed="rId4">
            <a:extLst>
              <a:ext uri="{28A0092B-C50C-407E-A947-70E740481C1C}">
                <a14:useLocalDpi xmlns:a14="http://schemas.microsoft.com/office/drawing/2010/main" val="0"/>
              </a:ext>
            </a:extLst>
          </a:blip>
          <a:srcRect t="8663" b="8663"/>
          <a:stretch>
            <a:fillRect/>
          </a:stretch>
        </p:blipFill>
        <p:spPr bwMode="auto">
          <a:xfrm>
            <a:off x="4902395" y="1043891"/>
            <a:ext cx="4059111" cy="2160374"/>
          </a:xfrm>
          <a:prstGeom prst="rect">
            <a:avLst/>
          </a:prstGeom>
          <a:noFill/>
          <a:ln>
            <a:solidFill>
              <a:schemeClr val="tx1"/>
            </a:solidFill>
          </a:ln>
        </p:spPr>
      </p:pic>
      <p:pic>
        <p:nvPicPr>
          <p:cNvPr id="9" name="Content Placeholder 4" descr="Vrmica Morine BCP.jpg"/>
          <p:cNvPicPr>
            <a:picLocks noGrp="1" noChangeAspect="1"/>
          </p:cNvPicPr>
          <p:nvPr>
            <p:ph idx="1"/>
          </p:nvPr>
        </p:nvPicPr>
        <p:blipFill>
          <a:blip r:embed="rId5">
            <a:extLst>
              <a:ext uri="{28A0092B-C50C-407E-A947-70E740481C1C}">
                <a14:useLocalDpi xmlns:a14="http://schemas.microsoft.com/office/drawing/2010/main" val="0"/>
              </a:ext>
            </a:extLst>
          </a:blip>
          <a:srcRect t="17073" b="17073"/>
          <a:stretch>
            <a:fillRect/>
          </a:stretch>
        </p:blipFill>
        <p:spPr>
          <a:xfrm>
            <a:off x="427304" y="1085865"/>
            <a:ext cx="4116536" cy="2062782"/>
          </a:xfrm>
          <a:ln>
            <a:solidFill>
              <a:schemeClr val="tx1"/>
            </a:solidFill>
          </a:ln>
        </p:spPr>
      </p:pic>
      <p:pic>
        <p:nvPicPr>
          <p:cNvPr id="10" name="Picture 9"/>
          <p:cNvPicPr/>
          <p:nvPr/>
        </p:nvPicPr>
        <p:blipFill>
          <a:blip r:embed="rId6">
            <a:extLst>
              <a:ext uri="{28A0092B-C50C-407E-A947-70E740481C1C}">
                <a14:useLocalDpi xmlns:a14="http://schemas.microsoft.com/office/drawing/2010/main" val="0"/>
              </a:ext>
            </a:extLst>
          </a:blip>
          <a:stretch>
            <a:fillRect/>
          </a:stretch>
        </p:blipFill>
        <p:spPr>
          <a:xfrm rot="10800000">
            <a:off x="427304" y="3625845"/>
            <a:ext cx="4116536" cy="2071858"/>
          </a:xfrm>
          <a:prstGeom prst="rect">
            <a:avLst/>
          </a:prstGeom>
          <a:noFill/>
          <a:ln w="88900" cap="sq">
            <a:solidFill>
              <a:srgbClr val="FFFFFF"/>
            </a:solidFill>
            <a:miter lim="800000"/>
          </a:ln>
          <a:effectLst/>
          <a:scene3d>
            <a:camera prst="orthographicFront"/>
            <a:lightRig rig="twoPt" dir="t">
              <a:rot lat="0" lon="0" rev="7200000"/>
            </a:lightRig>
          </a:scene3d>
          <a:sp3d>
            <a:bevelT w="25400" h="19050"/>
            <a:contourClr>
              <a:srgbClr val="FFFFFF"/>
            </a:contourClr>
          </a:sp3d>
          <a:extLst>
            <a:ext uri="{FAA26D3D-D897-4be2-8F04-BA451C77F1D7}">
              <ma14:placeholderFlag xmlns="" xmlns:ma14="http://schemas.microsoft.com/office/mac/drawingml/2011/main"/>
            </a:ext>
          </a:extLst>
        </p:spPr>
      </p:pic>
      <p:pic>
        <p:nvPicPr>
          <p:cNvPr id="11" name="Picture 10"/>
          <p:cNvPicPr/>
          <p:nvPr/>
        </p:nvPicPr>
        <p:blipFill>
          <a:blip r:embed="rId7">
            <a:extLst>
              <a:ext uri="{28A0092B-C50C-407E-A947-70E740481C1C}">
                <a14:useLocalDpi xmlns:a14="http://schemas.microsoft.com/office/drawing/2010/main" val="0"/>
              </a:ext>
            </a:extLst>
          </a:blip>
          <a:stretch>
            <a:fillRect/>
          </a:stretch>
        </p:blipFill>
        <p:spPr>
          <a:xfrm>
            <a:off x="4902395" y="3625844"/>
            <a:ext cx="3960918" cy="207185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a:ext uri="{FAA26D3D-D897-4be2-8F04-BA451C77F1D7}">
              <ma14:placeholderFlag xmlns="" xmlns:ma14="http://schemas.microsoft.com/office/mac/drawingml/2011/main"/>
            </a:ext>
          </a:extLst>
        </p:spPr>
      </p:pic>
      <p:sp>
        <p:nvSpPr>
          <p:cNvPr id="12" name="TextBox 11"/>
          <p:cNvSpPr txBox="1"/>
          <p:nvPr/>
        </p:nvSpPr>
        <p:spPr>
          <a:xfrm>
            <a:off x="797368" y="647520"/>
            <a:ext cx="3440541" cy="461665"/>
          </a:xfrm>
          <a:prstGeom prst="rect">
            <a:avLst/>
          </a:prstGeom>
          <a:noFill/>
        </p:spPr>
        <p:txBody>
          <a:bodyPr wrap="square" rtlCol="0">
            <a:spAutoFit/>
          </a:bodyPr>
          <a:lstStyle/>
          <a:p>
            <a:r>
              <a:rPr lang="en-US" sz="2400" dirty="0" err="1">
                <a:latin typeface="Calibri"/>
                <a:cs typeface="Calibri"/>
              </a:rPr>
              <a:t>Vermice</a:t>
            </a:r>
            <a:r>
              <a:rPr lang="en-US" sz="2400" dirty="0">
                <a:latin typeface="Calibri"/>
                <a:cs typeface="Calibri"/>
              </a:rPr>
              <a:t>/</a:t>
            </a:r>
            <a:r>
              <a:rPr lang="en-US" sz="2400" dirty="0" err="1">
                <a:latin typeface="Calibri"/>
                <a:cs typeface="Calibri"/>
              </a:rPr>
              <a:t>Morine</a:t>
            </a:r>
            <a:r>
              <a:rPr lang="en-US" sz="2400" dirty="0">
                <a:latin typeface="Calibri"/>
                <a:cs typeface="Calibri"/>
              </a:rPr>
              <a:t> </a:t>
            </a:r>
            <a:r>
              <a:rPr lang="en-US" sz="2400" dirty="0" err="1">
                <a:latin typeface="Calibri"/>
                <a:cs typeface="Calibri"/>
              </a:rPr>
              <a:t>JoBCP</a:t>
            </a:r>
            <a:r>
              <a:rPr lang="en-US" sz="2400" dirty="0">
                <a:latin typeface="Calibri"/>
                <a:cs typeface="Calibri"/>
              </a:rPr>
              <a:t> </a:t>
            </a:r>
          </a:p>
        </p:txBody>
      </p:sp>
      <p:sp>
        <p:nvSpPr>
          <p:cNvPr id="13" name="TextBox 12"/>
          <p:cNvSpPr txBox="1"/>
          <p:nvPr/>
        </p:nvSpPr>
        <p:spPr>
          <a:xfrm>
            <a:off x="5210730" y="602272"/>
            <a:ext cx="3648790" cy="461665"/>
          </a:xfrm>
          <a:prstGeom prst="rect">
            <a:avLst/>
          </a:prstGeom>
          <a:noFill/>
        </p:spPr>
        <p:txBody>
          <a:bodyPr wrap="square" rtlCol="0">
            <a:spAutoFit/>
          </a:bodyPr>
          <a:lstStyle/>
          <a:p>
            <a:r>
              <a:rPr lang="en-US" sz="2400" dirty="0">
                <a:latin typeface="Calibri"/>
                <a:cs typeface="Calibri"/>
              </a:rPr>
              <a:t>Vracenovici/Deleusa JoBCP</a:t>
            </a:r>
          </a:p>
        </p:txBody>
      </p:sp>
      <p:sp>
        <p:nvSpPr>
          <p:cNvPr id="14" name="TextBox 13"/>
          <p:cNvSpPr txBox="1"/>
          <p:nvPr/>
        </p:nvSpPr>
        <p:spPr>
          <a:xfrm>
            <a:off x="1676400" y="3182912"/>
            <a:ext cx="2867440" cy="461665"/>
          </a:xfrm>
          <a:prstGeom prst="rect">
            <a:avLst/>
          </a:prstGeom>
          <a:noFill/>
        </p:spPr>
        <p:txBody>
          <a:bodyPr wrap="square" rtlCol="0">
            <a:spAutoFit/>
          </a:bodyPr>
          <a:lstStyle/>
          <a:p>
            <a:r>
              <a:rPr lang="en-US" sz="2400" dirty="0" err="1">
                <a:latin typeface="Calibri"/>
                <a:cs typeface="Calibri"/>
              </a:rPr>
              <a:t>Klobuk</a:t>
            </a:r>
            <a:r>
              <a:rPr lang="en-US" sz="2400" dirty="0">
                <a:latin typeface="Calibri"/>
                <a:cs typeface="Calibri"/>
              </a:rPr>
              <a:t>/</a:t>
            </a:r>
            <a:r>
              <a:rPr lang="en-US" sz="2400" dirty="0" err="1">
                <a:latin typeface="Calibri"/>
                <a:cs typeface="Calibri"/>
              </a:rPr>
              <a:t>Ilino</a:t>
            </a:r>
            <a:r>
              <a:rPr lang="en-US" sz="2400" dirty="0">
                <a:latin typeface="Calibri"/>
                <a:cs typeface="Calibri"/>
              </a:rPr>
              <a:t> </a:t>
            </a:r>
            <a:r>
              <a:rPr lang="en-US" sz="2400" dirty="0" err="1">
                <a:latin typeface="Calibri"/>
                <a:cs typeface="Calibri"/>
              </a:rPr>
              <a:t>Brdo</a:t>
            </a:r>
            <a:endParaRPr lang="en-US" sz="2400" dirty="0">
              <a:latin typeface="Calibri"/>
              <a:cs typeface="Calibri"/>
            </a:endParaRPr>
          </a:p>
        </p:txBody>
      </p:sp>
      <p:sp>
        <p:nvSpPr>
          <p:cNvPr id="15" name="TextBox 14"/>
          <p:cNvSpPr txBox="1"/>
          <p:nvPr/>
        </p:nvSpPr>
        <p:spPr>
          <a:xfrm>
            <a:off x="5328858" y="3237376"/>
            <a:ext cx="3648790" cy="461665"/>
          </a:xfrm>
          <a:prstGeom prst="rect">
            <a:avLst/>
          </a:prstGeom>
          <a:noFill/>
        </p:spPr>
        <p:txBody>
          <a:bodyPr wrap="square" rtlCol="0">
            <a:spAutoFit/>
          </a:bodyPr>
          <a:lstStyle/>
          <a:p>
            <a:r>
              <a:rPr lang="en-US" sz="2400" dirty="0" err="1">
                <a:latin typeface="Calibri"/>
                <a:cs typeface="Calibri"/>
              </a:rPr>
              <a:t>Bijelo</a:t>
            </a:r>
            <a:r>
              <a:rPr lang="en-US" sz="2400" dirty="0">
                <a:latin typeface="Calibri"/>
                <a:cs typeface="Calibri"/>
              </a:rPr>
              <a:t> Polje  JoBCP (Rail)</a:t>
            </a:r>
          </a:p>
        </p:txBody>
      </p:sp>
      <p:sp>
        <p:nvSpPr>
          <p:cNvPr id="16" name="TextBox 15"/>
          <p:cNvSpPr txBox="1"/>
          <p:nvPr/>
        </p:nvSpPr>
        <p:spPr>
          <a:xfrm>
            <a:off x="934720" y="6350000"/>
            <a:ext cx="5455920" cy="276999"/>
          </a:xfrm>
          <a:prstGeom prst="rect">
            <a:avLst/>
          </a:prstGeom>
          <a:noFill/>
        </p:spPr>
        <p:txBody>
          <a:bodyPr wrap="square" rtlCol="0">
            <a:spAutoFit/>
          </a:bodyPr>
          <a:lstStyle/>
          <a:p>
            <a:pPr marL="0" indent="0"/>
            <a:r>
              <a:rPr lang="en-US" altLang="en-US" sz="1200" b="0" dirty="0">
                <a:solidFill>
                  <a:schemeClr val="bg1">
                    <a:lumMod val="65000"/>
                  </a:schemeClr>
                </a:solidFill>
                <a:latin typeface="Arial" panose="020B0604020202020204" pitchFamily="34" charset="0"/>
              </a:rPr>
              <a:t>Western Balkans Trade Facilitation Support Program II</a:t>
            </a:r>
          </a:p>
        </p:txBody>
      </p:sp>
    </p:spTree>
    <p:extLst>
      <p:ext uri="{BB962C8B-B14F-4D97-AF65-F5344CB8AC3E}">
        <p14:creationId xmlns:p14="http://schemas.microsoft.com/office/powerpoint/2010/main" val="4126413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a:extLst>
              <a:ext uri="{FF2B5EF4-FFF2-40B4-BE49-F238E27FC236}">
                <a16:creationId xmlns:a16="http://schemas.microsoft.com/office/drawing/2014/main" id="{87726F04-188D-4EC4-A28A-2AC4E1FC3819}"/>
              </a:ext>
            </a:extLst>
          </p:cNvPr>
          <p:cNvSpPr>
            <a:spLocks noGrp="1"/>
          </p:cNvSpPr>
          <p:nvPr>
            <p:ph type="title"/>
          </p:nvPr>
        </p:nvSpPr>
        <p:spPr>
          <a:xfrm>
            <a:off x="357188" y="291275"/>
            <a:ext cx="8461375" cy="757238"/>
          </a:xfrm>
        </p:spPr>
        <p:txBody>
          <a:bodyPr/>
          <a:lstStyle/>
          <a:p>
            <a:pPr algn="ctr"/>
            <a:r>
              <a:rPr lang="en-US" sz="3200" b="1" dirty="0">
                <a:latin typeface="Calibri"/>
                <a:cs typeface="Calibri"/>
              </a:rPr>
              <a:t>General Conclusions</a:t>
            </a:r>
            <a:endParaRPr lang="en-US" altLang="en-US" sz="3200" b="1" dirty="0">
              <a:latin typeface="Calibri"/>
              <a:cs typeface="Calibri"/>
            </a:endParaRPr>
          </a:p>
        </p:txBody>
      </p:sp>
      <p:sp>
        <p:nvSpPr>
          <p:cNvPr id="8" name="Footer Placeholder 7">
            <a:extLst>
              <a:ext uri="{FF2B5EF4-FFF2-40B4-BE49-F238E27FC236}">
                <a16:creationId xmlns:a16="http://schemas.microsoft.com/office/drawing/2014/main" id="{80E62C38-6B52-4515-BDC5-13B182D32A9B}"/>
              </a:ext>
            </a:extLst>
          </p:cNvPr>
          <p:cNvSpPr>
            <a:spLocks noGrp="1"/>
          </p:cNvSpPr>
          <p:nvPr>
            <p:ph type="ftr" sz="quarter" idx="15"/>
          </p:nvPr>
        </p:nvSpPr>
        <p:spPr/>
        <p:txBody>
          <a:bodyPr/>
          <a:lstStyle/>
          <a:p>
            <a:pPr marL="0" indent="0"/>
            <a:r>
              <a:rPr lang="en-US" altLang="en-US" dirty="0">
                <a:latin typeface="Arial" panose="020B0604020202020204" pitchFamily="34" charset="0"/>
                <a:cs typeface="Arial" panose="020B0604020202020204" pitchFamily="34" charset="0"/>
              </a:rPr>
              <a:t>Western Balkans Trade Facilitation Support Program II</a:t>
            </a:r>
          </a:p>
        </p:txBody>
      </p:sp>
      <p:sp>
        <p:nvSpPr>
          <p:cNvPr id="2" name="TextBox 1">
            <a:extLst>
              <a:ext uri="{FF2B5EF4-FFF2-40B4-BE49-F238E27FC236}">
                <a16:creationId xmlns:a16="http://schemas.microsoft.com/office/drawing/2014/main" id="{E8304FB7-8B99-C6E4-423A-D4559110BEBE}"/>
              </a:ext>
            </a:extLst>
          </p:cNvPr>
          <p:cNvSpPr txBox="1"/>
          <p:nvPr/>
        </p:nvSpPr>
        <p:spPr>
          <a:xfrm>
            <a:off x="357188" y="1966377"/>
            <a:ext cx="8461375" cy="2246769"/>
          </a:xfrm>
          <a:prstGeom prst="rect">
            <a:avLst/>
          </a:prstGeom>
          <a:noFill/>
        </p:spPr>
        <p:txBody>
          <a:bodyPr wrap="square" rtlCol="0">
            <a:spAutoFit/>
          </a:bodyPr>
          <a:lstStyle/>
          <a:p>
            <a:pPr marL="285750" indent="-285750">
              <a:buFont typeface="Arial" panose="020B0604020202020204" pitchFamily="34" charset="0"/>
              <a:buChar char="•"/>
            </a:pPr>
            <a:r>
              <a:rPr lang="en-US" sz="2800" dirty="0"/>
              <a:t>Agreement, Protocols and Standard Operating Procedures work very well. </a:t>
            </a:r>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endParaRPr lang="en-US" sz="2800" dirty="0"/>
          </a:p>
          <a:p>
            <a:pPr marL="285750" indent="-285750">
              <a:buFont typeface="Arial" panose="020B0604020202020204" pitchFamily="34" charset="0"/>
              <a:buChar char="•"/>
            </a:pPr>
            <a:r>
              <a:rPr lang="en-US" sz="2800" dirty="0"/>
              <a:t>Co-operation at a high level.</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5">
            <a:extLst>
              <a:ext uri="{FF2B5EF4-FFF2-40B4-BE49-F238E27FC236}">
                <a16:creationId xmlns:a16="http://schemas.microsoft.com/office/drawing/2014/main" id="{87726F04-188D-4EC4-A28A-2AC4E1FC3819}"/>
              </a:ext>
            </a:extLst>
          </p:cNvPr>
          <p:cNvSpPr>
            <a:spLocks noGrp="1"/>
          </p:cNvSpPr>
          <p:nvPr>
            <p:ph type="title"/>
          </p:nvPr>
        </p:nvSpPr>
        <p:spPr>
          <a:xfrm>
            <a:off x="357188" y="301625"/>
            <a:ext cx="8461375" cy="757238"/>
          </a:xfrm>
        </p:spPr>
        <p:txBody>
          <a:bodyPr/>
          <a:lstStyle/>
          <a:p>
            <a:pPr algn="ctr"/>
            <a:r>
              <a:rPr lang="en-US" sz="3200" b="1" dirty="0">
                <a:latin typeface="Calibri"/>
                <a:cs typeface="Calibri"/>
              </a:rPr>
              <a:t>General Conclusions</a:t>
            </a:r>
            <a:endParaRPr lang="en-US" altLang="en-US" sz="3200" b="1" dirty="0">
              <a:latin typeface="Calibri"/>
              <a:cs typeface="Calibri"/>
            </a:endParaRPr>
          </a:p>
        </p:txBody>
      </p:sp>
      <p:sp>
        <p:nvSpPr>
          <p:cNvPr id="8" name="Footer Placeholder 7">
            <a:extLst>
              <a:ext uri="{FF2B5EF4-FFF2-40B4-BE49-F238E27FC236}">
                <a16:creationId xmlns:a16="http://schemas.microsoft.com/office/drawing/2014/main" id="{80E62C38-6B52-4515-BDC5-13B182D32A9B}"/>
              </a:ext>
            </a:extLst>
          </p:cNvPr>
          <p:cNvSpPr>
            <a:spLocks noGrp="1"/>
          </p:cNvSpPr>
          <p:nvPr>
            <p:ph type="ftr" sz="quarter" idx="15"/>
          </p:nvPr>
        </p:nvSpPr>
        <p:spPr/>
        <p:txBody>
          <a:bodyPr/>
          <a:lstStyle/>
          <a:p>
            <a:pPr marL="0" indent="0"/>
            <a:r>
              <a:rPr lang="en-US" altLang="en-US" dirty="0">
                <a:latin typeface="Arial" panose="020B0604020202020204" pitchFamily="34" charset="0"/>
                <a:cs typeface="Arial" panose="020B0604020202020204" pitchFamily="34" charset="0"/>
              </a:rPr>
              <a:t>Western Balkans Trade Facilitation Support Program II</a:t>
            </a:r>
          </a:p>
        </p:txBody>
      </p:sp>
      <p:sp>
        <p:nvSpPr>
          <p:cNvPr id="2" name="TextBox 1">
            <a:extLst>
              <a:ext uri="{FF2B5EF4-FFF2-40B4-BE49-F238E27FC236}">
                <a16:creationId xmlns:a16="http://schemas.microsoft.com/office/drawing/2014/main" id="{E8304FB7-8B99-C6E4-423A-D4559110BEBE}"/>
              </a:ext>
            </a:extLst>
          </p:cNvPr>
          <p:cNvSpPr txBox="1"/>
          <p:nvPr/>
        </p:nvSpPr>
        <p:spPr>
          <a:xfrm>
            <a:off x="357188" y="1576552"/>
            <a:ext cx="8461375" cy="4154984"/>
          </a:xfrm>
          <a:prstGeom prst="rect">
            <a:avLst/>
          </a:prstGeom>
          <a:noFill/>
        </p:spPr>
        <p:txBody>
          <a:bodyPr wrap="square" rtlCol="0">
            <a:spAutoFit/>
          </a:bodyPr>
          <a:lstStyle/>
          <a:p>
            <a:pPr marL="342900" indent="-342900">
              <a:spcBef>
                <a:spcPts val="0"/>
              </a:spcBef>
              <a:buFont typeface="Arial"/>
              <a:buChar char="•"/>
            </a:pPr>
            <a:r>
              <a:rPr lang="en-US" sz="2800" b="0" dirty="0">
                <a:solidFill>
                  <a:srgbClr val="002345"/>
                </a:solidFill>
                <a:latin typeface="Trebuchet MS"/>
                <a:cs typeface="Trebuchet MS"/>
              </a:rPr>
              <a:t>Border Police carry out one-stop passport and vehicle controls in shared, joint booths; </a:t>
            </a:r>
          </a:p>
          <a:p>
            <a:pPr marL="342900" indent="-342900">
              <a:spcBef>
                <a:spcPts val="0"/>
              </a:spcBef>
              <a:buFont typeface="Arial"/>
              <a:buChar char="•"/>
            </a:pPr>
            <a:endParaRPr lang="en-US" sz="2800" b="0" dirty="0">
              <a:solidFill>
                <a:srgbClr val="002345"/>
              </a:solidFill>
              <a:latin typeface="Trebuchet MS"/>
              <a:cs typeface="Trebuchet MS"/>
            </a:endParaRPr>
          </a:p>
          <a:p>
            <a:pPr marL="342900" indent="-342900">
              <a:spcBef>
                <a:spcPts val="0"/>
              </a:spcBef>
              <a:buFont typeface="Arial"/>
              <a:buChar char="•"/>
            </a:pPr>
            <a:r>
              <a:rPr lang="en-US" sz="2800" b="0" dirty="0">
                <a:solidFill>
                  <a:srgbClr val="002345"/>
                </a:solidFill>
                <a:latin typeface="Trebuchet MS"/>
                <a:cs typeface="Trebuchet MS"/>
              </a:rPr>
              <a:t>Common procedures mutually; </a:t>
            </a:r>
          </a:p>
          <a:p>
            <a:pPr marL="342900" indent="-342900">
              <a:spcBef>
                <a:spcPts val="0"/>
              </a:spcBef>
              <a:buFont typeface="Arial"/>
              <a:buChar char="•"/>
            </a:pPr>
            <a:endParaRPr lang="en-US" sz="2800" b="0" dirty="0">
              <a:solidFill>
                <a:srgbClr val="002345"/>
              </a:solidFill>
              <a:latin typeface="Trebuchet MS"/>
              <a:cs typeface="Trebuchet MS"/>
            </a:endParaRPr>
          </a:p>
          <a:p>
            <a:pPr marL="342900" indent="-342900">
              <a:spcBef>
                <a:spcPts val="0"/>
              </a:spcBef>
              <a:buFont typeface="Arial"/>
              <a:buChar char="•"/>
            </a:pPr>
            <a:r>
              <a:rPr lang="en-US" sz="2800" b="0" dirty="0">
                <a:solidFill>
                  <a:srgbClr val="002345"/>
                </a:solidFill>
                <a:latin typeface="Trebuchet MS"/>
                <a:cs typeface="Trebuchet MS"/>
              </a:rPr>
              <a:t>Shared vehicle examination facilities and equipment. </a:t>
            </a:r>
          </a:p>
          <a:p>
            <a:pPr marL="342900" indent="-342900">
              <a:spcBef>
                <a:spcPts val="0"/>
              </a:spcBef>
              <a:buFont typeface="Arial"/>
              <a:buChar char="•"/>
            </a:pPr>
            <a:endParaRPr lang="en-US" sz="2800" b="0" dirty="0">
              <a:solidFill>
                <a:srgbClr val="002345"/>
              </a:solidFill>
              <a:latin typeface="Trebuchet MS"/>
              <a:cs typeface="Trebuchet MS"/>
            </a:endParaRPr>
          </a:p>
          <a:p>
            <a:pPr marL="171450" indent="-171450">
              <a:spcBef>
                <a:spcPts val="0"/>
              </a:spcBef>
            </a:pPr>
            <a:endParaRPr lang="en-US" sz="2000" dirty="0">
              <a:solidFill>
                <a:srgbClr val="002345"/>
              </a:solidFill>
              <a:latin typeface="Trebuchet MS"/>
              <a:cs typeface="Trebuchet MS"/>
            </a:endParaRPr>
          </a:p>
          <a:p>
            <a:pPr marL="171450" indent="-171450">
              <a:spcBef>
                <a:spcPts val="0"/>
              </a:spcBef>
            </a:pPr>
            <a:endParaRPr lang="en-US" sz="2000" dirty="0">
              <a:solidFill>
                <a:srgbClr val="002345"/>
              </a:solidFill>
              <a:latin typeface="Trebuchet MS"/>
              <a:cs typeface="Trebuchet MS"/>
            </a:endParaRPr>
          </a:p>
        </p:txBody>
      </p:sp>
    </p:spTree>
    <p:extLst>
      <p:ext uri="{BB962C8B-B14F-4D97-AF65-F5344CB8AC3E}">
        <p14:creationId xmlns:p14="http://schemas.microsoft.com/office/powerpoint/2010/main" val="40336672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dirty="0">
                <a:latin typeface="Calibri"/>
                <a:cs typeface="Calibri"/>
              </a:rPr>
              <a:t>General Procedural Recommendations</a:t>
            </a:r>
          </a:p>
        </p:txBody>
      </p:sp>
      <p:sp>
        <p:nvSpPr>
          <p:cNvPr id="3" name="Text Placeholder 2"/>
          <p:cNvSpPr>
            <a:spLocks noGrp="1"/>
          </p:cNvSpPr>
          <p:nvPr>
            <p:ph type="body" sz="quarter" idx="13"/>
          </p:nvPr>
        </p:nvSpPr>
        <p:spPr>
          <a:xfrm>
            <a:off x="349250" y="1774663"/>
            <a:ext cx="8477250" cy="4613804"/>
          </a:xfrm>
        </p:spPr>
        <p:txBody>
          <a:bodyPr>
            <a:normAutofit/>
          </a:bodyPr>
          <a:lstStyle/>
          <a:p>
            <a:pPr marL="457200" indent="-457200">
              <a:buFont typeface="Arial"/>
              <a:buChar char="•"/>
            </a:pPr>
            <a:r>
              <a:rPr lang="en-US" sz="2800" dirty="0">
                <a:solidFill>
                  <a:schemeClr val="tx1"/>
                </a:solidFill>
                <a:latin typeface="Calibri"/>
                <a:cs typeface="Calibri"/>
              </a:rPr>
              <a:t>Inter-connection of Border Police Databases.</a:t>
            </a:r>
          </a:p>
          <a:p>
            <a:pPr marL="0" indent="0">
              <a:spcBef>
                <a:spcPts val="0"/>
              </a:spcBef>
            </a:pPr>
            <a:endParaRPr lang="en-US" sz="2800" dirty="0">
              <a:solidFill>
                <a:schemeClr val="tx1"/>
              </a:solidFill>
              <a:latin typeface="Calibri"/>
              <a:cs typeface="Calibri"/>
            </a:endParaRPr>
          </a:p>
          <a:p>
            <a:pPr marL="457200" indent="-457200">
              <a:spcBef>
                <a:spcPts val="600"/>
              </a:spcBef>
              <a:buFont typeface="Arial"/>
              <a:buChar char="•"/>
            </a:pPr>
            <a:r>
              <a:rPr lang="en-US" sz="2800" dirty="0">
                <a:solidFill>
                  <a:schemeClr val="tx1"/>
                </a:solidFill>
                <a:latin typeface="Calibri"/>
                <a:cs typeface="Calibri"/>
              </a:rPr>
              <a:t>For Customs the further introduction of simplified procedures e.g.</a:t>
            </a:r>
          </a:p>
          <a:p>
            <a:pPr marL="800100" lvl="1" indent="-342900">
              <a:spcBef>
                <a:spcPts val="600"/>
              </a:spcBef>
              <a:buFont typeface="Wingdings" charset="2"/>
              <a:buChar char="ü"/>
            </a:pPr>
            <a:r>
              <a:rPr lang="en-US" sz="2800" dirty="0">
                <a:solidFill>
                  <a:schemeClr val="tx1"/>
                </a:solidFill>
                <a:latin typeface="Calibri"/>
                <a:cs typeface="Calibri"/>
              </a:rPr>
              <a:t>Low value consignments;</a:t>
            </a:r>
          </a:p>
          <a:p>
            <a:pPr marL="800100" lvl="1" indent="-342900">
              <a:spcBef>
                <a:spcPts val="600"/>
              </a:spcBef>
              <a:buFont typeface="Wingdings" charset="2"/>
              <a:buChar char="ü"/>
            </a:pPr>
            <a:r>
              <a:rPr lang="x-none" sz="2800" dirty="0">
                <a:solidFill>
                  <a:schemeClr val="tx1"/>
                </a:solidFill>
                <a:latin typeface="Calibri"/>
                <a:cs typeface="Calibri"/>
              </a:rPr>
              <a:t>Red / Green Channel Dual Control Systems for private vehicles</a:t>
            </a:r>
            <a:r>
              <a:rPr lang="en-GB" sz="2800" dirty="0">
                <a:solidFill>
                  <a:schemeClr val="tx1"/>
                </a:solidFill>
                <a:latin typeface="Calibri"/>
                <a:cs typeface="Calibri"/>
              </a:rPr>
              <a:t>;</a:t>
            </a:r>
            <a:r>
              <a:rPr lang="x-none" sz="2800" dirty="0">
                <a:solidFill>
                  <a:schemeClr val="tx1"/>
                </a:solidFill>
                <a:latin typeface="Calibri"/>
                <a:cs typeface="Calibri"/>
              </a:rPr>
              <a:t> </a:t>
            </a:r>
            <a:endParaRPr lang="en-GB" sz="2800" dirty="0">
              <a:solidFill>
                <a:schemeClr val="tx1"/>
              </a:solidFill>
              <a:latin typeface="Calibri"/>
              <a:cs typeface="Calibri"/>
            </a:endParaRPr>
          </a:p>
          <a:p>
            <a:pPr marL="800100" lvl="1" indent="-342900">
              <a:buFont typeface="Wingdings" charset="2"/>
              <a:buChar char="ü"/>
            </a:pPr>
            <a:r>
              <a:rPr lang="x-none" sz="2800" dirty="0">
                <a:solidFill>
                  <a:schemeClr val="tx1"/>
                </a:solidFill>
                <a:latin typeface="Calibri"/>
                <a:cs typeface="Calibri"/>
              </a:rPr>
              <a:t>‘</a:t>
            </a:r>
            <a:r>
              <a:rPr lang="en-GB" sz="2800" dirty="0">
                <a:solidFill>
                  <a:schemeClr val="tx1"/>
                </a:solidFill>
                <a:latin typeface="Calibri"/>
                <a:cs typeface="Calibri"/>
              </a:rPr>
              <a:t>F</a:t>
            </a:r>
            <a:r>
              <a:rPr lang="x-none" sz="2800" dirty="0">
                <a:solidFill>
                  <a:schemeClr val="tx1"/>
                </a:solidFill>
                <a:latin typeface="Calibri"/>
                <a:cs typeface="Calibri"/>
              </a:rPr>
              <a:t>ast track’ lane</a:t>
            </a:r>
            <a:r>
              <a:rPr lang="en-GB" sz="2800" dirty="0">
                <a:solidFill>
                  <a:schemeClr val="tx1"/>
                </a:solidFill>
                <a:latin typeface="Calibri"/>
                <a:cs typeface="Calibri"/>
              </a:rPr>
              <a:t>s</a:t>
            </a:r>
            <a:r>
              <a:rPr lang="x-none" sz="2800" dirty="0">
                <a:solidFill>
                  <a:schemeClr val="tx1"/>
                </a:solidFill>
                <a:latin typeface="Calibri"/>
                <a:cs typeface="Calibri"/>
              </a:rPr>
              <a:t> for</a:t>
            </a:r>
            <a:r>
              <a:rPr lang="en-GB" sz="2800" dirty="0">
                <a:solidFill>
                  <a:schemeClr val="tx1"/>
                </a:solidFill>
                <a:latin typeface="Calibri"/>
                <a:cs typeface="Calibri"/>
              </a:rPr>
              <a:t> perishable consignments or</a:t>
            </a:r>
            <a:r>
              <a:rPr lang="x-none" sz="2800" dirty="0">
                <a:solidFill>
                  <a:schemeClr val="tx1"/>
                </a:solidFill>
                <a:latin typeface="Calibri"/>
                <a:cs typeface="Calibri"/>
              </a:rPr>
              <a:t> AEOs.</a:t>
            </a:r>
            <a:endParaRPr lang="en-GB" sz="2800" dirty="0">
              <a:solidFill>
                <a:schemeClr val="tx1"/>
              </a:solidFill>
              <a:latin typeface="Calibri"/>
              <a:cs typeface="Calibri"/>
            </a:endParaRPr>
          </a:p>
          <a:p>
            <a:endParaRPr lang="en-US" dirty="0"/>
          </a:p>
        </p:txBody>
      </p:sp>
      <p:sp>
        <p:nvSpPr>
          <p:cNvPr id="4" name="Footer Placeholder 3"/>
          <p:cNvSpPr>
            <a:spLocks noGrp="1"/>
          </p:cNvSpPr>
          <p:nvPr>
            <p:ph type="ftr" sz="quarter" idx="15"/>
          </p:nvPr>
        </p:nvSpPr>
        <p:spPr/>
        <p:txBody>
          <a:bodyPr/>
          <a:lstStyle/>
          <a:p>
            <a:pPr marL="0" indent="0"/>
            <a:r>
              <a:rPr lang="en-US" altLang="en-US" dirty="0">
                <a:latin typeface="Arial" panose="020B0604020202020204" pitchFamily="34" charset="0"/>
                <a:cs typeface="Arial" panose="020B0604020202020204" pitchFamily="34" charset="0"/>
              </a:rPr>
              <a:t>Western Balkans Trade Facilitation Support Program II</a:t>
            </a:r>
          </a:p>
        </p:txBody>
      </p:sp>
    </p:spTree>
    <p:extLst>
      <p:ext uri="{BB962C8B-B14F-4D97-AF65-F5344CB8AC3E}">
        <p14:creationId xmlns:p14="http://schemas.microsoft.com/office/powerpoint/2010/main" val="13195792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dirty="0">
                <a:latin typeface="Calibri"/>
                <a:cs typeface="Calibri"/>
              </a:rPr>
              <a:t>General Procedural Recommendations</a:t>
            </a:r>
          </a:p>
        </p:txBody>
      </p:sp>
      <p:sp>
        <p:nvSpPr>
          <p:cNvPr id="3" name="Text Placeholder 2"/>
          <p:cNvSpPr>
            <a:spLocks noGrp="1"/>
          </p:cNvSpPr>
          <p:nvPr>
            <p:ph type="body" sz="quarter" idx="13"/>
          </p:nvPr>
        </p:nvSpPr>
        <p:spPr>
          <a:xfrm>
            <a:off x="349250" y="1933292"/>
            <a:ext cx="8477250" cy="4003539"/>
          </a:xfrm>
        </p:spPr>
        <p:txBody>
          <a:bodyPr>
            <a:normAutofit/>
          </a:bodyPr>
          <a:lstStyle/>
          <a:p>
            <a:pPr marL="285750" lvl="0" indent="-285750">
              <a:buFont typeface="Arial"/>
              <a:buChar char="•"/>
            </a:pPr>
            <a:r>
              <a:rPr lang="en-GB" sz="2800" dirty="0">
                <a:solidFill>
                  <a:schemeClr val="tx1"/>
                </a:solidFill>
                <a:latin typeface="Calibri"/>
                <a:cs typeface="Calibri"/>
              </a:rPr>
              <a:t>Coordination of SPS working hours and attendance;</a:t>
            </a:r>
          </a:p>
          <a:p>
            <a:pPr>
              <a:buFont typeface="Arial"/>
              <a:buChar char="•"/>
            </a:pPr>
            <a:r>
              <a:rPr lang="en-US" sz="2800" dirty="0">
                <a:solidFill>
                  <a:schemeClr val="tx1"/>
                </a:solidFill>
                <a:latin typeface="Calibri"/>
                <a:cs typeface="Calibri"/>
              </a:rPr>
              <a:t>Delegate routine tasks;</a:t>
            </a:r>
          </a:p>
          <a:p>
            <a:pPr lvl="0">
              <a:buFont typeface="Arial"/>
              <a:buChar char="•"/>
            </a:pPr>
            <a:r>
              <a:rPr lang="en-GB" sz="2800" dirty="0">
                <a:solidFill>
                  <a:schemeClr val="tx1"/>
                </a:solidFill>
                <a:latin typeface="Calibri"/>
                <a:cs typeface="Calibri"/>
              </a:rPr>
              <a:t>R</a:t>
            </a:r>
            <a:r>
              <a:rPr lang="x-none" sz="2800" dirty="0">
                <a:solidFill>
                  <a:schemeClr val="tx1"/>
                </a:solidFill>
                <a:latin typeface="Calibri"/>
                <a:cs typeface="Calibri"/>
              </a:rPr>
              <a:t>estrict the number of </a:t>
            </a:r>
            <a:r>
              <a:rPr lang="en-GB" sz="2800" dirty="0">
                <a:solidFill>
                  <a:schemeClr val="tx1"/>
                </a:solidFill>
                <a:latin typeface="Calibri"/>
                <a:cs typeface="Calibri"/>
              </a:rPr>
              <a:t>SPS </a:t>
            </a:r>
            <a:r>
              <a:rPr lang="x-none" sz="2800" dirty="0">
                <a:solidFill>
                  <a:schemeClr val="tx1"/>
                </a:solidFill>
                <a:latin typeface="Calibri"/>
                <a:cs typeface="Calibri"/>
              </a:rPr>
              <a:t>approved BCPs</a:t>
            </a:r>
            <a:r>
              <a:rPr lang="en-GB" sz="2800" dirty="0">
                <a:solidFill>
                  <a:schemeClr val="tx1"/>
                </a:solidFill>
                <a:latin typeface="Calibri"/>
                <a:cs typeface="Calibri"/>
              </a:rPr>
              <a:t>;</a:t>
            </a:r>
            <a:r>
              <a:rPr lang="x-none" sz="2800" dirty="0">
                <a:solidFill>
                  <a:schemeClr val="tx1"/>
                </a:solidFill>
                <a:latin typeface="Calibri"/>
                <a:cs typeface="Calibri"/>
              </a:rPr>
              <a:t> </a:t>
            </a:r>
            <a:endParaRPr lang="en-GB" sz="2800" dirty="0">
              <a:solidFill>
                <a:schemeClr val="tx1"/>
              </a:solidFill>
              <a:latin typeface="Calibri"/>
              <a:cs typeface="Calibri"/>
            </a:endParaRPr>
          </a:p>
          <a:p>
            <a:pPr lvl="0">
              <a:buFont typeface="Arial"/>
              <a:buChar char="•"/>
            </a:pPr>
            <a:r>
              <a:rPr lang="en-US" sz="2800" dirty="0">
                <a:solidFill>
                  <a:schemeClr val="tx1"/>
                </a:solidFill>
                <a:latin typeface="Calibri"/>
                <a:cs typeface="Calibri"/>
              </a:rPr>
              <a:t>SPS authorities to introduce or further develop simplifications and greater use risk management.</a:t>
            </a:r>
            <a:endParaRPr lang="en-GB" sz="2800" dirty="0">
              <a:solidFill>
                <a:schemeClr val="tx1"/>
              </a:solidFill>
              <a:latin typeface="Calibri"/>
              <a:cs typeface="Calibri"/>
            </a:endParaRPr>
          </a:p>
          <a:p>
            <a:pPr lvl="0">
              <a:buFont typeface="Arial"/>
              <a:buChar char="•"/>
            </a:pPr>
            <a:endParaRPr lang="en-US" sz="8600" dirty="0">
              <a:solidFill>
                <a:schemeClr val="tx1"/>
              </a:solidFill>
              <a:latin typeface="Calibri"/>
              <a:cs typeface="Calibri"/>
            </a:endParaRPr>
          </a:p>
          <a:p>
            <a:endParaRPr lang="en-US" dirty="0"/>
          </a:p>
        </p:txBody>
      </p:sp>
      <p:sp>
        <p:nvSpPr>
          <p:cNvPr id="4" name="Footer Placeholder 3"/>
          <p:cNvSpPr>
            <a:spLocks noGrp="1"/>
          </p:cNvSpPr>
          <p:nvPr>
            <p:ph type="ftr" sz="quarter" idx="15"/>
          </p:nvPr>
        </p:nvSpPr>
        <p:spPr/>
        <p:txBody>
          <a:bodyPr/>
          <a:lstStyle/>
          <a:p>
            <a:pPr marL="0" indent="0"/>
            <a:r>
              <a:rPr lang="en-US" altLang="en-US" dirty="0">
                <a:latin typeface="Arial" panose="020B0604020202020204" pitchFamily="34" charset="0"/>
                <a:cs typeface="Arial" panose="020B0604020202020204" pitchFamily="34" charset="0"/>
              </a:rPr>
              <a:t>Western Balkans Trade Facilitation Support Program II</a:t>
            </a:r>
          </a:p>
        </p:txBody>
      </p:sp>
    </p:spTree>
    <p:extLst>
      <p:ext uri="{BB962C8B-B14F-4D97-AF65-F5344CB8AC3E}">
        <p14:creationId xmlns:p14="http://schemas.microsoft.com/office/powerpoint/2010/main" val="13265303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b="1" dirty="0">
                <a:latin typeface="Calibri"/>
                <a:cs typeface="Calibri"/>
              </a:rPr>
              <a:t>General Infrastructure and Equipment Recommendations</a:t>
            </a:r>
          </a:p>
        </p:txBody>
      </p:sp>
      <p:sp>
        <p:nvSpPr>
          <p:cNvPr id="3" name="Text Placeholder 2"/>
          <p:cNvSpPr>
            <a:spLocks noGrp="1"/>
          </p:cNvSpPr>
          <p:nvPr>
            <p:ph type="body" sz="quarter" idx="13"/>
          </p:nvPr>
        </p:nvSpPr>
        <p:spPr>
          <a:xfrm>
            <a:off x="349250" y="1480469"/>
            <a:ext cx="8477250" cy="4613804"/>
          </a:xfrm>
        </p:spPr>
        <p:txBody>
          <a:bodyPr>
            <a:noAutofit/>
          </a:bodyPr>
          <a:lstStyle/>
          <a:p>
            <a:pPr lvl="0">
              <a:buFont typeface="Arial"/>
              <a:buChar char="•"/>
            </a:pPr>
            <a:r>
              <a:rPr lang="en-US" sz="2800" dirty="0">
                <a:solidFill>
                  <a:srgbClr val="002345"/>
                </a:solidFill>
                <a:latin typeface="Calibri"/>
                <a:cs typeface="Calibri"/>
              </a:rPr>
              <a:t>I</a:t>
            </a:r>
            <a:r>
              <a:rPr lang="x-none" sz="2800" dirty="0">
                <a:solidFill>
                  <a:srgbClr val="002345"/>
                </a:solidFill>
                <a:latin typeface="Calibri"/>
                <a:cs typeface="Calibri"/>
              </a:rPr>
              <a:t>nstall</a:t>
            </a:r>
            <a:r>
              <a:rPr lang="en-GB" sz="2800" dirty="0">
                <a:solidFill>
                  <a:srgbClr val="002345"/>
                </a:solidFill>
                <a:latin typeface="Calibri"/>
                <a:cs typeface="Calibri"/>
              </a:rPr>
              <a:t> of</a:t>
            </a:r>
            <a:r>
              <a:rPr lang="x-none" sz="2800" dirty="0">
                <a:solidFill>
                  <a:srgbClr val="002345"/>
                </a:solidFill>
                <a:latin typeface="Calibri"/>
                <a:cs typeface="Calibri"/>
              </a:rPr>
              <a:t> Radiation Portal Monitors (RPMs)</a:t>
            </a:r>
            <a:r>
              <a:rPr lang="en-GB" sz="2800" dirty="0">
                <a:solidFill>
                  <a:srgbClr val="002345"/>
                </a:solidFill>
                <a:latin typeface="Calibri"/>
                <a:cs typeface="Calibri"/>
              </a:rPr>
              <a:t>;</a:t>
            </a:r>
          </a:p>
          <a:p>
            <a:pPr lvl="0">
              <a:buFont typeface="Arial"/>
              <a:buChar char="•"/>
            </a:pPr>
            <a:r>
              <a:rPr lang="en-GB" sz="2800" dirty="0">
                <a:solidFill>
                  <a:srgbClr val="002345"/>
                </a:solidFill>
                <a:latin typeface="Calibri"/>
                <a:cs typeface="Calibri"/>
              </a:rPr>
              <a:t>P</a:t>
            </a:r>
            <a:r>
              <a:rPr lang="x-none" sz="2800" dirty="0">
                <a:solidFill>
                  <a:srgbClr val="002345"/>
                </a:solidFill>
                <a:latin typeface="Calibri"/>
                <a:cs typeface="Calibri"/>
              </a:rPr>
              <a:t>rocure equipment for the detection of trafficked persons</a:t>
            </a:r>
            <a:r>
              <a:rPr lang="en-GB" sz="2800" dirty="0">
                <a:solidFill>
                  <a:srgbClr val="002345"/>
                </a:solidFill>
                <a:latin typeface="Calibri"/>
                <a:cs typeface="Calibri"/>
              </a:rPr>
              <a:t> and</a:t>
            </a:r>
            <a:r>
              <a:rPr lang="x-none" sz="2800" dirty="0">
                <a:solidFill>
                  <a:srgbClr val="002345"/>
                </a:solidFill>
                <a:latin typeface="Calibri"/>
                <a:cs typeface="Calibri"/>
              </a:rPr>
              <a:t> illegal migrants</a:t>
            </a:r>
            <a:r>
              <a:rPr lang="en-GB" sz="2800" dirty="0">
                <a:solidFill>
                  <a:srgbClr val="002345"/>
                </a:solidFill>
                <a:latin typeface="Calibri"/>
                <a:cs typeface="Calibri"/>
              </a:rPr>
              <a:t> +</a:t>
            </a:r>
            <a:r>
              <a:rPr lang="x-none" sz="2800" dirty="0">
                <a:solidFill>
                  <a:srgbClr val="002345"/>
                </a:solidFill>
                <a:latin typeface="Calibri"/>
                <a:cs typeface="Calibri"/>
              </a:rPr>
              <a:t> CBRNe materials</a:t>
            </a:r>
            <a:r>
              <a:rPr lang="en-GB" sz="2800" dirty="0">
                <a:solidFill>
                  <a:srgbClr val="002345"/>
                </a:solidFill>
                <a:latin typeface="Calibri"/>
                <a:cs typeface="Calibri"/>
              </a:rPr>
              <a:t>;</a:t>
            </a:r>
          </a:p>
          <a:p>
            <a:pPr lvl="0">
              <a:buFont typeface="Arial"/>
              <a:buChar char="•"/>
            </a:pPr>
            <a:r>
              <a:rPr lang="en-US" sz="2800" dirty="0">
                <a:solidFill>
                  <a:srgbClr val="002345"/>
                </a:solidFill>
                <a:latin typeface="Calibri"/>
                <a:cs typeface="Calibri"/>
              </a:rPr>
              <a:t>Provide facilities for the safe and humane treatment of transported live animals;</a:t>
            </a:r>
          </a:p>
          <a:p>
            <a:pPr lvl="0">
              <a:buFont typeface="Arial"/>
              <a:buChar char="•"/>
            </a:pPr>
            <a:r>
              <a:rPr lang="en-US" sz="2800" dirty="0">
                <a:solidFill>
                  <a:srgbClr val="002345"/>
                </a:solidFill>
                <a:latin typeface="Calibri"/>
                <a:cs typeface="Calibri"/>
              </a:rPr>
              <a:t>Improve fencing, lighting and CCTV systems that include increased coverage of perimeters;</a:t>
            </a:r>
          </a:p>
          <a:p>
            <a:pPr lvl="0">
              <a:buFont typeface="Arial"/>
              <a:buChar char="•"/>
            </a:pPr>
            <a:r>
              <a:rPr lang="en-US" sz="2800" dirty="0">
                <a:solidFill>
                  <a:srgbClr val="002345"/>
                </a:solidFill>
                <a:latin typeface="Calibri"/>
                <a:cs typeface="Calibri"/>
              </a:rPr>
              <a:t>Health and Safety equipment. </a:t>
            </a:r>
          </a:p>
          <a:p>
            <a:endParaRPr lang="en-US" sz="2400" dirty="0"/>
          </a:p>
          <a:p>
            <a:endParaRPr lang="en-US" sz="2400" dirty="0"/>
          </a:p>
          <a:p>
            <a:endParaRPr lang="en-US" sz="2400" dirty="0"/>
          </a:p>
          <a:p>
            <a:endParaRPr lang="en-US" sz="2400" dirty="0"/>
          </a:p>
          <a:p>
            <a:endParaRPr lang="en-US" sz="2400" dirty="0"/>
          </a:p>
          <a:p>
            <a:r>
              <a:rPr lang="en-US" sz="2400" dirty="0"/>
              <a:t>Improve CCTV systems </a:t>
            </a:r>
          </a:p>
        </p:txBody>
      </p:sp>
      <p:sp>
        <p:nvSpPr>
          <p:cNvPr id="4" name="Footer Placeholder 3"/>
          <p:cNvSpPr>
            <a:spLocks noGrp="1"/>
          </p:cNvSpPr>
          <p:nvPr>
            <p:ph type="ftr" sz="quarter" idx="15"/>
          </p:nvPr>
        </p:nvSpPr>
        <p:spPr/>
        <p:txBody>
          <a:bodyPr/>
          <a:lstStyle/>
          <a:p>
            <a:pPr marL="0" indent="0"/>
            <a:r>
              <a:rPr lang="en-US" altLang="en-US" dirty="0">
                <a:latin typeface="Arial" panose="020B0604020202020204" pitchFamily="34" charset="0"/>
                <a:cs typeface="Arial" panose="020B0604020202020204" pitchFamily="34" charset="0"/>
              </a:rPr>
              <a:t>Western Balkans Trade Facilitation Support Program II</a:t>
            </a:r>
          </a:p>
        </p:txBody>
      </p:sp>
    </p:spTree>
    <p:extLst>
      <p:ext uri="{BB962C8B-B14F-4D97-AF65-F5344CB8AC3E}">
        <p14:creationId xmlns:p14="http://schemas.microsoft.com/office/powerpoint/2010/main" val="18299781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3200" dirty="0">
                <a:latin typeface="Calibri"/>
                <a:cs typeface="Calibri"/>
              </a:rPr>
              <a:t>General Infrastructure and Equipment Recommendations</a:t>
            </a:r>
            <a:endParaRPr lang="en-US" sz="3200" dirty="0"/>
          </a:p>
        </p:txBody>
      </p:sp>
      <p:sp>
        <p:nvSpPr>
          <p:cNvPr id="3" name="Text Placeholder 2"/>
          <p:cNvSpPr>
            <a:spLocks noGrp="1"/>
          </p:cNvSpPr>
          <p:nvPr>
            <p:ph type="body" sz="quarter" idx="13"/>
          </p:nvPr>
        </p:nvSpPr>
        <p:spPr>
          <a:xfrm>
            <a:off x="349250" y="1397412"/>
            <a:ext cx="8477250" cy="4958937"/>
          </a:xfrm>
        </p:spPr>
        <p:txBody>
          <a:bodyPr>
            <a:noAutofit/>
          </a:bodyPr>
          <a:lstStyle/>
          <a:p>
            <a:pPr>
              <a:buFont typeface="Arial"/>
              <a:buChar char="•"/>
            </a:pPr>
            <a:endParaRPr lang="en-US" sz="2400" dirty="0">
              <a:latin typeface="Calibri"/>
              <a:cs typeface="Calibri"/>
            </a:endParaRPr>
          </a:p>
          <a:p>
            <a:pPr>
              <a:buFont typeface="Arial"/>
              <a:buChar char="•"/>
            </a:pPr>
            <a:r>
              <a:rPr lang="en-US" sz="2800" dirty="0">
                <a:solidFill>
                  <a:srgbClr val="002345"/>
                </a:solidFill>
                <a:latin typeface="Calibri"/>
                <a:cs typeface="Calibri"/>
              </a:rPr>
              <a:t>Introduce RFiD technological solutions; </a:t>
            </a:r>
          </a:p>
          <a:p>
            <a:pPr>
              <a:buFont typeface="Arial"/>
              <a:buChar char="•"/>
            </a:pPr>
            <a:r>
              <a:rPr lang="en-US" sz="2800" dirty="0">
                <a:solidFill>
                  <a:srgbClr val="002345"/>
                </a:solidFill>
                <a:latin typeface="Calibri"/>
                <a:cs typeface="Calibri"/>
              </a:rPr>
              <a:t>Non intrusive inspection methods; </a:t>
            </a:r>
          </a:p>
          <a:p>
            <a:pPr>
              <a:buFont typeface="Arial"/>
              <a:buChar char="•"/>
            </a:pPr>
            <a:r>
              <a:rPr lang="en-US" sz="2800" dirty="0">
                <a:solidFill>
                  <a:srgbClr val="002345"/>
                </a:solidFill>
                <a:latin typeface="Calibri"/>
                <a:cs typeface="Calibri"/>
              </a:rPr>
              <a:t>Electronic queuing systems; </a:t>
            </a:r>
          </a:p>
          <a:p>
            <a:pPr>
              <a:buFont typeface="Arial"/>
              <a:buChar char="•"/>
            </a:pPr>
            <a:r>
              <a:rPr lang="en-US" sz="2800" dirty="0">
                <a:solidFill>
                  <a:srgbClr val="002345"/>
                </a:solidFill>
                <a:latin typeface="Calibri"/>
                <a:cs typeface="Calibri"/>
              </a:rPr>
              <a:t>Second line check parking spaces;</a:t>
            </a:r>
          </a:p>
          <a:p>
            <a:pPr>
              <a:buFont typeface="Arial"/>
              <a:buChar char="•"/>
            </a:pPr>
            <a:r>
              <a:rPr lang="en-US" sz="2800" dirty="0">
                <a:solidFill>
                  <a:srgbClr val="002345"/>
                </a:solidFill>
                <a:latin typeface="Calibri"/>
                <a:cs typeface="Calibri"/>
              </a:rPr>
              <a:t>Variable height control booths.</a:t>
            </a:r>
          </a:p>
        </p:txBody>
      </p:sp>
      <p:sp>
        <p:nvSpPr>
          <p:cNvPr id="4" name="Footer Placeholder 3"/>
          <p:cNvSpPr>
            <a:spLocks noGrp="1"/>
          </p:cNvSpPr>
          <p:nvPr>
            <p:ph type="ftr" sz="quarter" idx="15"/>
          </p:nvPr>
        </p:nvSpPr>
        <p:spPr/>
        <p:txBody>
          <a:bodyPr/>
          <a:lstStyle/>
          <a:p>
            <a:pPr marL="0" indent="0"/>
            <a:r>
              <a:rPr lang="en-US" altLang="en-US" dirty="0">
                <a:latin typeface="Arial" panose="020B0604020202020204" pitchFamily="34" charset="0"/>
                <a:cs typeface="Arial" panose="020B0604020202020204" pitchFamily="34" charset="0"/>
              </a:rPr>
              <a:t>Western Balkans Trade Facilitation Support Program II</a:t>
            </a:r>
          </a:p>
        </p:txBody>
      </p:sp>
    </p:spTree>
    <p:extLst>
      <p:ext uri="{BB962C8B-B14F-4D97-AF65-F5344CB8AC3E}">
        <p14:creationId xmlns:p14="http://schemas.microsoft.com/office/powerpoint/2010/main" val="19882265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95BD9AF7-82BB-D4C8-45AA-881E62A5A45E}"/>
              </a:ext>
            </a:extLst>
          </p:cNvPr>
          <p:cNvSpPr>
            <a:spLocks noGrp="1"/>
          </p:cNvSpPr>
          <p:nvPr>
            <p:ph type="title"/>
          </p:nvPr>
        </p:nvSpPr>
        <p:spPr>
          <a:xfrm>
            <a:off x="352174" y="3055335"/>
            <a:ext cx="8439652" cy="1031875"/>
          </a:xfrm>
        </p:spPr>
        <p:txBody>
          <a:bodyPr/>
          <a:lstStyle/>
          <a:p>
            <a:pPr algn="ctr"/>
            <a:r>
              <a:rPr lang="en-US" sz="3600" b="1" dirty="0"/>
              <a:t>THANK YOU!</a:t>
            </a:r>
          </a:p>
        </p:txBody>
      </p:sp>
      <p:sp>
        <p:nvSpPr>
          <p:cNvPr id="4" name="Footer Placeholder 3">
            <a:extLst>
              <a:ext uri="{FF2B5EF4-FFF2-40B4-BE49-F238E27FC236}">
                <a16:creationId xmlns:a16="http://schemas.microsoft.com/office/drawing/2014/main" id="{7AC4E517-3B0D-B0F1-B98D-34064D20D9DC}"/>
              </a:ext>
            </a:extLst>
          </p:cNvPr>
          <p:cNvSpPr>
            <a:spLocks noGrp="1"/>
          </p:cNvSpPr>
          <p:nvPr>
            <p:ph type="ftr" sz="quarter" idx="11"/>
          </p:nvPr>
        </p:nvSpPr>
        <p:spPr>
          <a:prstGeom prst="rect">
            <a:avLst/>
          </a:prstGeom>
        </p:spPr>
        <p:txBody>
          <a:bodyPr/>
          <a:lstStyle/>
          <a:p>
            <a:pPr marL="0" indent="0"/>
            <a:r>
              <a:rPr lang="en-US" altLang="en-US" dirty="0">
                <a:latin typeface="Arial" panose="020B0604020202020204" pitchFamily="34" charset="0"/>
                <a:cs typeface="Arial" panose="020B0604020202020204" pitchFamily="34" charset="0"/>
              </a:rPr>
              <a:t>Western Balkans Trade Facilitation Support Program II</a:t>
            </a:r>
          </a:p>
        </p:txBody>
      </p:sp>
    </p:spTree>
    <p:extLst>
      <p:ext uri="{BB962C8B-B14F-4D97-AF65-F5344CB8AC3E}">
        <p14:creationId xmlns:p14="http://schemas.microsoft.com/office/powerpoint/2010/main" val="2165087579"/>
      </p:ext>
    </p:extLst>
  </p:cSld>
  <p:clrMapOvr>
    <a:masterClrMapping/>
  </p:clrMapOvr>
</p:sld>
</file>

<file path=ppt/theme/theme1.xml><?xml version="1.0" encoding="utf-8"?>
<a:theme xmlns:a="http://schemas.openxmlformats.org/drawingml/2006/main" name="WBG-Fixed_Logo">
  <a:themeElements>
    <a:clrScheme name="World Bank">
      <a:dk1>
        <a:srgbClr val="002345"/>
      </a:dk1>
      <a:lt1>
        <a:sysClr val="window" lastClr="FFFFFF"/>
      </a:lt1>
      <a:dk2>
        <a:srgbClr val="000000"/>
      </a:dk2>
      <a:lt2>
        <a:srgbClr val="00ADE4"/>
      </a:lt2>
      <a:accent1>
        <a:srgbClr val="021F43"/>
      </a:accent1>
      <a:accent2>
        <a:srgbClr val="139AF0"/>
      </a:accent2>
      <a:accent3>
        <a:srgbClr val="7F7F7F"/>
      </a:accent3>
      <a:accent4>
        <a:srgbClr val="00AB51"/>
      </a:accent4>
      <a:accent5>
        <a:srgbClr val="009CA7"/>
      </a:accent5>
      <a:accent6>
        <a:srgbClr val="872B90"/>
      </a:accent6>
      <a:hlink>
        <a:srgbClr val="139AF0"/>
      </a:hlink>
      <a:folHlink>
        <a:srgbClr val="128F9C"/>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6A7BDA05-4735-44B6-B721-3578CFAEE3E2}"/>
    </a:ext>
  </a:extLst>
</a:theme>
</file>

<file path=ppt/theme/theme10.xml><?xml version="1.0" encoding="utf-8"?>
<a:theme xmlns:a="http://schemas.openxmlformats.org/drawingml/2006/main" name="Divider Options">
  <a:themeElements>
    <a:clrScheme name="World Bank Approved">
      <a:dk1>
        <a:srgbClr val="021F43"/>
      </a:dk1>
      <a:lt1>
        <a:sysClr val="window" lastClr="FFFFFF"/>
      </a:lt1>
      <a:dk2>
        <a:srgbClr val="000000"/>
      </a:dk2>
      <a:lt2>
        <a:srgbClr val="139AF0"/>
      </a:lt2>
      <a:accent1>
        <a:srgbClr val="0A5157"/>
      </a:accent1>
      <a:accent2>
        <a:srgbClr val="18B844"/>
      </a:accent2>
      <a:accent3>
        <a:srgbClr val="E79B08"/>
      </a:accent3>
      <a:accent4>
        <a:srgbClr val="920016"/>
      </a:accent4>
      <a:accent5>
        <a:srgbClr val="532C63"/>
      </a:accent5>
      <a:accent6>
        <a:srgbClr val="128F9C"/>
      </a:accent6>
      <a:hlink>
        <a:srgbClr val="AF7B05"/>
      </a:hlink>
      <a:folHlink>
        <a:srgbClr val="0B5740"/>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F62186FB-6AC9-461C-8610-0190FD5FB693}"/>
    </a:ext>
  </a:extLst>
</a:theme>
</file>

<file path=ppt/theme/theme11.xml><?xml version="1.0" encoding="utf-8"?>
<a:theme xmlns:a="http://schemas.openxmlformats.org/drawingml/2006/main" name="Contact Slide">
  <a:themeElements>
    <a:clrScheme name="World Bank Approved">
      <a:dk1>
        <a:srgbClr val="021F43"/>
      </a:dk1>
      <a:lt1>
        <a:sysClr val="window" lastClr="FFFFFF"/>
      </a:lt1>
      <a:dk2>
        <a:srgbClr val="000000"/>
      </a:dk2>
      <a:lt2>
        <a:srgbClr val="139AF0"/>
      </a:lt2>
      <a:accent1>
        <a:srgbClr val="0A5157"/>
      </a:accent1>
      <a:accent2>
        <a:srgbClr val="18B844"/>
      </a:accent2>
      <a:accent3>
        <a:srgbClr val="E79B08"/>
      </a:accent3>
      <a:accent4>
        <a:srgbClr val="920016"/>
      </a:accent4>
      <a:accent5>
        <a:srgbClr val="532C63"/>
      </a:accent5>
      <a:accent6>
        <a:srgbClr val="128F9C"/>
      </a:accent6>
      <a:hlink>
        <a:srgbClr val="AF7B05"/>
      </a:hlink>
      <a:folHlink>
        <a:srgbClr val="0B5740"/>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7552957E-EB07-4318-B006-87765CE89634}"/>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Agenda Slide">
  <a:themeElements>
    <a:clrScheme name="World Bank">
      <a:dk1>
        <a:srgbClr val="002345"/>
      </a:dk1>
      <a:lt1>
        <a:sysClr val="window" lastClr="FFFFFF"/>
      </a:lt1>
      <a:dk2>
        <a:srgbClr val="000000"/>
      </a:dk2>
      <a:lt2>
        <a:srgbClr val="00ADE4"/>
      </a:lt2>
      <a:accent1>
        <a:srgbClr val="000000"/>
      </a:accent1>
      <a:accent2>
        <a:srgbClr val="7F7F7F"/>
      </a:accent2>
      <a:accent3>
        <a:srgbClr val="00ADE4"/>
      </a:accent3>
      <a:accent4>
        <a:srgbClr val="021F43"/>
      </a:accent4>
      <a:accent5>
        <a:srgbClr val="006450"/>
      </a:accent5>
      <a:accent6>
        <a:srgbClr val="F78D28"/>
      </a:accent6>
      <a:hlink>
        <a:srgbClr val="00AB51"/>
      </a:hlink>
      <a:folHlink>
        <a:srgbClr val="614776"/>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EB3B9FFC-37E1-4152-BE01-85086FD8328F}"/>
    </a:ext>
  </a:extLst>
</a:theme>
</file>

<file path=ppt/theme/theme3.xml><?xml version="1.0" encoding="utf-8"?>
<a:theme xmlns:a="http://schemas.openxmlformats.org/drawingml/2006/main" name="Full Page Interior">
  <a:themeElements>
    <a:clrScheme name="World Bank Approved">
      <a:dk1>
        <a:srgbClr val="021F43"/>
      </a:dk1>
      <a:lt1>
        <a:sysClr val="window" lastClr="FFFFFF"/>
      </a:lt1>
      <a:dk2>
        <a:srgbClr val="000000"/>
      </a:dk2>
      <a:lt2>
        <a:srgbClr val="139AF0"/>
      </a:lt2>
      <a:accent1>
        <a:srgbClr val="0A5157"/>
      </a:accent1>
      <a:accent2>
        <a:srgbClr val="18B844"/>
      </a:accent2>
      <a:accent3>
        <a:srgbClr val="E79B08"/>
      </a:accent3>
      <a:accent4>
        <a:srgbClr val="920016"/>
      </a:accent4>
      <a:accent5>
        <a:srgbClr val="532C63"/>
      </a:accent5>
      <a:accent6>
        <a:srgbClr val="128F9C"/>
      </a:accent6>
      <a:hlink>
        <a:srgbClr val="AF7B05"/>
      </a:hlink>
      <a:folHlink>
        <a:srgbClr val="0B5740"/>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762259E1-1DF8-421C-AA8A-CB453073EAB3}"/>
    </a:ext>
  </a:extLst>
</a:theme>
</file>

<file path=ppt/theme/theme4.xml><?xml version="1.0" encoding="utf-8"?>
<a:theme xmlns:a="http://schemas.openxmlformats.org/drawingml/2006/main" name="Single Area Interior Options">
  <a:themeElements>
    <a:clrScheme name="World Bank Approved">
      <a:dk1>
        <a:srgbClr val="021F43"/>
      </a:dk1>
      <a:lt1>
        <a:sysClr val="window" lastClr="FFFFFF"/>
      </a:lt1>
      <a:dk2>
        <a:srgbClr val="000000"/>
      </a:dk2>
      <a:lt2>
        <a:srgbClr val="139AF0"/>
      </a:lt2>
      <a:accent1>
        <a:srgbClr val="0A5157"/>
      </a:accent1>
      <a:accent2>
        <a:srgbClr val="18B844"/>
      </a:accent2>
      <a:accent3>
        <a:srgbClr val="E79B08"/>
      </a:accent3>
      <a:accent4>
        <a:srgbClr val="920016"/>
      </a:accent4>
      <a:accent5>
        <a:srgbClr val="532C63"/>
      </a:accent5>
      <a:accent6>
        <a:srgbClr val="128F9C"/>
      </a:accent6>
      <a:hlink>
        <a:srgbClr val="AF7B05"/>
      </a:hlink>
      <a:folHlink>
        <a:srgbClr val="0B5740"/>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AEDD8F2F-6382-49C6-B9AC-D58515EAAF62}"/>
    </a:ext>
  </a:extLst>
</a:theme>
</file>

<file path=ppt/theme/theme5.xml><?xml version="1.0" encoding="utf-8"?>
<a:theme xmlns:a="http://schemas.openxmlformats.org/drawingml/2006/main" name="Two Area Slides">
  <a:themeElements>
    <a:clrScheme name="World Bank Approved">
      <a:dk1>
        <a:srgbClr val="021F43"/>
      </a:dk1>
      <a:lt1>
        <a:sysClr val="window" lastClr="FFFFFF"/>
      </a:lt1>
      <a:dk2>
        <a:srgbClr val="000000"/>
      </a:dk2>
      <a:lt2>
        <a:srgbClr val="139AF0"/>
      </a:lt2>
      <a:accent1>
        <a:srgbClr val="0A5157"/>
      </a:accent1>
      <a:accent2>
        <a:srgbClr val="18B844"/>
      </a:accent2>
      <a:accent3>
        <a:srgbClr val="E79B08"/>
      </a:accent3>
      <a:accent4>
        <a:srgbClr val="920016"/>
      </a:accent4>
      <a:accent5>
        <a:srgbClr val="532C63"/>
      </a:accent5>
      <a:accent6>
        <a:srgbClr val="128F9C"/>
      </a:accent6>
      <a:hlink>
        <a:srgbClr val="AF7B05"/>
      </a:hlink>
      <a:folHlink>
        <a:srgbClr val="0B5740"/>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16994C4F-D7EA-4536-A79D-6440D7BCAD95}"/>
    </a:ext>
  </a:extLst>
</a:theme>
</file>

<file path=ppt/theme/theme6.xml><?xml version="1.0" encoding="utf-8"?>
<a:theme xmlns:a="http://schemas.openxmlformats.org/drawingml/2006/main" name="Highlight Slides">
  <a:themeElements>
    <a:clrScheme name="World Bank Approved">
      <a:dk1>
        <a:srgbClr val="021F43"/>
      </a:dk1>
      <a:lt1>
        <a:sysClr val="window" lastClr="FFFFFF"/>
      </a:lt1>
      <a:dk2>
        <a:srgbClr val="000000"/>
      </a:dk2>
      <a:lt2>
        <a:srgbClr val="139AF0"/>
      </a:lt2>
      <a:accent1>
        <a:srgbClr val="0A5157"/>
      </a:accent1>
      <a:accent2>
        <a:srgbClr val="18B844"/>
      </a:accent2>
      <a:accent3>
        <a:srgbClr val="E79B08"/>
      </a:accent3>
      <a:accent4>
        <a:srgbClr val="920016"/>
      </a:accent4>
      <a:accent5>
        <a:srgbClr val="532C63"/>
      </a:accent5>
      <a:accent6>
        <a:srgbClr val="128F9C"/>
      </a:accent6>
      <a:hlink>
        <a:srgbClr val="AF7B05"/>
      </a:hlink>
      <a:folHlink>
        <a:srgbClr val="0B5740"/>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186EAF14-18F9-4E7A-A9F0-A2B1C0D43283}"/>
    </a:ext>
  </a:extLst>
</a:theme>
</file>

<file path=ppt/theme/theme7.xml><?xml version="1.0" encoding="utf-8"?>
<a:theme xmlns:a="http://schemas.openxmlformats.org/drawingml/2006/main" name="Tomb Stone">
  <a:themeElements>
    <a:clrScheme name="World Bank Approved">
      <a:dk1>
        <a:srgbClr val="021F43"/>
      </a:dk1>
      <a:lt1>
        <a:sysClr val="window" lastClr="FFFFFF"/>
      </a:lt1>
      <a:dk2>
        <a:srgbClr val="000000"/>
      </a:dk2>
      <a:lt2>
        <a:srgbClr val="139AF0"/>
      </a:lt2>
      <a:accent1>
        <a:srgbClr val="0A5157"/>
      </a:accent1>
      <a:accent2>
        <a:srgbClr val="18B844"/>
      </a:accent2>
      <a:accent3>
        <a:srgbClr val="E79B08"/>
      </a:accent3>
      <a:accent4>
        <a:srgbClr val="920016"/>
      </a:accent4>
      <a:accent5>
        <a:srgbClr val="532C63"/>
      </a:accent5>
      <a:accent6>
        <a:srgbClr val="128F9C"/>
      </a:accent6>
      <a:hlink>
        <a:srgbClr val="AF7B05"/>
      </a:hlink>
      <a:folHlink>
        <a:srgbClr val="0B5740"/>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49F47D4F-2651-4418-AC0B-46E0695D75EB}"/>
    </a:ext>
  </a:extLst>
</a:theme>
</file>

<file path=ppt/theme/theme8.xml><?xml version="1.0" encoding="utf-8"?>
<a:theme xmlns:a="http://schemas.openxmlformats.org/drawingml/2006/main" name="Photo Slides">
  <a:themeElements>
    <a:clrScheme name="World Bank Approved">
      <a:dk1>
        <a:srgbClr val="021F43"/>
      </a:dk1>
      <a:lt1>
        <a:sysClr val="window" lastClr="FFFFFF"/>
      </a:lt1>
      <a:dk2>
        <a:srgbClr val="000000"/>
      </a:dk2>
      <a:lt2>
        <a:srgbClr val="139AF0"/>
      </a:lt2>
      <a:accent1>
        <a:srgbClr val="0A5157"/>
      </a:accent1>
      <a:accent2>
        <a:srgbClr val="18B844"/>
      </a:accent2>
      <a:accent3>
        <a:srgbClr val="E79B08"/>
      </a:accent3>
      <a:accent4>
        <a:srgbClr val="920016"/>
      </a:accent4>
      <a:accent5>
        <a:srgbClr val="532C63"/>
      </a:accent5>
      <a:accent6>
        <a:srgbClr val="128F9C"/>
      </a:accent6>
      <a:hlink>
        <a:srgbClr val="AF7B05"/>
      </a:hlink>
      <a:folHlink>
        <a:srgbClr val="0B5740"/>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BF53468D-7175-4483-9FD4-95D2621EBDE4}"/>
    </a:ext>
  </a:extLst>
</a:theme>
</file>

<file path=ppt/theme/theme9.xml><?xml version="1.0" encoding="utf-8"?>
<a:theme xmlns:a="http://schemas.openxmlformats.org/drawingml/2006/main" name="Chart ">
  <a:themeElements>
    <a:clrScheme name="World Bank Approved">
      <a:dk1>
        <a:srgbClr val="021F43"/>
      </a:dk1>
      <a:lt1>
        <a:sysClr val="window" lastClr="FFFFFF"/>
      </a:lt1>
      <a:dk2>
        <a:srgbClr val="000000"/>
      </a:dk2>
      <a:lt2>
        <a:srgbClr val="139AF0"/>
      </a:lt2>
      <a:accent1>
        <a:srgbClr val="0A5157"/>
      </a:accent1>
      <a:accent2>
        <a:srgbClr val="18B844"/>
      </a:accent2>
      <a:accent3>
        <a:srgbClr val="E79B08"/>
      </a:accent3>
      <a:accent4>
        <a:srgbClr val="920016"/>
      </a:accent4>
      <a:accent5>
        <a:srgbClr val="532C63"/>
      </a:accent5>
      <a:accent6>
        <a:srgbClr val="128F9C"/>
      </a:accent6>
      <a:hlink>
        <a:srgbClr val="AF7B05"/>
      </a:hlink>
      <a:folHlink>
        <a:srgbClr val="0B5740"/>
      </a:folHlink>
    </a:clrScheme>
    <a:fontScheme name="World Bank Arial">
      <a:majorFont>
        <a:latin typeface="Arial Bold"/>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115888" marR="0" indent="-115888" algn="l" defTabSz="914400" rtl="0" eaLnBrk="1" fontAlgn="base" latinLnBrk="0" hangingPunct="1">
          <a:lnSpc>
            <a:spcPct val="100000"/>
          </a:lnSpc>
          <a:spcBef>
            <a:spcPct val="50000"/>
          </a:spcBef>
          <a:spcAft>
            <a:spcPct val="0"/>
          </a:spcAft>
          <a:buClrTx/>
          <a:buSzTx/>
          <a:buFontTx/>
          <a:buChar char="•"/>
          <a:tabLst/>
          <a:defRPr kumimoji="0" lang="en-US" sz="1300" b="0" i="0" u="none" strike="noStrike" cap="none" normalizeH="0" baseline="0" smtClean="0">
            <a:ln>
              <a:noFill/>
            </a:ln>
            <a:solidFill>
              <a:schemeClr val="tx1"/>
            </a:solidFill>
            <a:effectLst/>
            <a:latin typeface="Trebuchet MS" pitchFamily="34" charset="0"/>
            <a:cs typeface="Times New Roman" pitchFamily="18" charset="0"/>
          </a:defRPr>
        </a:defPPr>
      </a:lstStyle>
    </a:lnDef>
  </a:objectDefaults>
  <a:extraClrSchemeLst>
    <a:extraClrScheme>
      <a:clrScheme name="Default Design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WBG-Fixed_Logo.pot [Read-Only] [Compatibility Mode]" id="{58323B53-F9D9-449D-8BC8-A077FE9C0E07}" vid="{6AF0D31D-267D-446D-A9C5-44DEC757BBEB}"/>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BB0A15B8121DC419ECC8BB1F5968226" ma:contentTypeVersion="10" ma:contentTypeDescription="Create a new document." ma:contentTypeScope="" ma:versionID="6beec8751c3d94b73cd83fcf7f862cb3">
  <xsd:schema xmlns:xsd="http://www.w3.org/2001/XMLSchema" xmlns:xs="http://www.w3.org/2001/XMLSchema" xmlns:p="http://schemas.microsoft.com/office/2006/metadata/properties" xmlns:ns2="34289bb0-3488-49e3-91a2-280baf4a05eb" targetNamespace="http://schemas.microsoft.com/office/2006/metadata/properties" ma:root="true" ma:fieldsID="dee2359a288a8975a63cb2b4756ea053" ns2:_="">
    <xsd:import namespace="34289bb0-3488-49e3-91a2-280baf4a05eb"/>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4289bb0-3488-49e3-91a2-280baf4a05e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SearchProperties" ma:index="16" nillable="true" ma:displayName="MediaServiceSearchProperties" ma:hidden="true" ma:internalName="MediaServiceSearchProperties" ma:readOnly="true">
      <xsd:simpleType>
        <xsd:restriction base="dms:Note"/>
      </xsd:simpleType>
    </xsd:element>
    <xsd:element name="MediaServiceObjectDetectorVersions" ma:index="17"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3BDBB8-CC0C-4ACB-8EB5-C649A1C10F03}">
  <ds:schemaRefs>
    <ds:schemaRef ds:uri="http://schemas.microsoft.com/sharepoint/v3/contenttype/forms"/>
  </ds:schemaRefs>
</ds:datastoreItem>
</file>

<file path=customXml/itemProps2.xml><?xml version="1.0" encoding="utf-8"?>
<ds:datastoreItem xmlns:ds="http://schemas.openxmlformats.org/officeDocument/2006/customXml" ds:itemID="{73DEF120-8DFD-4CA6-A440-04B26399C765}">
  <ds:schemaRefs>
    <ds:schemaRef ds:uri="http://www.w3.org/XML/1998/namespace"/>
    <ds:schemaRef ds:uri="http://schemas.openxmlformats.org/package/2006/metadata/core-properties"/>
    <ds:schemaRef ds:uri="http://schemas.microsoft.com/office/2006/metadata/properties"/>
    <ds:schemaRef ds:uri="http://schemas.microsoft.com/sharepoint/v3"/>
    <ds:schemaRef ds:uri="http://schemas.microsoft.com/office/2006/documentManagement/types"/>
    <ds:schemaRef ds:uri="http://purl.org/dc/terms/"/>
    <ds:schemaRef ds:uri="http://purl.org/dc/elements/1.1/"/>
    <ds:schemaRef ds:uri="http://schemas.microsoft.com/office/infopath/2007/PartnerControls"/>
    <ds:schemaRef ds:uri="e0d877da-34f2-44d0-8290-450635763562"/>
    <ds:schemaRef ds:uri="http://purl.org/dc/dcmitype/"/>
  </ds:schemaRefs>
</ds:datastoreItem>
</file>

<file path=customXml/itemProps3.xml><?xml version="1.0" encoding="utf-8"?>
<ds:datastoreItem xmlns:ds="http://schemas.openxmlformats.org/officeDocument/2006/customXml" ds:itemID="{38FED40C-E546-4B3F-97D0-801FDF2FA02D}"/>
</file>

<file path=docProps/app.xml><?xml version="1.0" encoding="utf-8"?>
<Properties xmlns="http://schemas.openxmlformats.org/officeDocument/2006/extended-properties" xmlns:vt="http://schemas.openxmlformats.org/officeDocument/2006/docPropsVTypes">
  <Template>WBG-Fixed_Logo</Template>
  <TotalTime>2640</TotalTime>
  <Words>2067</Words>
  <Application>Microsoft Office PowerPoint</Application>
  <PresentationFormat>On-screen Show (4:3)</PresentationFormat>
  <Paragraphs>143</Paragraphs>
  <Slides>9</Slides>
  <Notes>9</Notes>
  <HiddenSlides>0</HiddenSlides>
  <MMClips>0</MMClips>
  <ScaleCrop>false</ScaleCrop>
  <HeadingPairs>
    <vt:vector size="6" baseType="variant">
      <vt:variant>
        <vt:lpstr>Fonts Used</vt:lpstr>
      </vt:variant>
      <vt:variant>
        <vt:i4>6</vt:i4>
      </vt:variant>
      <vt:variant>
        <vt:lpstr>Theme</vt:lpstr>
      </vt:variant>
      <vt:variant>
        <vt:i4>11</vt:i4>
      </vt:variant>
      <vt:variant>
        <vt:lpstr>Slide Titles</vt:lpstr>
      </vt:variant>
      <vt:variant>
        <vt:i4>9</vt:i4>
      </vt:variant>
    </vt:vector>
  </HeadingPairs>
  <TitlesOfParts>
    <vt:vector size="26" baseType="lpstr">
      <vt:lpstr>Andes ExtraLight</vt:lpstr>
      <vt:lpstr>Arial</vt:lpstr>
      <vt:lpstr>Arial Bold</vt:lpstr>
      <vt:lpstr>Calibri</vt:lpstr>
      <vt:lpstr>Trebuchet MS</vt:lpstr>
      <vt:lpstr>Wingdings</vt:lpstr>
      <vt:lpstr>WBG-Fixed_Logo</vt:lpstr>
      <vt:lpstr>Agenda Slide</vt:lpstr>
      <vt:lpstr>Full Page Interior</vt:lpstr>
      <vt:lpstr>Single Area Interior Options</vt:lpstr>
      <vt:lpstr>Two Area Slides</vt:lpstr>
      <vt:lpstr>Highlight Slides</vt:lpstr>
      <vt:lpstr>Tomb Stone</vt:lpstr>
      <vt:lpstr>Photo Slides</vt:lpstr>
      <vt:lpstr>Chart </vt:lpstr>
      <vt:lpstr>Divider Options</vt:lpstr>
      <vt:lpstr>Contact Slide</vt:lpstr>
      <vt:lpstr>Border Crossing Point Review</vt:lpstr>
      <vt:lpstr>PowerPoint Presentation</vt:lpstr>
      <vt:lpstr>General Conclusions</vt:lpstr>
      <vt:lpstr>General Conclusions</vt:lpstr>
      <vt:lpstr>General Procedural Recommendations</vt:lpstr>
      <vt:lpstr>General Procedural Recommendations</vt:lpstr>
      <vt:lpstr>General Infrastructure and Equipment Recommendations</vt:lpstr>
      <vt:lpstr>General Infrastructure and Equipment Recommendations</vt:lpstr>
      <vt:lpstr>THANK YOU!</vt:lpstr>
    </vt:vector>
  </TitlesOfParts>
  <Company>WBG</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Joint Border Crossing Point Vermica (Kosovo) / Morinë (Albania)</dc:title>
  <dc:creator>Darling Cangu</dc:creator>
  <cp:lastModifiedBy>Violane Konar-Leacy</cp:lastModifiedBy>
  <cp:revision>23</cp:revision>
  <dcterms:created xsi:type="dcterms:W3CDTF">2023-11-10T13:42:53Z</dcterms:created>
  <dcterms:modified xsi:type="dcterms:W3CDTF">2023-12-07T07:02:57Z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0x0101008BB0A15B8121DC419ECC8BB1F5968226</vt:lpwstr>
  </property>
</Properties>
</file>