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16" r:id="rId1"/>
  </p:sldMasterIdLst>
  <p:sldIdLst>
    <p:sldId id="256" r:id="rId2"/>
    <p:sldId id="278" r:id="rId3"/>
    <p:sldId id="257" r:id="rId4"/>
    <p:sldId id="283" r:id="rId5"/>
    <p:sldId id="258" r:id="rId6"/>
    <p:sldId id="287" r:id="rId7"/>
    <p:sldId id="285" r:id="rId8"/>
    <p:sldId id="288" r:id="rId9"/>
    <p:sldId id="284" r:id="rId10"/>
    <p:sldId id="280" r:id="rId11"/>
    <p:sldId id="259" r:id="rId12"/>
    <p:sldId id="279" r:id="rId13"/>
    <p:sldId id="281" r:id="rId14"/>
    <p:sldId id="260" r:id="rId15"/>
    <p:sldId id="282" r:id="rId16"/>
    <p:sldId id="286" r:id="rId17"/>
    <p:sldId id="276" r:id="rId1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1220" y="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customXml" Target="../customXml/item3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customXml" Target="../customXml/item2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customXml" Target="../customXml/item1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C8D9A3-D5E2-4FFD-98E1-AEC5145E15F6}" type="datetimeFigureOut">
              <a:rPr lang="en-US" smtClean="0"/>
              <a:t>10/7/2024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918F5-C1D5-4D89-8543-38CA1F9CAF65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C8D9A3-D5E2-4FFD-98E1-AEC5145E15F6}" type="datetimeFigureOut">
              <a:rPr lang="en-US" smtClean="0"/>
              <a:t>10/7/2024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918F5-C1D5-4D89-8543-38CA1F9CAF65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C8D9A3-D5E2-4FFD-98E1-AEC5145E15F6}" type="datetimeFigureOut">
              <a:rPr lang="en-US" smtClean="0"/>
              <a:t>10/7/2024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918F5-C1D5-4D89-8543-38CA1F9CAF6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C8D9A3-D5E2-4FFD-98E1-AEC5145E15F6}" type="datetimeFigureOut">
              <a:rPr lang="en-US" smtClean="0"/>
              <a:t>10/7/2024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918F5-C1D5-4D89-8543-38CA1F9CAF65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C8D9A3-D5E2-4FFD-98E1-AEC5145E15F6}" type="datetimeFigureOut">
              <a:rPr lang="en-US" smtClean="0"/>
              <a:t>10/7/2024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918F5-C1D5-4D89-8543-38CA1F9CAF65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C8D9A3-D5E2-4FFD-98E1-AEC5145E15F6}" type="datetimeFigureOut">
              <a:rPr lang="en-US" smtClean="0"/>
              <a:t>10/7/2024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918F5-C1D5-4D89-8543-38CA1F9CAF6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C8D9A3-D5E2-4FFD-98E1-AEC5145E15F6}" type="datetimeFigureOut">
              <a:rPr lang="en-US" smtClean="0"/>
              <a:t>10/7/2024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918F5-C1D5-4D89-8543-38CA1F9CAF6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C8D9A3-D5E2-4FFD-98E1-AEC5145E15F6}" type="datetimeFigureOut">
              <a:rPr lang="en-US" smtClean="0"/>
              <a:t>10/7/2024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918F5-C1D5-4D89-8543-38CA1F9CAF6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C8D9A3-D5E2-4FFD-98E1-AEC5145E15F6}" type="datetimeFigureOut">
              <a:rPr lang="en-US" smtClean="0"/>
              <a:t>10/7/2024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918F5-C1D5-4D89-8543-38CA1F9CAF65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C8D9A3-D5E2-4FFD-98E1-AEC5145E15F6}" type="datetimeFigureOut">
              <a:rPr lang="en-US" smtClean="0"/>
              <a:t>10/7/2024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918F5-C1D5-4D89-8543-38CA1F9CAF6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C8D9A3-D5E2-4FFD-98E1-AEC5145E15F6}" type="datetimeFigureOut">
              <a:rPr lang="en-US" smtClean="0"/>
              <a:t>10/7/2024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918F5-C1D5-4D89-8543-38CA1F9CAF6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92C8D9A3-D5E2-4FFD-98E1-AEC5145E15F6}" type="datetimeFigureOut">
              <a:rPr lang="en-US" smtClean="0"/>
              <a:t>10/7/2024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DA6918F5-C1D5-4D89-8543-38CA1F9CAF65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17" r:id="rId1"/>
    <p:sldLayoutId id="2147483818" r:id="rId2"/>
    <p:sldLayoutId id="2147483819" r:id="rId3"/>
    <p:sldLayoutId id="2147483820" r:id="rId4"/>
    <p:sldLayoutId id="2147483821" r:id="rId5"/>
    <p:sldLayoutId id="2147483822" r:id="rId6"/>
    <p:sldLayoutId id="2147483823" r:id="rId7"/>
    <p:sldLayoutId id="2147483824" r:id="rId8"/>
    <p:sldLayoutId id="2147483825" r:id="rId9"/>
    <p:sldLayoutId id="2147483826" r:id="rId10"/>
    <p:sldLayoutId id="2147483827" r:id="rId11"/>
  </p:sldLayoutIdLst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09600" y="3886200"/>
            <a:ext cx="7696200" cy="1752600"/>
          </a:xfrm>
        </p:spPr>
        <p:txBody>
          <a:bodyPr>
            <a:normAutofit fontScale="77500" lnSpcReduction="20000"/>
          </a:bodyPr>
          <a:lstStyle/>
          <a:p>
            <a:pPr algn="ctr"/>
            <a:r>
              <a:rPr lang="bs-Latn-BA" altLang="en-US" b="1" dirty="0">
                <a:solidFill>
                  <a:srgbClr val="002060"/>
                </a:solidFill>
              </a:rPr>
              <a:t>LAW</a:t>
            </a:r>
            <a:endParaRPr lang="sr-Cyrl-CS" altLang="en-US" b="1" dirty="0">
              <a:solidFill>
                <a:srgbClr val="002060"/>
              </a:solidFill>
            </a:endParaRPr>
          </a:p>
          <a:p>
            <a:pPr algn="ctr"/>
            <a:r>
              <a:rPr lang="bs-Latn-BA" altLang="en-US" b="1" dirty="0">
                <a:solidFill>
                  <a:srgbClr val="002060"/>
                </a:solidFill>
              </a:rPr>
              <a:t>ON TRANSPORT OF DANGEROUS GOODS</a:t>
            </a:r>
            <a:r>
              <a:rPr lang="sr-Cyrl-CS" altLang="en-US" b="1" dirty="0">
                <a:solidFill>
                  <a:srgbClr val="002060"/>
                </a:solidFill>
              </a:rPr>
              <a:t> </a:t>
            </a:r>
            <a:endParaRPr lang="en-US" altLang="en-US" b="1" dirty="0">
              <a:solidFill>
                <a:srgbClr val="002060"/>
              </a:solidFill>
            </a:endParaRPr>
          </a:p>
          <a:p>
            <a:pPr algn="ctr"/>
            <a:r>
              <a:rPr lang="bs-Latn-BA" altLang="en-US" b="1" dirty="0">
                <a:solidFill>
                  <a:srgbClr val="002060"/>
                </a:solidFill>
              </a:rPr>
              <a:t>OF REPUBLIKA SRPSKA</a:t>
            </a:r>
            <a:endParaRPr lang="en-US" altLang="en-US" b="1" dirty="0">
              <a:solidFill>
                <a:srgbClr val="002060"/>
              </a:solidFill>
            </a:endParaRPr>
          </a:p>
          <a:p>
            <a:pPr algn="ctr"/>
            <a:r>
              <a:rPr lang="bs-Latn-BA" altLang="en-US" b="1" dirty="0">
                <a:solidFill>
                  <a:srgbClr val="002060"/>
                </a:solidFill>
              </a:rPr>
              <a:t>RULEBOOK</a:t>
            </a:r>
            <a:endParaRPr lang="ru-RU" altLang="en-US" b="1" dirty="0">
              <a:solidFill>
                <a:srgbClr val="002060"/>
              </a:solidFill>
            </a:endParaRPr>
          </a:p>
          <a:p>
            <a:pPr algn="ctr"/>
            <a:r>
              <a:rPr lang="bs-Latn-BA" altLang="en-US" b="1" dirty="0">
                <a:solidFill>
                  <a:srgbClr val="002060"/>
                </a:solidFill>
              </a:rPr>
              <a:t>ON INFRINGEMENTS OF PROVISIONS ON TRANSPORT OF DANGER</a:t>
            </a:r>
            <a:r>
              <a:rPr lang="ru-RU" altLang="en-US" b="1" dirty="0">
                <a:solidFill>
                  <a:srgbClr val="002060"/>
                </a:solidFill>
              </a:rPr>
              <a:t>О</a:t>
            </a:r>
            <a:r>
              <a:rPr lang="bs-Latn-BA" altLang="en-US" b="1" dirty="0">
                <a:solidFill>
                  <a:srgbClr val="002060"/>
                </a:solidFill>
              </a:rPr>
              <a:t>US GOODS</a:t>
            </a:r>
            <a:endParaRPr lang="ru-RU" altLang="en-US" b="1" dirty="0">
              <a:solidFill>
                <a:srgbClr val="002060"/>
              </a:solidFill>
            </a:endParaRPr>
          </a:p>
          <a:p>
            <a:pPr algn="ctr"/>
            <a:endParaRPr lang="en-US" altLang="en-US" b="1" dirty="0">
              <a:solidFill>
                <a:srgbClr val="002060"/>
              </a:solidFill>
            </a:endParaRPr>
          </a:p>
          <a:p>
            <a:endParaRPr lang="en-US" dirty="0"/>
          </a:p>
        </p:txBody>
      </p:sp>
      <p:graphicFrame>
        <p:nvGraphicFramePr>
          <p:cNvPr id="4" name="Object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60152322"/>
              </p:ext>
            </p:extLst>
          </p:nvPr>
        </p:nvGraphicFramePr>
        <p:xfrm>
          <a:off x="2819400" y="0"/>
          <a:ext cx="3276600" cy="3733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" imgW="1828800" imgH="1828800" progId="Photoshop.Image.7">
                  <p:embed/>
                </p:oleObj>
              </mc:Choice>
              <mc:Fallback>
                <p:oleObj r:id="rId2" imgW="1828800" imgH="1828800" progId="Photoshop.Image.7">
                  <p:embed/>
                  <p:pic>
                    <p:nvPicPr>
                      <p:cNvPr id="0" name="Object 6"/>
                      <p:cNvPicPr>
                        <a:picLocks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19400" y="0"/>
                        <a:ext cx="3276600" cy="3733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212741747"/>
      </p:ext>
    </p:extLst>
  </p:cSld>
  <p:clrMapOvr>
    <a:masterClrMapping/>
  </p:clrMapOvr>
  <p:transition spd="slow">
    <p:randomBar dir="vert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685800" y="1143000"/>
            <a:ext cx="7924800" cy="4572000"/>
          </a:xfrm>
        </p:spPr>
        <p:txBody>
          <a:bodyPr>
            <a:normAutofit/>
          </a:bodyPr>
          <a:lstStyle/>
          <a:p>
            <a:pPr marL="0" lvl="0" indent="0" algn="ctr">
              <a:buClr>
                <a:srgbClr val="F14124">
                  <a:lumMod val="75000"/>
                </a:srgbClr>
              </a:buClr>
              <a:buNone/>
            </a:pPr>
            <a:r>
              <a:rPr lang="en-US" sz="18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Infringements of provisions on</a:t>
            </a:r>
            <a:r>
              <a:rPr lang="bs-Latn-BA" sz="18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the transport of dangerous goods</a:t>
            </a:r>
          </a:p>
          <a:p>
            <a:pPr marL="0" lvl="0" indent="0">
              <a:buClr>
                <a:srgbClr val="F14124">
                  <a:lumMod val="75000"/>
                </a:srgbClr>
              </a:buClr>
              <a:buNone/>
            </a:pPr>
            <a:endParaRPr lang="ru-RU" sz="1800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lvl="0" indent="0" algn="just">
              <a:buClr>
                <a:srgbClr val="F14124">
                  <a:lumMod val="75000"/>
                </a:srgbClr>
              </a:buClr>
              <a:buNone/>
            </a:pPr>
            <a:r>
              <a:rPr lang="en-US" sz="18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Infringements of provisions </a:t>
            </a:r>
            <a:r>
              <a:rPr lang="bs-Latn-BA" sz="18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on </a:t>
            </a:r>
            <a:r>
              <a:rPr lang="en-US" sz="18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the transport of dangerous goods shall be classified into three categories</a:t>
            </a:r>
            <a:r>
              <a:rPr lang="ru-RU" sz="18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marL="0" lvl="0" indent="0" algn="just">
              <a:buClr>
                <a:srgbClr val="F14124">
                  <a:lumMod val="75000"/>
                </a:srgbClr>
              </a:buClr>
              <a:buNone/>
            </a:pPr>
            <a:endParaRPr lang="ru-RU" sz="1800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85750" lvl="0" indent="-285750" algn="just">
              <a:buClrTx/>
              <a:buSzPct val="100000"/>
              <a:buFont typeface="Wingdings" panose="05000000000000000000" pitchFamily="2" charset="2"/>
              <a:buChar char="§"/>
            </a:pPr>
            <a:r>
              <a:rPr lang="en-US" sz="18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Category I infringement is a high</a:t>
            </a:r>
            <a:r>
              <a:rPr lang="bs-Latn-BA" sz="18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</a:t>
            </a:r>
            <a:r>
              <a:rPr lang="en-US" sz="18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level</a:t>
            </a:r>
            <a:r>
              <a:rPr lang="bs-Latn-BA" sz="18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risk infringement</a:t>
            </a:r>
            <a:r>
              <a:rPr lang="ru-RU" sz="18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</a:t>
            </a:r>
            <a:endParaRPr lang="bs-Latn-BA" sz="1800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85750" lvl="0" indent="-285750" algn="just">
              <a:buClrTx/>
              <a:buSzPct val="100000"/>
              <a:buFont typeface="Wingdings" panose="05000000000000000000" pitchFamily="2" charset="2"/>
              <a:buChar char="§"/>
            </a:pPr>
            <a:r>
              <a:rPr lang="en-US" sz="18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Category II infringement is a medium</a:t>
            </a:r>
            <a:r>
              <a:rPr lang="bs-Latn-BA" sz="18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</a:t>
            </a:r>
            <a:r>
              <a:rPr lang="en-US" sz="18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level</a:t>
            </a:r>
            <a:r>
              <a:rPr lang="bs-Latn-BA" sz="18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risk infringement</a:t>
            </a:r>
            <a:r>
              <a:rPr lang="bs-Latn-BA" sz="18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</a:t>
            </a:r>
            <a:r>
              <a:rPr lang="ru-RU" sz="18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and</a:t>
            </a:r>
            <a:r>
              <a:rPr lang="ru-RU" sz="18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bs-Latn-BA" sz="1800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85750" lvl="0" indent="-285750" algn="just">
              <a:buClrTx/>
              <a:buSzPct val="100000"/>
              <a:buFont typeface="Wingdings" panose="05000000000000000000" pitchFamily="2" charset="2"/>
              <a:buChar char="§"/>
            </a:pPr>
            <a:r>
              <a:rPr lang="en-US" sz="18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Category III infringement is a low</a:t>
            </a:r>
            <a:r>
              <a:rPr lang="bs-Latn-BA" sz="18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</a:t>
            </a:r>
            <a:r>
              <a:rPr lang="en-US" sz="18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risk level infringement</a:t>
            </a:r>
            <a:r>
              <a:rPr lang="sr-Cyrl-RS" sz="18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lang="ru-RU" sz="18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sr-Latn-RS" sz="1800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lvl="0" indent="0" algn="just">
              <a:buClr>
                <a:srgbClr val="F14124">
                  <a:lumMod val="75000"/>
                </a:srgbClr>
              </a:buClr>
              <a:buNone/>
            </a:pPr>
            <a:endParaRPr lang="ru-RU" sz="1800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lvl="0" indent="0" algn="just">
              <a:buClr>
                <a:srgbClr val="F14124">
                  <a:lumMod val="75000"/>
                </a:srgbClr>
              </a:buClr>
              <a:buNone/>
            </a:pPr>
            <a:r>
              <a:rPr lang="en-US" sz="18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RS Ministry of Interior defined infringements according to</a:t>
            </a:r>
            <a:r>
              <a:rPr lang="bs-Latn-BA" sz="18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the risk categories </a:t>
            </a:r>
            <a:r>
              <a:rPr lang="bs-Latn-BA" sz="18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– </a:t>
            </a:r>
            <a:r>
              <a:rPr lang="en-US" sz="18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Rulebook on the</a:t>
            </a:r>
            <a:r>
              <a:rPr lang="bs-Latn-BA" sz="18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infringements of the</a:t>
            </a:r>
            <a:r>
              <a:rPr lang="bs-Latn-BA" sz="18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provisions </a:t>
            </a:r>
            <a:r>
              <a:rPr lang="bs-Latn-BA" sz="18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on</a:t>
            </a:r>
            <a:r>
              <a:rPr lang="en-US" sz="18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bs-Latn-BA" sz="18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the</a:t>
            </a:r>
            <a:r>
              <a:rPr lang="bs-Latn-BA" sz="18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transport of dangerous goods</a:t>
            </a:r>
            <a:r>
              <a:rPr lang="bs-Latn-BA" sz="18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(“</a:t>
            </a:r>
            <a:r>
              <a:rPr lang="en-US" sz="18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Official Gazette of RS</a:t>
            </a:r>
            <a:r>
              <a:rPr lang="sr-Cyrl-RS" sz="18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“, 7/17)</a:t>
            </a:r>
            <a:r>
              <a:rPr lang="ru-RU" sz="18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en-US" sz="1800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sz="18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711053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2"/>
          <p:cNvSpPr txBox="1">
            <a:spLocks/>
          </p:cNvSpPr>
          <p:nvPr/>
        </p:nvSpPr>
        <p:spPr>
          <a:xfrm>
            <a:off x="609600" y="1143000"/>
            <a:ext cx="8153400" cy="4191000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indent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This Rulebook defines</a:t>
            </a:r>
            <a:r>
              <a:rPr lang="bs-Latn-BA" sz="18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infringement</a:t>
            </a:r>
            <a:r>
              <a:rPr lang="bs-Latn-BA" sz="18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</a:t>
            </a:r>
            <a:r>
              <a:rPr lang="en-US" sz="18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of the</a:t>
            </a:r>
            <a:r>
              <a:rPr lang="bs-Latn-BA" sz="18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provisions </a:t>
            </a:r>
            <a:r>
              <a:rPr lang="bs-Latn-BA" sz="18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on </a:t>
            </a:r>
            <a:r>
              <a:rPr lang="en-US" sz="18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the transport of dangerous goods in accordance with the</a:t>
            </a:r>
            <a:r>
              <a:rPr lang="bs-Latn-BA" sz="18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confirmed international agreements and contracts</a:t>
            </a:r>
            <a:r>
              <a:rPr lang="ru-RU" sz="18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</a:t>
            </a:r>
            <a:endParaRPr lang="bs-Latn-BA" sz="1800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marR="0" indent="0" algn="just">
              <a:spcBef>
                <a:spcPts val="0"/>
              </a:spcBef>
              <a:spcAft>
                <a:spcPts val="0"/>
              </a:spcAft>
              <a:buNone/>
            </a:pPr>
            <a:endParaRPr lang="ru-RU" sz="1800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R="0" algn="just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q"/>
            </a:pPr>
            <a:r>
              <a:rPr lang="en-US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European Agreement</a:t>
            </a:r>
            <a:r>
              <a:rPr lang="sr-Cyrl-BA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Concerning</a:t>
            </a:r>
            <a:r>
              <a:rPr lang="bs-Latn-BA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sr-Cyrl-BA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</a:t>
            </a:r>
            <a:r>
              <a:rPr lang="en-US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he International Carriage of Dangerous</a:t>
            </a:r>
            <a:r>
              <a:rPr lang="sr-Cyrl-BA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Goods</a:t>
            </a:r>
            <a:r>
              <a:rPr lang="sr-Cyrl-BA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by Road</a:t>
            </a:r>
            <a:r>
              <a:rPr lang="bs-Latn-BA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</a:t>
            </a:r>
            <a:r>
              <a:rPr lang="en-US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ADR</a:t>
            </a:r>
            <a:r>
              <a:rPr lang="bs-Latn-BA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together with the integral parts thereof</a:t>
            </a:r>
            <a:r>
              <a:rPr lang="bs-Latn-BA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Annexes</a:t>
            </a:r>
            <a:r>
              <a:rPr lang="bs-Latn-BA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 and B, and the Notification Act, shall apply to the transport of dangerous</a:t>
            </a:r>
            <a:r>
              <a:rPr lang="bs-Latn-BA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goods</a:t>
            </a:r>
            <a:r>
              <a:rPr lang="bs-Latn-BA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by</a:t>
            </a:r>
            <a:r>
              <a:rPr lang="bs-Latn-BA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road</a:t>
            </a:r>
            <a:r>
              <a:rPr lang="bs-Latn-BA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marR="0" algn="just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q"/>
            </a:pPr>
            <a:r>
              <a:rPr lang="en-US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Convention concerning International Carriage by Rail</a:t>
            </a:r>
            <a:r>
              <a:rPr lang="bs-Latn-BA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</a:t>
            </a:r>
            <a:r>
              <a:rPr lang="en-US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COTIF</a:t>
            </a:r>
            <a:r>
              <a:rPr lang="bs-Latn-BA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and</a:t>
            </a:r>
            <a:r>
              <a:rPr lang="bs-Latn-BA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the</a:t>
            </a:r>
            <a:r>
              <a:rPr lang="bs-Latn-BA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Regulation concerning the International Carriage of Dangerous Goods by Rail</a:t>
            </a:r>
            <a:r>
              <a:rPr lang="bs-Latn-BA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</a:t>
            </a:r>
            <a:r>
              <a:rPr lang="en-US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RID</a:t>
            </a:r>
            <a:r>
              <a:rPr lang="bs-Latn-BA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shall apply to the transport of dangerous goods by rail</a:t>
            </a:r>
            <a:r>
              <a:rPr lang="bs-Latn-BA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marR="0" algn="just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q"/>
            </a:pPr>
            <a:r>
              <a:rPr lang="en-US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European</a:t>
            </a:r>
            <a:r>
              <a:rPr lang="sr-Cyrl-BA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Agreement Concerning the International Carriage of Dangerous</a:t>
            </a:r>
            <a:r>
              <a:rPr lang="sr-Cyrl-BA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Goods</a:t>
            </a:r>
            <a:r>
              <a:rPr lang="sr-Cyrl-BA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by Inland Waterways</a:t>
            </a:r>
            <a:r>
              <a:rPr lang="bs-Latn-BA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</a:t>
            </a:r>
            <a:r>
              <a:rPr lang="en-US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АDN</a:t>
            </a:r>
            <a:r>
              <a:rPr lang="bs-Latn-BA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including relevant Annexes and</a:t>
            </a:r>
            <a:r>
              <a:rPr lang="bs-Latn-BA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amendments</a:t>
            </a:r>
            <a:r>
              <a:rPr lang="bs-Latn-BA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thereof</a:t>
            </a:r>
            <a:r>
              <a:rPr lang="bs-Latn-BA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shall apply to the transport of dangerous goods by inland</a:t>
            </a:r>
            <a:r>
              <a:rPr lang="bs-Latn-BA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waterways</a:t>
            </a:r>
            <a:r>
              <a:rPr lang="bs-Latn-BA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sr-Cyrl-BA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bs-Latn-BA" sz="18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marR="0" indent="0" algn="just">
              <a:spcBef>
                <a:spcPts val="0"/>
              </a:spcBef>
              <a:spcAft>
                <a:spcPts val="0"/>
              </a:spcAft>
              <a:buNone/>
            </a:pPr>
            <a:endParaRPr lang="en-US" sz="18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just">
              <a:buNone/>
            </a:pPr>
            <a:r>
              <a:rPr lang="en-US" sz="18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and by-laws adopted under the Law</a:t>
            </a:r>
            <a:r>
              <a:rPr lang="bs-Latn-BA" sz="18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</a:t>
            </a:r>
            <a:r>
              <a:rPr lang="en-US" sz="18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according to the risk</a:t>
            </a:r>
            <a:r>
              <a:rPr lang="bs-Latn-BA" sz="18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level of</a:t>
            </a:r>
            <a:r>
              <a:rPr lang="bs-Latn-BA" sz="18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occurrence of consequences in the</a:t>
            </a:r>
            <a:r>
              <a:rPr lang="bs-Latn-BA" sz="18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transport of dangerous goods</a:t>
            </a:r>
            <a:r>
              <a:rPr lang="bs-Latn-BA" sz="18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en-US" sz="1800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just">
              <a:buNone/>
            </a:pPr>
            <a:endParaRPr lang="en-US" sz="2000" dirty="0">
              <a:solidFill>
                <a:srgbClr val="002060"/>
              </a:solidFill>
              <a:latin typeface="TimesNewRomanPSMT"/>
            </a:endParaRPr>
          </a:p>
          <a:p>
            <a:pPr marL="0" indent="0" algn="just">
              <a:buNone/>
            </a:pPr>
            <a:endParaRPr lang="en-US" sz="20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35668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457200" y="1371600"/>
            <a:ext cx="8305800" cy="3840480"/>
          </a:xfrm>
        </p:spPr>
        <p:txBody>
          <a:bodyPr>
            <a:normAutofit/>
          </a:bodyPr>
          <a:lstStyle/>
          <a:p>
            <a:pPr marL="0" lvl="0" indent="0" algn="ctr">
              <a:spcBef>
                <a:spcPts val="0"/>
              </a:spcBef>
              <a:spcAft>
                <a:spcPts val="0"/>
              </a:spcAft>
              <a:buClrTx/>
              <a:buSzTx/>
              <a:buNone/>
            </a:pPr>
            <a:r>
              <a:rPr lang="en-US" sz="18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Under</a:t>
            </a:r>
            <a:r>
              <a:rPr lang="bs-Latn-BA" sz="18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the</a:t>
            </a:r>
            <a:r>
              <a:rPr lang="bs-Latn-BA" sz="18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Law</a:t>
            </a:r>
            <a:r>
              <a:rPr lang="bs-Latn-BA" sz="18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18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infringements</a:t>
            </a:r>
            <a:r>
              <a:rPr lang="bs-Latn-BA" sz="18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of the</a:t>
            </a:r>
            <a:r>
              <a:rPr lang="bs-Latn-BA" sz="18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dangerous goods transport rules</a:t>
            </a:r>
            <a:r>
              <a:rPr lang="bs-Latn-BA" sz="18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shall be classified into three categories</a:t>
            </a:r>
            <a:r>
              <a:rPr lang="bs-Latn-BA" sz="18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as </a:t>
            </a:r>
            <a:r>
              <a:rPr lang="en-US" sz="18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follows</a:t>
            </a:r>
            <a:r>
              <a:rPr lang="ru-RU" sz="18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</a:t>
            </a:r>
            <a:endParaRPr lang="bs-Latn-BA" sz="1800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lvl="0" indent="0" algn="just">
              <a:spcBef>
                <a:spcPts val="0"/>
              </a:spcBef>
              <a:spcAft>
                <a:spcPts val="0"/>
              </a:spcAft>
              <a:buClrTx/>
              <a:buSzTx/>
              <a:buNone/>
            </a:pPr>
            <a:endParaRPr lang="ru-RU" sz="1800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85750" lvl="0" indent="-285750" algn="just"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q"/>
            </a:pPr>
            <a:r>
              <a:rPr lang="en-US" sz="18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Category I infringement is an infringement creating</a:t>
            </a:r>
            <a:r>
              <a:rPr lang="bs-Latn-BA" sz="18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a </a:t>
            </a:r>
            <a:r>
              <a:rPr lang="en-US" sz="18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high-level risk a of death, serious personal injuries or significant damage to the environment</a:t>
            </a:r>
            <a:r>
              <a:rPr lang="bs-Latn-BA" sz="18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(</a:t>
            </a:r>
            <a:r>
              <a:rPr lang="en-US" sz="18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hereinafter referred to as: Category </a:t>
            </a:r>
            <a:r>
              <a:rPr lang="bs-Latn-BA" sz="18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I),</a:t>
            </a:r>
          </a:p>
          <a:p>
            <a:pPr marL="342900" lvl="0" indent="-342900" algn="just"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q"/>
            </a:pPr>
            <a:r>
              <a:rPr lang="en-US" sz="18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Category II infringement is an infringement creating </a:t>
            </a:r>
            <a:r>
              <a:rPr lang="bs-Latn-BA" sz="18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</a:t>
            </a:r>
            <a:r>
              <a:rPr lang="en-US" sz="18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medium-level risk of serious bodily injury to a person or substantial pollution of the environment</a:t>
            </a:r>
            <a:r>
              <a:rPr lang="bs-Latn-BA" sz="18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18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as well as of the environmental pollution over a large area</a:t>
            </a:r>
            <a:r>
              <a:rPr lang="bs-Latn-BA" sz="18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 </a:t>
            </a:r>
            <a:r>
              <a:rPr lang="ru-RU" sz="18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en-US" sz="18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hereinafter referred to </a:t>
            </a:r>
            <a:r>
              <a:rPr lang="bs-Latn-BA" sz="18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as</a:t>
            </a:r>
            <a:r>
              <a:rPr lang="ru-RU" sz="18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en-US" sz="18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Category</a:t>
            </a:r>
            <a:r>
              <a:rPr lang="ru-RU" sz="18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II)</a:t>
            </a:r>
            <a:r>
              <a:rPr lang="bs-Latn-BA" sz="18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</a:t>
            </a:r>
            <a:r>
              <a:rPr lang="ru-RU" sz="18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and</a:t>
            </a:r>
            <a:endParaRPr lang="bs-Latn-BA" sz="1800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lvl="0" indent="-342900" algn="just"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q"/>
            </a:pPr>
            <a:r>
              <a:rPr lang="en-US" sz="18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Category III infringement is an infringement creating</a:t>
            </a:r>
            <a:r>
              <a:rPr lang="bs-Latn-BA" sz="18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a</a:t>
            </a:r>
            <a:r>
              <a:rPr lang="en-US" sz="18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low-level risk of</a:t>
            </a:r>
            <a:r>
              <a:rPr lang="bs-Latn-BA" sz="18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minor bodily injuries to a person or insignificant pollution of the environment (hereinafter referred </a:t>
            </a:r>
            <a:r>
              <a:rPr lang="bs-Latn-BA" sz="18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to </a:t>
            </a:r>
            <a:r>
              <a:rPr lang="en-US" sz="18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as: </a:t>
            </a:r>
            <a:r>
              <a:rPr lang="bs-Latn-BA" sz="18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</a:t>
            </a:r>
            <a:r>
              <a:rPr lang="en-US" sz="18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ategory III).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493957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2"/>
          <p:cNvSpPr txBox="1">
            <a:spLocks/>
          </p:cNvSpPr>
          <p:nvPr/>
        </p:nvSpPr>
        <p:spPr>
          <a:xfrm>
            <a:off x="533400" y="838200"/>
            <a:ext cx="8153400" cy="55626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8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The</a:t>
            </a:r>
            <a:r>
              <a:rPr lang="bs-Latn-BA" sz="18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category I infringement in transport of dangerous goods by road shall exist if</a:t>
            </a:r>
            <a:r>
              <a:rPr lang="ru-RU" sz="18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</a:t>
            </a:r>
            <a:endParaRPr lang="bs-Latn-BA" sz="1800" b="1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ctr">
              <a:buNone/>
            </a:pPr>
            <a:endParaRPr lang="ru-RU" sz="1800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just">
              <a:buFont typeface="Wingdings" panose="05000000000000000000" pitchFamily="2" charset="2"/>
              <a:buChar char="q"/>
            </a:pPr>
            <a:r>
              <a:rPr lang="bs-Latn-BA" sz="18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</a:t>
            </a:r>
            <a:r>
              <a:rPr lang="en-US" sz="18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he</a:t>
            </a:r>
            <a:r>
              <a:rPr lang="bs-Latn-BA" sz="18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dangerous goods</a:t>
            </a:r>
            <a:r>
              <a:rPr lang="bs-Latn-BA" sz="18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being carri</a:t>
            </a:r>
            <a:r>
              <a:rPr lang="bs-Latn-BA" sz="18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ed</a:t>
            </a:r>
            <a:r>
              <a:rPr lang="en-US" sz="18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are</a:t>
            </a:r>
            <a:r>
              <a:rPr lang="bs-Latn-BA" sz="18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forbidden</a:t>
            </a:r>
            <a:r>
              <a:rPr lang="bs-Latn-BA" sz="18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for transport</a:t>
            </a:r>
            <a:r>
              <a:rPr lang="ru-RU" sz="18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</a:t>
            </a:r>
            <a:endParaRPr lang="bs-Latn-BA" sz="1800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just">
              <a:buFont typeface="Wingdings" panose="05000000000000000000" pitchFamily="2" charset="2"/>
              <a:buChar char="q"/>
            </a:pPr>
            <a:r>
              <a:rPr lang="bs-Latn-BA" sz="18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</a:t>
            </a:r>
            <a:r>
              <a:rPr lang="en-US" sz="18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here was a leakage of dangerous substance</a:t>
            </a:r>
            <a:r>
              <a:rPr lang="ru-RU" sz="18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</a:t>
            </a:r>
            <a:endParaRPr lang="bs-Latn-BA" sz="1800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just">
              <a:buFont typeface="Wingdings" panose="05000000000000000000" pitchFamily="2" charset="2"/>
              <a:buChar char="q"/>
            </a:pPr>
            <a:r>
              <a:rPr lang="bs-Latn-BA" sz="18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</a:t>
            </a:r>
            <a:r>
              <a:rPr lang="en-US" sz="1800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angerous</a:t>
            </a:r>
            <a:r>
              <a:rPr lang="en-US" sz="18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goods are transported in a way that is forbidden or by inappropriate means of transport</a:t>
            </a:r>
            <a:r>
              <a:rPr lang="ru-RU" sz="18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</a:t>
            </a:r>
            <a:endParaRPr lang="bs-Latn-BA" sz="1800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just">
              <a:buFont typeface="Wingdings" panose="05000000000000000000" pitchFamily="2" charset="2"/>
              <a:buChar char="q"/>
            </a:pPr>
            <a:r>
              <a:rPr lang="bs-Latn-BA" sz="18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</a:t>
            </a:r>
            <a:r>
              <a:rPr lang="en-US" sz="1800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ulk</a:t>
            </a:r>
            <a:r>
              <a:rPr lang="en-US" sz="18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goods</a:t>
            </a:r>
            <a:r>
              <a:rPr lang="bs-Latn-BA" sz="18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are </a:t>
            </a:r>
            <a:r>
              <a:rPr lang="en-US" sz="18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transported</a:t>
            </a:r>
            <a:r>
              <a:rPr lang="bs-Latn-BA" sz="18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in containers</a:t>
            </a:r>
            <a:r>
              <a:rPr lang="bs-Latn-BA" sz="18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not complying with technical and construction requirements</a:t>
            </a:r>
            <a:r>
              <a:rPr lang="ru-RU" sz="18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</a:t>
            </a:r>
            <a:endParaRPr lang="bs-Latn-BA" sz="1800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just">
              <a:buFont typeface="Wingdings" panose="05000000000000000000" pitchFamily="2" charset="2"/>
              <a:buChar char="q"/>
            </a:pPr>
            <a:r>
              <a:rPr lang="bs-Latn-BA" sz="18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</a:t>
            </a:r>
            <a:r>
              <a:rPr lang="en-US" sz="1800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ransport</a:t>
            </a:r>
            <a:r>
              <a:rPr lang="bs-Latn-BA" sz="18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is carried out by a vehicle without appropriate certificate of approval for vehicle carrying certain dangerous goods </a:t>
            </a:r>
            <a:r>
              <a:rPr lang="ru-RU" sz="18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(А</a:t>
            </a:r>
            <a:r>
              <a:rPr lang="en-US" sz="18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DR</a:t>
            </a:r>
            <a:r>
              <a:rPr lang="ru-RU" sz="18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Certificate</a:t>
            </a:r>
            <a:r>
              <a:rPr lang="bs-Latn-BA" sz="18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ru-RU" sz="18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</a:t>
            </a:r>
            <a:endParaRPr lang="bs-Latn-BA" sz="1800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just">
              <a:buFont typeface="Wingdings" panose="05000000000000000000" pitchFamily="2" charset="2"/>
              <a:buChar char="q"/>
            </a:pPr>
            <a:r>
              <a:rPr lang="bs-Latn-BA" sz="18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</a:t>
            </a:r>
            <a:r>
              <a:rPr lang="en-US" sz="18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sing</a:t>
            </a:r>
            <a:r>
              <a:rPr lang="bs-Latn-BA" sz="18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a </a:t>
            </a:r>
            <a:r>
              <a:rPr lang="en-US" sz="18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vehicle </a:t>
            </a:r>
            <a:r>
              <a:rPr lang="bs-Latn-BA" sz="18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no </a:t>
            </a:r>
            <a:r>
              <a:rPr lang="en-US" sz="18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longer</a:t>
            </a:r>
            <a:r>
              <a:rPr lang="bs-Latn-BA" sz="18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complying with the approval requirements, thus presenting an immediate danger</a:t>
            </a:r>
            <a:r>
              <a:rPr lang="ru-RU" sz="18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</a:t>
            </a:r>
            <a:endParaRPr lang="bs-Latn-BA" sz="1800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just">
              <a:buFont typeface="Wingdings" panose="05000000000000000000" pitchFamily="2" charset="2"/>
              <a:buChar char="q"/>
            </a:pPr>
            <a:r>
              <a:rPr lang="bs-Latn-BA" sz="18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</a:t>
            </a:r>
            <a:r>
              <a:rPr lang="en-US" sz="18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on-approved packaging is used</a:t>
            </a:r>
            <a:r>
              <a:rPr lang="bs-Latn-BA" sz="18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</a:t>
            </a:r>
          </a:p>
          <a:p>
            <a:pPr algn="just">
              <a:buFont typeface="Wingdings" panose="05000000000000000000" pitchFamily="2" charset="2"/>
              <a:buChar char="q"/>
            </a:pPr>
            <a:r>
              <a:rPr lang="bs-Latn-BA" sz="18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</a:t>
            </a:r>
            <a:r>
              <a:rPr lang="en-US" sz="18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he packaging does not conform to applicable</a:t>
            </a:r>
            <a:r>
              <a:rPr lang="bs-Latn-BA" sz="18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packing instruction</a:t>
            </a:r>
            <a:r>
              <a:rPr lang="ru-RU" sz="18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</a:t>
            </a:r>
            <a:endParaRPr lang="bs-Latn-BA" sz="1800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just">
              <a:buFont typeface="Wingdings" panose="05000000000000000000" pitchFamily="2" charset="2"/>
              <a:buChar char="q"/>
            </a:pPr>
            <a:r>
              <a:rPr lang="bs-Latn-BA" sz="18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</a:t>
            </a:r>
            <a:r>
              <a:rPr lang="en-US" sz="18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he</a:t>
            </a:r>
            <a:r>
              <a:rPr lang="bs-Latn-BA" sz="18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special</a:t>
            </a:r>
            <a:r>
              <a:rPr lang="bs-Latn-BA" sz="18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provisions</a:t>
            </a:r>
            <a:r>
              <a:rPr lang="bs-Latn-BA" sz="18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for mixed packing</a:t>
            </a:r>
            <a:r>
              <a:rPr lang="bs-Latn-BA" sz="18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are </a:t>
            </a:r>
            <a:r>
              <a:rPr lang="en-US" sz="18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not</a:t>
            </a:r>
            <a:r>
              <a:rPr lang="bs-Latn-BA" sz="18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complied</a:t>
            </a:r>
            <a:r>
              <a:rPr lang="bs-Latn-BA" sz="18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with</a:t>
            </a:r>
            <a:r>
              <a:rPr lang="ru-RU" sz="18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</a:t>
            </a:r>
            <a:endParaRPr lang="bs-Latn-BA" sz="1800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just">
              <a:buFont typeface="Wingdings" panose="05000000000000000000" pitchFamily="2" charset="2"/>
              <a:buChar char="q"/>
            </a:pPr>
            <a:r>
              <a:rPr lang="bs-Latn-BA" sz="18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</a:t>
            </a:r>
            <a:r>
              <a:rPr lang="en-US" sz="18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ailing</a:t>
            </a:r>
            <a:r>
              <a:rPr lang="bs-Latn-BA" sz="18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to act in compliance with the rules</a:t>
            </a:r>
            <a:r>
              <a:rPr lang="bs-Latn-BA" sz="18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for the</a:t>
            </a:r>
            <a:r>
              <a:rPr lang="bs-Latn-BA" sz="18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stow</a:t>
            </a:r>
            <a:r>
              <a:rPr lang="bs-Latn-BA" sz="18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age</a:t>
            </a:r>
            <a:r>
              <a:rPr lang="en-US" sz="18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and securing of the load</a:t>
            </a:r>
            <a:r>
              <a:rPr lang="bs-Latn-BA" sz="18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and</a:t>
            </a:r>
            <a:r>
              <a:rPr lang="bs-Latn-BA" sz="18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for mixed</a:t>
            </a:r>
            <a:r>
              <a:rPr lang="bs-Latn-BA" sz="18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loading</a:t>
            </a:r>
            <a:r>
              <a:rPr lang="bs-Latn-BA" sz="18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of</a:t>
            </a:r>
            <a:r>
              <a:rPr lang="bs-Latn-BA" sz="18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packages</a:t>
            </a:r>
            <a:r>
              <a:rPr lang="bs-Latn-BA" sz="18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algn="just">
              <a:buFont typeface="Wingdings" panose="05000000000000000000" pitchFamily="2" charset="2"/>
              <a:buChar char="q"/>
            </a:pPr>
            <a:endParaRPr lang="bs-Latn-BA" sz="1800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011014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2"/>
          <p:cNvSpPr txBox="1">
            <a:spLocks/>
          </p:cNvSpPr>
          <p:nvPr/>
        </p:nvSpPr>
        <p:spPr>
          <a:xfrm>
            <a:off x="685800" y="762000"/>
            <a:ext cx="8153400" cy="51816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8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The</a:t>
            </a:r>
            <a:r>
              <a:rPr lang="bs-Latn-BA" sz="18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category I infringement in transport of dangerous goods by road shall exist if</a:t>
            </a:r>
            <a:r>
              <a:rPr lang="ru-RU" sz="18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</a:t>
            </a:r>
            <a:endParaRPr lang="bs-Latn-BA" sz="1800" b="1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ctr">
              <a:buNone/>
            </a:pPr>
            <a:endParaRPr lang="ru-RU" sz="1800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just">
              <a:buFont typeface="Wingdings" panose="05000000000000000000" pitchFamily="2" charset="2"/>
              <a:buChar char="q"/>
            </a:pPr>
            <a:r>
              <a:rPr lang="en-US" sz="18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the maximum permitted degree of filling of tanks or packages</a:t>
            </a:r>
            <a:r>
              <a:rPr lang="bs-Latn-BA" sz="18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have not been complied</a:t>
            </a:r>
            <a:r>
              <a:rPr lang="bs-Latn-BA" sz="18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with</a:t>
            </a:r>
            <a:r>
              <a:rPr lang="ru-RU" sz="18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</a:t>
            </a:r>
            <a:endParaRPr lang="bs-Latn-BA" sz="1800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just">
              <a:buFont typeface="Wingdings" panose="05000000000000000000" pitchFamily="2" charset="2"/>
              <a:buChar char="q"/>
            </a:pPr>
            <a:r>
              <a:rPr lang="en-US" sz="18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the provisions limiting</a:t>
            </a:r>
            <a:r>
              <a:rPr lang="bs-Latn-BA" sz="18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the</a:t>
            </a:r>
            <a:r>
              <a:rPr lang="bs-Latn-BA" sz="18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quantities of load to be transported per transport unit</a:t>
            </a:r>
            <a:r>
              <a:rPr lang="bs-Latn-BA" sz="18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have not been complied</a:t>
            </a:r>
            <a:r>
              <a:rPr lang="bs-Latn-BA" sz="18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with</a:t>
            </a:r>
            <a:r>
              <a:rPr lang="ru-RU" sz="18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</a:t>
            </a:r>
            <a:endParaRPr lang="bs-Latn-BA" sz="1800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just">
              <a:buFont typeface="Wingdings" panose="05000000000000000000" pitchFamily="2" charset="2"/>
              <a:buChar char="q"/>
            </a:pPr>
            <a:r>
              <a:rPr lang="bs-Latn-BA" sz="18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transport </a:t>
            </a:r>
            <a:r>
              <a:rPr lang="en-US" sz="18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of dangerous goods is carried out without any indication of their presence (for example, documents, marking and labelling on the packages, placarding, and marking on the vehicle</a:t>
            </a:r>
            <a:r>
              <a:rPr lang="bs-Latn-BA" sz="18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),</a:t>
            </a:r>
          </a:p>
          <a:p>
            <a:pPr algn="just">
              <a:buFont typeface="Wingdings" panose="05000000000000000000" pitchFamily="2" charset="2"/>
              <a:buChar char="q"/>
            </a:pPr>
            <a:r>
              <a:rPr lang="ru-RU" sz="18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transport</a:t>
            </a:r>
            <a:r>
              <a:rPr lang="bs-Latn-BA" sz="18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of dangerous goods is performed without any placarding and marking on the vehicle</a:t>
            </a:r>
            <a:r>
              <a:rPr lang="ru-RU" sz="18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</a:t>
            </a:r>
            <a:endParaRPr lang="bs-Latn-BA" sz="1800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just">
              <a:buFont typeface="Wingdings" panose="05000000000000000000" pitchFamily="2" charset="2"/>
              <a:buChar char="q"/>
            </a:pPr>
            <a:r>
              <a:rPr lang="en-US" sz="18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Information</a:t>
            </a:r>
            <a:r>
              <a:rPr lang="bs-Latn-BA" sz="18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enabling determination of a category I danger is missing in documentation (for example, UN number, proper shipping name, packing group</a:t>
            </a:r>
            <a:r>
              <a:rPr lang="ru-RU" sz="18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bs-Latn-BA" sz="18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</a:t>
            </a:r>
          </a:p>
          <a:p>
            <a:pPr algn="just">
              <a:buFont typeface="Wingdings" panose="05000000000000000000" pitchFamily="2" charset="2"/>
              <a:buChar char="q"/>
            </a:pPr>
            <a:r>
              <a:rPr lang="en-US" sz="18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there</a:t>
            </a:r>
            <a:r>
              <a:rPr lang="bs-Latn-BA" sz="18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is no valid driver certificate</a:t>
            </a:r>
            <a:r>
              <a:rPr lang="ru-RU" sz="18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</a:t>
            </a:r>
            <a:endParaRPr lang="bs-Latn-BA" sz="1800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just">
              <a:buFont typeface="Wingdings" panose="05000000000000000000" pitchFamily="2" charset="2"/>
              <a:buChar char="q"/>
            </a:pPr>
            <a:r>
              <a:rPr lang="en-US" sz="18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fire</a:t>
            </a:r>
            <a:r>
              <a:rPr lang="bs-Latn-BA" sz="18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or an unprotected light is being used, and</a:t>
            </a:r>
            <a:endParaRPr lang="bs-Latn-BA" sz="1800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just">
              <a:buFont typeface="Wingdings" panose="05000000000000000000" pitchFamily="2" charset="2"/>
              <a:buChar char="q"/>
            </a:pPr>
            <a:r>
              <a:rPr lang="en-US" sz="18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the</a:t>
            </a:r>
            <a:r>
              <a:rPr lang="bs-Latn-BA" sz="18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ban on smoking is not being observed</a:t>
            </a:r>
            <a:r>
              <a:rPr lang="ru-RU" sz="18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8110239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457200" y="731520"/>
            <a:ext cx="8077200" cy="5135880"/>
          </a:xfrm>
        </p:spPr>
        <p:txBody>
          <a:bodyPr>
            <a:normAutofit lnSpcReduction="10000"/>
          </a:bodyPr>
          <a:lstStyle/>
          <a:p>
            <a:pPr marR="215900" indent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The</a:t>
            </a:r>
            <a:r>
              <a:rPr lang="bs-Latn-BA" sz="18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Category I</a:t>
            </a:r>
            <a:r>
              <a:rPr lang="bs-Latn-BA" sz="18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</a:t>
            </a:r>
            <a:r>
              <a:rPr lang="en-US" sz="18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infringement in the transport of dangerous goods shall exist if</a:t>
            </a:r>
            <a:r>
              <a:rPr lang="sr-Cyrl-BA" sz="18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</a:t>
            </a:r>
            <a:endParaRPr lang="bs-Latn-BA" sz="1800" b="1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marR="215900" indent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bs-Latn-BA" sz="1800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85750" marR="215900" indent="-28575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Wingdings" panose="05000000000000000000" pitchFamily="2" charset="2"/>
              <a:buChar char="q"/>
            </a:pPr>
            <a:r>
              <a:rPr lang="bs-Latn-BA" sz="18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 </a:t>
            </a:r>
            <a:r>
              <a:rPr lang="en-US" sz="18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vehicle is composed of more than one trailer/semitrailer</a:t>
            </a:r>
            <a:r>
              <a:rPr lang="sr-Cyrl-BA" sz="18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</a:t>
            </a:r>
            <a:endParaRPr lang="bs-Latn-BA" sz="1800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85750" marR="215900" indent="-28575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Wingdings" panose="05000000000000000000" pitchFamily="2" charset="2"/>
              <a:buChar char="q"/>
            </a:pPr>
            <a:r>
              <a:rPr lang="bs-Latn-BA" sz="1800" spc="-5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</a:t>
            </a:r>
            <a:r>
              <a:rPr lang="en-US" sz="1800" spc="-5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equired</a:t>
            </a:r>
            <a:r>
              <a:rPr lang="bs-Latn-BA" sz="1800" spc="-5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spc="-5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authorizations for a vehicle have expired and the vehicle fails to comply with</a:t>
            </a:r>
            <a:r>
              <a:rPr lang="bs-Latn-BA" sz="1800" spc="-5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spc="-5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the dangerous goods transport requirements but poses no immediate danger</a:t>
            </a:r>
            <a:r>
              <a:rPr lang="sr-Cyrl-BA" sz="18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</a:t>
            </a:r>
            <a:endParaRPr lang="bs-Latn-BA" sz="1800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85750" marR="215900" indent="-28575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Wingdings" panose="05000000000000000000" pitchFamily="2" charset="2"/>
              <a:buChar char="q"/>
            </a:pPr>
            <a:r>
              <a:rPr lang="bs-Latn-BA" sz="18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</a:t>
            </a:r>
            <a:r>
              <a:rPr lang="en-US" sz="1800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ehicle</a:t>
            </a:r>
            <a:r>
              <a:rPr lang="en-US" sz="18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is not fitted with a properly functioning fire extinguishers, as required</a:t>
            </a:r>
            <a:r>
              <a:rPr lang="bs-Latn-BA" sz="18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en-US" sz="18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</a:t>
            </a:r>
            <a:r>
              <a:rPr lang="bs-Latn-BA" sz="18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fire extinguisher may be considered to function properly if a mandatory</a:t>
            </a:r>
            <a:r>
              <a:rPr lang="bs-Latn-BA" sz="18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seal and/or validity date</a:t>
            </a:r>
            <a:r>
              <a:rPr lang="bs-Latn-BA" sz="18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are missing, except in case when it is evident that a fire extinguisher is not functioning</a:t>
            </a:r>
            <a:r>
              <a:rPr lang="bs-Latn-BA" sz="18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properly any more, i.e. pressure gauge reads</a:t>
            </a:r>
            <a:r>
              <a:rPr lang="bs-Latn-BA" sz="18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“</a:t>
            </a:r>
            <a:r>
              <a:rPr lang="en-US" sz="18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0“ value</a:t>
            </a:r>
            <a:r>
              <a:rPr lang="sr-Cyrl-BA" sz="18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</a:t>
            </a:r>
            <a:endParaRPr lang="bs-Latn-BA" sz="1800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85750" marR="215900" indent="-28575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Wingdings" panose="05000000000000000000" pitchFamily="2" charset="2"/>
              <a:buChar char="q"/>
            </a:pPr>
            <a:r>
              <a:rPr lang="bs-Latn-BA" sz="18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 </a:t>
            </a:r>
            <a:r>
              <a:rPr lang="en-US" sz="18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vehicle is not fitted with the equipment required by the ADR or </a:t>
            </a:r>
            <a:r>
              <a:rPr lang="bs-Latn-BA" sz="18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 </a:t>
            </a:r>
            <a:r>
              <a:rPr lang="en-US" sz="18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written instruction</a:t>
            </a:r>
            <a:r>
              <a:rPr lang="sr-Cyrl-BA" sz="18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</a:t>
            </a:r>
            <a:endParaRPr lang="bs-Latn-BA" sz="1800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85750" marR="215900" indent="-28575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Wingdings" panose="05000000000000000000" pitchFamily="2" charset="2"/>
              <a:buChar char="q"/>
            </a:pPr>
            <a:r>
              <a:rPr lang="bs-Latn-BA" sz="1800" spc="-5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Ti</a:t>
            </a:r>
            <a:r>
              <a:rPr lang="en-US" sz="1800" spc="-5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me</a:t>
            </a:r>
            <a:r>
              <a:rPr lang="bs-Latn-BA" sz="1800" spc="-5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spc="-5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limits with regard to using, testing and inspection of packaging, IBCs or large packagings have expired</a:t>
            </a:r>
            <a:r>
              <a:rPr lang="sr-Cyrl-BA" sz="18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</a:t>
            </a:r>
            <a:endParaRPr lang="bs-Latn-BA" sz="1800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85750" marR="215900" indent="-28575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Wingdings" panose="05000000000000000000" pitchFamily="2" charset="2"/>
              <a:buChar char="q"/>
            </a:pPr>
            <a:r>
              <a:rPr lang="bs-Latn-BA" sz="18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 </a:t>
            </a:r>
            <a:r>
              <a:rPr lang="en-US" sz="18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package in a damaged packaging, IBS or large packaging, or a damaged uncleaned empty packaging are used</a:t>
            </a:r>
            <a:r>
              <a:rPr lang="bs-Latn-BA" sz="18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en-US" sz="1800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just"/>
            <a:endParaRPr lang="en-US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0546854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457200" y="731520"/>
            <a:ext cx="8077200" cy="4678680"/>
          </a:xfrm>
        </p:spPr>
        <p:txBody>
          <a:bodyPr>
            <a:normAutofit/>
          </a:bodyPr>
          <a:lstStyle/>
          <a:p>
            <a:pPr marR="215900" indent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The</a:t>
            </a:r>
            <a:r>
              <a:rPr lang="bs-Latn-BA" sz="18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Category I</a:t>
            </a:r>
            <a:r>
              <a:rPr lang="bs-Latn-BA" sz="18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</a:t>
            </a:r>
            <a:r>
              <a:rPr lang="en-US" sz="18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infringement in the transport of dangerous goods shall exist if</a:t>
            </a:r>
            <a:r>
              <a:rPr lang="sr-Cyrl-BA" sz="18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</a:t>
            </a:r>
            <a:endParaRPr lang="bs-Latn-BA" sz="18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R="215900" indent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US" sz="1800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marR="215900" indent="-342900" algn="just">
              <a:lnSpc>
                <a:spcPct val="115000"/>
              </a:lnSpc>
              <a:spcBef>
                <a:spcPts val="105"/>
              </a:spcBef>
              <a:spcAft>
                <a:spcPts val="0"/>
              </a:spcAft>
              <a:buClrTx/>
              <a:buSzPct val="100000"/>
              <a:buFont typeface="Wingdings" panose="05000000000000000000" pitchFamily="2" charset="2"/>
              <a:buChar char="q"/>
            </a:pPr>
            <a:r>
              <a:rPr lang="bs-Latn-BA" sz="18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</a:t>
            </a:r>
            <a:r>
              <a:rPr lang="en-US" sz="180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acked</a:t>
            </a:r>
            <a:r>
              <a:rPr lang="bs-Latn-BA" sz="18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goods are transported in the container not suitable by the virtue of its construction for that purpose</a:t>
            </a:r>
            <a:r>
              <a:rPr lang="sr-Cyrl-BA" sz="18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</a:t>
            </a:r>
            <a:endParaRPr lang="bs-Latn-BA" sz="180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marR="215900" indent="-342900" algn="just">
              <a:lnSpc>
                <a:spcPct val="115000"/>
              </a:lnSpc>
              <a:spcBef>
                <a:spcPts val="105"/>
              </a:spcBef>
              <a:spcAft>
                <a:spcPts val="0"/>
              </a:spcAft>
              <a:buClrTx/>
              <a:buSzPct val="100000"/>
              <a:buFont typeface="Wingdings" panose="05000000000000000000" pitchFamily="2" charset="2"/>
              <a:buChar char="q"/>
            </a:pPr>
            <a:r>
              <a:rPr lang="bs-Latn-BA" sz="1800" spc="-5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</a:t>
            </a:r>
            <a:r>
              <a:rPr lang="en-US" sz="1800" spc="-5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anks</a:t>
            </a:r>
            <a:r>
              <a:rPr lang="bs-Latn-BA" sz="1800" spc="-5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/</a:t>
            </a:r>
            <a:r>
              <a:rPr lang="en-US" sz="1800" spc="-5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tanks-containers are improperly closed (including the empty or uncleaned ones)</a:t>
            </a:r>
            <a:endParaRPr lang="bs-Latn-BA" sz="1800" spc="-5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marR="215900" indent="-342900" algn="just">
              <a:lnSpc>
                <a:spcPct val="115000"/>
              </a:lnSpc>
              <a:spcBef>
                <a:spcPts val="105"/>
              </a:spcBef>
              <a:spcAft>
                <a:spcPts val="0"/>
              </a:spcAft>
              <a:buClrTx/>
              <a:buSzPct val="100000"/>
              <a:buFont typeface="Wingdings" panose="05000000000000000000" pitchFamily="2" charset="2"/>
              <a:buChar char="q"/>
            </a:pPr>
            <a:r>
              <a:rPr lang="bs-Latn-BA" sz="18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 </a:t>
            </a:r>
            <a:r>
              <a:rPr lang="en-US" sz="18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combination packaging with an improperly closed outer packaging is being transported</a:t>
            </a:r>
            <a:r>
              <a:rPr lang="sr-Cyrl-BA" sz="18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</a:t>
            </a:r>
            <a:endParaRPr lang="bs-Latn-BA" sz="180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marR="215900" indent="-342900" algn="just">
              <a:lnSpc>
                <a:spcPct val="115000"/>
              </a:lnSpc>
              <a:spcBef>
                <a:spcPts val="105"/>
              </a:spcBef>
              <a:spcAft>
                <a:spcPts val="0"/>
              </a:spcAft>
              <a:buClrTx/>
              <a:buSzPct val="100000"/>
              <a:buFont typeface="Wingdings" panose="05000000000000000000" pitchFamily="2" charset="2"/>
              <a:buChar char="q"/>
            </a:pPr>
            <a:r>
              <a:rPr lang="bs-Latn-BA" sz="1800" spc="5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 </a:t>
            </a:r>
            <a:r>
              <a:rPr lang="en-US" sz="1800" spc="5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transport unit, packaging or package features improper and misplaced marks, labels and placards</a:t>
            </a:r>
            <a:r>
              <a:rPr lang="sr-Cyrl-BA" sz="1800" spc="5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</a:t>
            </a:r>
            <a:endParaRPr lang="bs-Latn-BA" sz="180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marR="215900" indent="-342900" algn="just">
              <a:lnSpc>
                <a:spcPct val="115000"/>
              </a:lnSpc>
              <a:spcBef>
                <a:spcPts val="105"/>
              </a:spcBef>
              <a:spcAft>
                <a:spcPts val="0"/>
              </a:spcAft>
              <a:buClrTx/>
              <a:buSzPct val="100000"/>
              <a:buFont typeface="Wingdings" panose="05000000000000000000" pitchFamily="2" charset="2"/>
              <a:buChar char="q"/>
            </a:pPr>
            <a:r>
              <a:rPr lang="bs-Latn-BA" sz="18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</a:t>
            </a:r>
            <a:r>
              <a:rPr lang="en-US" sz="180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ritten</a:t>
            </a:r>
            <a:r>
              <a:rPr lang="bs-Latn-BA" sz="18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instructions in accordance with the ADR are missing or the existing written instructions are not compatible with the type of goods being transported</a:t>
            </a:r>
            <a:r>
              <a:rPr lang="bs-Latn-BA" sz="18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</a:t>
            </a:r>
            <a:r>
              <a:rPr lang="sr-Cyrl-BA" sz="18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and</a:t>
            </a:r>
            <a:endParaRPr lang="bs-Latn-BA" sz="180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marR="215900" indent="-342900" algn="just">
              <a:lnSpc>
                <a:spcPct val="115000"/>
              </a:lnSpc>
              <a:spcBef>
                <a:spcPts val="105"/>
              </a:spcBef>
              <a:spcAft>
                <a:spcPts val="0"/>
              </a:spcAft>
              <a:buClrTx/>
              <a:buSzPct val="100000"/>
              <a:buFont typeface="Wingdings" panose="05000000000000000000" pitchFamily="2" charset="2"/>
              <a:buChar char="q"/>
            </a:pPr>
            <a:r>
              <a:rPr lang="bs-Latn-BA" sz="1800" spc="5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 </a:t>
            </a:r>
            <a:r>
              <a:rPr lang="en-US" sz="1800" spc="5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vehicle</a:t>
            </a:r>
            <a:r>
              <a:rPr lang="bs-Latn-BA" sz="1800" spc="5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spc="5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is</a:t>
            </a:r>
            <a:r>
              <a:rPr lang="bs-Latn-BA" sz="1800" spc="5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spc="5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inadequately</a:t>
            </a:r>
            <a:r>
              <a:rPr lang="bs-Latn-BA" sz="1800" spc="5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spc="5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supervised</a:t>
            </a:r>
            <a:r>
              <a:rPr lang="sr-Cyrl-BA" sz="18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or</a:t>
            </a:r>
            <a:r>
              <a:rPr lang="bs-Latn-BA" sz="18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improperly</a:t>
            </a:r>
            <a:r>
              <a:rPr lang="bs-Latn-BA" sz="18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parked</a:t>
            </a:r>
            <a:r>
              <a:rPr lang="sr-Cyrl-BA" sz="18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en-US" sz="180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just"/>
            <a:endParaRPr lang="en-US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995441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533400" y="1295400"/>
            <a:ext cx="8001000" cy="2697480"/>
          </a:xfrm>
        </p:spPr>
        <p:txBody>
          <a:bodyPr>
            <a:normAutofit/>
          </a:bodyPr>
          <a:lstStyle/>
          <a:p>
            <a:pPr marL="45720" marR="215900" indent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7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The</a:t>
            </a:r>
            <a:r>
              <a:rPr lang="bs-Latn-BA" sz="17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7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Category III infringement in transport of dangerous goods by road shall exist if</a:t>
            </a:r>
            <a:r>
              <a:rPr lang="sr-Cyrl-BA" sz="17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</a:t>
            </a:r>
            <a:endParaRPr lang="bs-Latn-BA" sz="17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45720" marR="215900" indent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US" sz="18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85750" marR="215900" indent="-28575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Wingdings" panose="05000000000000000000" pitchFamily="2" charset="2"/>
              <a:buChar char="q"/>
            </a:pPr>
            <a:r>
              <a:rPr lang="bs-Latn-BA" sz="1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</a:t>
            </a:r>
            <a:r>
              <a:rPr lang="en-US" sz="1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he</a:t>
            </a:r>
            <a:r>
              <a:rPr lang="bs-Latn-BA" sz="1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size of placards or labels or the size of letters, figures or symbols on placards or labels does not comply with regulations</a:t>
            </a:r>
            <a:r>
              <a:rPr lang="sr-Cyrl-BA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</a:t>
            </a:r>
            <a:endParaRPr lang="bs-Latn-BA" sz="18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85750" marR="215900" indent="-28575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Wingdings" panose="05000000000000000000" pitchFamily="2" charset="2"/>
              <a:buChar char="q"/>
            </a:pPr>
            <a:r>
              <a:rPr lang="bs-Latn-BA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</a:t>
            </a:r>
            <a:r>
              <a:rPr lang="en-US" sz="1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nformation</a:t>
            </a:r>
            <a:r>
              <a:rPr lang="bs-Latn-BA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 the transport document other than that in the risk category I/(2) is not available , and</a:t>
            </a:r>
            <a:endParaRPr lang="bs-Latn-BA" sz="18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85750" marR="215900" indent="-28575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Wingdings" panose="05000000000000000000" pitchFamily="2" charset="2"/>
              <a:buChar char="q"/>
            </a:pPr>
            <a:r>
              <a:rPr lang="bs-Latn-BA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</a:t>
            </a:r>
            <a:r>
              <a:rPr lang="en-US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he ADR training certificate is not on board the vehicle but there is evidence that the driver holds it</a:t>
            </a:r>
            <a:r>
              <a:rPr lang="sr-Cyrl-BA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en-US" sz="18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sz="17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0207555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1371600" y="280325"/>
            <a:ext cx="7239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bs-Latn-BA" b="1" dirty="0">
                <a:latin typeface="Times New Roman" panose="02020603050405020304" pitchFamily="18" charset="0"/>
                <a:ea typeface="Calibri" panose="020F0502020204030204" pitchFamily="34" charset="0"/>
              </a:rPr>
              <a:t>LIST TO DETERMINE INFRINGEMENTS OF ROAD TRANSPORT REGULATIONS</a:t>
            </a:r>
            <a:endParaRPr lang="en-US" b="1" dirty="0"/>
          </a:p>
        </p:txBody>
      </p:sp>
      <p:pic>
        <p:nvPicPr>
          <p:cNvPr id="58" name="Content Placeholder 57"/>
          <p:cNvPicPr>
            <a:picLocks noGrp="1" noChangeAspect="1"/>
          </p:cNvPicPr>
          <p:nvPr>
            <p:ph sz="quarter" idx="13"/>
          </p:nvPr>
        </p:nvPicPr>
        <p:blipFill>
          <a:blip r:embed="rId2"/>
          <a:stretch>
            <a:fillRect/>
          </a:stretch>
        </p:blipFill>
        <p:spPr>
          <a:xfrm>
            <a:off x="609600" y="926656"/>
            <a:ext cx="8277600" cy="3830459"/>
          </a:xfrm>
          <a:prstGeom prst="rect">
            <a:avLst/>
          </a:prstGeom>
        </p:spPr>
      </p:pic>
      <p:sp>
        <p:nvSpPr>
          <p:cNvPr id="60" name="Rectangle 59"/>
          <p:cNvSpPr/>
          <p:nvPr/>
        </p:nvSpPr>
        <p:spPr>
          <a:xfrm>
            <a:off x="685800" y="4731742"/>
            <a:ext cx="2667000" cy="3575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46050" marR="0">
              <a:lnSpc>
                <a:spcPct val="115000"/>
              </a:lnSpc>
              <a:spcBef>
                <a:spcPts val="145"/>
              </a:spcBef>
              <a:spcAft>
                <a:spcPts val="0"/>
              </a:spcAft>
            </a:pPr>
            <a:r>
              <a:rPr lang="sr-Cyrl-BA" sz="1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Док</a:t>
            </a:r>
            <a:r>
              <a:rPr lang="sr-Cyrl-BA" sz="1600" spc="5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</a:t>
            </a:r>
            <a:r>
              <a:rPr lang="sr-Cyrl-BA" sz="1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менти</a:t>
            </a:r>
            <a:r>
              <a:rPr lang="sr-Cyrl-BA" sz="1600" spc="-5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sr-Cyrl-BA" sz="1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 возилу</a:t>
            </a:r>
            <a:endParaRPr lang="en-U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7114108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96604679"/>
              </p:ext>
            </p:extLst>
          </p:nvPr>
        </p:nvGraphicFramePr>
        <p:xfrm>
          <a:off x="1143000" y="1066800"/>
          <a:ext cx="6400800" cy="2955242"/>
        </p:xfrm>
        <a:graphic>
          <a:graphicData uri="http://schemas.openxmlformats.org/drawingml/2006/table">
            <a:tbl>
              <a:tblPr/>
              <a:tblGrid>
                <a:gridCol w="2319289">
                  <a:extLst>
                    <a:ext uri="{9D8B030D-6E8A-4147-A177-3AD203B41FA5}">
                      <a16:colId xmlns:a16="http://schemas.microsoft.com/office/drawing/2014/main" val="770270526"/>
                    </a:ext>
                  </a:extLst>
                </a:gridCol>
                <a:gridCol w="1176029">
                  <a:extLst>
                    <a:ext uri="{9D8B030D-6E8A-4147-A177-3AD203B41FA5}">
                      <a16:colId xmlns:a16="http://schemas.microsoft.com/office/drawing/2014/main" val="4155812342"/>
                    </a:ext>
                  </a:extLst>
                </a:gridCol>
                <a:gridCol w="1093500">
                  <a:extLst>
                    <a:ext uri="{9D8B030D-6E8A-4147-A177-3AD203B41FA5}">
                      <a16:colId xmlns:a16="http://schemas.microsoft.com/office/drawing/2014/main" val="907249827"/>
                    </a:ext>
                  </a:extLst>
                </a:gridCol>
                <a:gridCol w="1811982">
                  <a:extLst>
                    <a:ext uri="{9D8B030D-6E8A-4147-A177-3AD203B41FA5}">
                      <a16:colId xmlns:a16="http://schemas.microsoft.com/office/drawing/2014/main" val="1253925932"/>
                    </a:ext>
                  </a:extLst>
                </a:gridCol>
              </a:tblGrid>
              <a:tr h="458335">
                <a:tc>
                  <a:txBody>
                    <a:bodyPr/>
                    <a:lstStyle/>
                    <a:p>
                      <a:pPr marL="64770" marR="0">
                        <a:lnSpc>
                          <a:spcPts val="136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Cyrl-BA" sz="1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13. </a:t>
                      </a:r>
                      <a:r>
                        <a:rPr lang="en-US" sz="1100" noProof="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Transport document</a:t>
                      </a:r>
                      <a:endParaRPr lang="en-US" sz="1100" noProof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ts val="136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Cyrl-BA" sz="1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  <a:sym typeface="Wingdings" panose="05000000000000000000" pitchFamily="2" charset="2"/>
                        </a:rPr>
                        <a:t></a:t>
                      </a:r>
                      <a:r>
                        <a:rPr lang="sr-Cyrl-BA" sz="1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100" noProof="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Inspected</a:t>
                      </a:r>
                      <a:endParaRPr lang="en-US" sz="1100" noProof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ts val="136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Cyrl-BA" sz="1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  <a:sym typeface="Wingdings" panose="05000000000000000000" pitchFamily="2" charset="2"/>
                        </a:rPr>
                        <a:t></a:t>
                      </a:r>
                      <a:r>
                        <a:rPr lang="sr-Cyrl-BA" sz="1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100" noProof="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Infringement</a:t>
                      </a:r>
                      <a:r>
                        <a:rPr lang="bs-Latn-BA" sz="1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100" noProof="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established</a:t>
                      </a:r>
                      <a:endParaRPr lang="en-US" sz="1100" noProof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ts val="136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Cyrl-BA" sz="1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  <a:sym typeface="Wingdings" panose="05000000000000000000" pitchFamily="2" charset="2"/>
                        </a:rPr>
                        <a:t></a:t>
                      </a:r>
                      <a:r>
                        <a:rPr lang="sr-Cyrl-BA" sz="1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100" noProof="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Not</a:t>
                      </a:r>
                      <a:r>
                        <a:rPr lang="bs-Latn-BA" sz="1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100" noProof="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applicable</a:t>
                      </a:r>
                      <a:endParaRPr lang="en-US" sz="1100" noProof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50879662"/>
                  </a:ext>
                </a:extLst>
              </a:tr>
              <a:tr h="608465">
                <a:tc>
                  <a:txBody>
                    <a:bodyPr/>
                    <a:lstStyle/>
                    <a:p>
                      <a:pPr marL="64770" marR="0">
                        <a:lnSpc>
                          <a:spcPts val="136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Cyrl-BA" sz="1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14. </a:t>
                      </a:r>
                      <a:r>
                        <a:rPr lang="bs-Latn-BA" sz="1100" noProof="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</a:t>
                      </a:r>
                      <a:r>
                        <a:rPr lang="en-US" sz="1100" noProof="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instructions</a:t>
                      </a:r>
                      <a:r>
                        <a:rPr lang="bs-Latn-BA" sz="1100" noProof="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in </a:t>
                      </a:r>
                      <a:r>
                        <a:rPr lang="en-US" sz="1100" noProof="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writing</a:t>
                      </a:r>
                      <a:endParaRPr lang="en-US" sz="1100" noProof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ts val="136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Cyrl-BA" sz="1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  <a:sym typeface="Wingdings" panose="05000000000000000000" pitchFamily="2" charset="2"/>
                        </a:rPr>
                        <a:t></a:t>
                      </a:r>
                      <a:r>
                        <a:rPr lang="sr-Cyrl-BA" sz="1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100" noProof="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Inspected</a:t>
                      </a:r>
                      <a:endParaRPr lang="en-US" sz="1100" noProof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ts val="136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Cyrl-BA" sz="1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  <a:sym typeface="Wingdings" panose="05000000000000000000" pitchFamily="2" charset="2"/>
                        </a:rPr>
                        <a:t></a:t>
                      </a:r>
                      <a:r>
                        <a:rPr lang="sr-Cyrl-BA" sz="1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100" noProof="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Infringement</a:t>
                      </a:r>
                      <a:r>
                        <a:rPr lang="bs-Latn-BA" sz="1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100" noProof="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established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ts val="136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Cyrl-BA" sz="1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  <a:sym typeface="Wingdings" panose="05000000000000000000" pitchFamily="2" charset="2"/>
                        </a:rPr>
                        <a:t></a:t>
                      </a:r>
                      <a:r>
                        <a:rPr lang="sr-Cyrl-BA" sz="1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100" noProof="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Not</a:t>
                      </a:r>
                      <a:r>
                        <a:rPr lang="bs-Latn-BA" sz="1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100" noProof="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applicable</a:t>
                      </a:r>
                      <a:endParaRPr lang="en-US" sz="1100" noProof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56390855"/>
                  </a:ext>
                </a:extLst>
              </a:tr>
              <a:tr h="703918">
                <a:tc>
                  <a:txBody>
                    <a:bodyPr/>
                    <a:lstStyle/>
                    <a:p>
                      <a:pPr marL="64770" marR="0">
                        <a:lnSpc>
                          <a:spcPts val="136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Cyrl-BA" sz="1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15. </a:t>
                      </a:r>
                      <a:r>
                        <a:rPr lang="en-US" sz="1100" noProof="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Bilateral</a:t>
                      </a:r>
                      <a:r>
                        <a:rPr lang="sr-Cyrl-BA" sz="1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/</a:t>
                      </a:r>
                      <a:r>
                        <a:rPr lang="en-US" sz="1100" noProof="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multilateral</a:t>
                      </a:r>
                      <a:endParaRPr lang="en-US" sz="1100" noProof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64770" marR="89916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noProof="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agreement</a:t>
                      </a:r>
                      <a:r>
                        <a:rPr lang="sr-Cyrl-BA" sz="1100" spc="5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/</a:t>
                      </a:r>
                      <a:r>
                        <a:rPr lang="en-US" sz="1100" noProof="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national</a:t>
                      </a:r>
                      <a:r>
                        <a:rPr lang="sr-Cyrl-BA" sz="1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100" noProof="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authorization</a:t>
                      </a:r>
                      <a:endParaRPr lang="en-US" sz="1100" noProof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ts val="136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Cyrl-BA" sz="1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  <a:sym typeface="Wingdings" panose="05000000000000000000" pitchFamily="2" charset="2"/>
                        </a:rPr>
                        <a:t></a:t>
                      </a:r>
                      <a:r>
                        <a:rPr lang="sr-Cyrl-BA" sz="1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100" noProof="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Inspected</a:t>
                      </a:r>
                      <a:endParaRPr lang="en-US" sz="1100" noProof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ts val="136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Cyrl-BA" sz="1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  <a:sym typeface="Wingdings" panose="05000000000000000000" pitchFamily="2" charset="2"/>
                        </a:rPr>
                        <a:t></a:t>
                      </a:r>
                      <a:r>
                        <a:rPr lang="sr-Cyrl-BA" sz="1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100" noProof="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Infringement</a:t>
                      </a:r>
                      <a:r>
                        <a:rPr lang="bs-Latn-BA" sz="1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100" noProof="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established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ts val="136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Cyrl-BA" sz="1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  <a:sym typeface="Wingdings" panose="05000000000000000000" pitchFamily="2" charset="2"/>
                        </a:rPr>
                        <a:t></a:t>
                      </a:r>
                      <a:r>
                        <a:rPr lang="sr-Cyrl-BA" sz="1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100" noProof="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Not applicable</a:t>
                      </a:r>
                      <a:endParaRPr lang="en-US" sz="1100" noProof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19554965"/>
                  </a:ext>
                </a:extLst>
              </a:tr>
              <a:tr h="508520">
                <a:tc>
                  <a:txBody>
                    <a:bodyPr/>
                    <a:lstStyle/>
                    <a:p>
                      <a:pPr marL="64770" marR="0">
                        <a:lnSpc>
                          <a:spcPts val="136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Cyrl-BA" sz="1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16. </a:t>
                      </a:r>
                      <a:r>
                        <a:rPr lang="en-US" sz="1100" spc="-5" noProof="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ADR</a:t>
                      </a:r>
                      <a:r>
                        <a:rPr lang="sr-Cyrl-BA" sz="1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100" noProof="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certificate</a:t>
                      </a:r>
                      <a:r>
                        <a:rPr lang="bs-Latn-BA" sz="1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100" noProof="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for</a:t>
                      </a:r>
                      <a:r>
                        <a:rPr lang="bs-Latn-BA" sz="1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100" noProof="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vehicle</a:t>
                      </a:r>
                      <a:endParaRPr lang="en-US" sz="1100" noProof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ts val="136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Cyrl-BA" sz="1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  <a:sym typeface="Wingdings" panose="05000000000000000000" pitchFamily="2" charset="2"/>
                        </a:rPr>
                        <a:t></a:t>
                      </a:r>
                      <a:r>
                        <a:rPr lang="sr-Cyrl-BA" sz="1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100" noProof="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Inspected</a:t>
                      </a:r>
                      <a:endParaRPr lang="en-US" sz="1100" noProof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ts val="136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Cyrl-BA" sz="1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  <a:sym typeface="Wingdings" panose="05000000000000000000" pitchFamily="2" charset="2"/>
                        </a:rPr>
                        <a:t></a:t>
                      </a:r>
                      <a:r>
                        <a:rPr lang="sr-Cyrl-BA" sz="1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100" noProof="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Infringement</a:t>
                      </a:r>
                      <a:r>
                        <a:rPr lang="bs-Latn-BA" sz="1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100" noProof="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established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ts val="136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Cyrl-BA" sz="1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  <a:sym typeface="Wingdings" panose="05000000000000000000" pitchFamily="2" charset="2"/>
                        </a:rPr>
                        <a:t></a:t>
                      </a:r>
                      <a:r>
                        <a:rPr lang="sr-Cyrl-BA" sz="1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100" noProof="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Not applicable</a:t>
                      </a:r>
                      <a:endParaRPr lang="en-US" sz="1100" noProof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54885268"/>
                  </a:ext>
                </a:extLst>
              </a:tr>
              <a:tr h="676004">
                <a:tc>
                  <a:txBody>
                    <a:bodyPr/>
                    <a:lstStyle/>
                    <a:p>
                      <a:pPr marL="64770" marR="0">
                        <a:lnSpc>
                          <a:spcPts val="136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Cyrl-BA" sz="1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17. </a:t>
                      </a:r>
                      <a:r>
                        <a:rPr lang="en-US" sz="1100" spc="-5" noProof="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ADR</a:t>
                      </a:r>
                      <a:r>
                        <a:rPr lang="sr-Cyrl-BA" sz="1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100" noProof="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certificate</a:t>
                      </a:r>
                      <a:r>
                        <a:rPr lang="bs-Latn-BA" sz="1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100" noProof="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for</a:t>
                      </a:r>
                      <a:r>
                        <a:rPr lang="bs-Latn-BA" sz="1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100" noProof="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driver</a:t>
                      </a:r>
                      <a:endParaRPr lang="en-US" sz="1100" noProof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ts val="136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Cyrl-BA" sz="1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  <a:sym typeface="Wingdings" panose="05000000000000000000" pitchFamily="2" charset="2"/>
                        </a:rPr>
                        <a:t></a:t>
                      </a:r>
                      <a:r>
                        <a:rPr lang="sr-Cyrl-BA" sz="1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100" noProof="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Inspected</a:t>
                      </a:r>
                      <a:endParaRPr lang="en-US" sz="1100" noProof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ts val="136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Cyrl-BA" sz="1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  <a:sym typeface="Wingdings" panose="05000000000000000000" pitchFamily="2" charset="2"/>
                        </a:rPr>
                        <a:t></a:t>
                      </a:r>
                      <a:r>
                        <a:rPr lang="sr-Cyrl-BA" sz="1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100" noProof="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Infringement</a:t>
                      </a:r>
                      <a:r>
                        <a:rPr lang="bs-Latn-BA" sz="1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100" noProof="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established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ts val="136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Cyrl-BA" sz="1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  <a:sym typeface="Wingdings" panose="05000000000000000000" pitchFamily="2" charset="2"/>
                        </a:rPr>
                        <a:t></a:t>
                      </a:r>
                      <a:r>
                        <a:rPr lang="sr-Cyrl-BA" sz="1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100" noProof="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Not applicable</a:t>
                      </a:r>
                      <a:endParaRPr lang="en-US" sz="1100" noProof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2066467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089177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/>
          <p:cNvPicPr>
            <a:picLocks noGrp="1" noChangeAspect="1"/>
          </p:cNvPicPr>
          <p:nvPr>
            <p:ph sz="quarter" idx="13"/>
          </p:nvPr>
        </p:nvPicPr>
        <p:blipFill>
          <a:blip r:embed="rId2"/>
          <a:stretch>
            <a:fillRect/>
          </a:stretch>
        </p:blipFill>
        <p:spPr>
          <a:xfrm>
            <a:off x="1008605" y="2855926"/>
            <a:ext cx="6517189" cy="1146147"/>
          </a:xfrm>
          <a:prstGeom prst="rect">
            <a:avLst/>
          </a:prstGeom>
        </p:spPr>
      </p:pic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35164569"/>
              </p:ext>
            </p:extLst>
          </p:nvPr>
        </p:nvGraphicFramePr>
        <p:xfrm>
          <a:off x="533399" y="381001"/>
          <a:ext cx="7848601" cy="6324598"/>
        </p:xfrm>
        <a:graphic>
          <a:graphicData uri="http://schemas.openxmlformats.org/drawingml/2006/table">
            <a:tbl>
              <a:tblPr/>
              <a:tblGrid>
                <a:gridCol w="2768506">
                  <a:extLst>
                    <a:ext uri="{9D8B030D-6E8A-4147-A177-3AD203B41FA5}">
                      <a16:colId xmlns:a16="http://schemas.microsoft.com/office/drawing/2014/main" val="3250979916"/>
                    </a:ext>
                  </a:extLst>
                </a:gridCol>
                <a:gridCol w="1418014">
                  <a:extLst>
                    <a:ext uri="{9D8B030D-6E8A-4147-A177-3AD203B41FA5}">
                      <a16:colId xmlns:a16="http://schemas.microsoft.com/office/drawing/2014/main" val="1871574769"/>
                    </a:ext>
                  </a:extLst>
                </a:gridCol>
                <a:gridCol w="1350492">
                  <a:extLst>
                    <a:ext uri="{9D8B030D-6E8A-4147-A177-3AD203B41FA5}">
                      <a16:colId xmlns:a16="http://schemas.microsoft.com/office/drawing/2014/main" val="430840759"/>
                    </a:ext>
                  </a:extLst>
                </a:gridCol>
                <a:gridCol w="2311589">
                  <a:extLst>
                    <a:ext uri="{9D8B030D-6E8A-4147-A177-3AD203B41FA5}">
                      <a16:colId xmlns:a16="http://schemas.microsoft.com/office/drawing/2014/main" val="702289489"/>
                    </a:ext>
                  </a:extLst>
                </a:gridCol>
              </a:tblGrid>
              <a:tr h="394124">
                <a:tc>
                  <a:txBody>
                    <a:bodyPr/>
                    <a:lstStyle/>
                    <a:p>
                      <a:pPr marL="64770" marR="0">
                        <a:lnSpc>
                          <a:spcPts val="136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Cyrl-BA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18. </a:t>
                      </a:r>
                      <a:r>
                        <a:rPr lang="en-US" sz="1200" noProof="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Goods authorized for transport</a:t>
                      </a:r>
                      <a:endParaRPr lang="en-US" sz="1200" noProof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ts val="136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Cyrl-BA" sz="1200" dirty="0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Cambria Math" panose="02040503050406030204" pitchFamily="18" charset="0"/>
                        </a:rPr>
                        <a:t> </a:t>
                      </a:r>
                      <a:r>
                        <a:rPr lang="sr-Cyrl-BA" sz="1200" dirty="0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Cambria Math" panose="02040503050406030204" pitchFamily="18" charset="0"/>
                          <a:sym typeface="Wingdings" panose="05000000000000000000" pitchFamily="2" charset="2"/>
                        </a:rPr>
                        <a:t></a:t>
                      </a:r>
                      <a:r>
                        <a:rPr lang="en-US" sz="1200" noProof="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  <a:sym typeface="Wingdings" panose="05000000000000000000" pitchFamily="2" charset="2"/>
                        </a:rPr>
                        <a:t>Inspected</a:t>
                      </a:r>
                      <a:endParaRPr lang="en-US" sz="1200" noProof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ts val="136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Cyrl-BA" sz="1200" dirty="0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Cambria Math" panose="02040503050406030204" pitchFamily="18" charset="0"/>
                          <a:sym typeface="Wingdings" panose="05000000000000000000" pitchFamily="2" charset="2"/>
                        </a:rPr>
                        <a:t></a:t>
                      </a:r>
                      <a:r>
                        <a:rPr lang="sr-Cyrl-BA" sz="1200" dirty="0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Cambria Math" panose="02040503050406030204" pitchFamily="18" charset="0"/>
                        </a:rPr>
                        <a:t> </a:t>
                      </a:r>
                      <a:r>
                        <a:rPr lang="en-US" sz="1200" noProof="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Infringement</a:t>
                      </a:r>
                      <a:r>
                        <a:rPr lang="bs-Latn-BA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noProof="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established</a:t>
                      </a:r>
                      <a:endParaRPr lang="en-US" sz="1200" noProof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ts val="1300"/>
                        </a:lnSpc>
                        <a:spcBef>
                          <a:spcPts val="60"/>
                        </a:spcBef>
                        <a:spcAft>
                          <a:spcPts val="0"/>
                        </a:spcAft>
                      </a:pPr>
                      <a:r>
                        <a:rPr lang="sr-Cyrl-BA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sr-Cyrl-BA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  <a:sym typeface="Wingdings" panose="05000000000000000000" pitchFamily="2" charset="2"/>
                        </a:rPr>
                        <a:t></a:t>
                      </a:r>
                      <a:r>
                        <a:rPr lang="sr-Cyrl-BA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noProof="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Not</a:t>
                      </a:r>
                      <a:r>
                        <a:rPr lang="bs-Latn-BA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noProof="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applicable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79691981"/>
                  </a:ext>
                </a:extLst>
              </a:tr>
              <a:tr h="443601">
                <a:tc>
                  <a:txBody>
                    <a:bodyPr/>
                    <a:lstStyle/>
                    <a:p>
                      <a:pPr marL="64770" marR="0">
                        <a:lnSpc>
                          <a:spcPts val="136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Cyrl-BA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19. </a:t>
                      </a:r>
                      <a:r>
                        <a:rPr lang="en-US" sz="1200" noProof="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Vehicle authorized for goods carried</a:t>
                      </a:r>
                      <a:endParaRPr lang="en-US" sz="1200" noProof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ts val="136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Cyrl-BA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sr-Cyrl-BA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  <a:sym typeface="Wingdings" panose="05000000000000000000" pitchFamily="2" charset="2"/>
                        </a:rPr>
                        <a:t></a:t>
                      </a:r>
                      <a:r>
                        <a:rPr lang="en-US" sz="1200" noProof="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  <a:sym typeface="Wingdings" panose="05000000000000000000" pitchFamily="2" charset="2"/>
                        </a:rPr>
                        <a:t>Inspected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ts val="136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Cyrl-BA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  <a:sym typeface="Wingdings" panose="05000000000000000000" pitchFamily="2" charset="2"/>
                        </a:rPr>
                        <a:t></a:t>
                      </a:r>
                      <a:r>
                        <a:rPr lang="sr-Cyrl-BA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noProof="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Infringement</a:t>
                      </a:r>
                      <a:r>
                        <a:rPr lang="bs-Latn-BA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noProof="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established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ts val="1300"/>
                        </a:lnSpc>
                        <a:spcBef>
                          <a:spcPts val="60"/>
                        </a:spcBef>
                        <a:spcAft>
                          <a:spcPts val="0"/>
                        </a:spcAft>
                      </a:pPr>
                      <a:r>
                        <a:rPr lang="sr-Cyrl-BA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sr-Cyrl-BA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  <a:sym typeface="Wingdings" panose="05000000000000000000" pitchFamily="2" charset="2"/>
                        </a:rPr>
                        <a:t></a:t>
                      </a:r>
                      <a:r>
                        <a:rPr lang="en-US" sz="1200" noProof="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Not</a:t>
                      </a:r>
                      <a:r>
                        <a:rPr lang="bs-Latn-BA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noProof="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applicable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24391998"/>
                  </a:ext>
                </a:extLst>
              </a:tr>
              <a:tr h="665403">
                <a:tc>
                  <a:txBody>
                    <a:bodyPr/>
                    <a:lstStyle/>
                    <a:p>
                      <a:pPr marL="64770" marR="0">
                        <a:lnSpc>
                          <a:spcPts val="136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Cyrl-BA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20. </a:t>
                      </a:r>
                      <a:r>
                        <a:rPr lang="en-US" sz="1200" noProof="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Provisions</a:t>
                      </a:r>
                      <a:r>
                        <a:rPr lang="bs-Latn-BA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noProof="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related to the mode of transport</a:t>
                      </a:r>
                      <a:r>
                        <a:rPr lang="sr-Cyrl-BA" sz="1200" spc="5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/</a:t>
                      </a:r>
                      <a:r>
                        <a:rPr lang="en-US" sz="1200" spc="-5" noProof="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bulk</a:t>
                      </a:r>
                      <a:r>
                        <a:rPr lang="sr-Cyrl-BA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en-US" sz="1200" noProof="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package</a:t>
                      </a:r>
                      <a:r>
                        <a:rPr lang="sr-Cyrl-BA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en-US" sz="1200" noProof="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tank</a:t>
                      </a:r>
                      <a:r>
                        <a:rPr lang="sr-Cyrl-BA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)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ts val="136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Cyrl-BA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sr-Cyrl-BA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  <a:sym typeface="Wingdings" panose="05000000000000000000" pitchFamily="2" charset="2"/>
                        </a:rPr>
                        <a:t></a:t>
                      </a:r>
                      <a:r>
                        <a:rPr lang="en-US" sz="1200" noProof="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  <a:sym typeface="Wingdings" panose="05000000000000000000" pitchFamily="2" charset="2"/>
                        </a:rPr>
                        <a:t>Inspected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ts val="136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Cyrl-BA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  <a:sym typeface="Wingdings" panose="05000000000000000000" pitchFamily="2" charset="2"/>
                        </a:rPr>
                        <a:t></a:t>
                      </a:r>
                      <a:r>
                        <a:rPr lang="sr-Cyrl-BA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noProof="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Infringement</a:t>
                      </a:r>
                      <a:r>
                        <a:rPr lang="bs-Latn-BA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noProof="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established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ts val="1300"/>
                        </a:lnSpc>
                        <a:spcBef>
                          <a:spcPts val="60"/>
                        </a:spcBef>
                        <a:spcAft>
                          <a:spcPts val="0"/>
                        </a:spcAft>
                      </a:pPr>
                      <a:r>
                        <a:rPr lang="sr-Cyrl-BA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sr-Cyrl-BA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  <a:sym typeface="Wingdings" panose="05000000000000000000" pitchFamily="2" charset="2"/>
                        </a:rPr>
                        <a:t></a:t>
                      </a:r>
                      <a:r>
                        <a:rPr lang="en-US" sz="1200" noProof="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Not</a:t>
                      </a:r>
                      <a:r>
                        <a:rPr lang="bs-Latn-BA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noProof="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applicable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08226771"/>
                  </a:ext>
                </a:extLst>
              </a:tr>
              <a:tr h="394124">
                <a:tc>
                  <a:txBody>
                    <a:bodyPr/>
                    <a:lstStyle/>
                    <a:p>
                      <a:pPr marL="64770" marR="0">
                        <a:lnSpc>
                          <a:spcPts val="136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Cyrl-BA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21. </a:t>
                      </a:r>
                      <a:r>
                        <a:rPr lang="en-US" sz="1200" noProof="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Mixed loading prohibition</a:t>
                      </a:r>
                      <a:endParaRPr lang="en-US" sz="1200" noProof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ts val="136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Cyrl-BA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sr-Cyrl-BA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  <a:sym typeface="Wingdings" panose="05000000000000000000" pitchFamily="2" charset="2"/>
                        </a:rPr>
                        <a:t></a:t>
                      </a:r>
                      <a:r>
                        <a:rPr lang="en-US" sz="1200" noProof="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  <a:sym typeface="Wingdings" panose="05000000000000000000" pitchFamily="2" charset="2"/>
                        </a:rPr>
                        <a:t>Inspected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ts val="136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Cyrl-BA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  <a:sym typeface="Wingdings" panose="05000000000000000000" pitchFamily="2" charset="2"/>
                        </a:rPr>
                        <a:t></a:t>
                      </a:r>
                      <a:r>
                        <a:rPr lang="sr-Cyrl-BA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noProof="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Infringement</a:t>
                      </a:r>
                      <a:r>
                        <a:rPr lang="bs-Latn-BA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noProof="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established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ts val="1300"/>
                        </a:lnSpc>
                        <a:spcBef>
                          <a:spcPts val="60"/>
                        </a:spcBef>
                        <a:spcAft>
                          <a:spcPts val="0"/>
                        </a:spcAft>
                      </a:pPr>
                      <a:r>
                        <a:rPr lang="sr-Cyrl-BA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sr-Cyrl-BA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  <a:sym typeface="Wingdings" panose="05000000000000000000" pitchFamily="2" charset="2"/>
                        </a:rPr>
                        <a:t></a:t>
                      </a:r>
                      <a:r>
                        <a:rPr lang="en-US" sz="1200" noProof="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Not</a:t>
                      </a:r>
                      <a:r>
                        <a:rPr lang="bs-Latn-BA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noProof="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applicable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23942825"/>
                  </a:ext>
                </a:extLst>
              </a:tr>
              <a:tr h="411916">
                <a:tc>
                  <a:txBody>
                    <a:bodyPr/>
                    <a:lstStyle/>
                    <a:p>
                      <a:pPr marL="64770" marR="0">
                        <a:lnSpc>
                          <a:spcPts val="132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Cyrl-BA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22. </a:t>
                      </a:r>
                      <a:r>
                        <a:rPr lang="en-US" sz="1200" noProof="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Loading</a:t>
                      </a:r>
                      <a:r>
                        <a:rPr lang="sr-Cyrl-BA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en-US" sz="1200" noProof="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securing of the load and handling</a:t>
                      </a:r>
                      <a:r>
                        <a:rPr lang="sr-Cyrl-BA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(</a:t>
                      </a:r>
                      <a:r>
                        <a:rPr lang="sr-Cyrl-BA" sz="1200" spc="5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r>
                        <a:rPr lang="sr-Cyrl-BA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)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ts val="136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Cyrl-BA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sr-Cyrl-BA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  <a:sym typeface="Wingdings" panose="05000000000000000000" pitchFamily="2" charset="2"/>
                        </a:rPr>
                        <a:t></a:t>
                      </a:r>
                      <a:r>
                        <a:rPr lang="en-US" sz="1200" noProof="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  <a:sym typeface="Wingdings" panose="05000000000000000000" pitchFamily="2" charset="2"/>
                        </a:rPr>
                        <a:t>Inspected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ts val="136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Cyrl-BA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  <a:sym typeface="Wingdings" panose="05000000000000000000" pitchFamily="2" charset="2"/>
                        </a:rPr>
                        <a:t></a:t>
                      </a:r>
                      <a:r>
                        <a:rPr lang="bs-Latn-BA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  <a:sym typeface="Wingdings" panose="05000000000000000000" pitchFamily="2" charset="2"/>
                        </a:rPr>
                        <a:t> </a:t>
                      </a:r>
                      <a:r>
                        <a:rPr lang="en-US" sz="1200" noProof="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Infringement</a:t>
                      </a:r>
                      <a:r>
                        <a:rPr lang="bs-Latn-BA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noProof="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established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ts val="1300"/>
                        </a:lnSpc>
                        <a:spcBef>
                          <a:spcPts val="60"/>
                        </a:spcBef>
                        <a:spcAft>
                          <a:spcPts val="0"/>
                        </a:spcAft>
                      </a:pPr>
                      <a:r>
                        <a:rPr lang="sr-Cyrl-BA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sr-Cyrl-BA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  <a:sym typeface="Wingdings" panose="05000000000000000000" pitchFamily="2" charset="2"/>
                        </a:rPr>
                        <a:t></a:t>
                      </a:r>
                      <a:r>
                        <a:rPr lang="en-US" sz="1200" noProof="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Not</a:t>
                      </a:r>
                      <a:r>
                        <a:rPr lang="bs-Latn-BA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noProof="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applicable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99433927"/>
                  </a:ext>
                </a:extLst>
              </a:tr>
              <a:tr h="400493">
                <a:tc>
                  <a:txBody>
                    <a:bodyPr/>
                    <a:lstStyle/>
                    <a:p>
                      <a:pPr marL="64770" marR="21590">
                        <a:lnSpc>
                          <a:spcPct val="87000"/>
                        </a:lnSpc>
                        <a:spcBef>
                          <a:spcPts val="120"/>
                        </a:spcBef>
                        <a:spcAft>
                          <a:spcPts val="0"/>
                        </a:spcAft>
                      </a:pPr>
                      <a:r>
                        <a:rPr lang="sr-Cyrl-BA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23. </a:t>
                      </a:r>
                      <a:r>
                        <a:rPr lang="sr-Cyrl-BA" sz="1200" spc="28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noProof="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Leakage of goods or damage to package </a:t>
                      </a:r>
                      <a:r>
                        <a:rPr lang="sr-Cyrl-BA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sr-Cyrl-BA" sz="1200" spc="-5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r>
                        <a:rPr lang="sr-Cyrl-BA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)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ts val="136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Cyrl-BA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sr-Cyrl-BA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  <a:sym typeface="Wingdings" panose="05000000000000000000" pitchFamily="2" charset="2"/>
                        </a:rPr>
                        <a:t></a:t>
                      </a:r>
                      <a:r>
                        <a:rPr lang="en-US" sz="1200" noProof="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  <a:sym typeface="Wingdings" panose="05000000000000000000" pitchFamily="2" charset="2"/>
                        </a:rPr>
                        <a:t>Inspected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ts val="136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Cyrl-BA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  <a:sym typeface="Wingdings" panose="05000000000000000000" pitchFamily="2" charset="2"/>
                        </a:rPr>
                        <a:t></a:t>
                      </a:r>
                      <a:r>
                        <a:rPr lang="bs-Latn-BA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  <a:sym typeface="Wingdings" panose="05000000000000000000" pitchFamily="2" charset="2"/>
                        </a:rPr>
                        <a:t> </a:t>
                      </a:r>
                      <a:r>
                        <a:rPr lang="en-US" sz="1200" noProof="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Infringement</a:t>
                      </a:r>
                      <a:r>
                        <a:rPr lang="bs-Latn-BA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noProof="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established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ts val="1300"/>
                        </a:lnSpc>
                        <a:spcBef>
                          <a:spcPts val="60"/>
                        </a:spcBef>
                        <a:spcAft>
                          <a:spcPts val="0"/>
                        </a:spcAft>
                      </a:pPr>
                      <a:r>
                        <a:rPr lang="sr-Cyrl-BA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sr-Cyrl-BA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  <a:sym typeface="Wingdings" panose="05000000000000000000" pitchFamily="2" charset="2"/>
                        </a:rPr>
                        <a:t></a:t>
                      </a:r>
                      <a:r>
                        <a:rPr lang="en-US" sz="1200" noProof="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Not</a:t>
                      </a:r>
                      <a:r>
                        <a:rPr lang="bs-Latn-BA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noProof="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applicable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39211093"/>
                  </a:ext>
                </a:extLst>
              </a:tr>
              <a:tr h="394480">
                <a:tc>
                  <a:txBody>
                    <a:bodyPr/>
                    <a:lstStyle/>
                    <a:p>
                      <a:pPr marL="64770" marR="0">
                        <a:lnSpc>
                          <a:spcPct val="87000"/>
                        </a:lnSpc>
                        <a:spcBef>
                          <a:spcPts val="120"/>
                        </a:spcBef>
                        <a:spcAft>
                          <a:spcPts val="0"/>
                        </a:spcAft>
                      </a:pPr>
                      <a:r>
                        <a:rPr lang="sr-Cyrl-BA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24. </a:t>
                      </a:r>
                      <a:r>
                        <a:rPr lang="en-US" sz="1200" noProof="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UN</a:t>
                      </a:r>
                      <a:r>
                        <a:rPr lang="sr-Cyrl-BA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noProof="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packaging number</a:t>
                      </a:r>
                      <a:r>
                        <a:rPr lang="sr-Cyrl-BA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/</a:t>
                      </a:r>
                      <a:r>
                        <a:rPr lang="en-US" sz="1200" noProof="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UN tank</a:t>
                      </a:r>
                      <a:r>
                        <a:rPr lang="bs-Latn-BA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noProof="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marking</a:t>
                      </a:r>
                      <a:r>
                        <a:rPr lang="sr-Cyrl-BA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(</a:t>
                      </a:r>
                      <a:r>
                        <a:rPr lang="en-US" sz="1200" spc="-5" noProof="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en-US" sz="1200" noProof="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)(</a:t>
                      </a:r>
                      <a:r>
                        <a:rPr lang="en-US" sz="1200" spc="-5" noProof="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r>
                        <a:rPr lang="en-US" sz="1200" noProof="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)</a:t>
                      </a:r>
                      <a:r>
                        <a:rPr lang="en-US" sz="1200" spc="-10" noProof="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noProof="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en-US" sz="1200" spc="-5" noProof="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ADR</a:t>
                      </a:r>
                      <a:r>
                        <a:rPr lang="sr-Cyrl-BA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noProof="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6)</a:t>
                      </a:r>
                      <a:endParaRPr lang="en-US" sz="1200" noProof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ts val="136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Cyrl-BA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sr-Cyrl-BA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  <a:sym typeface="Wingdings" panose="05000000000000000000" pitchFamily="2" charset="2"/>
                        </a:rPr>
                        <a:t></a:t>
                      </a:r>
                      <a:r>
                        <a:rPr lang="en-US" sz="1200" noProof="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  <a:sym typeface="Wingdings" panose="05000000000000000000" pitchFamily="2" charset="2"/>
                        </a:rPr>
                        <a:t>Inspected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ts val="136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Cyrl-BA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  <a:sym typeface="Wingdings" panose="05000000000000000000" pitchFamily="2" charset="2"/>
                        </a:rPr>
                        <a:t></a:t>
                      </a:r>
                      <a:r>
                        <a:rPr lang="sr-Cyrl-BA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noProof="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Infringement</a:t>
                      </a:r>
                      <a:r>
                        <a:rPr lang="bs-Latn-BA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noProof="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established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ts val="1300"/>
                        </a:lnSpc>
                        <a:spcBef>
                          <a:spcPts val="60"/>
                        </a:spcBef>
                        <a:spcAft>
                          <a:spcPts val="0"/>
                        </a:spcAft>
                      </a:pPr>
                      <a:r>
                        <a:rPr lang="sr-Cyrl-BA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sr-Cyrl-BA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  <a:sym typeface="Wingdings" panose="05000000000000000000" pitchFamily="2" charset="2"/>
                        </a:rPr>
                        <a:t></a:t>
                      </a:r>
                      <a:r>
                        <a:rPr lang="en-US" sz="1200" noProof="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Not</a:t>
                      </a:r>
                      <a:r>
                        <a:rPr lang="bs-Latn-BA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noProof="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applicable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4932826"/>
                  </a:ext>
                </a:extLst>
              </a:tr>
              <a:tr h="617875">
                <a:tc>
                  <a:txBody>
                    <a:bodyPr/>
                    <a:lstStyle/>
                    <a:p>
                      <a:pPr marL="64770" marR="0">
                        <a:lnSpc>
                          <a:spcPts val="132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Cyrl-BA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25.</a:t>
                      </a:r>
                      <a:r>
                        <a:rPr lang="sr-Cyrl-BA" sz="1200" spc="11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noProof="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Package marking</a:t>
                      </a:r>
                      <a:r>
                        <a:rPr lang="sr-Cyrl-BA" sz="1200" spc="11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sr-Cyrl-BA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bs-Latn-BA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</a:t>
                      </a:r>
                      <a:r>
                        <a:rPr lang="sr-Cyrl-BA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.</a:t>
                      </a:r>
                      <a:r>
                        <a:rPr lang="bs-Latn-BA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g</a:t>
                      </a:r>
                      <a:r>
                        <a:rPr lang="sr-Cyrl-BA" sz="1200" spc="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sr-Cyrl-BA" sz="1200" spc="-5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U</a:t>
                      </a:r>
                      <a:r>
                        <a:rPr lang="sr-Cyrl-BA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</a:t>
                      </a:r>
                      <a:r>
                        <a:rPr lang="sr-Cyrl-BA" sz="1200" spc="105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bs-Latn-BA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no.</a:t>
                      </a:r>
                      <a:r>
                        <a:rPr lang="sr-Cyrl-BA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)</a:t>
                      </a:r>
                      <a:r>
                        <a:rPr lang="bs-Latn-BA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noProof="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and</a:t>
                      </a:r>
                      <a:r>
                        <a:rPr lang="sr-Cyrl-BA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noProof="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labelling</a:t>
                      </a:r>
                      <a:r>
                        <a:rPr lang="sr-Cyrl-BA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(</a:t>
                      </a:r>
                      <a:r>
                        <a:rPr lang="en-US" sz="1200" spc="-5" noProof="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sr-Cyrl-BA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)</a:t>
                      </a:r>
                      <a:r>
                        <a:rPr lang="sr-Cyrl-BA" sz="1200" spc="-5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sr-Cyrl-BA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en-US" sz="1200" spc="-5" noProof="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ADR</a:t>
                      </a:r>
                      <a:r>
                        <a:rPr lang="sr-Cyrl-BA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noProof="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5.2)</a:t>
                      </a:r>
                      <a:endParaRPr lang="en-US" sz="1200" noProof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ts val="136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Cyrl-BA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sr-Cyrl-BA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  <a:sym typeface="Wingdings" panose="05000000000000000000" pitchFamily="2" charset="2"/>
                        </a:rPr>
                        <a:t></a:t>
                      </a:r>
                      <a:r>
                        <a:rPr lang="en-US" sz="1200" noProof="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  <a:sym typeface="Wingdings" panose="05000000000000000000" pitchFamily="2" charset="2"/>
                        </a:rPr>
                        <a:t>Inspected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ts val="136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Cyrl-BA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  <a:sym typeface="Wingdings" panose="05000000000000000000" pitchFamily="2" charset="2"/>
                        </a:rPr>
                        <a:t></a:t>
                      </a:r>
                      <a:r>
                        <a:rPr lang="bs-Latn-BA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  <a:sym typeface="Wingdings" panose="05000000000000000000" pitchFamily="2" charset="2"/>
                        </a:rPr>
                        <a:t> </a:t>
                      </a:r>
                      <a:r>
                        <a:rPr lang="en-US" sz="1200" noProof="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Infringement</a:t>
                      </a:r>
                      <a:r>
                        <a:rPr lang="bs-Latn-BA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noProof="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established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ts val="1300"/>
                        </a:lnSpc>
                        <a:spcBef>
                          <a:spcPts val="60"/>
                        </a:spcBef>
                        <a:spcAft>
                          <a:spcPts val="0"/>
                        </a:spcAft>
                      </a:pPr>
                      <a:r>
                        <a:rPr lang="sr-Cyrl-BA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sr-Cyrl-BA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  <a:sym typeface="Wingdings" panose="05000000000000000000" pitchFamily="2" charset="2"/>
                        </a:rPr>
                        <a:t></a:t>
                      </a:r>
                      <a:r>
                        <a:rPr lang="en-US" sz="1200" noProof="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Not</a:t>
                      </a:r>
                      <a:r>
                        <a:rPr lang="bs-Latn-BA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noProof="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applicable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49800718"/>
                  </a:ext>
                </a:extLst>
              </a:tr>
              <a:tr h="384573">
                <a:tc>
                  <a:txBody>
                    <a:bodyPr/>
                    <a:lstStyle/>
                    <a:p>
                      <a:pPr marL="64770" marR="0">
                        <a:lnSpc>
                          <a:spcPts val="136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Cyrl-BA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26. </a:t>
                      </a:r>
                      <a:r>
                        <a:rPr lang="en-US" sz="1200" noProof="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Tank/vehicle placarding</a:t>
                      </a:r>
                      <a:r>
                        <a:rPr lang="bs-Latn-BA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sr-Cyrl-BA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en-US" sz="1200" spc="-5" noProof="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ADR</a:t>
                      </a:r>
                      <a:r>
                        <a:rPr lang="sr-Cyrl-BA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noProof="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5.3.1</a:t>
                      </a:r>
                      <a:r>
                        <a:rPr lang="sr-Cyrl-BA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)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ts val="136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Cyrl-BA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sr-Cyrl-BA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  <a:sym typeface="Wingdings" panose="05000000000000000000" pitchFamily="2" charset="2"/>
                        </a:rPr>
                        <a:t></a:t>
                      </a:r>
                      <a:r>
                        <a:rPr lang="en-US" sz="1200" noProof="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  <a:sym typeface="Wingdings" panose="05000000000000000000" pitchFamily="2" charset="2"/>
                        </a:rPr>
                        <a:t>Inspected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ts val="136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Cyrl-BA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  <a:sym typeface="Wingdings" panose="05000000000000000000" pitchFamily="2" charset="2"/>
                        </a:rPr>
                        <a:t></a:t>
                      </a:r>
                      <a:r>
                        <a:rPr lang="bs-Latn-BA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  <a:sym typeface="Wingdings" panose="05000000000000000000" pitchFamily="2" charset="2"/>
                        </a:rPr>
                        <a:t> </a:t>
                      </a:r>
                      <a:r>
                        <a:rPr lang="en-US" sz="1200" noProof="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Infringement</a:t>
                      </a:r>
                      <a:r>
                        <a:rPr lang="bs-Latn-BA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noProof="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established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ts val="1300"/>
                        </a:lnSpc>
                        <a:spcBef>
                          <a:spcPts val="60"/>
                        </a:spcBef>
                        <a:spcAft>
                          <a:spcPts val="0"/>
                        </a:spcAft>
                      </a:pPr>
                      <a:r>
                        <a:rPr lang="sr-Cyrl-BA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sr-Cyrl-BA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  <a:sym typeface="Wingdings" panose="05000000000000000000" pitchFamily="2" charset="2"/>
                        </a:rPr>
                        <a:t></a:t>
                      </a:r>
                      <a:r>
                        <a:rPr lang="en-US" sz="1200" noProof="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Not</a:t>
                      </a:r>
                      <a:r>
                        <a:rPr lang="bs-Latn-BA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noProof="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applicable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08644104"/>
                  </a:ext>
                </a:extLst>
              </a:tr>
              <a:tr h="887204">
                <a:tc>
                  <a:txBody>
                    <a:bodyPr/>
                    <a:lstStyle/>
                    <a:p>
                      <a:pPr marL="64770" marR="0">
                        <a:lnSpc>
                          <a:spcPts val="136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Cyrl-BA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27. </a:t>
                      </a:r>
                      <a:r>
                        <a:rPr lang="en-US" sz="1200" noProof="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Vehicle/transport unit marking</a:t>
                      </a:r>
                      <a:r>
                        <a:rPr lang="sr-Cyrl-BA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en-US" sz="1200" noProof="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orange</a:t>
                      </a:r>
                      <a:r>
                        <a:rPr lang="sr-Cyrl-BA" sz="1200" spc="-5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noProof="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plate</a:t>
                      </a:r>
                      <a:r>
                        <a:rPr lang="sr-Cyrl-BA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,</a:t>
                      </a:r>
                      <a:r>
                        <a:rPr lang="sr-Cyrl-BA" sz="1200" spc="-1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noProof="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elev</a:t>
                      </a:r>
                      <a:r>
                        <a:rPr lang="bs-Latn-BA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. </a:t>
                      </a:r>
                      <a:r>
                        <a:rPr lang="en-US" sz="1200" noProof="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temperature</a:t>
                      </a:r>
                      <a:r>
                        <a:rPr lang="sr-Cyrl-BA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) (</a:t>
                      </a:r>
                      <a:r>
                        <a:rPr lang="en-US" sz="1200" spc="-5" noProof="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ADR</a:t>
                      </a:r>
                      <a:r>
                        <a:rPr lang="sr-Cyrl-BA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noProof="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5.3.2-3</a:t>
                      </a:r>
                      <a:r>
                        <a:rPr lang="sr-Cyrl-BA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)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ts val="136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Cyrl-BA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sr-Cyrl-BA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  <a:sym typeface="Wingdings" panose="05000000000000000000" pitchFamily="2" charset="2"/>
                        </a:rPr>
                        <a:t></a:t>
                      </a:r>
                      <a:r>
                        <a:rPr lang="en-US" sz="1200" noProof="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  <a:sym typeface="Wingdings" panose="05000000000000000000" pitchFamily="2" charset="2"/>
                        </a:rPr>
                        <a:t>Inspected</a:t>
                      </a:r>
                      <a:endParaRPr lang="en-US" sz="1200" noProof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ts val="136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Cyrl-BA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  <a:sym typeface="Wingdings" panose="05000000000000000000" pitchFamily="2" charset="2"/>
                        </a:rPr>
                        <a:t></a:t>
                      </a:r>
                      <a:r>
                        <a:rPr lang="bs-Latn-BA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  <a:sym typeface="Wingdings" panose="05000000000000000000" pitchFamily="2" charset="2"/>
                        </a:rPr>
                        <a:t> </a:t>
                      </a:r>
                      <a:r>
                        <a:rPr lang="en-US" sz="1200" noProof="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Infringement</a:t>
                      </a:r>
                      <a:r>
                        <a:rPr lang="bs-Latn-BA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noProof="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established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ts val="1300"/>
                        </a:lnSpc>
                        <a:spcBef>
                          <a:spcPts val="60"/>
                        </a:spcBef>
                        <a:spcAft>
                          <a:spcPts val="0"/>
                        </a:spcAft>
                      </a:pPr>
                      <a:r>
                        <a:rPr lang="sr-Cyrl-BA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  <a:sym typeface="Wingdings" panose="05000000000000000000" pitchFamily="2" charset="2"/>
                        </a:rPr>
                        <a:t></a:t>
                      </a:r>
                      <a:r>
                        <a:rPr lang="en-US" sz="1200" noProof="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Not</a:t>
                      </a:r>
                      <a:r>
                        <a:rPr lang="bs-Latn-BA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noProof="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applicable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00619787"/>
                  </a:ext>
                </a:extLst>
              </a:tr>
              <a:tr h="1330805">
                <a:tc>
                  <a:txBody>
                    <a:bodyPr/>
                    <a:lstStyle/>
                    <a:p>
                      <a:pPr marL="64770" marR="25400">
                        <a:lnSpc>
                          <a:spcPts val="137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381000" algn="l"/>
                          <a:tab pos="1892300" algn="l"/>
                          <a:tab pos="2425700" algn="l"/>
                        </a:tabLst>
                      </a:pPr>
                      <a:r>
                        <a:rPr lang="sr-Cyrl-BA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28. </a:t>
                      </a:r>
                      <a:r>
                        <a:rPr lang="en-US" sz="1200" noProof="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General purpose safety equipment specified in ADR</a:t>
                      </a:r>
                      <a:endParaRPr lang="en-US" sz="1200" noProof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ts val="136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Cyrl-BA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sr-Cyrl-BA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  <a:sym typeface="Wingdings" panose="05000000000000000000" pitchFamily="2" charset="2"/>
                        </a:rPr>
                        <a:t></a:t>
                      </a:r>
                      <a:r>
                        <a:rPr lang="en-US" sz="1200" noProof="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  <a:sym typeface="Wingdings" panose="05000000000000000000" pitchFamily="2" charset="2"/>
                        </a:rPr>
                        <a:t>Inspected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4770" marR="0">
                        <a:lnSpc>
                          <a:spcPts val="137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Cyrl-BA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  <a:sym typeface="Wingdings" panose="05000000000000000000" pitchFamily="2" charset="2"/>
                        </a:rPr>
                        <a:t></a:t>
                      </a:r>
                      <a:r>
                        <a:rPr lang="bs-Latn-BA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  <a:sym typeface="Wingdings" panose="05000000000000000000" pitchFamily="2" charset="2"/>
                        </a:rPr>
                        <a:t> </a:t>
                      </a:r>
                      <a:r>
                        <a:rPr lang="en-US" sz="1200" noProof="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Infringement</a:t>
                      </a:r>
                      <a:r>
                        <a:rPr lang="bs-Latn-BA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noProof="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established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ts val="1300"/>
                        </a:lnSpc>
                        <a:spcBef>
                          <a:spcPts val="55"/>
                        </a:spcBef>
                        <a:spcAft>
                          <a:spcPts val="0"/>
                        </a:spcAft>
                      </a:pPr>
                      <a:r>
                        <a:rPr lang="sr-Cyrl-BA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  <a:sym typeface="Wingdings" panose="05000000000000000000" pitchFamily="2" charset="2"/>
                        </a:rPr>
                        <a:t></a:t>
                      </a:r>
                      <a:r>
                        <a:rPr lang="en-US" sz="1200" noProof="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Not</a:t>
                      </a:r>
                      <a:r>
                        <a:rPr lang="bs-Latn-BA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noProof="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applicable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1189713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2695053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1598117793"/>
              </p:ext>
            </p:extLst>
          </p:nvPr>
        </p:nvGraphicFramePr>
        <p:xfrm>
          <a:off x="1219200" y="685800"/>
          <a:ext cx="7086600" cy="3432018"/>
        </p:xfrm>
        <a:graphic>
          <a:graphicData uri="http://schemas.openxmlformats.org/drawingml/2006/table">
            <a:tbl>
              <a:tblPr/>
              <a:tblGrid>
                <a:gridCol w="2841088">
                  <a:extLst>
                    <a:ext uri="{9D8B030D-6E8A-4147-A177-3AD203B41FA5}">
                      <a16:colId xmlns:a16="http://schemas.microsoft.com/office/drawing/2014/main" val="1589562281"/>
                    </a:ext>
                  </a:extLst>
                </a:gridCol>
                <a:gridCol w="1269422">
                  <a:extLst>
                    <a:ext uri="{9D8B030D-6E8A-4147-A177-3AD203B41FA5}">
                      <a16:colId xmlns:a16="http://schemas.microsoft.com/office/drawing/2014/main" val="1854214805"/>
                    </a:ext>
                  </a:extLst>
                </a:gridCol>
                <a:gridCol w="967179">
                  <a:extLst>
                    <a:ext uri="{9D8B030D-6E8A-4147-A177-3AD203B41FA5}">
                      <a16:colId xmlns:a16="http://schemas.microsoft.com/office/drawing/2014/main" val="1504919173"/>
                    </a:ext>
                  </a:extLst>
                </a:gridCol>
                <a:gridCol w="2008911">
                  <a:extLst>
                    <a:ext uri="{9D8B030D-6E8A-4147-A177-3AD203B41FA5}">
                      <a16:colId xmlns:a16="http://schemas.microsoft.com/office/drawing/2014/main" val="4034051585"/>
                    </a:ext>
                  </a:extLst>
                </a:gridCol>
              </a:tblGrid>
              <a:tr h="792514">
                <a:tc>
                  <a:txBody>
                    <a:bodyPr/>
                    <a:lstStyle/>
                    <a:p>
                      <a:pPr marL="64770" marR="0">
                        <a:lnSpc>
                          <a:spcPts val="136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Cyrl-BA" sz="1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29. </a:t>
                      </a:r>
                      <a:r>
                        <a:rPr lang="en-US" sz="1100" noProof="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Equipment according to the goods carried</a:t>
                      </a:r>
                      <a:endParaRPr lang="en-US" sz="1100" noProof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ts val="136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Cyrl-BA" sz="1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sr-Cyrl-BA" sz="1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  <a:sym typeface="Wingdings" panose="05000000000000000000" pitchFamily="2" charset="2"/>
                        </a:rPr>
                        <a:t></a:t>
                      </a:r>
                      <a:r>
                        <a:rPr lang="en-US" sz="1100" noProof="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  <a:sym typeface="Wingdings" panose="05000000000000000000" pitchFamily="2" charset="2"/>
                        </a:rPr>
                        <a:t>Inspected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ts val="136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Cyrl-BA" sz="1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sr-Cyrl-BA" sz="1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  <a:sym typeface="Wingdings" panose="05000000000000000000" pitchFamily="2" charset="2"/>
                        </a:rPr>
                        <a:t></a:t>
                      </a:r>
                      <a:r>
                        <a:rPr lang="en-US" sz="1100" noProof="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Infringement</a:t>
                      </a:r>
                      <a:r>
                        <a:rPr lang="bs-Latn-BA" sz="1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100" noProof="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established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ts val="1300"/>
                        </a:lnSpc>
                        <a:spcBef>
                          <a:spcPts val="60"/>
                        </a:spcBef>
                        <a:spcAft>
                          <a:spcPts val="0"/>
                        </a:spcAft>
                      </a:pPr>
                      <a:r>
                        <a:rPr lang="sr-Cyrl-BA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sr-Cyrl-BA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  <a:sym typeface="Wingdings" panose="05000000000000000000" pitchFamily="2" charset="2"/>
                        </a:rPr>
                        <a:t></a:t>
                      </a:r>
                      <a:r>
                        <a:rPr lang="sr-Cyrl-BA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100" noProof="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Not</a:t>
                      </a:r>
                      <a:r>
                        <a:rPr lang="bs-Latn-BA" sz="1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100" noProof="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applicable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60556222"/>
                  </a:ext>
                </a:extLst>
              </a:tr>
              <a:tr h="793458">
                <a:tc>
                  <a:txBody>
                    <a:bodyPr/>
                    <a:lstStyle/>
                    <a:p>
                      <a:pPr marL="64770" marR="0">
                        <a:lnSpc>
                          <a:spcPts val="136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Cyrl-BA" sz="1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30. </a:t>
                      </a:r>
                      <a:r>
                        <a:rPr lang="en-US" sz="1100" noProof="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Other equipment specified in the instructions in writing</a:t>
                      </a:r>
                      <a:endParaRPr lang="en-US" sz="1100" noProof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ts val="136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Cyrl-BA" sz="1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sr-Cyrl-BA" sz="1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  <a:sym typeface="Wingdings" panose="05000000000000000000" pitchFamily="2" charset="2"/>
                        </a:rPr>
                        <a:t></a:t>
                      </a:r>
                      <a:r>
                        <a:rPr lang="en-US" sz="1100" noProof="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  <a:sym typeface="Wingdings" panose="05000000000000000000" pitchFamily="2" charset="2"/>
                        </a:rPr>
                        <a:t>Inspected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ts val="136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Cyrl-BA" sz="1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  <a:sym typeface="Wingdings" panose="05000000000000000000" pitchFamily="2" charset="2"/>
                        </a:rPr>
                        <a:t></a:t>
                      </a:r>
                      <a:r>
                        <a:rPr lang="en-US" sz="1100" noProof="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Infringement</a:t>
                      </a:r>
                      <a:r>
                        <a:rPr lang="bs-Latn-BA" sz="1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100" noProof="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established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ts val="1300"/>
                        </a:lnSpc>
                        <a:spcBef>
                          <a:spcPts val="60"/>
                        </a:spcBef>
                        <a:spcAft>
                          <a:spcPts val="0"/>
                        </a:spcAft>
                      </a:pPr>
                      <a:r>
                        <a:rPr lang="sr-Cyrl-BA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sr-Cyrl-BA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  <a:sym typeface="Wingdings" panose="05000000000000000000" pitchFamily="2" charset="2"/>
                        </a:rPr>
                        <a:t></a:t>
                      </a:r>
                      <a:r>
                        <a:rPr lang="sr-Cyrl-BA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100" noProof="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Not</a:t>
                      </a:r>
                      <a:r>
                        <a:rPr lang="bs-Latn-BA" sz="1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100" noProof="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applicable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8885059"/>
                  </a:ext>
                </a:extLst>
              </a:tr>
              <a:tr h="792514">
                <a:tc>
                  <a:txBody>
                    <a:bodyPr/>
                    <a:lstStyle/>
                    <a:p>
                      <a:pPr marL="64770" marR="0">
                        <a:lnSpc>
                          <a:spcPts val="136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Cyrl-BA" sz="1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31. </a:t>
                      </a:r>
                      <a:r>
                        <a:rPr lang="en-US" sz="1100" noProof="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Fire extinguisher(s)</a:t>
                      </a:r>
                      <a:endParaRPr lang="en-US" sz="1100" noProof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ts val="136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Cyrl-BA" sz="1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sr-Cyrl-BA" sz="1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  <a:sym typeface="Wingdings" panose="05000000000000000000" pitchFamily="2" charset="2"/>
                        </a:rPr>
                        <a:t></a:t>
                      </a:r>
                      <a:r>
                        <a:rPr lang="en-US" sz="1100" noProof="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  <a:sym typeface="Wingdings" panose="05000000000000000000" pitchFamily="2" charset="2"/>
                        </a:rPr>
                        <a:t>Inspected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ts val="136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Cyrl-BA" sz="1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  <a:sym typeface="Wingdings" panose="05000000000000000000" pitchFamily="2" charset="2"/>
                        </a:rPr>
                        <a:t></a:t>
                      </a:r>
                      <a:r>
                        <a:rPr lang="en-US" sz="1100" noProof="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Infringement</a:t>
                      </a:r>
                      <a:r>
                        <a:rPr lang="bs-Latn-BA" sz="1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100" noProof="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established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ts val="1300"/>
                        </a:lnSpc>
                        <a:spcBef>
                          <a:spcPts val="60"/>
                        </a:spcBef>
                        <a:spcAft>
                          <a:spcPts val="0"/>
                        </a:spcAft>
                      </a:pPr>
                      <a:r>
                        <a:rPr lang="sr-Cyrl-BA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sr-Cyrl-BA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  <a:sym typeface="Wingdings" panose="05000000000000000000" pitchFamily="2" charset="2"/>
                        </a:rPr>
                        <a:t></a:t>
                      </a:r>
                      <a:r>
                        <a:rPr lang="sr-Cyrl-BA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100" noProof="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Not</a:t>
                      </a:r>
                      <a:r>
                        <a:rPr lang="bs-Latn-BA" sz="1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100" noProof="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applicable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42112057"/>
                  </a:ext>
                </a:extLst>
              </a:tr>
              <a:tr h="1053532">
                <a:tc>
                  <a:txBody>
                    <a:bodyPr/>
                    <a:lstStyle/>
                    <a:p>
                      <a:pPr marL="64770" marR="0">
                        <a:lnSpc>
                          <a:spcPts val="136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Cyrl-BA" sz="1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32. </a:t>
                      </a:r>
                      <a:r>
                        <a:rPr lang="en-US" sz="1100" noProof="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The most serious risk category of established infringement of regulations, if any</a:t>
                      </a:r>
                      <a:endParaRPr lang="en-US" sz="1100" noProof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78130" marR="0">
                        <a:lnSpc>
                          <a:spcPts val="136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noProof="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Category</a:t>
                      </a:r>
                      <a:r>
                        <a:rPr lang="sr-Cyrl-BA" sz="1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I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ts val="136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noProof="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Category</a:t>
                      </a:r>
                      <a:r>
                        <a:rPr lang="sr-Cyrl-BA" sz="1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II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40030" marR="0">
                        <a:lnSpc>
                          <a:spcPts val="136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noProof="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Category</a:t>
                      </a:r>
                      <a:r>
                        <a:rPr lang="sr-Cyrl-BA" sz="1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I</a:t>
                      </a:r>
                      <a:r>
                        <a:rPr lang="sr-Cyrl-BA" sz="1100" spc="5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</a:t>
                      </a:r>
                      <a:r>
                        <a:rPr lang="sr-Cyrl-BA" sz="1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98790014"/>
                  </a:ext>
                </a:extLst>
              </a:tr>
            </a:tbl>
          </a:graphicData>
        </a:graphic>
      </p:graphicFrame>
      <p:sp>
        <p:nvSpPr>
          <p:cNvPr id="31" name="Rectangle 30"/>
          <p:cNvSpPr/>
          <p:nvPr/>
        </p:nvSpPr>
        <p:spPr>
          <a:xfrm>
            <a:off x="1219200" y="4267250"/>
            <a:ext cx="6553200" cy="19375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46050" marR="0">
              <a:lnSpc>
                <a:spcPct val="115000"/>
              </a:lnSpc>
              <a:spcBef>
                <a:spcPts val="145"/>
              </a:spcBef>
              <a:spcAft>
                <a:spcPts val="0"/>
              </a:spcAft>
            </a:pPr>
            <a:r>
              <a:rPr lang="en-US" sz="1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Vehicle</a:t>
            </a:r>
            <a:r>
              <a:rPr lang="bs-Latn-BA" sz="1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equipment</a:t>
            </a:r>
          </a:p>
          <a:p>
            <a:pPr marL="146050" marR="0">
              <a:lnSpc>
                <a:spcPct val="115000"/>
              </a:lnSpc>
              <a:spcBef>
                <a:spcPts val="145"/>
              </a:spcBef>
              <a:spcAft>
                <a:spcPts val="0"/>
              </a:spcAft>
            </a:pPr>
            <a:r>
              <a:rPr lang="en-US" sz="1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Remarks</a:t>
            </a:r>
          </a:p>
          <a:p>
            <a:pPr marL="146050" marR="0">
              <a:lnSpc>
                <a:spcPct val="115000"/>
              </a:lnSpc>
              <a:spcBef>
                <a:spcPts val="145"/>
              </a:spcBef>
              <a:spcAft>
                <a:spcPts val="0"/>
              </a:spcAft>
            </a:pPr>
            <a:r>
              <a:rPr lang="en-US" sz="1400" dirty="0">
                <a:latin typeface="Times New Roman" panose="02020603050405020304" pitchFamily="18" charset="0"/>
                <a:ea typeface="Calibri" panose="020F0502020204030204" pitchFamily="34" charset="0"/>
              </a:rPr>
              <a:t>Authority</a:t>
            </a:r>
            <a:r>
              <a:rPr lang="bs-Latn-BA" sz="1400" dirty="0">
                <a:latin typeface="Times New Roman" panose="02020603050405020304" pitchFamily="18" charset="0"/>
                <a:ea typeface="Calibri" panose="020F0502020204030204" pitchFamily="34" charset="0"/>
              </a:rPr>
              <a:t>/</a:t>
            </a:r>
            <a:r>
              <a:rPr lang="en-US" sz="1400" dirty="0">
                <a:latin typeface="Times New Roman" panose="02020603050405020304" pitchFamily="18" charset="0"/>
                <a:ea typeface="Calibri" panose="020F0502020204030204" pitchFamily="34" charset="0"/>
              </a:rPr>
              <a:t>Officer</a:t>
            </a:r>
            <a:r>
              <a:rPr lang="bs-Latn-BA" sz="1400" dirty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400" dirty="0">
                <a:latin typeface="Times New Roman" panose="02020603050405020304" pitchFamily="18" charset="0"/>
                <a:ea typeface="Calibri" panose="020F0502020204030204" pitchFamily="34" charset="0"/>
              </a:rPr>
              <a:t>having carried out the inspection</a:t>
            </a:r>
          </a:p>
          <a:p>
            <a:pPr marL="146050" marR="0">
              <a:lnSpc>
                <a:spcPct val="115000"/>
              </a:lnSpc>
              <a:spcBef>
                <a:spcPts val="145"/>
              </a:spcBef>
              <a:spcAft>
                <a:spcPts val="0"/>
              </a:spcAft>
            </a:pPr>
            <a:endParaRPr lang="sr-Cyrl-BA" sz="14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46050" marR="0">
              <a:lnSpc>
                <a:spcPct val="115000"/>
              </a:lnSpc>
              <a:spcBef>
                <a:spcPts val="145"/>
              </a:spcBef>
              <a:spcAft>
                <a:spcPts val="0"/>
              </a:spcAft>
            </a:pPr>
            <a:r>
              <a:rPr lang="sr-Cyrl-BA" sz="1400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</a:t>
            </a:r>
            <a:r>
              <a:rPr lang="sr-Cyrl-BA" sz="1400" spc="5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</a:t>
            </a:r>
            <a:r>
              <a:rPr lang="sr-Cyrl-BA" sz="1400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</a:t>
            </a:r>
            <a:r>
              <a:rPr lang="sr-Cyrl-BA" sz="1400" spc="-5" dirty="0">
                <a:latin typeface="Times New Roman" panose="02020603050405020304" pitchFamily="18" charset="0"/>
                <a:ea typeface="Calibri" panose="020F0502020204030204" pitchFamily="34" charset="0"/>
              </a:rPr>
              <a:t>  </a:t>
            </a:r>
            <a:r>
              <a:rPr lang="en-US" sz="1400" spc="-5" dirty="0">
                <a:latin typeface="Times New Roman" panose="02020603050405020304" pitchFamily="18" charset="0"/>
                <a:ea typeface="Calibri" panose="020F0502020204030204" pitchFamily="34" charset="0"/>
              </a:rPr>
              <a:t>To be filled in only if relevant for an infringement</a:t>
            </a:r>
            <a:endParaRPr lang="en-US" sz="1400" dirty="0"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146050" marR="0">
              <a:lnSpc>
                <a:spcPts val="1380"/>
              </a:lnSpc>
              <a:spcBef>
                <a:spcPts val="0"/>
              </a:spcBef>
              <a:spcAft>
                <a:spcPts val="0"/>
              </a:spcAft>
              <a:tabLst>
                <a:tab pos="596900" algn="l"/>
              </a:tabLst>
            </a:pPr>
            <a:r>
              <a:rPr lang="sr-Cyrl-BA" sz="1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</a:t>
            </a:r>
            <a:r>
              <a:rPr lang="sr-Cyrl-BA" sz="1400" spc="5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sr-Cyrl-BA" sz="1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  </a:t>
            </a:r>
            <a:r>
              <a:rPr lang="en-US" sz="1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To be stated under „remarks“ for group</a:t>
            </a:r>
            <a:r>
              <a:rPr lang="bs-Latn-BA" sz="1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age</a:t>
            </a:r>
            <a:r>
              <a:rPr lang="en-US" sz="1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transport operations</a:t>
            </a:r>
            <a:endParaRPr lang="en-US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46050" marR="0">
              <a:lnSpc>
                <a:spcPts val="1415"/>
              </a:lnSpc>
              <a:spcBef>
                <a:spcPts val="0"/>
              </a:spcBef>
              <a:spcAft>
                <a:spcPts val="0"/>
              </a:spcAft>
              <a:tabLst>
                <a:tab pos="596900" algn="l"/>
              </a:tabLst>
            </a:pPr>
            <a:r>
              <a:rPr lang="sr-Cyrl-BA" sz="1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</a:t>
            </a:r>
            <a:r>
              <a:rPr lang="sr-Cyrl-BA" sz="1400" spc="5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</a:t>
            </a:r>
            <a:r>
              <a:rPr lang="sr-Cyrl-BA" sz="1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  </a:t>
            </a:r>
            <a:r>
              <a:rPr lang="en-US" sz="1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Check of visible violations</a:t>
            </a:r>
            <a:endParaRPr lang="en-US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46050" marR="0">
              <a:lnSpc>
                <a:spcPct val="115000"/>
              </a:lnSpc>
              <a:spcBef>
                <a:spcPts val="145"/>
              </a:spcBef>
              <a:spcAft>
                <a:spcPts val="0"/>
              </a:spcAft>
            </a:pPr>
            <a:endParaRPr lang="en-US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1271192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ubtitle 2"/>
          <p:cNvSpPr txBox="1">
            <a:spLocks/>
          </p:cNvSpPr>
          <p:nvPr/>
        </p:nvSpPr>
        <p:spPr>
          <a:xfrm>
            <a:off x="609600" y="152400"/>
            <a:ext cx="8153400" cy="6172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US" sz="2000" dirty="0">
              <a:solidFill>
                <a:srgbClr val="002060"/>
              </a:solidFill>
            </a:endParaRPr>
          </a:p>
        </p:txBody>
      </p:sp>
      <p:sp>
        <p:nvSpPr>
          <p:cNvPr id="9" name="Subtitle 2"/>
          <p:cNvSpPr txBox="1">
            <a:spLocks/>
          </p:cNvSpPr>
          <p:nvPr/>
        </p:nvSpPr>
        <p:spPr>
          <a:xfrm>
            <a:off x="379445" y="533400"/>
            <a:ext cx="8382000" cy="5791200"/>
          </a:xfrm>
          <a:prstGeom prst="rect">
            <a:avLst/>
          </a:prstGeom>
        </p:spPr>
        <p:txBody>
          <a:bodyPr vert="horz" lIns="91440" tIns="45720" rIns="91440" bIns="45720" rtlCol="0">
            <a:normAutofit fontScale="325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3700" b="1" dirty="0">
                <a:solidFill>
                  <a:srgbClr val="002060"/>
                </a:solidFill>
                <a:latin typeface="TimesNewRomanPSMT"/>
              </a:rPr>
              <a:t>1. </a:t>
            </a:r>
            <a:r>
              <a:rPr lang="en-US" sz="3700" dirty="0">
                <a:solidFill>
                  <a:srgbClr val="002060"/>
                </a:solidFill>
                <a:latin typeface="TimesNewRomanPSMT"/>
              </a:rPr>
              <a:t>Place</a:t>
            </a:r>
            <a:r>
              <a:rPr lang="bs-Latn-BA" sz="3700" dirty="0">
                <a:solidFill>
                  <a:srgbClr val="002060"/>
                </a:solidFill>
                <a:latin typeface="TimesNewRomanPSMT"/>
              </a:rPr>
              <a:t> </a:t>
            </a:r>
            <a:r>
              <a:rPr lang="en-US" sz="3700" dirty="0">
                <a:solidFill>
                  <a:srgbClr val="002060"/>
                </a:solidFill>
                <a:latin typeface="TimesNewRomanPSMT"/>
              </a:rPr>
              <a:t>of</a:t>
            </a:r>
            <a:r>
              <a:rPr lang="bs-Latn-BA" sz="3700" dirty="0">
                <a:solidFill>
                  <a:srgbClr val="002060"/>
                </a:solidFill>
                <a:latin typeface="TimesNewRomanPSMT"/>
              </a:rPr>
              <a:t> </a:t>
            </a:r>
            <a:r>
              <a:rPr lang="en-US" sz="3700" dirty="0">
                <a:solidFill>
                  <a:srgbClr val="002060"/>
                </a:solidFill>
                <a:latin typeface="TimesNewRomanPSMT"/>
              </a:rPr>
              <a:t>check  </a:t>
            </a:r>
            <a:endParaRPr lang="sr-Cyrl-RS" sz="3700" dirty="0">
              <a:solidFill>
                <a:srgbClr val="002060"/>
              </a:solidFill>
              <a:latin typeface="TimesNewRomanPSMT"/>
            </a:endParaRPr>
          </a:p>
          <a:p>
            <a:pPr marL="0" indent="0">
              <a:buNone/>
            </a:pPr>
            <a:r>
              <a:rPr lang="ru-RU" sz="3700" dirty="0">
                <a:solidFill>
                  <a:srgbClr val="002060"/>
                </a:solidFill>
                <a:latin typeface="TimesNewRomanPSMT"/>
              </a:rPr>
              <a:t>2. </a:t>
            </a:r>
            <a:r>
              <a:rPr lang="en-US" sz="3700" dirty="0">
                <a:solidFill>
                  <a:srgbClr val="002060"/>
                </a:solidFill>
                <a:latin typeface="TimesNewRomanPSMT"/>
              </a:rPr>
              <a:t>Date  </a:t>
            </a:r>
            <a:endParaRPr lang="sr-Cyrl-RS" sz="3700" dirty="0">
              <a:solidFill>
                <a:srgbClr val="002060"/>
              </a:solidFill>
              <a:latin typeface="TimesNewRomanPSMT"/>
            </a:endParaRPr>
          </a:p>
          <a:p>
            <a:pPr marL="0" indent="0">
              <a:buNone/>
            </a:pPr>
            <a:r>
              <a:rPr lang="ru-RU" sz="3700" dirty="0">
                <a:solidFill>
                  <a:srgbClr val="002060"/>
                </a:solidFill>
                <a:latin typeface="TimesNewRomanPSMT"/>
              </a:rPr>
              <a:t>3. </a:t>
            </a:r>
            <a:r>
              <a:rPr lang="en-US" sz="3700" dirty="0">
                <a:solidFill>
                  <a:srgbClr val="002060"/>
                </a:solidFill>
                <a:latin typeface="TimesNewRomanPSMT"/>
              </a:rPr>
              <a:t>Time  </a:t>
            </a:r>
            <a:endParaRPr lang="sr-Cyrl-RS" sz="3700" dirty="0">
              <a:solidFill>
                <a:srgbClr val="002060"/>
              </a:solidFill>
              <a:latin typeface="TimesNewRomanPSMT"/>
            </a:endParaRPr>
          </a:p>
          <a:p>
            <a:pPr marL="0" indent="0">
              <a:buNone/>
            </a:pPr>
            <a:r>
              <a:rPr lang="ru-RU" sz="3700" dirty="0">
                <a:solidFill>
                  <a:srgbClr val="002060"/>
                </a:solidFill>
                <a:latin typeface="TimesNewRomanPSMT"/>
              </a:rPr>
              <a:t>4. </a:t>
            </a:r>
            <a:r>
              <a:rPr lang="en-US" sz="3700" dirty="0">
                <a:solidFill>
                  <a:srgbClr val="002060"/>
                </a:solidFill>
                <a:latin typeface="TimesNewRomanPSMT"/>
              </a:rPr>
              <a:t>Vehicle nationality mark and registration number</a:t>
            </a:r>
          </a:p>
          <a:p>
            <a:pPr marL="0" indent="0">
              <a:buNone/>
            </a:pPr>
            <a:r>
              <a:rPr lang="ru-RU" sz="3700" dirty="0">
                <a:solidFill>
                  <a:srgbClr val="002060"/>
                </a:solidFill>
                <a:latin typeface="TimesNewRomanPSMT"/>
              </a:rPr>
              <a:t>5. </a:t>
            </a:r>
            <a:r>
              <a:rPr lang="en-US" sz="3700" dirty="0">
                <a:solidFill>
                  <a:srgbClr val="002060"/>
                </a:solidFill>
                <a:latin typeface="TimesNewRomanPSMT"/>
              </a:rPr>
              <a:t>Trailer/Semitrailer nationality mark and</a:t>
            </a:r>
            <a:r>
              <a:rPr lang="bs-Latn-BA" sz="3700" dirty="0">
                <a:solidFill>
                  <a:srgbClr val="002060"/>
                </a:solidFill>
                <a:latin typeface="TimesNewRomanPSMT"/>
              </a:rPr>
              <a:t> </a:t>
            </a:r>
            <a:r>
              <a:rPr lang="en-US" sz="3700" dirty="0">
                <a:solidFill>
                  <a:srgbClr val="002060"/>
                </a:solidFill>
                <a:latin typeface="TimesNewRomanPSMT"/>
              </a:rPr>
              <a:t>registration</a:t>
            </a:r>
            <a:r>
              <a:rPr lang="bs-Latn-BA" sz="3700" dirty="0">
                <a:solidFill>
                  <a:srgbClr val="002060"/>
                </a:solidFill>
                <a:latin typeface="TimesNewRomanPSMT"/>
              </a:rPr>
              <a:t> </a:t>
            </a:r>
            <a:r>
              <a:rPr lang="en-US" sz="3700" dirty="0">
                <a:solidFill>
                  <a:srgbClr val="002060"/>
                </a:solidFill>
                <a:latin typeface="TimesNewRomanPSMT"/>
              </a:rPr>
              <a:t>number </a:t>
            </a:r>
            <a:endParaRPr lang="sr-Cyrl-RS" sz="3700" dirty="0">
              <a:solidFill>
                <a:srgbClr val="002060"/>
              </a:solidFill>
              <a:latin typeface="TimesNewRomanPSMT"/>
            </a:endParaRPr>
          </a:p>
          <a:p>
            <a:pPr marL="0" indent="0">
              <a:buNone/>
            </a:pPr>
            <a:r>
              <a:rPr lang="ru-RU" sz="3700" dirty="0">
                <a:solidFill>
                  <a:srgbClr val="002060"/>
                </a:solidFill>
                <a:latin typeface="TimesNewRomanPSMT"/>
              </a:rPr>
              <a:t>6. </a:t>
            </a:r>
            <a:r>
              <a:rPr lang="en-US" sz="3700" dirty="0">
                <a:solidFill>
                  <a:srgbClr val="002060"/>
                </a:solidFill>
                <a:latin typeface="TimesNewRomanPSMT"/>
              </a:rPr>
              <a:t>Undertaking</a:t>
            </a:r>
            <a:r>
              <a:rPr lang="bs-Latn-BA" sz="3700" dirty="0">
                <a:solidFill>
                  <a:srgbClr val="002060"/>
                </a:solidFill>
                <a:latin typeface="TimesNewRomanPSMT"/>
              </a:rPr>
              <a:t> </a:t>
            </a:r>
            <a:r>
              <a:rPr lang="en-US" sz="3700" dirty="0">
                <a:solidFill>
                  <a:srgbClr val="002060"/>
                </a:solidFill>
                <a:latin typeface="TimesNewRomanPSMT"/>
              </a:rPr>
              <a:t>carrying</a:t>
            </a:r>
            <a:r>
              <a:rPr lang="bs-Latn-BA" sz="3700" dirty="0">
                <a:solidFill>
                  <a:srgbClr val="002060"/>
                </a:solidFill>
                <a:latin typeface="TimesNewRomanPSMT"/>
              </a:rPr>
              <a:t> </a:t>
            </a:r>
            <a:r>
              <a:rPr lang="en-US" sz="3700" dirty="0">
                <a:solidFill>
                  <a:srgbClr val="002060"/>
                </a:solidFill>
                <a:latin typeface="TimesNewRomanPSMT"/>
              </a:rPr>
              <a:t>out transport/address </a:t>
            </a:r>
            <a:endParaRPr lang="sr-Cyrl-RS" sz="3700" dirty="0">
              <a:solidFill>
                <a:srgbClr val="002060"/>
              </a:solidFill>
              <a:latin typeface="TimesNewRomanPSMT"/>
            </a:endParaRPr>
          </a:p>
          <a:p>
            <a:pPr marL="0" indent="0">
              <a:buNone/>
            </a:pPr>
            <a:r>
              <a:rPr lang="ru-RU" sz="3700" dirty="0">
                <a:solidFill>
                  <a:srgbClr val="002060"/>
                </a:solidFill>
                <a:latin typeface="TimesNewRomanPSMT"/>
              </a:rPr>
              <a:t>7. </a:t>
            </a:r>
            <a:r>
              <a:rPr lang="en-US" sz="3700" dirty="0">
                <a:solidFill>
                  <a:srgbClr val="002060"/>
                </a:solidFill>
                <a:latin typeface="TimesNewRomanPSMT"/>
              </a:rPr>
              <a:t>Driver/driver</a:t>
            </a:r>
            <a:r>
              <a:rPr lang="en-US" sz="37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‘s </a:t>
            </a:r>
            <a:r>
              <a:rPr lang="en-US" sz="3700" dirty="0">
                <a:solidFill>
                  <a:srgbClr val="002060"/>
                </a:solidFill>
                <a:latin typeface="TimesNewRomanPSMT"/>
              </a:rPr>
              <a:t>assistant</a:t>
            </a:r>
            <a:r>
              <a:rPr lang="bs-Latn-BA" sz="3700" dirty="0">
                <a:solidFill>
                  <a:srgbClr val="002060"/>
                </a:solidFill>
                <a:latin typeface="TimesNewRomanPSMT"/>
              </a:rPr>
              <a:t> </a:t>
            </a:r>
            <a:r>
              <a:rPr lang="en-US" sz="3700" dirty="0">
                <a:solidFill>
                  <a:srgbClr val="002060"/>
                </a:solidFill>
                <a:latin typeface="TimesNewRomanPSMT"/>
              </a:rPr>
              <a:t> </a:t>
            </a:r>
            <a:endParaRPr lang="sr-Cyrl-RS" sz="3700" dirty="0">
              <a:solidFill>
                <a:srgbClr val="002060"/>
              </a:solidFill>
              <a:latin typeface="TimesNewRomanPSMT"/>
            </a:endParaRPr>
          </a:p>
          <a:p>
            <a:pPr marL="0" indent="0">
              <a:buNone/>
            </a:pPr>
            <a:r>
              <a:rPr lang="ru-RU" sz="3700" dirty="0">
                <a:solidFill>
                  <a:srgbClr val="002060"/>
                </a:solidFill>
                <a:latin typeface="TimesNewRomanPSMT"/>
              </a:rPr>
              <a:t>8. </a:t>
            </a:r>
            <a:r>
              <a:rPr lang="en-US" sz="3700" dirty="0">
                <a:solidFill>
                  <a:srgbClr val="002060"/>
                </a:solidFill>
                <a:latin typeface="TimesNewRomanPSMT"/>
              </a:rPr>
              <a:t>Consignor</a:t>
            </a:r>
            <a:r>
              <a:rPr lang="bs-Latn-BA" sz="3700" dirty="0">
                <a:solidFill>
                  <a:srgbClr val="002060"/>
                </a:solidFill>
                <a:latin typeface="TimesNewRomanPSMT"/>
              </a:rPr>
              <a:t>,</a:t>
            </a:r>
            <a:r>
              <a:rPr lang="ru-RU" sz="3700" dirty="0">
                <a:solidFill>
                  <a:srgbClr val="002060"/>
                </a:solidFill>
                <a:latin typeface="TimesNewRomanPSMT"/>
              </a:rPr>
              <a:t> </a:t>
            </a:r>
            <a:r>
              <a:rPr lang="en-US" sz="3700" dirty="0">
                <a:solidFill>
                  <a:srgbClr val="002060"/>
                </a:solidFill>
                <a:latin typeface="TimesNewRomanPSMT"/>
              </a:rPr>
              <a:t>address</a:t>
            </a:r>
            <a:r>
              <a:rPr lang="bs-Latn-BA" sz="3700" dirty="0">
                <a:solidFill>
                  <a:srgbClr val="002060"/>
                </a:solidFill>
                <a:latin typeface="TimesNewRomanPSMT"/>
              </a:rPr>
              <a:t>,</a:t>
            </a:r>
            <a:r>
              <a:rPr lang="ru-RU" sz="3700" dirty="0">
                <a:solidFill>
                  <a:srgbClr val="002060"/>
                </a:solidFill>
                <a:latin typeface="TimesNewRomanPSMT"/>
              </a:rPr>
              <a:t> </a:t>
            </a:r>
            <a:r>
              <a:rPr lang="en-US" sz="3700" dirty="0">
                <a:solidFill>
                  <a:srgbClr val="002060"/>
                </a:solidFill>
                <a:latin typeface="TimesNewRomanPSMT"/>
              </a:rPr>
              <a:t>place</a:t>
            </a:r>
            <a:r>
              <a:rPr lang="bs-Latn-BA" sz="3700" dirty="0">
                <a:solidFill>
                  <a:srgbClr val="002060"/>
                </a:solidFill>
                <a:latin typeface="TimesNewRomanPSMT"/>
              </a:rPr>
              <a:t> </a:t>
            </a:r>
            <a:r>
              <a:rPr lang="en-US" sz="3700" dirty="0">
                <a:solidFill>
                  <a:srgbClr val="002060"/>
                </a:solidFill>
                <a:latin typeface="TimesNewRomanPSMT"/>
              </a:rPr>
              <a:t>of</a:t>
            </a:r>
            <a:r>
              <a:rPr lang="bs-Latn-BA" sz="3700" dirty="0">
                <a:solidFill>
                  <a:srgbClr val="002060"/>
                </a:solidFill>
                <a:latin typeface="TimesNewRomanPSMT"/>
              </a:rPr>
              <a:t> </a:t>
            </a:r>
            <a:r>
              <a:rPr lang="en-US" sz="3700" dirty="0">
                <a:solidFill>
                  <a:srgbClr val="002060"/>
                </a:solidFill>
                <a:latin typeface="TimesNewRomanPSMT"/>
              </a:rPr>
              <a:t>loading</a:t>
            </a:r>
            <a:r>
              <a:rPr lang="ru-RU" sz="3700" dirty="0">
                <a:solidFill>
                  <a:srgbClr val="002060"/>
                </a:solidFill>
                <a:latin typeface="TimesNewRomanPSMT"/>
              </a:rPr>
              <a:t> (1)(2)</a:t>
            </a:r>
          </a:p>
          <a:p>
            <a:pPr marL="0" indent="0">
              <a:buNone/>
            </a:pPr>
            <a:r>
              <a:rPr lang="ru-RU" sz="3700" dirty="0">
                <a:solidFill>
                  <a:srgbClr val="002060"/>
                </a:solidFill>
                <a:latin typeface="TimesNewRomanPSMT"/>
              </a:rPr>
              <a:t>9. </a:t>
            </a:r>
            <a:r>
              <a:rPr lang="en-US" sz="3700" dirty="0">
                <a:solidFill>
                  <a:srgbClr val="002060"/>
                </a:solidFill>
                <a:latin typeface="TimesNewRomanPSMT"/>
              </a:rPr>
              <a:t>Consignee</a:t>
            </a:r>
            <a:r>
              <a:rPr lang="ru-RU" sz="3700" dirty="0">
                <a:solidFill>
                  <a:srgbClr val="002060"/>
                </a:solidFill>
                <a:latin typeface="TimesNewRomanPSMT"/>
              </a:rPr>
              <a:t>, </a:t>
            </a:r>
            <a:r>
              <a:rPr lang="en-US" sz="3700" dirty="0">
                <a:solidFill>
                  <a:srgbClr val="002060"/>
                </a:solidFill>
                <a:latin typeface="TimesNewRomanPSMT"/>
              </a:rPr>
              <a:t>address</a:t>
            </a:r>
            <a:r>
              <a:rPr lang="ru-RU" sz="3700" dirty="0">
                <a:solidFill>
                  <a:srgbClr val="002060"/>
                </a:solidFill>
                <a:latin typeface="TimesNewRomanPSMT"/>
              </a:rPr>
              <a:t>, </a:t>
            </a:r>
            <a:r>
              <a:rPr lang="en-US" sz="3700" dirty="0">
                <a:solidFill>
                  <a:srgbClr val="002060"/>
                </a:solidFill>
                <a:latin typeface="TimesNewRomanPSMT"/>
              </a:rPr>
              <a:t>place</a:t>
            </a:r>
            <a:r>
              <a:rPr lang="bs-Latn-BA" sz="3700" dirty="0">
                <a:solidFill>
                  <a:srgbClr val="002060"/>
                </a:solidFill>
                <a:latin typeface="TimesNewRomanPSMT"/>
              </a:rPr>
              <a:t> </a:t>
            </a:r>
            <a:r>
              <a:rPr lang="en-US" sz="3700" dirty="0">
                <a:solidFill>
                  <a:srgbClr val="002060"/>
                </a:solidFill>
                <a:latin typeface="TimesNewRomanPSMT"/>
              </a:rPr>
              <a:t>of</a:t>
            </a:r>
            <a:r>
              <a:rPr lang="bs-Latn-BA" sz="3700" dirty="0">
                <a:solidFill>
                  <a:srgbClr val="002060"/>
                </a:solidFill>
                <a:latin typeface="TimesNewRomanPSMT"/>
              </a:rPr>
              <a:t> </a:t>
            </a:r>
            <a:r>
              <a:rPr lang="en-US" sz="3700" dirty="0">
                <a:solidFill>
                  <a:srgbClr val="002060"/>
                </a:solidFill>
                <a:latin typeface="TimesNewRomanPSMT"/>
              </a:rPr>
              <a:t>unloading</a:t>
            </a:r>
            <a:r>
              <a:rPr lang="ru-RU" sz="3700" dirty="0">
                <a:solidFill>
                  <a:srgbClr val="002060"/>
                </a:solidFill>
                <a:latin typeface="TimesNewRomanPSMT"/>
              </a:rPr>
              <a:t> (1)(2)</a:t>
            </a:r>
            <a:r>
              <a:rPr lang="en-US" sz="3700" dirty="0">
                <a:solidFill>
                  <a:srgbClr val="002060"/>
                </a:solidFill>
                <a:latin typeface="TimesNewRomanPSMT"/>
              </a:rPr>
              <a:t> </a:t>
            </a:r>
            <a:endParaRPr lang="sr-Cyrl-RS" sz="3700" dirty="0">
              <a:solidFill>
                <a:srgbClr val="002060"/>
              </a:solidFill>
              <a:latin typeface="TimesNewRomanPSMT"/>
            </a:endParaRPr>
          </a:p>
          <a:p>
            <a:pPr marL="0" indent="0">
              <a:buNone/>
            </a:pPr>
            <a:r>
              <a:rPr lang="ru-RU" sz="3700" dirty="0">
                <a:solidFill>
                  <a:srgbClr val="002060"/>
                </a:solidFill>
                <a:latin typeface="TimesNewRomanPSMT"/>
              </a:rPr>
              <a:t>10. </a:t>
            </a:r>
            <a:r>
              <a:rPr lang="en-US" sz="3700" dirty="0">
                <a:solidFill>
                  <a:srgbClr val="002060"/>
                </a:solidFill>
                <a:latin typeface="TimesNewRomanPSMT"/>
              </a:rPr>
              <a:t>Total</a:t>
            </a:r>
            <a:r>
              <a:rPr lang="bs-Latn-BA" sz="3700" dirty="0">
                <a:solidFill>
                  <a:srgbClr val="002060"/>
                </a:solidFill>
                <a:latin typeface="TimesNewRomanPSMT"/>
              </a:rPr>
              <a:t> </a:t>
            </a:r>
            <a:r>
              <a:rPr lang="en-US" sz="3700" dirty="0">
                <a:solidFill>
                  <a:srgbClr val="002060"/>
                </a:solidFill>
                <a:latin typeface="TimesNewRomanPSMT"/>
              </a:rPr>
              <a:t>quantity of dangerous goods per transport unit</a:t>
            </a:r>
          </a:p>
          <a:p>
            <a:pPr marL="0" indent="0">
              <a:buNone/>
            </a:pPr>
            <a:r>
              <a:rPr lang="ru-RU" sz="3700" dirty="0">
                <a:solidFill>
                  <a:srgbClr val="002060"/>
                </a:solidFill>
                <a:latin typeface="TimesNewRomanPSMT"/>
              </a:rPr>
              <a:t>11. </a:t>
            </a:r>
            <a:r>
              <a:rPr lang="en-US" sz="3700" dirty="0">
                <a:solidFill>
                  <a:srgbClr val="002060"/>
                </a:solidFill>
                <a:latin typeface="TimesNewRomanPSMT"/>
              </a:rPr>
              <a:t>ADR</a:t>
            </a:r>
            <a:r>
              <a:rPr lang="ru-RU" sz="3700" dirty="0">
                <a:solidFill>
                  <a:srgbClr val="002060"/>
                </a:solidFill>
                <a:latin typeface="TimesNewRomanPSMT"/>
              </a:rPr>
              <a:t> </a:t>
            </a:r>
            <a:r>
              <a:rPr lang="en-US" sz="3700" dirty="0">
                <a:solidFill>
                  <a:srgbClr val="002060"/>
                </a:solidFill>
                <a:latin typeface="TimesNewRomanPSMT"/>
              </a:rPr>
              <a:t>1.1.3.6</a:t>
            </a:r>
            <a:r>
              <a:rPr lang="ru-RU" sz="3700" dirty="0">
                <a:solidFill>
                  <a:srgbClr val="002060"/>
                </a:solidFill>
                <a:latin typeface="TimesNewRomanPSMT"/>
              </a:rPr>
              <a:t>. </a:t>
            </a:r>
            <a:r>
              <a:rPr lang="en-US" sz="3700" dirty="0">
                <a:solidFill>
                  <a:srgbClr val="002060"/>
                </a:solidFill>
                <a:latin typeface="TimesNewRomanPSMT"/>
              </a:rPr>
              <a:t>quantity limit exceeded</a:t>
            </a:r>
            <a:r>
              <a:rPr lang="ru-RU" sz="3700" dirty="0">
                <a:solidFill>
                  <a:srgbClr val="002060"/>
                </a:solidFill>
                <a:latin typeface="TimesNewRomanPSMT"/>
              </a:rPr>
              <a:t>	</a:t>
            </a:r>
            <a:r>
              <a:rPr lang="bs-Latn-BA" sz="3700" dirty="0">
                <a:solidFill>
                  <a:srgbClr val="002060"/>
                </a:solidFill>
                <a:latin typeface="TimesNewRomanPSMT"/>
              </a:rPr>
              <a:t>             </a:t>
            </a:r>
            <a:r>
              <a:rPr lang="en-US" sz="3700" dirty="0">
                <a:solidFill>
                  <a:srgbClr val="002060"/>
                </a:solidFill>
                <a:latin typeface="TimesNewRomanPSMT"/>
              </a:rPr>
              <a:t>Yes</a:t>
            </a:r>
            <a:r>
              <a:rPr lang="ru-RU" sz="3700" dirty="0">
                <a:solidFill>
                  <a:srgbClr val="002060"/>
                </a:solidFill>
                <a:latin typeface="TimesNewRomanPSMT"/>
              </a:rPr>
              <a:t>	</a:t>
            </a:r>
            <a:r>
              <a:rPr lang="bs-Latn-BA" sz="3700" dirty="0">
                <a:solidFill>
                  <a:srgbClr val="002060"/>
                </a:solidFill>
                <a:latin typeface="TimesNewRomanPSMT"/>
              </a:rPr>
              <a:t>       </a:t>
            </a:r>
            <a:r>
              <a:rPr lang="en-US" sz="3700" dirty="0">
                <a:solidFill>
                  <a:srgbClr val="002060"/>
                </a:solidFill>
                <a:latin typeface="TimesNewRomanPSMT"/>
              </a:rPr>
              <a:t>No</a:t>
            </a:r>
          </a:p>
          <a:p>
            <a:pPr marL="0" indent="0">
              <a:buNone/>
            </a:pPr>
            <a:r>
              <a:rPr lang="ru-RU" sz="3700" dirty="0">
                <a:solidFill>
                  <a:srgbClr val="002060"/>
                </a:solidFill>
                <a:latin typeface="TimesNewRomanPSMT"/>
              </a:rPr>
              <a:t>12. </a:t>
            </a:r>
            <a:r>
              <a:rPr lang="en-US" sz="3700" dirty="0">
                <a:solidFill>
                  <a:srgbClr val="002060"/>
                </a:solidFill>
                <a:latin typeface="TimesNewRomanPSMT"/>
              </a:rPr>
              <a:t>Mode of transport</a:t>
            </a:r>
            <a:r>
              <a:rPr lang="ru-RU" sz="3700" dirty="0">
                <a:solidFill>
                  <a:srgbClr val="002060"/>
                </a:solidFill>
                <a:latin typeface="TimesNewRomanPSMT"/>
              </a:rPr>
              <a:t>	</a:t>
            </a:r>
            <a:r>
              <a:rPr lang="bs-Latn-BA" sz="3700" dirty="0">
                <a:solidFill>
                  <a:srgbClr val="002060"/>
                </a:solidFill>
                <a:latin typeface="TimesNewRomanPSMT"/>
              </a:rPr>
              <a:t>                                 </a:t>
            </a:r>
            <a:r>
              <a:rPr lang="en-US" sz="3700" dirty="0">
                <a:solidFill>
                  <a:srgbClr val="002060"/>
                </a:solidFill>
                <a:latin typeface="TimesNewRomanPSMT"/>
              </a:rPr>
              <a:t>in bul</a:t>
            </a:r>
            <a:r>
              <a:rPr lang="bs-Latn-BA" sz="3700" dirty="0">
                <a:solidFill>
                  <a:srgbClr val="002060"/>
                </a:solidFill>
                <a:latin typeface="TimesNewRomanPSMT"/>
              </a:rPr>
              <a:t>k                </a:t>
            </a:r>
            <a:r>
              <a:rPr lang="en-US" sz="3700" dirty="0">
                <a:solidFill>
                  <a:srgbClr val="002060"/>
                </a:solidFill>
                <a:latin typeface="TimesNewRomanPSMT"/>
              </a:rPr>
              <a:t>package</a:t>
            </a:r>
            <a:r>
              <a:rPr lang="bs-Latn-BA" sz="3700" dirty="0">
                <a:solidFill>
                  <a:srgbClr val="002060"/>
                </a:solidFill>
                <a:latin typeface="TimesNewRomanPSMT"/>
              </a:rPr>
              <a:t>             </a:t>
            </a:r>
            <a:r>
              <a:rPr lang="en-US" sz="3700" dirty="0">
                <a:solidFill>
                  <a:srgbClr val="002060"/>
                </a:solidFill>
                <a:latin typeface="TimesNewRomanPSMT"/>
              </a:rPr>
              <a:t>tank</a:t>
            </a:r>
          </a:p>
          <a:p>
            <a:pPr marL="0" indent="0">
              <a:buNone/>
            </a:pPr>
            <a:endParaRPr lang="ru-RU" sz="3700" dirty="0">
              <a:solidFill>
                <a:srgbClr val="002060"/>
              </a:solidFill>
              <a:latin typeface="TimesNewRomanPSMT"/>
            </a:endParaRPr>
          </a:p>
          <a:p>
            <a:pPr marL="0" indent="0">
              <a:buNone/>
            </a:pPr>
            <a:r>
              <a:rPr lang="en-US" sz="3700" dirty="0">
                <a:solidFill>
                  <a:srgbClr val="002060"/>
                </a:solidFill>
                <a:latin typeface="TimesNewRomanPSMT"/>
              </a:rPr>
              <a:t>Documents</a:t>
            </a:r>
            <a:r>
              <a:rPr lang="bs-Latn-BA" sz="3700" dirty="0">
                <a:solidFill>
                  <a:srgbClr val="002060"/>
                </a:solidFill>
                <a:latin typeface="TimesNewRomanPSMT"/>
              </a:rPr>
              <a:t> </a:t>
            </a:r>
            <a:r>
              <a:rPr lang="en-US" sz="3700" dirty="0">
                <a:solidFill>
                  <a:srgbClr val="002060"/>
                </a:solidFill>
                <a:latin typeface="TimesNewRomanPSMT"/>
              </a:rPr>
              <a:t>onboard</a:t>
            </a:r>
          </a:p>
          <a:p>
            <a:pPr marL="0" indent="0">
              <a:buNone/>
            </a:pPr>
            <a:endParaRPr lang="ru-RU" sz="3700" dirty="0">
              <a:solidFill>
                <a:srgbClr val="002060"/>
              </a:solidFill>
              <a:latin typeface="TimesNewRomanPSMT"/>
            </a:endParaRPr>
          </a:p>
          <a:p>
            <a:pPr marL="0" indent="0">
              <a:buNone/>
            </a:pPr>
            <a:r>
              <a:rPr lang="ru-RU" sz="3700" dirty="0">
                <a:solidFill>
                  <a:srgbClr val="002060"/>
                </a:solidFill>
                <a:latin typeface="TimesNewRomanPSMT"/>
              </a:rPr>
              <a:t>13. </a:t>
            </a:r>
            <a:r>
              <a:rPr lang="en-US" sz="3700" dirty="0">
                <a:solidFill>
                  <a:srgbClr val="002060"/>
                </a:solidFill>
                <a:latin typeface="TimesNewRomanPSMT"/>
              </a:rPr>
              <a:t>Transport</a:t>
            </a:r>
            <a:r>
              <a:rPr lang="ru-RU" sz="3700" dirty="0">
                <a:solidFill>
                  <a:srgbClr val="002060"/>
                </a:solidFill>
                <a:latin typeface="TimesNewRomanPSMT"/>
              </a:rPr>
              <a:t> </a:t>
            </a:r>
            <a:r>
              <a:rPr lang="en-US" sz="3700" dirty="0">
                <a:solidFill>
                  <a:srgbClr val="002060"/>
                </a:solidFill>
                <a:latin typeface="TimesNewRomanPSMT"/>
              </a:rPr>
              <a:t>document</a:t>
            </a:r>
            <a:r>
              <a:rPr lang="ru-RU" sz="3700" dirty="0">
                <a:solidFill>
                  <a:srgbClr val="002060"/>
                </a:solidFill>
                <a:latin typeface="TimesNewRomanPSMT"/>
              </a:rPr>
              <a:t>		• </a:t>
            </a:r>
            <a:r>
              <a:rPr lang="en-US" sz="3700" dirty="0">
                <a:solidFill>
                  <a:srgbClr val="002060"/>
                </a:solidFill>
                <a:latin typeface="TimesNewRomanPSMT"/>
              </a:rPr>
              <a:t>Inspected</a:t>
            </a:r>
            <a:r>
              <a:rPr lang="ru-RU" sz="3700" dirty="0">
                <a:solidFill>
                  <a:srgbClr val="002060"/>
                </a:solidFill>
                <a:latin typeface="TimesNewRomanPSMT"/>
              </a:rPr>
              <a:t>                   • </a:t>
            </a:r>
            <a:r>
              <a:rPr lang="en-US" sz="3700" dirty="0">
                <a:solidFill>
                  <a:srgbClr val="002060"/>
                </a:solidFill>
                <a:latin typeface="TimesNewRomanPSMT"/>
              </a:rPr>
              <a:t>infringement established</a:t>
            </a:r>
            <a:r>
              <a:rPr lang="ru-RU" sz="3700" dirty="0">
                <a:solidFill>
                  <a:srgbClr val="002060"/>
                </a:solidFill>
                <a:latin typeface="TimesNewRomanPSMT"/>
              </a:rPr>
              <a:t>	</a:t>
            </a:r>
            <a:r>
              <a:rPr lang="bs-Latn-BA" sz="3700" dirty="0">
                <a:solidFill>
                  <a:srgbClr val="002060"/>
                </a:solidFill>
                <a:latin typeface="TimesNewRomanPSMT"/>
              </a:rPr>
              <a:t> </a:t>
            </a:r>
            <a:r>
              <a:rPr lang="ru-RU" sz="3700" dirty="0">
                <a:solidFill>
                  <a:srgbClr val="002060"/>
                </a:solidFill>
                <a:latin typeface="TimesNewRomanPSMT"/>
              </a:rPr>
              <a:t> • </a:t>
            </a:r>
            <a:r>
              <a:rPr lang="en-US" sz="3700" dirty="0">
                <a:solidFill>
                  <a:srgbClr val="002060"/>
                </a:solidFill>
                <a:latin typeface="TimesNewRomanPSMT"/>
              </a:rPr>
              <a:t>not applicable</a:t>
            </a:r>
          </a:p>
          <a:p>
            <a:pPr marL="0" indent="0">
              <a:buNone/>
            </a:pPr>
            <a:r>
              <a:rPr lang="ru-RU" sz="3700" dirty="0">
                <a:solidFill>
                  <a:srgbClr val="002060"/>
                </a:solidFill>
                <a:latin typeface="TimesNewRomanPSMT"/>
              </a:rPr>
              <a:t>14. </a:t>
            </a:r>
            <a:r>
              <a:rPr lang="en-US" sz="3700" dirty="0">
                <a:solidFill>
                  <a:srgbClr val="002060"/>
                </a:solidFill>
                <a:latin typeface="TimesNewRomanPSMT"/>
              </a:rPr>
              <a:t>Instructions</a:t>
            </a:r>
            <a:r>
              <a:rPr lang="bs-Latn-BA" sz="3700" dirty="0">
                <a:solidFill>
                  <a:srgbClr val="002060"/>
                </a:solidFill>
                <a:latin typeface="TimesNewRomanPSMT"/>
              </a:rPr>
              <a:t> </a:t>
            </a:r>
            <a:r>
              <a:rPr lang="en-US" sz="3700" dirty="0">
                <a:solidFill>
                  <a:srgbClr val="002060"/>
                </a:solidFill>
                <a:latin typeface="TimesNewRomanPSMT"/>
              </a:rPr>
              <a:t>in</a:t>
            </a:r>
            <a:r>
              <a:rPr lang="bs-Latn-BA" sz="3700" dirty="0">
                <a:solidFill>
                  <a:srgbClr val="002060"/>
                </a:solidFill>
                <a:latin typeface="TimesNewRomanPSMT"/>
              </a:rPr>
              <a:t> </a:t>
            </a:r>
            <a:r>
              <a:rPr lang="en-US" sz="3700" dirty="0">
                <a:solidFill>
                  <a:srgbClr val="002060"/>
                </a:solidFill>
                <a:latin typeface="TimesNewRomanPSMT"/>
              </a:rPr>
              <a:t>writing</a:t>
            </a:r>
            <a:r>
              <a:rPr lang="ru-RU" sz="3700" dirty="0">
                <a:solidFill>
                  <a:srgbClr val="002060"/>
                </a:solidFill>
                <a:latin typeface="TimesNewRomanPSMT"/>
              </a:rPr>
              <a:t>	</a:t>
            </a:r>
            <a:r>
              <a:rPr lang="bs-Latn-BA" sz="3700" dirty="0">
                <a:solidFill>
                  <a:srgbClr val="002060"/>
                </a:solidFill>
                <a:latin typeface="TimesNewRomanPSMT"/>
              </a:rPr>
              <a:t>                        </a:t>
            </a:r>
            <a:r>
              <a:rPr lang="ru-RU" sz="3700" dirty="0">
                <a:solidFill>
                  <a:srgbClr val="002060"/>
                </a:solidFill>
                <a:latin typeface="TimesNewRomanPSMT"/>
              </a:rPr>
              <a:t>• </a:t>
            </a:r>
            <a:r>
              <a:rPr lang="en-US" sz="3700" dirty="0">
                <a:solidFill>
                  <a:srgbClr val="002060"/>
                </a:solidFill>
                <a:latin typeface="TimesNewRomanPSMT"/>
              </a:rPr>
              <a:t>Inspected</a:t>
            </a:r>
            <a:r>
              <a:rPr lang="ru-RU" sz="3700" dirty="0">
                <a:solidFill>
                  <a:srgbClr val="002060"/>
                </a:solidFill>
                <a:latin typeface="TimesNewRomanPSMT"/>
              </a:rPr>
              <a:t>	</a:t>
            </a:r>
            <a:r>
              <a:rPr lang="bs-Latn-BA" sz="3700" dirty="0">
                <a:solidFill>
                  <a:srgbClr val="002060"/>
                </a:solidFill>
                <a:latin typeface="TimesNewRomanPSMT"/>
              </a:rPr>
              <a:t>              </a:t>
            </a:r>
            <a:r>
              <a:rPr lang="ru-RU" sz="3700" dirty="0">
                <a:solidFill>
                  <a:srgbClr val="002060"/>
                </a:solidFill>
                <a:latin typeface="TimesNewRomanPSMT"/>
              </a:rPr>
              <a:t>• </a:t>
            </a:r>
            <a:r>
              <a:rPr lang="en-US" sz="3700" dirty="0">
                <a:solidFill>
                  <a:srgbClr val="002060"/>
                </a:solidFill>
                <a:latin typeface="TimesNewRomanPSMT"/>
              </a:rPr>
              <a:t>infringement established               </a:t>
            </a:r>
            <a:r>
              <a:rPr lang="ru-RU" sz="3700" dirty="0">
                <a:solidFill>
                  <a:srgbClr val="002060"/>
                </a:solidFill>
                <a:latin typeface="TimesNewRomanPSMT"/>
              </a:rPr>
              <a:t>• </a:t>
            </a:r>
            <a:r>
              <a:rPr lang="en-US" sz="3700" dirty="0">
                <a:solidFill>
                  <a:srgbClr val="002060"/>
                </a:solidFill>
                <a:latin typeface="TimesNewRomanPSMT"/>
              </a:rPr>
              <a:t>not applicable</a:t>
            </a:r>
          </a:p>
          <a:p>
            <a:pPr marL="0" indent="0">
              <a:buNone/>
            </a:pPr>
            <a:r>
              <a:rPr lang="ru-RU" sz="3700" dirty="0">
                <a:solidFill>
                  <a:srgbClr val="002060"/>
                </a:solidFill>
                <a:latin typeface="TimesNewRomanPSMT"/>
              </a:rPr>
              <a:t>15. </a:t>
            </a:r>
            <a:r>
              <a:rPr lang="en-US" sz="3700" dirty="0">
                <a:solidFill>
                  <a:srgbClr val="002060"/>
                </a:solidFill>
                <a:latin typeface="TimesNewRomanPSMT"/>
              </a:rPr>
              <a:t>Bilateral</a:t>
            </a:r>
            <a:r>
              <a:rPr lang="ru-RU" sz="3700" dirty="0">
                <a:solidFill>
                  <a:srgbClr val="002060"/>
                </a:solidFill>
                <a:latin typeface="TimesNewRomanPSMT"/>
              </a:rPr>
              <a:t>/</a:t>
            </a:r>
            <a:r>
              <a:rPr lang="en-US" sz="3700" dirty="0">
                <a:solidFill>
                  <a:srgbClr val="002060"/>
                </a:solidFill>
                <a:latin typeface="TimesNewRomanPSMT"/>
              </a:rPr>
              <a:t>multilateral</a:t>
            </a:r>
          </a:p>
          <a:p>
            <a:pPr marL="0" indent="0">
              <a:buNone/>
            </a:pPr>
            <a:r>
              <a:rPr lang="en-US" sz="3700" dirty="0">
                <a:solidFill>
                  <a:srgbClr val="002060"/>
                </a:solidFill>
                <a:latin typeface="TimesNewRomanPSMT"/>
              </a:rPr>
              <a:t>agreement</a:t>
            </a:r>
            <a:r>
              <a:rPr lang="ru-RU" sz="3700" dirty="0">
                <a:solidFill>
                  <a:srgbClr val="002060"/>
                </a:solidFill>
                <a:latin typeface="TimesNewRomanPSMT"/>
              </a:rPr>
              <a:t>/</a:t>
            </a:r>
            <a:r>
              <a:rPr lang="en-US" sz="3700" dirty="0">
                <a:solidFill>
                  <a:srgbClr val="002060"/>
                </a:solidFill>
                <a:latin typeface="TimesNewRomanPSMT"/>
              </a:rPr>
              <a:t>national</a:t>
            </a:r>
            <a:r>
              <a:rPr lang="ru-RU" sz="3700" dirty="0">
                <a:solidFill>
                  <a:srgbClr val="002060"/>
                </a:solidFill>
                <a:latin typeface="TimesNewRomanPSMT"/>
              </a:rPr>
              <a:t> </a:t>
            </a:r>
            <a:r>
              <a:rPr lang="en-US" sz="3700" dirty="0">
                <a:solidFill>
                  <a:srgbClr val="002060"/>
                </a:solidFill>
                <a:latin typeface="TimesNewRomanPSMT"/>
              </a:rPr>
              <a:t>authorization</a:t>
            </a:r>
            <a:r>
              <a:rPr lang="ru-RU" sz="3700" dirty="0">
                <a:solidFill>
                  <a:srgbClr val="002060"/>
                </a:solidFill>
                <a:latin typeface="TimesNewRomanPSMT"/>
              </a:rPr>
              <a:t>	• </a:t>
            </a:r>
            <a:r>
              <a:rPr lang="en-US" sz="3700" dirty="0">
                <a:solidFill>
                  <a:srgbClr val="002060"/>
                </a:solidFill>
                <a:latin typeface="TimesNewRomanPSMT"/>
              </a:rPr>
              <a:t>Inspected</a:t>
            </a:r>
            <a:r>
              <a:rPr lang="ru-RU" sz="3700" dirty="0">
                <a:solidFill>
                  <a:srgbClr val="002060"/>
                </a:solidFill>
                <a:latin typeface="TimesNewRomanPSMT"/>
              </a:rPr>
              <a:t>	</a:t>
            </a:r>
            <a:r>
              <a:rPr lang="bs-Latn-BA" sz="3700" dirty="0">
                <a:solidFill>
                  <a:srgbClr val="002060"/>
                </a:solidFill>
                <a:latin typeface="TimesNewRomanPSMT"/>
              </a:rPr>
              <a:t>              </a:t>
            </a:r>
            <a:r>
              <a:rPr lang="ru-RU" sz="3700" dirty="0">
                <a:solidFill>
                  <a:srgbClr val="002060"/>
                </a:solidFill>
                <a:latin typeface="TimesNewRomanPSMT"/>
              </a:rPr>
              <a:t>• </a:t>
            </a:r>
            <a:r>
              <a:rPr lang="en-US" sz="3700" dirty="0">
                <a:solidFill>
                  <a:srgbClr val="002060"/>
                </a:solidFill>
                <a:latin typeface="TimesNewRomanPSMT"/>
              </a:rPr>
              <a:t>infringement established</a:t>
            </a:r>
            <a:r>
              <a:rPr lang="ru-RU" sz="3700" dirty="0">
                <a:solidFill>
                  <a:srgbClr val="002060"/>
                </a:solidFill>
                <a:latin typeface="TimesNewRomanPSMT"/>
              </a:rPr>
              <a:t>	</a:t>
            </a:r>
            <a:r>
              <a:rPr lang="bs-Latn-BA" sz="3700" dirty="0">
                <a:solidFill>
                  <a:srgbClr val="002060"/>
                </a:solidFill>
                <a:latin typeface="TimesNewRomanPSMT"/>
              </a:rPr>
              <a:t>  </a:t>
            </a:r>
            <a:r>
              <a:rPr lang="ru-RU" sz="3700" dirty="0">
                <a:solidFill>
                  <a:srgbClr val="002060"/>
                </a:solidFill>
                <a:latin typeface="TimesNewRomanPSMT"/>
              </a:rPr>
              <a:t>• </a:t>
            </a:r>
            <a:r>
              <a:rPr lang="en-US" sz="3700" dirty="0">
                <a:solidFill>
                  <a:srgbClr val="002060"/>
                </a:solidFill>
                <a:latin typeface="TimesNewRomanPSMT"/>
              </a:rPr>
              <a:t>not applicable</a:t>
            </a:r>
          </a:p>
          <a:p>
            <a:pPr marL="0" indent="0">
              <a:buNone/>
            </a:pPr>
            <a:r>
              <a:rPr lang="ru-RU" sz="3700" dirty="0">
                <a:solidFill>
                  <a:srgbClr val="002060"/>
                </a:solidFill>
                <a:latin typeface="TimesNewRomanPSMT"/>
              </a:rPr>
              <a:t>16. </a:t>
            </a:r>
            <a:r>
              <a:rPr lang="bs-Latn-BA" sz="3700" dirty="0">
                <a:solidFill>
                  <a:srgbClr val="002060"/>
                </a:solidFill>
                <a:latin typeface="TimesNewRomanPSMT"/>
              </a:rPr>
              <a:t>ADR</a:t>
            </a:r>
            <a:r>
              <a:rPr lang="ru-RU" sz="3700" dirty="0">
                <a:solidFill>
                  <a:srgbClr val="002060"/>
                </a:solidFill>
                <a:latin typeface="TimesNewRomanPSMT"/>
              </a:rPr>
              <a:t>  </a:t>
            </a:r>
            <a:r>
              <a:rPr lang="en-US" sz="3700" dirty="0">
                <a:solidFill>
                  <a:srgbClr val="002060"/>
                </a:solidFill>
                <a:latin typeface="TimesNewRomanPSMT"/>
              </a:rPr>
              <a:t>certificate</a:t>
            </a:r>
            <a:r>
              <a:rPr lang="ru-RU" sz="3700" dirty="0">
                <a:solidFill>
                  <a:srgbClr val="002060"/>
                </a:solidFill>
                <a:latin typeface="TimesNewRomanPSMT"/>
              </a:rPr>
              <a:t> </a:t>
            </a:r>
            <a:r>
              <a:rPr lang="en-US" sz="3700" dirty="0">
                <a:solidFill>
                  <a:srgbClr val="002060"/>
                </a:solidFill>
                <a:latin typeface="TimesNewRomanPSMT"/>
              </a:rPr>
              <a:t>for</a:t>
            </a:r>
            <a:r>
              <a:rPr lang="ru-RU" sz="3700" dirty="0">
                <a:solidFill>
                  <a:srgbClr val="002060"/>
                </a:solidFill>
                <a:latin typeface="TimesNewRomanPSMT"/>
              </a:rPr>
              <a:t> </a:t>
            </a:r>
            <a:r>
              <a:rPr lang="en-US" sz="3700" dirty="0">
                <a:solidFill>
                  <a:srgbClr val="002060"/>
                </a:solidFill>
                <a:latin typeface="TimesNewRomanPSMT"/>
              </a:rPr>
              <a:t>vehicle</a:t>
            </a:r>
            <a:r>
              <a:rPr lang="ru-RU" sz="3700" dirty="0">
                <a:solidFill>
                  <a:srgbClr val="002060"/>
                </a:solidFill>
                <a:latin typeface="TimesNewRomanPSMT"/>
              </a:rPr>
              <a:t>	• </a:t>
            </a:r>
            <a:r>
              <a:rPr lang="en-US" sz="3700" dirty="0">
                <a:solidFill>
                  <a:srgbClr val="002060"/>
                </a:solidFill>
                <a:latin typeface="TimesNewRomanPSMT"/>
              </a:rPr>
              <a:t>Inspected</a:t>
            </a:r>
            <a:r>
              <a:rPr lang="ru-RU" sz="3700" dirty="0">
                <a:solidFill>
                  <a:srgbClr val="002060"/>
                </a:solidFill>
                <a:latin typeface="TimesNewRomanPSMT"/>
              </a:rPr>
              <a:t>	</a:t>
            </a:r>
            <a:r>
              <a:rPr lang="bs-Latn-BA" sz="3700" dirty="0">
                <a:solidFill>
                  <a:srgbClr val="002060"/>
                </a:solidFill>
                <a:latin typeface="TimesNewRomanPSMT"/>
              </a:rPr>
              <a:t>              </a:t>
            </a:r>
            <a:r>
              <a:rPr lang="ru-RU" sz="3700" dirty="0">
                <a:solidFill>
                  <a:srgbClr val="002060"/>
                </a:solidFill>
                <a:latin typeface="TimesNewRomanPSMT"/>
              </a:rPr>
              <a:t>• </a:t>
            </a:r>
            <a:r>
              <a:rPr lang="en-US" sz="3700" dirty="0">
                <a:solidFill>
                  <a:srgbClr val="002060"/>
                </a:solidFill>
                <a:latin typeface="TimesNewRomanPSMT"/>
              </a:rPr>
              <a:t>infringement establi</a:t>
            </a:r>
            <a:r>
              <a:rPr lang="bs-Latn-BA" sz="3700" dirty="0">
                <a:solidFill>
                  <a:srgbClr val="002060"/>
                </a:solidFill>
                <a:latin typeface="TimesNewRomanPSMT"/>
              </a:rPr>
              <a:t>shed</a:t>
            </a:r>
            <a:r>
              <a:rPr lang="ru-RU" sz="3700" dirty="0">
                <a:solidFill>
                  <a:srgbClr val="002060"/>
                </a:solidFill>
                <a:latin typeface="TimesNewRomanPSMT"/>
              </a:rPr>
              <a:t>	</a:t>
            </a:r>
            <a:r>
              <a:rPr lang="bs-Latn-BA" sz="3700" dirty="0">
                <a:solidFill>
                  <a:srgbClr val="002060"/>
                </a:solidFill>
                <a:latin typeface="TimesNewRomanPSMT"/>
              </a:rPr>
              <a:t>  </a:t>
            </a:r>
            <a:r>
              <a:rPr lang="ru-RU" sz="3700" dirty="0">
                <a:solidFill>
                  <a:srgbClr val="002060"/>
                </a:solidFill>
                <a:latin typeface="TimesNewRomanPSMT"/>
              </a:rPr>
              <a:t>• </a:t>
            </a:r>
            <a:r>
              <a:rPr lang="en-US" sz="3700" dirty="0">
                <a:solidFill>
                  <a:srgbClr val="002060"/>
                </a:solidFill>
                <a:latin typeface="TimesNewRomanPSMT"/>
              </a:rPr>
              <a:t>not applicable</a:t>
            </a:r>
          </a:p>
          <a:p>
            <a:pPr marL="0" indent="0">
              <a:buNone/>
            </a:pPr>
            <a:r>
              <a:rPr lang="ru-RU" sz="3700" dirty="0">
                <a:solidFill>
                  <a:srgbClr val="002060"/>
                </a:solidFill>
                <a:latin typeface="TimesNewRomanPSMT"/>
              </a:rPr>
              <a:t>17. </a:t>
            </a:r>
            <a:r>
              <a:rPr lang="bs-Latn-BA" sz="3700" dirty="0">
                <a:solidFill>
                  <a:srgbClr val="002060"/>
                </a:solidFill>
                <a:latin typeface="TimesNewRomanPSMT"/>
              </a:rPr>
              <a:t>ADR</a:t>
            </a:r>
            <a:r>
              <a:rPr lang="ru-RU" sz="3700" dirty="0">
                <a:solidFill>
                  <a:srgbClr val="002060"/>
                </a:solidFill>
                <a:latin typeface="TimesNewRomanPSMT"/>
              </a:rPr>
              <a:t>  </a:t>
            </a:r>
            <a:r>
              <a:rPr lang="en-US" sz="3700" dirty="0">
                <a:solidFill>
                  <a:srgbClr val="002060"/>
                </a:solidFill>
                <a:latin typeface="TimesNewRomanPSMT"/>
              </a:rPr>
              <a:t>certificate</a:t>
            </a:r>
            <a:r>
              <a:rPr lang="ru-RU" sz="3700" dirty="0">
                <a:solidFill>
                  <a:srgbClr val="002060"/>
                </a:solidFill>
                <a:latin typeface="TimesNewRomanPSMT"/>
              </a:rPr>
              <a:t> </a:t>
            </a:r>
            <a:r>
              <a:rPr lang="en-US" sz="3700" dirty="0">
                <a:solidFill>
                  <a:srgbClr val="002060"/>
                </a:solidFill>
                <a:latin typeface="TimesNewRomanPSMT"/>
              </a:rPr>
              <a:t>for</a:t>
            </a:r>
            <a:r>
              <a:rPr lang="ru-RU" sz="3700" dirty="0">
                <a:solidFill>
                  <a:srgbClr val="002060"/>
                </a:solidFill>
                <a:latin typeface="TimesNewRomanPSMT"/>
              </a:rPr>
              <a:t> </a:t>
            </a:r>
            <a:r>
              <a:rPr lang="en-US" sz="3700" dirty="0">
                <a:solidFill>
                  <a:srgbClr val="002060"/>
                </a:solidFill>
                <a:latin typeface="TimesNewRomanPSMT"/>
              </a:rPr>
              <a:t>driver</a:t>
            </a:r>
            <a:r>
              <a:rPr lang="ru-RU" sz="3700" dirty="0">
                <a:solidFill>
                  <a:srgbClr val="002060"/>
                </a:solidFill>
                <a:latin typeface="TimesNewRomanPSMT"/>
              </a:rPr>
              <a:t>	• </a:t>
            </a:r>
            <a:r>
              <a:rPr lang="en-US" sz="3700" dirty="0">
                <a:solidFill>
                  <a:srgbClr val="002060"/>
                </a:solidFill>
                <a:latin typeface="TimesNewRomanPSMT"/>
              </a:rPr>
              <a:t>Inspected</a:t>
            </a:r>
            <a:r>
              <a:rPr lang="ru-RU" sz="3700" dirty="0">
                <a:solidFill>
                  <a:srgbClr val="002060"/>
                </a:solidFill>
                <a:latin typeface="TimesNewRomanPSMT"/>
              </a:rPr>
              <a:t>	</a:t>
            </a:r>
            <a:r>
              <a:rPr lang="bs-Latn-BA" sz="3700" dirty="0">
                <a:solidFill>
                  <a:srgbClr val="002060"/>
                </a:solidFill>
                <a:latin typeface="TimesNewRomanPSMT"/>
              </a:rPr>
              <a:t>              </a:t>
            </a:r>
            <a:r>
              <a:rPr lang="ru-RU" sz="3700" dirty="0">
                <a:solidFill>
                  <a:srgbClr val="002060"/>
                </a:solidFill>
                <a:latin typeface="TimesNewRomanPSMT"/>
              </a:rPr>
              <a:t>• </a:t>
            </a:r>
            <a:r>
              <a:rPr lang="en-US" sz="3700" dirty="0">
                <a:solidFill>
                  <a:srgbClr val="002060"/>
                </a:solidFill>
                <a:latin typeface="TimesNewRomanPSMT"/>
              </a:rPr>
              <a:t>infringement established</a:t>
            </a:r>
            <a:r>
              <a:rPr lang="ru-RU" sz="3700" dirty="0">
                <a:solidFill>
                  <a:srgbClr val="002060"/>
                </a:solidFill>
                <a:latin typeface="TimesNewRomanPSMT"/>
              </a:rPr>
              <a:t>	</a:t>
            </a:r>
            <a:r>
              <a:rPr lang="bs-Latn-BA" sz="3700" dirty="0">
                <a:solidFill>
                  <a:srgbClr val="002060"/>
                </a:solidFill>
                <a:latin typeface="TimesNewRomanPSMT"/>
              </a:rPr>
              <a:t>  </a:t>
            </a:r>
            <a:r>
              <a:rPr lang="ru-RU" sz="3700" dirty="0">
                <a:solidFill>
                  <a:srgbClr val="002060"/>
                </a:solidFill>
                <a:latin typeface="TimesNewRomanPSMT"/>
              </a:rPr>
              <a:t>• </a:t>
            </a:r>
            <a:r>
              <a:rPr lang="en-US" sz="3700" dirty="0">
                <a:solidFill>
                  <a:srgbClr val="002060"/>
                </a:solidFill>
                <a:latin typeface="TimesNewRomanPSMT"/>
              </a:rPr>
              <a:t>not applicable</a:t>
            </a:r>
          </a:p>
          <a:p>
            <a:pPr marL="0" indent="0">
              <a:buNone/>
            </a:pPr>
            <a:r>
              <a:rPr lang="ru-RU" sz="3700" dirty="0">
                <a:solidFill>
                  <a:srgbClr val="002060"/>
                </a:solidFill>
                <a:latin typeface="TimesNewRomanPSMT"/>
              </a:rPr>
              <a:t> </a:t>
            </a:r>
          </a:p>
          <a:p>
            <a:pPr marL="0" indent="0">
              <a:buNone/>
            </a:pPr>
            <a:r>
              <a:rPr lang="en-US" sz="3700" dirty="0">
                <a:solidFill>
                  <a:srgbClr val="002060"/>
                </a:solidFill>
                <a:latin typeface="TimesNewRomanPSMT"/>
              </a:rPr>
              <a:t>Transport</a:t>
            </a:r>
            <a:r>
              <a:rPr lang="ru-RU" sz="3700" dirty="0">
                <a:solidFill>
                  <a:srgbClr val="002060"/>
                </a:solidFill>
                <a:latin typeface="TimesNewRomanPSMT"/>
              </a:rPr>
              <a:t> </a:t>
            </a:r>
            <a:r>
              <a:rPr lang="en-US" sz="3700" dirty="0">
                <a:solidFill>
                  <a:srgbClr val="002060"/>
                </a:solidFill>
                <a:latin typeface="TimesNewRomanPSMT"/>
              </a:rPr>
              <a:t>activities</a:t>
            </a:r>
          </a:p>
          <a:p>
            <a:pPr marL="0" indent="0">
              <a:buNone/>
            </a:pPr>
            <a:r>
              <a:rPr lang="ru-RU" sz="3700" dirty="0">
                <a:solidFill>
                  <a:srgbClr val="002060"/>
                </a:solidFill>
                <a:latin typeface="TimesNewRomanPSMT"/>
              </a:rPr>
              <a:t>18. </a:t>
            </a:r>
            <a:r>
              <a:rPr lang="en-US" sz="3700" dirty="0">
                <a:solidFill>
                  <a:srgbClr val="002060"/>
                </a:solidFill>
                <a:latin typeface="TimesNewRomanPSMT"/>
              </a:rPr>
              <a:t>Goods</a:t>
            </a:r>
            <a:r>
              <a:rPr lang="bs-Latn-BA" sz="3700" dirty="0">
                <a:solidFill>
                  <a:srgbClr val="002060"/>
                </a:solidFill>
                <a:latin typeface="TimesNewRomanPSMT"/>
              </a:rPr>
              <a:t> </a:t>
            </a:r>
            <a:r>
              <a:rPr lang="en-US" sz="3700" dirty="0">
                <a:solidFill>
                  <a:srgbClr val="002060"/>
                </a:solidFill>
                <a:latin typeface="TimesNewRomanPSMT"/>
              </a:rPr>
              <a:t>authorized</a:t>
            </a:r>
            <a:r>
              <a:rPr lang="bs-Latn-BA" sz="3700" dirty="0">
                <a:solidFill>
                  <a:srgbClr val="002060"/>
                </a:solidFill>
                <a:latin typeface="TimesNewRomanPSMT"/>
              </a:rPr>
              <a:t> </a:t>
            </a:r>
            <a:r>
              <a:rPr lang="en-US" sz="3700" dirty="0">
                <a:solidFill>
                  <a:srgbClr val="002060"/>
                </a:solidFill>
                <a:latin typeface="TimesNewRomanPSMT"/>
              </a:rPr>
              <a:t>for</a:t>
            </a:r>
            <a:r>
              <a:rPr lang="bs-Latn-BA" sz="3700" dirty="0">
                <a:solidFill>
                  <a:srgbClr val="002060"/>
                </a:solidFill>
                <a:latin typeface="TimesNewRomanPSMT"/>
              </a:rPr>
              <a:t> </a:t>
            </a:r>
            <a:r>
              <a:rPr lang="en-US" sz="3700" dirty="0">
                <a:solidFill>
                  <a:srgbClr val="002060"/>
                </a:solidFill>
                <a:latin typeface="TimesNewRomanPSMT"/>
              </a:rPr>
              <a:t>transport</a:t>
            </a:r>
            <a:r>
              <a:rPr lang="ru-RU" sz="3700" dirty="0">
                <a:solidFill>
                  <a:srgbClr val="002060"/>
                </a:solidFill>
                <a:latin typeface="TimesNewRomanPSMT"/>
              </a:rPr>
              <a:t>	 •</a:t>
            </a:r>
            <a:r>
              <a:rPr lang="en-US" sz="3700" dirty="0">
                <a:solidFill>
                  <a:srgbClr val="002060"/>
                </a:solidFill>
                <a:latin typeface="TimesNewRomanPSMT"/>
              </a:rPr>
              <a:t>Inspected</a:t>
            </a:r>
            <a:r>
              <a:rPr lang="ru-RU" sz="3700" dirty="0">
                <a:solidFill>
                  <a:srgbClr val="002060"/>
                </a:solidFill>
                <a:latin typeface="TimesNewRomanPSMT"/>
              </a:rPr>
              <a:t>	</a:t>
            </a:r>
            <a:r>
              <a:rPr lang="bs-Latn-BA" sz="3700" dirty="0">
                <a:solidFill>
                  <a:srgbClr val="002060"/>
                </a:solidFill>
                <a:latin typeface="TimesNewRomanPSMT"/>
              </a:rPr>
              <a:t>              </a:t>
            </a:r>
            <a:r>
              <a:rPr lang="ru-RU" sz="3700" dirty="0">
                <a:solidFill>
                  <a:srgbClr val="002060"/>
                </a:solidFill>
                <a:latin typeface="TimesNewRomanPSMT"/>
              </a:rPr>
              <a:t>• </a:t>
            </a:r>
            <a:r>
              <a:rPr lang="en-US" sz="3700" dirty="0">
                <a:solidFill>
                  <a:srgbClr val="002060"/>
                </a:solidFill>
                <a:latin typeface="TimesNewRomanPSMT"/>
              </a:rPr>
              <a:t>infringement established</a:t>
            </a:r>
            <a:r>
              <a:rPr lang="ru-RU" sz="3700" dirty="0">
                <a:solidFill>
                  <a:srgbClr val="002060"/>
                </a:solidFill>
                <a:latin typeface="TimesNewRomanPSMT"/>
              </a:rPr>
              <a:t>	 • </a:t>
            </a:r>
            <a:r>
              <a:rPr lang="en-US" sz="3700" dirty="0">
                <a:solidFill>
                  <a:srgbClr val="002060"/>
                </a:solidFill>
                <a:latin typeface="TimesNewRomanPSMT"/>
              </a:rPr>
              <a:t>not applicable</a:t>
            </a:r>
          </a:p>
          <a:p>
            <a:pPr marL="0" indent="0">
              <a:buNone/>
            </a:pPr>
            <a:r>
              <a:rPr lang="ru-RU" sz="3700" dirty="0">
                <a:solidFill>
                  <a:srgbClr val="002060"/>
                </a:solidFill>
                <a:latin typeface="TimesNewRomanPSMT"/>
              </a:rPr>
              <a:t>19. </a:t>
            </a:r>
            <a:r>
              <a:rPr lang="en-US" sz="3700" dirty="0">
                <a:solidFill>
                  <a:srgbClr val="002060"/>
                </a:solidFill>
                <a:latin typeface="TimesNewRomanPSMT"/>
              </a:rPr>
              <a:t>Vehicle</a:t>
            </a:r>
            <a:r>
              <a:rPr lang="ru-RU" sz="3700" dirty="0">
                <a:solidFill>
                  <a:srgbClr val="002060"/>
                </a:solidFill>
                <a:latin typeface="TimesNewRomanPSMT"/>
              </a:rPr>
              <a:t> </a:t>
            </a:r>
            <a:r>
              <a:rPr lang="en-US" sz="3700" dirty="0">
                <a:solidFill>
                  <a:srgbClr val="002060"/>
                </a:solidFill>
                <a:latin typeface="TimesNewRomanPSMT"/>
              </a:rPr>
              <a:t>authorized</a:t>
            </a:r>
            <a:r>
              <a:rPr lang="ru-RU" sz="3700" dirty="0">
                <a:solidFill>
                  <a:srgbClr val="002060"/>
                </a:solidFill>
                <a:latin typeface="TimesNewRomanPSMT"/>
              </a:rPr>
              <a:t> </a:t>
            </a:r>
            <a:r>
              <a:rPr lang="en-US" sz="3700" dirty="0">
                <a:solidFill>
                  <a:srgbClr val="002060"/>
                </a:solidFill>
                <a:latin typeface="TimesNewRomanPSMT"/>
              </a:rPr>
              <a:t>for</a:t>
            </a:r>
            <a:r>
              <a:rPr lang="ru-RU" sz="3700" dirty="0">
                <a:solidFill>
                  <a:srgbClr val="002060"/>
                </a:solidFill>
                <a:latin typeface="TimesNewRomanPSMT"/>
              </a:rPr>
              <a:t> </a:t>
            </a:r>
            <a:r>
              <a:rPr lang="en-US" sz="3700" dirty="0">
                <a:solidFill>
                  <a:srgbClr val="002060"/>
                </a:solidFill>
                <a:latin typeface="TimesNewRomanPSMT"/>
              </a:rPr>
              <a:t>goods</a:t>
            </a:r>
            <a:r>
              <a:rPr lang="ru-RU" sz="3700" dirty="0">
                <a:solidFill>
                  <a:srgbClr val="002060"/>
                </a:solidFill>
                <a:latin typeface="TimesNewRomanPSMT"/>
              </a:rPr>
              <a:t> </a:t>
            </a:r>
            <a:r>
              <a:rPr lang="bs-Latn-BA" sz="3700" dirty="0">
                <a:solidFill>
                  <a:srgbClr val="002060"/>
                </a:solidFill>
                <a:latin typeface="TimesNewRomanPSMT"/>
              </a:rPr>
              <a:t>    </a:t>
            </a:r>
            <a:r>
              <a:rPr lang="ru-RU" sz="3700" dirty="0">
                <a:solidFill>
                  <a:srgbClr val="002060"/>
                </a:solidFill>
                <a:latin typeface="TimesNewRomanPSMT"/>
              </a:rPr>
              <a:t> </a:t>
            </a:r>
            <a:r>
              <a:rPr lang="bs-Latn-BA" sz="3700" dirty="0">
                <a:solidFill>
                  <a:srgbClr val="002060"/>
                </a:solidFill>
                <a:latin typeface="TimesNewRomanPSMT"/>
              </a:rPr>
              <a:t>         </a:t>
            </a:r>
            <a:r>
              <a:rPr lang="ru-RU" sz="3700" dirty="0">
                <a:solidFill>
                  <a:srgbClr val="002060"/>
                </a:solidFill>
                <a:latin typeface="TimesNewRomanPSMT"/>
              </a:rPr>
              <a:t>•</a:t>
            </a:r>
            <a:r>
              <a:rPr lang="en-US" sz="3700" dirty="0">
                <a:solidFill>
                  <a:srgbClr val="002060"/>
                </a:solidFill>
                <a:latin typeface="TimesNewRomanPSMT"/>
              </a:rPr>
              <a:t>Inspected</a:t>
            </a:r>
            <a:r>
              <a:rPr lang="ru-RU" sz="3700" dirty="0">
                <a:solidFill>
                  <a:srgbClr val="002060"/>
                </a:solidFill>
                <a:latin typeface="TimesNewRomanPSMT"/>
              </a:rPr>
              <a:t>	</a:t>
            </a:r>
            <a:r>
              <a:rPr lang="bs-Latn-BA" sz="3700" dirty="0">
                <a:solidFill>
                  <a:srgbClr val="002060"/>
                </a:solidFill>
                <a:latin typeface="TimesNewRomanPSMT"/>
              </a:rPr>
              <a:t>              </a:t>
            </a:r>
            <a:r>
              <a:rPr lang="ru-RU" sz="3700" dirty="0">
                <a:solidFill>
                  <a:srgbClr val="002060"/>
                </a:solidFill>
                <a:latin typeface="TimesNewRomanPSMT"/>
              </a:rPr>
              <a:t>• </a:t>
            </a:r>
            <a:r>
              <a:rPr lang="en-US" sz="3700" dirty="0">
                <a:solidFill>
                  <a:srgbClr val="002060"/>
                </a:solidFill>
                <a:latin typeface="TimesNewRomanPSMT"/>
              </a:rPr>
              <a:t>infringement established</a:t>
            </a:r>
            <a:r>
              <a:rPr lang="ru-RU" sz="3700" dirty="0">
                <a:solidFill>
                  <a:srgbClr val="002060"/>
                </a:solidFill>
                <a:latin typeface="TimesNewRomanPSMT"/>
              </a:rPr>
              <a:t>	 </a:t>
            </a:r>
            <a:r>
              <a:rPr lang="bs-Latn-BA" sz="3700" dirty="0">
                <a:solidFill>
                  <a:srgbClr val="002060"/>
                </a:solidFill>
                <a:latin typeface="TimesNewRomanPSMT"/>
              </a:rPr>
              <a:t> </a:t>
            </a:r>
            <a:r>
              <a:rPr lang="ru-RU" sz="3700" dirty="0">
                <a:solidFill>
                  <a:srgbClr val="002060"/>
                </a:solidFill>
                <a:latin typeface="TimesNewRomanPSMT"/>
              </a:rPr>
              <a:t>•</a:t>
            </a:r>
            <a:r>
              <a:rPr lang="en-US" sz="3700" dirty="0">
                <a:solidFill>
                  <a:srgbClr val="002060"/>
                </a:solidFill>
                <a:latin typeface="TimesNewRomanPSMT"/>
              </a:rPr>
              <a:t>not applicable</a:t>
            </a:r>
            <a:endParaRPr lang="bs-Latn-BA" sz="3700" dirty="0">
              <a:solidFill>
                <a:srgbClr val="002060"/>
              </a:solidFill>
              <a:latin typeface="TimesNewRomanPSMT"/>
            </a:endParaRPr>
          </a:p>
          <a:p>
            <a:pPr marL="0" indent="0">
              <a:buNone/>
            </a:pPr>
            <a:r>
              <a:rPr lang="bs-Latn-BA" sz="3700" dirty="0">
                <a:solidFill>
                  <a:srgbClr val="002060"/>
                </a:solidFill>
                <a:latin typeface="TimesNewRomanPSMT"/>
              </a:rPr>
              <a:t>carried</a:t>
            </a:r>
            <a:endParaRPr lang="en-US" sz="3700" dirty="0">
              <a:solidFill>
                <a:srgbClr val="002060"/>
              </a:solidFill>
              <a:latin typeface="TimesNewRomanPSMT"/>
            </a:endParaRPr>
          </a:p>
          <a:p>
            <a:pPr marL="0" indent="0" algn="ctr">
              <a:buNone/>
            </a:pPr>
            <a:endParaRPr lang="ru-RU" sz="2000" b="1" dirty="0">
              <a:solidFill>
                <a:srgbClr val="002060"/>
              </a:solidFill>
              <a:latin typeface="TimesNewRomanPSMT"/>
            </a:endParaRPr>
          </a:p>
          <a:p>
            <a:pPr marL="0" indent="0" algn="ctr">
              <a:buNone/>
            </a:pPr>
            <a:endParaRPr lang="ru-RU" sz="2000" b="1" dirty="0">
              <a:solidFill>
                <a:srgbClr val="002060"/>
              </a:solidFill>
              <a:latin typeface="TimesNewRomanPSMT"/>
            </a:endParaRPr>
          </a:p>
          <a:p>
            <a:pPr marL="0" indent="0" algn="ctr">
              <a:buNone/>
            </a:pPr>
            <a:endParaRPr lang="ru-RU" sz="2000" b="1" dirty="0">
              <a:solidFill>
                <a:srgbClr val="002060"/>
              </a:solidFill>
              <a:latin typeface="TimesNewRomanPSMT"/>
            </a:endParaRPr>
          </a:p>
        </p:txBody>
      </p:sp>
    </p:spTree>
    <p:extLst>
      <p:ext uri="{BB962C8B-B14F-4D97-AF65-F5344CB8AC3E}">
        <p14:creationId xmlns:p14="http://schemas.microsoft.com/office/powerpoint/2010/main" val="36572524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762000" y="228600"/>
            <a:ext cx="8077200" cy="6553200"/>
          </a:xfrm>
        </p:spPr>
        <p:txBody>
          <a:bodyPr>
            <a:norm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ClrTx/>
              <a:buSzTx/>
              <a:buNone/>
            </a:pPr>
            <a:r>
              <a:rPr lang="ru-RU" sz="1100" b="1" dirty="0">
                <a:solidFill>
                  <a:srgbClr val="002060"/>
                </a:solidFill>
                <a:latin typeface="TimesNewRomanPSMT"/>
              </a:rPr>
              <a:t>20</a:t>
            </a:r>
            <a:r>
              <a:rPr lang="ru-RU" sz="1100" dirty="0">
                <a:solidFill>
                  <a:srgbClr val="002060"/>
                </a:solidFill>
                <a:latin typeface="TimesNewRomanPSMT"/>
              </a:rPr>
              <a:t>. </a:t>
            </a:r>
            <a:r>
              <a:rPr lang="en-US" sz="1100" dirty="0">
                <a:solidFill>
                  <a:srgbClr val="002060"/>
                </a:solidFill>
                <a:latin typeface="TimesNewRomanPSMT"/>
              </a:rPr>
              <a:t>Provisions related to the mode</a:t>
            </a:r>
            <a:r>
              <a:rPr lang="bs-Latn-BA" sz="1100" dirty="0">
                <a:solidFill>
                  <a:srgbClr val="002060"/>
                </a:solidFill>
                <a:latin typeface="TimesNewRomanPSMT"/>
              </a:rPr>
              <a:t> </a:t>
            </a:r>
            <a:r>
              <a:rPr lang="en-US" sz="1100" dirty="0">
                <a:solidFill>
                  <a:srgbClr val="002060"/>
                </a:solidFill>
                <a:latin typeface="TimesNewRomanPSMT"/>
              </a:rPr>
              <a:t>of</a:t>
            </a:r>
            <a:r>
              <a:rPr lang="bs-Latn-BA" sz="1100" dirty="0">
                <a:solidFill>
                  <a:srgbClr val="002060"/>
                </a:solidFill>
                <a:latin typeface="TimesNewRomanPSMT"/>
              </a:rPr>
              <a:t> </a:t>
            </a:r>
            <a:r>
              <a:rPr lang="en-US" sz="1100" dirty="0">
                <a:solidFill>
                  <a:srgbClr val="002060"/>
                </a:solidFill>
                <a:latin typeface="TimesNewRomanPSMT"/>
              </a:rPr>
              <a:t>transport</a:t>
            </a:r>
            <a:r>
              <a:rPr lang="ru-RU" sz="1100" dirty="0">
                <a:solidFill>
                  <a:srgbClr val="002060"/>
                </a:solidFill>
                <a:latin typeface="TimesNewRomanPSMT"/>
              </a:rPr>
              <a:t> /</a:t>
            </a:r>
            <a:r>
              <a:rPr lang="en-US" sz="1100" dirty="0">
                <a:solidFill>
                  <a:srgbClr val="002060"/>
                </a:solidFill>
                <a:latin typeface="TimesNewRomanPSMT"/>
              </a:rPr>
              <a:t>in</a:t>
            </a:r>
            <a:r>
              <a:rPr lang="bs-Latn-BA" sz="1100" dirty="0">
                <a:solidFill>
                  <a:srgbClr val="002060"/>
                </a:solidFill>
                <a:latin typeface="TimesNewRomanPSMT"/>
              </a:rPr>
              <a:t> </a:t>
            </a:r>
            <a:r>
              <a:rPr lang="en-US" sz="1100" dirty="0">
                <a:solidFill>
                  <a:srgbClr val="002060"/>
                </a:solidFill>
                <a:latin typeface="TimesNewRomanPSMT"/>
              </a:rPr>
              <a:t>bulk</a:t>
            </a:r>
            <a:r>
              <a:rPr lang="ru-RU" sz="1100" dirty="0">
                <a:solidFill>
                  <a:srgbClr val="002060"/>
                </a:solidFill>
                <a:latin typeface="TimesNewRomanPSMT"/>
              </a:rPr>
              <a:t>, </a:t>
            </a:r>
            <a:r>
              <a:rPr lang="en-US" sz="1100" dirty="0">
                <a:solidFill>
                  <a:srgbClr val="002060"/>
                </a:solidFill>
                <a:latin typeface="TimesNewRomanPSMT"/>
              </a:rPr>
              <a:t>package</a:t>
            </a:r>
            <a:r>
              <a:rPr lang="ru-RU" sz="1100" dirty="0">
                <a:solidFill>
                  <a:srgbClr val="002060"/>
                </a:solidFill>
                <a:latin typeface="TimesNewRomanPSMT"/>
              </a:rPr>
              <a:t>, </a:t>
            </a:r>
            <a:r>
              <a:rPr lang="en-US" sz="1100" dirty="0">
                <a:solidFill>
                  <a:srgbClr val="002060"/>
                </a:solidFill>
                <a:latin typeface="TimesNewRomanPSMT"/>
              </a:rPr>
              <a:t>tank</a:t>
            </a:r>
            <a:r>
              <a:rPr lang="ru-RU" sz="1100" dirty="0">
                <a:solidFill>
                  <a:srgbClr val="002060"/>
                </a:solidFill>
                <a:latin typeface="TimesNewRomanPSMT"/>
              </a:rPr>
              <a:t>)	</a:t>
            </a:r>
          </a:p>
          <a:p>
            <a:pPr marL="0" lvl="0" indent="0">
              <a:spcBef>
                <a:spcPts val="0"/>
              </a:spcBef>
              <a:spcAft>
                <a:spcPts val="0"/>
              </a:spcAft>
              <a:buClrTx/>
              <a:buSzTx/>
              <a:buNone/>
            </a:pPr>
            <a:r>
              <a:rPr lang="ru-RU" sz="1100" dirty="0">
                <a:solidFill>
                  <a:srgbClr val="002060"/>
                </a:solidFill>
                <a:latin typeface="TimesNewRomanPSMT"/>
              </a:rPr>
              <a:t> •</a:t>
            </a:r>
            <a:r>
              <a:rPr lang="en-US" sz="1100" dirty="0">
                <a:solidFill>
                  <a:srgbClr val="002060"/>
                </a:solidFill>
                <a:latin typeface="TimesNewRomanPSMT"/>
              </a:rPr>
              <a:t> Inspected </a:t>
            </a:r>
            <a:r>
              <a:rPr lang="ru-RU" sz="1100" dirty="0">
                <a:solidFill>
                  <a:srgbClr val="002060"/>
                </a:solidFill>
                <a:latin typeface="TimesNewRomanPSMT"/>
              </a:rPr>
              <a:t>		• </a:t>
            </a:r>
            <a:r>
              <a:rPr lang="en-US" sz="1100" dirty="0">
                <a:solidFill>
                  <a:srgbClr val="002060"/>
                </a:solidFill>
                <a:latin typeface="TimesNewRomanPSMT"/>
              </a:rPr>
              <a:t>infringement established </a:t>
            </a:r>
            <a:r>
              <a:rPr lang="ru-RU" sz="1100" dirty="0">
                <a:solidFill>
                  <a:srgbClr val="002060"/>
                </a:solidFill>
                <a:latin typeface="TimesNewRomanPSMT"/>
              </a:rPr>
              <a:t>	 •</a:t>
            </a:r>
            <a:r>
              <a:rPr lang="en-US" sz="1100" dirty="0">
                <a:solidFill>
                  <a:srgbClr val="002060"/>
                </a:solidFill>
                <a:latin typeface="TimesNewRomanPSMT"/>
              </a:rPr>
              <a:t> not applicable</a:t>
            </a:r>
            <a:endParaRPr lang="ru-RU" sz="1100" dirty="0">
              <a:solidFill>
                <a:srgbClr val="002060"/>
              </a:solidFill>
              <a:latin typeface="TimesNewRomanPSMT"/>
            </a:endParaRPr>
          </a:p>
          <a:p>
            <a:pPr marL="0" lvl="0" indent="0">
              <a:spcBef>
                <a:spcPts val="0"/>
              </a:spcBef>
              <a:spcAft>
                <a:spcPts val="0"/>
              </a:spcAft>
              <a:buClrTx/>
              <a:buSzTx/>
              <a:buNone/>
            </a:pPr>
            <a:endParaRPr lang="ru-RU" sz="1100" dirty="0">
              <a:solidFill>
                <a:srgbClr val="002060"/>
              </a:solidFill>
              <a:latin typeface="TimesNewRomanPSMT"/>
            </a:endParaRPr>
          </a:p>
          <a:p>
            <a:pPr marL="0" lvl="0" indent="0">
              <a:spcBef>
                <a:spcPts val="0"/>
              </a:spcBef>
              <a:spcAft>
                <a:spcPts val="0"/>
              </a:spcAft>
              <a:buClrTx/>
              <a:buSzTx/>
              <a:buNone/>
            </a:pPr>
            <a:r>
              <a:rPr lang="ru-RU" sz="1100" dirty="0">
                <a:solidFill>
                  <a:srgbClr val="002060"/>
                </a:solidFill>
                <a:latin typeface="TimesNewRomanPSMT"/>
              </a:rPr>
              <a:t>21. </a:t>
            </a:r>
            <a:r>
              <a:rPr lang="en-US" sz="1100" dirty="0">
                <a:solidFill>
                  <a:srgbClr val="002060"/>
                </a:solidFill>
                <a:latin typeface="TimesNewRomanPSMT"/>
              </a:rPr>
              <a:t>Mixed</a:t>
            </a:r>
            <a:r>
              <a:rPr lang="bs-Latn-BA" sz="1100" dirty="0">
                <a:solidFill>
                  <a:srgbClr val="002060"/>
                </a:solidFill>
                <a:latin typeface="TimesNewRomanPSMT"/>
              </a:rPr>
              <a:t> </a:t>
            </a:r>
            <a:r>
              <a:rPr lang="en-US" sz="1100" dirty="0">
                <a:solidFill>
                  <a:srgbClr val="002060"/>
                </a:solidFill>
                <a:latin typeface="TimesNewRomanPSMT"/>
              </a:rPr>
              <a:t>loading</a:t>
            </a:r>
            <a:r>
              <a:rPr lang="bs-Latn-BA" sz="1100" dirty="0">
                <a:solidFill>
                  <a:srgbClr val="002060"/>
                </a:solidFill>
                <a:latin typeface="TimesNewRomanPSMT"/>
              </a:rPr>
              <a:t> </a:t>
            </a:r>
            <a:r>
              <a:rPr lang="en-US" sz="1100" dirty="0">
                <a:solidFill>
                  <a:srgbClr val="002060"/>
                </a:solidFill>
                <a:latin typeface="TimesNewRomanPSMT"/>
              </a:rPr>
              <a:t>prohibition</a:t>
            </a:r>
            <a:r>
              <a:rPr lang="ru-RU" sz="1100" dirty="0">
                <a:solidFill>
                  <a:srgbClr val="002060"/>
                </a:solidFill>
                <a:latin typeface="TimesNewRomanPSMT"/>
              </a:rPr>
              <a:t>	</a:t>
            </a:r>
          </a:p>
          <a:p>
            <a:pPr marL="0" lvl="0" indent="0">
              <a:spcBef>
                <a:spcPts val="0"/>
              </a:spcBef>
              <a:spcAft>
                <a:spcPts val="0"/>
              </a:spcAft>
              <a:buClrTx/>
              <a:buSzTx/>
              <a:buNone/>
            </a:pPr>
            <a:r>
              <a:rPr lang="ru-RU" sz="1100" dirty="0">
                <a:solidFill>
                  <a:srgbClr val="002060"/>
                </a:solidFill>
                <a:latin typeface="TimesNewRomanPSMT"/>
              </a:rPr>
              <a:t> •</a:t>
            </a:r>
            <a:r>
              <a:rPr lang="en-US" sz="1100" dirty="0">
                <a:solidFill>
                  <a:srgbClr val="002060"/>
                </a:solidFill>
                <a:latin typeface="TimesNewRomanPSMT"/>
              </a:rPr>
              <a:t> Inspected </a:t>
            </a:r>
            <a:r>
              <a:rPr lang="ru-RU" sz="1100" dirty="0">
                <a:solidFill>
                  <a:srgbClr val="002060"/>
                </a:solidFill>
                <a:latin typeface="TimesNewRomanPSMT"/>
              </a:rPr>
              <a:t>		• </a:t>
            </a:r>
            <a:r>
              <a:rPr lang="en-US" sz="1100" dirty="0">
                <a:solidFill>
                  <a:srgbClr val="002060"/>
                </a:solidFill>
                <a:latin typeface="TimesNewRomanPSMT"/>
              </a:rPr>
              <a:t>infringement established </a:t>
            </a:r>
            <a:r>
              <a:rPr lang="ru-RU" sz="1100" dirty="0">
                <a:solidFill>
                  <a:srgbClr val="002060"/>
                </a:solidFill>
                <a:latin typeface="TimesNewRomanPSMT"/>
              </a:rPr>
              <a:t>	 •</a:t>
            </a:r>
            <a:r>
              <a:rPr lang="en-US" sz="1100" dirty="0">
                <a:solidFill>
                  <a:srgbClr val="002060"/>
                </a:solidFill>
                <a:latin typeface="TimesNewRomanPSMT"/>
              </a:rPr>
              <a:t> not applicable</a:t>
            </a:r>
            <a:endParaRPr lang="ru-RU" sz="1100" dirty="0">
              <a:solidFill>
                <a:srgbClr val="002060"/>
              </a:solidFill>
              <a:latin typeface="TimesNewRomanPSMT"/>
            </a:endParaRPr>
          </a:p>
          <a:p>
            <a:pPr marL="0" lvl="0" indent="0">
              <a:spcBef>
                <a:spcPts val="0"/>
              </a:spcBef>
              <a:spcAft>
                <a:spcPts val="0"/>
              </a:spcAft>
              <a:buClrTx/>
              <a:buSzTx/>
              <a:buNone/>
            </a:pPr>
            <a:endParaRPr lang="ru-RU" sz="1100" dirty="0">
              <a:solidFill>
                <a:srgbClr val="002060"/>
              </a:solidFill>
              <a:latin typeface="TimesNewRomanPSMT"/>
            </a:endParaRPr>
          </a:p>
          <a:p>
            <a:pPr marL="0" lvl="0" indent="0">
              <a:spcBef>
                <a:spcPts val="0"/>
              </a:spcBef>
              <a:spcAft>
                <a:spcPts val="0"/>
              </a:spcAft>
              <a:buClrTx/>
              <a:buSzTx/>
              <a:buNone/>
            </a:pPr>
            <a:r>
              <a:rPr lang="ru-RU" sz="1100" dirty="0">
                <a:solidFill>
                  <a:srgbClr val="002060"/>
                </a:solidFill>
                <a:latin typeface="TimesNewRomanPSMT"/>
              </a:rPr>
              <a:t>22. </a:t>
            </a:r>
            <a:r>
              <a:rPr lang="en-US" sz="1100" dirty="0">
                <a:solidFill>
                  <a:srgbClr val="002060"/>
                </a:solidFill>
                <a:latin typeface="TimesNewRomanPSMT"/>
              </a:rPr>
              <a:t>Loading</a:t>
            </a:r>
            <a:r>
              <a:rPr lang="ru-RU" sz="1100" dirty="0">
                <a:solidFill>
                  <a:srgbClr val="002060"/>
                </a:solidFill>
                <a:latin typeface="TimesNewRomanPSMT"/>
              </a:rPr>
              <a:t>, </a:t>
            </a:r>
            <a:r>
              <a:rPr lang="en-US" sz="1100" dirty="0">
                <a:solidFill>
                  <a:srgbClr val="002060"/>
                </a:solidFill>
                <a:latin typeface="TimesNewRomanPSMT"/>
              </a:rPr>
              <a:t>securing</a:t>
            </a:r>
            <a:r>
              <a:rPr lang="bs-Latn-BA" sz="1100" dirty="0">
                <a:solidFill>
                  <a:srgbClr val="002060"/>
                </a:solidFill>
                <a:latin typeface="TimesNewRomanPSMT"/>
              </a:rPr>
              <a:t> </a:t>
            </a:r>
            <a:r>
              <a:rPr lang="en-US" sz="1100" dirty="0">
                <a:solidFill>
                  <a:srgbClr val="002060"/>
                </a:solidFill>
                <a:latin typeface="TimesNewRomanPSMT"/>
              </a:rPr>
              <a:t>of</a:t>
            </a:r>
            <a:r>
              <a:rPr lang="bs-Latn-BA" sz="1100" dirty="0">
                <a:solidFill>
                  <a:srgbClr val="002060"/>
                </a:solidFill>
                <a:latin typeface="TimesNewRomanPSMT"/>
              </a:rPr>
              <a:t> </a:t>
            </a:r>
            <a:r>
              <a:rPr lang="en-US" sz="1100" dirty="0">
                <a:solidFill>
                  <a:srgbClr val="002060"/>
                </a:solidFill>
                <a:latin typeface="TimesNewRomanPSMT"/>
              </a:rPr>
              <a:t>the</a:t>
            </a:r>
            <a:r>
              <a:rPr lang="bs-Latn-BA" sz="1100" dirty="0">
                <a:solidFill>
                  <a:srgbClr val="002060"/>
                </a:solidFill>
                <a:latin typeface="TimesNewRomanPSMT"/>
              </a:rPr>
              <a:t> </a:t>
            </a:r>
            <a:r>
              <a:rPr lang="en-US" sz="1100" dirty="0">
                <a:solidFill>
                  <a:srgbClr val="002060"/>
                </a:solidFill>
                <a:latin typeface="TimesNewRomanPSMT"/>
              </a:rPr>
              <a:t>load</a:t>
            </a:r>
            <a:r>
              <a:rPr lang="bs-Latn-BA" sz="1100" dirty="0">
                <a:solidFill>
                  <a:srgbClr val="002060"/>
                </a:solidFill>
                <a:latin typeface="TimesNewRomanPSMT"/>
              </a:rPr>
              <a:t> </a:t>
            </a:r>
            <a:r>
              <a:rPr lang="en-US" sz="1100" dirty="0">
                <a:solidFill>
                  <a:srgbClr val="002060"/>
                </a:solidFill>
                <a:latin typeface="TimesNewRomanPSMT"/>
              </a:rPr>
              <a:t>and</a:t>
            </a:r>
            <a:r>
              <a:rPr lang="bs-Latn-BA" sz="1100" dirty="0">
                <a:solidFill>
                  <a:srgbClr val="002060"/>
                </a:solidFill>
                <a:latin typeface="TimesNewRomanPSMT"/>
              </a:rPr>
              <a:t> </a:t>
            </a:r>
            <a:r>
              <a:rPr lang="en-US" sz="1100" dirty="0">
                <a:solidFill>
                  <a:srgbClr val="002060"/>
                </a:solidFill>
                <a:latin typeface="TimesNewRomanPSMT"/>
              </a:rPr>
              <a:t>handling</a:t>
            </a:r>
            <a:r>
              <a:rPr lang="ru-RU" sz="1100" dirty="0">
                <a:solidFill>
                  <a:srgbClr val="002060"/>
                </a:solidFill>
                <a:latin typeface="TimesNewRomanPSMT"/>
              </a:rPr>
              <a:t> (3)	</a:t>
            </a:r>
          </a:p>
          <a:p>
            <a:pPr marL="0" lvl="0" indent="0">
              <a:spcBef>
                <a:spcPts val="0"/>
              </a:spcBef>
              <a:spcAft>
                <a:spcPts val="0"/>
              </a:spcAft>
              <a:buClrTx/>
              <a:buSzTx/>
              <a:buNone/>
            </a:pPr>
            <a:r>
              <a:rPr lang="ru-RU" sz="1100" dirty="0">
                <a:solidFill>
                  <a:srgbClr val="002060"/>
                </a:solidFill>
                <a:latin typeface="TimesNewRomanPSMT"/>
              </a:rPr>
              <a:t> •</a:t>
            </a:r>
            <a:r>
              <a:rPr lang="en-US" sz="1100" dirty="0">
                <a:solidFill>
                  <a:srgbClr val="002060"/>
                </a:solidFill>
                <a:latin typeface="TimesNewRomanPSMT"/>
              </a:rPr>
              <a:t> Inspected </a:t>
            </a:r>
            <a:r>
              <a:rPr lang="ru-RU" sz="1100" dirty="0">
                <a:solidFill>
                  <a:srgbClr val="002060"/>
                </a:solidFill>
                <a:latin typeface="TimesNewRomanPSMT"/>
              </a:rPr>
              <a:t>	</a:t>
            </a:r>
            <a:r>
              <a:rPr lang="bs-Latn-BA" sz="1100" dirty="0">
                <a:solidFill>
                  <a:srgbClr val="002060"/>
                </a:solidFill>
                <a:latin typeface="TimesNewRomanPSMT"/>
              </a:rPr>
              <a:t>                          </a:t>
            </a:r>
            <a:r>
              <a:rPr lang="ru-RU" sz="1100" dirty="0">
                <a:solidFill>
                  <a:srgbClr val="002060"/>
                </a:solidFill>
                <a:latin typeface="TimesNewRomanPSMT"/>
              </a:rPr>
              <a:t>•</a:t>
            </a:r>
            <a:r>
              <a:rPr lang="en-US" sz="1100" dirty="0">
                <a:solidFill>
                  <a:srgbClr val="002060"/>
                </a:solidFill>
                <a:latin typeface="TimesNewRomanPSMT"/>
              </a:rPr>
              <a:t> infringement established </a:t>
            </a:r>
            <a:r>
              <a:rPr lang="ru-RU" sz="1100" dirty="0">
                <a:solidFill>
                  <a:srgbClr val="002060"/>
                </a:solidFill>
                <a:latin typeface="TimesNewRomanPSMT"/>
              </a:rPr>
              <a:t>	</a:t>
            </a:r>
            <a:r>
              <a:rPr lang="bs-Latn-BA" sz="1100" dirty="0">
                <a:solidFill>
                  <a:srgbClr val="002060"/>
                </a:solidFill>
                <a:latin typeface="TimesNewRomanPSMT"/>
              </a:rPr>
              <a:t>  </a:t>
            </a:r>
            <a:r>
              <a:rPr lang="ru-RU" sz="1100" dirty="0">
                <a:solidFill>
                  <a:srgbClr val="002060"/>
                </a:solidFill>
                <a:latin typeface="TimesNewRomanPSMT"/>
              </a:rPr>
              <a:t> •</a:t>
            </a:r>
            <a:r>
              <a:rPr lang="en-US" sz="1100" dirty="0">
                <a:solidFill>
                  <a:srgbClr val="002060"/>
                </a:solidFill>
                <a:latin typeface="TimesNewRomanPSMT"/>
              </a:rPr>
              <a:t> not applicable</a:t>
            </a:r>
            <a:endParaRPr lang="ru-RU" sz="1100" dirty="0">
              <a:solidFill>
                <a:srgbClr val="002060"/>
              </a:solidFill>
              <a:latin typeface="TimesNewRomanPSMT"/>
            </a:endParaRPr>
          </a:p>
          <a:p>
            <a:pPr marL="0" lvl="0" indent="0">
              <a:spcBef>
                <a:spcPts val="0"/>
              </a:spcBef>
              <a:spcAft>
                <a:spcPts val="0"/>
              </a:spcAft>
              <a:buClrTx/>
              <a:buSzTx/>
              <a:buNone/>
            </a:pPr>
            <a:endParaRPr lang="ru-RU" sz="1100" dirty="0">
              <a:solidFill>
                <a:srgbClr val="002060"/>
              </a:solidFill>
              <a:latin typeface="TimesNewRomanPSMT"/>
            </a:endParaRPr>
          </a:p>
          <a:p>
            <a:pPr lvl="0" indent="-228600">
              <a:spcBef>
                <a:spcPts val="0"/>
              </a:spcBef>
              <a:spcAft>
                <a:spcPts val="0"/>
              </a:spcAft>
              <a:buClrTx/>
              <a:buSzTx/>
              <a:buAutoNum type="arabicPeriod" startAt="23"/>
            </a:pPr>
            <a:r>
              <a:rPr lang="en-US" sz="1100" dirty="0">
                <a:solidFill>
                  <a:srgbClr val="002060"/>
                </a:solidFill>
                <a:latin typeface="TimesNewRomanPSMT"/>
              </a:rPr>
              <a:t>Leakage</a:t>
            </a:r>
            <a:r>
              <a:rPr lang="bs-Latn-BA" sz="1100" dirty="0">
                <a:solidFill>
                  <a:srgbClr val="002060"/>
                </a:solidFill>
                <a:latin typeface="TimesNewRomanPSMT"/>
              </a:rPr>
              <a:t> </a:t>
            </a:r>
            <a:r>
              <a:rPr lang="en-US" sz="1100" dirty="0">
                <a:solidFill>
                  <a:srgbClr val="002060"/>
                </a:solidFill>
                <a:latin typeface="TimesNewRomanPSMT"/>
              </a:rPr>
              <a:t>of</a:t>
            </a:r>
            <a:r>
              <a:rPr lang="bs-Latn-BA" sz="1100" dirty="0">
                <a:solidFill>
                  <a:srgbClr val="002060"/>
                </a:solidFill>
                <a:latin typeface="TimesNewRomanPSMT"/>
              </a:rPr>
              <a:t> </a:t>
            </a:r>
            <a:r>
              <a:rPr lang="en-US" sz="1100" dirty="0">
                <a:solidFill>
                  <a:srgbClr val="002060"/>
                </a:solidFill>
                <a:latin typeface="TimesNewRomanPSMT"/>
              </a:rPr>
              <a:t>goods</a:t>
            </a:r>
            <a:r>
              <a:rPr lang="bs-Latn-BA" sz="1100" dirty="0">
                <a:solidFill>
                  <a:srgbClr val="002060"/>
                </a:solidFill>
                <a:latin typeface="TimesNewRomanPSMT"/>
              </a:rPr>
              <a:t> </a:t>
            </a:r>
            <a:r>
              <a:rPr lang="en-US" sz="1100" dirty="0">
                <a:solidFill>
                  <a:srgbClr val="002060"/>
                </a:solidFill>
                <a:latin typeface="TimesNewRomanPSMT"/>
              </a:rPr>
              <a:t>or</a:t>
            </a:r>
            <a:r>
              <a:rPr lang="bs-Latn-BA" sz="1100" dirty="0">
                <a:solidFill>
                  <a:srgbClr val="002060"/>
                </a:solidFill>
                <a:latin typeface="TimesNewRomanPSMT"/>
              </a:rPr>
              <a:t> </a:t>
            </a:r>
            <a:r>
              <a:rPr lang="en-US" sz="1100" dirty="0">
                <a:solidFill>
                  <a:srgbClr val="002060"/>
                </a:solidFill>
                <a:latin typeface="TimesNewRomanPSMT"/>
              </a:rPr>
              <a:t>damage</a:t>
            </a:r>
            <a:r>
              <a:rPr lang="bs-Latn-BA" sz="1100" dirty="0">
                <a:solidFill>
                  <a:srgbClr val="002060"/>
                </a:solidFill>
                <a:latin typeface="TimesNewRomanPSMT"/>
              </a:rPr>
              <a:t> </a:t>
            </a:r>
            <a:r>
              <a:rPr lang="en-US" sz="1100" dirty="0">
                <a:solidFill>
                  <a:srgbClr val="002060"/>
                </a:solidFill>
                <a:latin typeface="TimesNewRomanPSMT"/>
              </a:rPr>
              <a:t>to</a:t>
            </a:r>
            <a:r>
              <a:rPr lang="bs-Latn-BA" sz="1100" dirty="0">
                <a:solidFill>
                  <a:srgbClr val="002060"/>
                </a:solidFill>
                <a:latin typeface="TimesNewRomanPSMT"/>
              </a:rPr>
              <a:t> </a:t>
            </a:r>
            <a:r>
              <a:rPr lang="en-US" sz="1100" dirty="0">
                <a:solidFill>
                  <a:srgbClr val="002060"/>
                </a:solidFill>
                <a:latin typeface="TimesNewRomanPSMT"/>
              </a:rPr>
              <a:t>package</a:t>
            </a:r>
            <a:r>
              <a:rPr lang="ru-RU" sz="1100" dirty="0">
                <a:solidFill>
                  <a:srgbClr val="002060"/>
                </a:solidFill>
                <a:latin typeface="TimesNewRomanPSMT"/>
              </a:rPr>
              <a:t> (3)	</a:t>
            </a:r>
          </a:p>
          <a:p>
            <a:pPr marL="0" lvl="0" indent="0">
              <a:spcBef>
                <a:spcPts val="0"/>
              </a:spcBef>
              <a:spcAft>
                <a:spcPts val="0"/>
              </a:spcAft>
              <a:buClrTx/>
              <a:buSzTx/>
              <a:buNone/>
            </a:pPr>
            <a:r>
              <a:rPr lang="ru-RU" sz="1100" dirty="0">
                <a:solidFill>
                  <a:srgbClr val="002060"/>
                </a:solidFill>
                <a:latin typeface="TimesNewRomanPSMT"/>
              </a:rPr>
              <a:t> •</a:t>
            </a:r>
            <a:r>
              <a:rPr lang="en-US" sz="1100" dirty="0">
                <a:solidFill>
                  <a:srgbClr val="002060"/>
                </a:solidFill>
                <a:latin typeface="TimesNewRomanPSMT"/>
              </a:rPr>
              <a:t> Inspected </a:t>
            </a:r>
            <a:r>
              <a:rPr lang="ru-RU" sz="1100" dirty="0">
                <a:solidFill>
                  <a:srgbClr val="002060"/>
                </a:solidFill>
                <a:latin typeface="TimesNewRomanPSMT"/>
              </a:rPr>
              <a:t>	</a:t>
            </a:r>
            <a:r>
              <a:rPr lang="bs-Latn-BA" sz="1100" dirty="0">
                <a:solidFill>
                  <a:srgbClr val="002060"/>
                </a:solidFill>
                <a:latin typeface="TimesNewRomanPSMT"/>
              </a:rPr>
              <a:t>                          </a:t>
            </a:r>
            <a:r>
              <a:rPr lang="ru-RU" sz="1100" dirty="0">
                <a:solidFill>
                  <a:srgbClr val="002060"/>
                </a:solidFill>
                <a:latin typeface="TimesNewRomanPSMT"/>
              </a:rPr>
              <a:t>•</a:t>
            </a:r>
            <a:r>
              <a:rPr lang="en-US" sz="1100" dirty="0">
                <a:solidFill>
                  <a:srgbClr val="002060"/>
                </a:solidFill>
                <a:latin typeface="TimesNewRomanPSMT"/>
              </a:rPr>
              <a:t> infringement established </a:t>
            </a:r>
            <a:r>
              <a:rPr lang="ru-RU" sz="1100" dirty="0">
                <a:solidFill>
                  <a:srgbClr val="002060"/>
                </a:solidFill>
                <a:latin typeface="TimesNewRomanPSMT"/>
              </a:rPr>
              <a:t>	</a:t>
            </a:r>
            <a:r>
              <a:rPr lang="bs-Latn-BA" sz="1100" dirty="0">
                <a:solidFill>
                  <a:srgbClr val="002060"/>
                </a:solidFill>
                <a:latin typeface="TimesNewRomanPSMT"/>
              </a:rPr>
              <a:t>   </a:t>
            </a:r>
            <a:r>
              <a:rPr lang="ru-RU" sz="1100" dirty="0">
                <a:solidFill>
                  <a:srgbClr val="002060"/>
                </a:solidFill>
                <a:latin typeface="TimesNewRomanPSMT"/>
              </a:rPr>
              <a:t> •</a:t>
            </a:r>
            <a:r>
              <a:rPr lang="en-US" sz="1100" dirty="0">
                <a:solidFill>
                  <a:srgbClr val="002060"/>
                </a:solidFill>
                <a:latin typeface="TimesNewRomanPSMT"/>
              </a:rPr>
              <a:t> not applicable</a:t>
            </a:r>
            <a:endParaRPr lang="ru-RU" sz="1100" dirty="0">
              <a:solidFill>
                <a:srgbClr val="002060"/>
              </a:solidFill>
              <a:latin typeface="TimesNewRomanPSMT"/>
            </a:endParaRPr>
          </a:p>
          <a:p>
            <a:pPr marL="0" lvl="0" indent="0">
              <a:spcBef>
                <a:spcPts val="0"/>
              </a:spcBef>
              <a:spcAft>
                <a:spcPts val="0"/>
              </a:spcAft>
              <a:buClrTx/>
              <a:buSzTx/>
              <a:buNone/>
            </a:pPr>
            <a:endParaRPr lang="ru-RU" sz="1100" dirty="0">
              <a:solidFill>
                <a:srgbClr val="002060"/>
              </a:solidFill>
              <a:latin typeface="TimesNewRomanPSMT"/>
            </a:endParaRPr>
          </a:p>
          <a:p>
            <a:pPr marL="0" lvl="0" indent="0">
              <a:spcBef>
                <a:spcPts val="0"/>
              </a:spcBef>
              <a:spcAft>
                <a:spcPts val="0"/>
              </a:spcAft>
              <a:buClrTx/>
              <a:buSzTx/>
              <a:buNone/>
            </a:pPr>
            <a:r>
              <a:rPr lang="ru-RU" sz="1100" dirty="0">
                <a:solidFill>
                  <a:srgbClr val="002060"/>
                </a:solidFill>
                <a:latin typeface="TimesNewRomanPSMT"/>
              </a:rPr>
              <a:t>24. UN </a:t>
            </a:r>
            <a:r>
              <a:rPr lang="en-US" sz="1100" dirty="0">
                <a:solidFill>
                  <a:srgbClr val="002060"/>
                </a:solidFill>
                <a:latin typeface="TimesNewRomanPSMT"/>
              </a:rPr>
              <a:t>packaging</a:t>
            </a:r>
            <a:r>
              <a:rPr lang="ru-RU" sz="1100" dirty="0">
                <a:solidFill>
                  <a:srgbClr val="002060"/>
                </a:solidFill>
                <a:latin typeface="TimesNewRomanPSMT"/>
              </a:rPr>
              <a:t> </a:t>
            </a:r>
            <a:r>
              <a:rPr lang="en-US" sz="1100" dirty="0">
                <a:solidFill>
                  <a:srgbClr val="002060"/>
                </a:solidFill>
                <a:latin typeface="TimesNewRomanPSMT"/>
              </a:rPr>
              <a:t>number</a:t>
            </a:r>
            <a:r>
              <a:rPr lang="ru-RU" sz="1100" dirty="0">
                <a:solidFill>
                  <a:srgbClr val="002060"/>
                </a:solidFill>
                <a:latin typeface="TimesNewRomanPSMT"/>
              </a:rPr>
              <a:t>/UN </a:t>
            </a:r>
            <a:r>
              <a:rPr lang="en-US" sz="1100" dirty="0">
                <a:solidFill>
                  <a:srgbClr val="002060"/>
                </a:solidFill>
                <a:latin typeface="TimesNewRomanPSMT"/>
              </a:rPr>
              <a:t>tank</a:t>
            </a:r>
            <a:r>
              <a:rPr lang="bs-Latn-BA" sz="1100" dirty="0">
                <a:solidFill>
                  <a:srgbClr val="002060"/>
                </a:solidFill>
                <a:latin typeface="TimesNewRomanPSMT"/>
              </a:rPr>
              <a:t> </a:t>
            </a:r>
            <a:r>
              <a:rPr lang="en-US" sz="1100" dirty="0">
                <a:solidFill>
                  <a:srgbClr val="002060"/>
                </a:solidFill>
                <a:latin typeface="TimesNewRomanPSMT"/>
              </a:rPr>
              <a:t>marking</a:t>
            </a:r>
            <a:r>
              <a:rPr lang="ru-RU" sz="1100" dirty="0">
                <a:solidFill>
                  <a:srgbClr val="002060"/>
                </a:solidFill>
                <a:latin typeface="TimesNewRomanPSMT"/>
              </a:rPr>
              <a:t> (2)(3) (</a:t>
            </a:r>
            <a:r>
              <a:rPr lang="en-US" sz="1100" dirty="0">
                <a:solidFill>
                  <a:srgbClr val="002060"/>
                </a:solidFill>
                <a:latin typeface="TimesNewRomanPSMT"/>
              </a:rPr>
              <a:t>ADR</a:t>
            </a:r>
            <a:r>
              <a:rPr lang="ru-RU" sz="1100" dirty="0">
                <a:solidFill>
                  <a:srgbClr val="002060"/>
                </a:solidFill>
                <a:latin typeface="TimesNewRomanPSMT"/>
              </a:rPr>
              <a:t> 6)	 </a:t>
            </a:r>
          </a:p>
          <a:p>
            <a:pPr marL="0" lvl="0" indent="0">
              <a:spcBef>
                <a:spcPts val="0"/>
              </a:spcBef>
              <a:spcAft>
                <a:spcPts val="0"/>
              </a:spcAft>
              <a:buClrTx/>
              <a:buSzTx/>
              <a:buNone/>
            </a:pPr>
            <a:r>
              <a:rPr lang="ru-RU" sz="1100" dirty="0">
                <a:solidFill>
                  <a:srgbClr val="002060"/>
                </a:solidFill>
                <a:latin typeface="TimesNewRomanPSMT"/>
              </a:rPr>
              <a:t>•</a:t>
            </a:r>
            <a:r>
              <a:rPr lang="en-US" sz="1100" dirty="0">
                <a:solidFill>
                  <a:srgbClr val="002060"/>
                </a:solidFill>
                <a:latin typeface="TimesNewRomanPSMT"/>
              </a:rPr>
              <a:t> Inspected</a:t>
            </a:r>
            <a:r>
              <a:rPr lang="ru-RU" sz="1100" dirty="0">
                <a:solidFill>
                  <a:srgbClr val="002060"/>
                </a:solidFill>
                <a:latin typeface="TimesNewRomanPSMT"/>
              </a:rPr>
              <a:t>  </a:t>
            </a:r>
            <a:r>
              <a:rPr lang="bs-Latn-BA" sz="1100" dirty="0">
                <a:solidFill>
                  <a:srgbClr val="002060"/>
                </a:solidFill>
                <a:latin typeface="TimesNewRomanPSMT"/>
              </a:rPr>
              <a:t> </a:t>
            </a:r>
            <a:r>
              <a:rPr lang="ru-RU" sz="1100" dirty="0">
                <a:solidFill>
                  <a:srgbClr val="002060"/>
                </a:solidFill>
                <a:latin typeface="TimesNewRomanPSMT"/>
              </a:rPr>
              <a:t>	</a:t>
            </a:r>
            <a:r>
              <a:rPr lang="bs-Latn-BA" sz="1100" dirty="0">
                <a:solidFill>
                  <a:srgbClr val="002060"/>
                </a:solidFill>
                <a:latin typeface="TimesNewRomanPSMT"/>
              </a:rPr>
              <a:t>                         </a:t>
            </a:r>
            <a:r>
              <a:rPr lang="ru-RU" sz="1100" dirty="0">
                <a:solidFill>
                  <a:srgbClr val="002060"/>
                </a:solidFill>
                <a:latin typeface="TimesNewRomanPSMT"/>
              </a:rPr>
              <a:t>• </a:t>
            </a:r>
            <a:r>
              <a:rPr lang="en-US" sz="1100" dirty="0">
                <a:solidFill>
                  <a:srgbClr val="002060"/>
                </a:solidFill>
                <a:latin typeface="TimesNewRomanPSMT"/>
              </a:rPr>
              <a:t>infringement established </a:t>
            </a:r>
            <a:r>
              <a:rPr lang="ru-RU" sz="1100" dirty="0">
                <a:solidFill>
                  <a:srgbClr val="002060"/>
                </a:solidFill>
                <a:latin typeface="TimesNewRomanPSMT"/>
              </a:rPr>
              <a:t>	 </a:t>
            </a:r>
            <a:r>
              <a:rPr lang="bs-Latn-BA" sz="1100" dirty="0">
                <a:solidFill>
                  <a:srgbClr val="002060"/>
                </a:solidFill>
                <a:latin typeface="TimesNewRomanPSMT"/>
              </a:rPr>
              <a:t>    </a:t>
            </a:r>
            <a:r>
              <a:rPr lang="ru-RU" sz="1100" dirty="0">
                <a:solidFill>
                  <a:srgbClr val="002060"/>
                </a:solidFill>
                <a:latin typeface="TimesNewRomanPSMT"/>
              </a:rPr>
              <a:t>•</a:t>
            </a:r>
            <a:r>
              <a:rPr lang="en-US" sz="1100" dirty="0">
                <a:solidFill>
                  <a:srgbClr val="002060"/>
                </a:solidFill>
                <a:latin typeface="TimesNewRomanPSMT"/>
              </a:rPr>
              <a:t> not applicable</a:t>
            </a:r>
            <a:endParaRPr lang="ru-RU" sz="1100" dirty="0">
              <a:solidFill>
                <a:srgbClr val="002060"/>
              </a:solidFill>
              <a:latin typeface="TimesNewRomanPSMT"/>
            </a:endParaRPr>
          </a:p>
          <a:p>
            <a:pPr marL="0" lvl="0" indent="0">
              <a:spcBef>
                <a:spcPts val="0"/>
              </a:spcBef>
              <a:spcAft>
                <a:spcPts val="0"/>
              </a:spcAft>
              <a:buClrTx/>
              <a:buSzTx/>
              <a:buNone/>
            </a:pPr>
            <a:endParaRPr lang="ru-RU" sz="1100" dirty="0">
              <a:solidFill>
                <a:srgbClr val="002060"/>
              </a:solidFill>
              <a:latin typeface="TimesNewRomanPSMT"/>
            </a:endParaRPr>
          </a:p>
          <a:p>
            <a:pPr marL="0" lvl="0" indent="0">
              <a:spcBef>
                <a:spcPts val="0"/>
              </a:spcBef>
              <a:spcAft>
                <a:spcPts val="0"/>
              </a:spcAft>
              <a:buClrTx/>
              <a:buSzTx/>
              <a:buNone/>
            </a:pPr>
            <a:r>
              <a:rPr lang="ru-RU" sz="1100" dirty="0">
                <a:solidFill>
                  <a:srgbClr val="002060"/>
                </a:solidFill>
                <a:latin typeface="TimesNewRomanPSMT"/>
              </a:rPr>
              <a:t>25. </a:t>
            </a:r>
            <a:r>
              <a:rPr lang="en-US" sz="1100" dirty="0">
                <a:solidFill>
                  <a:srgbClr val="002060"/>
                </a:solidFill>
                <a:latin typeface="TimesNewRomanPSMT"/>
              </a:rPr>
              <a:t>Package</a:t>
            </a:r>
            <a:r>
              <a:rPr lang="bs-Latn-BA" sz="1100" dirty="0">
                <a:solidFill>
                  <a:srgbClr val="002060"/>
                </a:solidFill>
                <a:latin typeface="TimesNewRomanPSMT"/>
              </a:rPr>
              <a:t> </a:t>
            </a:r>
            <a:r>
              <a:rPr lang="en-US" sz="1100" dirty="0">
                <a:solidFill>
                  <a:srgbClr val="002060"/>
                </a:solidFill>
                <a:latin typeface="TimesNewRomanPSMT"/>
              </a:rPr>
              <a:t>marking</a:t>
            </a:r>
            <a:r>
              <a:rPr lang="ru-RU" sz="1100" dirty="0">
                <a:solidFill>
                  <a:srgbClr val="002060"/>
                </a:solidFill>
                <a:latin typeface="TimesNewRomanPSMT"/>
              </a:rPr>
              <a:t> ( </a:t>
            </a:r>
            <a:r>
              <a:rPr lang="en-US" sz="1100" dirty="0">
                <a:solidFill>
                  <a:srgbClr val="002060"/>
                </a:solidFill>
                <a:latin typeface="TimesNewRomanPSMT"/>
              </a:rPr>
              <a:t>e.g.</a:t>
            </a:r>
            <a:r>
              <a:rPr lang="ru-RU" sz="1100" dirty="0">
                <a:solidFill>
                  <a:srgbClr val="002060"/>
                </a:solidFill>
                <a:latin typeface="TimesNewRomanPSMT"/>
              </a:rPr>
              <a:t>UN </a:t>
            </a:r>
            <a:r>
              <a:rPr lang="en-US" sz="1100" dirty="0">
                <a:solidFill>
                  <a:srgbClr val="002060"/>
                </a:solidFill>
                <a:latin typeface="TimesNewRomanPSMT"/>
              </a:rPr>
              <a:t>no</a:t>
            </a:r>
            <a:r>
              <a:rPr lang="bs-Latn-BA" sz="1100" dirty="0">
                <a:solidFill>
                  <a:srgbClr val="002060"/>
                </a:solidFill>
                <a:latin typeface="TimesNewRomanPSMT"/>
              </a:rPr>
              <a:t>.</a:t>
            </a:r>
            <a:r>
              <a:rPr lang="ru-RU" sz="1100" dirty="0">
                <a:solidFill>
                  <a:srgbClr val="002060"/>
                </a:solidFill>
                <a:latin typeface="TimesNewRomanPSMT"/>
              </a:rPr>
              <a:t>)</a:t>
            </a:r>
            <a:r>
              <a:rPr lang="bs-Latn-BA" sz="1100" dirty="0">
                <a:solidFill>
                  <a:srgbClr val="002060"/>
                </a:solidFill>
                <a:latin typeface="TimesNewRomanPSMT"/>
              </a:rPr>
              <a:t> </a:t>
            </a:r>
            <a:r>
              <a:rPr lang="en-US" sz="1100" dirty="0">
                <a:solidFill>
                  <a:srgbClr val="002060"/>
                </a:solidFill>
                <a:latin typeface="TimesNewRomanPSMT"/>
              </a:rPr>
              <a:t>and</a:t>
            </a:r>
            <a:r>
              <a:rPr lang="ru-RU" sz="1100" dirty="0">
                <a:solidFill>
                  <a:srgbClr val="002060"/>
                </a:solidFill>
                <a:latin typeface="TimesNewRomanPSMT"/>
              </a:rPr>
              <a:t> </a:t>
            </a:r>
            <a:r>
              <a:rPr lang="en-US" sz="1100" dirty="0">
                <a:solidFill>
                  <a:srgbClr val="002060"/>
                </a:solidFill>
                <a:latin typeface="TimesNewRomanPSMT"/>
              </a:rPr>
              <a:t>labelling</a:t>
            </a:r>
            <a:r>
              <a:rPr lang="ru-RU" sz="1100" dirty="0">
                <a:solidFill>
                  <a:srgbClr val="002060"/>
                </a:solidFill>
                <a:latin typeface="TimesNewRomanPSMT"/>
              </a:rPr>
              <a:t> (2) (</a:t>
            </a:r>
            <a:r>
              <a:rPr lang="bs-Latn-BA" sz="1100" dirty="0">
                <a:solidFill>
                  <a:srgbClr val="002060"/>
                </a:solidFill>
                <a:latin typeface="TimesNewRomanPSMT"/>
              </a:rPr>
              <a:t>ADR</a:t>
            </a:r>
            <a:r>
              <a:rPr lang="ru-RU" sz="1100" dirty="0">
                <a:solidFill>
                  <a:srgbClr val="002060"/>
                </a:solidFill>
                <a:latin typeface="TimesNewRomanPSMT"/>
              </a:rPr>
              <a:t> 5.2)	 </a:t>
            </a:r>
          </a:p>
          <a:p>
            <a:pPr marL="0" lvl="0" indent="0">
              <a:spcBef>
                <a:spcPts val="0"/>
              </a:spcBef>
              <a:spcAft>
                <a:spcPts val="0"/>
              </a:spcAft>
              <a:buClrTx/>
              <a:buSzTx/>
              <a:buNone/>
            </a:pPr>
            <a:r>
              <a:rPr lang="ru-RU" sz="1100" dirty="0">
                <a:solidFill>
                  <a:srgbClr val="002060"/>
                </a:solidFill>
                <a:latin typeface="TimesNewRomanPSMT"/>
              </a:rPr>
              <a:t>•</a:t>
            </a:r>
            <a:r>
              <a:rPr lang="en-US" sz="1100" dirty="0">
                <a:solidFill>
                  <a:srgbClr val="002060"/>
                </a:solidFill>
                <a:latin typeface="TimesNewRomanPSMT"/>
              </a:rPr>
              <a:t> Inspected </a:t>
            </a:r>
            <a:r>
              <a:rPr lang="ru-RU" sz="1100" dirty="0">
                <a:solidFill>
                  <a:srgbClr val="002060"/>
                </a:solidFill>
                <a:latin typeface="TimesNewRomanPSMT"/>
              </a:rPr>
              <a:t>	  	•</a:t>
            </a:r>
            <a:r>
              <a:rPr lang="en-US" sz="1100" dirty="0">
                <a:solidFill>
                  <a:srgbClr val="002060"/>
                </a:solidFill>
                <a:latin typeface="TimesNewRomanPSMT"/>
              </a:rPr>
              <a:t> infringement established </a:t>
            </a:r>
            <a:r>
              <a:rPr lang="ru-RU" sz="1100" dirty="0">
                <a:solidFill>
                  <a:srgbClr val="002060"/>
                </a:solidFill>
                <a:latin typeface="TimesNewRomanPSMT"/>
              </a:rPr>
              <a:t>	 • </a:t>
            </a:r>
            <a:r>
              <a:rPr lang="en-US" sz="1100" dirty="0">
                <a:solidFill>
                  <a:srgbClr val="002060"/>
                </a:solidFill>
                <a:latin typeface="TimesNewRomanPSMT"/>
              </a:rPr>
              <a:t>not applicable</a:t>
            </a:r>
            <a:endParaRPr lang="ru-RU" sz="1100" dirty="0">
              <a:solidFill>
                <a:srgbClr val="002060"/>
              </a:solidFill>
              <a:latin typeface="TimesNewRomanPSMT"/>
            </a:endParaRPr>
          </a:p>
          <a:p>
            <a:pPr marL="0" lvl="0" indent="0">
              <a:spcBef>
                <a:spcPts val="0"/>
              </a:spcBef>
              <a:spcAft>
                <a:spcPts val="0"/>
              </a:spcAft>
              <a:buClrTx/>
              <a:buSzTx/>
              <a:buNone/>
            </a:pPr>
            <a:endParaRPr lang="ru-RU" sz="1100" dirty="0">
              <a:solidFill>
                <a:srgbClr val="002060"/>
              </a:solidFill>
              <a:latin typeface="TimesNewRomanPSMT"/>
            </a:endParaRPr>
          </a:p>
          <a:p>
            <a:pPr marL="0" lvl="0" indent="0">
              <a:spcBef>
                <a:spcPts val="0"/>
              </a:spcBef>
              <a:spcAft>
                <a:spcPts val="0"/>
              </a:spcAft>
              <a:buClrTx/>
              <a:buSzTx/>
              <a:buNone/>
            </a:pPr>
            <a:r>
              <a:rPr lang="ru-RU" sz="1100" dirty="0">
                <a:solidFill>
                  <a:srgbClr val="002060"/>
                </a:solidFill>
                <a:latin typeface="TimesNewRomanPSMT"/>
              </a:rPr>
              <a:t>26. </a:t>
            </a:r>
            <a:r>
              <a:rPr lang="en-US" sz="1100" dirty="0">
                <a:solidFill>
                  <a:srgbClr val="002060"/>
                </a:solidFill>
                <a:latin typeface="TimesNewRomanPSMT"/>
              </a:rPr>
              <a:t>Tank/vehicle placarding</a:t>
            </a:r>
            <a:r>
              <a:rPr lang="ru-RU" sz="1100" dirty="0">
                <a:solidFill>
                  <a:srgbClr val="002060"/>
                </a:solidFill>
                <a:latin typeface="TimesNewRomanPSMT"/>
              </a:rPr>
              <a:t>(</a:t>
            </a:r>
            <a:r>
              <a:rPr lang="en-US" sz="1100" dirty="0">
                <a:solidFill>
                  <a:srgbClr val="002060"/>
                </a:solidFill>
                <a:latin typeface="TimesNewRomanPSMT"/>
              </a:rPr>
              <a:t>ADR</a:t>
            </a:r>
            <a:r>
              <a:rPr lang="ru-RU" sz="1100" dirty="0">
                <a:solidFill>
                  <a:srgbClr val="002060"/>
                </a:solidFill>
                <a:latin typeface="TimesNewRomanPSMT"/>
              </a:rPr>
              <a:t> 5.3.1)	 </a:t>
            </a:r>
          </a:p>
          <a:p>
            <a:pPr marL="0" lvl="0" indent="0">
              <a:spcBef>
                <a:spcPts val="0"/>
              </a:spcBef>
              <a:spcAft>
                <a:spcPts val="0"/>
              </a:spcAft>
              <a:buClrTx/>
              <a:buSzTx/>
              <a:buNone/>
            </a:pPr>
            <a:r>
              <a:rPr lang="ru-RU" sz="1100" dirty="0">
                <a:solidFill>
                  <a:srgbClr val="002060"/>
                </a:solidFill>
                <a:latin typeface="TimesNewRomanPSMT"/>
              </a:rPr>
              <a:t>•</a:t>
            </a:r>
            <a:r>
              <a:rPr lang="en-US" sz="1100" dirty="0">
                <a:solidFill>
                  <a:srgbClr val="002060"/>
                </a:solidFill>
                <a:latin typeface="TimesNewRomanPSMT"/>
              </a:rPr>
              <a:t> Inspected </a:t>
            </a:r>
            <a:r>
              <a:rPr lang="ru-RU" sz="1100" dirty="0">
                <a:solidFill>
                  <a:srgbClr val="002060"/>
                </a:solidFill>
                <a:latin typeface="TimesNewRomanPSMT"/>
              </a:rPr>
              <a:t>		•</a:t>
            </a:r>
            <a:r>
              <a:rPr lang="en-US" sz="1100" dirty="0">
                <a:solidFill>
                  <a:srgbClr val="002060"/>
                </a:solidFill>
                <a:latin typeface="TimesNewRomanPSMT"/>
              </a:rPr>
              <a:t> infringement established </a:t>
            </a:r>
            <a:r>
              <a:rPr lang="ru-RU" sz="1100" dirty="0">
                <a:solidFill>
                  <a:srgbClr val="002060"/>
                </a:solidFill>
                <a:latin typeface="TimesNewRomanPSMT"/>
              </a:rPr>
              <a:t>	 •</a:t>
            </a:r>
            <a:r>
              <a:rPr lang="en-US" sz="1100" dirty="0">
                <a:solidFill>
                  <a:srgbClr val="002060"/>
                </a:solidFill>
                <a:latin typeface="TimesNewRomanPSMT"/>
              </a:rPr>
              <a:t> not applicable</a:t>
            </a:r>
            <a:endParaRPr lang="ru-RU" sz="1100" dirty="0">
              <a:solidFill>
                <a:srgbClr val="002060"/>
              </a:solidFill>
              <a:latin typeface="TimesNewRomanPSMT"/>
            </a:endParaRPr>
          </a:p>
          <a:p>
            <a:pPr marL="0" lvl="0" indent="0">
              <a:spcBef>
                <a:spcPts val="0"/>
              </a:spcBef>
              <a:spcAft>
                <a:spcPts val="0"/>
              </a:spcAft>
              <a:buClrTx/>
              <a:buSzTx/>
              <a:buNone/>
            </a:pPr>
            <a:endParaRPr lang="ru-RU" sz="1100" dirty="0">
              <a:solidFill>
                <a:srgbClr val="002060"/>
              </a:solidFill>
              <a:latin typeface="TimesNewRomanPSMT"/>
            </a:endParaRPr>
          </a:p>
          <a:p>
            <a:pPr marL="0" lvl="0" indent="0">
              <a:spcBef>
                <a:spcPts val="0"/>
              </a:spcBef>
              <a:spcAft>
                <a:spcPts val="0"/>
              </a:spcAft>
              <a:buClrTx/>
              <a:buSzTx/>
              <a:buNone/>
            </a:pPr>
            <a:r>
              <a:rPr lang="ru-RU" sz="1100" dirty="0">
                <a:solidFill>
                  <a:srgbClr val="002060"/>
                </a:solidFill>
                <a:latin typeface="TimesNewRomanPSMT"/>
              </a:rPr>
              <a:t>27. </a:t>
            </a:r>
            <a:r>
              <a:rPr lang="en-US" sz="1100" dirty="0">
                <a:solidFill>
                  <a:srgbClr val="002060"/>
                </a:solidFill>
                <a:latin typeface="TimesNewRomanPSMT"/>
              </a:rPr>
              <a:t>Vehicle/transport unit marking </a:t>
            </a:r>
            <a:r>
              <a:rPr lang="ru-RU" sz="1100" dirty="0">
                <a:solidFill>
                  <a:srgbClr val="002060"/>
                </a:solidFill>
                <a:latin typeface="TimesNewRomanPSMT"/>
              </a:rPr>
              <a:t>(</a:t>
            </a:r>
            <a:r>
              <a:rPr lang="en-US" sz="1100" dirty="0">
                <a:solidFill>
                  <a:srgbClr val="002060"/>
                </a:solidFill>
                <a:latin typeface="TimesNewRomanPSMT"/>
              </a:rPr>
              <a:t>orange plate</a:t>
            </a:r>
            <a:r>
              <a:rPr lang="ru-RU" sz="1100" dirty="0">
                <a:solidFill>
                  <a:srgbClr val="002060"/>
                </a:solidFill>
                <a:latin typeface="TimesNewRomanPSMT"/>
              </a:rPr>
              <a:t>, </a:t>
            </a:r>
            <a:r>
              <a:rPr lang="en-US" sz="1100" dirty="0">
                <a:solidFill>
                  <a:srgbClr val="002060"/>
                </a:solidFill>
                <a:latin typeface="TimesNewRomanPSMT"/>
              </a:rPr>
              <a:t>elev</a:t>
            </a:r>
            <a:r>
              <a:rPr lang="bs-Latn-BA" sz="1100" dirty="0">
                <a:solidFill>
                  <a:srgbClr val="002060"/>
                </a:solidFill>
                <a:latin typeface="TimesNewRomanPSMT"/>
              </a:rPr>
              <a:t>. </a:t>
            </a:r>
            <a:r>
              <a:rPr lang="en-US" sz="1100" dirty="0">
                <a:solidFill>
                  <a:srgbClr val="002060"/>
                </a:solidFill>
                <a:latin typeface="TimesNewRomanPSMT"/>
              </a:rPr>
              <a:t>temperature</a:t>
            </a:r>
            <a:r>
              <a:rPr lang="ru-RU" sz="1100" dirty="0">
                <a:solidFill>
                  <a:srgbClr val="002060"/>
                </a:solidFill>
                <a:latin typeface="TimesNewRomanPSMT"/>
              </a:rPr>
              <a:t>) (</a:t>
            </a:r>
            <a:r>
              <a:rPr lang="bs-Latn-BA" sz="1100" dirty="0">
                <a:solidFill>
                  <a:srgbClr val="002060"/>
                </a:solidFill>
                <a:latin typeface="TimesNewRomanPSMT"/>
              </a:rPr>
              <a:t>ADR</a:t>
            </a:r>
            <a:r>
              <a:rPr lang="ru-RU" sz="1100" dirty="0">
                <a:solidFill>
                  <a:srgbClr val="002060"/>
                </a:solidFill>
                <a:latin typeface="TimesNewRomanPSMT"/>
              </a:rPr>
              <a:t> 5.3.2-3)	</a:t>
            </a:r>
          </a:p>
          <a:p>
            <a:pPr marL="0" lvl="0" indent="0">
              <a:spcBef>
                <a:spcPts val="0"/>
              </a:spcBef>
              <a:spcAft>
                <a:spcPts val="0"/>
              </a:spcAft>
              <a:buClrTx/>
              <a:buSzTx/>
              <a:buNone/>
            </a:pPr>
            <a:r>
              <a:rPr lang="ru-RU" sz="1100" dirty="0">
                <a:solidFill>
                  <a:srgbClr val="002060"/>
                </a:solidFill>
                <a:latin typeface="TimesNewRomanPSMT"/>
              </a:rPr>
              <a:t> •</a:t>
            </a:r>
            <a:r>
              <a:rPr lang="en-US" sz="1100" dirty="0">
                <a:solidFill>
                  <a:srgbClr val="002060"/>
                </a:solidFill>
                <a:latin typeface="TimesNewRomanPSMT"/>
              </a:rPr>
              <a:t> Inspected </a:t>
            </a:r>
            <a:r>
              <a:rPr lang="ru-RU" sz="1100" dirty="0">
                <a:solidFill>
                  <a:srgbClr val="002060"/>
                </a:solidFill>
                <a:latin typeface="TimesNewRomanPSMT"/>
              </a:rPr>
              <a:t>		•</a:t>
            </a:r>
            <a:r>
              <a:rPr lang="en-US" sz="1100" dirty="0">
                <a:solidFill>
                  <a:srgbClr val="002060"/>
                </a:solidFill>
                <a:latin typeface="TimesNewRomanPSMT"/>
              </a:rPr>
              <a:t> infringement established </a:t>
            </a:r>
            <a:r>
              <a:rPr lang="ru-RU" sz="1100" dirty="0">
                <a:solidFill>
                  <a:srgbClr val="002060"/>
                </a:solidFill>
                <a:latin typeface="TimesNewRomanPSMT"/>
              </a:rPr>
              <a:t>	•</a:t>
            </a:r>
            <a:r>
              <a:rPr lang="en-US" sz="1100" dirty="0">
                <a:solidFill>
                  <a:srgbClr val="002060"/>
                </a:solidFill>
                <a:latin typeface="TimesNewRomanPSMT"/>
              </a:rPr>
              <a:t> not applicable</a:t>
            </a:r>
            <a:endParaRPr lang="ru-RU" sz="1100" dirty="0">
              <a:solidFill>
                <a:srgbClr val="002060"/>
              </a:solidFill>
              <a:latin typeface="TimesNewRomanPSMT"/>
            </a:endParaRPr>
          </a:p>
          <a:p>
            <a:pPr marL="0" lvl="0" indent="0">
              <a:spcBef>
                <a:spcPts val="0"/>
              </a:spcBef>
              <a:spcAft>
                <a:spcPts val="0"/>
              </a:spcAft>
              <a:buClrTx/>
              <a:buSzTx/>
              <a:buNone/>
            </a:pPr>
            <a:endParaRPr lang="ru-RU" sz="1100" dirty="0">
              <a:solidFill>
                <a:srgbClr val="002060"/>
              </a:solidFill>
              <a:latin typeface="TimesNewRomanPSMT"/>
            </a:endParaRPr>
          </a:p>
          <a:p>
            <a:pPr marL="0" lvl="0" indent="0">
              <a:spcBef>
                <a:spcPts val="0"/>
              </a:spcBef>
              <a:spcAft>
                <a:spcPts val="0"/>
              </a:spcAft>
              <a:buClrTx/>
              <a:buSzTx/>
              <a:buNone/>
            </a:pPr>
            <a:r>
              <a:rPr lang="ru-RU" sz="1100" dirty="0">
                <a:solidFill>
                  <a:srgbClr val="002060"/>
                </a:solidFill>
                <a:latin typeface="TimesNewRomanPSMT"/>
              </a:rPr>
              <a:t>28. </a:t>
            </a:r>
            <a:r>
              <a:rPr lang="en-US" sz="1100" dirty="0">
                <a:solidFill>
                  <a:srgbClr val="002060"/>
                </a:solidFill>
                <a:latin typeface="TimesNewRomanPSMT"/>
              </a:rPr>
              <a:t>General purpose safety equipment specified in ADR</a:t>
            </a:r>
            <a:r>
              <a:rPr lang="ru-RU" sz="1100" dirty="0">
                <a:solidFill>
                  <a:srgbClr val="002060"/>
                </a:solidFill>
                <a:latin typeface="TimesNewRomanPSMT"/>
              </a:rPr>
              <a:t>	 </a:t>
            </a:r>
          </a:p>
          <a:p>
            <a:pPr marL="0" lvl="0" indent="0">
              <a:spcBef>
                <a:spcPts val="0"/>
              </a:spcBef>
              <a:spcAft>
                <a:spcPts val="0"/>
              </a:spcAft>
              <a:buClrTx/>
              <a:buSzTx/>
              <a:buNone/>
            </a:pPr>
            <a:r>
              <a:rPr lang="ru-RU" sz="1100" dirty="0">
                <a:solidFill>
                  <a:srgbClr val="002060"/>
                </a:solidFill>
                <a:latin typeface="TimesNewRomanPSMT"/>
              </a:rPr>
              <a:t>•</a:t>
            </a:r>
            <a:r>
              <a:rPr lang="en-US" sz="1100" dirty="0">
                <a:solidFill>
                  <a:srgbClr val="002060"/>
                </a:solidFill>
                <a:latin typeface="TimesNewRomanPSMT"/>
              </a:rPr>
              <a:t> Inspected </a:t>
            </a:r>
            <a:r>
              <a:rPr lang="ru-RU" sz="1100" dirty="0">
                <a:solidFill>
                  <a:srgbClr val="002060"/>
                </a:solidFill>
                <a:latin typeface="TimesNewRomanPSMT"/>
              </a:rPr>
              <a:t>		•</a:t>
            </a:r>
            <a:r>
              <a:rPr lang="en-US" sz="1100" dirty="0">
                <a:solidFill>
                  <a:srgbClr val="002060"/>
                </a:solidFill>
                <a:latin typeface="TimesNewRomanPSMT"/>
              </a:rPr>
              <a:t> infringement established </a:t>
            </a:r>
            <a:r>
              <a:rPr lang="ru-RU" sz="1100" dirty="0">
                <a:solidFill>
                  <a:srgbClr val="002060"/>
                </a:solidFill>
                <a:latin typeface="TimesNewRomanPSMT"/>
              </a:rPr>
              <a:t>	•</a:t>
            </a:r>
            <a:r>
              <a:rPr lang="en-US" sz="1100" dirty="0">
                <a:solidFill>
                  <a:srgbClr val="002060"/>
                </a:solidFill>
                <a:latin typeface="TimesNewRomanPSMT"/>
              </a:rPr>
              <a:t> not applicable</a:t>
            </a:r>
            <a:endParaRPr lang="ru-RU" sz="1100" dirty="0">
              <a:solidFill>
                <a:srgbClr val="002060"/>
              </a:solidFill>
              <a:latin typeface="TimesNewRomanPSMT"/>
            </a:endParaRPr>
          </a:p>
          <a:p>
            <a:pPr marL="0" lvl="0" indent="0">
              <a:spcBef>
                <a:spcPts val="0"/>
              </a:spcBef>
              <a:spcAft>
                <a:spcPts val="0"/>
              </a:spcAft>
              <a:buClrTx/>
              <a:buSzTx/>
              <a:buNone/>
            </a:pPr>
            <a:endParaRPr lang="ru-RU" sz="1100" dirty="0">
              <a:solidFill>
                <a:srgbClr val="002060"/>
              </a:solidFill>
              <a:latin typeface="TimesNewRomanPSMT"/>
            </a:endParaRPr>
          </a:p>
          <a:p>
            <a:pPr marL="0" lvl="0" indent="0">
              <a:spcBef>
                <a:spcPts val="0"/>
              </a:spcBef>
              <a:spcAft>
                <a:spcPts val="0"/>
              </a:spcAft>
              <a:buClrTx/>
              <a:buSzTx/>
              <a:buNone/>
            </a:pPr>
            <a:r>
              <a:rPr lang="ru-RU" sz="1100" dirty="0">
                <a:solidFill>
                  <a:srgbClr val="002060"/>
                </a:solidFill>
                <a:latin typeface="TimesNewRomanPSMT"/>
              </a:rPr>
              <a:t>29. </a:t>
            </a:r>
            <a:r>
              <a:rPr lang="en-US" sz="1100" dirty="0">
                <a:solidFill>
                  <a:srgbClr val="002060"/>
                </a:solidFill>
                <a:latin typeface="TimesNewRomanPSMT"/>
              </a:rPr>
              <a:t>Equipment according to the goods carried</a:t>
            </a:r>
            <a:r>
              <a:rPr lang="ru-RU" sz="1100" dirty="0">
                <a:solidFill>
                  <a:srgbClr val="002060"/>
                </a:solidFill>
                <a:latin typeface="TimesNewRomanPSMT"/>
              </a:rPr>
              <a:t>	</a:t>
            </a:r>
          </a:p>
          <a:p>
            <a:pPr marL="0" lvl="0" indent="0">
              <a:spcBef>
                <a:spcPts val="0"/>
              </a:spcBef>
              <a:spcAft>
                <a:spcPts val="0"/>
              </a:spcAft>
              <a:buClrTx/>
              <a:buSzTx/>
              <a:buNone/>
            </a:pPr>
            <a:r>
              <a:rPr lang="ru-RU" sz="1100" dirty="0">
                <a:solidFill>
                  <a:srgbClr val="002060"/>
                </a:solidFill>
                <a:latin typeface="TimesNewRomanPSMT"/>
              </a:rPr>
              <a:t> •</a:t>
            </a:r>
            <a:r>
              <a:rPr lang="en-US" sz="1100" dirty="0">
                <a:solidFill>
                  <a:srgbClr val="002060"/>
                </a:solidFill>
                <a:latin typeface="TimesNewRomanPSMT"/>
              </a:rPr>
              <a:t> Inspected </a:t>
            </a:r>
            <a:r>
              <a:rPr lang="ru-RU" sz="1100" dirty="0">
                <a:solidFill>
                  <a:srgbClr val="002060"/>
                </a:solidFill>
                <a:latin typeface="TimesNewRomanPSMT"/>
              </a:rPr>
              <a:t>	 	•</a:t>
            </a:r>
            <a:r>
              <a:rPr lang="en-US" sz="1100" dirty="0">
                <a:solidFill>
                  <a:srgbClr val="002060"/>
                </a:solidFill>
                <a:latin typeface="TimesNewRomanPSMT"/>
              </a:rPr>
              <a:t> infringement established </a:t>
            </a:r>
            <a:r>
              <a:rPr lang="ru-RU" sz="1100" dirty="0">
                <a:solidFill>
                  <a:srgbClr val="002060"/>
                </a:solidFill>
                <a:latin typeface="TimesNewRomanPSMT"/>
              </a:rPr>
              <a:t>	 • </a:t>
            </a:r>
            <a:r>
              <a:rPr lang="en-US" sz="1100" dirty="0">
                <a:solidFill>
                  <a:srgbClr val="002060"/>
                </a:solidFill>
                <a:latin typeface="TimesNewRomanPSMT"/>
              </a:rPr>
              <a:t>not applicable</a:t>
            </a:r>
            <a:endParaRPr lang="ru-RU" sz="1100" dirty="0">
              <a:solidFill>
                <a:srgbClr val="002060"/>
              </a:solidFill>
              <a:latin typeface="TimesNewRomanPSMT"/>
            </a:endParaRPr>
          </a:p>
          <a:p>
            <a:pPr marL="0" lvl="0" indent="0">
              <a:spcBef>
                <a:spcPts val="0"/>
              </a:spcBef>
              <a:spcAft>
                <a:spcPts val="0"/>
              </a:spcAft>
              <a:buClrTx/>
              <a:buSzTx/>
              <a:buNone/>
            </a:pPr>
            <a:endParaRPr lang="ru-RU" sz="1100" dirty="0">
              <a:solidFill>
                <a:srgbClr val="002060"/>
              </a:solidFill>
              <a:latin typeface="TimesNewRomanPSMT"/>
            </a:endParaRPr>
          </a:p>
          <a:p>
            <a:pPr marL="0" lvl="0" indent="0">
              <a:spcBef>
                <a:spcPts val="0"/>
              </a:spcBef>
              <a:spcAft>
                <a:spcPts val="0"/>
              </a:spcAft>
              <a:buClrTx/>
              <a:buSzTx/>
              <a:buNone/>
            </a:pPr>
            <a:r>
              <a:rPr lang="ru-RU" sz="1100" dirty="0">
                <a:solidFill>
                  <a:srgbClr val="002060"/>
                </a:solidFill>
                <a:latin typeface="TimesNewRomanPSMT"/>
              </a:rPr>
              <a:t>30. </a:t>
            </a:r>
            <a:r>
              <a:rPr lang="en-US" sz="1100" dirty="0">
                <a:solidFill>
                  <a:srgbClr val="002060"/>
                </a:solidFill>
                <a:latin typeface="TimesNewRomanPSMT"/>
              </a:rPr>
              <a:t>Other equipment specified in the instructions in writing</a:t>
            </a:r>
            <a:r>
              <a:rPr lang="ru-RU" sz="1100" dirty="0">
                <a:solidFill>
                  <a:srgbClr val="002060"/>
                </a:solidFill>
                <a:latin typeface="TimesNewRomanPSMT"/>
              </a:rPr>
              <a:t>	 </a:t>
            </a:r>
          </a:p>
          <a:p>
            <a:pPr marL="0" lvl="0" indent="0">
              <a:spcBef>
                <a:spcPts val="0"/>
              </a:spcBef>
              <a:spcAft>
                <a:spcPts val="0"/>
              </a:spcAft>
              <a:buClrTx/>
              <a:buSzTx/>
              <a:buNone/>
            </a:pPr>
            <a:r>
              <a:rPr lang="ru-RU" sz="1100" dirty="0">
                <a:solidFill>
                  <a:srgbClr val="002060"/>
                </a:solidFill>
                <a:latin typeface="TimesNewRomanPSMT"/>
              </a:rPr>
              <a:t>•</a:t>
            </a:r>
            <a:r>
              <a:rPr lang="en-US" sz="1100" dirty="0">
                <a:solidFill>
                  <a:srgbClr val="002060"/>
                </a:solidFill>
                <a:latin typeface="TimesNewRomanPSMT"/>
              </a:rPr>
              <a:t> Inspected </a:t>
            </a:r>
            <a:r>
              <a:rPr lang="ru-RU" sz="1100" dirty="0">
                <a:solidFill>
                  <a:srgbClr val="002060"/>
                </a:solidFill>
                <a:latin typeface="TimesNewRomanPSMT"/>
              </a:rPr>
              <a:t>		•</a:t>
            </a:r>
            <a:r>
              <a:rPr lang="en-US" sz="1100" dirty="0">
                <a:solidFill>
                  <a:srgbClr val="002060"/>
                </a:solidFill>
                <a:latin typeface="TimesNewRomanPSMT"/>
              </a:rPr>
              <a:t> infringement established </a:t>
            </a:r>
            <a:r>
              <a:rPr lang="ru-RU" sz="1100" dirty="0">
                <a:solidFill>
                  <a:srgbClr val="002060"/>
                </a:solidFill>
                <a:latin typeface="TimesNewRomanPSMT"/>
              </a:rPr>
              <a:t>	 • </a:t>
            </a:r>
            <a:r>
              <a:rPr lang="en-US" sz="1100" dirty="0">
                <a:solidFill>
                  <a:srgbClr val="002060"/>
                </a:solidFill>
                <a:latin typeface="TimesNewRomanPSMT"/>
              </a:rPr>
              <a:t>not applicable</a:t>
            </a:r>
            <a:endParaRPr lang="ru-RU" sz="1100" dirty="0">
              <a:solidFill>
                <a:srgbClr val="002060"/>
              </a:solidFill>
              <a:latin typeface="TimesNewRomanPSMT"/>
            </a:endParaRPr>
          </a:p>
          <a:p>
            <a:pPr marL="0" lvl="0" indent="0">
              <a:spcBef>
                <a:spcPts val="0"/>
              </a:spcBef>
              <a:spcAft>
                <a:spcPts val="0"/>
              </a:spcAft>
              <a:buClrTx/>
              <a:buSzTx/>
              <a:buNone/>
            </a:pPr>
            <a:endParaRPr lang="ru-RU" sz="1100" dirty="0">
              <a:solidFill>
                <a:srgbClr val="002060"/>
              </a:solidFill>
              <a:latin typeface="TimesNewRomanPSMT"/>
            </a:endParaRPr>
          </a:p>
          <a:p>
            <a:pPr marL="0" lvl="0" indent="0">
              <a:spcBef>
                <a:spcPts val="0"/>
              </a:spcBef>
              <a:spcAft>
                <a:spcPts val="0"/>
              </a:spcAft>
              <a:buClrTx/>
              <a:buSzTx/>
              <a:buNone/>
            </a:pPr>
            <a:r>
              <a:rPr lang="ru-RU" sz="1100" dirty="0">
                <a:solidFill>
                  <a:srgbClr val="002060"/>
                </a:solidFill>
                <a:latin typeface="TimesNewRomanPSMT"/>
              </a:rPr>
              <a:t>31. </a:t>
            </a:r>
            <a:r>
              <a:rPr lang="en-US" sz="1100" dirty="0">
                <a:solidFill>
                  <a:srgbClr val="002060"/>
                </a:solidFill>
                <a:latin typeface="TimesNewRomanPSMT"/>
              </a:rPr>
              <a:t>Fire extinguisher(s</a:t>
            </a:r>
            <a:r>
              <a:rPr lang="bs-Latn-BA" sz="1100" dirty="0">
                <a:solidFill>
                  <a:srgbClr val="002060"/>
                </a:solidFill>
                <a:latin typeface="TimesNewRomanPSMT"/>
              </a:rPr>
              <a:t>)</a:t>
            </a:r>
            <a:r>
              <a:rPr lang="ru-RU" sz="1100" dirty="0">
                <a:solidFill>
                  <a:srgbClr val="002060"/>
                </a:solidFill>
                <a:latin typeface="TimesNewRomanPSMT"/>
              </a:rPr>
              <a:t>	</a:t>
            </a:r>
          </a:p>
          <a:p>
            <a:pPr marL="0" lvl="0" indent="0">
              <a:spcBef>
                <a:spcPts val="0"/>
              </a:spcBef>
              <a:spcAft>
                <a:spcPts val="0"/>
              </a:spcAft>
              <a:buClrTx/>
              <a:buSzTx/>
              <a:buNone/>
            </a:pPr>
            <a:r>
              <a:rPr lang="ru-RU" sz="1100" dirty="0">
                <a:solidFill>
                  <a:srgbClr val="002060"/>
                </a:solidFill>
                <a:latin typeface="TimesNewRomanPSMT"/>
              </a:rPr>
              <a:t> •</a:t>
            </a:r>
            <a:r>
              <a:rPr lang="en-US" sz="1100" dirty="0">
                <a:solidFill>
                  <a:srgbClr val="002060"/>
                </a:solidFill>
                <a:latin typeface="TimesNewRomanPSMT"/>
              </a:rPr>
              <a:t> Inspected </a:t>
            </a:r>
            <a:r>
              <a:rPr lang="ru-RU" sz="1100" dirty="0">
                <a:solidFill>
                  <a:srgbClr val="002060"/>
                </a:solidFill>
                <a:latin typeface="TimesNewRomanPSMT"/>
              </a:rPr>
              <a:t>		•</a:t>
            </a:r>
            <a:r>
              <a:rPr lang="en-US" sz="1100" dirty="0">
                <a:solidFill>
                  <a:srgbClr val="002060"/>
                </a:solidFill>
                <a:latin typeface="TimesNewRomanPSMT"/>
              </a:rPr>
              <a:t> infringement established </a:t>
            </a:r>
            <a:r>
              <a:rPr lang="ru-RU" sz="1100" dirty="0">
                <a:solidFill>
                  <a:srgbClr val="002060"/>
                </a:solidFill>
                <a:latin typeface="TimesNewRomanPSMT"/>
              </a:rPr>
              <a:t>	 • </a:t>
            </a:r>
            <a:r>
              <a:rPr lang="en-US" sz="1100" dirty="0">
                <a:solidFill>
                  <a:srgbClr val="002060"/>
                </a:solidFill>
                <a:latin typeface="TimesNewRomanPSMT"/>
              </a:rPr>
              <a:t>not applicable</a:t>
            </a:r>
            <a:endParaRPr lang="ru-RU" sz="1100" dirty="0">
              <a:solidFill>
                <a:srgbClr val="002060"/>
              </a:solidFill>
              <a:latin typeface="TimesNewRomanPSMT"/>
            </a:endParaRPr>
          </a:p>
          <a:p>
            <a:pPr marL="0" lvl="0" indent="0">
              <a:spcBef>
                <a:spcPts val="0"/>
              </a:spcBef>
              <a:spcAft>
                <a:spcPts val="0"/>
              </a:spcAft>
              <a:buClrTx/>
              <a:buSzTx/>
              <a:buNone/>
            </a:pPr>
            <a:endParaRPr lang="ru-RU" sz="1100" dirty="0">
              <a:solidFill>
                <a:srgbClr val="002060"/>
              </a:solidFill>
              <a:latin typeface="TimesNewRomanPSMT"/>
            </a:endParaRPr>
          </a:p>
          <a:p>
            <a:pPr marL="0" lvl="0" indent="0">
              <a:spcBef>
                <a:spcPts val="0"/>
              </a:spcBef>
              <a:spcAft>
                <a:spcPts val="0"/>
              </a:spcAft>
              <a:buClrTx/>
              <a:buSzTx/>
              <a:buNone/>
            </a:pPr>
            <a:r>
              <a:rPr lang="ru-RU" sz="1100" dirty="0">
                <a:solidFill>
                  <a:srgbClr val="002060"/>
                </a:solidFill>
                <a:latin typeface="TimesNewRomanPSMT"/>
              </a:rPr>
              <a:t>32. </a:t>
            </a:r>
            <a:r>
              <a:rPr lang="en-US" sz="1100" dirty="0">
                <a:solidFill>
                  <a:srgbClr val="002060"/>
                </a:solidFill>
                <a:latin typeface="TimesNewRomanPSMT"/>
              </a:rPr>
              <a:t>The most serious risk category of established infringement of regulations, if any</a:t>
            </a:r>
            <a:r>
              <a:rPr lang="ru-RU" sz="1200" dirty="0">
                <a:solidFill>
                  <a:srgbClr val="002060"/>
                </a:solidFill>
                <a:latin typeface="TimesNewRomanPSMT"/>
              </a:rPr>
              <a:t>	</a:t>
            </a:r>
          </a:p>
          <a:p>
            <a:pPr marL="0" lvl="0" indent="0">
              <a:spcBef>
                <a:spcPts val="0"/>
              </a:spcBef>
              <a:spcAft>
                <a:spcPts val="0"/>
              </a:spcAft>
              <a:buClrTx/>
              <a:buSzTx/>
              <a:buNone/>
            </a:pPr>
            <a:r>
              <a:rPr lang="en-US" sz="1200" dirty="0">
                <a:solidFill>
                  <a:srgbClr val="002060"/>
                </a:solidFill>
                <a:latin typeface="TimesNewRomanPSMT"/>
              </a:rPr>
              <a:t>Category</a:t>
            </a:r>
            <a:r>
              <a:rPr lang="ru-RU" sz="1200" dirty="0">
                <a:solidFill>
                  <a:srgbClr val="002060"/>
                </a:solidFill>
                <a:latin typeface="TimesNewRomanPSMT"/>
              </a:rPr>
              <a:t> I		</a:t>
            </a:r>
            <a:r>
              <a:rPr lang="en-US" sz="1200" dirty="0">
                <a:solidFill>
                  <a:srgbClr val="002060"/>
                </a:solidFill>
                <a:latin typeface="TimesNewRomanPSMT"/>
              </a:rPr>
              <a:t>Category</a:t>
            </a:r>
            <a:r>
              <a:rPr lang="ru-RU" sz="1200" dirty="0">
                <a:solidFill>
                  <a:srgbClr val="002060"/>
                </a:solidFill>
                <a:latin typeface="TimesNewRomanPSMT"/>
              </a:rPr>
              <a:t> II	</a:t>
            </a:r>
            <a:r>
              <a:rPr lang="bs-Latn-BA" sz="1200" dirty="0">
                <a:solidFill>
                  <a:srgbClr val="002060"/>
                </a:solidFill>
                <a:latin typeface="TimesNewRomanPSMT"/>
              </a:rPr>
              <a:t>             </a:t>
            </a:r>
            <a:r>
              <a:rPr lang="en-US" sz="1200" dirty="0">
                <a:solidFill>
                  <a:srgbClr val="002060"/>
                </a:solidFill>
                <a:latin typeface="TimesNewRomanPSMT"/>
              </a:rPr>
              <a:t>Category</a:t>
            </a:r>
            <a:r>
              <a:rPr lang="ru-RU" sz="1200" dirty="0">
                <a:solidFill>
                  <a:srgbClr val="002060"/>
                </a:solidFill>
                <a:latin typeface="TimesNewRomanPSMT"/>
              </a:rPr>
              <a:t> III</a:t>
            </a:r>
          </a:p>
          <a:p>
            <a:pPr marL="0" lvl="0" indent="0" algn="ctr">
              <a:spcBef>
                <a:spcPts val="0"/>
              </a:spcBef>
              <a:spcAft>
                <a:spcPts val="0"/>
              </a:spcAft>
              <a:buClrTx/>
              <a:buSzTx/>
              <a:buNone/>
            </a:pPr>
            <a:endParaRPr lang="ru-RU" sz="500" b="1" dirty="0">
              <a:solidFill>
                <a:srgbClr val="002060"/>
              </a:solidFill>
              <a:latin typeface="TimesNewRomanPSMT"/>
            </a:endParaRPr>
          </a:p>
        </p:txBody>
      </p:sp>
    </p:spTree>
    <p:extLst>
      <p:ext uri="{BB962C8B-B14F-4D97-AF65-F5344CB8AC3E}">
        <p14:creationId xmlns:p14="http://schemas.microsoft.com/office/powerpoint/2010/main" val="282501322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533400" y="1219200"/>
            <a:ext cx="8229600" cy="4267200"/>
          </a:xfrm>
        </p:spPr>
        <p:txBody>
          <a:bodyPr>
            <a:normAutofit/>
          </a:bodyPr>
          <a:lstStyle/>
          <a:p>
            <a:pPr algn="just">
              <a:buClrTx/>
              <a:buSzPct val="100000"/>
              <a:buFont typeface="Wingdings" panose="05000000000000000000" pitchFamily="2" charset="2"/>
              <a:buChar char="§"/>
            </a:pPr>
            <a:r>
              <a:rPr lang="en-US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Infringements</a:t>
            </a:r>
            <a:r>
              <a:rPr lang="bs-Latn-BA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of provisions related to the transport of dangerous goods referred to Articles 3 to 5 of this Rulebook shall be determined according to the lists included in</a:t>
            </a:r>
            <a:r>
              <a:rPr lang="bs-Latn-BA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ANNEXES</a:t>
            </a:r>
            <a:r>
              <a:rPr lang="sr-Cyrl-BA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bs-Latn-BA" sz="18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just">
              <a:buClrTx/>
              <a:buSzPct val="100000"/>
              <a:buFont typeface="Wingdings" panose="05000000000000000000" pitchFamily="2" charset="2"/>
              <a:buChar char="§"/>
            </a:pPr>
            <a:r>
              <a:rPr lang="en-US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Infringements</a:t>
            </a:r>
            <a:r>
              <a:rPr lang="bs-Latn-BA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 the field of inland waterway transport and rail transport have also been determined</a:t>
            </a:r>
            <a:r>
              <a:rPr lang="sr-Cyrl-BA" sz="1800" dirty="0">
                <a:solidFill>
                  <a:prstClr val="black">
                    <a:lumMod val="75000"/>
                    <a:lumOff val="25000"/>
                  </a:prst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</a:t>
            </a:r>
            <a:endParaRPr lang="bs-Latn-BA" sz="18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lvl="1" algn="just">
              <a:buClrTx/>
              <a:buSzPct val="100000"/>
              <a:buFont typeface="Wingdings" panose="05000000000000000000" pitchFamily="2" charset="2"/>
              <a:buChar char="ü"/>
            </a:pPr>
            <a:r>
              <a:rPr lang="en-US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Category</a:t>
            </a:r>
            <a:r>
              <a:rPr lang="bs-Latn-BA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 infringement in transport of dangerous goods by inland waterways</a:t>
            </a:r>
            <a:r>
              <a:rPr lang="sr-Cyrl-BA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bs-Latn-BA" sz="16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lvl="1" algn="just">
              <a:buClrTx/>
              <a:buSzPct val="100000"/>
              <a:buFont typeface="Wingdings" panose="05000000000000000000" pitchFamily="2" charset="2"/>
              <a:buChar char="ü"/>
            </a:pPr>
            <a:r>
              <a:rPr lang="en-US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Category</a:t>
            </a:r>
            <a:r>
              <a:rPr lang="bs-Latn-BA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 infringement in transport of dangerous goods by rail</a:t>
            </a:r>
            <a:endParaRPr lang="bs-Latn-BA" sz="18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lvl="1" algn="just">
              <a:buClrTx/>
              <a:buSzPct val="100000"/>
              <a:buFont typeface="Wingdings" panose="05000000000000000000" pitchFamily="2" charset="2"/>
              <a:buChar char="ü"/>
            </a:pPr>
            <a:r>
              <a:rPr lang="en-US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Category</a:t>
            </a:r>
            <a:r>
              <a:rPr lang="bs-Latn-BA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II infringement in transport of dangerous goods by inland waterways</a:t>
            </a:r>
            <a:r>
              <a:rPr lang="sr-Cyrl-BA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bs-Latn-BA" sz="18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lvl="1" algn="just">
              <a:buClrTx/>
              <a:buSzPct val="100000"/>
              <a:buFont typeface="Wingdings" panose="05000000000000000000" pitchFamily="2" charset="2"/>
              <a:buChar char="ü"/>
            </a:pPr>
            <a:r>
              <a:rPr lang="en-US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Category</a:t>
            </a:r>
            <a:r>
              <a:rPr lang="bs-Latn-BA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II infringement in transport of dangerous goods by rail</a:t>
            </a:r>
            <a:endParaRPr lang="bs-Latn-BA" sz="18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lvl="1" algn="just">
              <a:buClrTx/>
              <a:buSzPct val="100000"/>
              <a:buFont typeface="Wingdings" panose="05000000000000000000" pitchFamily="2" charset="2"/>
              <a:buChar char="ü"/>
            </a:pPr>
            <a:r>
              <a:rPr lang="en-US" sz="1800" spc="1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Category</a:t>
            </a:r>
            <a:r>
              <a:rPr lang="bs-Latn-BA" sz="1800" spc="1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spc="1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III infringement in transport of dangerous goods by inland waterways</a:t>
            </a:r>
            <a:r>
              <a:rPr lang="sr-Cyrl-BA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bs-Latn-BA" sz="18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lvl="1" algn="just">
              <a:buClrTx/>
              <a:buSzPct val="100000"/>
              <a:buFont typeface="Wingdings" panose="05000000000000000000" pitchFamily="2" charset="2"/>
              <a:buChar char="ü"/>
            </a:pPr>
            <a:r>
              <a:rPr lang="en-US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Category</a:t>
            </a:r>
            <a:r>
              <a:rPr lang="bs-Latn-BA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III infringement in transport of dangerous goods by rail</a:t>
            </a:r>
            <a:r>
              <a:rPr lang="bs-Latn-BA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lang="sr-Cyrl-BA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sr-Cyrl-BA" sz="1800" spc="1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sr-Cyrl-BA" sz="2400" dirty="0"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49389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2"/>
          <p:cNvSpPr txBox="1">
            <a:spLocks/>
          </p:cNvSpPr>
          <p:nvPr/>
        </p:nvSpPr>
        <p:spPr>
          <a:xfrm>
            <a:off x="609600" y="152400"/>
            <a:ext cx="8153400" cy="6172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sr-Cyrl-RS" sz="2000" b="1" dirty="0">
              <a:solidFill>
                <a:srgbClr val="002060"/>
              </a:solidFill>
            </a:endParaRPr>
          </a:p>
          <a:p>
            <a:pPr marL="0" indent="0" algn="ctr">
              <a:buNone/>
            </a:pPr>
            <a:endParaRPr lang="sr-Cyrl-RS" sz="2000" b="1" dirty="0">
              <a:solidFill>
                <a:srgbClr val="002060"/>
              </a:solidFill>
            </a:endParaRPr>
          </a:p>
          <a:p>
            <a:pPr marL="0" indent="0" algn="ctr">
              <a:buNone/>
            </a:pPr>
            <a:endParaRPr lang="sr-Cyrl-RS" sz="2000" b="1" dirty="0">
              <a:solidFill>
                <a:srgbClr val="002060"/>
              </a:solidFill>
            </a:endParaRPr>
          </a:p>
          <a:p>
            <a:pPr marL="0" indent="0" algn="ctr">
              <a:buNone/>
            </a:pPr>
            <a:endParaRPr lang="sr-Cyrl-RS" sz="2000" b="1" dirty="0">
              <a:solidFill>
                <a:srgbClr val="002060"/>
              </a:solidFill>
            </a:endParaRPr>
          </a:p>
          <a:p>
            <a:pPr marL="0" indent="0" algn="ctr">
              <a:buNone/>
            </a:pPr>
            <a:endParaRPr lang="sr-Cyrl-RS" sz="2000" b="1" dirty="0">
              <a:solidFill>
                <a:srgbClr val="002060"/>
              </a:solidFill>
            </a:endParaRPr>
          </a:p>
          <a:p>
            <a:pPr marL="0" indent="0" algn="ctr">
              <a:buNone/>
            </a:pPr>
            <a:endParaRPr lang="sr-Cyrl-RS" sz="2000" b="1" dirty="0">
              <a:solidFill>
                <a:srgbClr val="002060"/>
              </a:solidFill>
            </a:endParaRPr>
          </a:p>
          <a:p>
            <a:pPr marL="0" indent="0" algn="ctr">
              <a:buNone/>
            </a:pPr>
            <a:endParaRPr lang="sr-Cyrl-RS" sz="2000" b="1" dirty="0">
              <a:solidFill>
                <a:srgbClr val="002060"/>
              </a:solidFill>
            </a:endParaRPr>
          </a:p>
          <a:p>
            <a:pPr marL="0" indent="0" algn="ctr">
              <a:buNone/>
            </a:pPr>
            <a:r>
              <a:rPr lang="en-US" sz="4400" b="1" dirty="0">
                <a:solidFill>
                  <a:srgbClr val="002060"/>
                </a:solidFill>
              </a:rPr>
              <a:t>THANK YOU FOR YOUR ATTENTION</a:t>
            </a:r>
            <a:endParaRPr lang="en-US" sz="4400" dirty="0">
              <a:solidFill>
                <a:srgbClr val="002060"/>
              </a:solidFill>
            </a:endParaRPr>
          </a:p>
          <a:p>
            <a:pPr marL="0" indent="0" algn="just">
              <a:buNone/>
            </a:pPr>
            <a:endParaRPr lang="ru-RU" sz="2000" dirty="0">
              <a:solidFill>
                <a:srgbClr val="002060"/>
              </a:solidFill>
            </a:endParaRPr>
          </a:p>
          <a:p>
            <a:pPr marL="0" indent="0" algn="just">
              <a:buNone/>
            </a:pPr>
            <a:endParaRPr lang="ru-RU" sz="2000" dirty="0">
              <a:solidFill>
                <a:srgbClr val="002060"/>
              </a:solidFill>
            </a:endParaRPr>
          </a:p>
          <a:p>
            <a:pPr marL="0" indent="0" algn="just">
              <a:buNone/>
            </a:pPr>
            <a:endParaRPr lang="ru-RU" sz="2000" dirty="0">
              <a:solidFill>
                <a:srgbClr val="002060"/>
              </a:solidFill>
            </a:endParaRPr>
          </a:p>
          <a:p>
            <a:pPr marL="0" indent="0" algn="just">
              <a:buNone/>
            </a:pPr>
            <a:endParaRPr lang="ru-RU" sz="2000" dirty="0">
              <a:solidFill>
                <a:srgbClr val="002060"/>
              </a:solidFill>
            </a:endParaRPr>
          </a:p>
          <a:p>
            <a:pPr marL="0" indent="0" algn="just">
              <a:buNone/>
            </a:pPr>
            <a:endParaRPr lang="ru-RU" sz="2000" b="1" dirty="0">
              <a:solidFill>
                <a:srgbClr val="002060"/>
              </a:solidFill>
              <a:latin typeface="TimesNewRomanPSMT"/>
            </a:endParaRPr>
          </a:p>
        </p:txBody>
      </p:sp>
    </p:spTree>
    <p:extLst>
      <p:ext uri="{BB962C8B-B14F-4D97-AF65-F5344CB8AC3E}">
        <p14:creationId xmlns:p14="http://schemas.microsoft.com/office/powerpoint/2010/main" val="34625180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Slipstream">
  <a:themeElements>
    <a:clrScheme name="Slipstream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Slipstream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lipstream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E10E10658448043979455202786ED9D" ma:contentTypeVersion="15" ma:contentTypeDescription="Create a new document." ma:contentTypeScope="" ma:versionID="5b7adfdb63851ae4c4a26799a3720706">
  <xsd:schema xmlns:xsd="http://www.w3.org/2001/XMLSchema" xmlns:xs="http://www.w3.org/2001/XMLSchema" xmlns:p="http://schemas.microsoft.com/office/2006/metadata/properties" xmlns:ns2="ca0b0a47-b8b3-48e4-a2ec-8236243e4d55" xmlns:ns3="e6b88493-a865-49b9-b502-6098bd4e94c2" targetNamespace="http://schemas.microsoft.com/office/2006/metadata/properties" ma:root="true" ma:fieldsID="d2deda92f97966028b9dc477db9f38d3" ns2:_="" ns3:_="">
    <xsd:import namespace="ca0b0a47-b8b3-48e4-a2ec-8236243e4d55"/>
    <xsd:import namespace="e6b88493-a865-49b9-b502-6098bd4e94c2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ObjectDetectorVersions" minOccurs="0"/>
                <xsd:element ref="ns2:MediaServiceSearchProperties" minOccurs="0"/>
                <xsd:element ref="ns2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a0b0a47-b8b3-48e4-a2ec-8236243e4d5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lcf76f155ced4ddcb4097134ff3c332f" ma:index="15" nillable="true" ma:taxonomy="true" ma:internalName="lcf76f155ced4ddcb4097134ff3c332f" ma:taxonomyFieldName="MediaServiceImageTags" ma:displayName="Image Tags" ma:readOnly="false" ma:fieldId="{5cf76f15-5ced-4ddc-b409-7134ff3c332f}" ma:taxonomyMulti="true" ma:sspId="be9657bc-322d-432e-b9f5-20aab76456a6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bjectDetectorVersions" ma:index="2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1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22" nillable="true" ma:displayName="MediaServiceDateTaken" ma:hidden="true" ma:indexed="true" ma:internalName="MediaServiceDateTake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6b88493-a865-49b9-b502-6098bd4e94c2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6" nillable="true" ma:displayName="Taxonomy Catch All Column" ma:hidden="true" ma:list="{4c7d1092-8c76-4edd-8d6c-49f990aea377}" ma:internalName="TaxCatchAll" ma:showField="CatchAllData" ma:web="e6b88493-a865-49b9-b502-6098bd4e94c2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e6b88493-a865-49b9-b502-6098bd4e94c2" xsi:nil="true"/>
    <lcf76f155ced4ddcb4097134ff3c332f xmlns="ca0b0a47-b8b3-48e4-a2ec-8236243e4d55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65253B74-C579-43C1-AAB0-578D9F99D1CA}"/>
</file>

<file path=customXml/itemProps2.xml><?xml version="1.0" encoding="utf-8"?>
<ds:datastoreItem xmlns:ds="http://schemas.openxmlformats.org/officeDocument/2006/customXml" ds:itemID="{F4C4CC5F-64B4-4605-A93C-950AAE9A06A6}"/>
</file>

<file path=customXml/itemProps3.xml><?xml version="1.0" encoding="utf-8"?>
<ds:datastoreItem xmlns:ds="http://schemas.openxmlformats.org/officeDocument/2006/customXml" ds:itemID="{0169CAA3-34DB-44BE-8945-B1E37D929F8B}"/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2598</TotalTime>
  <Words>2254</Words>
  <Application>Microsoft Office PowerPoint</Application>
  <PresentationFormat>On-screen Show (4:3)</PresentationFormat>
  <Paragraphs>243</Paragraphs>
  <Slides>17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6" baseType="lpstr">
      <vt:lpstr>Calibri</vt:lpstr>
      <vt:lpstr>Cambria Math</vt:lpstr>
      <vt:lpstr>Georgia</vt:lpstr>
      <vt:lpstr>Times New Roman</vt:lpstr>
      <vt:lpstr>TimesNewRomanPSMT</vt:lpstr>
      <vt:lpstr>Trebuchet MS</vt:lpstr>
      <vt:lpstr>Wingdings</vt:lpstr>
      <vt:lpstr>Slipstream</vt:lpstr>
      <vt:lpstr>Photoshop.Image.7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Aleksandar Vranjesevic</dc:creator>
  <cp:lastModifiedBy>Monica Stanciu</cp:lastModifiedBy>
  <cp:revision>179</cp:revision>
  <dcterms:created xsi:type="dcterms:W3CDTF">2016-04-11T09:48:18Z</dcterms:created>
  <dcterms:modified xsi:type="dcterms:W3CDTF">2024-10-07T17:15:08Z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0x0101000E10E10658448043979455202786ED9D</vt:lpwstr>
  </property>
</Properties>
</file>