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4"/>
  </p:sldMasterIdLst>
  <p:notesMasterIdLst>
    <p:notesMasterId r:id="rId36"/>
  </p:notesMasterIdLst>
  <p:sldIdLst>
    <p:sldId id="256" r:id="rId5"/>
    <p:sldId id="257" r:id="rId6"/>
    <p:sldId id="258" r:id="rId7"/>
    <p:sldId id="259" r:id="rId8"/>
    <p:sldId id="262" r:id="rId9"/>
    <p:sldId id="269" r:id="rId10"/>
    <p:sldId id="271" r:id="rId11"/>
    <p:sldId id="270" r:id="rId12"/>
    <p:sldId id="272" r:id="rId13"/>
    <p:sldId id="273" r:id="rId14"/>
    <p:sldId id="309" r:id="rId15"/>
    <p:sldId id="264" r:id="rId16"/>
    <p:sldId id="266" r:id="rId17"/>
    <p:sldId id="267" r:id="rId18"/>
    <p:sldId id="274" r:id="rId19"/>
    <p:sldId id="276" r:id="rId20"/>
    <p:sldId id="277" r:id="rId21"/>
    <p:sldId id="278" r:id="rId22"/>
    <p:sldId id="279" r:id="rId23"/>
    <p:sldId id="296" r:id="rId24"/>
    <p:sldId id="297" r:id="rId25"/>
    <p:sldId id="308" r:id="rId26"/>
    <p:sldId id="298" r:id="rId27"/>
    <p:sldId id="299" r:id="rId28"/>
    <p:sldId id="301" r:id="rId29"/>
    <p:sldId id="291" r:id="rId30"/>
    <p:sldId id="313" r:id="rId31"/>
    <p:sldId id="312" r:id="rId32"/>
    <p:sldId id="311" r:id="rId33"/>
    <p:sldId id="310" r:id="rId34"/>
    <p:sldId id="285" r:id="rId3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1" d="100"/>
          <a:sy n="81" d="100"/>
        </p:scale>
        <p:origin x="725" y="6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94EBECF-5AAD-4AD4-A938-D016F0BF372B}"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7F708A11-20F0-42CF-8C68-E84D42BBF35A}">
      <dgm:prSet/>
      <dgm:spPr/>
      <dgm:t>
        <a:bodyPr/>
        <a:lstStyle/>
        <a:p>
          <a:r>
            <a:rPr lang="hu-HU" err="1"/>
            <a:t>weed</a:t>
          </a:r>
          <a:r>
            <a:rPr lang="hu-HU"/>
            <a:t> </a:t>
          </a:r>
          <a:r>
            <a:rPr lang="hu-HU" err="1"/>
            <a:t>recognition</a:t>
          </a:r>
          <a:r>
            <a:rPr lang="hu-HU"/>
            <a:t> - </a:t>
          </a:r>
          <a:r>
            <a:rPr lang="hu-HU" err="1"/>
            <a:t>up</a:t>
          </a:r>
          <a:r>
            <a:rPr lang="hu-HU"/>
            <a:t> </a:t>
          </a:r>
          <a:r>
            <a:rPr lang="hu-HU" err="1"/>
            <a:t>to</a:t>
          </a:r>
          <a:r>
            <a:rPr lang="hu-HU"/>
            <a:t> 75% </a:t>
          </a:r>
          <a:r>
            <a:rPr lang="hu-HU" err="1"/>
            <a:t>chemical</a:t>
          </a:r>
          <a:r>
            <a:rPr lang="hu-HU"/>
            <a:t> </a:t>
          </a:r>
          <a:r>
            <a:rPr lang="hu-HU" err="1"/>
            <a:t>reduction</a:t>
          </a:r>
          <a:endParaRPr lang="en-US" err="1"/>
        </a:p>
      </dgm:t>
    </dgm:pt>
    <dgm:pt modelId="{1D7DD699-CD8E-4885-BA2F-A662ED2A7B38}" type="parTrans" cxnId="{E03C0050-2004-4B44-9416-B26AB6A58B23}">
      <dgm:prSet/>
      <dgm:spPr/>
      <dgm:t>
        <a:bodyPr/>
        <a:lstStyle/>
        <a:p>
          <a:endParaRPr lang="en-US"/>
        </a:p>
      </dgm:t>
    </dgm:pt>
    <dgm:pt modelId="{7B458BB6-C189-428D-8BF4-19B98B5B07FB}" type="sibTrans" cxnId="{E03C0050-2004-4B44-9416-B26AB6A58B23}">
      <dgm:prSet/>
      <dgm:spPr/>
      <dgm:t>
        <a:bodyPr/>
        <a:lstStyle/>
        <a:p>
          <a:endParaRPr lang="en-US"/>
        </a:p>
      </dgm:t>
    </dgm:pt>
    <dgm:pt modelId="{0C2EB12D-43E6-4F16-9B73-4A4DE1B0E8F2}">
      <dgm:prSet/>
      <dgm:spPr/>
      <dgm:t>
        <a:bodyPr/>
        <a:lstStyle/>
        <a:p>
          <a:r>
            <a:rPr lang="hu-HU" err="1"/>
            <a:t>accurate</a:t>
          </a:r>
          <a:r>
            <a:rPr lang="hu-HU"/>
            <a:t> GIS </a:t>
          </a:r>
          <a:r>
            <a:rPr lang="hu-HU" err="1"/>
            <a:t>system</a:t>
          </a:r>
          <a:endParaRPr lang="en-US" err="1"/>
        </a:p>
      </dgm:t>
    </dgm:pt>
    <dgm:pt modelId="{23A72074-4554-49B6-8DD7-7DFA938DFBCA}" type="parTrans" cxnId="{2B3521A8-847F-42C2-82EA-2C5894107C6F}">
      <dgm:prSet/>
      <dgm:spPr/>
      <dgm:t>
        <a:bodyPr/>
        <a:lstStyle/>
        <a:p>
          <a:endParaRPr lang="en-US"/>
        </a:p>
      </dgm:t>
    </dgm:pt>
    <dgm:pt modelId="{AD69C068-34C1-414A-A056-1E7E267B7FBB}" type="sibTrans" cxnId="{2B3521A8-847F-42C2-82EA-2C5894107C6F}">
      <dgm:prSet/>
      <dgm:spPr/>
      <dgm:t>
        <a:bodyPr/>
        <a:lstStyle/>
        <a:p>
          <a:endParaRPr lang="en-US"/>
        </a:p>
      </dgm:t>
    </dgm:pt>
    <dgm:pt modelId="{49CB9990-C149-49CB-8891-DEF577147F61}">
      <dgm:prSet/>
      <dgm:spPr/>
      <dgm:t>
        <a:bodyPr/>
        <a:lstStyle/>
        <a:p>
          <a:pPr rtl="0"/>
          <a:r>
            <a:rPr lang="hu-HU" err="1"/>
            <a:t>chemical</a:t>
          </a:r>
          <a:r>
            <a:rPr lang="hu-HU"/>
            <a:t> </a:t>
          </a:r>
          <a:r>
            <a:rPr lang="hu-HU" err="1"/>
            <a:t>injection</a:t>
          </a:r>
          <a:r>
            <a:rPr lang="hu-HU"/>
            <a:t>, 4 </a:t>
          </a:r>
          <a:r>
            <a:rPr lang="hu-HU" err="1"/>
            <a:t>chemicals</a:t>
          </a:r>
          <a:r>
            <a:rPr lang="hu-HU"/>
            <a:t> </a:t>
          </a:r>
          <a:r>
            <a:rPr lang="hu-HU" err="1"/>
            <a:t>for</a:t>
          </a:r>
          <a:r>
            <a:rPr lang="hu-HU"/>
            <a:t> </a:t>
          </a:r>
          <a:r>
            <a:rPr lang="hu-HU" err="1"/>
            <a:t>each</a:t>
          </a:r>
          <a:r>
            <a:rPr lang="hu-HU"/>
            <a:t> </a:t>
          </a:r>
          <a:r>
            <a:rPr lang="hu-HU" err="1"/>
            <a:t>independent</a:t>
          </a:r>
          <a:r>
            <a:rPr lang="hu-HU"/>
            <a:t> </a:t>
          </a:r>
          <a:r>
            <a:rPr lang="hu-HU" err="1"/>
            <a:t>sections</a:t>
          </a:r>
          <a:r>
            <a:rPr lang="hu-HU"/>
            <a:t> (9)</a:t>
          </a:r>
          <a:r>
            <a:rPr lang="hu-HU">
              <a:latin typeface="Trebuchet MS" panose="020B0603020202020204"/>
            </a:rPr>
            <a:t>  </a:t>
          </a:r>
          <a:endParaRPr lang="en-US"/>
        </a:p>
      </dgm:t>
    </dgm:pt>
    <dgm:pt modelId="{59F8F704-99A9-4BF5-BD4B-3C90C895C028}" type="parTrans" cxnId="{12B0919B-77A2-4A8E-B871-D499C074CC24}">
      <dgm:prSet/>
      <dgm:spPr/>
      <dgm:t>
        <a:bodyPr/>
        <a:lstStyle/>
        <a:p>
          <a:endParaRPr lang="en-US"/>
        </a:p>
      </dgm:t>
    </dgm:pt>
    <dgm:pt modelId="{767CB464-9E17-4EC2-92EE-9E8C4F85A48D}" type="sibTrans" cxnId="{12B0919B-77A2-4A8E-B871-D499C074CC24}">
      <dgm:prSet/>
      <dgm:spPr/>
      <dgm:t>
        <a:bodyPr/>
        <a:lstStyle/>
        <a:p>
          <a:endParaRPr lang="en-US"/>
        </a:p>
      </dgm:t>
    </dgm:pt>
    <dgm:pt modelId="{DC7D16AF-660F-4DA1-A28D-4DE27454BAE1}">
      <dgm:prSet/>
      <dgm:spPr/>
      <dgm:t>
        <a:bodyPr/>
        <a:lstStyle/>
        <a:p>
          <a:r>
            <a:rPr lang="hu-HU" err="1"/>
            <a:t>world’s</a:t>
          </a:r>
          <a:r>
            <a:rPr lang="hu-HU"/>
            <a:t> </a:t>
          </a:r>
          <a:r>
            <a:rPr lang="hu-HU" err="1"/>
            <a:t>leader</a:t>
          </a:r>
          <a:r>
            <a:rPr lang="hu-HU"/>
            <a:t> </a:t>
          </a:r>
          <a:r>
            <a:rPr lang="hu-HU" err="1"/>
            <a:t>very</a:t>
          </a:r>
          <a:r>
            <a:rPr lang="hu-HU"/>
            <a:t> </a:t>
          </a:r>
          <a:r>
            <a:rPr lang="hu-HU" err="1"/>
            <a:t>quick</a:t>
          </a:r>
          <a:r>
            <a:rPr lang="hu-HU"/>
            <a:t> </a:t>
          </a:r>
          <a:r>
            <a:rPr lang="hu-HU" err="1"/>
            <a:t>dose</a:t>
          </a:r>
          <a:r>
            <a:rPr lang="hu-HU"/>
            <a:t> </a:t>
          </a:r>
          <a:r>
            <a:rPr lang="hu-HU" err="1"/>
            <a:t>change</a:t>
          </a:r>
          <a:endParaRPr lang="en-US" err="1"/>
        </a:p>
      </dgm:t>
    </dgm:pt>
    <dgm:pt modelId="{F6DEAAF0-8204-47AD-8913-C5D92CB9385F}" type="parTrans" cxnId="{9E01F91A-4D90-49B9-8628-D2C052B84A0A}">
      <dgm:prSet/>
      <dgm:spPr/>
      <dgm:t>
        <a:bodyPr/>
        <a:lstStyle/>
        <a:p>
          <a:endParaRPr lang="en-US"/>
        </a:p>
      </dgm:t>
    </dgm:pt>
    <dgm:pt modelId="{E6F240BA-1292-4C73-91FD-571DF82728E4}" type="sibTrans" cxnId="{9E01F91A-4D90-49B9-8628-D2C052B84A0A}">
      <dgm:prSet/>
      <dgm:spPr/>
      <dgm:t>
        <a:bodyPr/>
        <a:lstStyle/>
        <a:p>
          <a:endParaRPr lang="en-US"/>
        </a:p>
      </dgm:t>
    </dgm:pt>
    <dgm:pt modelId="{CECB1D56-59A0-42B4-9C15-B2533126791E}">
      <dgm:prSet/>
      <dgm:spPr/>
      <dgm:t>
        <a:bodyPr/>
        <a:lstStyle/>
        <a:p>
          <a:r>
            <a:rPr lang="hu-HU"/>
            <a:t>most </a:t>
          </a:r>
          <a:r>
            <a:rPr lang="hu-HU" err="1"/>
            <a:t>advanced</a:t>
          </a:r>
          <a:r>
            <a:rPr lang="hu-HU"/>
            <a:t> </a:t>
          </a:r>
          <a:r>
            <a:rPr lang="hu-HU" err="1"/>
            <a:t>anti-drift</a:t>
          </a:r>
          <a:r>
            <a:rPr lang="hu-HU"/>
            <a:t> </a:t>
          </a:r>
          <a:r>
            <a:rPr lang="hu-HU" err="1"/>
            <a:t>technology</a:t>
          </a:r>
          <a:endParaRPr lang="en-US" err="1"/>
        </a:p>
      </dgm:t>
    </dgm:pt>
    <dgm:pt modelId="{2450F345-E8A5-4AE1-AE13-CF0F299659A2}" type="parTrans" cxnId="{562324D6-E627-415B-83E7-4CAC107A9A09}">
      <dgm:prSet/>
      <dgm:spPr/>
      <dgm:t>
        <a:bodyPr/>
        <a:lstStyle/>
        <a:p>
          <a:endParaRPr lang="en-US"/>
        </a:p>
      </dgm:t>
    </dgm:pt>
    <dgm:pt modelId="{A492837F-C6B6-461E-AEE0-BCE103F41822}" type="sibTrans" cxnId="{562324D6-E627-415B-83E7-4CAC107A9A09}">
      <dgm:prSet/>
      <dgm:spPr/>
      <dgm:t>
        <a:bodyPr/>
        <a:lstStyle/>
        <a:p>
          <a:endParaRPr lang="en-US"/>
        </a:p>
      </dgm:t>
    </dgm:pt>
    <dgm:pt modelId="{85E86298-2565-4F01-82D2-9BE9AF9385B4}">
      <dgm:prSet/>
      <dgm:spPr/>
      <dgm:t>
        <a:bodyPr/>
        <a:lstStyle/>
        <a:p>
          <a:pPr rtl="0"/>
          <a:r>
            <a:rPr lang="hu-HU">
              <a:latin typeface="Trebuchet MS" panose="020B0603020202020204"/>
            </a:rPr>
            <a:t>24/7 </a:t>
          </a:r>
          <a:r>
            <a:rPr lang="hu-HU" err="1"/>
            <a:t>operation</a:t>
          </a:r>
          <a:r>
            <a:rPr lang="hu-HU"/>
            <a:t> (</a:t>
          </a:r>
          <a:r>
            <a:rPr lang="hu-HU" err="1"/>
            <a:t>best</a:t>
          </a:r>
          <a:r>
            <a:rPr lang="hu-HU"/>
            <a:t> </a:t>
          </a:r>
          <a:r>
            <a:rPr lang="hu-HU" err="1"/>
            <a:t>application</a:t>
          </a:r>
          <a:r>
            <a:rPr lang="hu-HU"/>
            <a:t> </a:t>
          </a:r>
          <a:r>
            <a:rPr lang="hu-HU" err="1"/>
            <a:t>date</a:t>
          </a:r>
          <a:r>
            <a:rPr lang="hu-HU"/>
            <a:t>)</a:t>
          </a:r>
          <a:endParaRPr lang="en-US"/>
        </a:p>
      </dgm:t>
    </dgm:pt>
    <dgm:pt modelId="{C1FD7057-7F67-4CF3-A964-85994673F167}" type="parTrans" cxnId="{87AE3864-0C10-463C-8594-6EE1F9C2A646}">
      <dgm:prSet/>
      <dgm:spPr/>
      <dgm:t>
        <a:bodyPr/>
        <a:lstStyle/>
        <a:p>
          <a:endParaRPr lang="en-US"/>
        </a:p>
      </dgm:t>
    </dgm:pt>
    <dgm:pt modelId="{57950BE2-BBCD-4EE4-B73A-320E8B46010F}" type="sibTrans" cxnId="{87AE3864-0C10-463C-8594-6EE1F9C2A646}">
      <dgm:prSet/>
      <dgm:spPr/>
      <dgm:t>
        <a:bodyPr/>
        <a:lstStyle/>
        <a:p>
          <a:endParaRPr lang="en-US"/>
        </a:p>
      </dgm:t>
    </dgm:pt>
    <dgm:pt modelId="{ED5D07FA-28EC-4E94-9DEC-2600BBA964BB}" type="pres">
      <dgm:prSet presAssocID="{694EBECF-5AAD-4AD4-A938-D016F0BF372B}" presName="linear" presStyleCnt="0">
        <dgm:presLayoutVars>
          <dgm:animLvl val="lvl"/>
          <dgm:resizeHandles val="exact"/>
        </dgm:presLayoutVars>
      </dgm:prSet>
      <dgm:spPr/>
    </dgm:pt>
    <dgm:pt modelId="{D698B9F2-8A66-47DB-A8CD-2C56D45E77B7}" type="pres">
      <dgm:prSet presAssocID="{7F708A11-20F0-42CF-8C68-E84D42BBF35A}" presName="parentText" presStyleLbl="node1" presStyleIdx="0" presStyleCnt="6">
        <dgm:presLayoutVars>
          <dgm:chMax val="0"/>
          <dgm:bulletEnabled val="1"/>
        </dgm:presLayoutVars>
      </dgm:prSet>
      <dgm:spPr/>
    </dgm:pt>
    <dgm:pt modelId="{48816096-0D74-41BD-B54F-D3FCFF883C00}" type="pres">
      <dgm:prSet presAssocID="{7B458BB6-C189-428D-8BF4-19B98B5B07FB}" presName="spacer" presStyleCnt="0"/>
      <dgm:spPr/>
    </dgm:pt>
    <dgm:pt modelId="{8FAC135F-9882-4FED-9AF0-02B67443EBDF}" type="pres">
      <dgm:prSet presAssocID="{0C2EB12D-43E6-4F16-9B73-4A4DE1B0E8F2}" presName="parentText" presStyleLbl="node1" presStyleIdx="1" presStyleCnt="6">
        <dgm:presLayoutVars>
          <dgm:chMax val="0"/>
          <dgm:bulletEnabled val="1"/>
        </dgm:presLayoutVars>
      </dgm:prSet>
      <dgm:spPr/>
    </dgm:pt>
    <dgm:pt modelId="{72AE01C7-EAEE-4EE3-8763-BA2AD46CE92E}" type="pres">
      <dgm:prSet presAssocID="{AD69C068-34C1-414A-A056-1E7E267B7FBB}" presName="spacer" presStyleCnt="0"/>
      <dgm:spPr/>
    </dgm:pt>
    <dgm:pt modelId="{21332DFC-4D98-46A2-8107-676516D955F0}" type="pres">
      <dgm:prSet presAssocID="{49CB9990-C149-49CB-8891-DEF577147F61}" presName="parentText" presStyleLbl="node1" presStyleIdx="2" presStyleCnt="6">
        <dgm:presLayoutVars>
          <dgm:chMax val="0"/>
          <dgm:bulletEnabled val="1"/>
        </dgm:presLayoutVars>
      </dgm:prSet>
      <dgm:spPr/>
    </dgm:pt>
    <dgm:pt modelId="{A892CCF8-4CD7-463B-A0B1-3D1433DCF7E7}" type="pres">
      <dgm:prSet presAssocID="{767CB464-9E17-4EC2-92EE-9E8C4F85A48D}" presName="spacer" presStyleCnt="0"/>
      <dgm:spPr/>
    </dgm:pt>
    <dgm:pt modelId="{7418B9B2-6038-434B-B073-B53CBE518758}" type="pres">
      <dgm:prSet presAssocID="{DC7D16AF-660F-4DA1-A28D-4DE27454BAE1}" presName="parentText" presStyleLbl="node1" presStyleIdx="3" presStyleCnt="6">
        <dgm:presLayoutVars>
          <dgm:chMax val="0"/>
          <dgm:bulletEnabled val="1"/>
        </dgm:presLayoutVars>
      </dgm:prSet>
      <dgm:spPr/>
    </dgm:pt>
    <dgm:pt modelId="{7DFE26F3-515D-4CFB-91FA-457266D2EC34}" type="pres">
      <dgm:prSet presAssocID="{E6F240BA-1292-4C73-91FD-571DF82728E4}" presName="spacer" presStyleCnt="0"/>
      <dgm:spPr/>
    </dgm:pt>
    <dgm:pt modelId="{F4800BD5-9EC4-4B1F-9A1B-FB9FBCDE94D9}" type="pres">
      <dgm:prSet presAssocID="{CECB1D56-59A0-42B4-9C15-B2533126791E}" presName="parentText" presStyleLbl="node1" presStyleIdx="4" presStyleCnt="6">
        <dgm:presLayoutVars>
          <dgm:chMax val="0"/>
          <dgm:bulletEnabled val="1"/>
        </dgm:presLayoutVars>
      </dgm:prSet>
      <dgm:spPr/>
    </dgm:pt>
    <dgm:pt modelId="{20D3C561-287A-4BDB-8E58-9F2A20699EAD}" type="pres">
      <dgm:prSet presAssocID="{A492837F-C6B6-461E-AEE0-BCE103F41822}" presName="spacer" presStyleCnt="0"/>
      <dgm:spPr/>
    </dgm:pt>
    <dgm:pt modelId="{D7261507-6A02-4E94-A267-33BF30A8A0D6}" type="pres">
      <dgm:prSet presAssocID="{85E86298-2565-4F01-82D2-9BE9AF9385B4}" presName="parentText" presStyleLbl="node1" presStyleIdx="5" presStyleCnt="6">
        <dgm:presLayoutVars>
          <dgm:chMax val="0"/>
          <dgm:bulletEnabled val="1"/>
        </dgm:presLayoutVars>
      </dgm:prSet>
      <dgm:spPr/>
    </dgm:pt>
  </dgm:ptLst>
  <dgm:cxnLst>
    <dgm:cxn modelId="{9E01F91A-4D90-49B9-8628-D2C052B84A0A}" srcId="{694EBECF-5AAD-4AD4-A938-D016F0BF372B}" destId="{DC7D16AF-660F-4DA1-A28D-4DE27454BAE1}" srcOrd="3" destOrd="0" parTransId="{F6DEAAF0-8204-47AD-8913-C5D92CB9385F}" sibTransId="{E6F240BA-1292-4C73-91FD-571DF82728E4}"/>
    <dgm:cxn modelId="{106C0163-E9ED-4852-A782-EC60E3CA436E}" type="presOf" srcId="{CECB1D56-59A0-42B4-9C15-B2533126791E}" destId="{F4800BD5-9EC4-4B1F-9A1B-FB9FBCDE94D9}" srcOrd="0" destOrd="0" presId="urn:microsoft.com/office/officeart/2005/8/layout/vList2"/>
    <dgm:cxn modelId="{87AE3864-0C10-463C-8594-6EE1F9C2A646}" srcId="{694EBECF-5AAD-4AD4-A938-D016F0BF372B}" destId="{85E86298-2565-4F01-82D2-9BE9AF9385B4}" srcOrd="5" destOrd="0" parTransId="{C1FD7057-7F67-4CF3-A964-85994673F167}" sibTransId="{57950BE2-BBCD-4EE4-B73A-320E8B46010F}"/>
    <dgm:cxn modelId="{E03C0050-2004-4B44-9416-B26AB6A58B23}" srcId="{694EBECF-5AAD-4AD4-A938-D016F0BF372B}" destId="{7F708A11-20F0-42CF-8C68-E84D42BBF35A}" srcOrd="0" destOrd="0" parTransId="{1D7DD699-CD8E-4885-BA2F-A662ED2A7B38}" sibTransId="{7B458BB6-C189-428D-8BF4-19B98B5B07FB}"/>
    <dgm:cxn modelId="{7B1D8E84-5CD4-4527-9071-5184569C3B32}" type="presOf" srcId="{85E86298-2565-4F01-82D2-9BE9AF9385B4}" destId="{D7261507-6A02-4E94-A267-33BF30A8A0D6}" srcOrd="0" destOrd="0" presId="urn:microsoft.com/office/officeart/2005/8/layout/vList2"/>
    <dgm:cxn modelId="{12B0919B-77A2-4A8E-B871-D499C074CC24}" srcId="{694EBECF-5AAD-4AD4-A938-D016F0BF372B}" destId="{49CB9990-C149-49CB-8891-DEF577147F61}" srcOrd="2" destOrd="0" parTransId="{59F8F704-99A9-4BF5-BD4B-3C90C895C028}" sibTransId="{767CB464-9E17-4EC2-92EE-9E8C4F85A48D}"/>
    <dgm:cxn modelId="{2B3521A8-847F-42C2-82EA-2C5894107C6F}" srcId="{694EBECF-5AAD-4AD4-A938-D016F0BF372B}" destId="{0C2EB12D-43E6-4F16-9B73-4A4DE1B0E8F2}" srcOrd="1" destOrd="0" parTransId="{23A72074-4554-49B6-8DD7-7DFA938DFBCA}" sibTransId="{AD69C068-34C1-414A-A056-1E7E267B7FBB}"/>
    <dgm:cxn modelId="{ADDAA3AF-8C6C-4243-8EF8-EAB765863590}" type="presOf" srcId="{694EBECF-5AAD-4AD4-A938-D016F0BF372B}" destId="{ED5D07FA-28EC-4E94-9DEC-2600BBA964BB}" srcOrd="0" destOrd="0" presId="urn:microsoft.com/office/officeart/2005/8/layout/vList2"/>
    <dgm:cxn modelId="{FC0685C8-BCB7-4EBD-9E8D-2ADD5C132347}" type="presOf" srcId="{DC7D16AF-660F-4DA1-A28D-4DE27454BAE1}" destId="{7418B9B2-6038-434B-B073-B53CBE518758}" srcOrd="0" destOrd="0" presId="urn:microsoft.com/office/officeart/2005/8/layout/vList2"/>
    <dgm:cxn modelId="{562324D6-E627-415B-83E7-4CAC107A9A09}" srcId="{694EBECF-5AAD-4AD4-A938-D016F0BF372B}" destId="{CECB1D56-59A0-42B4-9C15-B2533126791E}" srcOrd="4" destOrd="0" parTransId="{2450F345-E8A5-4AE1-AE13-CF0F299659A2}" sibTransId="{A492837F-C6B6-461E-AEE0-BCE103F41822}"/>
    <dgm:cxn modelId="{95D5F9E5-060C-4FB5-BCC6-3B30C1E435FA}" type="presOf" srcId="{49CB9990-C149-49CB-8891-DEF577147F61}" destId="{21332DFC-4D98-46A2-8107-676516D955F0}" srcOrd="0" destOrd="0" presId="urn:microsoft.com/office/officeart/2005/8/layout/vList2"/>
    <dgm:cxn modelId="{1FCC02EC-D2D6-4FFF-9EFF-AFE8BEA1B297}" type="presOf" srcId="{7F708A11-20F0-42CF-8C68-E84D42BBF35A}" destId="{D698B9F2-8A66-47DB-A8CD-2C56D45E77B7}" srcOrd="0" destOrd="0" presId="urn:microsoft.com/office/officeart/2005/8/layout/vList2"/>
    <dgm:cxn modelId="{DBC5B8F6-DD51-4845-994A-2083298CD07D}" type="presOf" srcId="{0C2EB12D-43E6-4F16-9B73-4A4DE1B0E8F2}" destId="{8FAC135F-9882-4FED-9AF0-02B67443EBDF}" srcOrd="0" destOrd="0" presId="urn:microsoft.com/office/officeart/2005/8/layout/vList2"/>
    <dgm:cxn modelId="{0809B48F-CA5F-4662-8223-D5B641FEC927}" type="presParOf" srcId="{ED5D07FA-28EC-4E94-9DEC-2600BBA964BB}" destId="{D698B9F2-8A66-47DB-A8CD-2C56D45E77B7}" srcOrd="0" destOrd="0" presId="urn:microsoft.com/office/officeart/2005/8/layout/vList2"/>
    <dgm:cxn modelId="{EF9BB1F9-49C5-4677-AA3E-0ECEE03585A1}" type="presParOf" srcId="{ED5D07FA-28EC-4E94-9DEC-2600BBA964BB}" destId="{48816096-0D74-41BD-B54F-D3FCFF883C00}" srcOrd="1" destOrd="0" presId="urn:microsoft.com/office/officeart/2005/8/layout/vList2"/>
    <dgm:cxn modelId="{752428E2-C7F4-4CFE-815E-3DC59088ED4C}" type="presParOf" srcId="{ED5D07FA-28EC-4E94-9DEC-2600BBA964BB}" destId="{8FAC135F-9882-4FED-9AF0-02B67443EBDF}" srcOrd="2" destOrd="0" presId="urn:microsoft.com/office/officeart/2005/8/layout/vList2"/>
    <dgm:cxn modelId="{FA586068-5CD2-46CE-9CCD-1FA31EE6804D}" type="presParOf" srcId="{ED5D07FA-28EC-4E94-9DEC-2600BBA964BB}" destId="{72AE01C7-EAEE-4EE3-8763-BA2AD46CE92E}" srcOrd="3" destOrd="0" presId="urn:microsoft.com/office/officeart/2005/8/layout/vList2"/>
    <dgm:cxn modelId="{11EFEA70-5CF8-46D0-BD1C-8DF550546D0D}" type="presParOf" srcId="{ED5D07FA-28EC-4E94-9DEC-2600BBA964BB}" destId="{21332DFC-4D98-46A2-8107-676516D955F0}" srcOrd="4" destOrd="0" presId="urn:microsoft.com/office/officeart/2005/8/layout/vList2"/>
    <dgm:cxn modelId="{619ACA96-560D-429E-9AA6-72C6642F4CE6}" type="presParOf" srcId="{ED5D07FA-28EC-4E94-9DEC-2600BBA964BB}" destId="{A892CCF8-4CD7-463B-A0B1-3D1433DCF7E7}" srcOrd="5" destOrd="0" presId="urn:microsoft.com/office/officeart/2005/8/layout/vList2"/>
    <dgm:cxn modelId="{FC06C80F-F575-4471-A7B3-6D877A286DD8}" type="presParOf" srcId="{ED5D07FA-28EC-4E94-9DEC-2600BBA964BB}" destId="{7418B9B2-6038-434B-B073-B53CBE518758}" srcOrd="6" destOrd="0" presId="urn:microsoft.com/office/officeart/2005/8/layout/vList2"/>
    <dgm:cxn modelId="{B90A12BD-0BF3-42BF-A79E-FDAFB81221DC}" type="presParOf" srcId="{ED5D07FA-28EC-4E94-9DEC-2600BBA964BB}" destId="{7DFE26F3-515D-4CFB-91FA-457266D2EC34}" srcOrd="7" destOrd="0" presId="urn:microsoft.com/office/officeart/2005/8/layout/vList2"/>
    <dgm:cxn modelId="{2D78357C-78AB-41CB-86F5-69946269DD47}" type="presParOf" srcId="{ED5D07FA-28EC-4E94-9DEC-2600BBA964BB}" destId="{F4800BD5-9EC4-4B1F-9A1B-FB9FBCDE94D9}" srcOrd="8" destOrd="0" presId="urn:microsoft.com/office/officeart/2005/8/layout/vList2"/>
    <dgm:cxn modelId="{8EC4A740-18FD-4AF5-99B2-D05FB2C5A92D}" type="presParOf" srcId="{ED5D07FA-28EC-4E94-9DEC-2600BBA964BB}" destId="{20D3C561-287A-4BDB-8E58-9F2A20699EAD}" srcOrd="9" destOrd="0" presId="urn:microsoft.com/office/officeart/2005/8/layout/vList2"/>
    <dgm:cxn modelId="{9907C4A2-579E-44BC-86EC-48F5779ED8DF}" type="presParOf" srcId="{ED5D07FA-28EC-4E94-9DEC-2600BBA964BB}" destId="{D7261507-6A02-4E94-A267-33BF30A8A0D6}"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98B9F2-8A66-47DB-A8CD-2C56D45E77B7}">
      <dsp:nvSpPr>
        <dsp:cNvPr id="0" name=""/>
        <dsp:cNvSpPr/>
      </dsp:nvSpPr>
      <dsp:spPr>
        <a:xfrm>
          <a:off x="0" y="4182"/>
          <a:ext cx="5511295" cy="810809"/>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hu-HU" sz="2100" kern="1200" err="1"/>
            <a:t>weed</a:t>
          </a:r>
          <a:r>
            <a:rPr lang="hu-HU" sz="2100" kern="1200"/>
            <a:t> </a:t>
          </a:r>
          <a:r>
            <a:rPr lang="hu-HU" sz="2100" kern="1200" err="1"/>
            <a:t>recognition</a:t>
          </a:r>
          <a:r>
            <a:rPr lang="hu-HU" sz="2100" kern="1200"/>
            <a:t> - </a:t>
          </a:r>
          <a:r>
            <a:rPr lang="hu-HU" sz="2100" kern="1200" err="1"/>
            <a:t>up</a:t>
          </a:r>
          <a:r>
            <a:rPr lang="hu-HU" sz="2100" kern="1200"/>
            <a:t> </a:t>
          </a:r>
          <a:r>
            <a:rPr lang="hu-HU" sz="2100" kern="1200" err="1"/>
            <a:t>to</a:t>
          </a:r>
          <a:r>
            <a:rPr lang="hu-HU" sz="2100" kern="1200"/>
            <a:t> 75% </a:t>
          </a:r>
          <a:r>
            <a:rPr lang="hu-HU" sz="2100" kern="1200" err="1"/>
            <a:t>chemical</a:t>
          </a:r>
          <a:r>
            <a:rPr lang="hu-HU" sz="2100" kern="1200"/>
            <a:t> </a:t>
          </a:r>
          <a:r>
            <a:rPr lang="hu-HU" sz="2100" kern="1200" err="1"/>
            <a:t>reduction</a:t>
          </a:r>
          <a:endParaRPr lang="en-US" sz="2100" kern="1200" err="1"/>
        </a:p>
      </dsp:txBody>
      <dsp:txXfrm>
        <a:off x="39580" y="43762"/>
        <a:ext cx="5432135" cy="731649"/>
      </dsp:txXfrm>
    </dsp:sp>
    <dsp:sp modelId="{8FAC135F-9882-4FED-9AF0-02B67443EBDF}">
      <dsp:nvSpPr>
        <dsp:cNvPr id="0" name=""/>
        <dsp:cNvSpPr/>
      </dsp:nvSpPr>
      <dsp:spPr>
        <a:xfrm>
          <a:off x="0" y="875472"/>
          <a:ext cx="5511295" cy="810809"/>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hu-HU" sz="2100" kern="1200" err="1"/>
            <a:t>accurate</a:t>
          </a:r>
          <a:r>
            <a:rPr lang="hu-HU" sz="2100" kern="1200"/>
            <a:t> GIS </a:t>
          </a:r>
          <a:r>
            <a:rPr lang="hu-HU" sz="2100" kern="1200" err="1"/>
            <a:t>system</a:t>
          </a:r>
          <a:endParaRPr lang="en-US" sz="2100" kern="1200" err="1"/>
        </a:p>
      </dsp:txBody>
      <dsp:txXfrm>
        <a:off x="39580" y="915052"/>
        <a:ext cx="5432135" cy="731649"/>
      </dsp:txXfrm>
    </dsp:sp>
    <dsp:sp modelId="{21332DFC-4D98-46A2-8107-676516D955F0}">
      <dsp:nvSpPr>
        <dsp:cNvPr id="0" name=""/>
        <dsp:cNvSpPr/>
      </dsp:nvSpPr>
      <dsp:spPr>
        <a:xfrm>
          <a:off x="0" y="1746762"/>
          <a:ext cx="5511295" cy="810809"/>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rtl="0">
            <a:lnSpc>
              <a:spcPct val="90000"/>
            </a:lnSpc>
            <a:spcBef>
              <a:spcPct val="0"/>
            </a:spcBef>
            <a:spcAft>
              <a:spcPct val="35000"/>
            </a:spcAft>
            <a:buNone/>
          </a:pPr>
          <a:r>
            <a:rPr lang="hu-HU" sz="2100" kern="1200" err="1"/>
            <a:t>chemical</a:t>
          </a:r>
          <a:r>
            <a:rPr lang="hu-HU" sz="2100" kern="1200"/>
            <a:t> </a:t>
          </a:r>
          <a:r>
            <a:rPr lang="hu-HU" sz="2100" kern="1200" err="1"/>
            <a:t>injection</a:t>
          </a:r>
          <a:r>
            <a:rPr lang="hu-HU" sz="2100" kern="1200"/>
            <a:t>, 4 </a:t>
          </a:r>
          <a:r>
            <a:rPr lang="hu-HU" sz="2100" kern="1200" err="1"/>
            <a:t>chemicals</a:t>
          </a:r>
          <a:r>
            <a:rPr lang="hu-HU" sz="2100" kern="1200"/>
            <a:t> </a:t>
          </a:r>
          <a:r>
            <a:rPr lang="hu-HU" sz="2100" kern="1200" err="1"/>
            <a:t>for</a:t>
          </a:r>
          <a:r>
            <a:rPr lang="hu-HU" sz="2100" kern="1200"/>
            <a:t> </a:t>
          </a:r>
          <a:r>
            <a:rPr lang="hu-HU" sz="2100" kern="1200" err="1"/>
            <a:t>each</a:t>
          </a:r>
          <a:r>
            <a:rPr lang="hu-HU" sz="2100" kern="1200"/>
            <a:t> </a:t>
          </a:r>
          <a:r>
            <a:rPr lang="hu-HU" sz="2100" kern="1200" err="1"/>
            <a:t>independent</a:t>
          </a:r>
          <a:r>
            <a:rPr lang="hu-HU" sz="2100" kern="1200"/>
            <a:t> </a:t>
          </a:r>
          <a:r>
            <a:rPr lang="hu-HU" sz="2100" kern="1200" err="1"/>
            <a:t>sections</a:t>
          </a:r>
          <a:r>
            <a:rPr lang="hu-HU" sz="2100" kern="1200"/>
            <a:t> (9)</a:t>
          </a:r>
          <a:r>
            <a:rPr lang="hu-HU" sz="2100" kern="1200">
              <a:latin typeface="Trebuchet MS" panose="020B0603020202020204"/>
            </a:rPr>
            <a:t>  </a:t>
          </a:r>
          <a:endParaRPr lang="en-US" sz="2100" kern="1200"/>
        </a:p>
      </dsp:txBody>
      <dsp:txXfrm>
        <a:off x="39580" y="1786342"/>
        <a:ext cx="5432135" cy="731649"/>
      </dsp:txXfrm>
    </dsp:sp>
    <dsp:sp modelId="{7418B9B2-6038-434B-B073-B53CBE518758}">
      <dsp:nvSpPr>
        <dsp:cNvPr id="0" name=""/>
        <dsp:cNvSpPr/>
      </dsp:nvSpPr>
      <dsp:spPr>
        <a:xfrm>
          <a:off x="0" y="2618052"/>
          <a:ext cx="5511295" cy="810809"/>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hu-HU" sz="2100" kern="1200" err="1"/>
            <a:t>world’s</a:t>
          </a:r>
          <a:r>
            <a:rPr lang="hu-HU" sz="2100" kern="1200"/>
            <a:t> </a:t>
          </a:r>
          <a:r>
            <a:rPr lang="hu-HU" sz="2100" kern="1200" err="1"/>
            <a:t>leader</a:t>
          </a:r>
          <a:r>
            <a:rPr lang="hu-HU" sz="2100" kern="1200"/>
            <a:t> </a:t>
          </a:r>
          <a:r>
            <a:rPr lang="hu-HU" sz="2100" kern="1200" err="1"/>
            <a:t>very</a:t>
          </a:r>
          <a:r>
            <a:rPr lang="hu-HU" sz="2100" kern="1200"/>
            <a:t> </a:t>
          </a:r>
          <a:r>
            <a:rPr lang="hu-HU" sz="2100" kern="1200" err="1"/>
            <a:t>quick</a:t>
          </a:r>
          <a:r>
            <a:rPr lang="hu-HU" sz="2100" kern="1200"/>
            <a:t> </a:t>
          </a:r>
          <a:r>
            <a:rPr lang="hu-HU" sz="2100" kern="1200" err="1"/>
            <a:t>dose</a:t>
          </a:r>
          <a:r>
            <a:rPr lang="hu-HU" sz="2100" kern="1200"/>
            <a:t> </a:t>
          </a:r>
          <a:r>
            <a:rPr lang="hu-HU" sz="2100" kern="1200" err="1"/>
            <a:t>change</a:t>
          </a:r>
          <a:endParaRPr lang="en-US" sz="2100" kern="1200" err="1"/>
        </a:p>
      </dsp:txBody>
      <dsp:txXfrm>
        <a:off x="39580" y="2657632"/>
        <a:ext cx="5432135" cy="731649"/>
      </dsp:txXfrm>
    </dsp:sp>
    <dsp:sp modelId="{F4800BD5-9EC4-4B1F-9A1B-FB9FBCDE94D9}">
      <dsp:nvSpPr>
        <dsp:cNvPr id="0" name=""/>
        <dsp:cNvSpPr/>
      </dsp:nvSpPr>
      <dsp:spPr>
        <a:xfrm>
          <a:off x="0" y="3489342"/>
          <a:ext cx="5511295" cy="810809"/>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hu-HU" sz="2100" kern="1200"/>
            <a:t>most </a:t>
          </a:r>
          <a:r>
            <a:rPr lang="hu-HU" sz="2100" kern="1200" err="1"/>
            <a:t>advanced</a:t>
          </a:r>
          <a:r>
            <a:rPr lang="hu-HU" sz="2100" kern="1200"/>
            <a:t> </a:t>
          </a:r>
          <a:r>
            <a:rPr lang="hu-HU" sz="2100" kern="1200" err="1"/>
            <a:t>anti-drift</a:t>
          </a:r>
          <a:r>
            <a:rPr lang="hu-HU" sz="2100" kern="1200"/>
            <a:t> </a:t>
          </a:r>
          <a:r>
            <a:rPr lang="hu-HU" sz="2100" kern="1200" err="1"/>
            <a:t>technology</a:t>
          </a:r>
          <a:endParaRPr lang="en-US" sz="2100" kern="1200" err="1"/>
        </a:p>
      </dsp:txBody>
      <dsp:txXfrm>
        <a:off x="39580" y="3528922"/>
        <a:ext cx="5432135" cy="731649"/>
      </dsp:txXfrm>
    </dsp:sp>
    <dsp:sp modelId="{D7261507-6A02-4E94-A267-33BF30A8A0D6}">
      <dsp:nvSpPr>
        <dsp:cNvPr id="0" name=""/>
        <dsp:cNvSpPr/>
      </dsp:nvSpPr>
      <dsp:spPr>
        <a:xfrm>
          <a:off x="0" y="4360632"/>
          <a:ext cx="5511295" cy="810809"/>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rtl="0">
            <a:lnSpc>
              <a:spcPct val="90000"/>
            </a:lnSpc>
            <a:spcBef>
              <a:spcPct val="0"/>
            </a:spcBef>
            <a:spcAft>
              <a:spcPct val="35000"/>
            </a:spcAft>
            <a:buNone/>
          </a:pPr>
          <a:r>
            <a:rPr lang="hu-HU" sz="2100" kern="1200">
              <a:latin typeface="Trebuchet MS" panose="020B0603020202020204"/>
            </a:rPr>
            <a:t>24/7 </a:t>
          </a:r>
          <a:r>
            <a:rPr lang="hu-HU" sz="2100" kern="1200" err="1"/>
            <a:t>operation</a:t>
          </a:r>
          <a:r>
            <a:rPr lang="hu-HU" sz="2100" kern="1200"/>
            <a:t> (</a:t>
          </a:r>
          <a:r>
            <a:rPr lang="hu-HU" sz="2100" kern="1200" err="1"/>
            <a:t>best</a:t>
          </a:r>
          <a:r>
            <a:rPr lang="hu-HU" sz="2100" kern="1200"/>
            <a:t> </a:t>
          </a:r>
          <a:r>
            <a:rPr lang="hu-HU" sz="2100" kern="1200" err="1"/>
            <a:t>application</a:t>
          </a:r>
          <a:r>
            <a:rPr lang="hu-HU" sz="2100" kern="1200"/>
            <a:t> </a:t>
          </a:r>
          <a:r>
            <a:rPr lang="hu-HU" sz="2100" kern="1200" err="1"/>
            <a:t>date</a:t>
          </a:r>
          <a:r>
            <a:rPr lang="hu-HU" sz="2100" kern="1200"/>
            <a:t>)</a:t>
          </a:r>
          <a:endParaRPr lang="en-US" sz="2100" kern="1200"/>
        </a:p>
      </dsp:txBody>
      <dsp:txXfrm>
        <a:off x="39580" y="4400212"/>
        <a:ext cx="5432135" cy="73164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Élőfej hely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hu-HU"/>
          </a:p>
        </p:txBody>
      </p:sp>
      <p:sp>
        <p:nvSpPr>
          <p:cNvPr id="3" name="Dátum hely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0DB559-4C78-44BF-849E-A7F0C9987491}" type="datetimeFigureOut">
              <a:rPr lang="hu-HU" smtClean="0"/>
              <a:t>2024. 03. 14.</a:t>
            </a:fld>
            <a:endParaRPr lang="hu-HU"/>
          </a:p>
        </p:txBody>
      </p:sp>
      <p:sp>
        <p:nvSpPr>
          <p:cNvPr id="4" name="Diakép hely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hu-HU"/>
          </a:p>
        </p:txBody>
      </p:sp>
      <p:sp>
        <p:nvSpPr>
          <p:cNvPr id="5" name="Jegyzetek hely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6" name="Élőláb hely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hu-HU"/>
          </a:p>
        </p:txBody>
      </p:sp>
      <p:sp>
        <p:nvSpPr>
          <p:cNvPr id="7" name="Dia számának hely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461E57-787B-4223-BCC8-C10246D9879B}" type="slidenum">
              <a:rPr lang="hu-HU" smtClean="0"/>
              <a:t>‹#›</a:t>
            </a:fld>
            <a:endParaRPr lang="hu-HU"/>
          </a:p>
        </p:txBody>
      </p:sp>
    </p:spTree>
    <p:extLst>
      <p:ext uri="{BB962C8B-B14F-4D97-AF65-F5344CB8AC3E}">
        <p14:creationId xmlns:p14="http://schemas.microsoft.com/office/powerpoint/2010/main" val="4209021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pPr eaLnBrk="1" fontAlgn="auto" hangingPunct="1">
              <a:spcBef>
                <a:spcPts val="0"/>
              </a:spcBef>
              <a:spcAft>
                <a:spcPts val="0"/>
              </a:spcAft>
              <a:buFontTx/>
              <a:buNone/>
              <a:defRPr sz="1800" b="0" i="0" u="none" strike="noStrike" kern="0" cap="none" spc="0" baseline="0">
                <a:solidFill>
                  <a:srgbClr val="000000"/>
                </a:solidFill>
                <a:uFillTx/>
              </a:defRPr>
            </a:pPr>
            <a:r>
              <a:rPr lang="hu-HU" sz="1200" kern="0" err="1">
                <a:solidFill>
                  <a:schemeClr val="bg1">
                    <a:lumMod val="50000"/>
                  </a:schemeClr>
                </a:solidFill>
                <a:latin typeface="Cambria" pitchFamily="18" charset="0"/>
                <a:cs typeface=""/>
              </a:rPr>
              <a:t>introduction</a:t>
            </a:r>
            <a:endParaRPr lang="hu-HU" sz="1200" kern="0">
              <a:solidFill>
                <a:schemeClr val="bg1">
                  <a:lumMod val="50000"/>
                </a:schemeClr>
              </a:solidFill>
              <a:latin typeface="Cambria" pitchFamily="18" charset="0"/>
              <a:cs typeface=""/>
            </a:endParaRPr>
          </a:p>
          <a:p>
            <a:pPr eaLnBrk="1" fontAlgn="auto" hangingPunct="1">
              <a:spcBef>
                <a:spcPts val="0"/>
              </a:spcBef>
              <a:spcAft>
                <a:spcPts val="0"/>
              </a:spcAft>
              <a:defRPr sz="1800" b="0" i="0" u="none" strike="noStrike" kern="0" cap="none" spc="0" baseline="0">
                <a:solidFill>
                  <a:srgbClr val="000000"/>
                </a:solidFill>
                <a:uFillTx/>
              </a:defRPr>
            </a:pPr>
            <a:r>
              <a:rPr lang="hu-HU" sz="1200" kern="0">
                <a:solidFill>
                  <a:schemeClr val="bg1">
                    <a:lumMod val="50000"/>
                  </a:schemeClr>
                </a:solidFill>
                <a:latin typeface="Cambria" pitchFamily="18" charset="0"/>
                <a:cs typeface=""/>
              </a:rPr>
              <a:t>- </a:t>
            </a:r>
            <a:r>
              <a:rPr lang="en-US" sz="1200" kern="0">
                <a:solidFill>
                  <a:schemeClr val="bg1">
                    <a:lumMod val="50000"/>
                  </a:schemeClr>
                </a:solidFill>
                <a:latin typeface="Cambria" pitchFamily="18" charset="0"/>
                <a:cs typeface=""/>
              </a:rPr>
              <a:t>I’m pleased to have your valuable time and attention. So, be welcome at G&amp;G Spraying Systems</a:t>
            </a:r>
            <a:r>
              <a:rPr lang="hu-HU" sz="1200" kern="0">
                <a:solidFill>
                  <a:schemeClr val="bg1">
                    <a:lumMod val="50000"/>
                  </a:schemeClr>
                </a:solidFill>
                <a:latin typeface="Cambria" pitchFamily="18" charset="0"/>
                <a:cs typeface=""/>
              </a:rPr>
              <a:t> </a:t>
            </a:r>
            <a:r>
              <a:rPr lang="en-US" sz="1200" kern="0">
                <a:solidFill>
                  <a:schemeClr val="bg1">
                    <a:lumMod val="50000"/>
                  </a:schemeClr>
                </a:solidFill>
                <a:latin typeface="Cambria" pitchFamily="18" charset="0"/>
                <a:cs typeface=""/>
              </a:rPr>
              <a:t>presentation and short demo.</a:t>
            </a:r>
            <a:r>
              <a:rPr lang="hu-HU" sz="1200" kern="0">
                <a:solidFill>
                  <a:schemeClr val="bg1">
                    <a:lumMod val="50000"/>
                  </a:schemeClr>
                </a:solidFill>
                <a:latin typeface="Cambria" pitchFamily="18" charset="0"/>
                <a:cs typeface=""/>
              </a:rPr>
              <a:t> </a:t>
            </a:r>
            <a:r>
              <a:rPr lang="en-US" sz="1200" kern="0">
                <a:solidFill>
                  <a:schemeClr val="bg1">
                    <a:lumMod val="50000"/>
                  </a:schemeClr>
                </a:solidFill>
                <a:latin typeface="Cambria" pitchFamily="18" charset="0"/>
                <a:cs typeface=""/>
              </a:rPr>
              <a:t>As  far  as  I  know,  you  all  have  a  detailed  technical  knowledge  in  railway</a:t>
            </a:r>
            <a:r>
              <a:rPr lang="hu-HU" sz="1200" kern="0">
                <a:solidFill>
                  <a:schemeClr val="bg1">
                    <a:lumMod val="50000"/>
                  </a:schemeClr>
                </a:solidFill>
                <a:latin typeface="Cambria" pitchFamily="18" charset="0"/>
                <a:cs typeface=""/>
              </a:rPr>
              <a:t> </a:t>
            </a:r>
            <a:r>
              <a:rPr lang="en-US" sz="1200" kern="0">
                <a:solidFill>
                  <a:schemeClr val="bg1">
                    <a:lumMod val="50000"/>
                  </a:schemeClr>
                </a:solidFill>
                <a:latin typeface="Cambria" pitchFamily="18" charset="0"/>
                <a:cs typeface=""/>
              </a:rPr>
              <a:t>maintenance. So I won’t bore you with issues like how dangerous it is when weeds get onto the rail</a:t>
            </a:r>
            <a:r>
              <a:rPr lang="hu-HU" sz="1200" kern="0">
                <a:solidFill>
                  <a:schemeClr val="bg1">
                    <a:lumMod val="50000"/>
                  </a:schemeClr>
                </a:solidFill>
                <a:latin typeface="Cambria" pitchFamily="18" charset="0"/>
                <a:cs typeface=""/>
              </a:rPr>
              <a:t> </a:t>
            </a:r>
            <a:r>
              <a:rPr lang="en-US" sz="1200" kern="0">
                <a:solidFill>
                  <a:schemeClr val="bg1">
                    <a:lumMod val="50000"/>
                  </a:schemeClr>
                </a:solidFill>
                <a:latin typeface="Cambria" pitchFamily="18" charset="0"/>
                <a:cs typeface=""/>
              </a:rPr>
              <a:t>resulting  in  slippery  patches,  or  when  roots  and  dust  erode  the  ballast  which  changes  damping</a:t>
            </a:r>
            <a:r>
              <a:rPr lang="hu-HU" sz="1200" kern="0">
                <a:solidFill>
                  <a:schemeClr val="bg1">
                    <a:lumMod val="50000"/>
                  </a:schemeClr>
                </a:solidFill>
                <a:latin typeface="Cambria" pitchFamily="18" charset="0"/>
                <a:cs typeface=""/>
              </a:rPr>
              <a:t> </a:t>
            </a:r>
            <a:r>
              <a:rPr lang="en-US" sz="1200" kern="0">
                <a:solidFill>
                  <a:schemeClr val="bg1">
                    <a:lumMod val="50000"/>
                  </a:schemeClr>
                </a:solidFill>
                <a:latin typeface="Cambria" pitchFamily="18" charset="0"/>
                <a:cs typeface=""/>
              </a:rPr>
              <a:t>capability.</a:t>
            </a:r>
            <a:r>
              <a:rPr lang="hu-HU" sz="1200" kern="0">
                <a:solidFill>
                  <a:schemeClr val="bg1">
                    <a:lumMod val="50000"/>
                  </a:schemeClr>
                </a:solidFill>
                <a:latin typeface="Cambria" pitchFamily="18" charset="0"/>
                <a:cs typeface=""/>
              </a:rPr>
              <a:t> </a:t>
            </a:r>
            <a:r>
              <a:rPr lang="en-US" sz="1200" kern="0">
                <a:solidFill>
                  <a:schemeClr val="bg1">
                    <a:lumMod val="50000"/>
                  </a:schemeClr>
                </a:solidFill>
                <a:latin typeface="Cambria" pitchFamily="18" charset="0"/>
                <a:cs typeface=""/>
              </a:rPr>
              <a:t>Let me explain the reason we are here for. Our company offers complete solutions for pay­off chemical</a:t>
            </a:r>
            <a:r>
              <a:rPr lang="hu-HU" sz="1200" kern="0">
                <a:solidFill>
                  <a:schemeClr val="bg1">
                    <a:lumMod val="50000"/>
                  </a:schemeClr>
                </a:solidFill>
                <a:latin typeface="Cambria" pitchFamily="18" charset="0"/>
                <a:cs typeface=""/>
              </a:rPr>
              <a:t> </a:t>
            </a:r>
            <a:r>
              <a:rPr lang="en-US" sz="1200" kern="0">
                <a:solidFill>
                  <a:schemeClr val="bg1">
                    <a:lumMod val="50000"/>
                  </a:schemeClr>
                </a:solidFill>
                <a:latin typeface="Cambria" pitchFamily="18" charset="0"/>
                <a:cs typeface=""/>
              </a:rPr>
              <a:t>weed control along railway networks.</a:t>
            </a:r>
            <a:r>
              <a:rPr lang="hu-HU" sz="1200" kern="0">
                <a:solidFill>
                  <a:schemeClr val="bg1">
                    <a:lumMod val="50000"/>
                  </a:schemeClr>
                </a:solidFill>
                <a:latin typeface="Cambria" pitchFamily="18" charset="0"/>
                <a:cs typeface=""/>
              </a:rPr>
              <a:t> </a:t>
            </a:r>
            <a:r>
              <a:rPr lang="en-US" sz="1200" kern="0">
                <a:solidFill>
                  <a:schemeClr val="bg1">
                    <a:lumMod val="50000"/>
                  </a:schemeClr>
                </a:solidFill>
                <a:latin typeface="Cambria" pitchFamily="18" charset="0"/>
                <a:cs typeface=""/>
              </a:rPr>
              <a:t>This means: on one hand we provide  services with our well­</a:t>
            </a:r>
            <a:r>
              <a:rPr lang="hu-HU" sz="1200" kern="0">
                <a:solidFill>
                  <a:schemeClr val="bg1">
                    <a:lumMod val="50000"/>
                  </a:schemeClr>
                </a:solidFill>
                <a:latin typeface="Cambria" pitchFamily="18" charset="0"/>
                <a:cs typeface=""/>
              </a:rPr>
              <a:t> </a:t>
            </a:r>
            <a:r>
              <a:rPr lang="en-US" sz="1200" kern="0">
                <a:solidFill>
                  <a:schemeClr val="bg1">
                    <a:lumMod val="50000"/>
                  </a:schemeClr>
                </a:solidFill>
                <a:latin typeface="Cambria" pitchFamily="18" charset="0"/>
                <a:cs typeface=""/>
              </a:rPr>
              <a:t>performing machinery and professional</a:t>
            </a:r>
            <a:r>
              <a:rPr lang="hu-HU" sz="1200" kern="0">
                <a:solidFill>
                  <a:schemeClr val="bg1">
                    <a:lumMod val="50000"/>
                  </a:schemeClr>
                </a:solidFill>
                <a:latin typeface="Cambria" pitchFamily="18" charset="0"/>
                <a:cs typeface=""/>
              </a:rPr>
              <a:t> </a:t>
            </a:r>
            <a:r>
              <a:rPr lang="en-US" sz="1200" kern="0">
                <a:solidFill>
                  <a:schemeClr val="bg1">
                    <a:lumMod val="50000"/>
                  </a:schemeClr>
                </a:solidFill>
                <a:latin typeface="Cambria" pitchFamily="18" charset="0"/>
                <a:cs typeface=""/>
              </a:rPr>
              <a:t>crew, as some kind of</a:t>
            </a:r>
            <a:r>
              <a:rPr lang="hu-HU" sz="1200" kern="0">
                <a:solidFill>
                  <a:schemeClr val="bg1">
                    <a:lumMod val="50000"/>
                  </a:schemeClr>
                </a:solidFill>
                <a:latin typeface="Cambria" pitchFamily="18" charset="0"/>
                <a:cs typeface=""/>
              </a:rPr>
              <a:t> </a:t>
            </a:r>
            <a:r>
              <a:rPr lang="en-US" sz="1200" kern="0" err="1">
                <a:solidFill>
                  <a:schemeClr val="bg1">
                    <a:lumMod val="50000"/>
                  </a:schemeClr>
                </a:solidFill>
                <a:latin typeface="Cambria" pitchFamily="18" charset="0"/>
                <a:cs typeface=""/>
              </a:rPr>
              <a:t>labour</a:t>
            </a:r>
            <a:r>
              <a:rPr lang="en-US" sz="1200" kern="0">
                <a:solidFill>
                  <a:schemeClr val="bg1">
                    <a:lumMod val="50000"/>
                  </a:schemeClr>
                </a:solidFill>
                <a:latin typeface="Cambria" pitchFamily="18" charset="0"/>
                <a:cs typeface=""/>
              </a:rPr>
              <a:t> hire. On the other hand we construct track maintenance vehicles and</a:t>
            </a:r>
            <a:r>
              <a:rPr lang="hu-HU" sz="1200" kern="0">
                <a:solidFill>
                  <a:schemeClr val="bg1">
                    <a:lumMod val="50000"/>
                  </a:schemeClr>
                </a:solidFill>
                <a:latin typeface="Cambria" pitchFamily="18" charset="0"/>
                <a:cs typeface=""/>
              </a:rPr>
              <a:t> </a:t>
            </a:r>
            <a:r>
              <a:rPr lang="en-US" sz="1200" kern="0">
                <a:solidFill>
                  <a:schemeClr val="bg1">
                    <a:lumMod val="50000"/>
                  </a:schemeClr>
                </a:solidFill>
                <a:latin typeface="Cambria" pitchFamily="18" charset="0"/>
                <a:cs typeface=""/>
              </a:rPr>
              <a:t>adaptors, even according to unique requirements.</a:t>
            </a:r>
            <a:r>
              <a:rPr lang="hu-HU" sz="1200" kern="0">
                <a:solidFill>
                  <a:schemeClr val="bg1">
                    <a:lumMod val="50000"/>
                  </a:schemeClr>
                </a:solidFill>
                <a:latin typeface="Cambria" pitchFamily="18" charset="0"/>
                <a:cs typeface=""/>
              </a:rPr>
              <a:t> </a:t>
            </a:r>
            <a:r>
              <a:rPr lang="en-US" sz="1200" kern="0">
                <a:solidFill>
                  <a:schemeClr val="bg1">
                    <a:lumMod val="50000"/>
                  </a:schemeClr>
                </a:solidFill>
                <a:latin typeface="Cambria" pitchFamily="18" charset="0"/>
                <a:cs typeface=""/>
              </a:rPr>
              <a:t>Why does G&amp;G’s portfolio stand for the best available solution at this part of the industry and services?</a:t>
            </a:r>
            <a:endParaRPr lang="hu-HU" sz="1200" kern="0">
              <a:solidFill>
                <a:schemeClr val="bg1">
                  <a:lumMod val="50000"/>
                </a:schemeClr>
              </a:solidFill>
              <a:latin typeface="Cambria" pitchFamily="18" charset="0"/>
              <a:cs typeface=""/>
            </a:endParaRPr>
          </a:p>
          <a:p>
            <a:endParaRPr lang="hu-HU"/>
          </a:p>
        </p:txBody>
      </p:sp>
      <p:sp>
        <p:nvSpPr>
          <p:cNvPr id="4" name="Dia számának helye 3"/>
          <p:cNvSpPr>
            <a:spLocks noGrp="1"/>
          </p:cNvSpPr>
          <p:nvPr>
            <p:ph type="sldNum" sz="quarter" idx="5"/>
          </p:nvPr>
        </p:nvSpPr>
        <p:spPr/>
        <p:txBody>
          <a:bodyPr/>
          <a:lstStyle/>
          <a:p>
            <a:fld id="{1C461E57-787B-4223-BCC8-C10246D9879B}" type="slidenum">
              <a:rPr lang="hu-HU" smtClean="0"/>
              <a:t>1</a:t>
            </a:fld>
            <a:endParaRPr lang="hu-HU"/>
          </a:p>
        </p:txBody>
      </p:sp>
    </p:spTree>
    <p:extLst>
      <p:ext uri="{BB962C8B-B14F-4D97-AF65-F5344CB8AC3E}">
        <p14:creationId xmlns:p14="http://schemas.microsoft.com/office/powerpoint/2010/main" val="29365371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0" dirty="0">
                <a:solidFill>
                  <a:srgbClr val="000000"/>
                </a:solidFill>
                <a:latin typeface="Cambria" pitchFamily="18" charset="0"/>
                <a:cs typeface=""/>
              </a:rPr>
              <a:t>Why does </a:t>
            </a:r>
            <a:r>
              <a:rPr lang="en-GB" sz="1200" kern="0" dirty="0" err="1">
                <a:solidFill>
                  <a:srgbClr val="000000"/>
                </a:solidFill>
                <a:latin typeface="Cambria" pitchFamily="18" charset="0"/>
                <a:cs typeface=""/>
              </a:rPr>
              <a:t>G&amp;G</a:t>
            </a:r>
            <a:r>
              <a:rPr lang="en-GB" sz="1200" kern="0" dirty="0">
                <a:solidFill>
                  <a:srgbClr val="000000"/>
                </a:solidFill>
                <a:latin typeface="Cambria" pitchFamily="18" charset="0"/>
                <a:cs typeface=""/>
              </a:rPr>
              <a:t> portfolio stand for the best available solution at this part of industry and services? </a:t>
            </a:r>
            <a:r>
              <a:rPr lang="hu-HU" sz="1200" kern="0" dirty="0">
                <a:solidFill>
                  <a:srgbClr val="000000"/>
                </a:solidFill>
                <a:latin typeface="Cambria" pitchFamily="18" charset="0"/>
                <a:cs typeface=""/>
              </a:rPr>
              <a:t>József Gaál, t</a:t>
            </a:r>
            <a:r>
              <a:rPr lang="en-GB" sz="1200" kern="0" dirty="0">
                <a:solidFill>
                  <a:srgbClr val="000000"/>
                </a:solidFill>
                <a:latin typeface="Cambria" pitchFamily="18" charset="0"/>
                <a:cs typeface=""/>
              </a:rPr>
              <a:t>he </a:t>
            </a:r>
            <a:r>
              <a:rPr lang="hu-HU" sz="1200" kern="0" dirty="0">
                <a:solidFill>
                  <a:srgbClr val="000000"/>
                </a:solidFill>
                <a:latin typeface="Cambria" pitchFamily="18" charset="0"/>
                <a:cs typeface=""/>
              </a:rPr>
              <a:t>founder</a:t>
            </a:r>
            <a:r>
              <a:rPr lang="en-GB" sz="1200" kern="0" dirty="0">
                <a:solidFill>
                  <a:srgbClr val="000000"/>
                </a:solidFill>
                <a:latin typeface="Cambria" pitchFamily="18" charset="0"/>
                <a:cs typeface=""/>
              </a:rPr>
              <a:t> of our company had a vision about introducing economical and environmentally friendly technologies </a:t>
            </a:r>
            <a:r>
              <a:rPr lang="hu-HU" sz="1200" kern="0" dirty="0">
                <a:solidFill>
                  <a:srgbClr val="000000"/>
                </a:solidFill>
                <a:latin typeface="Cambria" pitchFamily="18" charset="0"/>
                <a:cs typeface=""/>
              </a:rPr>
              <a:t>in</a:t>
            </a:r>
            <a:r>
              <a:rPr lang="en-GB" sz="1200" kern="0" dirty="0">
                <a:solidFill>
                  <a:srgbClr val="000000"/>
                </a:solidFill>
                <a:latin typeface="Cambria" pitchFamily="18" charset="0"/>
                <a:cs typeface=""/>
              </a:rPr>
              <a:t>to railway weed control.</a:t>
            </a:r>
            <a:r>
              <a:rPr lang="hu-HU" sz="1200" kern="0" dirty="0">
                <a:solidFill>
                  <a:srgbClr val="000000"/>
                </a:solidFill>
                <a:latin typeface="Cambria" pitchFamily="18" charset="0"/>
                <a:cs typeface=""/>
              </a:rPr>
              <a:t> </a:t>
            </a:r>
            <a:r>
              <a:rPr lang="en-GB" sz="1200" kern="0" dirty="0">
                <a:solidFill>
                  <a:srgbClr val="000000"/>
                </a:solidFill>
                <a:latin typeface="Cambria" pitchFamily="18" charset="0"/>
                <a:cs typeface=""/>
              </a:rPr>
              <a:t>With help of the sophisticated and reliable spraying hardware, the real-time weed recognition with the latest technology we were able to reach chemical saving. I’m sure I don’t need to speak about the importance of environment friendly technologies. Saving our resources belongs the top 3 of mankind’s greatest problems which need to be solved very-very soon. Also protecting our natural environment belongs there.</a:t>
            </a:r>
          </a:p>
          <a:p>
            <a:endParaRPr lang="hu-HU" dirty="0"/>
          </a:p>
        </p:txBody>
      </p:sp>
      <p:sp>
        <p:nvSpPr>
          <p:cNvPr id="4" name="Dia számának helye 3"/>
          <p:cNvSpPr>
            <a:spLocks noGrp="1"/>
          </p:cNvSpPr>
          <p:nvPr>
            <p:ph type="sldNum" sz="quarter" idx="5"/>
          </p:nvPr>
        </p:nvSpPr>
        <p:spPr/>
        <p:txBody>
          <a:bodyPr/>
          <a:lstStyle/>
          <a:p>
            <a:fld id="{1C461E57-787B-4223-BCC8-C10246D9879B}" type="slidenum">
              <a:rPr lang="hu-HU" smtClean="0"/>
              <a:t>2</a:t>
            </a:fld>
            <a:endParaRPr lang="hu-HU"/>
          </a:p>
        </p:txBody>
      </p:sp>
    </p:spTree>
    <p:extLst>
      <p:ext uri="{BB962C8B-B14F-4D97-AF65-F5344CB8AC3E}">
        <p14:creationId xmlns:p14="http://schemas.microsoft.com/office/powerpoint/2010/main" val="22845053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pPr eaLnBrk="1" fontAlgn="auto" hangingPunct="1">
              <a:spcBef>
                <a:spcPts val="0"/>
              </a:spcBef>
              <a:spcAft>
                <a:spcPts val="0"/>
              </a:spcAft>
              <a:defRPr sz="1800" b="0" i="0" u="none" strike="noStrike" kern="0" cap="none" spc="0" baseline="0">
                <a:solidFill>
                  <a:srgbClr val="000000"/>
                </a:solidFill>
                <a:uFillTx/>
              </a:defRPr>
            </a:pPr>
            <a:r>
              <a:rPr lang="en-GB" sz="1200" kern="0">
                <a:solidFill>
                  <a:schemeClr val="bg1">
                    <a:lumMod val="65000"/>
                  </a:schemeClr>
                </a:solidFill>
                <a:latin typeface="Cambria" pitchFamily="18" charset="0"/>
                <a:cs typeface="Arial" charset="0"/>
              </a:rPr>
              <a:t>Let’s see the overview of our spraying standard’s advantages.</a:t>
            </a:r>
            <a:endParaRPr lang="hu-HU" sz="1200" kern="0">
              <a:solidFill>
                <a:schemeClr val="bg1">
                  <a:lumMod val="65000"/>
                </a:schemeClr>
              </a:solidFill>
              <a:latin typeface="Cambria" pitchFamily="18" charset="0"/>
              <a:cs typeface="Arial" charset="0"/>
            </a:endParaRPr>
          </a:p>
        </p:txBody>
      </p:sp>
      <p:sp>
        <p:nvSpPr>
          <p:cNvPr id="4" name="Dia számának helye 3"/>
          <p:cNvSpPr>
            <a:spLocks noGrp="1"/>
          </p:cNvSpPr>
          <p:nvPr>
            <p:ph type="sldNum" sz="quarter" idx="5"/>
          </p:nvPr>
        </p:nvSpPr>
        <p:spPr/>
        <p:txBody>
          <a:bodyPr/>
          <a:lstStyle/>
          <a:p>
            <a:fld id="{1C461E57-787B-4223-BCC8-C10246D9879B}" type="slidenum">
              <a:rPr lang="hu-HU" smtClean="0"/>
              <a:t>3</a:t>
            </a:fld>
            <a:endParaRPr lang="hu-HU"/>
          </a:p>
        </p:txBody>
      </p:sp>
    </p:spTree>
    <p:extLst>
      <p:ext uri="{BB962C8B-B14F-4D97-AF65-F5344CB8AC3E}">
        <p14:creationId xmlns:p14="http://schemas.microsoft.com/office/powerpoint/2010/main" val="28147085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pPr eaLnBrk="1" fontAlgn="auto" hangingPunct="1">
              <a:spcBef>
                <a:spcPts val="0"/>
              </a:spcBef>
              <a:spcAft>
                <a:spcPts val="0"/>
              </a:spcAft>
              <a:defRPr sz="1800" b="0" i="0" u="none" strike="noStrike" kern="0" cap="none" spc="0" baseline="0">
                <a:solidFill>
                  <a:srgbClr val="000000"/>
                </a:solidFill>
                <a:uFillTx/>
              </a:defRPr>
            </a:pPr>
            <a:r>
              <a:rPr lang="hu-HU" sz="1200" kern="0" err="1">
                <a:solidFill>
                  <a:schemeClr val="bg1">
                    <a:lumMod val="65000"/>
                  </a:schemeClr>
                </a:solidFill>
                <a:latin typeface="Cambria" pitchFamily="18" charset="0"/>
                <a:cs typeface="Arial" charset="0"/>
              </a:rPr>
              <a:t>Using</a:t>
            </a:r>
            <a:r>
              <a:rPr lang="hu-HU" sz="1200" kern="0">
                <a:solidFill>
                  <a:schemeClr val="bg1">
                    <a:lumMod val="65000"/>
                  </a:schemeClr>
                </a:solidFill>
                <a:latin typeface="Cambria" pitchFamily="18" charset="0"/>
                <a:cs typeface="Arial" charset="0"/>
              </a:rPr>
              <a:t> less </a:t>
            </a:r>
            <a:r>
              <a:rPr lang="hu-HU" sz="1200" kern="0" err="1">
                <a:solidFill>
                  <a:schemeClr val="bg1">
                    <a:lumMod val="65000"/>
                  </a:schemeClr>
                </a:solidFill>
                <a:latin typeface="Cambria" pitchFamily="18" charset="0"/>
                <a:cs typeface="Arial" charset="0"/>
              </a:rPr>
              <a:t>water</a:t>
            </a:r>
            <a:r>
              <a:rPr lang="hu-HU" sz="1200" kern="0">
                <a:solidFill>
                  <a:schemeClr val="bg1">
                    <a:lumMod val="65000"/>
                  </a:schemeClr>
                </a:solidFill>
                <a:latin typeface="Cambria" pitchFamily="18" charset="0"/>
                <a:cs typeface="Arial" charset="0"/>
              </a:rPr>
              <a:t> and </a:t>
            </a:r>
            <a:r>
              <a:rPr lang="hu-HU" sz="1200" kern="0" err="1">
                <a:solidFill>
                  <a:schemeClr val="bg1">
                    <a:lumMod val="65000"/>
                  </a:schemeClr>
                </a:solidFill>
                <a:latin typeface="Cambria" pitchFamily="18" charset="0"/>
                <a:cs typeface="Arial" charset="0"/>
              </a:rPr>
              <a:t>chemicals</a:t>
            </a:r>
            <a:r>
              <a:rPr lang="hu-HU" sz="1200" kern="0">
                <a:solidFill>
                  <a:schemeClr val="bg1">
                    <a:lumMod val="65000"/>
                  </a:schemeClr>
                </a:solidFill>
                <a:latin typeface="Cambria" pitchFamily="18" charset="0"/>
                <a:cs typeface="Arial" charset="0"/>
              </a:rPr>
              <a:t> </a:t>
            </a:r>
            <a:r>
              <a:rPr lang="hu-HU" sz="1200" kern="0" err="1">
                <a:solidFill>
                  <a:schemeClr val="bg1">
                    <a:lumMod val="65000"/>
                  </a:schemeClr>
                </a:solidFill>
                <a:latin typeface="Cambria" pitchFamily="18" charset="0"/>
                <a:cs typeface="Arial" charset="0"/>
              </a:rPr>
              <a:t>improves</a:t>
            </a:r>
            <a:r>
              <a:rPr lang="hu-HU" sz="1200" kern="0">
                <a:solidFill>
                  <a:schemeClr val="bg1">
                    <a:lumMod val="65000"/>
                  </a:schemeClr>
                </a:solidFill>
                <a:latin typeface="Cambria" pitchFamily="18" charset="0"/>
                <a:cs typeface="Arial" charset="0"/>
              </a:rPr>
              <a:t> performance.</a:t>
            </a:r>
          </a:p>
          <a:p>
            <a:pPr eaLnBrk="1" fontAlgn="auto" hangingPunct="1">
              <a:spcBef>
                <a:spcPts val="0"/>
              </a:spcBef>
              <a:spcAft>
                <a:spcPts val="0"/>
              </a:spcAft>
              <a:defRPr sz="1800" b="0" i="0" u="none" strike="noStrike" kern="0" cap="none" spc="0" baseline="0">
                <a:solidFill>
                  <a:srgbClr val="000000"/>
                </a:solidFill>
                <a:uFillTx/>
              </a:defRPr>
            </a:pPr>
            <a:r>
              <a:rPr lang="hu-HU" sz="1200" kern="0">
                <a:solidFill>
                  <a:schemeClr val="bg1">
                    <a:lumMod val="65000"/>
                  </a:schemeClr>
                </a:solidFill>
                <a:latin typeface="Cambria" pitchFamily="18" charset="0"/>
                <a:cs typeface="Arial" charset="0"/>
              </a:rPr>
              <a:t>R</a:t>
            </a:r>
            <a:r>
              <a:rPr lang="en-GB" sz="1200" kern="0" err="1">
                <a:solidFill>
                  <a:schemeClr val="bg1">
                    <a:lumMod val="65000"/>
                  </a:schemeClr>
                </a:solidFill>
                <a:latin typeface="Cambria" pitchFamily="18" charset="0"/>
                <a:cs typeface="Arial" charset="0"/>
              </a:rPr>
              <a:t>egarding</a:t>
            </a:r>
            <a:r>
              <a:rPr lang="en-GB" sz="1200" kern="0">
                <a:solidFill>
                  <a:schemeClr val="bg1">
                    <a:lumMod val="65000"/>
                  </a:schemeClr>
                </a:solidFill>
                <a:latin typeface="Cambria" pitchFamily="18" charset="0"/>
                <a:cs typeface="Arial" charset="0"/>
              </a:rPr>
              <a:t> efficiency</a:t>
            </a:r>
            <a:r>
              <a:rPr lang="hu-HU" sz="1200" kern="0">
                <a:solidFill>
                  <a:schemeClr val="bg1">
                    <a:lumMod val="65000"/>
                  </a:schemeClr>
                </a:solidFill>
                <a:latin typeface="Cambria" pitchFamily="18" charset="0"/>
                <a:cs typeface="Arial" charset="0"/>
              </a:rPr>
              <a:t>,</a:t>
            </a:r>
            <a:r>
              <a:rPr lang="en-GB" sz="1200" kern="0">
                <a:solidFill>
                  <a:schemeClr val="bg1">
                    <a:lumMod val="65000"/>
                  </a:schemeClr>
                </a:solidFill>
                <a:latin typeface="Cambria" pitchFamily="18" charset="0"/>
                <a:cs typeface="Arial" charset="0"/>
              </a:rPr>
              <a:t> </a:t>
            </a:r>
            <a:r>
              <a:rPr lang="hu-HU" sz="1200" kern="0" err="1">
                <a:solidFill>
                  <a:schemeClr val="bg1">
                    <a:lumMod val="65000"/>
                  </a:schemeClr>
                </a:solidFill>
                <a:latin typeface="Cambria" pitchFamily="18" charset="0"/>
                <a:cs typeface="Arial" charset="0"/>
              </a:rPr>
              <a:t>let</a:t>
            </a:r>
            <a:r>
              <a:rPr lang="hu-HU" sz="1200" kern="0">
                <a:solidFill>
                  <a:schemeClr val="bg1">
                    <a:lumMod val="65000"/>
                  </a:schemeClr>
                </a:solidFill>
                <a:latin typeface="Cambria" pitchFamily="18" charset="0"/>
                <a:cs typeface="Arial" charset="0"/>
              </a:rPr>
              <a:t> </a:t>
            </a:r>
            <a:r>
              <a:rPr lang="hu-HU" sz="1200" kern="0" err="1">
                <a:solidFill>
                  <a:schemeClr val="bg1">
                    <a:lumMod val="65000"/>
                  </a:schemeClr>
                </a:solidFill>
                <a:latin typeface="Cambria" pitchFamily="18" charset="0"/>
                <a:cs typeface="Arial" charset="0"/>
              </a:rPr>
              <a:t>me</a:t>
            </a:r>
            <a:r>
              <a:rPr lang="hu-HU" sz="1200" kern="0">
                <a:solidFill>
                  <a:schemeClr val="bg1">
                    <a:lumMod val="65000"/>
                  </a:schemeClr>
                </a:solidFill>
                <a:latin typeface="Cambria" pitchFamily="18" charset="0"/>
                <a:cs typeface="Arial" charset="0"/>
              </a:rPr>
              <a:t> </a:t>
            </a:r>
            <a:r>
              <a:rPr lang="en-GB" sz="1200" kern="0">
                <a:solidFill>
                  <a:schemeClr val="bg1">
                    <a:lumMod val="65000"/>
                  </a:schemeClr>
                </a:solidFill>
                <a:latin typeface="Cambria" pitchFamily="18" charset="0"/>
                <a:cs typeface="Arial" charset="0"/>
              </a:rPr>
              <a:t>tell you some impressive details: by appropriate organisation and traffic management our weed control train and container system is able to treat up to 500 km of track per day. This number goes up to 2500km a week, </a:t>
            </a:r>
            <a:endParaRPr lang="hu-HU" sz="1200" kern="0">
              <a:solidFill>
                <a:schemeClr val="bg1">
                  <a:lumMod val="65000"/>
                </a:schemeClr>
              </a:solidFill>
              <a:latin typeface="Cambria" pitchFamily="18" charset="0"/>
              <a:cs typeface="Arial" charset="0"/>
            </a:endParaRPr>
          </a:p>
          <a:p>
            <a:pPr eaLnBrk="1" fontAlgn="auto" hangingPunct="1">
              <a:spcBef>
                <a:spcPts val="0"/>
              </a:spcBef>
              <a:spcAft>
                <a:spcPts val="0"/>
              </a:spcAft>
              <a:defRPr sz="1800" b="0" i="0" u="none" strike="noStrike" kern="0" cap="none" spc="0" baseline="0">
                <a:solidFill>
                  <a:srgbClr val="000000"/>
                </a:solidFill>
                <a:uFillTx/>
              </a:defRPr>
            </a:pPr>
            <a:r>
              <a:rPr lang="en-GB" sz="1200" kern="0">
                <a:solidFill>
                  <a:schemeClr val="bg1">
                    <a:lumMod val="65000"/>
                  </a:schemeClr>
                </a:solidFill>
                <a:latin typeface="Cambria" pitchFamily="18" charset="0"/>
                <a:cs typeface="Arial" charset="0"/>
              </a:rPr>
              <a:t>With the help of a comfortable living coach there is </a:t>
            </a:r>
            <a:r>
              <a:rPr lang="hu-HU" sz="1200" kern="0">
                <a:solidFill>
                  <a:schemeClr val="bg1">
                    <a:lumMod val="65000"/>
                  </a:schemeClr>
                </a:solidFill>
                <a:latin typeface="Cambria" pitchFamily="18" charset="0"/>
                <a:cs typeface="Arial" charset="0"/>
              </a:rPr>
              <a:t>no </a:t>
            </a:r>
            <a:r>
              <a:rPr lang="en-GB" sz="1200" kern="0">
                <a:solidFill>
                  <a:schemeClr val="bg1">
                    <a:lumMod val="65000"/>
                  </a:schemeClr>
                </a:solidFill>
                <a:latin typeface="Cambria" pitchFamily="18" charset="0"/>
                <a:cs typeface="Arial" charset="0"/>
              </a:rPr>
              <a:t>need to worry about the workers' catering and accommodation; the system is ready to operate 24/7.</a:t>
            </a:r>
            <a:endParaRPr lang="hu-HU" sz="1200" kern="0">
              <a:solidFill>
                <a:schemeClr val="bg1">
                  <a:lumMod val="65000"/>
                </a:schemeClr>
              </a:solidFill>
              <a:latin typeface="Cambria" pitchFamily="18" charset="0"/>
              <a:cs typeface="Arial" charset="0"/>
            </a:endParaRPr>
          </a:p>
          <a:p>
            <a:pPr eaLnBrk="1" fontAlgn="auto" hangingPunct="1">
              <a:spcBef>
                <a:spcPts val="0"/>
              </a:spcBef>
              <a:spcAft>
                <a:spcPts val="0"/>
              </a:spcAft>
              <a:defRPr sz="1800" b="0" i="0" u="none" strike="noStrike" kern="0" cap="none" spc="0" baseline="0">
                <a:solidFill>
                  <a:srgbClr val="000000"/>
                </a:solidFill>
                <a:uFillTx/>
              </a:defRPr>
            </a:pPr>
            <a:r>
              <a:rPr lang="hu-HU" sz="1200" kern="0" err="1">
                <a:solidFill>
                  <a:schemeClr val="bg1">
                    <a:lumMod val="65000"/>
                  </a:schemeClr>
                </a:solidFill>
                <a:latin typeface="Cambria" pitchFamily="18" charset="0"/>
                <a:cs typeface="Arial" charset="0"/>
              </a:rPr>
              <a:t>This</a:t>
            </a:r>
            <a:r>
              <a:rPr lang="hu-HU" sz="1200" kern="0">
                <a:solidFill>
                  <a:schemeClr val="bg1">
                    <a:lumMod val="65000"/>
                  </a:schemeClr>
                </a:solidFill>
                <a:latin typeface="Cambria" pitchFamily="18" charset="0"/>
                <a:cs typeface="Arial" charset="0"/>
              </a:rPr>
              <a:t> </a:t>
            </a:r>
            <a:r>
              <a:rPr lang="hu-HU" sz="1200" kern="0" err="1">
                <a:solidFill>
                  <a:schemeClr val="bg1">
                    <a:lumMod val="65000"/>
                  </a:schemeClr>
                </a:solidFill>
                <a:latin typeface="Cambria" pitchFamily="18" charset="0"/>
                <a:cs typeface="Arial" charset="0"/>
              </a:rPr>
              <a:t>way</a:t>
            </a:r>
            <a:r>
              <a:rPr lang="hu-HU" sz="1200" kern="0">
                <a:solidFill>
                  <a:schemeClr val="bg1">
                    <a:lumMod val="65000"/>
                  </a:schemeClr>
                </a:solidFill>
                <a:latin typeface="Cambria" pitchFamily="18" charset="0"/>
                <a:cs typeface="Arial" charset="0"/>
              </a:rPr>
              <a:t> </a:t>
            </a:r>
            <a:r>
              <a:rPr lang="hu-HU" sz="1200" kern="0" err="1">
                <a:solidFill>
                  <a:schemeClr val="bg1">
                    <a:lumMod val="65000"/>
                  </a:schemeClr>
                </a:solidFill>
                <a:latin typeface="Cambria" pitchFamily="18" charset="0"/>
                <a:cs typeface="Arial" charset="0"/>
              </a:rPr>
              <a:t>short</a:t>
            </a:r>
            <a:r>
              <a:rPr lang="hu-HU" sz="1200" kern="0">
                <a:solidFill>
                  <a:schemeClr val="bg1">
                    <a:lumMod val="65000"/>
                  </a:schemeClr>
                </a:solidFill>
                <a:latin typeface="Cambria" pitchFamily="18" charset="0"/>
                <a:cs typeface="Arial" charset="0"/>
              </a:rPr>
              <a:t>, </a:t>
            </a:r>
            <a:r>
              <a:rPr lang="hu-HU" sz="1200" kern="0" err="1">
                <a:solidFill>
                  <a:schemeClr val="bg1">
                    <a:lumMod val="65000"/>
                  </a:schemeClr>
                </a:solidFill>
                <a:latin typeface="Cambria" pitchFamily="18" charset="0"/>
                <a:cs typeface="Arial" charset="0"/>
              </a:rPr>
              <a:t>campaign</a:t>
            </a:r>
            <a:r>
              <a:rPr lang="hu-HU" sz="1200" kern="0">
                <a:solidFill>
                  <a:schemeClr val="bg1">
                    <a:lumMod val="65000"/>
                  </a:schemeClr>
                </a:solidFill>
                <a:latin typeface="Cambria" pitchFamily="18" charset="0"/>
                <a:cs typeface="Arial" charset="0"/>
              </a:rPr>
              <a:t>-like  </a:t>
            </a:r>
            <a:r>
              <a:rPr lang="hu-HU" sz="1200" kern="0" err="1">
                <a:solidFill>
                  <a:schemeClr val="bg1">
                    <a:lumMod val="65000"/>
                  </a:schemeClr>
                </a:solidFill>
                <a:latin typeface="Cambria" pitchFamily="18" charset="0"/>
                <a:cs typeface="Arial" charset="0"/>
              </a:rPr>
              <a:t>work</a:t>
            </a:r>
            <a:r>
              <a:rPr lang="hu-HU" sz="1200" kern="0">
                <a:solidFill>
                  <a:schemeClr val="bg1">
                    <a:lumMod val="65000"/>
                  </a:schemeClr>
                </a:solidFill>
                <a:latin typeface="Cambria" pitchFamily="18" charset="0"/>
                <a:cs typeface="Arial" charset="0"/>
              </a:rPr>
              <a:t> </a:t>
            </a:r>
            <a:r>
              <a:rPr lang="hu-HU" sz="1200" kern="0" err="1">
                <a:solidFill>
                  <a:schemeClr val="bg1">
                    <a:lumMod val="65000"/>
                  </a:schemeClr>
                </a:solidFill>
                <a:latin typeface="Cambria" pitchFamily="18" charset="0"/>
                <a:cs typeface="Arial" charset="0"/>
              </a:rPr>
              <a:t>can</a:t>
            </a:r>
            <a:r>
              <a:rPr lang="hu-HU" sz="1200" kern="0">
                <a:solidFill>
                  <a:schemeClr val="bg1">
                    <a:lumMod val="65000"/>
                  </a:schemeClr>
                </a:solidFill>
                <a:latin typeface="Cambria" pitchFamily="18" charset="0"/>
                <a:cs typeface="Arial" charset="0"/>
              </a:rPr>
              <a:t> be </a:t>
            </a:r>
            <a:r>
              <a:rPr lang="hu-HU" sz="1200" kern="0" err="1">
                <a:solidFill>
                  <a:schemeClr val="bg1">
                    <a:lumMod val="65000"/>
                  </a:schemeClr>
                </a:solidFill>
                <a:latin typeface="Cambria" pitchFamily="18" charset="0"/>
                <a:cs typeface="Arial" charset="0"/>
              </a:rPr>
              <a:t>done</a:t>
            </a:r>
            <a:r>
              <a:rPr lang="hu-HU" sz="1200" kern="0">
                <a:solidFill>
                  <a:schemeClr val="bg1">
                    <a:lumMod val="65000"/>
                  </a:schemeClr>
                </a:solidFill>
                <a:latin typeface="Cambria" pitchFamily="18" charset="0"/>
                <a:cs typeface="Arial" charset="0"/>
              </a:rPr>
              <a:t>,.</a:t>
            </a:r>
          </a:p>
          <a:p>
            <a:pPr eaLnBrk="1" fontAlgn="auto" hangingPunct="1">
              <a:spcBef>
                <a:spcPts val="0"/>
              </a:spcBef>
              <a:spcAft>
                <a:spcPts val="0"/>
              </a:spcAft>
              <a:defRPr sz="1800" b="0" i="0" u="none" strike="noStrike" kern="0" cap="none" spc="0" baseline="0">
                <a:solidFill>
                  <a:srgbClr val="000000"/>
                </a:solidFill>
                <a:uFillTx/>
              </a:defRPr>
            </a:pPr>
            <a:r>
              <a:rPr lang="hu-HU" sz="1200" kern="0">
                <a:solidFill>
                  <a:schemeClr val="bg1">
                    <a:lumMod val="65000"/>
                  </a:schemeClr>
                </a:solidFill>
                <a:latin typeface="Cambria" pitchFamily="18" charset="0"/>
                <a:cs typeface="Arial" charset="0"/>
              </a:rPr>
              <a:t>GPS-</a:t>
            </a:r>
            <a:r>
              <a:rPr lang="hu-HU" sz="1200" kern="0" err="1">
                <a:solidFill>
                  <a:schemeClr val="bg1">
                    <a:lumMod val="65000"/>
                  </a:schemeClr>
                </a:solidFill>
                <a:latin typeface="Cambria" pitchFamily="18" charset="0"/>
                <a:cs typeface="Arial" charset="0"/>
              </a:rPr>
              <a:t>based</a:t>
            </a:r>
            <a:r>
              <a:rPr lang="hu-HU" sz="1200" kern="0">
                <a:solidFill>
                  <a:schemeClr val="bg1">
                    <a:lumMod val="65000"/>
                  </a:schemeClr>
                </a:solidFill>
                <a:latin typeface="Cambria" pitchFamily="18" charset="0"/>
                <a:cs typeface="Arial" charset="0"/>
              </a:rPr>
              <a:t> </a:t>
            </a:r>
            <a:r>
              <a:rPr lang="hu-HU" sz="1200" kern="0" err="1">
                <a:solidFill>
                  <a:schemeClr val="bg1">
                    <a:lumMod val="65000"/>
                  </a:schemeClr>
                </a:solidFill>
                <a:latin typeface="Cambria" pitchFamily="18" charset="0"/>
                <a:cs typeface="Arial" charset="0"/>
              </a:rPr>
              <a:t>documentation</a:t>
            </a:r>
            <a:r>
              <a:rPr lang="hu-HU" sz="1200" kern="0">
                <a:solidFill>
                  <a:schemeClr val="bg1">
                    <a:lumMod val="65000"/>
                  </a:schemeClr>
                </a:solidFill>
                <a:latin typeface="Cambria" pitchFamily="18" charset="0"/>
                <a:cs typeface="Arial" charset="0"/>
              </a:rPr>
              <a:t> </a:t>
            </a:r>
            <a:r>
              <a:rPr lang="hu-HU" sz="1200" kern="0" err="1">
                <a:solidFill>
                  <a:schemeClr val="bg1">
                    <a:lumMod val="65000"/>
                  </a:schemeClr>
                </a:solidFill>
                <a:latin typeface="Cambria" pitchFamily="18" charset="0"/>
                <a:cs typeface="Arial" charset="0"/>
              </a:rPr>
              <a:t>ensures</a:t>
            </a:r>
            <a:r>
              <a:rPr lang="hu-HU" sz="1200" kern="0">
                <a:solidFill>
                  <a:schemeClr val="bg1">
                    <a:lumMod val="65000"/>
                  </a:schemeClr>
                </a:solidFill>
                <a:latin typeface="Cambria" pitchFamily="18" charset="0"/>
                <a:cs typeface="Arial" charset="0"/>
              </a:rPr>
              <a:t> </a:t>
            </a:r>
            <a:r>
              <a:rPr lang="hu-HU" sz="1200" kern="0" err="1">
                <a:solidFill>
                  <a:schemeClr val="bg1">
                    <a:lumMod val="65000"/>
                  </a:schemeClr>
                </a:solidFill>
                <a:latin typeface="Cambria" pitchFamily="18" charset="0"/>
                <a:cs typeface="Arial" charset="0"/>
              </a:rPr>
              <a:t>traceability</a:t>
            </a:r>
            <a:r>
              <a:rPr lang="hu-HU" sz="1200" kern="0">
                <a:solidFill>
                  <a:schemeClr val="bg1">
                    <a:lumMod val="65000"/>
                  </a:schemeClr>
                </a:solidFill>
                <a:latin typeface="Cambria" pitchFamily="18" charset="0"/>
                <a:cs typeface="Arial" charset="0"/>
              </a:rPr>
              <a:t> of </a:t>
            </a:r>
            <a:r>
              <a:rPr lang="hu-HU" sz="1200" kern="0" err="1">
                <a:solidFill>
                  <a:schemeClr val="bg1">
                    <a:lumMod val="65000"/>
                  </a:schemeClr>
                </a:solidFill>
                <a:latin typeface="Cambria" pitchFamily="18" charset="0"/>
                <a:cs typeface="Arial" charset="0"/>
              </a:rPr>
              <a:t>the</a:t>
            </a:r>
            <a:r>
              <a:rPr lang="hu-HU" sz="1200" kern="0">
                <a:solidFill>
                  <a:schemeClr val="bg1">
                    <a:lumMod val="65000"/>
                  </a:schemeClr>
                </a:solidFill>
                <a:latin typeface="Cambria" pitchFamily="18" charset="0"/>
                <a:cs typeface="Arial" charset="0"/>
              </a:rPr>
              <a:t> </a:t>
            </a:r>
            <a:r>
              <a:rPr lang="hu-HU" sz="1200" kern="0" err="1">
                <a:solidFill>
                  <a:schemeClr val="bg1">
                    <a:lumMod val="65000"/>
                  </a:schemeClr>
                </a:solidFill>
                <a:latin typeface="Cambria" pitchFamily="18" charset="0"/>
                <a:cs typeface="Arial" charset="0"/>
              </a:rPr>
              <a:t>whole</a:t>
            </a:r>
            <a:r>
              <a:rPr lang="hu-HU" sz="1200" kern="0">
                <a:solidFill>
                  <a:schemeClr val="bg1">
                    <a:lumMod val="65000"/>
                  </a:schemeClr>
                </a:solidFill>
                <a:latin typeface="Cambria" pitchFamily="18" charset="0"/>
                <a:cs typeface="Arial" charset="0"/>
              </a:rPr>
              <a:t> spraying </a:t>
            </a:r>
            <a:r>
              <a:rPr lang="hu-HU" sz="1200" kern="0" err="1">
                <a:solidFill>
                  <a:schemeClr val="bg1">
                    <a:lumMod val="65000"/>
                  </a:schemeClr>
                </a:solidFill>
                <a:latin typeface="Cambria" pitchFamily="18" charset="0"/>
                <a:cs typeface="Arial" charset="0"/>
              </a:rPr>
              <a:t>procedure</a:t>
            </a:r>
            <a:r>
              <a:rPr lang="hu-HU" sz="1200" kern="0">
                <a:solidFill>
                  <a:schemeClr val="bg1">
                    <a:lumMod val="65000"/>
                  </a:schemeClr>
                </a:solidFill>
                <a:latin typeface="Cambria" pitchFamily="18" charset="0"/>
                <a:cs typeface="Arial" charset="0"/>
              </a:rPr>
              <a:t>.</a:t>
            </a:r>
          </a:p>
          <a:p>
            <a:endParaRPr lang="hu-HU"/>
          </a:p>
        </p:txBody>
      </p:sp>
      <p:sp>
        <p:nvSpPr>
          <p:cNvPr id="4" name="Dia számának helye 3"/>
          <p:cNvSpPr>
            <a:spLocks noGrp="1"/>
          </p:cNvSpPr>
          <p:nvPr>
            <p:ph type="sldNum" sz="quarter" idx="5"/>
          </p:nvPr>
        </p:nvSpPr>
        <p:spPr/>
        <p:txBody>
          <a:bodyPr/>
          <a:lstStyle/>
          <a:p>
            <a:fld id="{1C461E57-787B-4223-BCC8-C10246D9879B}" type="slidenum">
              <a:rPr lang="hu-HU" smtClean="0"/>
              <a:t>4</a:t>
            </a:fld>
            <a:endParaRPr lang="hu-HU"/>
          </a:p>
        </p:txBody>
      </p:sp>
    </p:spTree>
    <p:extLst>
      <p:ext uri="{BB962C8B-B14F-4D97-AF65-F5344CB8AC3E}">
        <p14:creationId xmlns:p14="http://schemas.microsoft.com/office/powerpoint/2010/main" val="5600669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hu-HU"/>
              <a:t>The </a:t>
            </a:r>
            <a:r>
              <a:rPr lang="hu-HU" err="1"/>
              <a:t>benefits</a:t>
            </a:r>
            <a:r>
              <a:rPr lang="hu-HU"/>
              <a:t> of </a:t>
            </a:r>
            <a:r>
              <a:rPr lang="hu-HU" err="1"/>
              <a:t>the</a:t>
            </a:r>
            <a:r>
              <a:rPr lang="hu-HU"/>
              <a:t> </a:t>
            </a:r>
            <a:r>
              <a:rPr lang="hu-HU" err="1"/>
              <a:t>recospray</a:t>
            </a:r>
            <a:r>
              <a:rPr lang="hu-HU"/>
              <a:t> </a:t>
            </a:r>
            <a:r>
              <a:rPr lang="hu-HU" err="1"/>
              <a:t>system</a:t>
            </a:r>
            <a:r>
              <a:rPr lang="hu-HU"/>
              <a:t> </a:t>
            </a:r>
            <a:r>
              <a:rPr lang="hu-HU" err="1"/>
              <a:t>shown</a:t>
            </a:r>
            <a:r>
              <a:rPr lang="hu-HU"/>
              <a:t> in </a:t>
            </a:r>
            <a:r>
              <a:rPr lang="hu-HU" err="1"/>
              <a:t>the</a:t>
            </a:r>
            <a:r>
              <a:rPr lang="hu-HU"/>
              <a:t> </a:t>
            </a:r>
            <a:r>
              <a:rPr lang="hu-HU" err="1"/>
              <a:t>list</a:t>
            </a:r>
            <a:endParaRPr lang="en-US"/>
          </a:p>
        </p:txBody>
      </p:sp>
      <p:sp>
        <p:nvSpPr>
          <p:cNvPr id="4" name="Dia számának helye 3"/>
          <p:cNvSpPr>
            <a:spLocks noGrp="1"/>
          </p:cNvSpPr>
          <p:nvPr>
            <p:ph type="sldNum" sz="quarter" idx="5"/>
          </p:nvPr>
        </p:nvSpPr>
        <p:spPr/>
        <p:txBody>
          <a:bodyPr/>
          <a:lstStyle/>
          <a:p>
            <a:fld id="{1C461E57-787B-4223-BCC8-C10246D9879B}" type="slidenum">
              <a:rPr lang="hu-HU" smtClean="0"/>
              <a:t>5</a:t>
            </a:fld>
            <a:endParaRPr lang="hu-HU"/>
          </a:p>
        </p:txBody>
      </p:sp>
    </p:spTree>
    <p:extLst>
      <p:ext uri="{BB962C8B-B14F-4D97-AF65-F5344CB8AC3E}">
        <p14:creationId xmlns:p14="http://schemas.microsoft.com/office/powerpoint/2010/main" val="29708319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hu-HU"/>
              <a:t>The </a:t>
            </a:r>
            <a:r>
              <a:rPr lang="hu-HU" err="1"/>
              <a:t>weed</a:t>
            </a:r>
            <a:r>
              <a:rPr lang="hu-HU"/>
              <a:t> </a:t>
            </a:r>
            <a:r>
              <a:rPr lang="hu-HU" err="1"/>
              <a:t>recognition</a:t>
            </a:r>
            <a:r>
              <a:rPr lang="hu-HU"/>
              <a:t> </a:t>
            </a:r>
            <a:r>
              <a:rPr lang="hu-HU" err="1"/>
              <a:t>system</a:t>
            </a:r>
            <a:r>
              <a:rPr lang="hu-HU"/>
              <a:t> </a:t>
            </a:r>
            <a:r>
              <a:rPr lang="hu-HU" err="1"/>
              <a:t>detects</a:t>
            </a:r>
            <a:r>
              <a:rPr lang="hu-HU"/>
              <a:t> </a:t>
            </a:r>
            <a:r>
              <a:rPr lang="hu-HU" err="1"/>
              <a:t>the</a:t>
            </a:r>
            <a:r>
              <a:rPr lang="hu-HU"/>
              <a:t> </a:t>
            </a:r>
            <a:r>
              <a:rPr lang="hu-HU" err="1"/>
              <a:t>weeds</a:t>
            </a:r>
            <a:r>
              <a:rPr lang="hu-HU"/>
              <a:t> </a:t>
            </a:r>
            <a:r>
              <a:rPr lang="hu-HU" err="1"/>
              <a:t>realtime</a:t>
            </a:r>
            <a:r>
              <a:rPr lang="hu-HU"/>
              <a:t>.</a:t>
            </a:r>
          </a:p>
          <a:p>
            <a:r>
              <a:rPr lang="hu-HU"/>
              <a:t>The </a:t>
            </a:r>
            <a:r>
              <a:rPr lang="hu-HU" err="1"/>
              <a:t>system</a:t>
            </a:r>
            <a:r>
              <a:rPr lang="hu-HU"/>
              <a:t> sprays </a:t>
            </a:r>
            <a:r>
              <a:rPr lang="hu-HU" err="1"/>
              <a:t>only</a:t>
            </a:r>
            <a:r>
              <a:rPr lang="hu-HU"/>
              <a:t> </a:t>
            </a:r>
            <a:r>
              <a:rPr lang="hu-HU" err="1"/>
              <a:t>to</a:t>
            </a:r>
            <a:r>
              <a:rPr lang="hu-HU"/>
              <a:t> </a:t>
            </a:r>
            <a:r>
              <a:rPr lang="hu-HU" err="1"/>
              <a:t>the</a:t>
            </a:r>
            <a:r>
              <a:rPr lang="hu-HU"/>
              <a:t> </a:t>
            </a:r>
            <a:r>
              <a:rPr lang="hu-HU" err="1"/>
              <a:t>weed</a:t>
            </a:r>
            <a:r>
              <a:rPr lang="hu-HU"/>
              <a:t> spots.</a:t>
            </a:r>
            <a:endParaRPr lang="en-US"/>
          </a:p>
          <a:p>
            <a:endParaRPr lang="hu-HU"/>
          </a:p>
        </p:txBody>
      </p:sp>
      <p:sp>
        <p:nvSpPr>
          <p:cNvPr id="4" name="Dia számának helye 3"/>
          <p:cNvSpPr>
            <a:spLocks noGrp="1"/>
          </p:cNvSpPr>
          <p:nvPr>
            <p:ph type="sldNum" sz="quarter" idx="5"/>
          </p:nvPr>
        </p:nvSpPr>
        <p:spPr/>
        <p:txBody>
          <a:bodyPr/>
          <a:lstStyle/>
          <a:p>
            <a:fld id="{1C461E57-787B-4223-BCC8-C10246D9879B}" type="slidenum">
              <a:rPr lang="hu-HU" smtClean="0"/>
              <a:t>6</a:t>
            </a:fld>
            <a:endParaRPr lang="hu-HU"/>
          </a:p>
        </p:txBody>
      </p:sp>
    </p:spTree>
    <p:extLst>
      <p:ext uri="{BB962C8B-B14F-4D97-AF65-F5344CB8AC3E}">
        <p14:creationId xmlns:p14="http://schemas.microsoft.com/office/powerpoint/2010/main" val="36932780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hu-HU" altLang="hu-HU" sz="1200" err="1">
                <a:latin typeface="Arial" panose="020B0604020202020204" pitchFamily="34" charset="0"/>
              </a:rPr>
              <a:t>Massive</a:t>
            </a:r>
            <a:r>
              <a:rPr lang="hu-HU" altLang="hu-HU" sz="1200">
                <a:latin typeface="Arial" panose="020B0604020202020204" pitchFamily="34" charset="0"/>
              </a:rPr>
              <a:t> </a:t>
            </a:r>
            <a:r>
              <a:rPr lang="hu-HU" altLang="hu-HU" sz="1200" err="1">
                <a:latin typeface="Arial" panose="020B0604020202020204" pitchFamily="34" charset="0"/>
              </a:rPr>
              <a:t>chemical</a:t>
            </a:r>
            <a:r>
              <a:rPr lang="hu-HU" altLang="hu-HU" sz="1200">
                <a:latin typeface="Arial" panose="020B0604020202020204" pitchFamily="34" charset="0"/>
              </a:rPr>
              <a:t> </a:t>
            </a:r>
            <a:r>
              <a:rPr lang="hu-HU" altLang="hu-HU" sz="1200" err="1">
                <a:latin typeface="Arial" panose="020B0604020202020204" pitchFamily="34" charset="0"/>
              </a:rPr>
              <a:t>reduction</a:t>
            </a:r>
            <a:r>
              <a:rPr lang="hu-HU" altLang="hu-HU" sz="1200">
                <a:latin typeface="Arial" panose="020B0604020202020204" pitchFamily="34" charset="0"/>
              </a:rPr>
              <a:t> </a:t>
            </a:r>
            <a:r>
              <a:rPr lang="hu-HU" altLang="hu-HU" sz="1200" err="1">
                <a:latin typeface="Arial" panose="020B0604020202020204" pitchFamily="34" charset="0"/>
              </a:rPr>
              <a:t>could</a:t>
            </a:r>
            <a:r>
              <a:rPr lang="hu-HU" altLang="hu-HU" sz="1200">
                <a:latin typeface="Arial" panose="020B0604020202020204" pitchFamily="34" charset="0"/>
              </a:rPr>
              <a:t> be </a:t>
            </a:r>
            <a:r>
              <a:rPr lang="hu-HU" altLang="hu-HU" sz="1200" err="1">
                <a:latin typeface="Arial" panose="020B0604020202020204" pitchFamily="34" charset="0"/>
              </a:rPr>
              <a:t>archieved</a:t>
            </a:r>
            <a:r>
              <a:rPr lang="hu-HU" altLang="hu-HU" sz="1200">
                <a:latin typeface="Arial" panose="020B0604020202020204" pitchFamily="34" charset="0"/>
              </a:rPr>
              <a:t>. Spot spraying </a:t>
            </a:r>
            <a:r>
              <a:rPr lang="hu-HU" altLang="hu-HU" sz="1200" err="1">
                <a:latin typeface="Arial" panose="020B0604020202020204" pitchFamily="34" charset="0"/>
              </a:rPr>
              <a:t>starts</a:t>
            </a:r>
            <a:r>
              <a:rPr lang="hu-HU" altLang="hu-HU" sz="1200">
                <a:latin typeface="Arial" panose="020B0604020202020204" pitchFamily="34" charset="0"/>
              </a:rPr>
              <a:t> </a:t>
            </a:r>
            <a:r>
              <a:rPr lang="hu-HU" altLang="hu-HU" sz="1200" err="1">
                <a:latin typeface="Arial" panose="020B0604020202020204" pitchFamily="34" charset="0"/>
              </a:rPr>
              <a:t>just</a:t>
            </a:r>
            <a:r>
              <a:rPr lang="hu-HU" altLang="hu-HU" sz="1200">
                <a:latin typeface="Arial" panose="020B0604020202020204" pitchFamily="34" charset="0"/>
              </a:rPr>
              <a:t> </a:t>
            </a:r>
            <a:r>
              <a:rPr lang="hu-HU" altLang="hu-HU" sz="1200" err="1">
                <a:latin typeface="Arial" panose="020B0604020202020204" pitchFamily="34" charset="0"/>
              </a:rPr>
              <a:t>before</a:t>
            </a:r>
            <a:r>
              <a:rPr lang="hu-HU" altLang="hu-HU" sz="1200">
                <a:latin typeface="Arial" panose="020B0604020202020204" pitchFamily="34" charset="0"/>
              </a:rPr>
              <a:t> </a:t>
            </a:r>
            <a:r>
              <a:rPr lang="hu-HU" altLang="hu-HU" sz="1200" err="1">
                <a:latin typeface="Arial" panose="020B0604020202020204" pitchFamily="34" charset="0"/>
              </a:rPr>
              <a:t>the</a:t>
            </a:r>
            <a:r>
              <a:rPr lang="hu-HU" altLang="hu-HU" sz="1200">
                <a:latin typeface="Arial" panose="020B0604020202020204" pitchFamily="34" charset="0"/>
              </a:rPr>
              <a:t> </a:t>
            </a:r>
            <a:r>
              <a:rPr lang="hu-HU" altLang="hu-HU" sz="1200" err="1">
                <a:latin typeface="Arial" panose="020B0604020202020204" pitchFamily="34" charset="0"/>
              </a:rPr>
              <a:t>weed</a:t>
            </a:r>
            <a:r>
              <a:rPr lang="hu-HU" altLang="hu-HU" sz="1200">
                <a:latin typeface="Arial" panose="020B0604020202020204" pitchFamily="34" charset="0"/>
              </a:rPr>
              <a:t> spot and </a:t>
            </a:r>
            <a:r>
              <a:rPr lang="hu-HU" altLang="hu-HU" sz="1200" err="1">
                <a:latin typeface="Arial" panose="020B0604020202020204" pitchFamily="34" charset="0"/>
              </a:rPr>
              <a:t>stops</a:t>
            </a:r>
            <a:r>
              <a:rPr lang="hu-HU" altLang="hu-HU" sz="1200">
                <a:latin typeface="Arial" panose="020B0604020202020204" pitchFamily="34" charset="0"/>
              </a:rPr>
              <a:t> </a:t>
            </a:r>
            <a:r>
              <a:rPr lang="hu-HU" altLang="hu-HU" sz="1200" err="1">
                <a:latin typeface="Arial" panose="020B0604020202020204" pitchFamily="34" charset="0"/>
              </a:rPr>
              <a:t>after</a:t>
            </a:r>
            <a:r>
              <a:rPr lang="hu-HU" altLang="hu-HU" sz="1200">
                <a:latin typeface="Arial" panose="020B0604020202020204" pitchFamily="34" charset="0"/>
              </a:rPr>
              <a:t> </a:t>
            </a:r>
            <a:r>
              <a:rPr lang="hu-HU" altLang="hu-HU" sz="1200" err="1">
                <a:latin typeface="Arial" panose="020B0604020202020204" pitchFamily="34" charset="0"/>
              </a:rPr>
              <a:t>the</a:t>
            </a:r>
            <a:r>
              <a:rPr lang="hu-HU" altLang="hu-HU" sz="1200">
                <a:latin typeface="Arial" panose="020B0604020202020204" pitchFamily="34" charset="0"/>
              </a:rPr>
              <a:t> spot. </a:t>
            </a:r>
          </a:p>
          <a:p>
            <a:pPr marL="0" marR="0" lvl="0" indent="0" algn="l" defTabSz="914400" rtl="0" eaLnBrk="1" fontAlgn="auto" latinLnBrk="0" hangingPunct="1">
              <a:lnSpc>
                <a:spcPct val="100000"/>
              </a:lnSpc>
              <a:spcBef>
                <a:spcPts val="0"/>
              </a:spcBef>
              <a:spcAft>
                <a:spcPts val="0"/>
              </a:spcAft>
              <a:buClrTx/>
              <a:buSzTx/>
              <a:buFontTx/>
              <a:buNone/>
              <a:tabLst/>
              <a:defRPr/>
            </a:pPr>
            <a:r>
              <a:rPr lang="hu-HU" altLang="hu-HU" sz="1200" err="1">
                <a:latin typeface="Arial" panose="020B0604020202020204" pitchFamily="34" charset="0"/>
              </a:rPr>
              <a:t>So</a:t>
            </a:r>
            <a:r>
              <a:rPr lang="hu-HU" altLang="hu-HU" sz="1200">
                <a:latin typeface="Arial" panose="020B0604020202020204" pitchFamily="34" charset="0"/>
              </a:rPr>
              <a:t> spraying </a:t>
            </a:r>
            <a:r>
              <a:rPr lang="hu-HU" altLang="hu-HU" sz="1200" err="1">
                <a:latin typeface="Arial" panose="020B0604020202020204" pitchFamily="34" charset="0"/>
              </a:rPr>
              <a:t>area</a:t>
            </a:r>
            <a:r>
              <a:rPr lang="hu-HU" altLang="hu-HU" sz="1200">
                <a:latin typeface="Arial" panose="020B0604020202020204" pitchFamily="34" charset="0"/>
              </a:rPr>
              <a:t> is </a:t>
            </a:r>
            <a:r>
              <a:rPr lang="hu-HU" altLang="hu-HU" sz="1200" err="1">
                <a:latin typeface="Arial" panose="020B0604020202020204" pitchFamily="34" charset="0"/>
              </a:rPr>
              <a:t>usually</a:t>
            </a:r>
            <a:r>
              <a:rPr lang="hu-HU" altLang="hu-HU" sz="1200">
                <a:latin typeface="Arial" panose="020B0604020202020204" pitchFamily="34" charset="0"/>
              </a:rPr>
              <a:t> bit </a:t>
            </a:r>
            <a:r>
              <a:rPr lang="hu-HU" altLang="hu-HU" sz="1200" err="1">
                <a:latin typeface="Arial" panose="020B0604020202020204" pitchFamily="34" charset="0"/>
              </a:rPr>
              <a:t>larger</a:t>
            </a:r>
            <a:r>
              <a:rPr lang="hu-HU" altLang="hu-HU" sz="1200">
                <a:latin typeface="Arial" panose="020B0604020202020204" pitchFamily="34" charset="0"/>
              </a:rPr>
              <a:t> </a:t>
            </a:r>
            <a:r>
              <a:rPr lang="hu-HU" altLang="hu-HU" sz="1200" err="1">
                <a:latin typeface="Arial" panose="020B0604020202020204" pitchFamily="34" charset="0"/>
              </a:rPr>
              <a:t>than</a:t>
            </a:r>
            <a:r>
              <a:rPr lang="hu-HU" altLang="hu-HU" sz="1200">
                <a:latin typeface="Arial" panose="020B0604020202020204" pitchFamily="34" charset="0"/>
              </a:rPr>
              <a:t> </a:t>
            </a:r>
            <a:r>
              <a:rPr lang="hu-HU" altLang="hu-HU" sz="1200" err="1">
                <a:latin typeface="Arial" panose="020B0604020202020204" pitchFamily="34" charset="0"/>
              </a:rPr>
              <a:t>the</a:t>
            </a:r>
            <a:r>
              <a:rPr lang="hu-HU" altLang="hu-HU" sz="1200">
                <a:latin typeface="Arial" panose="020B0604020202020204" pitchFamily="34" charset="0"/>
              </a:rPr>
              <a:t> </a:t>
            </a:r>
            <a:r>
              <a:rPr lang="hu-HU" altLang="hu-HU" sz="1200" err="1">
                <a:latin typeface="Arial" panose="020B0604020202020204" pitchFamily="34" charset="0"/>
              </a:rPr>
              <a:t>weed</a:t>
            </a:r>
            <a:r>
              <a:rPr lang="hu-HU" altLang="hu-HU" sz="1200">
                <a:latin typeface="Arial" panose="020B0604020202020204" pitchFamily="34" charset="0"/>
              </a:rPr>
              <a:t> </a:t>
            </a:r>
            <a:r>
              <a:rPr lang="hu-HU" altLang="hu-HU" sz="1200" err="1">
                <a:latin typeface="Arial" panose="020B0604020202020204" pitchFamily="34" charset="0"/>
              </a:rPr>
              <a:t>covered</a:t>
            </a:r>
            <a:r>
              <a:rPr lang="hu-HU" altLang="hu-HU" sz="1200">
                <a:latin typeface="Arial" panose="020B0604020202020204" pitchFamily="34" charset="0"/>
              </a:rPr>
              <a:t> </a:t>
            </a:r>
            <a:r>
              <a:rPr lang="hu-HU" altLang="hu-HU" sz="1200" err="1">
                <a:latin typeface="Arial" panose="020B0604020202020204" pitchFamily="34" charset="0"/>
              </a:rPr>
              <a:t>area</a:t>
            </a:r>
            <a:r>
              <a:rPr lang="hu-HU" altLang="hu-HU" sz="1200">
                <a:latin typeface="Arial" panose="020B0604020202020204" pitchFamily="34" charset="0"/>
              </a:rPr>
              <a:t>. </a:t>
            </a:r>
            <a:r>
              <a:rPr lang="hu-HU" altLang="hu-HU" sz="1200" err="1">
                <a:latin typeface="Arial" panose="020B0604020202020204" pitchFamily="34" charset="0"/>
              </a:rPr>
              <a:t>On</a:t>
            </a:r>
            <a:r>
              <a:rPr lang="hu-HU" altLang="hu-HU" sz="1200">
                <a:latin typeface="Arial" panose="020B0604020202020204" pitchFamily="34" charset="0"/>
              </a:rPr>
              <a:t> </a:t>
            </a:r>
            <a:r>
              <a:rPr lang="hu-HU" altLang="hu-HU" sz="1200" err="1">
                <a:latin typeface="Arial" panose="020B0604020202020204" pitchFamily="34" charset="0"/>
              </a:rPr>
              <a:t>the</a:t>
            </a:r>
            <a:r>
              <a:rPr lang="hu-HU" altLang="hu-HU" sz="1200">
                <a:latin typeface="Arial" panose="020B0604020202020204" pitchFamily="34" charset="0"/>
              </a:rPr>
              <a:t> </a:t>
            </a:r>
            <a:r>
              <a:rPr lang="hu-HU" altLang="hu-HU" sz="1200" err="1">
                <a:latin typeface="Arial" panose="020B0604020202020204" pitchFamily="34" charset="0"/>
              </a:rPr>
              <a:t>weed</a:t>
            </a:r>
            <a:r>
              <a:rPr lang="hu-HU" altLang="hu-HU" sz="1200">
                <a:latin typeface="Arial" panose="020B0604020202020204" pitchFamily="34" charset="0"/>
              </a:rPr>
              <a:t> map </a:t>
            </a:r>
            <a:r>
              <a:rPr lang="hu-HU" altLang="hu-HU" sz="1200" err="1">
                <a:latin typeface="Arial" panose="020B0604020202020204" pitchFamily="34" charset="0"/>
              </a:rPr>
              <a:t>both</a:t>
            </a:r>
            <a:r>
              <a:rPr lang="hu-HU" altLang="hu-HU" sz="1200">
                <a:latin typeface="Arial" panose="020B0604020202020204" pitchFamily="34" charset="0"/>
              </a:rPr>
              <a:t> </a:t>
            </a:r>
            <a:r>
              <a:rPr lang="hu-HU" altLang="hu-HU" sz="1200" err="1">
                <a:latin typeface="Arial" panose="020B0604020202020204" pitchFamily="34" charset="0"/>
              </a:rPr>
              <a:t>data</a:t>
            </a:r>
            <a:r>
              <a:rPr lang="hu-HU" altLang="hu-HU" sz="1200">
                <a:latin typeface="Arial" panose="020B0604020202020204" pitchFamily="34" charset="0"/>
              </a:rPr>
              <a:t> </a:t>
            </a:r>
            <a:r>
              <a:rPr lang="hu-HU" altLang="hu-HU" sz="1200" err="1">
                <a:latin typeface="Arial" panose="020B0604020202020204" pitchFamily="34" charset="0"/>
              </a:rPr>
              <a:t>are</a:t>
            </a:r>
            <a:r>
              <a:rPr lang="hu-HU" altLang="hu-HU" sz="1200">
                <a:latin typeface="Arial" panose="020B0604020202020204" pitchFamily="34" charset="0"/>
              </a:rPr>
              <a:t> </a:t>
            </a:r>
            <a:r>
              <a:rPr lang="hu-HU" altLang="hu-HU" sz="1200" err="1">
                <a:latin typeface="Arial" panose="020B0604020202020204" pitchFamily="34" charset="0"/>
              </a:rPr>
              <a:t>stored</a:t>
            </a:r>
            <a:r>
              <a:rPr lang="hu-HU" altLang="hu-HU" sz="1200">
                <a:latin typeface="Arial" panose="020B0604020202020204" pitchFamily="34" charset="0"/>
              </a:rPr>
              <a:t>.</a:t>
            </a:r>
          </a:p>
        </p:txBody>
      </p:sp>
      <p:sp>
        <p:nvSpPr>
          <p:cNvPr id="4" name="Dia számának helye 3"/>
          <p:cNvSpPr>
            <a:spLocks noGrp="1"/>
          </p:cNvSpPr>
          <p:nvPr>
            <p:ph type="sldNum" sz="quarter" idx="5"/>
          </p:nvPr>
        </p:nvSpPr>
        <p:spPr/>
        <p:txBody>
          <a:bodyPr/>
          <a:lstStyle/>
          <a:p>
            <a:fld id="{1C461E57-787B-4223-BCC8-C10246D9879B}" type="slidenum">
              <a:rPr lang="hu-HU" smtClean="0"/>
              <a:t>7</a:t>
            </a:fld>
            <a:endParaRPr lang="hu-HU"/>
          </a:p>
        </p:txBody>
      </p:sp>
    </p:spTree>
    <p:extLst>
      <p:ext uri="{BB962C8B-B14F-4D97-AF65-F5344CB8AC3E}">
        <p14:creationId xmlns:p14="http://schemas.microsoft.com/office/powerpoint/2010/main" val="2239799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hu-HU" altLang="hu-HU" sz="1200" err="1">
                <a:latin typeface="Arial" panose="020B0604020202020204" pitchFamily="34" charset="0"/>
              </a:rPr>
              <a:t>You</a:t>
            </a:r>
            <a:r>
              <a:rPr lang="hu-HU" altLang="hu-HU" sz="1200">
                <a:latin typeface="Arial" panose="020B0604020202020204" pitchFamily="34" charset="0"/>
              </a:rPr>
              <a:t> </a:t>
            </a:r>
            <a:r>
              <a:rPr lang="hu-HU" altLang="hu-HU" sz="1200" err="1">
                <a:latin typeface="Arial" panose="020B0604020202020204" pitchFamily="34" charset="0"/>
              </a:rPr>
              <a:t>can</a:t>
            </a:r>
            <a:r>
              <a:rPr lang="hu-HU" altLang="hu-HU" sz="1200">
                <a:latin typeface="Arial" panose="020B0604020202020204" pitchFamily="34" charset="0"/>
              </a:rPr>
              <a:t> </a:t>
            </a:r>
            <a:r>
              <a:rPr lang="hu-HU" altLang="hu-HU" sz="1200" err="1">
                <a:latin typeface="Arial" panose="020B0604020202020204" pitchFamily="34" charset="0"/>
              </a:rPr>
              <a:t>see</a:t>
            </a:r>
            <a:r>
              <a:rPr lang="hu-HU" altLang="hu-HU" sz="1200">
                <a:latin typeface="Arial" panose="020B0604020202020204" pitchFamily="34" charset="0"/>
              </a:rPr>
              <a:t> here </a:t>
            </a:r>
            <a:r>
              <a:rPr lang="hu-HU" altLang="hu-HU" sz="1200" err="1">
                <a:latin typeface="Arial" panose="020B0604020202020204" pitchFamily="34" charset="0"/>
              </a:rPr>
              <a:t>the</a:t>
            </a:r>
            <a:r>
              <a:rPr lang="hu-HU" altLang="hu-HU" sz="1200">
                <a:latin typeface="Arial" panose="020B0604020202020204" pitchFamily="34" charset="0"/>
              </a:rPr>
              <a:t> spraying </a:t>
            </a:r>
            <a:r>
              <a:rPr lang="hu-HU" altLang="hu-HU" sz="1200" err="1">
                <a:latin typeface="Arial" panose="020B0604020202020204" pitchFamily="34" charset="0"/>
              </a:rPr>
              <a:t>pattern</a:t>
            </a:r>
            <a:r>
              <a:rPr lang="hu-HU" altLang="hu-HU" sz="1200">
                <a:latin typeface="Arial" panose="020B0604020202020204" pitchFamily="34" charset="0"/>
              </a:rPr>
              <a:t> </a:t>
            </a:r>
            <a:r>
              <a:rPr lang="hu-HU" altLang="hu-HU" sz="1200" err="1">
                <a:latin typeface="Arial" panose="020B0604020202020204" pitchFamily="34" charset="0"/>
              </a:rPr>
              <a:t>for</a:t>
            </a:r>
            <a:r>
              <a:rPr lang="hu-HU" altLang="hu-HU" sz="1200">
                <a:latin typeface="Arial" panose="020B0604020202020204" pitchFamily="34" charset="0"/>
              </a:rPr>
              <a:t> </a:t>
            </a:r>
            <a:r>
              <a:rPr lang="hu-HU" altLang="hu-HU" sz="1200" err="1">
                <a:latin typeface="Arial" panose="020B0604020202020204" pitchFamily="34" charset="0"/>
              </a:rPr>
              <a:t>plain</a:t>
            </a:r>
            <a:r>
              <a:rPr lang="hu-HU" altLang="hu-HU" sz="1200">
                <a:latin typeface="Arial" panose="020B0604020202020204" pitchFamily="34" charset="0"/>
              </a:rPr>
              <a:t> and </a:t>
            </a:r>
            <a:r>
              <a:rPr lang="hu-HU" altLang="hu-HU" sz="1200" err="1">
                <a:latin typeface="Arial" panose="020B0604020202020204" pitchFamily="34" charset="0"/>
              </a:rPr>
              <a:t>slope</a:t>
            </a:r>
            <a:r>
              <a:rPr lang="hu-HU" altLang="hu-HU" sz="1200">
                <a:latin typeface="Arial" panose="020B0604020202020204" pitchFamily="34" charset="0"/>
              </a:rPr>
              <a:t>, maximum </a:t>
            </a:r>
            <a:r>
              <a:rPr lang="hu-HU" altLang="hu-HU" sz="1200" err="1">
                <a:latin typeface="Arial" panose="020B0604020202020204" pitchFamily="34" charset="0"/>
              </a:rPr>
              <a:t>width</a:t>
            </a:r>
            <a:r>
              <a:rPr lang="hu-HU" altLang="hu-HU" sz="1200">
                <a:latin typeface="Arial" panose="020B0604020202020204" pitchFamily="34" charset="0"/>
              </a:rPr>
              <a:t> </a:t>
            </a:r>
            <a:r>
              <a:rPr lang="hu-HU" altLang="hu-HU" sz="1200" err="1">
                <a:latin typeface="Arial" panose="020B0604020202020204" pitchFamily="34" charset="0"/>
              </a:rPr>
              <a:t>for</a:t>
            </a:r>
            <a:r>
              <a:rPr lang="hu-HU" altLang="hu-HU" sz="1200">
                <a:latin typeface="Arial" panose="020B0604020202020204" pitchFamily="34" charset="0"/>
              </a:rPr>
              <a:t> </a:t>
            </a:r>
            <a:r>
              <a:rPr lang="hu-HU" altLang="hu-HU" sz="1200" err="1">
                <a:latin typeface="Arial" panose="020B0604020202020204" pitchFamily="34" charset="0"/>
              </a:rPr>
              <a:t>these</a:t>
            </a:r>
            <a:r>
              <a:rPr lang="hu-HU" altLang="hu-HU" sz="1200">
                <a:latin typeface="Arial" panose="020B0604020202020204" pitchFamily="34" charset="0"/>
              </a:rPr>
              <a:t> </a:t>
            </a:r>
            <a:r>
              <a:rPr lang="hu-HU" altLang="hu-HU" sz="1200" err="1">
                <a:latin typeface="Arial" panose="020B0604020202020204" pitchFamily="34" charset="0"/>
              </a:rPr>
              <a:t>nozzle</a:t>
            </a:r>
            <a:r>
              <a:rPr lang="hu-HU" altLang="hu-HU" sz="1200">
                <a:latin typeface="Arial" panose="020B0604020202020204" pitchFamily="34" charset="0"/>
              </a:rPr>
              <a:t> </a:t>
            </a:r>
            <a:r>
              <a:rPr lang="hu-HU" altLang="hu-HU" sz="1200" err="1">
                <a:latin typeface="Arial" panose="020B0604020202020204" pitchFamily="34" charset="0"/>
              </a:rPr>
              <a:t>groups</a:t>
            </a:r>
            <a:r>
              <a:rPr lang="hu-HU" altLang="hu-HU" sz="1200">
                <a:latin typeface="Arial" panose="020B0604020202020204" pitchFamily="34" charset="0"/>
              </a:rPr>
              <a:t> is 10 </a:t>
            </a:r>
            <a:r>
              <a:rPr lang="hu-HU" altLang="hu-HU" sz="1200" err="1">
                <a:latin typeface="Arial" panose="020B0604020202020204" pitchFamily="34" charset="0"/>
              </a:rPr>
              <a:t>meters</a:t>
            </a:r>
            <a:r>
              <a:rPr lang="hu-HU" altLang="hu-HU" sz="1200">
                <a:latin typeface="Arial" panose="020B0604020202020204" pitchFamily="34" charset="0"/>
              </a:rPr>
              <a:t>. </a:t>
            </a:r>
            <a:br>
              <a:rPr lang="hu-HU" altLang="hu-HU" sz="1200">
                <a:latin typeface="Arial" panose="020B0604020202020204" pitchFamily="34" charset="0"/>
              </a:rPr>
            </a:br>
            <a:r>
              <a:rPr lang="hu-HU" altLang="hu-HU" sz="1200">
                <a:latin typeface="Arial" panose="020B0604020202020204" pitchFamily="34" charset="0"/>
              </a:rPr>
              <a:t>The spray </a:t>
            </a:r>
            <a:r>
              <a:rPr lang="hu-HU" altLang="hu-HU" sz="1200" err="1">
                <a:latin typeface="Arial" panose="020B0604020202020204" pitchFamily="34" charset="0"/>
              </a:rPr>
              <a:t>width</a:t>
            </a:r>
            <a:r>
              <a:rPr lang="hu-HU" altLang="hu-HU" sz="1200">
                <a:latin typeface="Arial" panose="020B0604020202020204" pitchFamily="34" charset="0"/>
              </a:rPr>
              <a:t> </a:t>
            </a:r>
            <a:r>
              <a:rPr lang="hu-HU" altLang="hu-HU" sz="1200" err="1">
                <a:latin typeface="Arial" panose="020B0604020202020204" pitchFamily="34" charset="0"/>
              </a:rPr>
              <a:t>could</a:t>
            </a:r>
            <a:r>
              <a:rPr lang="hu-HU" altLang="hu-HU" sz="1200">
                <a:latin typeface="Arial" panose="020B0604020202020204" pitchFamily="34" charset="0"/>
              </a:rPr>
              <a:t> be </a:t>
            </a:r>
            <a:r>
              <a:rPr lang="hu-HU" altLang="hu-HU" sz="1200" err="1">
                <a:latin typeface="Arial" panose="020B0604020202020204" pitchFamily="34" charset="0"/>
              </a:rPr>
              <a:t>optimised</a:t>
            </a:r>
            <a:r>
              <a:rPr lang="hu-HU" altLang="hu-HU" sz="1200">
                <a:latin typeface="Arial" panose="020B0604020202020204" pitchFamily="34" charset="0"/>
              </a:rPr>
              <a:t> </a:t>
            </a:r>
            <a:r>
              <a:rPr lang="hu-HU" altLang="hu-HU" sz="1200" err="1">
                <a:latin typeface="Arial" panose="020B0604020202020204" pitchFamily="34" charset="0"/>
              </a:rPr>
              <a:t>for</a:t>
            </a:r>
            <a:r>
              <a:rPr lang="hu-HU" altLang="hu-HU" sz="1200">
                <a:latin typeface="Arial" panose="020B0604020202020204" pitchFamily="34" charset="0"/>
              </a:rPr>
              <a:t> </a:t>
            </a:r>
            <a:r>
              <a:rPr lang="hu-HU" altLang="hu-HU" sz="1200" err="1">
                <a:latin typeface="Arial" panose="020B0604020202020204" pitchFamily="34" charset="0"/>
              </a:rPr>
              <a:t>the</a:t>
            </a:r>
            <a:r>
              <a:rPr lang="hu-HU" altLang="hu-HU" sz="1200">
                <a:latin typeface="Arial" panose="020B0604020202020204" pitchFamily="34" charset="0"/>
              </a:rPr>
              <a:t> </a:t>
            </a:r>
            <a:r>
              <a:rPr lang="hu-HU" altLang="hu-HU" sz="1200" err="1">
                <a:latin typeface="Arial" panose="020B0604020202020204" pitchFamily="34" charset="0"/>
              </a:rPr>
              <a:t>customer’s</a:t>
            </a:r>
            <a:r>
              <a:rPr lang="hu-HU" altLang="hu-HU" sz="1200">
                <a:latin typeface="Arial" panose="020B0604020202020204" pitchFamily="34" charset="0"/>
              </a:rPr>
              <a:t> </a:t>
            </a:r>
            <a:r>
              <a:rPr lang="hu-HU" altLang="hu-HU" sz="1200" err="1">
                <a:latin typeface="Arial" panose="020B0604020202020204" pitchFamily="34" charset="0"/>
              </a:rPr>
              <a:t>needs</a:t>
            </a:r>
            <a:r>
              <a:rPr lang="hu-HU" altLang="hu-HU" sz="1200">
                <a:latin typeface="Arial" panose="020B0604020202020204" pitchFamily="34" charset="0"/>
              </a:rPr>
              <a:t>.</a:t>
            </a:r>
          </a:p>
        </p:txBody>
      </p:sp>
      <p:sp>
        <p:nvSpPr>
          <p:cNvPr id="4" name="Dia számának helye 3"/>
          <p:cNvSpPr>
            <a:spLocks noGrp="1"/>
          </p:cNvSpPr>
          <p:nvPr>
            <p:ph type="sldNum" sz="quarter" idx="5"/>
          </p:nvPr>
        </p:nvSpPr>
        <p:spPr/>
        <p:txBody>
          <a:bodyPr/>
          <a:lstStyle/>
          <a:p>
            <a:fld id="{1C461E57-787B-4223-BCC8-C10246D9879B}" type="slidenum">
              <a:rPr lang="hu-HU" smtClean="0"/>
              <a:t>8</a:t>
            </a:fld>
            <a:endParaRPr lang="hu-HU"/>
          </a:p>
        </p:txBody>
      </p:sp>
    </p:spTree>
    <p:extLst>
      <p:ext uri="{BB962C8B-B14F-4D97-AF65-F5344CB8AC3E}">
        <p14:creationId xmlns:p14="http://schemas.microsoft.com/office/powerpoint/2010/main" val="5384408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pPr eaLnBrk="1" hangingPunct="1">
              <a:spcBef>
                <a:spcPct val="0"/>
              </a:spcBef>
              <a:buFontTx/>
              <a:buNone/>
            </a:pPr>
            <a:r>
              <a:rPr lang="hu-HU" altLang="hu-HU" sz="1200">
                <a:latin typeface="Arial" panose="020B0604020202020204" pitchFamily="34" charset="0"/>
              </a:rPr>
              <a:t>Multi-</a:t>
            </a:r>
            <a:r>
              <a:rPr lang="hu-HU" altLang="hu-HU" sz="1200" err="1">
                <a:latin typeface="Arial" panose="020B0604020202020204" pitchFamily="34" charset="0"/>
              </a:rPr>
              <a:t>section</a:t>
            </a:r>
            <a:r>
              <a:rPr lang="hu-HU" altLang="hu-HU" sz="1200">
                <a:latin typeface="Arial" panose="020B0604020202020204" pitchFamily="34" charset="0"/>
              </a:rPr>
              <a:t> s</a:t>
            </a:r>
            <a:r>
              <a:rPr lang="en-GB" altLang="hu-HU" sz="1200">
                <a:latin typeface="Arial" panose="020B0604020202020204" pitchFamily="34" charset="0"/>
              </a:rPr>
              <a:t>praying is carried out by the nozzles mounted on the spraying frame. Each of the 9 sections have their own nozzle group and spraying module. These modules guarantee the proper dosage of water and inject the required herbicides directly into the nozzles. Spraying happens only when the right nozzle group passes over the weed spot. </a:t>
            </a:r>
            <a:endParaRPr lang="hu-HU" altLang="hu-HU" sz="1200">
              <a:latin typeface="Arial" panose="020B0604020202020204" pitchFamily="34" charset="0"/>
            </a:endParaRPr>
          </a:p>
          <a:p>
            <a:pPr eaLnBrk="1" hangingPunct="1">
              <a:spcBef>
                <a:spcPct val="0"/>
              </a:spcBef>
              <a:buFontTx/>
              <a:buNone/>
            </a:pPr>
            <a:r>
              <a:rPr lang="hu-HU" altLang="hu-HU" sz="1200">
                <a:latin typeface="Arial" panose="020B0604020202020204" pitchFamily="34" charset="0"/>
              </a:rPr>
              <a:t>Total spraying </a:t>
            </a:r>
            <a:r>
              <a:rPr lang="hu-HU" altLang="hu-HU" sz="1200" err="1">
                <a:latin typeface="Arial" panose="020B0604020202020204" pitchFamily="34" charset="0"/>
              </a:rPr>
              <a:t>width</a:t>
            </a:r>
            <a:r>
              <a:rPr lang="hu-HU" altLang="hu-HU" sz="1200">
                <a:latin typeface="Arial" panose="020B0604020202020204" pitchFamily="34" charset="0"/>
              </a:rPr>
              <a:t> is 10 </a:t>
            </a:r>
            <a:r>
              <a:rPr lang="hu-HU" altLang="hu-HU" sz="1200" err="1">
                <a:latin typeface="Arial" panose="020B0604020202020204" pitchFamily="34" charset="0"/>
              </a:rPr>
              <a:t>meters</a:t>
            </a:r>
            <a:r>
              <a:rPr lang="hu-HU" altLang="hu-HU" sz="1200">
                <a:latin typeface="Arial" panose="020B0604020202020204" pitchFamily="34" charset="0"/>
              </a:rPr>
              <a:t>. </a:t>
            </a:r>
            <a:r>
              <a:rPr lang="hu-HU" altLang="hu-HU" sz="1200" err="1">
                <a:latin typeface="Arial" panose="020B0604020202020204" pitchFamily="34" charset="0"/>
              </a:rPr>
              <a:t>If</a:t>
            </a:r>
            <a:r>
              <a:rPr lang="hu-HU" altLang="hu-HU" sz="1200">
                <a:latin typeface="Arial" panose="020B0604020202020204" pitchFamily="34" charset="0"/>
              </a:rPr>
              <a:t> </a:t>
            </a:r>
            <a:r>
              <a:rPr lang="hu-HU" altLang="hu-HU" sz="1200" err="1">
                <a:latin typeface="Arial" panose="020B0604020202020204" pitchFamily="34" charset="0"/>
              </a:rPr>
              <a:t>necessary</a:t>
            </a:r>
            <a:r>
              <a:rPr lang="hu-HU" altLang="hu-HU" sz="1200">
                <a:latin typeface="Arial" panose="020B0604020202020204" pitchFamily="34" charset="0"/>
              </a:rPr>
              <a:t>, </a:t>
            </a:r>
            <a:r>
              <a:rPr lang="hu-HU" altLang="hu-HU" sz="1200" err="1">
                <a:latin typeface="Arial" panose="020B0604020202020204" pitchFamily="34" charset="0"/>
              </a:rPr>
              <a:t>it</a:t>
            </a:r>
            <a:r>
              <a:rPr lang="hu-HU" altLang="hu-HU" sz="1200">
                <a:latin typeface="Arial" panose="020B0604020202020204" pitchFamily="34" charset="0"/>
              </a:rPr>
              <a:t> </a:t>
            </a:r>
            <a:r>
              <a:rPr lang="hu-HU" altLang="hu-HU" sz="1200" err="1">
                <a:latin typeface="Arial" panose="020B0604020202020204" pitchFamily="34" charset="0"/>
              </a:rPr>
              <a:t>can</a:t>
            </a:r>
            <a:r>
              <a:rPr lang="hu-HU" altLang="hu-HU" sz="1200">
                <a:latin typeface="Arial" panose="020B0604020202020204" pitchFamily="34" charset="0"/>
              </a:rPr>
              <a:t> be </a:t>
            </a:r>
            <a:r>
              <a:rPr lang="hu-HU" altLang="hu-HU" sz="1200" err="1">
                <a:latin typeface="Arial" panose="020B0604020202020204" pitchFamily="34" charset="0"/>
              </a:rPr>
              <a:t>extended</a:t>
            </a:r>
            <a:r>
              <a:rPr lang="hu-HU" altLang="hu-HU" sz="1200">
                <a:latin typeface="Arial" panose="020B0604020202020204" pitchFamily="34" charset="0"/>
              </a:rPr>
              <a:t> </a:t>
            </a:r>
            <a:r>
              <a:rPr lang="hu-HU" altLang="hu-HU" sz="1200" err="1">
                <a:latin typeface="Arial" panose="020B0604020202020204" pitchFamily="34" charset="0"/>
              </a:rPr>
              <a:t>with</a:t>
            </a:r>
            <a:r>
              <a:rPr lang="hu-HU" altLang="hu-HU" sz="1200">
                <a:latin typeface="Arial" panose="020B0604020202020204" pitchFamily="34" charset="0"/>
              </a:rPr>
              <a:t> </a:t>
            </a:r>
            <a:r>
              <a:rPr lang="hu-HU" altLang="hu-HU" sz="1200" err="1">
                <a:latin typeface="Arial" panose="020B0604020202020204" pitchFamily="34" charset="0"/>
              </a:rPr>
              <a:t>special</a:t>
            </a:r>
            <a:r>
              <a:rPr lang="hu-HU" altLang="hu-HU" sz="1200">
                <a:latin typeface="Arial" panose="020B0604020202020204" pitchFamily="34" charset="0"/>
              </a:rPr>
              <a:t> </a:t>
            </a:r>
            <a:r>
              <a:rPr lang="hu-HU" altLang="hu-HU" sz="1200" err="1">
                <a:latin typeface="Arial" panose="020B0604020202020204" pitchFamily="34" charset="0"/>
              </a:rPr>
              <a:t>nozzle</a:t>
            </a:r>
            <a:r>
              <a:rPr lang="hu-HU" altLang="hu-HU" sz="1200">
                <a:latin typeface="Arial" panose="020B0604020202020204" pitchFamily="34" charset="0"/>
              </a:rPr>
              <a:t> </a:t>
            </a:r>
            <a:r>
              <a:rPr lang="hu-HU" altLang="hu-HU" sz="1200" err="1">
                <a:latin typeface="Arial" panose="020B0604020202020204" pitchFamily="34" charset="0"/>
              </a:rPr>
              <a:t>groups</a:t>
            </a:r>
            <a:r>
              <a:rPr lang="hu-HU" altLang="hu-HU" sz="1200">
                <a:latin typeface="Arial" panose="020B0604020202020204" pitchFamily="34" charset="0"/>
              </a:rPr>
              <a:t> </a:t>
            </a:r>
            <a:r>
              <a:rPr lang="hu-HU" altLang="hu-HU" sz="1200" err="1">
                <a:latin typeface="Arial" panose="020B0604020202020204" pitchFamily="34" charset="0"/>
              </a:rPr>
              <a:t>but</a:t>
            </a:r>
            <a:r>
              <a:rPr lang="hu-HU" altLang="hu-HU" sz="1200">
                <a:latin typeface="Arial" panose="020B0604020202020204" pitchFamily="34" charset="0"/>
              </a:rPr>
              <a:t> </a:t>
            </a:r>
            <a:r>
              <a:rPr lang="hu-HU" altLang="hu-HU" sz="1200" err="1">
                <a:latin typeface="Arial" panose="020B0604020202020204" pitchFamily="34" charset="0"/>
              </a:rPr>
              <a:t>without</a:t>
            </a:r>
            <a:r>
              <a:rPr lang="hu-HU" altLang="hu-HU" sz="1200">
                <a:latin typeface="Arial" panose="020B0604020202020204" pitchFamily="34" charset="0"/>
              </a:rPr>
              <a:t> </a:t>
            </a:r>
            <a:r>
              <a:rPr lang="hu-HU" altLang="hu-HU" sz="1200" err="1">
                <a:latin typeface="Arial" panose="020B0604020202020204" pitchFamily="34" charset="0"/>
              </a:rPr>
              <a:t>weed</a:t>
            </a:r>
            <a:r>
              <a:rPr lang="hu-HU" altLang="hu-HU" sz="1200">
                <a:latin typeface="Arial" panose="020B0604020202020204" pitchFamily="34" charset="0"/>
              </a:rPr>
              <a:t> </a:t>
            </a:r>
            <a:r>
              <a:rPr lang="hu-HU" altLang="hu-HU" sz="1200" err="1">
                <a:latin typeface="Arial" panose="020B0604020202020204" pitchFamily="34" charset="0"/>
              </a:rPr>
              <a:t>recognition</a:t>
            </a:r>
            <a:r>
              <a:rPr lang="hu-HU" altLang="hu-HU" sz="1200">
                <a:latin typeface="Arial" panose="020B0604020202020204" pitchFamily="34" charset="0"/>
              </a:rPr>
              <a:t>. </a:t>
            </a:r>
          </a:p>
          <a:p>
            <a:pPr eaLnBrk="1" hangingPunct="1">
              <a:spcBef>
                <a:spcPct val="0"/>
              </a:spcBef>
              <a:buFontTx/>
              <a:buNone/>
            </a:pPr>
            <a:endParaRPr lang="hu-HU" altLang="hu-HU" sz="1200">
              <a:latin typeface="Arial" panose="020B0604020202020204" pitchFamily="34" charset="0"/>
            </a:endParaRPr>
          </a:p>
          <a:p>
            <a:pPr eaLnBrk="1" hangingPunct="1">
              <a:spcBef>
                <a:spcPct val="0"/>
              </a:spcBef>
              <a:buFontTx/>
              <a:buNone/>
            </a:pPr>
            <a:r>
              <a:rPr lang="en-GB" altLang="hu-HU" sz="1200">
                <a:latin typeface="Arial" panose="020B0604020202020204" pitchFamily="34" charset="0"/>
              </a:rPr>
              <a:t>It is possible to use four different herbicides in different dosages, section by section</a:t>
            </a:r>
            <a:r>
              <a:rPr lang="hu-HU" altLang="hu-HU" sz="1200">
                <a:latin typeface="Arial" panose="020B0604020202020204" pitchFamily="34" charset="0"/>
              </a:rPr>
              <a:t>. </a:t>
            </a:r>
            <a:r>
              <a:rPr lang="en-GB" altLang="hu-HU" sz="1200">
                <a:latin typeface="Arial" panose="020B0604020202020204" pitchFamily="34" charset="0"/>
              </a:rPr>
              <a:t>As for safety issues, our spraying standard has another great advantage: there is no direct contact with chemicals at all during operation.</a:t>
            </a:r>
            <a:endParaRPr lang="hu-HU" altLang="hu-HU" sz="1200">
              <a:latin typeface="Arial" panose="020B0604020202020204" pitchFamily="34" charset="0"/>
            </a:endParaRPr>
          </a:p>
          <a:p>
            <a:pPr eaLnBrk="1" hangingPunct="1">
              <a:spcBef>
                <a:spcPct val="0"/>
              </a:spcBef>
              <a:buFontTx/>
              <a:buNone/>
            </a:pPr>
            <a:endParaRPr lang="hu-HU" altLang="hu-HU" sz="1200">
              <a:latin typeface="Arial" panose="020B0604020202020204" pitchFamily="34" charset="0"/>
            </a:endParaRPr>
          </a:p>
          <a:p>
            <a:pPr eaLnBrk="1" hangingPunct="1">
              <a:spcBef>
                <a:spcPct val="0"/>
              </a:spcBef>
              <a:buFontTx/>
              <a:buNone/>
            </a:pPr>
            <a:r>
              <a:rPr lang="hu-HU" altLang="hu-HU" sz="1200" err="1">
                <a:latin typeface="Arial" panose="020B0604020202020204" pitchFamily="34" charset="0"/>
              </a:rPr>
              <a:t>Working</a:t>
            </a:r>
            <a:r>
              <a:rPr lang="hu-HU" altLang="hu-HU" sz="1200">
                <a:latin typeface="Arial" panose="020B0604020202020204" pitchFamily="34" charset="0"/>
              </a:rPr>
              <a:t> </a:t>
            </a:r>
            <a:r>
              <a:rPr lang="hu-HU" altLang="hu-HU" sz="1200" err="1">
                <a:latin typeface="Arial" panose="020B0604020202020204" pitchFamily="34" charset="0"/>
              </a:rPr>
              <a:t>pressure</a:t>
            </a:r>
            <a:r>
              <a:rPr lang="hu-HU" altLang="hu-HU" sz="1200">
                <a:latin typeface="Arial" panose="020B0604020202020204" pitchFamily="34" charset="0"/>
              </a:rPr>
              <a:t>: spraying </a:t>
            </a:r>
            <a:r>
              <a:rPr lang="hu-HU" altLang="hu-HU" sz="1200" err="1">
                <a:latin typeface="Arial" panose="020B0604020202020204" pitchFamily="34" charset="0"/>
              </a:rPr>
              <a:t>with</a:t>
            </a:r>
            <a:r>
              <a:rPr lang="hu-HU" altLang="hu-HU" sz="1200">
                <a:latin typeface="Arial" panose="020B0604020202020204" pitchFamily="34" charset="0"/>
              </a:rPr>
              <a:t> </a:t>
            </a:r>
            <a:r>
              <a:rPr lang="hu-HU" altLang="hu-HU" sz="1200" err="1">
                <a:latin typeface="Arial" panose="020B0604020202020204" pitchFamily="34" charset="0"/>
              </a:rPr>
              <a:t>higher</a:t>
            </a:r>
            <a:r>
              <a:rPr lang="hu-HU" altLang="hu-HU" sz="1200">
                <a:latin typeface="Arial" panose="020B0604020202020204" pitchFamily="34" charset="0"/>
              </a:rPr>
              <a:t> </a:t>
            </a:r>
            <a:r>
              <a:rPr lang="hu-HU" altLang="hu-HU" sz="1200" err="1">
                <a:latin typeface="Arial" panose="020B0604020202020204" pitchFamily="34" charset="0"/>
              </a:rPr>
              <a:t>speeds</a:t>
            </a:r>
            <a:r>
              <a:rPr lang="hu-HU" altLang="hu-HU" sz="1200">
                <a:latin typeface="Arial" panose="020B0604020202020204" pitchFamily="34" charset="0"/>
              </a:rPr>
              <a:t> is </a:t>
            </a:r>
            <a:r>
              <a:rPr lang="hu-HU" altLang="hu-HU" sz="1200" err="1">
                <a:latin typeface="Arial" panose="020B0604020202020204" pitchFamily="34" charset="0"/>
              </a:rPr>
              <a:t>quite</a:t>
            </a:r>
            <a:r>
              <a:rPr lang="hu-HU" altLang="hu-HU" sz="1200">
                <a:latin typeface="Arial" panose="020B0604020202020204" pitchFamily="34" charset="0"/>
              </a:rPr>
              <a:t> </a:t>
            </a:r>
            <a:r>
              <a:rPr lang="hu-HU" altLang="hu-HU" sz="1200" err="1">
                <a:latin typeface="Arial" panose="020B0604020202020204" pitchFamily="34" charset="0"/>
              </a:rPr>
              <a:t>different</a:t>
            </a:r>
            <a:r>
              <a:rPr lang="hu-HU" altLang="hu-HU" sz="1200">
                <a:latin typeface="Arial" panose="020B0604020202020204" pitchFamily="34" charset="0"/>
              </a:rPr>
              <a:t> </a:t>
            </a:r>
            <a:r>
              <a:rPr lang="hu-HU" altLang="hu-HU" sz="1200" err="1">
                <a:latin typeface="Arial" panose="020B0604020202020204" pitchFamily="34" charset="0"/>
              </a:rPr>
              <a:t>then</a:t>
            </a:r>
            <a:r>
              <a:rPr lang="hu-HU" altLang="hu-HU" sz="1200">
                <a:latin typeface="Arial" panose="020B0604020202020204" pitchFamily="34" charset="0"/>
              </a:rPr>
              <a:t> </a:t>
            </a:r>
            <a:r>
              <a:rPr lang="hu-HU" altLang="hu-HU" sz="1200" err="1">
                <a:latin typeface="Arial" panose="020B0604020202020204" pitchFamily="34" charset="0"/>
              </a:rPr>
              <a:t>agricultural</a:t>
            </a:r>
            <a:r>
              <a:rPr lang="hu-HU" altLang="hu-HU" sz="1200">
                <a:latin typeface="Arial" panose="020B0604020202020204" pitchFamily="34" charset="0"/>
              </a:rPr>
              <a:t> spraying. </a:t>
            </a:r>
            <a:r>
              <a:rPr lang="hu-HU" altLang="hu-HU" sz="1200" err="1">
                <a:latin typeface="Arial" panose="020B0604020202020204" pitchFamily="34" charset="0"/>
              </a:rPr>
              <a:t>It</a:t>
            </a:r>
            <a:r>
              <a:rPr lang="hu-HU" altLang="hu-HU" sz="1200">
                <a:latin typeface="Arial" panose="020B0604020202020204" pitchFamily="34" charset="0"/>
              </a:rPr>
              <a:t> is </a:t>
            </a:r>
            <a:r>
              <a:rPr lang="hu-HU" altLang="hu-HU" sz="1200" err="1">
                <a:latin typeface="Arial" panose="020B0604020202020204" pitchFamily="34" charset="0"/>
              </a:rPr>
              <a:t>better</a:t>
            </a:r>
            <a:r>
              <a:rPr lang="hu-HU" altLang="hu-HU" sz="1200">
                <a:latin typeface="Arial" panose="020B0604020202020204" pitchFamily="34" charset="0"/>
              </a:rPr>
              <a:t> </a:t>
            </a:r>
            <a:r>
              <a:rPr lang="hu-HU" altLang="hu-HU" sz="1200" err="1">
                <a:latin typeface="Arial" panose="020B0604020202020204" pitchFamily="34" charset="0"/>
              </a:rPr>
              <a:t>to</a:t>
            </a:r>
            <a:r>
              <a:rPr lang="hu-HU" altLang="hu-HU" sz="1200">
                <a:latin typeface="Arial" panose="020B0604020202020204" pitchFamily="34" charset="0"/>
              </a:rPr>
              <a:t> </a:t>
            </a:r>
            <a:r>
              <a:rPr lang="hu-HU" altLang="hu-HU" sz="1200" err="1">
                <a:latin typeface="Arial" panose="020B0604020202020204" pitchFamily="34" charset="0"/>
              </a:rPr>
              <a:t>stay</a:t>
            </a:r>
            <a:r>
              <a:rPr lang="hu-HU" altLang="hu-HU" sz="1200">
                <a:latin typeface="Arial" panose="020B0604020202020204" pitchFamily="34" charset="0"/>
              </a:rPr>
              <a:t> </a:t>
            </a:r>
            <a:r>
              <a:rPr lang="hu-HU" altLang="hu-HU" sz="1200" err="1">
                <a:latin typeface="Arial" panose="020B0604020202020204" pitchFamily="34" charset="0"/>
              </a:rPr>
              <a:t>below</a:t>
            </a:r>
            <a:r>
              <a:rPr lang="hu-HU" altLang="hu-HU" sz="1200">
                <a:latin typeface="Arial" panose="020B0604020202020204" pitchFamily="34" charset="0"/>
              </a:rPr>
              <a:t> 2.5 bars, </a:t>
            </a:r>
            <a:r>
              <a:rPr lang="hu-HU" altLang="hu-HU" sz="1200" err="1">
                <a:latin typeface="Arial" panose="020B0604020202020204" pitchFamily="34" charset="0"/>
              </a:rPr>
              <a:t>otherwise</a:t>
            </a:r>
            <a:r>
              <a:rPr lang="hu-HU" altLang="hu-HU" sz="1200">
                <a:latin typeface="Arial" panose="020B0604020202020204" pitchFamily="34" charset="0"/>
              </a:rPr>
              <a:t> </a:t>
            </a:r>
            <a:r>
              <a:rPr lang="hu-HU" altLang="hu-HU" sz="1200" err="1">
                <a:latin typeface="Arial" panose="020B0604020202020204" pitchFamily="34" charset="0"/>
              </a:rPr>
              <a:t>pulverization</a:t>
            </a:r>
            <a:r>
              <a:rPr lang="hu-HU" altLang="hu-HU" sz="1200">
                <a:latin typeface="Arial" panose="020B0604020202020204" pitchFamily="34" charset="0"/>
              </a:rPr>
              <a:t> of </a:t>
            </a:r>
            <a:r>
              <a:rPr lang="hu-HU" altLang="hu-HU" sz="1200" err="1">
                <a:latin typeface="Arial" panose="020B0604020202020204" pitchFamily="34" charset="0"/>
              </a:rPr>
              <a:t>the</a:t>
            </a:r>
            <a:r>
              <a:rPr lang="hu-HU" altLang="hu-HU" sz="1200">
                <a:latin typeface="Arial" panose="020B0604020202020204" pitchFamily="34" charset="0"/>
              </a:rPr>
              <a:t> </a:t>
            </a:r>
            <a:r>
              <a:rPr lang="hu-HU" altLang="hu-HU" sz="1200" err="1">
                <a:latin typeface="Arial" panose="020B0604020202020204" pitchFamily="34" charset="0"/>
              </a:rPr>
              <a:t>fluids</a:t>
            </a:r>
            <a:r>
              <a:rPr lang="hu-HU" altLang="hu-HU" sz="1200">
                <a:latin typeface="Arial" panose="020B0604020202020204" pitchFamily="34" charset="0"/>
              </a:rPr>
              <a:t> </a:t>
            </a:r>
            <a:r>
              <a:rPr lang="hu-HU" altLang="hu-HU" sz="1200" err="1">
                <a:latin typeface="Arial" panose="020B0604020202020204" pitchFamily="34" charset="0"/>
              </a:rPr>
              <a:t>increases</a:t>
            </a:r>
            <a:r>
              <a:rPr lang="hu-HU" altLang="hu-HU" sz="1200">
                <a:latin typeface="Arial" panose="020B0604020202020204" pitchFamily="34" charset="0"/>
              </a:rPr>
              <a:t>, </a:t>
            </a:r>
            <a:r>
              <a:rPr lang="hu-HU" altLang="hu-HU" sz="1200" err="1">
                <a:latin typeface="Arial" panose="020B0604020202020204" pitchFamily="34" charset="0"/>
              </a:rPr>
              <a:t>just</a:t>
            </a:r>
            <a:r>
              <a:rPr lang="hu-HU" altLang="hu-HU" sz="1200">
                <a:latin typeface="Arial" panose="020B0604020202020204" pitchFamily="34" charset="0"/>
              </a:rPr>
              <a:t> like </a:t>
            </a:r>
            <a:r>
              <a:rPr lang="hu-HU" altLang="hu-HU" sz="1200" err="1">
                <a:latin typeface="Arial" panose="020B0604020202020204" pitchFamily="34" charset="0"/>
              </a:rPr>
              <a:t>drifting</a:t>
            </a:r>
            <a:r>
              <a:rPr lang="hu-HU" altLang="hu-HU" sz="1200">
                <a:latin typeface="Arial" panose="020B0604020202020204" pitchFamily="34" charset="0"/>
              </a:rPr>
              <a:t>. </a:t>
            </a:r>
            <a:r>
              <a:rPr lang="hu-HU" altLang="hu-HU" sz="1200" err="1">
                <a:latin typeface="Arial" panose="020B0604020202020204" pitchFamily="34" charset="0"/>
              </a:rPr>
              <a:t>With</a:t>
            </a:r>
            <a:r>
              <a:rPr lang="hu-HU" altLang="hu-HU" sz="1200">
                <a:latin typeface="Arial" panose="020B0604020202020204" pitchFamily="34" charset="0"/>
              </a:rPr>
              <a:t> </a:t>
            </a:r>
            <a:r>
              <a:rPr lang="hu-HU" altLang="hu-HU" sz="1200" err="1">
                <a:latin typeface="Arial" panose="020B0604020202020204" pitchFamily="34" charset="0"/>
              </a:rPr>
              <a:t>anti-drifting</a:t>
            </a:r>
            <a:r>
              <a:rPr lang="hu-HU" altLang="hu-HU" sz="1200">
                <a:latin typeface="Arial" panose="020B0604020202020204" pitchFamily="34" charset="0"/>
              </a:rPr>
              <a:t> </a:t>
            </a:r>
            <a:r>
              <a:rPr lang="hu-HU" altLang="hu-HU" sz="1200" err="1">
                <a:latin typeface="Arial" panose="020B0604020202020204" pitchFamily="34" charset="0"/>
              </a:rPr>
              <a:t>adjuvants</a:t>
            </a:r>
            <a:r>
              <a:rPr lang="hu-HU" altLang="hu-HU" sz="1200">
                <a:latin typeface="Arial" panose="020B0604020202020204" pitchFamily="34" charset="0"/>
              </a:rPr>
              <a:t>, optimum </a:t>
            </a:r>
            <a:r>
              <a:rPr lang="hu-HU" altLang="hu-HU" sz="1200" err="1">
                <a:latin typeface="Arial" panose="020B0604020202020204" pitchFamily="34" charset="0"/>
              </a:rPr>
              <a:t>work</a:t>
            </a:r>
            <a:r>
              <a:rPr lang="hu-HU" altLang="hu-HU" sz="1200">
                <a:latin typeface="Arial" panose="020B0604020202020204" pitchFamily="34" charset="0"/>
              </a:rPr>
              <a:t> </a:t>
            </a:r>
            <a:r>
              <a:rPr lang="hu-HU" altLang="hu-HU" sz="1200" err="1">
                <a:latin typeface="Arial" panose="020B0604020202020204" pitchFamily="34" charset="0"/>
              </a:rPr>
              <a:t>speeds</a:t>
            </a:r>
            <a:r>
              <a:rPr lang="hu-HU" altLang="hu-HU" sz="1200">
                <a:latin typeface="Arial" panose="020B0604020202020204" pitchFamily="34" charset="0"/>
              </a:rPr>
              <a:t> </a:t>
            </a:r>
            <a:r>
              <a:rPr lang="hu-HU" altLang="hu-HU" sz="1200" err="1">
                <a:latin typeface="Arial" panose="020B0604020202020204" pitchFamily="34" charset="0"/>
              </a:rPr>
              <a:t>can</a:t>
            </a:r>
            <a:r>
              <a:rPr lang="hu-HU" altLang="hu-HU" sz="1200">
                <a:latin typeface="Arial" panose="020B0604020202020204" pitchFamily="34" charset="0"/>
              </a:rPr>
              <a:t> go </a:t>
            </a:r>
            <a:r>
              <a:rPr lang="hu-HU" altLang="hu-HU" sz="1200" err="1">
                <a:latin typeface="Arial" panose="020B0604020202020204" pitchFamily="34" charset="0"/>
              </a:rPr>
              <a:t>up</a:t>
            </a:r>
            <a:r>
              <a:rPr lang="hu-HU" altLang="hu-HU" sz="1200">
                <a:latin typeface="Arial" panose="020B0604020202020204" pitchFamily="34" charset="0"/>
              </a:rPr>
              <a:t> </a:t>
            </a:r>
            <a:r>
              <a:rPr lang="hu-HU" altLang="hu-HU" sz="1200" err="1">
                <a:latin typeface="Arial" panose="020B0604020202020204" pitchFamily="34" charset="0"/>
              </a:rPr>
              <a:t>to</a:t>
            </a:r>
            <a:r>
              <a:rPr lang="hu-HU" altLang="hu-HU" sz="1200">
                <a:latin typeface="Arial" panose="020B0604020202020204" pitchFamily="34" charset="0"/>
              </a:rPr>
              <a:t> 60 </a:t>
            </a:r>
            <a:r>
              <a:rPr lang="hu-HU" altLang="hu-HU" sz="1200" err="1">
                <a:latin typeface="Arial" panose="020B0604020202020204" pitchFamily="34" charset="0"/>
              </a:rPr>
              <a:t>kmph</a:t>
            </a:r>
            <a:r>
              <a:rPr lang="hu-HU" altLang="hu-HU" sz="1200">
                <a:latin typeface="Arial" panose="020B0604020202020204" pitchFamily="34" charset="0"/>
              </a:rPr>
              <a:t>. Spraying </a:t>
            </a:r>
            <a:r>
              <a:rPr lang="hu-HU" altLang="hu-HU" sz="1200" err="1">
                <a:latin typeface="Arial" panose="020B0604020202020204" pitchFamily="34" charset="0"/>
              </a:rPr>
              <a:t>with</a:t>
            </a:r>
            <a:r>
              <a:rPr lang="hu-HU" altLang="hu-HU" sz="1200">
                <a:latin typeface="Arial" panose="020B0604020202020204" pitchFamily="34" charset="0"/>
              </a:rPr>
              <a:t> </a:t>
            </a:r>
            <a:r>
              <a:rPr lang="hu-HU" altLang="hu-HU" sz="1200" err="1">
                <a:latin typeface="Arial" panose="020B0604020202020204" pitchFamily="34" charset="0"/>
              </a:rPr>
              <a:t>higher</a:t>
            </a:r>
            <a:r>
              <a:rPr lang="hu-HU" altLang="hu-HU" sz="1200">
                <a:latin typeface="Arial" panose="020B0604020202020204" pitchFamily="34" charset="0"/>
              </a:rPr>
              <a:t> </a:t>
            </a:r>
            <a:r>
              <a:rPr lang="hu-HU" altLang="hu-HU" sz="1200" err="1">
                <a:latin typeface="Arial" panose="020B0604020202020204" pitchFamily="34" charset="0"/>
              </a:rPr>
              <a:t>speeds</a:t>
            </a:r>
            <a:r>
              <a:rPr lang="hu-HU" altLang="hu-HU" sz="1200">
                <a:latin typeface="Arial" panose="020B0604020202020204" pitchFamily="34" charset="0"/>
              </a:rPr>
              <a:t> is </a:t>
            </a:r>
            <a:r>
              <a:rPr lang="hu-HU" altLang="hu-HU" sz="1200" err="1">
                <a:latin typeface="Arial" panose="020B0604020202020204" pitchFamily="34" charset="0"/>
              </a:rPr>
              <a:t>also</a:t>
            </a:r>
            <a:r>
              <a:rPr lang="hu-HU" altLang="hu-HU" sz="1200">
                <a:latin typeface="Arial" panose="020B0604020202020204" pitchFamily="34" charset="0"/>
              </a:rPr>
              <a:t>  </a:t>
            </a:r>
            <a:r>
              <a:rPr lang="hu-HU" altLang="hu-HU" sz="1200" err="1">
                <a:latin typeface="Arial" panose="020B0604020202020204" pitchFamily="34" charset="0"/>
              </a:rPr>
              <a:t>possible</a:t>
            </a:r>
            <a:r>
              <a:rPr lang="hu-HU" altLang="hu-HU" sz="1200">
                <a:latin typeface="Arial" panose="020B0604020202020204" pitchFamily="34" charset="0"/>
              </a:rPr>
              <a:t>, </a:t>
            </a:r>
            <a:r>
              <a:rPr lang="hu-HU" altLang="hu-HU" sz="1200" err="1">
                <a:latin typeface="Arial" panose="020B0604020202020204" pitchFamily="34" charset="0"/>
              </a:rPr>
              <a:t>but</a:t>
            </a:r>
            <a:r>
              <a:rPr lang="hu-HU" altLang="hu-HU" sz="1200">
                <a:latin typeface="Arial" panose="020B0604020202020204" pitchFamily="34" charset="0"/>
              </a:rPr>
              <a:t> </a:t>
            </a:r>
            <a:r>
              <a:rPr lang="hu-HU" altLang="hu-HU" sz="1200" err="1">
                <a:latin typeface="Arial" panose="020B0604020202020204" pitchFamily="34" charset="0"/>
              </a:rPr>
              <a:t>beyond</a:t>
            </a:r>
            <a:r>
              <a:rPr lang="hu-HU" altLang="hu-HU" sz="1200">
                <a:latin typeface="Arial" panose="020B0604020202020204" pitchFamily="34" charset="0"/>
              </a:rPr>
              <a:t> 60 </a:t>
            </a:r>
            <a:r>
              <a:rPr lang="hu-HU" altLang="hu-HU" sz="1200" err="1">
                <a:latin typeface="Arial" panose="020B0604020202020204" pitchFamily="34" charset="0"/>
              </a:rPr>
              <a:t>kmph</a:t>
            </a:r>
            <a:r>
              <a:rPr lang="hu-HU" altLang="hu-HU" sz="1200">
                <a:latin typeface="Arial" panose="020B0604020202020204" pitchFamily="34" charset="0"/>
              </a:rPr>
              <a:t>  </a:t>
            </a:r>
            <a:r>
              <a:rPr lang="hu-HU" altLang="hu-HU" sz="1200" err="1">
                <a:latin typeface="Arial" panose="020B0604020202020204" pitchFamily="34" charset="0"/>
              </a:rPr>
              <a:t>precision</a:t>
            </a:r>
            <a:r>
              <a:rPr lang="hu-HU" altLang="hu-HU" sz="1200">
                <a:latin typeface="Arial" panose="020B0604020202020204" pitchFamily="34" charset="0"/>
              </a:rPr>
              <a:t> of spot-spraying </a:t>
            </a:r>
            <a:r>
              <a:rPr lang="hu-HU" altLang="hu-HU" sz="1200" err="1">
                <a:latin typeface="Arial" panose="020B0604020202020204" pitchFamily="34" charset="0"/>
              </a:rPr>
              <a:t>will</a:t>
            </a:r>
            <a:r>
              <a:rPr lang="hu-HU" altLang="hu-HU" sz="1200">
                <a:latin typeface="Arial" panose="020B0604020202020204" pitchFamily="34" charset="0"/>
              </a:rPr>
              <a:t> </a:t>
            </a:r>
            <a:r>
              <a:rPr lang="hu-HU" altLang="hu-HU" sz="1200" err="1">
                <a:latin typeface="Arial" panose="020B0604020202020204" pitchFamily="34" charset="0"/>
              </a:rPr>
              <a:t>fall</a:t>
            </a:r>
            <a:r>
              <a:rPr lang="hu-HU" altLang="hu-HU" sz="1200">
                <a:latin typeface="Arial" panose="020B0604020202020204" pitchFamily="34" charset="0"/>
              </a:rPr>
              <a:t> down.</a:t>
            </a:r>
          </a:p>
          <a:p>
            <a:endParaRPr lang="hu-HU"/>
          </a:p>
        </p:txBody>
      </p:sp>
      <p:sp>
        <p:nvSpPr>
          <p:cNvPr id="4" name="Dia számának helye 3"/>
          <p:cNvSpPr>
            <a:spLocks noGrp="1"/>
          </p:cNvSpPr>
          <p:nvPr>
            <p:ph type="sldNum" sz="quarter" idx="5"/>
          </p:nvPr>
        </p:nvSpPr>
        <p:spPr/>
        <p:txBody>
          <a:bodyPr/>
          <a:lstStyle/>
          <a:p>
            <a:fld id="{1C461E57-787B-4223-BCC8-C10246D9879B}" type="slidenum">
              <a:rPr lang="hu-HU" smtClean="0"/>
              <a:t>9</a:t>
            </a:fld>
            <a:endParaRPr lang="hu-HU"/>
          </a:p>
        </p:txBody>
      </p:sp>
    </p:spTree>
    <p:extLst>
      <p:ext uri="{BB962C8B-B14F-4D97-AF65-F5344CB8AC3E}">
        <p14:creationId xmlns:p14="http://schemas.microsoft.com/office/powerpoint/2010/main" val="28673172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pPr eaLnBrk="1" hangingPunct="1">
              <a:defRPr/>
            </a:pPr>
            <a:r>
              <a:rPr lang="hu-HU" sz="1200" err="1">
                <a:solidFill>
                  <a:schemeClr val="tx1">
                    <a:lumMod val="75000"/>
                    <a:lumOff val="25000"/>
                  </a:schemeClr>
                </a:solidFill>
                <a:latin typeface="+mj-lt"/>
                <a:cs typeface="Arial" charset="0"/>
              </a:rPr>
              <a:t>As</a:t>
            </a:r>
            <a:r>
              <a:rPr lang="hu-HU" sz="1200">
                <a:solidFill>
                  <a:schemeClr val="tx1">
                    <a:lumMod val="75000"/>
                    <a:lumOff val="25000"/>
                  </a:schemeClr>
                </a:solidFill>
                <a:latin typeface="+mj-lt"/>
                <a:cs typeface="Arial" charset="0"/>
              </a:rPr>
              <a:t> </a:t>
            </a:r>
            <a:r>
              <a:rPr lang="hu-HU" sz="1200" err="1">
                <a:solidFill>
                  <a:schemeClr val="tx1">
                    <a:lumMod val="75000"/>
                    <a:lumOff val="25000"/>
                  </a:schemeClr>
                </a:solidFill>
                <a:latin typeface="+mj-lt"/>
                <a:cs typeface="Arial" charset="0"/>
              </a:rPr>
              <a:t>for</a:t>
            </a:r>
            <a:r>
              <a:rPr lang="hu-HU" sz="1200">
                <a:solidFill>
                  <a:schemeClr val="tx1">
                    <a:lumMod val="75000"/>
                    <a:lumOff val="25000"/>
                  </a:schemeClr>
                </a:solidFill>
                <a:latin typeface="+mj-lt"/>
                <a:cs typeface="Arial" charset="0"/>
              </a:rPr>
              <a:t> </a:t>
            </a:r>
            <a:r>
              <a:rPr lang="hu-HU" sz="1200" err="1">
                <a:solidFill>
                  <a:schemeClr val="tx1">
                    <a:lumMod val="75000"/>
                    <a:lumOff val="25000"/>
                  </a:schemeClr>
                </a:solidFill>
                <a:latin typeface="+mj-lt"/>
                <a:cs typeface="Arial" charset="0"/>
              </a:rPr>
              <a:t>work</a:t>
            </a:r>
            <a:r>
              <a:rPr lang="hu-HU" sz="1200">
                <a:solidFill>
                  <a:schemeClr val="tx1">
                    <a:lumMod val="75000"/>
                    <a:lumOff val="25000"/>
                  </a:schemeClr>
                </a:solidFill>
                <a:latin typeface="+mj-lt"/>
                <a:cs typeface="Arial" charset="0"/>
              </a:rPr>
              <a:t> </a:t>
            </a:r>
            <a:r>
              <a:rPr lang="hu-HU" sz="1200" err="1">
                <a:solidFill>
                  <a:schemeClr val="tx1">
                    <a:lumMod val="75000"/>
                    <a:lumOff val="25000"/>
                  </a:schemeClr>
                </a:solidFill>
                <a:latin typeface="+mj-lt"/>
                <a:cs typeface="Arial" charset="0"/>
              </a:rPr>
              <a:t>safety</a:t>
            </a:r>
            <a:r>
              <a:rPr lang="hu-HU" sz="1200">
                <a:solidFill>
                  <a:schemeClr val="tx1">
                    <a:lumMod val="75000"/>
                    <a:lumOff val="25000"/>
                  </a:schemeClr>
                </a:solidFill>
                <a:latin typeface="+mj-lt"/>
                <a:cs typeface="Arial" charset="0"/>
              </a:rPr>
              <a:t> </a:t>
            </a:r>
            <a:r>
              <a:rPr lang="hu-HU" sz="1200" err="1">
                <a:solidFill>
                  <a:schemeClr val="tx1">
                    <a:lumMod val="75000"/>
                    <a:lumOff val="25000"/>
                  </a:schemeClr>
                </a:solidFill>
                <a:latin typeface="+mj-lt"/>
                <a:cs typeface="Arial" charset="0"/>
              </a:rPr>
              <a:t>issues</a:t>
            </a:r>
            <a:r>
              <a:rPr lang="hu-HU" sz="1200">
                <a:solidFill>
                  <a:schemeClr val="tx1">
                    <a:lumMod val="75000"/>
                    <a:lumOff val="25000"/>
                  </a:schemeClr>
                </a:solidFill>
                <a:latin typeface="+mj-lt"/>
                <a:cs typeface="Arial" charset="0"/>
              </a:rPr>
              <a:t>, </a:t>
            </a:r>
            <a:r>
              <a:rPr lang="hu-HU" sz="1200" err="1">
                <a:solidFill>
                  <a:schemeClr val="tx1">
                    <a:lumMod val="75000"/>
                    <a:lumOff val="25000"/>
                  </a:schemeClr>
                </a:solidFill>
                <a:latin typeface="+mj-lt"/>
                <a:cs typeface="Arial" charset="0"/>
              </a:rPr>
              <a:t>our</a:t>
            </a:r>
            <a:r>
              <a:rPr lang="hu-HU" sz="1200">
                <a:solidFill>
                  <a:schemeClr val="tx1">
                    <a:lumMod val="75000"/>
                    <a:lumOff val="25000"/>
                  </a:schemeClr>
                </a:solidFill>
                <a:latin typeface="+mj-lt"/>
                <a:cs typeface="Arial" charset="0"/>
              </a:rPr>
              <a:t> </a:t>
            </a:r>
            <a:r>
              <a:rPr lang="hu-HU" sz="1200" err="1">
                <a:solidFill>
                  <a:schemeClr val="tx1">
                    <a:lumMod val="75000"/>
                    <a:lumOff val="25000"/>
                  </a:schemeClr>
                </a:solidFill>
                <a:latin typeface="+mj-lt"/>
                <a:cs typeface="Arial" charset="0"/>
              </a:rPr>
              <a:t>equipments</a:t>
            </a:r>
            <a:r>
              <a:rPr lang="hu-HU" sz="1200">
                <a:solidFill>
                  <a:schemeClr val="tx1">
                    <a:lumMod val="75000"/>
                    <a:lumOff val="25000"/>
                  </a:schemeClr>
                </a:solidFill>
                <a:latin typeface="+mj-lt"/>
                <a:cs typeface="Arial" charset="0"/>
              </a:rPr>
              <a:t> </a:t>
            </a:r>
            <a:r>
              <a:rPr lang="hu-HU" sz="1200" err="1">
                <a:solidFill>
                  <a:schemeClr val="tx1">
                    <a:lumMod val="75000"/>
                    <a:lumOff val="25000"/>
                  </a:schemeClr>
                </a:solidFill>
                <a:latin typeface="+mj-lt"/>
                <a:cs typeface="Arial" charset="0"/>
              </a:rPr>
              <a:t>carry</a:t>
            </a:r>
            <a:r>
              <a:rPr lang="hu-HU" sz="1200">
                <a:solidFill>
                  <a:schemeClr val="tx1">
                    <a:lumMod val="75000"/>
                    <a:lumOff val="25000"/>
                  </a:schemeClr>
                </a:solidFill>
                <a:latin typeface="+mj-lt"/>
                <a:cs typeface="Arial" charset="0"/>
              </a:rPr>
              <a:t> </a:t>
            </a:r>
            <a:r>
              <a:rPr lang="hu-HU" sz="1200" err="1">
                <a:solidFill>
                  <a:schemeClr val="tx1">
                    <a:lumMod val="75000"/>
                    <a:lumOff val="25000"/>
                  </a:schemeClr>
                </a:solidFill>
                <a:latin typeface="+mj-lt"/>
                <a:cs typeface="Arial" charset="0"/>
              </a:rPr>
              <a:t>only</a:t>
            </a:r>
            <a:r>
              <a:rPr lang="hu-HU" sz="1200">
                <a:solidFill>
                  <a:schemeClr val="tx1">
                    <a:lumMod val="75000"/>
                    <a:lumOff val="25000"/>
                  </a:schemeClr>
                </a:solidFill>
                <a:latin typeface="+mj-lt"/>
                <a:cs typeface="Arial" charset="0"/>
              </a:rPr>
              <a:t> </a:t>
            </a:r>
            <a:r>
              <a:rPr lang="hu-HU" sz="1200" err="1">
                <a:solidFill>
                  <a:schemeClr val="tx1">
                    <a:lumMod val="75000"/>
                    <a:lumOff val="25000"/>
                  </a:schemeClr>
                </a:solidFill>
                <a:latin typeface="+mj-lt"/>
                <a:cs typeface="Arial" charset="0"/>
              </a:rPr>
              <a:t>clean</a:t>
            </a:r>
            <a:r>
              <a:rPr lang="hu-HU" sz="1200">
                <a:solidFill>
                  <a:schemeClr val="tx1">
                    <a:lumMod val="75000"/>
                    <a:lumOff val="25000"/>
                  </a:schemeClr>
                </a:solidFill>
                <a:latin typeface="+mj-lt"/>
                <a:cs typeface="Arial" charset="0"/>
              </a:rPr>
              <a:t> </a:t>
            </a:r>
            <a:r>
              <a:rPr lang="hu-HU" sz="1200" err="1">
                <a:solidFill>
                  <a:schemeClr val="tx1">
                    <a:lumMod val="75000"/>
                    <a:lumOff val="25000"/>
                  </a:schemeClr>
                </a:solidFill>
                <a:latin typeface="+mj-lt"/>
                <a:cs typeface="Arial" charset="0"/>
              </a:rPr>
              <a:t>water</a:t>
            </a:r>
            <a:r>
              <a:rPr lang="hu-HU" sz="1200">
                <a:solidFill>
                  <a:schemeClr val="tx1">
                    <a:lumMod val="75000"/>
                    <a:lumOff val="25000"/>
                  </a:schemeClr>
                </a:solidFill>
                <a:latin typeface="+mj-lt"/>
                <a:cs typeface="Arial" charset="0"/>
              </a:rPr>
              <a:t> and </a:t>
            </a:r>
            <a:r>
              <a:rPr lang="hu-HU" sz="1200" err="1">
                <a:solidFill>
                  <a:schemeClr val="tx1">
                    <a:lumMod val="75000"/>
                    <a:lumOff val="25000"/>
                  </a:schemeClr>
                </a:solidFill>
                <a:latin typeface="+mj-lt"/>
                <a:cs typeface="Arial" charset="0"/>
              </a:rPr>
              <a:t>concentrated</a:t>
            </a:r>
            <a:r>
              <a:rPr lang="hu-HU" sz="1200">
                <a:solidFill>
                  <a:schemeClr val="tx1">
                    <a:lumMod val="75000"/>
                    <a:lumOff val="25000"/>
                  </a:schemeClr>
                </a:solidFill>
                <a:latin typeface="+mj-lt"/>
                <a:cs typeface="Arial" charset="0"/>
              </a:rPr>
              <a:t> </a:t>
            </a:r>
            <a:r>
              <a:rPr lang="hu-HU" sz="1200" err="1">
                <a:solidFill>
                  <a:schemeClr val="tx1">
                    <a:lumMod val="75000"/>
                    <a:lumOff val="25000"/>
                  </a:schemeClr>
                </a:solidFill>
                <a:latin typeface="+mj-lt"/>
                <a:cs typeface="Arial" charset="0"/>
              </a:rPr>
              <a:t>chemicals</a:t>
            </a:r>
            <a:r>
              <a:rPr lang="hu-HU" sz="1200">
                <a:solidFill>
                  <a:schemeClr val="tx1">
                    <a:lumMod val="75000"/>
                    <a:lumOff val="25000"/>
                  </a:schemeClr>
                </a:solidFill>
                <a:latin typeface="+mj-lt"/>
                <a:cs typeface="Arial" charset="0"/>
              </a:rPr>
              <a:t>. </a:t>
            </a:r>
          </a:p>
          <a:p>
            <a:pPr eaLnBrk="1" hangingPunct="1">
              <a:defRPr/>
            </a:pPr>
            <a:r>
              <a:rPr lang="hu-HU" sz="1200" err="1">
                <a:solidFill>
                  <a:schemeClr val="tx1">
                    <a:lumMod val="75000"/>
                    <a:lumOff val="25000"/>
                  </a:schemeClr>
                </a:solidFill>
                <a:latin typeface="+mj-lt"/>
                <a:cs typeface="Arial" charset="0"/>
              </a:rPr>
              <a:t>This</a:t>
            </a:r>
            <a:r>
              <a:rPr lang="hu-HU" sz="1200">
                <a:solidFill>
                  <a:schemeClr val="tx1">
                    <a:lumMod val="75000"/>
                    <a:lumOff val="25000"/>
                  </a:schemeClr>
                </a:solidFill>
                <a:latin typeface="+mj-lt"/>
                <a:cs typeface="Arial" charset="0"/>
              </a:rPr>
              <a:t> </a:t>
            </a:r>
            <a:r>
              <a:rPr lang="hu-HU" sz="1200" err="1">
                <a:solidFill>
                  <a:schemeClr val="tx1">
                    <a:lumMod val="75000"/>
                    <a:lumOff val="25000"/>
                  </a:schemeClr>
                </a:solidFill>
                <a:latin typeface="+mj-lt"/>
                <a:cs typeface="Arial" charset="0"/>
              </a:rPr>
              <a:t>means</a:t>
            </a:r>
            <a:r>
              <a:rPr lang="hu-HU" sz="1200">
                <a:solidFill>
                  <a:schemeClr val="tx1">
                    <a:lumMod val="75000"/>
                    <a:lumOff val="25000"/>
                  </a:schemeClr>
                </a:solidFill>
                <a:latin typeface="+mj-lt"/>
                <a:cs typeface="Arial" charset="0"/>
              </a:rPr>
              <a:t>: in </a:t>
            </a:r>
            <a:r>
              <a:rPr lang="hu-HU" sz="1200" err="1">
                <a:solidFill>
                  <a:schemeClr val="tx1">
                    <a:lumMod val="75000"/>
                    <a:lumOff val="25000"/>
                  </a:schemeClr>
                </a:solidFill>
                <a:latin typeface="+mj-lt"/>
                <a:cs typeface="Arial" charset="0"/>
              </a:rPr>
              <a:t>case</a:t>
            </a:r>
            <a:r>
              <a:rPr lang="hu-HU" sz="1200">
                <a:solidFill>
                  <a:schemeClr val="tx1">
                    <a:lumMod val="75000"/>
                    <a:lumOff val="25000"/>
                  </a:schemeClr>
                </a:solidFill>
                <a:latin typeface="+mj-lt"/>
                <a:cs typeface="Arial" charset="0"/>
              </a:rPr>
              <a:t> of </a:t>
            </a:r>
            <a:r>
              <a:rPr lang="hu-HU" sz="1200" err="1">
                <a:solidFill>
                  <a:schemeClr val="tx1">
                    <a:lumMod val="75000"/>
                    <a:lumOff val="25000"/>
                  </a:schemeClr>
                </a:solidFill>
                <a:latin typeface="+mj-lt"/>
                <a:cs typeface="Arial" charset="0"/>
              </a:rPr>
              <a:t>accidents</a:t>
            </a:r>
            <a:r>
              <a:rPr lang="hu-HU" sz="1200">
                <a:solidFill>
                  <a:schemeClr val="tx1">
                    <a:lumMod val="75000"/>
                    <a:lumOff val="25000"/>
                  </a:schemeClr>
                </a:solidFill>
                <a:latin typeface="+mj-lt"/>
                <a:cs typeface="Arial" charset="0"/>
              </a:rPr>
              <a:t> </a:t>
            </a:r>
            <a:r>
              <a:rPr lang="hu-HU" sz="1200" err="1">
                <a:solidFill>
                  <a:schemeClr val="tx1">
                    <a:lumMod val="75000"/>
                    <a:lumOff val="25000"/>
                  </a:schemeClr>
                </a:solidFill>
                <a:latin typeface="+mj-lt"/>
                <a:cs typeface="Arial" charset="0"/>
              </a:rPr>
              <a:t>the</a:t>
            </a:r>
            <a:r>
              <a:rPr lang="hu-HU" sz="1200">
                <a:solidFill>
                  <a:schemeClr val="tx1">
                    <a:lumMod val="75000"/>
                    <a:lumOff val="25000"/>
                  </a:schemeClr>
                </a:solidFill>
                <a:latin typeface="+mj-lt"/>
                <a:cs typeface="Arial" charset="0"/>
              </a:rPr>
              <a:t> </a:t>
            </a:r>
            <a:r>
              <a:rPr lang="hu-HU" sz="1200" err="1">
                <a:solidFill>
                  <a:schemeClr val="tx1">
                    <a:lumMod val="75000"/>
                    <a:lumOff val="25000"/>
                  </a:schemeClr>
                </a:solidFill>
                <a:latin typeface="+mj-lt"/>
                <a:cs typeface="Arial" charset="0"/>
              </a:rPr>
              <a:t>polluted</a:t>
            </a:r>
            <a:r>
              <a:rPr lang="hu-HU" sz="1200">
                <a:solidFill>
                  <a:schemeClr val="tx1">
                    <a:lumMod val="75000"/>
                    <a:lumOff val="25000"/>
                  </a:schemeClr>
                </a:solidFill>
                <a:latin typeface="+mj-lt"/>
                <a:cs typeface="Arial" charset="0"/>
              </a:rPr>
              <a:t> </a:t>
            </a:r>
            <a:r>
              <a:rPr lang="hu-HU" sz="1200" err="1">
                <a:solidFill>
                  <a:schemeClr val="tx1">
                    <a:lumMod val="75000"/>
                    <a:lumOff val="25000"/>
                  </a:schemeClr>
                </a:solidFill>
                <a:latin typeface="+mj-lt"/>
                <a:cs typeface="Arial" charset="0"/>
              </a:rPr>
              <a:t>area</a:t>
            </a:r>
            <a:r>
              <a:rPr lang="hu-HU" sz="1200">
                <a:solidFill>
                  <a:schemeClr val="tx1">
                    <a:lumMod val="75000"/>
                    <a:lumOff val="25000"/>
                  </a:schemeClr>
                </a:solidFill>
                <a:latin typeface="+mj-lt"/>
                <a:cs typeface="Arial" charset="0"/>
              </a:rPr>
              <a:t> is </a:t>
            </a:r>
            <a:r>
              <a:rPr lang="hu-HU" sz="1200" err="1">
                <a:solidFill>
                  <a:schemeClr val="tx1">
                    <a:lumMod val="75000"/>
                    <a:lumOff val="25000"/>
                  </a:schemeClr>
                </a:solidFill>
                <a:latin typeface="+mj-lt"/>
                <a:cs typeface="Arial" charset="0"/>
              </a:rPr>
              <a:t>smaller</a:t>
            </a:r>
            <a:r>
              <a:rPr lang="hu-HU" sz="1200">
                <a:solidFill>
                  <a:schemeClr val="tx1">
                    <a:lumMod val="75000"/>
                    <a:lumOff val="25000"/>
                  </a:schemeClr>
                </a:solidFill>
                <a:latin typeface="+mj-lt"/>
                <a:cs typeface="Arial" charset="0"/>
              </a:rPr>
              <a:t>. </a:t>
            </a:r>
            <a:r>
              <a:rPr lang="hu-HU" sz="1200" err="1">
                <a:solidFill>
                  <a:schemeClr val="tx1">
                    <a:lumMod val="75000"/>
                    <a:lumOff val="25000"/>
                  </a:schemeClr>
                </a:solidFill>
                <a:latin typeface="+mj-lt"/>
                <a:cs typeface="Arial" charset="0"/>
              </a:rPr>
              <a:t>There</a:t>
            </a:r>
            <a:r>
              <a:rPr lang="hu-HU" sz="1200">
                <a:solidFill>
                  <a:schemeClr val="tx1">
                    <a:lumMod val="75000"/>
                    <a:lumOff val="25000"/>
                  </a:schemeClr>
                </a:solidFill>
                <a:latin typeface="+mj-lt"/>
                <a:cs typeface="Arial" charset="0"/>
              </a:rPr>
              <a:t> </a:t>
            </a:r>
            <a:r>
              <a:rPr lang="hu-HU" sz="1200" err="1">
                <a:solidFill>
                  <a:schemeClr val="tx1">
                    <a:lumMod val="75000"/>
                    <a:lumOff val="25000"/>
                  </a:schemeClr>
                </a:solidFill>
                <a:latin typeface="+mj-lt"/>
                <a:cs typeface="Arial" charset="0"/>
              </a:rPr>
              <a:t>are</a:t>
            </a:r>
            <a:r>
              <a:rPr lang="hu-HU" sz="1200">
                <a:solidFill>
                  <a:schemeClr val="tx1">
                    <a:lumMod val="75000"/>
                    <a:lumOff val="25000"/>
                  </a:schemeClr>
                </a:solidFill>
                <a:latin typeface="+mj-lt"/>
                <a:cs typeface="Arial" charset="0"/>
              </a:rPr>
              <a:t> no </a:t>
            </a:r>
            <a:r>
              <a:rPr lang="hu-HU" sz="1200" err="1">
                <a:solidFill>
                  <a:schemeClr val="tx1">
                    <a:lumMod val="75000"/>
                    <a:lumOff val="25000"/>
                  </a:schemeClr>
                </a:solidFill>
                <a:latin typeface="+mj-lt"/>
                <a:cs typeface="Arial" charset="0"/>
              </a:rPr>
              <a:t>premixed</a:t>
            </a:r>
            <a:r>
              <a:rPr lang="hu-HU" sz="1200">
                <a:solidFill>
                  <a:schemeClr val="tx1">
                    <a:lumMod val="75000"/>
                    <a:lumOff val="25000"/>
                  </a:schemeClr>
                </a:solidFill>
                <a:latin typeface="+mj-lt"/>
                <a:cs typeface="Arial" charset="0"/>
              </a:rPr>
              <a:t> </a:t>
            </a:r>
            <a:r>
              <a:rPr lang="hu-HU" sz="1200" err="1">
                <a:solidFill>
                  <a:schemeClr val="tx1">
                    <a:lumMod val="75000"/>
                    <a:lumOff val="25000"/>
                  </a:schemeClr>
                </a:solidFill>
                <a:latin typeface="+mj-lt"/>
                <a:cs typeface="Arial" charset="0"/>
              </a:rPr>
              <a:t>chemicals</a:t>
            </a:r>
            <a:r>
              <a:rPr lang="hu-HU" sz="1200">
                <a:solidFill>
                  <a:schemeClr val="tx1">
                    <a:lumMod val="75000"/>
                    <a:lumOff val="25000"/>
                  </a:schemeClr>
                </a:solidFill>
                <a:latin typeface="+mj-lt"/>
                <a:cs typeface="Arial" charset="0"/>
              </a:rPr>
              <a:t>, </a:t>
            </a:r>
            <a:r>
              <a:rPr lang="hu-HU" sz="1200" err="1">
                <a:solidFill>
                  <a:schemeClr val="tx1">
                    <a:lumMod val="75000"/>
                    <a:lumOff val="25000"/>
                  </a:schemeClr>
                </a:solidFill>
                <a:latin typeface="+mj-lt"/>
                <a:cs typeface="Arial" charset="0"/>
              </a:rPr>
              <a:t>so</a:t>
            </a:r>
            <a:r>
              <a:rPr lang="hu-HU" sz="1200">
                <a:solidFill>
                  <a:schemeClr val="tx1">
                    <a:lumMod val="75000"/>
                    <a:lumOff val="25000"/>
                  </a:schemeClr>
                </a:solidFill>
                <a:latin typeface="+mj-lt"/>
                <a:cs typeface="Arial" charset="0"/>
              </a:rPr>
              <a:t> no </a:t>
            </a:r>
            <a:r>
              <a:rPr lang="hu-HU" sz="1200" err="1">
                <a:solidFill>
                  <a:schemeClr val="tx1">
                    <a:lumMod val="75000"/>
                    <a:lumOff val="25000"/>
                  </a:schemeClr>
                </a:solidFill>
                <a:latin typeface="+mj-lt"/>
                <a:cs typeface="Arial" charset="0"/>
              </a:rPr>
              <a:t>remaining</a:t>
            </a:r>
            <a:r>
              <a:rPr lang="hu-HU" sz="1200">
                <a:solidFill>
                  <a:schemeClr val="tx1">
                    <a:lumMod val="75000"/>
                    <a:lumOff val="25000"/>
                  </a:schemeClr>
                </a:solidFill>
                <a:latin typeface="+mj-lt"/>
                <a:cs typeface="Arial" charset="0"/>
              </a:rPr>
              <a:t> </a:t>
            </a:r>
            <a:r>
              <a:rPr lang="hu-HU" sz="1200" err="1">
                <a:solidFill>
                  <a:schemeClr val="tx1">
                    <a:lumMod val="75000"/>
                    <a:lumOff val="25000"/>
                  </a:schemeClr>
                </a:solidFill>
                <a:latin typeface="+mj-lt"/>
                <a:cs typeface="Arial" charset="0"/>
              </a:rPr>
              <a:t>hazardous</a:t>
            </a:r>
            <a:r>
              <a:rPr lang="hu-HU" sz="1200">
                <a:solidFill>
                  <a:schemeClr val="tx1">
                    <a:lumMod val="75000"/>
                    <a:lumOff val="25000"/>
                  </a:schemeClr>
                </a:solidFill>
                <a:latin typeface="+mj-lt"/>
                <a:cs typeface="Arial" charset="0"/>
              </a:rPr>
              <a:t> </a:t>
            </a:r>
            <a:r>
              <a:rPr lang="hu-HU" sz="1200" err="1">
                <a:solidFill>
                  <a:schemeClr val="tx1">
                    <a:lumMod val="75000"/>
                    <a:lumOff val="25000"/>
                  </a:schemeClr>
                </a:solidFill>
                <a:latin typeface="+mj-lt"/>
                <a:cs typeface="Arial" charset="0"/>
              </a:rPr>
              <a:t>waste</a:t>
            </a:r>
            <a:r>
              <a:rPr lang="hu-HU" sz="1200">
                <a:solidFill>
                  <a:schemeClr val="tx1">
                    <a:lumMod val="75000"/>
                    <a:lumOff val="25000"/>
                  </a:schemeClr>
                </a:solidFill>
                <a:latin typeface="+mj-lt"/>
                <a:cs typeface="Arial" charset="0"/>
              </a:rPr>
              <a:t> is </a:t>
            </a:r>
            <a:r>
              <a:rPr lang="hu-HU" sz="1200" err="1">
                <a:solidFill>
                  <a:schemeClr val="tx1">
                    <a:lumMod val="75000"/>
                    <a:lumOff val="25000"/>
                  </a:schemeClr>
                </a:solidFill>
                <a:latin typeface="+mj-lt"/>
                <a:cs typeface="Arial" charset="0"/>
              </a:rPr>
              <a:t>generated</a:t>
            </a:r>
            <a:r>
              <a:rPr lang="hu-HU" sz="1200">
                <a:solidFill>
                  <a:schemeClr val="tx1">
                    <a:lumMod val="75000"/>
                    <a:lumOff val="25000"/>
                  </a:schemeClr>
                </a:solidFill>
                <a:latin typeface="+mj-lt"/>
                <a:cs typeface="Arial" charset="0"/>
              </a:rPr>
              <a:t>.</a:t>
            </a:r>
          </a:p>
          <a:p>
            <a:pPr eaLnBrk="1" hangingPunct="1">
              <a:defRPr/>
            </a:pPr>
            <a:r>
              <a:rPr lang="hu-HU" sz="1200" err="1">
                <a:solidFill>
                  <a:schemeClr val="tx1">
                    <a:lumMod val="75000"/>
                    <a:lumOff val="25000"/>
                  </a:schemeClr>
                </a:solidFill>
                <a:latin typeface="+mj-lt"/>
                <a:cs typeface="Arial" charset="0"/>
              </a:rPr>
              <a:t>Trays</a:t>
            </a:r>
            <a:r>
              <a:rPr lang="hu-HU" sz="1200">
                <a:solidFill>
                  <a:schemeClr val="tx1">
                    <a:lumMod val="75000"/>
                    <a:lumOff val="25000"/>
                  </a:schemeClr>
                </a:solidFill>
                <a:latin typeface="+mj-lt"/>
                <a:cs typeface="Arial" charset="0"/>
              </a:rPr>
              <a:t> </a:t>
            </a:r>
            <a:r>
              <a:rPr lang="hu-HU" sz="1200" err="1">
                <a:solidFill>
                  <a:schemeClr val="tx1">
                    <a:lumMod val="75000"/>
                    <a:lumOff val="25000"/>
                  </a:schemeClr>
                </a:solidFill>
                <a:latin typeface="+mj-lt"/>
                <a:cs typeface="Arial" charset="0"/>
              </a:rPr>
              <a:t>collect</a:t>
            </a:r>
            <a:r>
              <a:rPr lang="hu-HU" sz="1200">
                <a:solidFill>
                  <a:schemeClr val="tx1">
                    <a:lumMod val="75000"/>
                    <a:lumOff val="25000"/>
                  </a:schemeClr>
                </a:solidFill>
                <a:latin typeface="+mj-lt"/>
                <a:cs typeface="Arial" charset="0"/>
              </a:rPr>
              <a:t> </a:t>
            </a:r>
            <a:r>
              <a:rPr lang="hu-HU" sz="1200" err="1">
                <a:solidFill>
                  <a:schemeClr val="tx1">
                    <a:lumMod val="75000"/>
                    <a:lumOff val="25000"/>
                  </a:schemeClr>
                </a:solidFill>
                <a:latin typeface="+mj-lt"/>
                <a:cs typeface="Arial" charset="0"/>
              </a:rPr>
              <a:t>chemical</a:t>
            </a:r>
            <a:r>
              <a:rPr lang="hu-HU" sz="1200">
                <a:solidFill>
                  <a:schemeClr val="tx1">
                    <a:lumMod val="75000"/>
                    <a:lumOff val="25000"/>
                  </a:schemeClr>
                </a:solidFill>
                <a:latin typeface="+mj-lt"/>
                <a:cs typeface="Arial" charset="0"/>
              </a:rPr>
              <a:t> </a:t>
            </a:r>
            <a:r>
              <a:rPr lang="hu-HU" sz="1200" err="1">
                <a:solidFill>
                  <a:schemeClr val="tx1">
                    <a:lumMod val="75000"/>
                    <a:lumOff val="25000"/>
                  </a:schemeClr>
                </a:solidFill>
                <a:latin typeface="+mj-lt"/>
                <a:cs typeface="Arial" charset="0"/>
              </a:rPr>
              <a:t>contaminated</a:t>
            </a:r>
            <a:r>
              <a:rPr lang="hu-HU" sz="1200">
                <a:solidFill>
                  <a:schemeClr val="tx1">
                    <a:lumMod val="75000"/>
                    <a:lumOff val="25000"/>
                  </a:schemeClr>
                </a:solidFill>
                <a:latin typeface="+mj-lt"/>
                <a:cs typeface="Arial" charset="0"/>
              </a:rPr>
              <a:t> </a:t>
            </a:r>
            <a:r>
              <a:rPr lang="hu-HU" sz="1200" err="1">
                <a:solidFill>
                  <a:schemeClr val="tx1">
                    <a:lumMod val="75000"/>
                    <a:lumOff val="25000"/>
                  </a:schemeClr>
                </a:solidFill>
                <a:latin typeface="+mj-lt"/>
                <a:cs typeface="Arial" charset="0"/>
              </a:rPr>
              <a:t>waste</a:t>
            </a:r>
            <a:r>
              <a:rPr lang="hu-HU" sz="1200">
                <a:solidFill>
                  <a:schemeClr val="tx1">
                    <a:lumMod val="75000"/>
                    <a:lumOff val="25000"/>
                  </a:schemeClr>
                </a:solidFill>
                <a:latin typeface="+mj-lt"/>
                <a:cs typeface="Arial" charset="0"/>
              </a:rPr>
              <a:t> </a:t>
            </a:r>
            <a:r>
              <a:rPr lang="hu-HU" sz="1200" err="1">
                <a:solidFill>
                  <a:schemeClr val="tx1">
                    <a:lumMod val="75000"/>
                    <a:lumOff val="25000"/>
                  </a:schemeClr>
                </a:solidFill>
                <a:latin typeface="+mj-lt"/>
                <a:cs typeface="Arial" charset="0"/>
              </a:rPr>
              <a:t>water</a:t>
            </a:r>
            <a:r>
              <a:rPr lang="hu-HU" sz="1200">
                <a:solidFill>
                  <a:schemeClr val="tx1">
                    <a:lumMod val="75000"/>
                    <a:lumOff val="25000"/>
                  </a:schemeClr>
                </a:solidFill>
                <a:latin typeface="+mj-lt"/>
                <a:cs typeface="Arial" charset="0"/>
              </a:rPr>
              <a:t>, </a:t>
            </a:r>
            <a:r>
              <a:rPr lang="hu-HU" sz="1200" err="1">
                <a:solidFill>
                  <a:schemeClr val="tx1">
                    <a:lumMod val="75000"/>
                    <a:lumOff val="25000"/>
                  </a:schemeClr>
                </a:solidFill>
                <a:latin typeface="+mj-lt"/>
                <a:cs typeface="Arial" charset="0"/>
              </a:rPr>
              <a:t>which</a:t>
            </a:r>
            <a:r>
              <a:rPr lang="hu-HU" sz="1200">
                <a:solidFill>
                  <a:schemeClr val="tx1">
                    <a:lumMod val="75000"/>
                    <a:lumOff val="25000"/>
                  </a:schemeClr>
                </a:solidFill>
                <a:latin typeface="+mj-lt"/>
                <a:cs typeface="Arial" charset="0"/>
              </a:rPr>
              <a:t> </a:t>
            </a:r>
            <a:r>
              <a:rPr lang="hu-HU" sz="1200" err="1">
                <a:solidFill>
                  <a:schemeClr val="tx1">
                    <a:lumMod val="75000"/>
                    <a:lumOff val="25000"/>
                  </a:schemeClr>
                </a:solidFill>
                <a:latin typeface="+mj-lt"/>
                <a:cs typeface="Arial" charset="0"/>
              </a:rPr>
              <a:t>can</a:t>
            </a:r>
            <a:r>
              <a:rPr lang="hu-HU" sz="1200">
                <a:solidFill>
                  <a:schemeClr val="tx1">
                    <a:lumMod val="75000"/>
                    <a:lumOff val="25000"/>
                  </a:schemeClr>
                </a:solidFill>
                <a:latin typeface="+mj-lt"/>
                <a:cs typeface="Arial" charset="0"/>
              </a:rPr>
              <a:t> be </a:t>
            </a:r>
            <a:r>
              <a:rPr lang="hu-HU" sz="1200" err="1">
                <a:solidFill>
                  <a:schemeClr val="tx1">
                    <a:lumMod val="75000"/>
                    <a:lumOff val="25000"/>
                  </a:schemeClr>
                </a:solidFill>
                <a:latin typeface="+mj-lt"/>
                <a:cs typeface="Arial" charset="0"/>
              </a:rPr>
              <a:t>injected</a:t>
            </a:r>
            <a:r>
              <a:rPr lang="hu-HU" sz="1200">
                <a:solidFill>
                  <a:schemeClr val="tx1">
                    <a:lumMod val="75000"/>
                    <a:lumOff val="25000"/>
                  </a:schemeClr>
                </a:solidFill>
                <a:latin typeface="+mj-lt"/>
                <a:cs typeface="Arial" charset="0"/>
              </a:rPr>
              <a:t> </a:t>
            </a:r>
            <a:r>
              <a:rPr lang="hu-HU" sz="1200" err="1">
                <a:solidFill>
                  <a:schemeClr val="tx1">
                    <a:lumMod val="75000"/>
                    <a:lumOff val="25000"/>
                  </a:schemeClr>
                </a:solidFill>
                <a:latin typeface="+mj-lt"/>
                <a:cs typeface="Arial" charset="0"/>
              </a:rPr>
              <a:t>to</a:t>
            </a:r>
            <a:r>
              <a:rPr lang="hu-HU" sz="1200">
                <a:solidFill>
                  <a:schemeClr val="tx1">
                    <a:lumMod val="75000"/>
                    <a:lumOff val="25000"/>
                  </a:schemeClr>
                </a:solidFill>
                <a:latin typeface="+mj-lt"/>
                <a:cs typeface="Arial" charset="0"/>
              </a:rPr>
              <a:t> </a:t>
            </a:r>
            <a:r>
              <a:rPr lang="hu-HU" sz="1200" err="1">
                <a:solidFill>
                  <a:schemeClr val="tx1">
                    <a:lumMod val="75000"/>
                    <a:lumOff val="25000"/>
                  </a:schemeClr>
                </a:solidFill>
                <a:latin typeface="+mj-lt"/>
                <a:cs typeface="Arial" charset="0"/>
              </a:rPr>
              <a:t>the</a:t>
            </a:r>
            <a:r>
              <a:rPr lang="hu-HU" sz="1200">
                <a:solidFill>
                  <a:schemeClr val="tx1">
                    <a:lumMod val="75000"/>
                    <a:lumOff val="25000"/>
                  </a:schemeClr>
                </a:solidFill>
                <a:latin typeface="+mj-lt"/>
                <a:cs typeface="Arial" charset="0"/>
              </a:rPr>
              <a:t> </a:t>
            </a:r>
            <a:r>
              <a:rPr lang="hu-HU" sz="1200" err="1">
                <a:solidFill>
                  <a:schemeClr val="tx1">
                    <a:lumMod val="75000"/>
                    <a:lumOff val="25000"/>
                  </a:schemeClr>
                </a:solidFill>
                <a:latin typeface="+mj-lt"/>
                <a:cs typeface="Arial" charset="0"/>
              </a:rPr>
              <a:t>track</a:t>
            </a:r>
            <a:r>
              <a:rPr lang="hu-HU" sz="1200">
                <a:solidFill>
                  <a:schemeClr val="tx1">
                    <a:lumMod val="75000"/>
                    <a:lumOff val="25000"/>
                  </a:schemeClr>
                </a:solidFill>
                <a:latin typeface="+mj-lt"/>
                <a:cs typeface="Arial" charset="0"/>
              </a:rPr>
              <a:t> in a </a:t>
            </a:r>
            <a:r>
              <a:rPr lang="hu-HU" sz="1200" err="1">
                <a:solidFill>
                  <a:schemeClr val="tx1">
                    <a:lumMod val="75000"/>
                    <a:lumOff val="25000"/>
                  </a:schemeClr>
                </a:solidFill>
                <a:latin typeface="+mj-lt"/>
                <a:cs typeface="Arial" charset="0"/>
              </a:rPr>
              <a:t>controlled</a:t>
            </a:r>
            <a:r>
              <a:rPr lang="hu-HU" sz="1200">
                <a:solidFill>
                  <a:schemeClr val="tx1">
                    <a:lumMod val="75000"/>
                    <a:lumOff val="25000"/>
                  </a:schemeClr>
                </a:solidFill>
                <a:latin typeface="+mj-lt"/>
                <a:cs typeface="Arial" charset="0"/>
              </a:rPr>
              <a:t> </a:t>
            </a:r>
            <a:r>
              <a:rPr lang="hu-HU" sz="1200" err="1">
                <a:solidFill>
                  <a:schemeClr val="tx1">
                    <a:lumMod val="75000"/>
                    <a:lumOff val="25000"/>
                  </a:schemeClr>
                </a:solidFill>
                <a:latin typeface="+mj-lt"/>
                <a:cs typeface="Arial" charset="0"/>
              </a:rPr>
              <a:t>manner</a:t>
            </a:r>
            <a:r>
              <a:rPr lang="hu-HU" sz="1200">
                <a:solidFill>
                  <a:schemeClr val="tx1">
                    <a:lumMod val="75000"/>
                    <a:lumOff val="25000"/>
                  </a:schemeClr>
                </a:solidFill>
                <a:latin typeface="+mj-lt"/>
                <a:cs typeface="Arial" charset="0"/>
              </a:rPr>
              <a:t>.</a:t>
            </a:r>
          </a:p>
          <a:p>
            <a:pPr eaLnBrk="1" hangingPunct="1">
              <a:defRPr/>
            </a:pPr>
            <a:r>
              <a:rPr lang="hu-HU" sz="1200">
                <a:solidFill>
                  <a:schemeClr val="tx1">
                    <a:lumMod val="75000"/>
                    <a:lumOff val="25000"/>
                  </a:schemeClr>
                </a:solidFill>
                <a:latin typeface="+mj-lt"/>
                <a:cs typeface="Arial" charset="0"/>
              </a:rPr>
              <a:t>The </a:t>
            </a:r>
            <a:r>
              <a:rPr lang="hu-HU" sz="1200" err="1">
                <a:solidFill>
                  <a:schemeClr val="tx1">
                    <a:lumMod val="75000"/>
                    <a:lumOff val="25000"/>
                  </a:schemeClr>
                </a:solidFill>
                <a:latin typeface="+mj-lt"/>
                <a:cs typeface="Arial" charset="0"/>
              </a:rPr>
              <a:t>system</a:t>
            </a:r>
            <a:r>
              <a:rPr lang="hu-HU" sz="1200">
                <a:solidFill>
                  <a:schemeClr val="tx1">
                    <a:lumMod val="75000"/>
                    <a:lumOff val="25000"/>
                  </a:schemeClr>
                </a:solidFill>
                <a:latin typeface="+mj-lt"/>
                <a:cs typeface="Arial" charset="0"/>
              </a:rPr>
              <a:t> is </a:t>
            </a:r>
            <a:r>
              <a:rPr lang="hu-HU" sz="1200" err="1">
                <a:solidFill>
                  <a:schemeClr val="tx1">
                    <a:lumMod val="75000"/>
                    <a:lumOff val="25000"/>
                  </a:schemeClr>
                </a:solidFill>
                <a:latin typeface="+mj-lt"/>
                <a:cs typeface="Arial" charset="0"/>
              </a:rPr>
              <a:t>closed</a:t>
            </a:r>
            <a:r>
              <a:rPr lang="hu-HU" sz="1200">
                <a:solidFill>
                  <a:schemeClr val="tx1">
                    <a:lumMod val="75000"/>
                    <a:lumOff val="25000"/>
                  </a:schemeClr>
                </a:solidFill>
                <a:latin typeface="+mj-lt"/>
                <a:cs typeface="Arial" charset="0"/>
              </a:rPr>
              <a:t>, </a:t>
            </a:r>
            <a:r>
              <a:rPr lang="hu-HU" sz="1200" err="1">
                <a:solidFill>
                  <a:schemeClr val="tx1">
                    <a:lumMod val="75000"/>
                    <a:lumOff val="25000"/>
                  </a:schemeClr>
                </a:solidFill>
                <a:latin typeface="+mj-lt"/>
                <a:cs typeface="Arial" charset="0"/>
              </a:rPr>
              <a:t>chemical</a:t>
            </a:r>
            <a:r>
              <a:rPr lang="hu-HU" sz="1200">
                <a:solidFill>
                  <a:schemeClr val="tx1">
                    <a:lumMod val="75000"/>
                    <a:lumOff val="25000"/>
                  </a:schemeClr>
                </a:solidFill>
                <a:latin typeface="+mj-lt"/>
                <a:cs typeface="Arial" charset="0"/>
              </a:rPr>
              <a:t> </a:t>
            </a:r>
            <a:r>
              <a:rPr lang="hu-HU" sz="1200" err="1">
                <a:solidFill>
                  <a:schemeClr val="tx1">
                    <a:lumMod val="75000"/>
                    <a:lumOff val="25000"/>
                  </a:schemeClr>
                </a:solidFill>
                <a:latin typeface="+mj-lt"/>
                <a:cs typeface="Arial" charset="0"/>
              </a:rPr>
              <a:t>tanks</a:t>
            </a:r>
            <a:r>
              <a:rPr lang="hu-HU" sz="1200">
                <a:solidFill>
                  <a:schemeClr val="tx1">
                    <a:lumMod val="75000"/>
                    <a:lumOff val="25000"/>
                  </a:schemeClr>
                </a:solidFill>
                <a:latin typeface="+mj-lt"/>
                <a:cs typeface="Arial" charset="0"/>
              </a:rPr>
              <a:t> </a:t>
            </a:r>
            <a:r>
              <a:rPr lang="hu-HU" sz="1200" err="1">
                <a:solidFill>
                  <a:schemeClr val="tx1">
                    <a:lumMod val="75000"/>
                    <a:lumOff val="25000"/>
                  </a:schemeClr>
                </a:solidFill>
                <a:latin typeface="+mj-lt"/>
                <a:cs typeface="Arial" charset="0"/>
              </a:rPr>
              <a:t>can</a:t>
            </a:r>
            <a:r>
              <a:rPr lang="hu-HU" sz="1200">
                <a:solidFill>
                  <a:schemeClr val="tx1">
                    <a:lumMod val="75000"/>
                    <a:lumOff val="25000"/>
                  </a:schemeClr>
                </a:solidFill>
                <a:latin typeface="+mj-lt"/>
                <a:cs typeface="Arial" charset="0"/>
              </a:rPr>
              <a:t> be </a:t>
            </a:r>
            <a:r>
              <a:rPr lang="hu-HU" sz="1200" err="1">
                <a:solidFill>
                  <a:schemeClr val="tx1">
                    <a:lumMod val="75000"/>
                    <a:lumOff val="25000"/>
                  </a:schemeClr>
                </a:solidFill>
                <a:latin typeface="+mj-lt"/>
                <a:cs typeface="Arial" charset="0"/>
              </a:rPr>
              <a:t>sealed</a:t>
            </a:r>
            <a:r>
              <a:rPr lang="hu-HU" sz="1200">
                <a:solidFill>
                  <a:schemeClr val="tx1">
                    <a:lumMod val="75000"/>
                    <a:lumOff val="25000"/>
                  </a:schemeClr>
                </a:solidFill>
                <a:latin typeface="+mj-lt"/>
                <a:cs typeface="Arial" charset="0"/>
              </a:rPr>
              <a:t>.</a:t>
            </a:r>
          </a:p>
          <a:p>
            <a:endParaRPr lang="hu-HU"/>
          </a:p>
        </p:txBody>
      </p:sp>
      <p:sp>
        <p:nvSpPr>
          <p:cNvPr id="4" name="Dia számának helye 3"/>
          <p:cNvSpPr>
            <a:spLocks noGrp="1"/>
          </p:cNvSpPr>
          <p:nvPr>
            <p:ph type="sldNum" sz="quarter" idx="5"/>
          </p:nvPr>
        </p:nvSpPr>
        <p:spPr/>
        <p:txBody>
          <a:bodyPr/>
          <a:lstStyle/>
          <a:p>
            <a:fld id="{1C461E57-787B-4223-BCC8-C10246D9879B}" type="slidenum">
              <a:rPr lang="hu-HU" smtClean="0"/>
              <a:t>10</a:t>
            </a:fld>
            <a:endParaRPr lang="hu-HU"/>
          </a:p>
        </p:txBody>
      </p:sp>
    </p:spTree>
    <p:extLst>
      <p:ext uri="{BB962C8B-B14F-4D97-AF65-F5344CB8AC3E}">
        <p14:creationId xmlns:p14="http://schemas.microsoft.com/office/powerpoint/2010/main" val="4906631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hu-HU"/>
              <a:t>G&amp;G </a:t>
            </a:r>
            <a:r>
              <a:rPr lang="hu-HU" err="1"/>
              <a:t>Ltd</a:t>
            </a:r>
            <a:r>
              <a:rPr lang="hu-HU"/>
              <a:t> has </a:t>
            </a:r>
            <a:r>
              <a:rPr lang="hu-HU" err="1"/>
              <a:t>various</a:t>
            </a:r>
            <a:r>
              <a:rPr lang="hu-HU"/>
              <a:t> </a:t>
            </a:r>
            <a:r>
              <a:rPr lang="hu-HU" err="1"/>
              <a:t>products</a:t>
            </a:r>
            <a:r>
              <a:rPr lang="hu-HU"/>
              <a:t> </a:t>
            </a:r>
            <a:r>
              <a:rPr lang="hu-HU" err="1"/>
              <a:t>which</a:t>
            </a:r>
            <a:r>
              <a:rPr lang="hu-HU"/>
              <a:t> </a:t>
            </a:r>
            <a:r>
              <a:rPr lang="hu-HU" err="1"/>
              <a:t>all</a:t>
            </a:r>
            <a:r>
              <a:rPr lang="hu-HU"/>
              <a:t> </a:t>
            </a:r>
            <a:r>
              <a:rPr lang="hu-HU" err="1"/>
              <a:t>cover</a:t>
            </a:r>
            <a:r>
              <a:rPr lang="hu-HU"/>
              <a:t> </a:t>
            </a:r>
            <a:r>
              <a:rPr lang="hu-HU" err="1"/>
              <a:t>different</a:t>
            </a:r>
            <a:r>
              <a:rPr lang="hu-HU"/>
              <a:t> </a:t>
            </a:r>
            <a:r>
              <a:rPr lang="hu-HU" err="1"/>
              <a:t>needs</a:t>
            </a:r>
            <a:r>
              <a:rPr lang="hu-HU"/>
              <a:t>, and </a:t>
            </a:r>
            <a:r>
              <a:rPr lang="hu-HU" err="1"/>
              <a:t>have</a:t>
            </a:r>
            <a:r>
              <a:rPr lang="hu-HU"/>
              <a:t> </a:t>
            </a:r>
            <a:r>
              <a:rPr lang="hu-HU" err="1"/>
              <a:t>their</a:t>
            </a:r>
            <a:r>
              <a:rPr lang="hu-HU"/>
              <a:t> </a:t>
            </a:r>
            <a:r>
              <a:rPr lang="hu-HU" err="1"/>
              <a:t>own</a:t>
            </a:r>
            <a:r>
              <a:rPr lang="hu-HU"/>
              <a:t> </a:t>
            </a:r>
            <a:r>
              <a:rPr lang="hu-HU" err="1"/>
              <a:t>advantages</a:t>
            </a:r>
            <a:r>
              <a:rPr lang="hu-HU"/>
              <a:t>. </a:t>
            </a:r>
          </a:p>
          <a:p>
            <a:r>
              <a:rPr lang="hu-HU"/>
              <a:t>The </a:t>
            </a:r>
            <a:r>
              <a:rPr lang="hu-HU" err="1"/>
              <a:t>three</a:t>
            </a:r>
            <a:r>
              <a:rPr lang="hu-HU"/>
              <a:t> main </a:t>
            </a:r>
            <a:r>
              <a:rPr lang="hu-HU" err="1"/>
              <a:t>products</a:t>
            </a:r>
            <a:r>
              <a:rPr lang="hu-HU"/>
              <a:t> </a:t>
            </a:r>
            <a:r>
              <a:rPr lang="hu-HU" err="1"/>
              <a:t>are</a:t>
            </a:r>
            <a:r>
              <a:rPr lang="hu-HU"/>
              <a:t> </a:t>
            </a:r>
            <a:r>
              <a:rPr lang="hu-HU" err="1"/>
              <a:t>the</a:t>
            </a:r>
            <a:r>
              <a:rPr lang="hu-HU"/>
              <a:t> </a:t>
            </a:r>
            <a:r>
              <a:rPr lang="hu-HU" err="1"/>
              <a:t>supersturcture</a:t>
            </a:r>
            <a:r>
              <a:rPr lang="hu-HU"/>
              <a:t> </a:t>
            </a:r>
            <a:r>
              <a:rPr lang="hu-HU" err="1"/>
              <a:t>for</a:t>
            </a:r>
            <a:r>
              <a:rPr lang="hu-HU"/>
              <a:t> </a:t>
            </a:r>
            <a:r>
              <a:rPr lang="hu-HU" err="1"/>
              <a:t>road-rail</a:t>
            </a:r>
            <a:r>
              <a:rPr lang="hu-HU"/>
              <a:t> </a:t>
            </a:r>
            <a:r>
              <a:rPr lang="hu-HU" err="1"/>
              <a:t>vehicles</a:t>
            </a:r>
            <a:r>
              <a:rPr lang="hu-HU"/>
              <a:t>, spray </a:t>
            </a:r>
            <a:r>
              <a:rPr lang="hu-HU" err="1"/>
              <a:t>system</a:t>
            </a:r>
            <a:r>
              <a:rPr lang="hu-HU"/>
              <a:t> </a:t>
            </a:r>
            <a:r>
              <a:rPr lang="hu-HU" err="1"/>
              <a:t>built</a:t>
            </a:r>
            <a:r>
              <a:rPr lang="hu-HU"/>
              <a:t> </a:t>
            </a:r>
            <a:r>
              <a:rPr lang="hu-HU" err="1"/>
              <a:t>into</a:t>
            </a:r>
            <a:r>
              <a:rPr lang="hu-HU"/>
              <a:t> a </a:t>
            </a:r>
            <a:r>
              <a:rPr lang="hu-HU" err="1"/>
              <a:t>railway</a:t>
            </a:r>
            <a:r>
              <a:rPr lang="hu-HU"/>
              <a:t> </a:t>
            </a:r>
            <a:r>
              <a:rPr lang="hu-HU" err="1"/>
              <a:t>wagon</a:t>
            </a:r>
            <a:r>
              <a:rPr lang="hu-HU"/>
              <a:t> and </a:t>
            </a:r>
            <a:r>
              <a:rPr lang="hu-HU" err="1"/>
              <a:t>the</a:t>
            </a:r>
            <a:r>
              <a:rPr lang="hu-HU"/>
              <a:t> </a:t>
            </a:r>
            <a:r>
              <a:rPr lang="hu-HU" err="1"/>
              <a:t>containerized</a:t>
            </a:r>
            <a:r>
              <a:rPr lang="hu-HU"/>
              <a:t> spray </a:t>
            </a:r>
            <a:r>
              <a:rPr lang="hu-HU" err="1"/>
              <a:t>equipment</a:t>
            </a:r>
            <a:r>
              <a:rPr lang="hu-HU"/>
              <a:t>.</a:t>
            </a:r>
          </a:p>
          <a:p>
            <a:r>
              <a:rPr lang="hu-HU" err="1"/>
              <a:t>Let’s</a:t>
            </a:r>
            <a:r>
              <a:rPr lang="hu-HU"/>
              <a:t> </a:t>
            </a:r>
            <a:r>
              <a:rPr lang="hu-HU" err="1"/>
              <a:t>see</a:t>
            </a:r>
            <a:r>
              <a:rPr lang="hu-HU"/>
              <a:t> </a:t>
            </a:r>
            <a:r>
              <a:rPr lang="hu-HU" err="1"/>
              <a:t>the</a:t>
            </a:r>
            <a:r>
              <a:rPr lang="hu-HU"/>
              <a:t> main </a:t>
            </a:r>
            <a:r>
              <a:rPr lang="hu-HU" err="1"/>
              <a:t>features</a:t>
            </a:r>
            <a:r>
              <a:rPr lang="hu-HU"/>
              <a:t> of </a:t>
            </a:r>
            <a:r>
              <a:rPr lang="hu-HU" err="1"/>
              <a:t>these</a:t>
            </a:r>
            <a:r>
              <a:rPr lang="hu-HU"/>
              <a:t> </a:t>
            </a:r>
            <a:r>
              <a:rPr lang="hu-HU" err="1"/>
              <a:t>products</a:t>
            </a:r>
            <a:r>
              <a:rPr lang="hu-HU"/>
              <a:t>. </a:t>
            </a:r>
          </a:p>
        </p:txBody>
      </p:sp>
      <p:sp>
        <p:nvSpPr>
          <p:cNvPr id="4" name="Dia számának helye 3"/>
          <p:cNvSpPr>
            <a:spLocks noGrp="1"/>
          </p:cNvSpPr>
          <p:nvPr>
            <p:ph type="sldNum" sz="quarter" idx="5"/>
          </p:nvPr>
        </p:nvSpPr>
        <p:spPr/>
        <p:txBody>
          <a:bodyPr/>
          <a:lstStyle/>
          <a:p>
            <a:fld id="{1C461E57-787B-4223-BCC8-C10246D9879B}" type="slidenum">
              <a:rPr lang="hu-HU" smtClean="0"/>
              <a:t>11</a:t>
            </a:fld>
            <a:endParaRPr lang="hu-HU"/>
          </a:p>
        </p:txBody>
      </p:sp>
    </p:spTree>
    <p:extLst>
      <p:ext uri="{BB962C8B-B14F-4D97-AF65-F5344CB8AC3E}">
        <p14:creationId xmlns:p14="http://schemas.microsoft.com/office/powerpoint/2010/main" val="7831396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pPr eaLnBrk="1" hangingPunct="1">
              <a:spcAft>
                <a:spcPts val="600"/>
              </a:spcAft>
              <a:defRPr/>
            </a:pPr>
            <a:r>
              <a:rPr lang="hu-HU" altLang="hu-HU" sz="1200">
                <a:solidFill>
                  <a:schemeClr val="bg1">
                    <a:lumMod val="50000"/>
                  </a:schemeClr>
                </a:solidFill>
                <a:latin typeface="Candara" pitchFamily="34" charset="0"/>
                <a:cs typeface="Arial" charset="0"/>
              </a:rPr>
              <a:t>T</a:t>
            </a:r>
            <a:r>
              <a:rPr lang="en-US" altLang="hu-HU" sz="1200">
                <a:solidFill>
                  <a:schemeClr val="bg1">
                    <a:lumMod val="50000"/>
                  </a:schemeClr>
                </a:solidFill>
                <a:latin typeface="Candara" pitchFamily="34" charset="0"/>
                <a:cs typeface="Arial" charset="0"/>
              </a:rPr>
              <a:t>he superstructure mounted on road-rail vehicle</a:t>
            </a:r>
            <a:r>
              <a:rPr lang="hu-HU" altLang="hu-HU" sz="1200">
                <a:solidFill>
                  <a:schemeClr val="bg1">
                    <a:lumMod val="50000"/>
                  </a:schemeClr>
                </a:solidFill>
                <a:latin typeface="Candara" pitchFamily="34" charset="0"/>
                <a:cs typeface="Arial" charset="0"/>
              </a:rPr>
              <a:t>. T</a:t>
            </a:r>
            <a:r>
              <a:rPr lang="en-US" altLang="hu-HU" sz="1200">
                <a:solidFill>
                  <a:schemeClr val="bg1">
                    <a:lumMod val="50000"/>
                  </a:schemeClr>
                </a:solidFill>
                <a:latin typeface="Candara" pitchFamily="34" charset="0"/>
                <a:cs typeface="Arial" charset="0"/>
              </a:rPr>
              <a:t>hey</a:t>
            </a:r>
            <a:r>
              <a:rPr lang="hu-HU" altLang="hu-HU" sz="1200">
                <a:solidFill>
                  <a:schemeClr val="bg1">
                    <a:lumMod val="50000"/>
                  </a:schemeClr>
                </a:solidFill>
                <a:latin typeface="Candara" pitchFamily="34" charset="0"/>
                <a:cs typeface="Arial" charset="0"/>
              </a:rPr>
              <a:t> </a:t>
            </a:r>
            <a:r>
              <a:rPr lang="en-US" altLang="hu-HU" sz="1200">
                <a:solidFill>
                  <a:schemeClr val="bg1">
                    <a:lumMod val="50000"/>
                  </a:schemeClr>
                </a:solidFill>
                <a:latin typeface="Candara" pitchFamily="34" charset="0"/>
                <a:cs typeface="Arial" charset="0"/>
              </a:rPr>
              <a:t>are</a:t>
            </a:r>
            <a:r>
              <a:rPr lang="hu-HU" altLang="hu-HU" sz="1200">
                <a:solidFill>
                  <a:schemeClr val="bg1">
                    <a:lumMod val="50000"/>
                  </a:schemeClr>
                </a:solidFill>
                <a:latin typeface="Candara" pitchFamily="34" charset="0"/>
                <a:cs typeface="Arial" charset="0"/>
              </a:rPr>
              <a:t> </a:t>
            </a:r>
            <a:r>
              <a:rPr lang="en-US" altLang="hu-HU" sz="1200">
                <a:solidFill>
                  <a:schemeClr val="bg1">
                    <a:lumMod val="50000"/>
                  </a:schemeClr>
                </a:solidFill>
                <a:latin typeface="Candara" pitchFamily="34" charset="0"/>
                <a:cs typeface="Arial" charset="0"/>
              </a:rPr>
              <a:t>mobile</a:t>
            </a:r>
            <a:r>
              <a:rPr lang="hu-HU" altLang="hu-HU" sz="1200">
                <a:solidFill>
                  <a:schemeClr val="bg1">
                    <a:lumMod val="50000"/>
                  </a:schemeClr>
                </a:solidFill>
                <a:latin typeface="Candara" pitchFamily="34" charset="0"/>
                <a:cs typeface="Arial" charset="0"/>
              </a:rPr>
              <a:t> a</a:t>
            </a:r>
            <a:r>
              <a:rPr lang="en-US" altLang="hu-HU" sz="1200" err="1">
                <a:solidFill>
                  <a:schemeClr val="bg1">
                    <a:lumMod val="50000"/>
                  </a:schemeClr>
                </a:solidFill>
                <a:latin typeface="Candara" pitchFamily="34" charset="0"/>
                <a:cs typeface="Arial" charset="0"/>
              </a:rPr>
              <a:t>nd</a:t>
            </a:r>
            <a:r>
              <a:rPr lang="hu-HU" altLang="hu-HU" sz="1200">
                <a:solidFill>
                  <a:schemeClr val="bg1">
                    <a:lumMod val="50000"/>
                  </a:schemeClr>
                </a:solidFill>
                <a:latin typeface="Candara" pitchFamily="34" charset="0"/>
                <a:cs typeface="Arial" charset="0"/>
              </a:rPr>
              <a:t> </a:t>
            </a:r>
            <a:r>
              <a:rPr lang="en-US" altLang="hu-HU" sz="1200">
                <a:solidFill>
                  <a:schemeClr val="bg1">
                    <a:lumMod val="50000"/>
                  </a:schemeClr>
                </a:solidFill>
                <a:latin typeface="Candara" pitchFamily="34" charset="0"/>
                <a:cs typeface="Arial" charset="0"/>
              </a:rPr>
              <a:t>have</a:t>
            </a:r>
            <a:r>
              <a:rPr lang="hu-HU" altLang="hu-HU" sz="1200">
                <a:solidFill>
                  <a:schemeClr val="bg1">
                    <a:lumMod val="50000"/>
                  </a:schemeClr>
                </a:solidFill>
                <a:latin typeface="Candara" pitchFamily="34" charset="0"/>
                <a:cs typeface="Arial" charset="0"/>
              </a:rPr>
              <a:t> </a:t>
            </a:r>
            <a:r>
              <a:rPr lang="en-US" altLang="hu-HU" sz="1200">
                <a:solidFill>
                  <a:schemeClr val="bg1">
                    <a:lumMod val="50000"/>
                  </a:schemeClr>
                </a:solidFill>
                <a:latin typeface="Candara" pitchFamily="34" charset="0"/>
                <a:cs typeface="Arial" charset="0"/>
              </a:rPr>
              <a:t>some</a:t>
            </a:r>
            <a:r>
              <a:rPr lang="hu-HU" altLang="hu-HU" sz="1200">
                <a:solidFill>
                  <a:schemeClr val="bg1">
                    <a:lumMod val="50000"/>
                  </a:schemeClr>
                </a:solidFill>
                <a:latin typeface="Candara" pitchFamily="34" charset="0"/>
                <a:cs typeface="Arial" charset="0"/>
              </a:rPr>
              <a:t> </a:t>
            </a:r>
            <a:r>
              <a:rPr lang="en-US" altLang="hu-HU" sz="1200">
                <a:solidFill>
                  <a:schemeClr val="bg1">
                    <a:lumMod val="50000"/>
                  </a:schemeClr>
                </a:solidFill>
                <a:latin typeface="Candara" pitchFamily="34" charset="0"/>
                <a:cs typeface="Arial" charset="0"/>
              </a:rPr>
              <a:t>features specially for non­</a:t>
            </a:r>
            <a:r>
              <a:rPr lang="hu-HU" altLang="hu-HU" sz="1200">
                <a:solidFill>
                  <a:schemeClr val="bg1">
                    <a:lumMod val="50000"/>
                  </a:schemeClr>
                </a:solidFill>
                <a:latin typeface="Candara" pitchFamily="34" charset="0"/>
                <a:cs typeface="Arial" charset="0"/>
              </a:rPr>
              <a:t>-</a:t>
            </a:r>
            <a:r>
              <a:rPr lang="en-US" altLang="hu-HU" sz="1200">
                <a:solidFill>
                  <a:schemeClr val="bg1">
                    <a:lumMod val="50000"/>
                  </a:schemeClr>
                </a:solidFill>
                <a:latin typeface="Candara" pitchFamily="34" charset="0"/>
                <a:cs typeface="Arial" charset="0"/>
              </a:rPr>
              <a:t>main line usage.</a:t>
            </a:r>
            <a:r>
              <a:rPr lang="hu-HU" altLang="hu-HU" sz="1200">
                <a:solidFill>
                  <a:schemeClr val="bg1">
                    <a:lumMod val="50000"/>
                  </a:schemeClr>
                </a:solidFill>
                <a:latin typeface="Candara" pitchFamily="34" charset="0"/>
                <a:cs typeface="Arial" charset="0"/>
              </a:rPr>
              <a:t> </a:t>
            </a:r>
          </a:p>
          <a:p>
            <a:pPr eaLnBrk="1" hangingPunct="1">
              <a:spcAft>
                <a:spcPts val="600"/>
              </a:spcAft>
              <a:defRPr/>
            </a:pPr>
            <a:r>
              <a:rPr lang="en-GB" altLang="hu-HU" sz="1200">
                <a:solidFill>
                  <a:schemeClr val="bg1">
                    <a:lumMod val="50000"/>
                  </a:schemeClr>
                </a:solidFill>
                <a:latin typeface="Arial" charset="0"/>
                <a:cs typeface="Arial" charset="0"/>
              </a:rPr>
              <a:t>Required staff is 1 person, still, we recommend having an assistant on the field. </a:t>
            </a:r>
            <a:r>
              <a:rPr lang="hu-HU" altLang="hu-HU" sz="1200" err="1">
                <a:solidFill>
                  <a:schemeClr val="bg1">
                    <a:lumMod val="50000"/>
                  </a:schemeClr>
                </a:solidFill>
                <a:latin typeface="Arial" charset="0"/>
                <a:cs typeface="Arial" charset="0"/>
              </a:rPr>
              <a:t>Optimal</a:t>
            </a:r>
            <a:r>
              <a:rPr lang="hu-HU" altLang="hu-HU" sz="1200">
                <a:solidFill>
                  <a:schemeClr val="bg1">
                    <a:lumMod val="50000"/>
                  </a:schemeClr>
                </a:solidFill>
                <a:latin typeface="Arial" charset="0"/>
                <a:cs typeface="Arial" charset="0"/>
              </a:rPr>
              <a:t> </a:t>
            </a:r>
            <a:r>
              <a:rPr lang="en-GB" altLang="hu-HU" sz="1200">
                <a:solidFill>
                  <a:schemeClr val="bg1">
                    <a:lumMod val="50000"/>
                  </a:schemeClr>
                </a:solidFill>
                <a:latin typeface="Arial" charset="0"/>
                <a:cs typeface="Arial" charset="0"/>
              </a:rPr>
              <a:t>work speed </a:t>
            </a:r>
            <a:r>
              <a:rPr lang="hu-HU" altLang="hu-HU" sz="1200">
                <a:solidFill>
                  <a:schemeClr val="bg1">
                    <a:lumMod val="50000"/>
                  </a:schemeClr>
                </a:solidFill>
                <a:latin typeface="Arial" charset="0"/>
                <a:cs typeface="Arial" charset="0"/>
              </a:rPr>
              <a:t>is</a:t>
            </a:r>
            <a:r>
              <a:rPr lang="en-GB" altLang="hu-HU" sz="1200">
                <a:solidFill>
                  <a:schemeClr val="bg1">
                    <a:lumMod val="50000"/>
                  </a:schemeClr>
                </a:solidFill>
                <a:latin typeface="Arial" charset="0"/>
                <a:cs typeface="Arial" charset="0"/>
              </a:rPr>
              <a:t> 40 kmph. As for efficiency, it can treat up to 20-40 km with a single fill-up. Without high performance lights, weed recognition is only possible at daylight, so treatable track length is limited to around 80 km a day.</a:t>
            </a:r>
            <a:endParaRPr lang="hu-HU" altLang="hu-HU" sz="1200">
              <a:solidFill>
                <a:schemeClr val="bg1">
                  <a:lumMod val="50000"/>
                </a:schemeClr>
              </a:solidFill>
              <a:latin typeface="Arial" charset="0"/>
              <a:cs typeface="Arial" charset="0"/>
            </a:endParaRPr>
          </a:p>
          <a:p>
            <a:pPr eaLnBrk="1" hangingPunct="1">
              <a:spcAft>
                <a:spcPts val="600"/>
              </a:spcAft>
              <a:defRPr/>
            </a:pPr>
            <a:r>
              <a:rPr lang="hu-HU" altLang="hu-HU" sz="1200" err="1">
                <a:solidFill>
                  <a:schemeClr val="bg1">
                    <a:lumMod val="50000"/>
                  </a:schemeClr>
                </a:solidFill>
                <a:latin typeface="Candara" pitchFamily="34" charset="0"/>
                <a:cs typeface="Arial" charset="0"/>
              </a:rPr>
              <a:t>As</a:t>
            </a:r>
            <a:r>
              <a:rPr lang="hu-HU" altLang="hu-HU" sz="1200">
                <a:solidFill>
                  <a:schemeClr val="bg1">
                    <a:lumMod val="50000"/>
                  </a:schemeClr>
                </a:solidFill>
                <a:latin typeface="Candara" pitchFamily="34" charset="0"/>
                <a:cs typeface="Arial" charset="0"/>
              </a:rPr>
              <a:t> </a:t>
            </a:r>
            <a:r>
              <a:rPr lang="hu-HU" altLang="hu-HU" sz="1200" err="1">
                <a:solidFill>
                  <a:schemeClr val="bg1">
                    <a:lumMod val="50000"/>
                  </a:schemeClr>
                </a:solidFill>
                <a:latin typeface="Candara" pitchFamily="34" charset="0"/>
                <a:cs typeface="Arial" charset="0"/>
              </a:rPr>
              <a:t>it</a:t>
            </a:r>
            <a:r>
              <a:rPr lang="hu-HU" altLang="hu-HU" sz="1200">
                <a:solidFill>
                  <a:schemeClr val="bg1">
                    <a:lumMod val="50000"/>
                  </a:schemeClr>
                </a:solidFill>
                <a:latin typeface="Candara" pitchFamily="34" charset="0"/>
                <a:cs typeface="Arial" charset="0"/>
              </a:rPr>
              <a:t> </a:t>
            </a:r>
            <a:r>
              <a:rPr lang="hu-HU" altLang="hu-HU" sz="1200" err="1">
                <a:solidFill>
                  <a:schemeClr val="bg1">
                    <a:lumMod val="50000"/>
                  </a:schemeClr>
                </a:solidFill>
                <a:latin typeface="Candara" pitchFamily="34" charset="0"/>
                <a:cs typeface="Arial" charset="0"/>
              </a:rPr>
              <a:t>can</a:t>
            </a:r>
            <a:r>
              <a:rPr lang="hu-HU" altLang="hu-HU" sz="1200">
                <a:solidFill>
                  <a:schemeClr val="bg1">
                    <a:lumMod val="50000"/>
                  </a:schemeClr>
                </a:solidFill>
                <a:latin typeface="Candara" pitchFamily="34" charset="0"/>
                <a:cs typeface="Arial" charset="0"/>
              </a:rPr>
              <a:t> </a:t>
            </a:r>
            <a:r>
              <a:rPr lang="hu-HU" altLang="hu-HU" sz="1200">
                <a:solidFill>
                  <a:schemeClr val="bg1">
                    <a:lumMod val="50000"/>
                  </a:schemeClr>
                </a:solidFill>
                <a:latin typeface="Arial" charset="0"/>
                <a:cs typeface="Arial" charset="0"/>
              </a:rPr>
              <a:t>go </a:t>
            </a:r>
            <a:r>
              <a:rPr lang="hu-HU" altLang="hu-HU" sz="1200" err="1">
                <a:solidFill>
                  <a:schemeClr val="bg1">
                    <a:lumMod val="50000"/>
                  </a:schemeClr>
                </a:solidFill>
                <a:latin typeface="Arial" charset="0"/>
                <a:cs typeface="Arial" charset="0"/>
              </a:rPr>
              <a:t>on</a:t>
            </a:r>
            <a:r>
              <a:rPr lang="hu-HU" altLang="hu-HU" sz="1200">
                <a:solidFill>
                  <a:schemeClr val="bg1">
                    <a:lumMod val="50000"/>
                  </a:schemeClr>
                </a:solidFill>
                <a:latin typeface="Arial" charset="0"/>
                <a:cs typeface="Arial" charset="0"/>
              </a:rPr>
              <a:t> </a:t>
            </a:r>
            <a:r>
              <a:rPr lang="hu-HU" altLang="hu-HU" sz="1200" err="1">
                <a:solidFill>
                  <a:schemeClr val="bg1">
                    <a:lumMod val="50000"/>
                  </a:schemeClr>
                </a:solidFill>
                <a:latin typeface="Arial" charset="0"/>
                <a:cs typeface="Arial" charset="0"/>
              </a:rPr>
              <a:t>legs</a:t>
            </a:r>
            <a:r>
              <a:rPr lang="hu-HU" altLang="hu-HU" sz="1200">
                <a:solidFill>
                  <a:schemeClr val="bg1">
                    <a:lumMod val="50000"/>
                  </a:schemeClr>
                </a:solidFill>
                <a:latin typeface="Arial" charset="0"/>
                <a:cs typeface="Arial" charset="0"/>
              </a:rPr>
              <a:t> </a:t>
            </a:r>
            <a:r>
              <a:rPr lang="hu-HU" altLang="hu-HU" sz="1200" err="1">
                <a:solidFill>
                  <a:schemeClr val="bg1">
                    <a:lumMod val="50000"/>
                  </a:schemeClr>
                </a:solidFill>
                <a:latin typeface="Arial" charset="0"/>
                <a:cs typeface="Arial" charset="0"/>
              </a:rPr>
              <a:t>from</a:t>
            </a:r>
            <a:r>
              <a:rPr lang="hu-HU" altLang="hu-HU" sz="1200">
                <a:solidFill>
                  <a:schemeClr val="bg1">
                    <a:lumMod val="50000"/>
                  </a:schemeClr>
                </a:solidFill>
                <a:latin typeface="Arial" charset="0"/>
                <a:cs typeface="Arial" charset="0"/>
              </a:rPr>
              <a:t> </a:t>
            </a:r>
            <a:r>
              <a:rPr lang="hu-HU" altLang="hu-HU" sz="1200" err="1">
                <a:solidFill>
                  <a:schemeClr val="bg1">
                    <a:lumMod val="50000"/>
                  </a:schemeClr>
                </a:solidFill>
                <a:latin typeface="Arial" charset="0"/>
                <a:cs typeface="Arial" charset="0"/>
              </a:rPr>
              <a:t>one</a:t>
            </a:r>
            <a:r>
              <a:rPr lang="hu-HU" altLang="hu-HU" sz="1200">
                <a:solidFill>
                  <a:schemeClr val="bg1">
                    <a:lumMod val="50000"/>
                  </a:schemeClr>
                </a:solidFill>
                <a:latin typeface="Arial" charset="0"/>
                <a:cs typeface="Arial" charset="0"/>
              </a:rPr>
              <a:t> </a:t>
            </a:r>
            <a:r>
              <a:rPr lang="hu-HU" altLang="hu-HU" sz="1200" err="1">
                <a:solidFill>
                  <a:schemeClr val="bg1">
                    <a:lumMod val="50000"/>
                  </a:schemeClr>
                </a:solidFill>
                <a:latin typeface="Arial" charset="0"/>
                <a:cs typeface="Arial" charset="0"/>
              </a:rPr>
              <a:t>station</a:t>
            </a:r>
            <a:r>
              <a:rPr lang="hu-HU" altLang="hu-HU" sz="1200">
                <a:solidFill>
                  <a:schemeClr val="bg1">
                    <a:lumMod val="50000"/>
                  </a:schemeClr>
                </a:solidFill>
                <a:latin typeface="Arial" charset="0"/>
                <a:cs typeface="Arial" charset="0"/>
              </a:rPr>
              <a:t> </a:t>
            </a:r>
            <a:r>
              <a:rPr lang="hu-HU" altLang="hu-HU" sz="1200" err="1">
                <a:solidFill>
                  <a:schemeClr val="bg1">
                    <a:lumMod val="50000"/>
                  </a:schemeClr>
                </a:solidFill>
                <a:latin typeface="Arial" charset="0"/>
                <a:cs typeface="Arial" charset="0"/>
              </a:rPr>
              <a:t>to</a:t>
            </a:r>
            <a:r>
              <a:rPr lang="hu-HU" altLang="hu-HU" sz="1200">
                <a:solidFill>
                  <a:schemeClr val="bg1">
                    <a:lumMod val="50000"/>
                  </a:schemeClr>
                </a:solidFill>
                <a:latin typeface="Arial" charset="0"/>
                <a:cs typeface="Arial" charset="0"/>
              </a:rPr>
              <a:t> </a:t>
            </a:r>
            <a:r>
              <a:rPr lang="hu-HU" altLang="hu-HU" sz="1200" err="1">
                <a:solidFill>
                  <a:schemeClr val="bg1">
                    <a:lumMod val="50000"/>
                  </a:schemeClr>
                </a:solidFill>
                <a:latin typeface="Arial" charset="0"/>
                <a:cs typeface="Arial" charset="0"/>
              </a:rPr>
              <a:t>the</a:t>
            </a:r>
            <a:r>
              <a:rPr lang="hu-HU" altLang="hu-HU" sz="1200">
                <a:solidFill>
                  <a:schemeClr val="bg1">
                    <a:lumMod val="50000"/>
                  </a:schemeClr>
                </a:solidFill>
                <a:latin typeface="Arial" charset="0"/>
                <a:cs typeface="Arial" charset="0"/>
              </a:rPr>
              <a:t> </a:t>
            </a:r>
            <a:r>
              <a:rPr lang="hu-HU" altLang="hu-HU" sz="1200" err="1">
                <a:solidFill>
                  <a:schemeClr val="bg1">
                    <a:lumMod val="50000"/>
                  </a:schemeClr>
                </a:solidFill>
                <a:latin typeface="Arial" charset="0"/>
                <a:cs typeface="Arial" charset="0"/>
              </a:rPr>
              <a:t>other</a:t>
            </a:r>
            <a:r>
              <a:rPr lang="hu-HU" altLang="hu-HU" sz="1200">
                <a:solidFill>
                  <a:schemeClr val="bg1">
                    <a:lumMod val="50000"/>
                  </a:schemeClr>
                </a:solidFill>
                <a:latin typeface="Arial" charset="0"/>
                <a:cs typeface="Arial" charset="0"/>
              </a:rPr>
              <a:t>, </a:t>
            </a:r>
            <a:r>
              <a:rPr lang="hu-HU" altLang="hu-HU" sz="1200" err="1">
                <a:solidFill>
                  <a:schemeClr val="bg1">
                    <a:lumMod val="50000"/>
                  </a:schemeClr>
                </a:solidFill>
                <a:latin typeface="Arial" charset="0"/>
                <a:cs typeface="Arial" charset="0"/>
              </a:rPr>
              <a:t>it</a:t>
            </a:r>
            <a:r>
              <a:rPr lang="hu-HU" altLang="hu-HU" sz="1200">
                <a:solidFill>
                  <a:schemeClr val="bg1">
                    <a:lumMod val="50000"/>
                  </a:schemeClr>
                </a:solidFill>
                <a:latin typeface="Arial" charset="0"/>
                <a:cs typeface="Arial" charset="0"/>
              </a:rPr>
              <a:t> is a </a:t>
            </a:r>
            <a:r>
              <a:rPr lang="hu-HU" altLang="hu-HU" sz="1200" err="1">
                <a:solidFill>
                  <a:schemeClr val="bg1">
                    <a:lumMod val="50000"/>
                  </a:schemeClr>
                </a:solidFill>
                <a:latin typeface="Arial" charset="0"/>
                <a:cs typeface="Arial" charset="0"/>
              </a:rPr>
              <a:t>very</a:t>
            </a:r>
            <a:r>
              <a:rPr lang="hu-HU" altLang="hu-HU" sz="1200">
                <a:solidFill>
                  <a:schemeClr val="bg1">
                    <a:lumMod val="50000"/>
                  </a:schemeClr>
                </a:solidFill>
                <a:latin typeface="Arial" charset="0"/>
                <a:cs typeface="Arial" charset="0"/>
              </a:rPr>
              <a:t> </a:t>
            </a:r>
            <a:r>
              <a:rPr lang="hu-HU" altLang="hu-HU" sz="1200" err="1">
                <a:solidFill>
                  <a:schemeClr val="bg1">
                    <a:lumMod val="50000"/>
                  </a:schemeClr>
                </a:solidFill>
                <a:latin typeface="Arial" charset="0"/>
                <a:cs typeface="Arial" charset="0"/>
              </a:rPr>
              <a:t>flexible</a:t>
            </a:r>
            <a:r>
              <a:rPr lang="hu-HU" altLang="hu-HU" sz="1200">
                <a:solidFill>
                  <a:schemeClr val="bg1">
                    <a:lumMod val="50000"/>
                  </a:schemeClr>
                </a:solidFill>
                <a:latin typeface="Arial" charset="0"/>
                <a:cs typeface="Arial" charset="0"/>
              </a:rPr>
              <a:t> </a:t>
            </a:r>
            <a:r>
              <a:rPr lang="hu-HU" altLang="hu-HU" sz="1200" err="1">
                <a:solidFill>
                  <a:schemeClr val="bg1">
                    <a:lumMod val="50000"/>
                  </a:schemeClr>
                </a:solidFill>
                <a:latin typeface="Arial" charset="0"/>
                <a:cs typeface="Arial" charset="0"/>
              </a:rPr>
              <a:t>solution</a:t>
            </a:r>
            <a:r>
              <a:rPr lang="hu-HU" altLang="hu-HU" sz="1200">
                <a:solidFill>
                  <a:schemeClr val="bg1">
                    <a:lumMod val="50000"/>
                  </a:schemeClr>
                </a:solidFill>
                <a:latin typeface="Arial" charset="0"/>
                <a:cs typeface="Arial" charset="0"/>
              </a:rPr>
              <a:t> . </a:t>
            </a:r>
            <a:r>
              <a:rPr lang="en-GB" altLang="hu-HU" sz="1200">
                <a:solidFill>
                  <a:schemeClr val="bg1">
                    <a:lumMod val="50000"/>
                  </a:schemeClr>
                </a:solidFill>
                <a:latin typeface="Arial" charset="0"/>
                <a:cs typeface="Arial" charset="0"/>
              </a:rPr>
              <a:t>It can stand</a:t>
            </a:r>
            <a:r>
              <a:rPr lang="hu-HU" altLang="hu-HU" sz="1200">
                <a:solidFill>
                  <a:schemeClr val="bg1">
                    <a:lumMod val="50000"/>
                  </a:schemeClr>
                </a:solidFill>
                <a:latin typeface="Arial" charset="0"/>
                <a:cs typeface="Arial" charset="0"/>
              </a:rPr>
              <a:t> </a:t>
            </a:r>
            <a:r>
              <a:rPr lang="hu-HU" altLang="hu-HU" sz="1200" err="1">
                <a:solidFill>
                  <a:schemeClr val="bg1">
                    <a:lumMod val="50000"/>
                  </a:schemeClr>
                </a:solidFill>
                <a:latin typeface="Arial" charset="0"/>
                <a:cs typeface="Arial" charset="0"/>
              </a:rPr>
              <a:t>easily</a:t>
            </a:r>
            <a:r>
              <a:rPr lang="hu-HU" altLang="hu-HU" sz="1200">
                <a:solidFill>
                  <a:schemeClr val="bg1">
                    <a:lumMod val="50000"/>
                  </a:schemeClr>
                </a:solidFill>
                <a:latin typeface="Arial" charset="0"/>
                <a:cs typeface="Arial" charset="0"/>
              </a:rPr>
              <a:t> </a:t>
            </a:r>
            <a:r>
              <a:rPr lang="en-GB" altLang="hu-HU" sz="1200">
                <a:solidFill>
                  <a:schemeClr val="bg1">
                    <a:lumMod val="50000"/>
                  </a:schemeClr>
                </a:solidFill>
                <a:latin typeface="Arial" charset="0"/>
                <a:cs typeface="Arial" charset="0"/>
              </a:rPr>
              <a:t>on and off track which can be an advantage in case of heavy traffic (i.e. stations on high speed lines, etc.)</a:t>
            </a:r>
            <a:endParaRPr lang="hu-HU" altLang="hu-HU" sz="1200">
              <a:solidFill>
                <a:schemeClr val="bg1">
                  <a:lumMod val="50000"/>
                </a:schemeClr>
              </a:solidFill>
              <a:latin typeface="Arial" charset="0"/>
              <a:cs typeface="Arial" charset="0"/>
            </a:endParaRPr>
          </a:p>
          <a:p>
            <a:endParaRPr lang="hu-HU"/>
          </a:p>
        </p:txBody>
      </p:sp>
      <p:sp>
        <p:nvSpPr>
          <p:cNvPr id="4" name="Dia számának helye 3"/>
          <p:cNvSpPr>
            <a:spLocks noGrp="1"/>
          </p:cNvSpPr>
          <p:nvPr>
            <p:ph type="sldNum" sz="quarter" idx="5"/>
          </p:nvPr>
        </p:nvSpPr>
        <p:spPr/>
        <p:txBody>
          <a:bodyPr/>
          <a:lstStyle/>
          <a:p>
            <a:fld id="{1C461E57-787B-4223-BCC8-C10246D9879B}" type="slidenum">
              <a:rPr lang="hu-HU" smtClean="0"/>
              <a:t>12</a:t>
            </a:fld>
            <a:endParaRPr lang="hu-HU"/>
          </a:p>
        </p:txBody>
      </p:sp>
    </p:spTree>
    <p:extLst>
      <p:ext uri="{BB962C8B-B14F-4D97-AF65-F5344CB8AC3E}">
        <p14:creationId xmlns:p14="http://schemas.microsoft.com/office/powerpoint/2010/main" val="27841162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pPr eaLnBrk="1" hangingPunct="1">
              <a:defRPr/>
            </a:pPr>
            <a:r>
              <a:rPr lang="hu-HU" altLang="hu-HU" sz="1200">
                <a:solidFill>
                  <a:schemeClr val="bg1">
                    <a:lumMod val="50000"/>
                  </a:schemeClr>
                </a:solidFill>
                <a:latin typeface="Candara" pitchFamily="34" charset="0"/>
                <a:cs typeface="Arial" charset="0"/>
              </a:rPr>
              <a:t>The spraying </a:t>
            </a:r>
            <a:r>
              <a:rPr lang="hu-HU" altLang="hu-HU" sz="1200" err="1">
                <a:solidFill>
                  <a:schemeClr val="bg1">
                    <a:lumMod val="50000"/>
                  </a:schemeClr>
                </a:solidFill>
                <a:latin typeface="Candara" pitchFamily="34" charset="0"/>
                <a:cs typeface="Arial" charset="0"/>
              </a:rPr>
              <a:t>train</a:t>
            </a:r>
            <a:r>
              <a:rPr lang="hu-HU" altLang="hu-HU" sz="1200">
                <a:solidFill>
                  <a:schemeClr val="bg1">
                    <a:lumMod val="50000"/>
                  </a:schemeClr>
                </a:solidFill>
                <a:latin typeface="Candara" pitchFamily="34" charset="0"/>
                <a:cs typeface="Arial" charset="0"/>
              </a:rPr>
              <a:t> is a </a:t>
            </a:r>
            <a:r>
              <a:rPr lang="hu-HU" altLang="hu-HU" sz="1200" err="1">
                <a:solidFill>
                  <a:schemeClr val="bg1">
                    <a:lumMod val="50000"/>
                  </a:schemeClr>
                </a:solidFill>
                <a:latin typeface="Candara" pitchFamily="34" charset="0"/>
                <a:cs typeface="Arial" charset="0"/>
              </a:rPr>
              <a:t>full</a:t>
            </a:r>
            <a:r>
              <a:rPr lang="hu-HU" altLang="hu-HU" sz="1200">
                <a:solidFill>
                  <a:schemeClr val="bg1">
                    <a:lumMod val="50000"/>
                  </a:schemeClr>
                </a:solidFill>
                <a:latin typeface="Candara" pitchFamily="34" charset="0"/>
                <a:cs typeface="Arial" charset="0"/>
              </a:rPr>
              <a:t> </a:t>
            </a:r>
            <a:r>
              <a:rPr lang="hu-HU" altLang="hu-HU" sz="1200" err="1">
                <a:solidFill>
                  <a:schemeClr val="bg1">
                    <a:lumMod val="50000"/>
                  </a:schemeClr>
                </a:solidFill>
                <a:latin typeface="Candara" pitchFamily="34" charset="0"/>
                <a:cs typeface="Arial" charset="0"/>
              </a:rPr>
              <a:t>capability</a:t>
            </a:r>
            <a:r>
              <a:rPr lang="hu-HU" altLang="hu-HU" sz="1200">
                <a:solidFill>
                  <a:schemeClr val="bg1">
                    <a:lumMod val="50000"/>
                  </a:schemeClr>
                </a:solidFill>
                <a:latin typeface="Candara" pitchFamily="34" charset="0"/>
                <a:cs typeface="Arial" charset="0"/>
              </a:rPr>
              <a:t> </a:t>
            </a:r>
            <a:r>
              <a:rPr lang="hu-HU" altLang="hu-HU" sz="1200" err="1">
                <a:solidFill>
                  <a:schemeClr val="bg1">
                    <a:lumMod val="50000"/>
                  </a:schemeClr>
                </a:solidFill>
                <a:latin typeface="Candara" pitchFamily="34" charset="0"/>
                <a:cs typeface="Arial" charset="0"/>
              </a:rPr>
              <a:t>product</a:t>
            </a:r>
            <a:r>
              <a:rPr lang="hu-HU" altLang="hu-HU" sz="1200">
                <a:solidFill>
                  <a:schemeClr val="bg1">
                    <a:lumMod val="50000"/>
                  </a:schemeClr>
                </a:solidFill>
                <a:latin typeface="Candara" pitchFamily="34" charset="0"/>
                <a:cs typeface="Arial" charset="0"/>
              </a:rPr>
              <a:t>, </a:t>
            </a:r>
            <a:r>
              <a:rPr lang="hu-HU" altLang="hu-HU" sz="1200" err="1">
                <a:solidFill>
                  <a:schemeClr val="bg1">
                    <a:lumMod val="50000"/>
                  </a:schemeClr>
                </a:solidFill>
                <a:latin typeface="Candara" pitchFamily="34" charset="0"/>
                <a:cs typeface="Arial" charset="0"/>
              </a:rPr>
              <a:t>suites</a:t>
            </a:r>
            <a:r>
              <a:rPr lang="hu-HU" altLang="hu-HU" sz="1200">
                <a:solidFill>
                  <a:schemeClr val="bg1">
                    <a:lumMod val="50000"/>
                  </a:schemeClr>
                </a:solidFill>
                <a:latin typeface="Candara" pitchFamily="34" charset="0"/>
                <a:cs typeface="Arial" charset="0"/>
              </a:rPr>
              <a:t> </a:t>
            </a:r>
            <a:r>
              <a:rPr lang="hu-HU" altLang="hu-HU" sz="1200" err="1">
                <a:solidFill>
                  <a:schemeClr val="bg1">
                    <a:lumMod val="50000"/>
                  </a:schemeClr>
                </a:solidFill>
                <a:latin typeface="Candara" pitchFamily="34" charset="0"/>
                <a:cs typeface="Arial" charset="0"/>
              </a:rPr>
              <a:t>mainly</a:t>
            </a:r>
            <a:r>
              <a:rPr lang="hu-HU" altLang="hu-HU" sz="1200">
                <a:solidFill>
                  <a:schemeClr val="bg1">
                    <a:lumMod val="50000"/>
                  </a:schemeClr>
                </a:solidFill>
                <a:latin typeface="Candara" pitchFamily="34" charset="0"/>
                <a:cs typeface="Arial" charset="0"/>
              </a:rPr>
              <a:t> </a:t>
            </a:r>
            <a:r>
              <a:rPr lang="hu-HU" altLang="hu-HU" sz="1200" err="1">
                <a:solidFill>
                  <a:schemeClr val="bg1">
                    <a:lumMod val="50000"/>
                  </a:schemeClr>
                </a:solidFill>
                <a:latin typeface="Candara" pitchFamily="34" charset="0"/>
                <a:cs typeface="Arial" charset="0"/>
              </a:rPr>
              <a:t>open</a:t>
            </a:r>
            <a:r>
              <a:rPr lang="hu-HU" altLang="hu-HU" sz="1200">
                <a:solidFill>
                  <a:schemeClr val="bg1">
                    <a:lumMod val="50000"/>
                  </a:schemeClr>
                </a:solidFill>
                <a:latin typeface="Candara" pitchFamily="34" charset="0"/>
                <a:cs typeface="Arial" charset="0"/>
              </a:rPr>
              <a:t> </a:t>
            </a:r>
            <a:r>
              <a:rPr lang="hu-HU" altLang="hu-HU" sz="1200" err="1">
                <a:solidFill>
                  <a:schemeClr val="bg1">
                    <a:lumMod val="50000"/>
                  </a:schemeClr>
                </a:solidFill>
                <a:latin typeface="Candara" pitchFamily="34" charset="0"/>
                <a:cs typeface="Arial" charset="0"/>
              </a:rPr>
              <a:t>tracks</a:t>
            </a:r>
            <a:r>
              <a:rPr lang="hu-HU" altLang="hu-HU" sz="1200">
                <a:solidFill>
                  <a:schemeClr val="bg1">
                    <a:lumMod val="50000"/>
                  </a:schemeClr>
                </a:solidFill>
                <a:latin typeface="Candara" pitchFamily="34" charset="0"/>
                <a:cs typeface="Arial" charset="0"/>
              </a:rPr>
              <a:t> . </a:t>
            </a:r>
            <a:r>
              <a:rPr lang="hu-HU" altLang="hu-HU" sz="1200" err="1">
                <a:solidFill>
                  <a:schemeClr val="bg1">
                    <a:lumMod val="50000"/>
                  </a:schemeClr>
                </a:solidFill>
                <a:latin typeface="Candara" pitchFamily="34" charset="0"/>
                <a:cs typeface="Arial" charset="0"/>
              </a:rPr>
              <a:t>With</a:t>
            </a:r>
            <a:r>
              <a:rPr lang="hu-HU" altLang="hu-HU" sz="1200">
                <a:solidFill>
                  <a:schemeClr val="bg1">
                    <a:lumMod val="50000"/>
                  </a:schemeClr>
                </a:solidFill>
                <a:latin typeface="Candara" pitchFamily="34" charset="0"/>
                <a:cs typeface="Arial" charset="0"/>
              </a:rPr>
              <a:t> </a:t>
            </a:r>
            <a:r>
              <a:rPr lang="hu-HU" altLang="hu-HU" sz="1200" err="1">
                <a:solidFill>
                  <a:schemeClr val="bg1">
                    <a:lumMod val="50000"/>
                  </a:schemeClr>
                </a:solidFill>
                <a:latin typeface="Candara" pitchFamily="34" charset="0"/>
                <a:cs typeface="Arial" charset="0"/>
              </a:rPr>
              <a:t>high</a:t>
            </a:r>
            <a:r>
              <a:rPr lang="hu-HU" altLang="hu-HU" sz="1200">
                <a:solidFill>
                  <a:schemeClr val="bg1">
                    <a:lumMod val="50000"/>
                  </a:schemeClr>
                </a:solidFill>
                <a:latin typeface="Candara" pitchFamily="34" charset="0"/>
                <a:cs typeface="Arial" charset="0"/>
              </a:rPr>
              <a:t> performance </a:t>
            </a:r>
            <a:r>
              <a:rPr lang="hu-HU" altLang="hu-HU" sz="1200" err="1">
                <a:solidFill>
                  <a:schemeClr val="bg1">
                    <a:lumMod val="50000"/>
                  </a:schemeClr>
                </a:solidFill>
                <a:latin typeface="Candara" pitchFamily="34" charset="0"/>
                <a:cs typeface="Arial" charset="0"/>
              </a:rPr>
              <a:t>lights</a:t>
            </a:r>
            <a:r>
              <a:rPr lang="hu-HU" altLang="hu-HU" sz="1200">
                <a:solidFill>
                  <a:schemeClr val="bg1">
                    <a:lumMod val="50000"/>
                  </a:schemeClr>
                </a:solidFill>
                <a:latin typeface="Candara" pitchFamily="34" charset="0"/>
                <a:cs typeface="Arial" charset="0"/>
              </a:rPr>
              <a:t> </a:t>
            </a:r>
            <a:r>
              <a:rPr lang="hu-HU" altLang="hu-HU" sz="1200" err="1">
                <a:solidFill>
                  <a:schemeClr val="bg1">
                    <a:lumMod val="50000"/>
                  </a:schemeClr>
                </a:solidFill>
                <a:latin typeface="Candara" pitchFamily="34" charset="0"/>
                <a:cs typeface="Arial" charset="0"/>
              </a:rPr>
              <a:t>it</a:t>
            </a:r>
            <a:r>
              <a:rPr lang="hu-HU" altLang="hu-HU" sz="1200">
                <a:solidFill>
                  <a:schemeClr val="bg1">
                    <a:lumMod val="50000"/>
                  </a:schemeClr>
                </a:solidFill>
                <a:latin typeface="Candara" pitchFamily="34" charset="0"/>
                <a:cs typeface="Arial" charset="0"/>
              </a:rPr>
              <a:t> is </a:t>
            </a:r>
            <a:r>
              <a:rPr lang="hu-HU" altLang="hu-HU" sz="1200" err="1">
                <a:solidFill>
                  <a:schemeClr val="bg1">
                    <a:lumMod val="50000"/>
                  </a:schemeClr>
                </a:solidFill>
                <a:latin typeface="Candara" pitchFamily="34" charset="0"/>
                <a:cs typeface="Arial" charset="0"/>
              </a:rPr>
              <a:t>possible</a:t>
            </a:r>
            <a:r>
              <a:rPr lang="hu-HU" altLang="hu-HU" sz="1200">
                <a:solidFill>
                  <a:schemeClr val="bg1">
                    <a:lumMod val="50000"/>
                  </a:schemeClr>
                </a:solidFill>
                <a:latin typeface="Candara" pitchFamily="34" charset="0"/>
                <a:cs typeface="Arial" charset="0"/>
              </a:rPr>
              <a:t> </a:t>
            </a:r>
            <a:r>
              <a:rPr lang="hu-HU" altLang="hu-HU" sz="1200" err="1">
                <a:solidFill>
                  <a:schemeClr val="bg1">
                    <a:lumMod val="50000"/>
                  </a:schemeClr>
                </a:solidFill>
                <a:latin typeface="Candara" pitchFamily="34" charset="0"/>
                <a:cs typeface="Arial" charset="0"/>
              </a:rPr>
              <a:t>to</a:t>
            </a:r>
            <a:r>
              <a:rPr lang="hu-HU" altLang="hu-HU" sz="1200">
                <a:solidFill>
                  <a:schemeClr val="bg1">
                    <a:lumMod val="50000"/>
                  </a:schemeClr>
                </a:solidFill>
                <a:latin typeface="Candara" pitchFamily="34" charset="0"/>
                <a:cs typeface="Arial" charset="0"/>
              </a:rPr>
              <a:t> </a:t>
            </a:r>
            <a:r>
              <a:rPr lang="hu-HU" altLang="hu-HU" sz="1200" err="1">
                <a:solidFill>
                  <a:schemeClr val="bg1">
                    <a:lumMod val="50000"/>
                  </a:schemeClr>
                </a:solidFill>
                <a:latin typeface="Candara" pitchFamily="34" charset="0"/>
                <a:cs typeface="Arial" charset="0"/>
              </a:rPr>
              <a:t>work</a:t>
            </a:r>
            <a:r>
              <a:rPr lang="hu-HU" altLang="hu-HU" sz="1200">
                <a:solidFill>
                  <a:schemeClr val="bg1">
                    <a:lumMod val="50000"/>
                  </a:schemeClr>
                </a:solidFill>
                <a:latin typeface="Candara" pitchFamily="34" charset="0"/>
                <a:cs typeface="Arial" charset="0"/>
              </a:rPr>
              <a:t> in 24/7.</a:t>
            </a:r>
          </a:p>
          <a:p>
            <a:pPr eaLnBrk="1" hangingPunct="1">
              <a:defRPr/>
            </a:pPr>
            <a:r>
              <a:rPr lang="en-GB" altLang="hu-HU" sz="1200">
                <a:solidFill>
                  <a:schemeClr val="bg1">
                    <a:lumMod val="50000"/>
                  </a:schemeClr>
                </a:solidFill>
                <a:latin typeface="Candara" pitchFamily="34" charset="0"/>
                <a:cs typeface="Arial" charset="0"/>
              </a:rPr>
              <a:t>In a shift, two operators are necessary, </a:t>
            </a:r>
            <a:r>
              <a:rPr lang="hu-HU" altLang="hu-HU" sz="1200" err="1">
                <a:solidFill>
                  <a:schemeClr val="bg1">
                    <a:lumMod val="50000"/>
                  </a:schemeClr>
                </a:solidFill>
                <a:latin typeface="Candara" pitchFamily="34" charset="0"/>
                <a:cs typeface="Arial" charset="0"/>
              </a:rPr>
              <a:t>optimal</a:t>
            </a:r>
            <a:r>
              <a:rPr lang="en-GB" altLang="hu-HU" sz="1200">
                <a:solidFill>
                  <a:schemeClr val="bg1">
                    <a:lumMod val="50000"/>
                  </a:schemeClr>
                </a:solidFill>
                <a:latin typeface="Candara" pitchFamily="34" charset="0"/>
                <a:cs typeface="Arial" charset="0"/>
              </a:rPr>
              <a:t> working speed goes up to 60 kmph</a:t>
            </a:r>
            <a:r>
              <a:rPr lang="hu-HU" altLang="hu-HU" sz="1200">
                <a:solidFill>
                  <a:schemeClr val="bg1">
                    <a:lumMod val="50000"/>
                  </a:schemeClr>
                </a:solidFill>
                <a:latin typeface="Candara" pitchFamily="34" charset="0"/>
                <a:cs typeface="Arial" charset="0"/>
              </a:rPr>
              <a:t>, </a:t>
            </a:r>
            <a:r>
              <a:rPr lang="hu-HU" altLang="hu-HU" sz="1200" err="1">
                <a:solidFill>
                  <a:schemeClr val="bg1">
                    <a:lumMod val="50000"/>
                  </a:schemeClr>
                </a:solidFill>
                <a:latin typeface="Candara" pitchFamily="34" charset="0"/>
                <a:cs typeface="Arial" charset="0"/>
              </a:rPr>
              <a:t>traveling</a:t>
            </a:r>
            <a:r>
              <a:rPr lang="hu-HU" altLang="hu-HU" sz="1200">
                <a:solidFill>
                  <a:schemeClr val="bg1">
                    <a:lumMod val="50000"/>
                  </a:schemeClr>
                </a:solidFill>
                <a:latin typeface="Candara" pitchFamily="34" charset="0"/>
                <a:cs typeface="Arial" charset="0"/>
              </a:rPr>
              <a:t> </a:t>
            </a:r>
            <a:r>
              <a:rPr lang="hu-HU" altLang="hu-HU" sz="1200" err="1">
                <a:solidFill>
                  <a:schemeClr val="bg1">
                    <a:lumMod val="50000"/>
                  </a:schemeClr>
                </a:solidFill>
                <a:latin typeface="Candara" pitchFamily="34" charset="0"/>
                <a:cs typeface="Arial" charset="0"/>
              </a:rPr>
              <a:t>speed</a:t>
            </a:r>
            <a:r>
              <a:rPr lang="hu-HU" altLang="hu-HU" sz="1200">
                <a:solidFill>
                  <a:schemeClr val="bg1">
                    <a:lumMod val="50000"/>
                  </a:schemeClr>
                </a:solidFill>
                <a:latin typeface="Candara" pitchFamily="34" charset="0"/>
                <a:cs typeface="Arial" charset="0"/>
              </a:rPr>
              <a:t> is 100 </a:t>
            </a:r>
            <a:r>
              <a:rPr lang="hu-HU" altLang="hu-HU" sz="1200" err="1">
                <a:solidFill>
                  <a:schemeClr val="bg1">
                    <a:lumMod val="50000"/>
                  </a:schemeClr>
                </a:solidFill>
                <a:latin typeface="Candara" pitchFamily="34" charset="0"/>
                <a:cs typeface="Arial" charset="0"/>
              </a:rPr>
              <a:t>kmph</a:t>
            </a:r>
            <a:r>
              <a:rPr lang="hu-HU" altLang="hu-HU" sz="1200">
                <a:solidFill>
                  <a:schemeClr val="bg1">
                    <a:lumMod val="50000"/>
                  </a:schemeClr>
                </a:solidFill>
                <a:latin typeface="Candara" pitchFamily="34" charset="0"/>
                <a:cs typeface="Arial" charset="0"/>
              </a:rPr>
              <a:t>. E</a:t>
            </a:r>
            <a:r>
              <a:rPr lang="en-GB" altLang="hu-HU" sz="1200" err="1">
                <a:solidFill>
                  <a:schemeClr val="bg1">
                    <a:lumMod val="50000"/>
                  </a:schemeClr>
                </a:solidFill>
                <a:latin typeface="Candara" pitchFamily="34" charset="0"/>
                <a:cs typeface="Arial" charset="0"/>
              </a:rPr>
              <a:t>fficiency</a:t>
            </a:r>
            <a:r>
              <a:rPr lang="en-GB" altLang="hu-HU" sz="1200">
                <a:solidFill>
                  <a:schemeClr val="bg1">
                    <a:lumMod val="50000"/>
                  </a:schemeClr>
                </a:solidFill>
                <a:latin typeface="Candara" pitchFamily="34" charset="0"/>
                <a:cs typeface="Arial" charset="0"/>
              </a:rPr>
              <a:t> </a:t>
            </a:r>
            <a:r>
              <a:rPr lang="hu-HU" altLang="hu-HU" sz="1200" err="1">
                <a:solidFill>
                  <a:schemeClr val="bg1">
                    <a:lumMod val="50000"/>
                  </a:schemeClr>
                </a:solidFill>
                <a:latin typeface="Candara" pitchFamily="34" charset="0"/>
                <a:cs typeface="Arial" charset="0"/>
              </a:rPr>
              <a:t>goes</a:t>
            </a:r>
            <a:r>
              <a:rPr lang="hu-HU" altLang="hu-HU" sz="1200">
                <a:solidFill>
                  <a:schemeClr val="bg1">
                    <a:lumMod val="50000"/>
                  </a:schemeClr>
                </a:solidFill>
                <a:latin typeface="Candara" pitchFamily="34" charset="0"/>
                <a:cs typeface="Arial" charset="0"/>
              </a:rPr>
              <a:t> </a:t>
            </a:r>
            <a:r>
              <a:rPr lang="en-GB" altLang="hu-HU" sz="1200">
                <a:solidFill>
                  <a:schemeClr val="bg1">
                    <a:lumMod val="50000"/>
                  </a:schemeClr>
                </a:solidFill>
                <a:latin typeface="Candara" pitchFamily="34" charset="0"/>
                <a:cs typeface="Arial" charset="0"/>
              </a:rPr>
              <a:t>up to 2500 sprayed km/week</a:t>
            </a:r>
            <a:r>
              <a:rPr lang="hu-HU" altLang="hu-HU" sz="1200">
                <a:solidFill>
                  <a:schemeClr val="bg1">
                    <a:lumMod val="50000"/>
                  </a:schemeClr>
                </a:solidFill>
                <a:latin typeface="Candara" pitchFamily="34" charset="0"/>
                <a:cs typeface="Arial" charset="0"/>
              </a:rPr>
              <a:t>, </a:t>
            </a:r>
            <a:r>
              <a:rPr lang="en-GB" altLang="hu-HU" sz="1200">
                <a:solidFill>
                  <a:schemeClr val="bg1">
                    <a:lumMod val="50000"/>
                  </a:schemeClr>
                </a:solidFill>
                <a:latin typeface="Candara" pitchFamily="34" charset="0"/>
                <a:cs typeface="Arial" charset="0"/>
              </a:rPr>
              <a:t>including water refill, machinery maintenance and other incremental issues.</a:t>
            </a:r>
            <a:endParaRPr lang="hu-HU" altLang="hu-HU" sz="1200">
              <a:solidFill>
                <a:schemeClr val="bg1">
                  <a:lumMod val="50000"/>
                </a:schemeClr>
              </a:solidFill>
              <a:latin typeface="Candara" pitchFamily="34" charset="0"/>
              <a:cs typeface="Arial" charset="0"/>
            </a:endParaRPr>
          </a:p>
          <a:p>
            <a:endParaRPr lang="hu-HU"/>
          </a:p>
        </p:txBody>
      </p:sp>
      <p:sp>
        <p:nvSpPr>
          <p:cNvPr id="4" name="Dia számának helye 3"/>
          <p:cNvSpPr>
            <a:spLocks noGrp="1"/>
          </p:cNvSpPr>
          <p:nvPr>
            <p:ph type="sldNum" sz="quarter" idx="5"/>
          </p:nvPr>
        </p:nvSpPr>
        <p:spPr/>
        <p:txBody>
          <a:bodyPr/>
          <a:lstStyle/>
          <a:p>
            <a:fld id="{1C461E57-787B-4223-BCC8-C10246D9879B}" type="slidenum">
              <a:rPr lang="hu-HU" smtClean="0"/>
              <a:t>13</a:t>
            </a:fld>
            <a:endParaRPr lang="hu-HU"/>
          </a:p>
        </p:txBody>
      </p:sp>
    </p:spTree>
    <p:extLst>
      <p:ext uri="{BB962C8B-B14F-4D97-AF65-F5344CB8AC3E}">
        <p14:creationId xmlns:p14="http://schemas.microsoft.com/office/powerpoint/2010/main" val="38649013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hu-HU" sz="1200">
                <a:solidFill>
                  <a:schemeClr val="bg1">
                    <a:lumMod val="50000"/>
                  </a:schemeClr>
                </a:solidFill>
                <a:latin typeface="Candara" pitchFamily="34" charset="0"/>
                <a:cs typeface="Arial" charset="0"/>
              </a:rPr>
              <a:t>The recommended assembly is the following: 2 locomotives, </a:t>
            </a:r>
            <a:r>
              <a:rPr lang="hu-HU" altLang="hu-HU" sz="1200">
                <a:solidFill>
                  <a:schemeClr val="bg1">
                    <a:lumMod val="50000"/>
                  </a:schemeClr>
                </a:solidFill>
                <a:latin typeface="Candara" pitchFamily="34" charset="0"/>
                <a:cs typeface="Arial" charset="0"/>
              </a:rPr>
              <a:t>2</a:t>
            </a:r>
            <a:r>
              <a:rPr lang="en-GB" altLang="hu-HU" sz="1200">
                <a:solidFill>
                  <a:schemeClr val="bg1">
                    <a:lumMod val="50000"/>
                  </a:schemeClr>
                </a:solidFill>
                <a:latin typeface="Candara" pitchFamily="34" charset="0"/>
                <a:cs typeface="Arial" charset="0"/>
              </a:rPr>
              <a:t> water tank wagons, </a:t>
            </a:r>
            <a:r>
              <a:rPr lang="hu-HU" altLang="hu-HU" sz="1200" err="1">
                <a:solidFill>
                  <a:schemeClr val="bg1">
                    <a:lumMod val="50000"/>
                  </a:schemeClr>
                </a:solidFill>
                <a:latin typeface="Candara" pitchFamily="34" charset="0"/>
                <a:cs typeface="Arial" charset="0"/>
              </a:rPr>
              <a:t>control</a:t>
            </a:r>
            <a:r>
              <a:rPr lang="hu-HU" altLang="hu-HU" sz="1200">
                <a:solidFill>
                  <a:schemeClr val="bg1">
                    <a:lumMod val="50000"/>
                  </a:schemeClr>
                </a:solidFill>
                <a:latin typeface="Candara" pitchFamily="34" charset="0"/>
                <a:cs typeface="Arial" charset="0"/>
              </a:rPr>
              <a:t> </a:t>
            </a:r>
            <a:r>
              <a:rPr lang="hu-HU" altLang="hu-HU" sz="1200" err="1">
                <a:solidFill>
                  <a:schemeClr val="bg1">
                    <a:lumMod val="50000"/>
                  </a:schemeClr>
                </a:solidFill>
                <a:latin typeface="Candara" pitchFamily="34" charset="0"/>
                <a:cs typeface="Arial" charset="0"/>
              </a:rPr>
              <a:t>coach</a:t>
            </a:r>
            <a:r>
              <a:rPr lang="en-GB" altLang="hu-HU" sz="1200">
                <a:solidFill>
                  <a:schemeClr val="bg1">
                    <a:lumMod val="50000"/>
                  </a:schemeClr>
                </a:solidFill>
                <a:latin typeface="Candara" pitchFamily="34" charset="0"/>
                <a:cs typeface="Arial" charset="0"/>
              </a:rPr>
              <a:t>, living coach for the staff and at least 1 storage coach, mainly for the chemicals.</a:t>
            </a:r>
            <a:endParaRPr lang="hu-HU" altLang="hu-HU" sz="1200">
              <a:solidFill>
                <a:schemeClr val="bg1">
                  <a:lumMod val="50000"/>
                </a:schemeClr>
              </a:solidFill>
              <a:latin typeface="Candara" pitchFamily="34" charset="0"/>
              <a:cs typeface="Arial" charset="0"/>
            </a:endParaRPr>
          </a:p>
          <a:p>
            <a:endParaRPr lang="hu-HU"/>
          </a:p>
        </p:txBody>
      </p:sp>
      <p:sp>
        <p:nvSpPr>
          <p:cNvPr id="4" name="Dia számának helye 3"/>
          <p:cNvSpPr>
            <a:spLocks noGrp="1"/>
          </p:cNvSpPr>
          <p:nvPr>
            <p:ph type="sldNum" sz="quarter" idx="5"/>
          </p:nvPr>
        </p:nvSpPr>
        <p:spPr/>
        <p:txBody>
          <a:bodyPr/>
          <a:lstStyle/>
          <a:p>
            <a:fld id="{1C461E57-787B-4223-BCC8-C10246D9879B}" type="slidenum">
              <a:rPr lang="hu-HU" smtClean="0"/>
              <a:t>14</a:t>
            </a:fld>
            <a:endParaRPr lang="hu-HU"/>
          </a:p>
        </p:txBody>
      </p:sp>
    </p:spTree>
    <p:extLst>
      <p:ext uri="{BB962C8B-B14F-4D97-AF65-F5344CB8AC3E}">
        <p14:creationId xmlns:p14="http://schemas.microsoft.com/office/powerpoint/2010/main" val="28406771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hu-HU" err="1"/>
              <a:t>One</a:t>
            </a:r>
            <a:r>
              <a:rPr lang="hu-HU"/>
              <a:t> of </a:t>
            </a:r>
            <a:r>
              <a:rPr lang="hu-HU" err="1"/>
              <a:t>the</a:t>
            </a:r>
            <a:r>
              <a:rPr lang="hu-HU"/>
              <a:t> latest </a:t>
            </a:r>
            <a:r>
              <a:rPr lang="hu-HU" err="1"/>
              <a:t>module</a:t>
            </a:r>
            <a:r>
              <a:rPr lang="hu-HU"/>
              <a:t> </a:t>
            </a:r>
            <a:r>
              <a:rPr lang="hu-HU" err="1"/>
              <a:t>shown</a:t>
            </a:r>
            <a:r>
              <a:rPr lang="hu-HU"/>
              <a:t> </a:t>
            </a:r>
            <a:r>
              <a:rPr lang="hu-HU" err="1"/>
              <a:t>on</a:t>
            </a:r>
            <a:r>
              <a:rPr lang="hu-HU"/>
              <a:t> </a:t>
            </a:r>
            <a:r>
              <a:rPr lang="hu-HU" err="1"/>
              <a:t>the</a:t>
            </a:r>
            <a:r>
              <a:rPr lang="hu-HU"/>
              <a:t> </a:t>
            </a:r>
            <a:r>
              <a:rPr lang="hu-HU" err="1"/>
              <a:t>picture</a:t>
            </a:r>
            <a:r>
              <a:rPr lang="hu-HU"/>
              <a:t>.</a:t>
            </a:r>
          </a:p>
          <a:p>
            <a:r>
              <a:rPr lang="hu-HU"/>
              <a:t>The 60’ </a:t>
            </a:r>
            <a:r>
              <a:rPr lang="hu-HU" err="1"/>
              <a:t>length</a:t>
            </a:r>
            <a:r>
              <a:rPr lang="hu-HU"/>
              <a:t> </a:t>
            </a:r>
            <a:r>
              <a:rPr lang="hu-HU" err="1"/>
              <a:t>flatbed</a:t>
            </a:r>
            <a:r>
              <a:rPr lang="hu-HU"/>
              <a:t> </a:t>
            </a:r>
            <a:r>
              <a:rPr lang="hu-HU" err="1"/>
              <a:t>wagon</a:t>
            </a:r>
            <a:r>
              <a:rPr lang="hu-HU"/>
              <a:t> </a:t>
            </a:r>
            <a:r>
              <a:rPr lang="hu-HU" err="1"/>
              <a:t>carries</a:t>
            </a:r>
            <a:r>
              <a:rPr lang="hu-HU"/>
              <a:t> </a:t>
            </a:r>
            <a:r>
              <a:rPr lang="hu-HU" err="1"/>
              <a:t>the</a:t>
            </a:r>
            <a:r>
              <a:rPr lang="hu-HU"/>
              <a:t> </a:t>
            </a:r>
            <a:r>
              <a:rPr lang="hu-HU" err="1"/>
              <a:t>containers</a:t>
            </a:r>
            <a:r>
              <a:rPr lang="hu-HU"/>
              <a:t>. </a:t>
            </a:r>
          </a:p>
          <a:p>
            <a:r>
              <a:rPr lang="hu-HU" err="1"/>
              <a:t>Flexible</a:t>
            </a:r>
            <a:r>
              <a:rPr lang="hu-HU"/>
              <a:t> and </a:t>
            </a:r>
            <a:r>
              <a:rPr lang="hu-HU" err="1"/>
              <a:t>gauge</a:t>
            </a:r>
            <a:r>
              <a:rPr lang="hu-HU"/>
              <a:t> </a:t>
            </a:r>
            <a:r>
              <a:rPr lang="hu-HU" err="1"/>
              <a:t>independent</a:t>
            </a:r>
            <a:r>
              <a:rPr lang="hu-HU"/>
              <a:t> </a:t>
            </a:r>
            <a:r>
              <a:rPr lang="hu-HU" err="1"/>
              <a:t>solution</a:t>
            </a:r>
            <a:r>
              <a:rPr lang="hu-HU"/>
              <a:t>.</a:t>
            </a:r>
            <a:endParaRPr lang="en-US"/>
          </a:p>
          <a:p>
            <a:endParaRPr lang="hu-HU"/>
          </a:p>
        </p:txBody>
      </p:sp>
      <p:sp>
        <p:nvSpPr>
          <p:cNvPr id="4" name="Dia számának helye 3"/>
          <p:cNvSpPr>
            <a:spLocks noGrp="1"/>
          </p:cNvSpPr>
          <p:nvPr>
            <p:ph type="sldNum" sz="quarter" idx="5"/>
          </p:nvPr>
        </p:nvSpPr>
        <p:spPr/>
        <p:txBody>
          <a:bodyPr/>
          <a:lstStyle/>
          <a:p>
            <a:fld id="{1C461E57-787B-4223-BCC8-C10246D9879B}" type="slidenum">
              <a:rPr lang="hu-HU" smtClean="0"/>
              <a:t>16</a:t>
            </a:fld>
            <a:endParaRPr lang="hu-HU"/>
          </a:p>
        </p:txBody>
      </p:sp>
    </p:spTree>
    <p:extLst>
      <p:ext uri="{BB962C8B-B14F-4D97-AF65-F5344CB8AC3E}">
        <p14:creationId xmlns:p14="http://schemas.microsoft.com/office/powerpoint/2010/main" val="32565300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hu-HU"/>
              <a:t>The </a:t>
            </a:r>
            <a:r>
              <a:rPr lang="hu-HU" err="1"/>
              <a:t>layout</a:t>
            </a:r>
            <a:r>
              <a:rPr lang="hu-HU"/>
              <a:t> of </a:t>
            </a:r>
            <a:r>
              <a:rPr lang="hu-HU" err="1"/>
              <a:t>the</a:t>
            </a:r>
            <a:r>
              <a:rPr lang="hu-HU"/>
              <a:t> </a:t>
            </a:r>
            <a:r>
              <a:rPr lang="hu-HU" err="1"/>
              <a:t>containers</a:t>
            </a:r>
            <a:r>
              <a:rPr lang="hu-HU"/>
              <a:t>.</a:t>
            </a:r>
          </a:p>
          <a:p>
            <a:r>
              <a:rPr lang="hu-HU"/>
              <a:t>The 20’ </a:t>
            </a:r>
            <a:r>
              <a:rPr lang="hu-HU" err="1"/>
              <a:t>container</a:t>
            </a:r>
            <a:r>
              <a:rPr lang="hu-HU"/>
              <a:t> (</a:t>
            </a:r>
            <a:r>
              <a:rPr lang="hu-HU" err="1"/>
              <a:t>left</a:t>
            </a:r>
            <a:r>
              <a:rPr lang="hu-HU"/>
              <a:t>) </a:t>
            </a:r>
            <a:r>
              <a:rPr lang="hu-HU" err="1"/>
              <a:t>contains</a:t>
            </a:r>
            <a:r>
              <a:rPr lang="hu-HU"/>
              <a:t> </a:t>
            </a:r>
            <a:r>
              <a:rPr lang="hu-HU" err="1"/>
              <a:t>the</a:t>
            </a:r>
            <a:r>
              <a:rPr lang="hu-HU"/>
              <a:t> </a:t>
            </a:r>
            <a:r>
              <a:rPr lang="hu-HU" err="1"/>
              <a:t>noisy</a:t>
            </a:r>
            <a:r>
              <a:rPr lang="hu-HU"/>
              <a:t> and </a:t>
            </a:r>
            <a:r>
              <a:rPr lang="hu-HU" err="1"/>
              <a:t>dangerous</a:t>
            </a:r>
            <a:r>
              <a:rPr lang="hu-HU"/>
              <a:t> </a:t>
            </a:r>
            <a:r>
              <a:rPr lang="hu-HU" err="1"/>
              <a:t>things</a:t>
            </a:r>
            <a:r>
              <a:rPr lang="hu-HU"/>
              <a:t>, </a:t>
            </a:r>
            <a:r>
              <a:rPr lang="hu-HU" err="1"/>
              <a:t>generator</a:t>
            </a:r>
            <a:r>
              <a:rPr lang="hu-HU"/>
              <a:t> and </a:t>
            </a:r>
            <a:r>
              <a:rPr lang="hu-HU" err="1"/>
              <a:t>concentrated</a:t>
            </a:r>
            <a:r>
              <a:rPr lang="hu-HU"/>
              <a:t> </a:t>
            </a:r>
            <a:r>
              <a:rPr lang="hu-HU" err="1"/>
              <a:t>chemicals</a:t>
            </a:r>
            <a:r>
              <a:rPr lang="hu-HU"/>
              <a:t>.</a:t>
            </a:r>
          </a:p>
          <a:p>
            <a:r>
              <a:rPr lang="hu-HU"/>
              <a:t>The 40’ </a:t>
            </a:r>
            <a:r>
              <a:rPr lang="hu-HU" err="1"/>
              <a:t>container</a:t>
            </a:r>
            <a:r>
              <a:rPr lang="hu-HU"/>
              <a:t> (</a:t>
            </a:r>
            <a:r>
              <a:rPr lang="hu-HU" err="1"/>
              <a:t>right</a:t>
            </a:r>
            <a:r>
              <a:rPr lang="hu-HU"/>
              <a:t>) is </a:t>
            </a:r>
            <a:r>
              <a:rPr lang="hu-HU" err="1"/>
              <a:t>quiet</a:t>
            </a:r>
            <a:r>
              <a:rPr lang="hu-HU"/>
              <a:t> and </a:t>
            </a:r>
            <a:r>
              <a:rPr lang="hu-HU" err="1"/>
              <a:t>clean</a:t>
            </a:r>
            <a:r>
              <a:rPr lang="hu-HU"/>
              <a:t>.</a:t>
            </a:r>
          </a:p>
          <a:p>
            <a:r>
              <a:rPr lang="hu-HU"/>
              <a:t>The </a:t>
            </a:r>
            <a:r>
              <a:rPr lang="hu-HU" err="1"/>
              <a:t>chemicals</a:t>
            </a:r>
            <a:r>
              <a:rPr lang="hu-HU"/>
              <a:t> and </a:t>
            </a:r>
            <a:r>
              <a:rPr lang="hu-HU" err="1"/>
              <a:t>the</a:t>
            </a:r>
            <a:r>
              <a:rPr lang="hu-HU"/>
              <a:t> </a:t>
            </a:r>
            <a:r>
              <a:rPr lang="hu-HU" err="1"/>
              <a:t>water</a:t>
            </a:r>
            <a:r>
              <a:rPr lang="hu-HU"/>
              <a:t> is </a:t>
            </a:r>
            <a:r>
              <a:rPr lang="hu-HU" err="1"/>
              <a:t>controlled</a:t>
            </a:r>
            <a:r>
              <a:rPr lang="hu-HU"/>
              <a:t> </a:t>
            </a:r>
            <a:r>
              <a:rPr lang="hu-HU" err="1"/>
              <a:t>by</a:t>
            </a:r>
            <a:r>
              <a:rPr lang="hu-HU"/>
              <a:t> </a:t>
            </a:r>
            <a:r>
              <a:rPr lang="hu-HU" err="1"/>
              <a:t>the</a:t>
            </a:r>
            <a:r>
              <a:rPr lang="hu-HU"/>
              <a:t> </a:t>
            </a:r>
            <a:r>
              <a:rPr lang="hu-HU" err="1"/>
              <a:t>modules</a:t>
            </a:r>
            <a:r>
              <a:rPr lang="hu-HU"/>
              <a:t> in </a:t>
            </a:r>
            <a:r>
              <a:rPr lang="hu-HU" err="1"/>
              <a:t>the</a:t>
            </a:r>
            <a:r>
              <a:rPr lang="hu-HU"/>
              <a:t> spray </a:t>
            </a:r>
            <a:r>
              <a:rPr lang="hu-HU" err="1"/>
              <a:t>room</a:t>
            </a:r>
            <a:r>
              <a:rPr lang="hu-HU"/>
              <a:t>.</a:t>
            </a:r>
          </a:p>
          <a:p>
            <a:r>
              <a:rPr lang="hu-HU"/>
              <a:t>The </a:t>
            </a:r>
            <a:r>
              <a:rPr lang="hu-HU" err="1"/>
              <a:t>chemicals</a:t>
            </a:r>
            <a:r>
              <a:rPr lang="hu-HU"/>
              <a:t> </a:t>
            </a:r>
            <a:r>
              <a:rPr lang="hu-HU" err="1"/>
              <a:t>are</a:t>
            </a:r>
            <a:r>
              <a:rPr lang="hu-HU"/>
              <a:t> </a:t>
            </a:r>
            <a:r>
              <a:rPr lang="hu-HU" err="1"/>
              <a:t>injected</a:t>
            </a:r>
            <a:r>
              <a:rPr lang="hu-HU"/>
              <a:t> </a:t>
            </a:r>
            <a:r>
              <a:rPr lang="hu-HU" err="1"/>
              <a:t>to</a:t>
            </a:r>
            <a:r>
              <a:rPr lang="hu-HU"/>
              <a:t> </a:t>
            </a:r>
            <a:r>
              <a:rPr lang="hu-HU" err="1"/>
              <a:t>the</a:t>
            </a:r>
            <a:r>
              <a:rPr lang="hu-HU"/>
              <a:t> </a:t>
            </a:r>
            <a:r>
              <a:rPr lang="hu-HU" err="1"/>
              <a:t>water</a:t>
            </a:r>
            <a:r>
              <a:rPr lang="hu-HU"/>
              <a:t> </a:t>
            </a:r>
            <a:r>
              <a:rPr lang="hu-HU" err="1"/>
              <a:t>just</a:t>
            </a:r>
            <a:r>
              <a:rPr lang="hu-HU"/>
              <a:t> </a:t>
            </a:r>
            <a:r>
              <a:rPr lang="hu-HU" err="1"/>
              <a:t>before</a:t>
            </a:r>
            <a:r>
              <a:rPr lang="hu-HU"/>
              <a:t> </a:t>
            </a:r>
            <a:r>
              <a:rPr lang="hu-HU" err="1"/>
              <a:t>the</a:t>
            </a:r>
            <a:r>
              <a:rPr lang="hu-HU"/>
              <a:t> </a:t>
            </a:r>
            <a:r>
              <a:rPr lang="hu-HU" err="1"/>
              <a:t>nozzle</a:t>
            </a:r>
            <a:r>
              <a:rPr lang="hu-HU"/>
              <a:t>.</a:t>
            </a:r>
          </a:p>
          <a:p>
            <a:r>
              <a:rPr lang="hu-HU"/>
              <a:t>The </a:t>
            </a:r>
            <a:r>
              <a:rPr lang="hu-HU" err="1"/>
              <a:t>control</a:t>
            </a:r>
            <a:r>
              <a:rPr lang="hu-HU"/>
              <a:t> </a:t>
            </a:r>
            <a:r>
              <a:rPr lang="hu-HU" err="1"/>
              <a:t>room</a:t>
            </a:r>
            <a:r>
              <a:rPr lang="hu-HU"/>
              <a:t> is </a:t>
            </a:r>
            <a:r>
              <a:rPr lang="hu-HU" err="1"/>
              <a:t>clean</a:t>
            </a:r>
            <a:r>
              <a:rPr lang="hu-HU"/>
              <a:t> and </a:t>
            </a:r>
            <a:r>
              <a:rPr lang="hu-HU" err="1"/>
              <a:t>overpressurized</a:t>
            </a:r>
            <a:r>
              <a:rPr lang="hu-HU"/>
              <a:t> </a:t>
            </a:r>
            <a:r>
              <a:rPr lang="hu-HU" err="1"/>
              <a:t>with</a:t>
            </a:r>
            <a:r>
              <a:rPr lang="hu-HU"/>
              <a:t> </a:t>
            </a:r>
            <a:r>
              <a:rPr lang="hu-HU" err="1"/>
              <a:t>high</a:t>
            </a:r>
            <a:r>
              <a:rPr lang="hu-HU"/>
              <a:t> </a:t>
            </a:r>
            <a:r>
              <a:rPr lang="hu-HU" err="1"/>
              <a:t>quality</a:t>
            </a:r>
            <a:r>
              <a:rPr lang="hu-HU"/>
              <a:t> filtered air.</a:t>
            </a:r>
            <a:br>
              <a:rPr lang="hu-HU"/>
            </a:br>
            <a:r>
              <a:rPr lang="hu-HU"/>
              <a:t>The </a:t>
            </a:r>
            <a:r>
              <a:rPr lang="hu-HU" err="1"/>
              <a:t>toilet</a:t>
            </a:r>
            <a:r>
              <a:rPr lang="hu-HU"/>
              <a:t> and </a:t>
            </a:r>
            <a:r>
              <a:rPr lang="hu-HU" err="1"/>
              <a:t>kitchen</a:t>
            </a:r>
            <a:r>
              <a:rPr lang="hu-HU"/>
              <a:t> </a:t>
            </a:r>
            <a:r>
              <a:rPr lang="hu-HU" err="1"/>
              <a:t>located</a:t>
            </a:r>
            <a:r>
              <a:rPr lang="hu-HU"/>
              <a:t> in </a:t>
            </a:r>
            <a:r>
              <a:rPr lang="hu-HU" err="1"/>
              <a:t>the</a:t>
            </a:r>
            <a:r>
              <a:rPr lang="hu-HU"/>
              <a:t> </a:t>
            </a:r>
            <a:r>
              <a:rPr lang="hu-HU" err="1"/>
              <a:t>right</a:t>
            </a:r>
            <a:r>
              <a:rPr lang="hu-HU"/>
              <a:t>. </a:t>
            </a:r>
            <a:r>
              <a:rPr lang="hu-HU" err="1"/>
              <a:t>Separate</a:t>
            </a:r>
            <a:r>
              <a:rPr lang="hu-HU"/>
              <a:t> </a:t>
            </a:r>
            <a:r>
              <a:rPr lang="hu-HU" err="1"/>
              <a:t>clean</a:t>
            </a:r>
            <a:r>
              <a:rPr lang="hu-HU"/>
              <a:t> </a:t>
            </a:r>
            <a:r>
              <a:rPr lang="hu-HU" err="1"/>
              <a:t>water</a:t>
            </a:r>
            <a:r>
              <a:rPr lang="hu-HU"/>
              <a:t> and </a:t>
            </a:r>
            <a:r>
              <a:rPr lang="hu-HU" err="1"/>
              <a:t>toilet</a:t>
            </a:r>
            <a:r>
              <a:rPr lang="hu-HU"/>
              <a:t> tank </a:t>
            </a:r>
            <a:r>
              <a:rPr lang="hu-HU" err="1"/>
              <a:t>also</a:t>
            </a:r>
            <a:r>
              <a:rPr lang="hu-HU"/>
              <a:t> </a:t>
            </a:r>
            <a:r>
              <a:rPr lang="hu-HU" err="1"/>
              <a:t>included</a:t>
            </a:r>
            <a:r>
              <a:rPr lang="hu-HU"/>
              <a:t>.</a:t>
            </a:r>
          </a:p>
        </p:txBody>
      </p:sp>
      <p:sp>
        <p:nvSpPr>
          <p:cNvPr id="4" name="Dia számának helye 3"/>
          <p:cNvSpPr>
            <a:spLocks noGrp="1"/>
          </p:cNvSpPr>
          <p:nvPr>
            <p:ph type="sldNum" sz="quarter" idx="5"/>
          </p:nvPr>
        </p:nvSpPr>
        <p:spPr/>
        <p:txBody>
          <a:bodyPr/>
          <a:lstStyle/>
          <a:p>
            <a:fld id="{1C461E57-787B-4223-BCC8-C10246D9879B}" type="slidenum">
              <a:rPr lang="hu-HU" smtClean="0"/>
              <a:t>17</a:t>
            </a:fld>
            <a:endParaRPr lang="hu-HU"/>
          </a:p>
        </p:txBody>
      </p:sp>
    </p:spTree>
    <p:extLst>
      <p:ext uri="{BB962C8B-B14F-4D97-AF65-F5344CB8AC3E}">
        <p14:creationId xmlns:p14="http://schemas.microsoft.com/office/powerpoint/2010/main" val="39509189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hu-HU"/>
              <a:t>Air </a:t>
            </a:r>
            <a:r>
              <a:rPr lang="hu-HU" err="1"/>
              <a:t>suspension</a:t>
            </a:r>
            <a:r>
              <a:rPr lang="hu-HU"/>
              <a:t> </a:t>
            </a:r>
            <a:r>
              <a:rPr lang="hu-HU" err="1"/>
              <a:t>seats</a:t>
            </a:r>
            <a:r>
              <a:rPr lang="hu-HU"/>
              <a:t> </a:t>
            </a:r>
            <a:r>
              <a:rPr lang="hu-HU" err="1"/>
              <a:t>for</a:t>
            </a:r>
            <a:r>
              <a:rPr lang="hu-HU"/>
              <a:t> 2 operators.</a:t>
            </a:r>
          </a:p>
          <a:p>
            <a:r>
              <a:rPr lang="hu-HU" err="1"/>
              <a:t>Additional</a:t>
            </a:r>
            <a:r>
              <a:rPr lang="hu-HU"/>
              <a:t> </a:t>
            </a:r>
            <a:r>
              <a:rPr lang="hu-HU" err="1"/>
              <a:t>seats</a:t>
            </a:r>
            <a:r>
              <a:rPr lang="hu-HU"/>
              <a:t> </a:t>
            </a:r>
            <a:r>
              <a:rPr lang="hu-HU" err="1"/>
              <a:t>for</a:t>
            </a:r>
            <a:r>
              <a:rPr lang="hu-HU"/>
              <a:t> 2 </a:t>
            </a:r>
            <a:r>
              <a:rPr lang="hu-HU" err="1"/>
              <a:t>guests</a:t>
            </a:r>
            <a:r>
              <a:rPr lang="hu-HU"/>
              <a:t>.</a:t>
            </a:r>
          </a:p>
          <a:p>
            <a:r>
              <a:rPr lang="hu-HU" err="1"/>
              <a:t>One</a:t>
            </a:r>
            <a:r>
              <a:rPr lang="hu-HU"/>
              <a:t> operator </a:t>
            </a:r>
            <a:r>
              <a:rPr lang="hu-HU" err="1"/>
              <a:t>can</a:t>
            </a:r>
            <a:r>
              <a:rPr lang="hu-HU"/>
              <a:t> </a:t>
            </a:r>
            <a:r>
              <a:rPr lang="hu-HU" err="1"/>
              <a:t>easily</a:t>
            </a:r>
            <a:r>
              <a:rPr lang="hu-HU"/>
              <a:t> </a:t>
            </a:r>
            <a:r>
              <a:rPr lang="hu-HU" err="1"/>
              <a:t>control</a:t>
            </a:r>
            <a:r>
              <a:rPr lang="hu-HU"/>
              <a:t> </a:t>
            </a:r>
            <a:r>
              <a:rPr lang="hu-HU" err="1"/>
              <a:t>the</a:t>
            </a:r>
            <a:r>
              <a:rPr lang="hu-HU"/>
              <a:t> </a:t>
            </a:r>
            <a:r>
              <a:rPr lang="hu-HU" err="1"/>
              <a:t>system</a:t>
            </a:r>
            <a:r>
              <a:rPr lang="hu-HU"/>
              <a:t>.</a:t>
            </a:r>
          </a:p>
          <a:p>
            <a:r>
              <a:rPr lang="hu-HU"/>
              <a:t>Split monitor </a:t>
            </a:r>
            <a:r>
              <a:rPr lang="hu-HU" err="1"/>
              <a:t>to</a:t>
            </a:r>
            <a:r>
              <a:rPr lang="hu-HU"/>
              <a:t> </a:t>
            </a:r>
            <a:r>
              <a:rPr lang="hu-HU" err="1"/>
              <a:t>see</a:t>
            </a:r>
            <a:r>
              <a:rPr lang="hu-HU"/>
              <a:t> </a:t>
            </a:r>
            <a:r>
              <a:rPr lang="hu-HU" err="1"/>
              <a:t>the</a:t>
            </a:r>
            <a:r>
              <a:rPr lang="hu-HU"/>
              <a:t> </a:t>
            </a:r>
            <a:r>
              <a:rPr lang="hu-HU" err="1"/>
              <a:t>side</a:t>
            </a:r>
            <a:r>
              <a:rPr lang="hu-HU"/>
              <a:t> cameras.</a:t>
            </a:r>
          </a:p>
          <a:p>
            <a:r>
              <a:rPr lang="hu-HU" err="1"/>
              <a:t>Fully</a:t>
            </a:r>
            <a:r>
              <a:rPr lang="hu-HU"/>
              <a:t> </a:t>
            </a:r>
            <a:r>
              <a:rPr lang="hu-HU" err="1"/>
              <a:t>automated</a:t>
            </a:r>
            <a:r>
              <a:rPr lang="hu-HU"/>
              <a:t> </a:t>
            </a:r>
            <a:r>
              <a:rPr lang="hu-HU" err="1"/>
              <a:t>system</a:t>
            </a:r>
            <a:r>
              <a:rPr lang="hu-HU"/>
              <a:t>, </a:t>
            </a:r>
            <a:r>
              <a:rPr lang="hu-HU" err="1"/>
              <a:t>there</a:t>
            </a:r>
            <a:r>
              <a:rPr lang="hu-HU"/>
              <a:t> is no </a:t>
            </a:r>
            <a:r>
              <a:rPr lang="hu-HU" err="1"/>
              <a:t>need</a:t>
            </a:r>
            <a:r>
              <a:rPr lang="hu-HU"/>
              <a:t> </a:t>
            </a:r>
            <a:r>
              <a:rPr lang="hu-HU" err="1"/>
              <a:t>to</a:t>
            </a:r>
            <a:r>
              <a:rPr lang="hu-HU"/>
              <a:t> </a:t>
            </a:r>
            <a:r>
              <a:rPr lang="hu-HU" err="1"/>
              <a:t>switch</a:t>
            </a:r>
            <a:r>
              <a:rPr lang="hu-HU"/>
              <a:t> </a:t>
            </a:r>
            <a:r>
              <a:rPr lang="hu-HU" err="1"/>
              <a:t>the</a:t>
            </a:r>
            <a:r>
              <a:rPr lang="hu-HU"/>
              <a:t> </a:t>
            </a:r>
            <a:r>
              <a:rPr lang="hu-HU" err="1"/>
              <a:t>nozzles</a:t>
            </a:r>
            <a:r>
              <a:rPr lang="hu-HU"/>
              <a:t> </a:t>
            </a:r>
            <a:r>
              <a:rPr lang="hu-HU" err="1"/>
              <a:t>by</a:t>
            </a:r>
            <a:r>
              <a:rPr lang="hu-HU"/>
              <a:t> </a:t>
            </a:r>
            <a:r>
              <a:rPr lang="hu-HU" err="1"/>
              <a:t>hand</a:t>
            </a:r>
            <a:r>
              <a:rPr lang="hu-HU"/>
              <a:t>.</a:t>
            </a:r>
          </a:p>
          <a:p>
            <a:r>
              <a:rPr lang="hu-HU" err="1"/>
              <a:t>Only</a:t>
            </a:r>
            <a:r>
              <a:rPr lang="hu-HU"/>
              <a:t> </a:t>
            </a:r>
            <a:r>
              <a:rPr lang="hu-HU" err="1"/>
              <a:t>needs</a:t>
            </a:r>
            <a:r>
              <a:rPr lang="hu-HU"/>
              <a:t> </a:t>
            </a:r>
            <a:r>
              <a:rPr lang="hu-HU" err="1"/>
              <a:t>intervention</a:t>
            </a:r>
            <a:r>
              <a:rPr lang="hu-HU"/>
              <a:t> </a:t>
            </a:r>
            <a:r>
              <a:rPr lang="hu-HU" err="1"/>
              <a:t>on</a:t>
            </a:r>
            <a:r>
              <a:rPr lang="hu-HU"/>
              <a:t> </a:t>
            </a:r>
            <a:r>
              <a:rPr lang="hu-HU" err="1"/>
              <a:t>special</a:t>
            </a:r>
            <a:r>
              <a:rPr lang="hu-HU"/>
              <a:t> </a:t>
            </a:r>
            <a:r>
              <a:rPr lang="hu-HU" err="1"/>
              <a:t>cases</a:t>
            </a:r>
            <a:r>
              <a:rPr lang="hu-HU"/>
              <a:t> (</a:t>
            </a:r>
            <a:r>
              <a:rPr lang="hu-HU" err="1"/>
              <a:t>people</a:t>
            </a:r>
            <a:r>
              <a:rPr lang="hu-HU"/>
              <a:t> </a:t>
            </a:r>
            <a:r>
              <a:rPr lang="hu-HU" err="1"/>
              <a:t>near</a:t>
            </a:r>
            <a:r>
              <a:rPr lang="hu-HU"/>
              <a:t> </a:t>
            </a:r>
            <a:r>
              <a:rPr lang="hu-HU" err="1"/>
              <a:t>to</a:t>
            </a:r>
            <a:r>
              <a:rPr lang="hu-HU"/>
              <a:t> </a:t>
            </a:r>
            <a:r>
              <a:rPr lang="hu-HU" err="1"/>
              <a:t>the</a:t>
            </a:r>
            <a:r>
              <a:rPr lang="hu-HU"/>
              <a:t> </a:t>
            </a:r>
            <a:r>
              <a:rPr lang="hu-HU" err="1"/>
              <a:t>track</a:t>
            </a:r>
            <a:r>
              <a:rPr lang="hu-HU"/>
              <a:t>, </a:t>
            </a:r>
            <a:r>
              <a:rPr lang="hu-HU" err="1"/>
              <a:t>etc</a:t>
            </a:r>
            <a:r>
              <a:rPr lang="hu-HU"/>
              <a:t>).</a:t>
            </a:r>
          </a:p>
          <a:p>
            <a:endParaRPr lang="hu-HU"/>
          </a:p>
        </p:txBody>
      </p:sp>
      <p:sp>
        <p:nvSpPr>
          <p:cNvPr id="4" name="Dia számának helye 3"/>
          <p:cNvSpPr>
            <a:spLocks noGrp="1"/>
          </p:cNvSpPr>
          <p:nvPr>
            <p:ph type="sldNum" sz="quarter" idx="5"/>
          </p:nvPr>
        </p:nvSpPr>
        <p:spPr/>
        <p:txBody>
          <a:bodyPr/>
          <a:lstStyle/>
          <a:p>
            <a:fld id="{1C461E57-787B-4223-BCC8-C10246D9879B}" type="slidenum">
              <a:rPr lang="hu-HU" smtClean="0"/>
              <a:t>18</a:t>
            </a:fld>
            <a:endParaRPr lang="hu-HU"/>
          </a:p>
        </p:txBody>
      </p:sp>
    </p:spTree>
    <p:extLst>
      <p:ext uri="{BB962C8B-B14F-4D97-AF65-F5344CB8AC3E}">
        <p14:creationId xmlns:p14="http://schemas.microsoft.com/office/powerpoint/2010/main" val="25041153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hu-HU"/>
              <a:t>9 spray units.</a:t>
            </a:r>
          </a:p>
          <a:p>
            <a:r>
              <a:rPr lang="hu-HU" err="1"/>
              <a:t>Direct</a:t>
            </a:r>
            <a:r>
              <a:rPr lang="hu-HU"/>
              <a:t> </a:t>
            </a:r>
            <a:r>
              <a:rPr lang="hu-HU" err="1"/>
              <a:t>injection</a:t>
            </a:r>
            <a:r>
              <a:rPr lang="hu-HU"/>
              <a:t> of </a:t>
            </a:r>
            <a:r>
              <a:rPr lang="hu-HU" err="1"/>
              <a:t>the</a:t>
            </a:r>
            <a:r>
              <a:rPr lang="hu-HU"/>
              <a:t> 4 herbicides.</a:t>
            </a:r>
            <a:endParaRPr lang="en-US"/>
          </a:p>
          <a:p>
            <a:endParaRPr lang="hu-HU"/>
          </a:p>
        </p:txBody>
      </p:sp>
      <p:sp>
        <p:nvSpPr>
          <p:cNvPr id="4" name="Dia számának helye 3"/>
          <p:cNvSpPr>
            <a:spLocks noGrp="1"/>
          </p:cNvSpPr>
          <p:nvPr>
            <p:ph type="sldNum" sz="quarter" idx="5"/>
          </p:nvPr>
        </p:nvSpPr>
        <p:spPr/>
        <p:txBody>
          <a:bodyPr/>
          <a:lstStyle/>
          <a:p>
            <a:fld id="{1C461E57-787B-4223-BCC8-C10246D9879B}" type="slidenum">
              <a:rPr lang="hu-HU" smtClean="0"/>
              <a:t>19</a:t>
            </a:fld>
            <a:endParaRPr lang="hu-HU"/>
          </a:p>
        </p:txBody>
      </p:sp>
    </p:spTree>
    <p:extLst>
      <p:ext uri="{BB962C8B-B14F-4D97-AF65-F5344CB8AC3E}">
        <p14:creationId xmlns:p14="http://schemas.microsoft.com/office/powerpoint/2010/main" val="22784297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a:p>
        </p:txBody>
      </p:sp>
      <p:sp>
        <p:nvSpPr>
          <p:cNvPr id="4" name="Dia számának helye 3"/>
          <p:cNvSpPr>
            <a:spLocks noGrp="1"/>
          </p:cNvSpPr>
          <p:nvPr>
            <p:ph type="sldNum" sz="quarter" idx="5"/>
          </p:nvPr>
        </p:nvSpPr>
        <p:spPr/>
        <p:txBody>
          <a:bodyPr/>
          <a:lstStyle/>
          <a:p>
            <a:fld id="{1C461E57-787B-4223-BCC8-C10246D9879B}" type="slidenum">
              <a:rPr lang="hu-HU" smtClean="0"/>
              <a:t>20</a:t>
            </a:fld>
            <a:endParaRPr lang="hu-HU"/>
          </a:p>
        </p:txBody>
      </p:sp>
    </p:spTree>
    <p:extLst>
      <p:ext uri="{BB962C8B-B14F-4D97-AF65-F5344CB8AC3E}">
        <p14:creationId xmlns:p14="http://schemas.microsoft.com/office/powerpoint/2010/main" val="30061545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Jegyzetek helye 2"/>
          <p:cNvSpPr>
            <a:spLocks noGrp="1"/>
          </p:cNvSpPr>
          <p:nvPr>
            <p:ph type="body" idx="1"/>
          </p:nvPr>
        </p:nvSpPr>
        <p:spPr/>
        <p:txBody>
          <a:bodyPr/>
          <a:lstStyle/>
          <a:p>
            <a:r>
              <a:rPr lang="hu-HU"/>
              <a:t>Spray Navigator is a GIS </a:t>
            </a:r>
            <a:r>
              <a:rPr lang="hu-HU" err="1"/>
              <a:t>based</a:t>
            </a:r>
            <a:r>
              <a:rPr lang="hu-HU"/>
              <a:t> software.</a:t>
            </a:r>
          </a:p>
          <a:p>
            <a:r>
              <a:rPr lang="hu-HU" err="1"/>
              <a:t>It</a:t>
            </a:r>
            <a:r>
              <a:rPr lang="hu-HU"/>
              <a:t> </a:t>
            </a:r>
            <a:r>
              <a:rPr lang="hu-HU" err="1"/>
              <a:t>controls</a:t>
            </a:r>
            <a:r>
              <a:rPr lang="hu-HU"/>
              <a:t> </a:t>
            </a:r>
            <a:r>
              <a:rPr lang="hu-HU" err="1"/>
              <a:t>the</a:t>
            </a:r>
            <a:r>
              <a:rPr lang="hu-HU"/>
              <a:t> spraying </a:t>
            </a:r>
            <a:r>
              <a:rPr lang="hu-HU" err="1"/>
              <a:t>automatically</a:t>
            </a:r>
            <a:r>
              <a:rPr lang="hu-HU"/>
              <a:t>.</a:t>
            </a:r>
          </a:p>
          <a:p>
            <a:r>
              <a:rPr lang="hu-HU"/>
              <a:t>In </a:t>
            </a:r>
            <a:r>
              <a:rPr lang="hu-HU" err="1"/>
              <a:t>the</a:t>
            </a:r>
            <a:r>
              <a:rPr lang="hu-HU"/>
              <a:t> no spray </a:t>
            </a:r>
            <a:r>
              <a:rPr lang="hu-HU" err="1"/>
              <a:t>zones</a:t>
            </a:r>
            <a:r>
              <a:rPr lang="hu-HU"/>
              <a:t>  (RED) </a:t>
            </a:r>
            <a:r>
              <a:rPr lang="hu-HU" err="1"/>
              <a:t>it</a:t>
            </a:r>
            <a:r>
              <a:rPr lang="hu-HU"/>
              <a:t> </a:t>
            </a:r>
            <a:r>
              <a:rPr lang="hu-HU" err="1"/>
              <a:t>switches</a:t>
            </a:r>
            <a:r>
              <a:rPr lang="hu-HU"/>
              <a:t> </a:t>
            </a:r>
            <a:r>
              <a:rPr lang="hu-HU" err="1"/>
              <a:t>off</a:t>
            </a:r>
            <a:r>
              <a:rPr lang="hu-HU"/>
              <a:t> </a:t>
            </a:r>
            <a:r>
              <a:rPr lang="hu-HU" err="1"/>
              <a:t>the</a:t>
            </a:r>
            <a:r>
              <a:rPr lang="hu-HU"/>
              <a:t> spraying </a:t>
            </a:r>
            <a:r>
              <a:rPr lang="hu-HU" err="1"/>
              <a:t>automatically</a:t>
            </a:r>
            <a:r>
              <a:rPr lang="hu-HU"/>
              <a:t>.</a:t>
            </a:r>
          </a:p>
          <a:p>
            <a:r>
              <a:rPr lang="hu-HU"/>
              <a:t>In </a:t>
            </a:r>
            <a:r>
              <a:rPr lang="hu-HU" err="1"/>
              <a:t>the</a:t>
            </a:r>
            <a:r>
              <a:rPr lang="hu-HU"/>
              <a:t> </a:t>
            </a:r>
            <a:r>
              <a:rPr lang="hu-HU" err="1"/>
              <a:t>special</a:t>
            </a:r>
            <a:r>
              <a:rPr lang="hu-HU"/>
              <a:t> </a:t>
            </a:r>
            <a:r>
              <a:rPr lang="hu-HU" err="1"/>
              <a:t>zones</a:t>
            </a:r>
            <a:r>
              <a:rPr lang="hu-HU"/>
              <a:t> (</a:t>
            </a:r>
            <a:r>
              <a:rPr lang="hu-HU" err="1"/>
              <a:t>Yellow</a:t>
            </a:r>
            <a:r>
              <a:rPr lang="hu-HU"/>
              <a:t>) </a:t>
            </a:r>
            <a:r>
              <a:rPr lang="hu-HU" err="1"/>
              <a:t>restricted</a:t>
            </a:r>
            <a:r>
              <a:rPr lang="hu-HU"/>
              <a:t> </a:t>
            </a:r>
            <a:r>
              <a:rPr lang="hu-HU" err="1"/>
              <a:t>chemicals</a:t>
            </a:r>
            <a:r>
              <a:rPr lang="hu-HU"/>
              <a:t> </a:t>
            </a:r>
            <a:r>
              <a:rPr lang="hu-HU" err="1"/>
              <a:t>will</a:t>
            </a:r>
            <a:r>
              <a:rPr lang="hu-HU"/>
              <a:t> be </a:t>
            </a:r>
            <a:r>
              <a:rPr lang="hu-HU" err="1"/>
              <a:t>switched</a:t>
            </a:r>
            <a:r>
              <a:rPr lang="hu-HU"/>
              <a:t> </a:t>
            </a:r>
            <a:r>
              <a:rPr lang="hu-HU" err="1"/>
              <a:t>off</a:t>
            </a:r>
            <a:r>
              <a:rPr lang="hu-HU"/>
              <a:t> </a:t>
            </a:r>
            <a:r>
              <a:rPr lang="hu-HU" err="1"/>
              <a:t>automatically</a:t>
            </a:r>
            <a:r>
              <a:rPr lang="hu-HU"/>
              <a:t>.</a:t>
            </a:r>
          </a:p>
          <a:p>
            <a:r>
              <a:rPr lang="hu-HU"/>
              <a:t>No </a:t>
            </a:r>
            <a:r>
              <a:rPr lang="hu-HU" err="1"/>
              <a:t>user</a:t>
            </a:r>
            <a:r>
              <a:rPr lang="hu-HU"/>
              <a:t> </a:t>
            </a:r>
            <a:r>
              <a:rPr lang="hu-HU" err="1"/>
              <a:t>intervention</a:t>
            </a:r>
            <a:r>
              <a:rPr lang="hu-HU"/>
              <a:t> </a:t>
            </a:r>
            <a:r>
              <a:rPr lang="hu-HU" err="1"/>
              <a:t>needed</a:t>
            </a:r>
            <a:r>
              <a:rPr lang="hu-HU"/>
              <a:t>, </a:t>
            </a:r>
            <a:r>
              <a:rPr lang="hu-HU" err="1"/>
              <a:t>everything</a:t>
            </a:r>
            <a:r>
              <a:rPr lang="hu-HU"/>
              <a:t> is </a:t>
            </a:r>
            <a:r>
              <a:rPr lang="hu-HU" err="1"/>
              <a:t>controlled</a:t>
            </a:r>
            <a:r>
              <a:rPr lang="hu-HU"/>
              <a:t> </a:t>
            </a:r>
            <a:r>
              <a:rPr lang="hu-HU" err="1"/>
              <a:t>via</a:t>
            </a:r>
            <a:r>
              <a:rPr lang="hu-HU"/>
              <a:t> </a:t>
            </a:r>
            <a:r>
              <a:rPr lang="hu-HU" err="1"/>
              <a:t>the</a:t>
            </a:r>
            <a:r>
              <a:rPr lang="hu-HU"/>
              <a:t> </a:t>
            </a:r>
            <a:r>
              <a:rPr lang="hu-HU" err="1"/>
              <a:t>high</a:t>
            </a:r>
            <a:r>
              <a:rPr lang="hu-HU"/>
              <a:t> </a:t>
            </a:r>
            <a:r>
              <a:rPr lang="hu-HU" err="1"/>
              <a:t>quality</a:t>
            </a:r>
            <a:r>
              <a:rPr lang="hu-HU"/>
              <a:t> GPS </a:t>
            </a:r>
            <a:r>
              <a:rPr lang="hu-HU" err="1"/>
              <a:t>system</a:t>
            </a:r>
            <a:r>
              <a:rPr lang="hu-HU"/>
              <a:t>.</a:t>
            </a:r>
            <a:endParaRPr lang="en-US"/>
          </a:p>
        </p:txBody>
      </p:sp>
      <p:sp>
        <p:nvSpPr>
          <p:cNvPr id="4" name="Dia számának helye 3"/>
          <p:cNvSpPr>
            <a:spLocks noGrp="1"/>
          </p:cNvSpPr>
          <p:nvPr>
            <p:ph type="sldNum" sz="quarter" idx="5"/>
          </p:nvPr>
        </p:nvSpPr>
        <p:spPr/>
        <p:txBody>
          <a:bodyPr/>
          <a:lstStyle/>
          <a:p>
            <a:fld id="{7C282530-31CA-44B5-927C-36F571217DB7}" type="slidenum">
              <a:rPr lang="hu-HU" altLang="hu-HU" smtClean="0"/>
              <a:pPr/>
              <a:t>21</a:t>
            </a:fld>
            <a:endParaRPr lang="hu-HU" altLang="hu-HU"/>
          </a:p>
        </p:txBody>
      </p:sp>
    </p:spTree>
    <p:extLst>
      <p:ext uri="{BB962C8B-B14F-4D97-AF65-F5344CB8AC3E}">
        <p14:creationId xmlns:p14="http://schemas.microsoft.com/office/powerpoint/2010/main" val="37268037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Jegyzetek helye 2"/>
          <p:cNvSpPr>
            <a:spLocks noGrp="1"/>
          </p:cNvSpPr>
          <p:nvPr>
            <p:ph type="body" idx="1"/>
          </p:nvPr>
        </p:nvSpPr>
        <p:spPr/>
        <p:txBody>
          <a:bodyPr/>
          <a:lstStyle/>
          <a:p>
            <a:pPr eaLnBrk="1" hangingPunct="1">
              <a:spcAft>
                <a:spcPts val="600"/>
              </a:spcAft>
              <a:defRPr/>
            </a:pPr>
            <a:r>
              <a:rPr lang="en-GB" sz="1200">
                <a:latin typeface="+mj-lt"/>
                <a:cs typeface="Arial" charset="0"/>
              </a:rPr>
              <a:t>Continuous video recording</a:t>
            </a:r>
            <a:r>
              <a:rPr lang="hu-HU" sz="1200">
                <a:latin typeface="+mj-lt"/>
                <a:cs typeface="Arial" charset="0"/>
              </a:rPr>
              <a:t>: </a:t>
            </a:r>
            <a:r>
              <a:rPr lang="en-GB" sz="1200">
                <a:latin typeface="+mj-lt"/>
                <a:cs typeface="Arial" charset="0"/>
              </a:rPr>
              <a:t>a video footage is made from all camera positions</a:t>
            </a:r>
            <a:r>
              <a:rPr lang="hu-HU" sz="1200">
                <a:latin typeface="+mj-lt"/>
                <a:cs typeface="Arial" charset="0"/>
              </a:rPr>
              <a:t>. T</a:t>
            </a:r>
            <a:r>
              <a:rPr lang="en-GB" sz="1200">
                <a:latin typeface="+mj-lt"/>
                <a:cs typeface="Arial" charset="0"/>
              </a:rPr>
              <a:t>he footage is supplied with time stamp and GPS coordinates</a:t>
            </a:r>
            <a:r>
              <a:rPr lang="hu-HU" sz="1200">
                <a:latin typeface="+mj-lt"/>
                <a:cs typeface="Arial" charset="0"/>
              </a:rPr>
              <a:t>.</a:t>
            </a:r>
          </a:p>
          <a:p>
            <a:pPr eaLnBrk="1" hangingPunct="1">
              <a:spcAft>
                <a:spcPts val="600"/>
              </a:spcAft>
              <a:defRPr/>
            </a:pPr>
            <a:r>
              <a:rPr lang="hu-HU" sz="1200">
                <a:latin typeface="+mj-lt"/>
                <a:cs typeface="Arial" charset="0"/>
              </a:rPr>
              <a:t>I</a:t>
            </a:r>
            <a:r>
              <a:rPr lang="en-GB" sz="1200">
                <a:latin typeface="+mj-lt"/>
                <a:cs typeface="Arial" charset="0"/>
              </a:rPr>
              <a:t>n case of complain or accident the events can be fully reconstructed, RESPONSIBILITY can be cleared even years later</a:t>
            </a:r>
            <a:r>
              <a:rPr lang="hu-HU" sz="1200">
                <a:latin typeface="+mj-lt"/>
                <a:cs typeface="Arial" charset="0"/>
              </a:rPr>
              <a:t>.</a:t>
            </a:r>
            <a:endParaRPr lang="hu-HU" sz="1200">
              <a:solidFill>
                <a:schemeClr val="tx1">
                  <a:lumMod val="75000"/>
                  <a:lumOff val="25000"/>
                </a:schemeClr>
              </a:solidFill>
              <a:latin typeface="+mj-lt"/>
              <a:cs typeface="Arial" charset="0"/>
            </a:endParaRPr>
          </a:p>
          <a:p>
            <a:endParaRPr lang="en-US"/>
          </a:p>
        </p:txBody>
      </p:sp>
      <p:sp>
        <p:nvSpPr>
          <p:cNvPr id="4" name="Dia számának helye 3"/>
          <p:cNvSpPr>
            <a:spLocks noGrp="1"/>
          </p:cNvSpPr>
          <p:nvPr>
            <p:ph type="sldNum" sz="quarter" idx="5"/>
          </p:nvPr>
        </p:nvSpPr>
        <p:spPr/>
        <p:txBody>
          <a:bodyPr/>
          <a:lstStyle/>
          <a:p>
            <a:fld id="{7C282530-31CA-44B5-927C-36F571217DB7}" type="slidenum">
              <a:rPr lang="hu-HU" altLang="hu-HU" smtClean="0"/>
              <a:pPr/>
              <a:t>22</a:t>
            </a:fld>
            <a:endParaRPr lang="hu-HU" altLang="hu-HU"/>
          </a:p>
        </p:txBody>
      </p:sp>
    </p:spTree>
    <p:extLst>
      <p:ext uri="{BB962C8B-B14F-4D97-AF65-F5344CB8AC3E}">
        <p14:creationId xmlns:p14="http://schemas.microsoft.com/office/powerpoint/2010/main" val="21058062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Jegyzetek helye 2"/>
          <p:cNvSpPr>
            <a:spLocks noGrp="1"/>
          </p:cNvSpPr>
          <p:nvPr>
            <p:ph type="body" idx="1"/>
          </p:nvPr>
        </p:nvSpPr>
        <p:spPr/>
        <p:txBody>
          <a:bodyPr/>
          <a:lstStyle/>
          <a:p>
            <a:r>
              <a:rPr lang="hu-HU" err="1"/>
              <a:t>Optional</a:t>
            </a:r>
            <a:r>
              <a:rPr lang="hu-HU"/>
              <a:t> </a:t>
            </a:r>
            <a:r>
              <a:rPr lang="hu-HU" err="1"/>
              <a:t>Cloud</a:t>
            </a:r>
            <a:r>
              <a:rPr lang="hu-HU"/>
              <a:t> services.</a:t>
            </a:r>
          </a:p>
          <a:p>
            <a:r>
              <a:rPr lang="hu-HU"/>
              <a:t>The </a:t>
            </a:r>
            <a:r>
              <a:rPr lang="hu-HU" err="1"/>
              <a:t>train</a:t>
            </a:r>
            <a:r>
              <a:rPr lang="hu-HU"/>
              <a:t> is </a:t>
            </a:r>
            <a:r>
              <a:rPr lang="hu-HU" err="1"/>
              <a:t>uploading</a:t>
            </a:r>
            <a:r>
              <a:rPr lang="hu-HU"/>
              <a:t> </a:t>
            </a:r>
            <a:r>
              <a:rPr lang="hu-HU" err="1"/>
              <a:t>continously</a:t>
            </a:r>
            <a:r>
              <a:rPr lang="hu-HU"/>
              <a:t> </a:t>
            </a:r>
            <a:r>
              <a:rPr lang="hu-HU" err="1"/>
              <a:t>the</a:t>
            </a:r>
            <a:r>
              <a:rPr lang="hu-HU"/>
              <a:t> </a:t>
            </a:r>
            <a:r>
              <a:rPr lang="hu-HU" err="1"/>
              <a:t>data</a:t>
            </a:r>
            <a:r>
              <a:rPr lang="hu-HU"/>
              <a:t> </a:t>
            </a:r>
            <a:r>
              <a:rPr lang="hu-HU" err="1"/>
              <a:t>to</a:t>
            </a:r>
            <a:r>
              <a:rPr lang="hu-HU"/>
              <a:t> </a:t>
            </a:r>
            <a:r>
              <a:rPr lang="hu-HU" err="1"/>
              <a:t>the</a:t>
            </a:r>
            <a:r>
              <a:rPr lang="hu-HU"/>
              <a:t> </a:t>
            </a:r>
            <a:r>
              <a:rPr lang="hu-HU" err="1"/>
              <a:t>cloud</a:t>
            </a:r>
            <a:r>
              <a:rPr lang="hu-HU"/>
              <a:t>.</a:t>
            </a:r>
          </a:p>
          <a:p>
            <a:r>
              <a:rPr lang="hu-HU"/>
              <a:t>The </a:t>
            </a:r>
            <a:r>
              <a:rPr lang="hu-HU" err="1"/>
              <a:t>position</a:t>
            </a:r>
            <a:r>
              <a:rPr lang="hu-HU"/>
              <a:t> of </a:t>
            </a:r>
            <a:r>
              <a:rPr lang="hu-HU" err="1"/>
              <a:t>the</a:t>
            </a:r>
            <a:r>
              <a:rPr lang="hu-HU"/>
              <a:t> </a:t>
            </a:r>
            <a:r>
              <a:rPr lang="hu-HU" err="1"/>
              <a:t>train</a:t>
            </a:r>
            <a:r>
              <a:rPr lang="hu-HU"/>
              <a:t> </a:t>
            </a:r>
            <a:r>
              <a:rPr lang="hu-HU" err="1"/>
              <a:t>could</a:t>
            </a:r>
            <a:r>
              <a:rPr lang="hu-HU"/>
              <a:t> be </a:t>
            </a:r>
            <a:r>
              <a:rPr lang="hu-HU" err="1"/>
              <a:t>tracked</a:t>
            </a:r>
            <a:r>
              <a:rPr lang="hu-HU"/>
              <a:t> </a:t>
            </a:r>
            <a:r>
              <a:rPr lang="hu-HU" err="1"/>
              <a:t>real-time</a:t>
            </a:r>
            <a:r>
              <a:rPr lang="hu-HU"/>
              <a:t>.</a:t>
            </a:r>
            <a:endParaRPr lang="en-US"/>
          </a:p>
        </p:txBody>
      </p:sp>
      <p:sp>
        <p:nvSpPr>
          <p:cNvPr id="4" name="Dia számának helye 3"/>
          <p:cNvSpPr>
            <a:spLocks noGrp="1"/>
          </p:cNvSpPr>
          <p:nvPr>
            <p:ph type="sldNum" sz="quarter" idx="5"/>
          </p:nvPr>
        </p:nvSpPr>
        <p:spPr/>
        <p:txBody>
          <a:bodyPr/>
          <a:lstStyle/>
          <a:p>
            <a:fld id="{7C282530-31CA-44B5-927C-36F571217DB7}" type="slidenum">
              <a:rPr lang="hu-HU" altLang="hu-HU" smtClean="0"/>
              <a:pPr/>
              <a:t>23</a:t>
            </a:fld>
            <a:endParaRPr lang="hu-HU" altLang="hu-HU"/>
          </a:p>
        </p:txBody>
      </p:sp>
    </p:spTree>
    <p:extLst>
      <p:ext uri="{BB962C8B-B14F-4D97-AF65-F5344CB8AC3E}">
        <p14:creationId xmlns:p14="http://schemas.microsoft.com/office/powerpoint/2010/main" val="3505446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Jegyzetek helye 2"/>
          <p:cNvSpPr>
            <a:spLocks noGrp="1"/>
          </p:cNvSpPr>
          <p:nvPr>
            <p:ph type="body" idx="1"/>
          </p:nvPr>
        </p:nvSpPr>
        <p:spPr/>
        <p:txBody>
          <a:bodyPr/>
          <a:lstStyle/>
          <a:p>
            <a:r>
              <a:rPr lang="hu-HU"/>
              <a:t>The </a:t>
            </a:r>
            <a:r>
              <a:rPr lang="hu-HU" err="1"/>
              <a:t>history</a:t>
            </a:r>
            <a:r>
              <a:rPr lang="hu-HU"/>
              <a:t> of </a:t>
            </a:r>
            <a:r>
              <a:rPr lang="hu-HU" err="1"/>
              <a:t>the</a:t>
            </a:r>
            <a:r>
              <a:rPr lang="hu-HU"/>
              <a:t> spraying </a:t>
            </a:r>
            <a:r>
              <a:rPr lang="hu-HU" err="1"/>
              <a:t>could</a:t>
            </a:r>
            <a:r>
              <a:rPr lang="hu-HU"/>
              <a:t> be </a:t>
            </a:r>
            <a:r>
              <a:rPr lang="hu-HU" err="1"/>
              <a:t>checked</a:t>
            </a:r>
            <a:r>
              <a:rPr lang="hu-HU"/>
              <a:t> online </a:t>
            </a:r>
            <a:r>
              <a:rPr lang="hu-HU" err="1"/>
              <a:t>any</a:t>
            </a:r>
            <a:r>
              <a:rPr lang="hu-HU"/>
              <a:t> </a:t>
            </a:r>
            <a:r>
              <a:rPr lang="hu-HU" err="1"/>
              <a:t>time</a:t>
            </a:r>
            <a:r>
              <a:rPr lang="hu-HU"/>
              <a:t> </a:t>
            </a:r>
            <a:r>
              <a:rPr lang="hu-HU" err="1"/>
              <a:t>from</a:t>
            </a:r>
            <a:r>
              <a:rPr lang="hu-HU"/>
              <a:t> </a:t>
            </a:r>
            <a:r>
              <a:rPr lang="hu-HU" err="1"/>
              <a:t>anywhere</a:t>
            </a:r>
            <a:r>
              <a:rPr lang="hu-HU"/>
              <a:t>.</a:t>
            </a:r>
            <a:endParaRPr lang="en-US"/>
          </a:p>
        </p:txBody>
      </p:sp>
      <p:sp>
        <p:nvSpPr>
          <p:cNvPr id="4" name="Dia számának helye 3"/>
          <p:cNvSpPr>
            <a:spLocks noGrp="1"/>
          </p:cNvSpPr>
          <p:nvPr>
            <p:ph type="sldNum" sz="quarter" idx="5"/>
          </p:nvPr>
        </p:nvSpPr>
        <p:spPr/>
        <p:txBody>
          <a:bodyPr/>
          <a:lstStyle/>
          <a:p>
            <a:fld id="{7C282530-31CA-44B5-927C-36F571217DB7}" type="slidenum">
              <a:rPr lang="hu-HU" altLang="hu-HU" smtClean="0"/>
              <a:pPr/>
              <a:t>24</a:t>
            </a:fld>
            <a:endParaRPr lang="hu-HU" altLang="hu-HU"/>
          </a:p>
        </p:txBody>
      </p:sp>
    </p:spTree>
    <p:extLst>
      <p:ext uri="{BB962C8B-B14F-4D97-AF65-F5344CB8AC3E}">
        <p14:creationId xmlns:p14="http://schemas.microsoft.com/office/powerpoint/2010/main" val="40518919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Jegyzetek helye 2"/>
          <p:cNvSpPr>
            <a:spLocks noGrp="1"/>
          </p:cNvSpPr>
          <p:nvPr>
            <p:ph type="body" idx="1"/>
          </p:nvPr>
        </p:nvSpPr>
        <p:spPr/>
        <p:txBody>
          <a:bodyPr/>
          <a:lstStyle/>
          <a:p>
            <a:r>
              <a:rPr lang="hu-HU" err="1"/>
              <a:t>There</a:t>
            </a:r>
            <a:r>
              <a:rPr lang="hu-HU"/>
              <a:t> </a:t>
            </a:r>
            <a:r>
              <a:rPr lang="hu-HU" err="1"/>
              <a:t>are</a:t>
            </a:r>
            <a:r>
              <a:rPr lang="hu-HU"/>
              <a:t> </a:t>
            </a:r>
            <a:r>
              <a:rPr lang="hu-HU" err="1"/>
              <a:t>detailed</a:t>
            </a:r>
            <a:r>
              <a:rPr lang="hu-HU"/>
              <a:t> </a:t>
            </a:r>
            <a:r>
              <a:rPr lang="hu-HU" err="1"/>
              <a:t>views</a:t>
            </a:r>
            <a:r>
              <a:rPr lang="hu-HU"/>
              <a:t> </a:t>
            </a:r>
            <a:r>
              <a:rPr lang="hu-HU" err="1"/>
              <a:t>also</a:t>
            </a:r>
            <a:r>
              <a:rPr lang="hu-HU"/>
              <a:t>.</a:t>
            </a:r>
            <a:endParaRPr lang="en-US"/>
          </a:p>
        </p:txBody>
      </p:sp>
      <p:sp>
        <p:nvSpPr>
          <p:cNvPr id="4" name="Dia számának helye 3"/>
          <p:cNvSpPr>
            <a:spLocks noGrp="1"/>
          </p:cNvSpPr>
          <p:nvPr>
            <p:ph type="sldNum" sz="quarter" idx="5"/>
          </p:nvPr>
        </p:nvSpPr>
        <p:spPr/>
        <p:txBody>
          <a:bodyPr/>
          <a:lstStyle/>
          <a:p>
            <a:fld id="{7C282530-31CA-44B5-927C-36F571217DB7}" type="slidenum">
              <a:rPr lang="hu-HU" altLang="hu-HU" smtClean="0"/>
              <a:pPr/>
              <a:t>25</a:t>
            </a:fld>
            <a:endParaRPr lang="hu-HU" altLang="hu-HU"/>
          </a:p>
        </p:txBody>
      </p:sp>
    </p:spTree>
    <p:extLst>
      <p:ext uri="{BB962C8B-B14F-4D97-AF65-F5344CB8AC3E}">
        <p14:creationId xmlns:p14="http://schemas.microsoft.com/office/powerpoint/2010/main" val="28227832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Jegyzetek helye 2"/>
          <p:cNvSpPr>
            <a:spLocks noGrp="1"/>
          </p:cNvSpPr>
          <p:nvPr>
            <p:ph type="body" idx="1"/>
          </p:nvPr>
        </p:nvSpPr>
        <p:spPr/>
        <p:txBody>
          <a:bodyPr/>
          <a:lstStyle/>
          <a:p>
            <a:r>
              <a:rPr lang="hu-HU"/>
              <a:t>The </a:t>
            </a:r>
            <a:r>
              <a:rPr lang="hu-HU" err="1"/>
              <a:t>system</a:t>
            </a:r>
            <a:r>
              <a:rPr lang="hu-HU"/>
              <a:t> has </a:t>
            </a:r>
            <a:r>
              <a:rPr lang="hu-HU" err="1"/>
              <a:t>been</a:t>
            </a:r>
            <a:r>
              <a:rPr lang="hu-HU"/>
              <a:t> </a:t>
            </a:r>
            <a:r>
              <a:rPr lang="hu-HU" err="1"/>
              <a:t>inspected</a:t>
            </a:r>
            <a:r>
              <a:rPr lang="hu-HU"/>
              <a:t> </a:t>
            </a:r>
            <a:r>
              <a:rPr lang="hu-HU" err="1"/>
              <a:t>by</a:t>
            </a:r>
            <a:r>
              <a:rPr lang="hu-HU"/>
              <a:t> </a:t>
            </a:r>
            <a:r>
              <a:rPr lang="hu-HU" err="1"/>
              <a:t>several</a:t>
            </a:r>
            <a:r>
              <a:rPr lang="hu-HU"/>
              <a:t> </a:t>
            </a:r>
            <a:r>
              <a:rPr lang="hu-HU" err="1"/>
              <a:t>institutes</a:t>
            </a:r>
            <a:r>
              <a:rPr lang="hu-HU"/>
              <a:t>. </a:t>
            </a:r>
            <a:endParaRPr lang="en-US"/>
          </a:p>
        </p:txBody>
      </p:sp>
      <p:sp>
        <p:nvSpPr>
          <p:cNvPr id="4" name="Dia számának helye 3"/>
          <p:cNvSpPr>
            <a:spLocks noGrp="1"/>
          </p:cNvSpPr>
          <p:nvPr>
            <p:ph type="sldNum" sz="quarter" idx="5"/>
          </p:nvPr>
        </p:nvSpPr>
        <p:spPr/>
        <p:txBody>
          <a:bodyPr/>
          <a:lstStyle/>
          <a:p>
            <a:fld id="{7C282530-31CA-44B5-927C-36F571217DB7}" type="slidenum">
              <a:rPr lang="hu-HU" altLang="hu-HU" smtClean="0"/>
              <a:pPr/>
              <a:t>26</a:t>
            </a:fld>
            <a:endParaRPr lang="hu-HU" altLang="hu-HU"/>
          </a:p>
        </p:txBody>
      </p:sp>
    </p:spTree>
    <p:extLst>
      <p:ext uri="{BB962C8B-B14F-4D97-AF65-F5344CB8AC3E}">
        <p14:creationId xmlns:p14="http://schemas.microsoft.com/office/powerpoint/2010/main" val="1499374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hu-HU"/>
              <a:t>Recospray is market </a:t>
            </a:r>
            <a:r>
              <a:rPr lang="hu-HU" err="1"/>
              <a:t>leader</a:t>
            </a:r>
            <a:r>
              <a:rPr lang="hu-HU"/>
              <a:t> in </a:t>
            </a:r>
            <a:r>
              <a:rPr lang="hu-HU" err="1"/>
              <a:t>Precision</a:t>
            </a:r>
            <a:r>
              <a:rPr lang="hu-HU"/>
              <a:t> </a:t>
            </a:r>
            <a:r>
              <a:rPr lang="hu-HU" err="1"/>
              <a:t>railways</a:t>
            </a:r>
            <a:r>
              <a:rPr lang="hu-HU"/>
              <a:t> </a:t>
            </a:r>
            <a:r>
              <a:rPr lang="hu-HU" err="1"/>
              <a:t>weed</a:t>
            </a:r>
            <a:r>
              <a:rPr lang="hu-HU"/>
              <a:t> </a:t>
            </a:r>
            <a:r>
              <a:rPr lang="hu-HU" err="1"/>
              <a:t>control</a:t>
            </a:r>
            <a:r>
              <a:rPr lang="hu-HU"/>
              <a:t> </a:t>
            </a:r>
            <a:r>
              <a:rPr lang="hu-HU" err="1"/>
              <a:t>equipments</a:t>
            </a:r>
            <a:endParaRPr lang="hu-HU"/>
          </a:p>
        </p:txBody>
      </p:sp>
      <p:sp>
        <p:nvSpPr>
          <p:cNvPr id="4" name="Dia számának helye 3"/>
          <p:cNvSpPr>
            <a:spLocks noGrp="1"/>
          </p:cNvSpPr>
          <p:nvPr>
            <p:ph type="sldNum" sz="quarter" idx="5"/>
          </p:nvPr>
        </p:nvSpPr>
        <p:spPr/>
        <p:txBody>
          <a:bodyPr/>
          <a:lstStyle/>
          <a:p>
            <a:fld id="{1C461E57-787B-4223-BCC8-C10246D9879B}" type="slidenum">
              <a:rPr lang="hu-HU" smtClean="0"/>
              <a:t>27</a:t>
            </a:fld>
            <a:endParaRPr lang="hu-HU"/>
          </a:p>
        </p:txBody>
      </p:sp>
    </p:spTree>
    <p:extLst>
      <p:ext uri="{BB962C8B-B14F-4D97-AF65-F5344CB8AC3E}">
        <p14:creationId xmlns:p14="http://schemas.microsoft.com/office/powerpoint/2010/main" val="40344067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hu-HU" err="1"/>
              <a:t>Now</a:t>
            </a:r>
            <a:r>
              <a:rPr lang="hu-HU"/>
              <a:t> G&amp;G is </a:t>
            </a:r>
            <a:r>
              <a:rPr lang="hu-HU" err="1"/>
              <a:t>the</a:t>
            </a:r>
            <a:r>
              <a:rPr lang="hu-HU"/>
              <a:t> market </a:t>
            </a:r>
            <a:r>
              <a:rPr lang="hu-HU" err="1"/>
              <a:t>leader</a:t>
            </a:r>
            <a:r>
              <a:rPr lang="hu-HU"/>
              <a:t> in </a:t>
            </a:r>
            <a:r>
              <a:rPr lang="hu-HU" err="1"/>
              <a:t>the</a:t>
            </a:r>
            <a:r>
              <a:rPr lang="hu-HU"/>
              <a:t> </a:t>
            </a:r>
            <a:r>
              <a:rPr lang="hu-HU" err="1"/>
              <a:t>precision</a:t>
            </a:r>
            <a:r>
              <a:rPr lang="hu-HU"/>
              <a:t> </a:t>
            </a:r>
            <a:r>
              <a:rPr lang="hu-HU" err="1"/>
              <a:t>railway</a:t>
            </a:r>
            <a:r>
              <a:rPr lang="hu-HU"/>
              <a:t> </a:t>
            </a:r>
            <a:r>
              <a:rPr lang="hu-HU" err="1"/>
              <a:t>weed</a:t>
            </a:r>
            <a:r>
              <a:rPr lang="hu-HU"/>
              <a:t> </a:t>
            </a:r>
            <a:r>
              <a:rPr lang="hu-HU" err="1"/>
              <a:t>killing</a:t>
            </a:r>
            <a:r>
              <a:rPr lang="hu-HU"/>
              <a:t> </a:t>
            </a:r>
            <a:r>
              <a:rPr lang="hu-HU" err="1"/>
              <a:t>bussiness</a:t>
            </a:r>
            <a:r>
              <a:rPr lang="hu-HU"/>
              <a:t>. </a:t>
            </a:r>
            <a:br>
              <a:rPr lang="hu-HU"/>
            </a:br>
            <a:r>
              <a:rPr lang="hu-HU" err="1"/>
              <a:t>Our</a:t>
            </a:r>
            <a:r>
              <a:rPr lang="hu-HU"/>
              <a:t> </a:t>
            </a:r>
            <a:r>
              <a:rPr lang="hu-HU" err="1"/>
              <a:t>partners</a:t>
            </a:r>
            <a:r>
              <a:rPr lang="hu-HU"/>
              <a:t> </a:t>
            </a:r>
            <a:r>
              <a:rPr lang="hu-HU" err="1"/>
              <a:t>have</a:t>
            </a:r>
            <a:r>
              <a:rPr lang="hu-HU"/>
              <a:t> </a:t>
            </a:r>
          </a:p>
          <a:p>
            <a:r>
              <a:rPr lang="hu-HU"/>
              <a:t>-   2 </a:t>
            </a:r>
            <a:r>
              <a:rPr lang="hu-HU" err="1"/>
              <a:t>trains</a:t>
            </a:r>
            <a:r>
              <a:rPr lang="hu-HU"/>
              <a:t> in Western Europe and </a:t>
            </a:r>
            <a:r>
              <a:rPr lang="hu-HU" err="1"/>
              <a:t>Skandinavian</a:t>
            </a:r>
            <a:r>
              <a:rPr lang="hu-HU"/>
              <a:t> </a:t>
            </a:r>
            <a:r>
              <a:rPr lang="hu-HU" err="1"/>
              <a:t>countries</a:t>
            </a:r>
            <a:r>
              <a:rPr lang="hu-HU"/>
              <a:t> (Belgium, </a:t>
            </a:r>
            <a:r>
              <a:rPr lang="hu-HU" err="1"/>
              <a:t>Denmark</a:t>
            </a:r>
            <a:r>
              <a:rPr lang="hu-HU"/>
              <a:t>, </a:t>
            </a:r>
            <a:r>
              <a:rPr lang="hu-HU" err="1"/>
              <a:t>Norway</a:t>
            </a:r>
            <a:r>
              <a:rPr lang="hu-HU"/>
              <a:t>, </a:t>
            </a:r>
            <a:r>
              <a:rPr lang="hu-HU" err="1"/>
              <a:t>Sweden</a:t>
            </a:r>
            <a:r>
              <a:rPr lang="hu-HU"/>
              <a:t>)</a:t>
            </a:r>
          </a:p>
          <a:p>
            <a:pPr marL="171450" indent="-171450">
              <a:buFontTx/>
              <a:buChar char="-"/>
            </a:pPr>
            <a:r>
              <a:rPr lang="hu-HU"/>
              <a:t>5 </a:t>
            </a:r>
            <a:r>
              <a:rPr lang="hu-HU" err="1"/>
              <a:t>container</a:t>
            </a:r>
            <a:r>
              <a:rPr lang="hu-HU"/>
              <a:t> </a:t>
            </a:r>
            <a:r>
              <a:rPr lang="hu-HU" err="1"/>
              <a:t>trains</a:t>
            </a:r>
            <a:r>
              <a:rPr lang="hu-HU"/>
              <a:t> in France</a:t>
            </a:r>
          </a:p>
          <a:p>
            <a:pPr marL="171450" indent="-171450">
              <a:buFontTx/>
              <a:buChar char="-"/>
            </a:pPr>
            <a:r>
              <a:rPr lang="hu-HU"/>
              <a:t>2 </a:t>
            </a:r>
            <a:r>
              <a:rPr lang="hu-HU" err="1"/>
              <a:t>containers</a:t>
            </a:r>
            <a:r>
              <a:rPr lang="hu-HU"/>
              <a:t> and 5 </a:t>
            </a:r>
            <a:r>
              <a:rPr lang="hu-HU" err="1"/>
              <a:t>HiRail</a:t>
            </a:r>
            <a:r>
              <a:rPr lang="hu-HU"/>
              <a:t> </a:t>
            </a:r>
            <a:r>
              <a:rPr lang="hu-HU" err="1"/>
              <a:t>trucks</a:t>
            </a:r>
            <a:r>
              <a:rPr lang="hu-HU"/>
              <a:t> in USA</a:t>
            </a:r>
          </a:p>
          <a:p>
            <a:pPr marL="171450" indent="-171450">
              <a:buFontTx/>
              <a:buChar char="-"/>
            </a:pPr>
            <a:r>
              <a:rPr lang="hu-HU"/>
              <a:t>1 </a:t>
            </a:r>
            <a:r>
              <a:rPr lang="hu-HU" err="1"/>
              <a:t>train</a:t>
            </a:r>
            <a:r>
              <a:rPr lang="hu-HU"/>
              <a:t> in </a:t>
            </a:r>
            <a:r>
              <a:rPr lang="hu-HU" err="1"/>
              <a:t>Croatia</a:t>
            </a:r>
            <a:endParaRPr lang="hu-HU"/>
          </a:p>
          <a:p>
            <a:endParaRPr lang="hu-HU"/>
          </a:p>
        </p:txBody>
      </p:sp>
      <p:sp>
        <p:nvSpPr>
          <p:cNvPr id="4" name="Dia számának helye 3"/>
          <p:cNvSpPr>
            <a:spLocks noGrp="1"/>
          </p:cNvSpPr>
          <p:nvPr>
            <p:ph type="sldNum" sz="quarter" idx="5"/>
          </p:nvPr>
        </p:nvSpPr>
        <p:spPr/>
        <p:txBody>
          <a:bodyPr/>
          <a:lstStyle/>
          <a:p>
            <a:fld id="{1C461E57-787B-4223-BCC8-C10246D9879B}" type="slidenum">
              <a:rPr lang="hu-HU" smtClean="0"/>
              <a:t>28</a:t>
            </a:fld>
            <a:endParaRPr lang="hu-HU"/>
          </a:p>
        </p:txBody>
      </p:sp>
    </p:spTree>
    <p:extLst>
      <p:ext uri="{BB962C8B-B14F-4D97-AF65-F5344CB8AC3E}">
        <p14:creationId xmlns:p14="http://schemas.microsoft.com/office/powerpoint/2010/main" val="22794794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hu-HU"/>
              <a:t>RECOSPRAY </a:t>
            </a:r>
            <a:r>
              <a:rPr lang="hu-HU" err="1"/>
              <a:t>technology</a:t>
            </a:r>
            <a:r>
              <a:rPr lang="hu-HU"/>
              <a:t> has </a:t>
            </a:r>
            <a:r>
              <a:rPr lang="hu-HU" err="1"/>
              <a:t>references</a:t>
            </a:r>
            <a:r>
              <a:rPr lang="hu-HU"/>
              <a:t> in </a:t>
            </a:r>
            <a:r>
              <a:rPr lang="hu-HU" err="1"/>
              <a:t>the</a:t>
            </a:r>
            <a:r>
              <a:rPr lang="hu-HU"/>
              <a:t> USA, Belgium, UK, </a:t>
            </a:r>
            <a:r>
              <a:rPr lang="hu-HU" err="1"/>
              <a:t>Sweden</a:t>
            </a:r>
            <a:r>
              <a:rPr lang="hu-HU"/>
              <a:t>, </a:t>
            </a:r>
            <a:r>
              <a:rPr lang="hu-HU" err="1"/>
              <a:t>Denmark</a:t>
            </a:r>
            <a:r>
              <a:rPr lang="hu-HU"/>
              <a:t>, </a:t>
            </a:r>
            <a:r>
              <a:rPr lang="hu-HU" err="1"/>
              <a:t>Norway</a:t>
            </a:r>
            <a:r>
              <a:rPr lang="hu-HU"/>
              <a:t>, Luxemburg, Hungary, </a:t>
            </a:r>
            <a:r>
              <a:rPr lang="hu-HU" err="1"/>
              <a:t>Austria</a:t>
            </a:r>
            <a:r>
              <a:rPr lang="hu-HU"/>
              <a:t>, Spain, </a:t>
            </a:r>
            <a:r>
              <a:rPr lang="hu-HU" err="1"/>
              <a:t>Croatia</a:t>
            </a:r>
            <a:r>
              <a:rPr lang="hu-HU"/>
              <a:t>, France</a:t>
            </a:r>
          </a:p>
        </p:txBody>
      </p:sp>
      <p:sp>
        <p:nvSpPr>
          <p:cNvPr id="4" name="Dia számának helye 3"/>
          <p:cNvSpPr>
            <a:spLocks noGrp="1"/>
          </p:cNvSpPr>
          <p:nvPr>
            <p:ph type="sldNum" sz="quarter" idx="5"/>
          </p:nvPr>
        </p:nvSpPr>
        <p:spPr/>
        <p:txBody>
          <a:bodyPr/>
          <a:lstStyle/>
          <a:p>
            <a:fld id="{1C461E57-787B-4223-BCC8-C10246D9879B}" type="slidenum">
              <a:rPr lang="hu-HU" smtClean="0"/>
              <a:t>29</a:t>
            </a:fld>
            <a:endParaRPr lang="hu-HU"/>
          </a:p>
        </p:txBody>
      </p:sp>
    </p:spTree>
    <p:extLst>
      <p:ext uri="{BB962C8B-B14F-4D97-AF65-F5344CB8AC3E}">
        <p14:creationId xmlns:p14="http://schemas.microsoft.com/office/powerpoint/2010/main" val="7414895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hu-HU"/>
              <a:t>The </a:t>
            </a:r>
            <a:r>
              <a:rPr lang="hu-HU" err="1"/>
              <a:t>rate</a:t>
            </a:r>
            <a:r>
              <a:rPr lang="hu-HU"/>
              <a:t> of </a:t>
            </a:r>
            <a:r>
              <a:rPr lang="hu-HU" err="1"/>
              <a:t>the</a:t>
            </a:r>
            <a:r>
              <a:rPr lang="hu-HU"/>
              <a:t> </a:t>
            </a:r>
            <a:r>
              <a:rPr lang="hu-HU" err="1"/>
              <a:t>railway</a:t>
            </a:r>
            <a:r>
              <a:rPr lang="hu-HU"/>
              <a:t> </a:t>
            </a:r>
            <a:r>
              <a:rPr lang="hu-HU" err="1"/>
              <a:t>network</a:t>
            </a:r>
            <a:r>
              <a:rPr lang="hu-HU"/>
              <a:t> in </a:t>
            </a:r>
            <a:r>
              <a:rPr lang="hu-HU" err="1"/>
              <a:t>the</a:t>
            </a:r>
            <a:r>
              <a:rPr lang="hu-HU"/>
              <a:t> EU sprayed </a:t>
            </a:r>
            <a:r>
              <a:rPr lang="hu-HU" err="1"/>
              <a:t>with</a:t>
            </a:r>
            <a:r>
              <a:rPr lang="hu-HU"/>
              <a:t> RecoSpray </a:t>
            </a:r>
            <a:r>
              <a:rPr lang="hu-HU" err="1"/>
              <a:t>system</a:t>
            </a:r>
            <a:r>
              <a:rPr lang="hu-HU"/>
              <a:t> is </a:t>
            </a:r>
            <a:r>
              <a:rPr lang="hu-HU" err="1"/>
              <a:t>constantly</a:t>
            </a:r>
            <a:r>
              <a:rPr lang="hu-HU"/>
              <a:t> </a:t>
            </a:r>
            <a:r>
              <a:rPr lang="hu-HU" err="1"/>
              <a:t>growing</a:t>
            </a:r>
            <a:r>
              <a:rPr lang="hu-HU"/>
              <a:t> </a:t>
            </a:r>
            <a:r>
              <a:rPr lang="hu-HU" err="1"/>
              <a:t>since</a:t>
            </a:r>
            <a:r>
              <a:rPr lang="hu-HU"/>
              <a:t> 1998. </a:t>
            </a:r>
          </a:p>
        </p:txBody>
      </p:sp>
      <p:sp>
        <p:nvSpPr>
          <p:cNvPr id="4" name="Dia számának helye 3"/>
          <p:cNvSpPr>
            <a:spLocks noGrp="1"/>
          </p:cNvSpPr>
          <p:nvPr>
            <p:ph type="sldNum" sz="quarter" idx="5"/>
          </p:nvPr>
        </p:nvSpPr>
        <p:spPr/>
        <p:txBody>
          <a:bodyPr/>
          <a:lstStyle/>
          <a:p>
            <a:fld id="{1C461E57-787B-4223-BCC8-C10246D9879B}" type="slidenum">
              <a:rPr lang="hu-HU" smtClean="0"/>
              <a:t>30</a:t>
            </a:fld>
            <a:endParaRPr lang="hu-HU"/>
          </a:p>
        </p:txBody>
      </p:sp>
    </p:spTree>
    <p:extLst>
      <p:ext uri="{BB962C8B-B14F-4D97-AF65-F5344CB8AC3E}">
        <p14:creationId xmlns:p14="http://schemas.microsoft.com/office/powerpoint/2010/main" val="15748632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Címdia">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hu-HU"/>
              <a:t>Mintacím szerkesztése</a:t>
            </a:r>
            <a:endParaRPr lang="en-US"/>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u-HU"/>
              <a:t>Kattintson ide az alcím mintájának szerkesztéséhez</a:t>
            </a:r>
            <a:endParaRPr lang="en-US"/>
          </a:p>
        </p:txBody>
      </p:sp>
      <p:sp>
        <p:nvSpPr>
          <p:cNvPr id="4" name="Date Placeholder 3"/>
          <p:cNvSpPr>
            <a:spLocks noGrp="1"/>
          </p:cNvSpPr>
          <p:nvPr>
            <p:ph type="dt" sz="half" idx="10"/>
          </p:nvPr>
        </p:nvSpPr>
        <p:spPr/>
        <p:txBody>
          <a:bodyPr/>
          <a:lstStyle/>
          <a:p>
            <a:fld id="{ED5A6447-7FA7-48DB-BDA9-622BA5920266}" type="datetimeFigureOut">
              <a:rPr lang="hu-HU" smtClean="0"/>
              <a:t>2024. 03. 14.</a:t>
            </a:fld>
            <a:endParaRPr lang="hu-HU"/>
          </a:p>
        </p:txBody>
      </p:sp>
      <p:sp>
        <p:nvSpPr>
          <p:cNvPr id="5" name="Footer Placeholder 4"/>
          <p:cNvSpPr>
            <a:spLocks noGrp="1"/>
          </p:cNvSpPr>
          <p:nvPr>
            <p:ph type="ftr" sz="quarter" idx="11"/>
          </p:nvPr>
        </p:nvSpPr>
        <p:spPr/>
        <p:txBody>
          <a:bodyPr/>
          <a:lstStyle/>
          <a:p>
            <a:endParaRPr lang="hu-HU"/>
          </a:p>
        </p:txBody>
      </p:sp>
      <p:sp>
        <p:nvSpPr>
          <p:cNvPr id="6" name="Slide Number Placeholder 5"/>
          <p:cNvSpPr>
            <a:spLocks noGrp="1"/>
          </p:cNvSpPr>
          <p:nvPr>
            <p:ph type="sldNum" sz="quarter" idx="12"/>
          </p:nvPr>
        </p:nvSpPr>
        <p:spPr/>
        <p:txBody>
          <a:bodyPr/>
          <a:lstStyle/>
          <a:p>
            <a:fld id="{3B840215-85BD-4F06-92CB-B16939C5CD37}" type="slidenum">
              <a:rPr lang="hu-HU" smtClean="0"/>
              <a:t>‹#›</a:t>
            </a:fld>
            <a:endParaRPr lang="hu-HU"/>
          </a:p>
        </p:txBody>
      </p:sp>
    </p:spTree>
    <p:extLst>
      <p:ext uri="{BB962C8B-B14F-4D97-AF65-F5344CB8AC3E}">
        <p14:creationId xmlns:p14="http://schemas.microsoft.com/office/powerpoint/2010/main" val="12161994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hu-HU"/>
              <a:t>Mintacím szerkesztése</a:t>
            </a:r>
            <a:endParaRPr lang="en-US"/>
          </a:p>
        </p:txBody>
      </p:sp>
      <p:sp>
        <p:nvSpPr>
          <p:cNvPr id="3" name="Content Placeholder 2"/>
          <p:cNvSpPr>
            <a:spLocks noGrp="1"/>
          </p:cNvSpPr>
          <p:nvPr>
            <p:ph idx="1"/>
          </p:nvPr>
        </p:nvSpPr>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a:p>
        </p:txBody>
      </p:sp>
      <p:sp>
        <p:nvSpPr>
          <p:cNvPr id="4" name="Date Placeholder 3"/>
          <p:cNvSpPr>
            <a:spLocks noGrp="1"/>
          </p:cNvSpPr>
          <p:nvPr>
            <p:ph type="dt" sz="half" idx="10"/>
          </p:nvPr>
        </p:nvSpPr>
        <p:spPr/>
        <p:txBody>
          <a:bodyPr/>
          <a:lstStyle/>
          <a:p>
            <a:fld id="{ED5A6447-7FA7-48DB-BDA9-622BA5920266}" type="datetimeFigureOut">
              <a:rPr lang="hu-HU" smtClean="0"/>
              <a:t>2024. 03. 14.</a:t>
            </a:fld>
            <a:endParaRPr lang="hu-HU"/>
          </a:p>
        </p:txBody>
      </p:sp>
      <p:sp>
        <p:nvSpPr>
          <p:cNvPr id="5" name="Footer Placeholder 4"/>
          <p:cNvSpPr>
            <a:spLocks noGrp="1"/>
          </p:cNvSpPr>
          <p:nvPr>
            <p:ph type="ftr" sz="quarter" idx="11"/>
          </p:nvPr>
        </p:nvSpPr>
        <p:spPr/>
        <p:txBody>
          <a:bodyPr/>
          <a:lstStyle/>
          <a:p>
            <a:endParaRPr lang="hu-HU"/>
          </a:p>
        </p:txBody>
      </p:sp>
      <p:sp>
        <p:nvSpPr>
          <p:cNvPr id="6" name="Slide Number Placeholder 5"/>
          <p:cNvSpPr>
            <a:spLocks noGrp="1"/>
          </p:cNvSpPr>
          <p:nvPr>
            <p:ph type="sldNum" sz="quarter" idx="12"/>
          </p:nvPr>
        </p:nvSpPr>
        <p:spPr/>
        <p:txBody>
          <a:bodyPr/>
          <a:lstStyle/>
          <a:p>
            <a:fld id="{3B840215-85BD-4F06-92CB-B16939C5CD37}" type="slidenum">
              <a:rPr lang="hu-HU" smtClean="0"/>
              <a:t>‹#›</a:t>
            </a:fld>
            <a:endParaRPr lang="hu-HU"/>
          </a:p>
        </p:txBody>
      </p:sp>
    </p:spTree>
    <p:extLst>
      <p:ext uri="{BB962C8B-B14F-4D97-AF65-F5344CB8AC3E}">
        <p14:creationId xmlns:p14="http://schemas.microsoft.com/office/powerpoint/2010/main" val="36181275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u-HU"/>
              <a:t>Mintacím szerkesztése</a:t>
            </a:r>
            <a:endParaRPr lang="en-US"/>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a:t>Mintaszöveg szerkesztése</a:t>
            </a:r>
          </a:p>
        </p:txBody>
      </p:sp>
      <p:sp>
        <p:nvSpPr>
          <p:cNvPr id="4" name="Date Placeholder 3"/>
          <p:cNvSpPr>
            <a:spLocks noGrp="1"/>
          </p:cNvSpPr>
          <p:nvPr>
            <p:ph type="dt" sz="half" idx="10"/>
          </p:nvPr>
        </p:nvSpPr>
        <p:spPr/>
        <p:txBody>
          <a:bodyPr/>
          <a:lstStyle/>
          <a:p>
            <a:fld id="{ED5A6447-7FA7-48DB-BDA9-622BA5920266}" type="datetimeFigureOut">
              <a:rPr lang="hu-HU" smtClean="0"/>
              <a:t>2024. 03. 14.</a:t>
            </a:fld>
            <a:endParaRPr lang="hu-HU"/>
          </a:p>
        </p:txBody>
      </p:sp>
      <p:sp>
        <p:nvSpPr>
          <p:cNvPr id="5" name="Footer Placeholder 4"/>
          <p:cNvSpPr>
            <a:spLocks noGrp="1"/>
          </p:cNvSpPr>
          <p:nvPr>
            <p:ph type="ftr" sz="quarter" idx="11"/>
          </p:nvPr>
        </p:nvSpPr>
        <p:spPr/>
        <p:txBody>
          <a:bodyPr/>
          <a:lstStyle/>
          <a:p>
            <a:endParaRPr lang="hu-HU"/>
          </a:p>
        </p:txBody>
      </p:sp>
      <p:sp>
        <p:nvSpPr>
          <p:cNvPr id="6" name="Slide Number Placeholder 5"/>
          <p:cNvSpPr>
            <a:spLocks noGrp="1"/>
          </p:cNvSpPr>
          <p:nvPr>
            <p:ph type="sldNum" sz="quarter" idx="12"/>
          </p:nvPr>
        </p:nvSpPr>
        <p:spPr/>
        <p:txBody>
          <a:bodyPr/>
          <a:lstStyle/>
          <a:p>
            <a:fld id="{3B840215-85BD-4F06-92CB-B16939C5CD37}" type="slidenum">
              <a:rPr lang="hu-HU" smtClean="0"/>
              <a:t>‹#›</a:t>
            </a:fld>
            <a:endParaRPr lang="hu-HU"/>
          </a:p>
        </p:txBody>
      </p:sp>
    </p:spTree>
    <p:extLst>
      <p:ext uri="{BB962C8B-B14F-4D97-AF65-F5344CB8AC3E}">
        <p14:creationId xmlns:p14="http://schemas.microsoft.com/office/powerpoint/2010/main" val="4179290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a:t>Mintacím szerkesztése</a:t>
            </a:r>
            <a:endParaRPr lang="en-US"/>
          </a:p>
        </p:txBody>
      </p:sp>
      <p:sp>
        <p:nvSpPr>
          <p:cNvPr id="3" name="Content Placeholder 2"/>
          <p:cNvSpPr>
            <a:spLocks noGrp="1"/>
          </p:cNvSpPr>
          <p:nvPr>
            <p:ph sz="half" idx="1"/>
          </p:nvPr>
        </p:nvSpPr>
        <p:spPr>
          <a:xfrm>
            <a:off x="677334" y="2160589"/>
            <a:ext cx="4184035" cy="3880772"/>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a:p>
        </p:txBody>
      </p:sp>
      <p:sp>
        <p:nvSpPr>
          <p:cNvPr id="4" name="Content Placeholder 3"/>
          <p:cNvSpPr>
            <a:spLocks noGrp="1"/>
          </p:cNvSpPr>
          <p:nvPr>
            <p:ph sz="half" idx="2"/>
          </p:nvPr>
        </p:nvSpPr>
        <p:spPr>
          <a:xfrm>
            <a:off x="5089970" y="2160589"/>
            <a:ext cx="4184034" cy="3880773"/>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a:p>
        </p:txBody>
      </p:sp>
      <p:sp>
        <p:nvSpPr>
          <p:cNvPr id="5" name="Date Placeholder 4"/>
          <p:cNvSpPr>
            <a:spLocks noGrp="1"/>
          </p:cNvSpPr>
          <p:nvPr>
            <p:ph type="dt" sz="half" idx="10"/>
          </p:nvPr>
        </p:nvSpPr>
        <p:spPr/>
        <p:txBody>
          <a:bodyPr/>
          <a:lstStyle/>
          <a:p>
            <a:fld id="{ED5A6447-7FA7-48DB-BDA9-622BA5920266}" type="datetimeFigureOut">
              <a:rPr lang="hu-HU" smtClean="0"/>
              <a:t>2024. 03. 14.</a:t>
            </a:fld>
            <a:endParaRPr lang="hu-HU"/>
          </a:p>
        </p:txBody>
      </p:sp>
      <p:sp>
        <p:nvSpPr>
          <p:cNvPr id="6" name="Footer Placeholder 5"/>
          <p:cNvSpPr>
            <a:spLocks noGrp="1"/>
          </p:cNvSpPr>
          <p:nvPr>
            <p:ph type="ftr" sz="quarter" idx="11"/>
          </p:nvPr>
        </p:nvSpPr>
        <p:spPr/>
        <p:txBody>
          <a:bodyPr/>
          <a:lstStyle/>
          <a:p>
            <a:endParaRPr lang="hu-HU"/>
          </a:p>
        </p:txBody>
      </p:sp>
      <p:sp>
        <p:nvSpPr>
          <p:cNvPr id="7" name="Slide Number Placeholder 6"/>
          <p:cNvSpPr>
            <a:spLocks noGrp="1"/>
          </p:cNvSpPr>
          <p:nvPr>
            <p:ph type="sldNum" sz="quarter" idx="12"/>
          </p:nvPr>
        </p:nvSpPr>
        <p:spPr/>
        <p:txBody>
          <a:bodyPr/>
          <a:lstStyle/>
          <a:p>
            <a:fld id="{3B840215-85BD-4F06-92CB-B16939C5CD37}" type="slidenum">
              <a:rPr lang="hu-HU" smtClean="0"/>
              <a:t>‹#›</a:t>
            </a:fld>
            <a:endParaRPr lang="hu-HU"/>
          </a:p>
        </p:txBody>
      </p:sp>
    </p:spTree>
    <p:extLst>
      <p:ext uri="{BB962C8B-B14F-4D97-AF65-F5344CB8AC3E}">
        <p14:creationId xmlns:p14="http://schemas.microsoft.com/office/powerpoint/2010/main" val="20489018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u-HU"/>
              <a:t>Mintacím szerkesztése</a:t>
            </a:r>
            <a:endParaRPr lang="en-US"/>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a:p>
        </p:txBody>
      </p:sp>
      <p:sp>
        <p:nvSpPr>
          <p:cNvPr id="7" name="Date Placeholder 6"/>
          <p:cNvSpPr>
            <a:spLocks noGrp="1"/>
          </p:cNvSpPr>
          <p:nvPr>
            <p:ph type="dt" sz="half" idx="10"/>
          </p:nvPr>
        </p:nvSpPr>
        <p:spPr/>
        <p:txBody>
          <a:bodyPr/>
          <a:lstStyle/>
          <a:p>
            <a:fld id="{ED5A6447-7FA7-48DB-BDA9-622BA5920266}" type="datetimeFigureOut">
              <a:rPr lang="hu-HU" smtClean="0"/>
              <a:t>2024. 03. 14.</a:t>
            </a:fld>
            <a:endParaRPr lang="hu-HU"/>
          </a:p>
        </p:txBody>
      </p:sp>
      <p:sp>
        <p:nvSpPr>
          <p:cNvPr id="8" name="Footer Placeholder 7"/>
          <p:cNvSpPr>
            <a:spLocks noGrp="1"/>
          </p:cNvSpPr>
          <p:nvPr>
            <p:ph type="ftr" sz="quarter" idx="11"/>
          </p:nvPr>
        </p:nvSpPr>
        <p:spPr/>
        <p:txBody>
          <a:bodyPr/>
          <a:lstStyle/>
          <a:p>
            <a:endParaRPr lang="hu-HU"/>
          </a:p>
        </p:txBody>
      </p:sp>
      <p:sp>
        <p:nvSpPr>
          <p:cNvPr id="9" name="Slide Number Placeholder 8"/>
          <p:cNvSpPr>
            <a:spLocks noGrp="1"/>
          </p:cNvSpPr>
          <p:nvPr>
            <p:ph type="sldNum" sz="quarter" idx="12"/>
          </p:nvPr>
        </p:nvSpPr>
        <p:spPr/>
        <p:txBody>
          <a:bodyPr/>
          <a:lstStyle/>
          <a:p>
            <a:fld id="{3B840215-85BD-4F06-92CB-B16939C5CD37}" type="slidenum">
              <a:rPr lang="hu-HU" smtClean="0"/>
              <a:t>‹#›</a:t>
            </a:fld>
            <a:endParaRPr lang="hu-HU"/>
          </a:p>
        </p:txBody>
      </p:sp>
    </p:spTree>
    <p:extLst>
      <p:ext uri="{BB962C8B-B14F-4D97-AF65-F5344CB8AC3E}">
        <p14:creationId xmlns:p14="http://schemas.microsoft.com/office/powerpoint/2010/main" val="3938944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hu-HU"/>
              <a:t>Mintacím szerkesztése</a:t>
            </a:r>
            <a:endParaRPr lang="en-US"/>
          </a:p>
        </p:txBody>
      </p:sp>
      <p:sp>
        <p:nvSpPr>
          <p:cNvPr id="3" name="Date Placeholder 2"/>
          <p:cNvSpPr>
            <a:spLocks noGrp="1"/>
          </p:cNvSpPr>
          <p:nvPr>
            <p:ph type="dt" sz="half" idx="10"/>
          </p:nvPr>
        </p:nvSpPr>
        <p:spPr/>
        <p:txBody>
          <a:bodyPr/>
          <a:lstStyle/>
          <a:p>
            <a:fld id="{ED5A6447-7FA7-48DB-BDA9-622BA5920266}" type="datetimeFigureOut">
              <a:rPr lang="hu-HU" smtClean="0"/>
              <a:t>2024. 03. 14.</a:t>
            </a:fld>
            <a:endParaRPr lang="hu-HU"/>
          </a:p>
        </p:txBody>
      </p:sp>
      <p:sp>
        <p:nvSpPr>
          <p:cNvPr id="4" name="Footer Placeholder 3"/>
          <p:cNvSpPr>
            <a:spLocks noGrp="1"/>
          </p:cNvSpPr>
          <p:nvPr>
            <p:ph type="ftr" sz="quarter" idx="11"/>
          </p:nvPr>
        </p:nvSpPr>
        <p:spPr/>
        <p:txBody>
          <a:bodyPr/>
          <a:lstStyle/>
          <a:p>
            <a:endParaRPr lang="hu-HU"/>
          </a:p>
        </p:txBody>
      </p:sp>
      <p:sp>
        <p:nvSpPr>
          <p:cNvPr id="5" name="Slide Number Placeholder 4"/>
          <p:cNvSpPr>
            <a:spLocks noGrp="1"/>
          </p:cNvSpPr>
          <p:nvPr>
            <p:ph type="sldNum" sz="quarter" idx="12"/>
          </p:nvPr>
        </p:nvSpPr>
        <p:spPr/>
        <p:txBody>
          <a:bodyPr/>
          <a:lstStyle/>
          <a:p>
            <a:fld id="{3B840215-85BD-4F06-92CB-B16939C5CD37}" type="slidenum">
              <a:rPr lang="hu-HU" smtClean="0"/>
              <a:t>‹#›</a:t>
            </a:fld>
            <a:endParaRPr lang="hu-HU"/>
          </a:p>
        </p:txBody>
      </p:sp>
    </p:spTree>
    <p:extLst>
      <p:ext uri="{BB962C8B-B14F-4D97-AF65-F5344CB8AC3E}">
        <p14:creationId xmlns:p14="http://schemas.microsoft.com/office/powerpoint/2010/main" val="1617442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5A6447-7FA7-48DB-BDA9-622BA5920266}" type="datetimeFigureOut">
              <a:rPr lang="hu-HU" smtClean="0"/>
              <a:t>2024. 03. 14.</a:t>
            </a:fld>
            <a:endParaRPr lang="hu-HU"/>
          </a:p>
        </p:txBody>
      </p:sp>
      <p:sp>
        <p:nvSpPr>
          <p:cNvPr id="3" name="Footer Placeholder 2"/>
          <p:cNvSpPr>
            <a:spLocks noGrp="1"/>
          </p:cNvSpPr>
          <p:nvPr>
            <p:ph type="ftr" sz="quarter" idx="11"/>
          </p:nvPr>
        </p:nvSpPr>
        <p:spPr/>
        <p:txBody>
          <a:bodyPr/>
          <a:lstStyle/>
          <a:p>
            <a:endParaRPr lang="hu-HU"/>
          </a:p>
        </p:txBody>
      </p:sp>
      <p:sp>
        <p:nvSpPr>
          <p:cNvPr id="4" name="Slide Number Placeholder 3"/>
          <p:cNvSpPr>
            <a:spLocks noGrp="1"/>
          </p:cNvSpPr>
          <p:nvPr>
            <p:ph type="sldNum" sz="quarter" idx="12"/>
          </p:nvPr>
        </p:nvSpPr>
        <p:spPr/>
        <p:txBody>
          <a:bodyPr/>
          <a:lstStyle/>
          <a:p>
            <a:fld id="{3B840215-85BD-4F06-92CB-B16939C5CD37}" type="slidenum">
              <a:rPr lang="hu-HU" smtClean="0"/>
              <a:t>‹#›</a:t>
            </a:fld>
            <a:endParaRPr lang="hu-HU"/>
          </a:p>
        </p:txBody>
      </p:sp>
    </p:spTree>
    <p:extLst>
      <p:ext uri="{BB962C8B-B14F-4D97-AF65-F5344CB8AC3E}">
        <p14:creationId xmlns:p14="http://schemas.microsoft.com/office/powerpoint/2010/main" val="30336574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u-HU"/>
              <a:t>Mintacím szerkesztése</a:t>
            </a:r>
            <a:endParaRPr lang="en-US"/>
          </a:p>
        </p:txBody>
      </p:sp>
      <p:sp>
        <p:nvSpPr>
          <p:cNvPr id="3" name="Content Placeholder 2"/>
          <p:cNvSpPr>
            <a:spLocks noGrp="1"/>
          </p:cNvSpPr>
          <p:nvPr>
            <p:ph idx="1"/>
          </p:nvPr>
        </p:nvSpPr>
        <p:spPr>
          <a:xfrm>
            <a:off x="4760461" y="514924"/>
            <a:ext cx="4513541" cy="5526437"/>
          </a:xfrm>
        </p:spPr>
        <p:txBody>
          <a:bodyPr>
            <a:normAutofit/>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u-HU"/>
              <a:t>Mintaszöveg szerkesztése</a:t>
            </a:r>
          </a:p>
        </p:txBody>
      </p:sp>
      <p:sp>
        <p:nvSpPr>
          <p:cNvPr id="5" name="Date Placeholder 4"/>
          <p:cNvSpPr>
            <a:spLocks noGrp="1"/>
          </p:cNvSpPr>
          <p:nvPr>
            <p:ph type="dt" sz="half" idx="10"/>
          </p:nvPr>
        </p:nvSpPr>
        <p:spPr/>
        <p:txBody>
          <a:bodyPr/>
          <a:lstStyle/>
          <a:p>
            <a:fld id="{ED5A6447-7FA7-48DB-BDA9-622BA5920266}" type="datetimeFigureOut">
              <a:rPr lang="hu-HU" smtClean="0"/>
              <a:t>2024. 03. 14.</a:t>
            </a:fld>
            <a:endParaRPr lang="hu-HU"/>
          </a:p>
        </p:txBody>
      </p:sp>
      <p:sp>
        <p:nvSpPr>
          <p:cNvPr id="6" name="Footer Placeholder 5"/>
          <p:cNvSpPr>
            <a:spLocks noGrp="1"/>
          </p:cNvSpPr>
          <p:nvPr>
            <p:ph type="ftr" sz="quarter" idx="11"/>
          </p:nvPr>
        </p:nvSpPr>
        <p:spPr/>
        <p:txBody>
          <a:bodyPr/>
          <a:lstStyle/>
          <a:p>
            <a:endParaRPr lang="hu-HU"/>
          </a:p>
        </p:txBody>
      </p:sp>
      <p:sp>
        <p:nvSpPr>
          <p:cNvPr id="7" name="Slide Number Placeholder 6"/>
          <p:cNvSpPr>
            <a:spLocks noGrp="1"/>
          </p:cNvSpPr>
          <p:nvPr>
            <p:ph type="sldNum" sz="quarter" idx="12"/>
          </p:nvPr>
        </p:nvSpPr>
        <p:spPr/>
        <p:txBody>
          <a:bodyPr/>
          <a:lstStyle/>
          <a:p>
            <a:fld id="{3B840215-85BD-4F06-92CB-B16939C5CD37}" type="slidenum">
              <a:rPr lang="hu-HU" smtClean="0"/>
              <a:t>‹#›</a:t>
            </a:fld>
            <a:endParaRPr lang="hu-HU"/>
          </a:p>
        </p:txBody>
      </p:sp>
    </p:spTree>
    <p:extLst>
      <p:ext uri="{BB962C8B-B14F-4D97-AF65-F5344CB8AC3E}">
        <p14:creationId xmlns:p14="http://schemas.microsoft.com/office/powerpoint/2010/main" val="34151737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u-HU"/>
              <a:t>Mintacím szerkesztése</a:t>
            </a:r>
            <a:endParaRPr lang="en-US"/>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u-HU"/>
              <a:t>Kép beszúrásához kattintson az ikonra</a:t>
            </a:r>
            <a:endParaRPr lang="en-US"/>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a:t>Mintaszöveg szerkesztése</a:t>
            </a:r>
          </a:p>
        </p:txBody>
      </p:sp>
      <p:sp>
        <p:nvSpPr>
          <p:cNvPr id="5" name="Date Placeholder 4"/>
          <p:cNvSpPr>
            <a:spLocks noGrp="1"/>
          </p:cNvSpPr>
          <p:nvPr>
            <p:ph type="dt" sz="half" idx="10"/>
          </p:nvPr>
        </p:nvSpPr>
        <p:spPr/>
        <p:txBody>
          <a:bodyPr/>
          <a:lstStyle/>
          <a:p>
            <a:fld id="{ED5A6447-7FA7-48DB-BDA9-622BA5920266}" type="datetimeFigureOut">
              <a:rPr lang="hu-HU" smtClean="0"/>
              <a:t>2024. 03. 14.</a:t>
            </a:fld>
            <a:endParaRPr lang="hu-HU"/>
          </a:p>
        </p:txBody>
      </p:sp>
      <p:sp>
        <p:nvSpPr>
          <p:cNvPr id="6" name="Footer Placeholder 5"/>
          <p:cNvSpPr>
            <a:spLocks noGrp="1"/>
          </p:cNvSpPr>
          <p:nvPr>
            <p:ph type="ftr" sz="quarter" idx="11"/>
          </p:nvPr>
        </p:nvSpPr>
        <p:spPr/>
        <p:txBody>
          <a:bodyPr/>
          <a:lstStyle/>
          <a:p>
            <a:endParaRPr lang="hu-HU"/>
          </a:p>
        </p:txBody>
      </p:sp>
      <p:sp>
        <p:nvSpPr>
          <p:cNvPr id="7" name="Slide Number Placeholder 6"/>
          <p:cNvSpPr>
            <a:spLocks noGrp="1"/>
          </p:cNvSpPr>
          <p:nvPr>
            <p:ph type="sldNum" sz="quarter" idx="12"/>
          </p:nvPr>
        </p:nvSpPr>
        <p:spPr/>
        <p:txBody>
          <a:bodyPr/>
          <a:lstStyle/>
          <a:p>
            <a:fld id="{3B840215-85BD-4F06-92CB-B16939C5CD37}" type="slidenum">
              <a:rPr lang="hu-HU" smtClean="0"/>
              <a:t>‹#›</a:t>
            </a:fld>
            <a:endParaRPr lang="hu-HU"/>
          </a:p>
        </p:txBody>
      </p:sp>
    </p:spTree>
    <p:extLst>
      <p:ext uri="{BB962C8B-B14F-4D97-AF65-F5344CB8AC3E}">
        <p14:creationId xmlns:p14="http://schemas.microsoft.com/office/powerpoint/2010/main" val="411334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ím és képaláírás">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u-HU"/>
              <a:t>Mintacím szerkesztése</a:t>
            </a:r>
            <a:endParaRPr lang="en-US"/>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a:t>Mintaszöveg szerkesztése</a:t>
            </a:r>
          </a:p>
        </p:txBody>
      </p:sp>
      <p:sp>
        <p:nvSpPr>
          <p:cNvPr id="4" name="Date Placeholder 3"/>
          <p:cNvSpPr>
            <a:spLocks noGrp="1"/>
          </p:cNvSpPr>
          <p:nvPr>
            <p:ph type="dt" sz="half" idx="10"/>
          </p:nvPr>
        </p:nvSpPr>
        <p:spPr/>
        <p:txBody>
          <a:bodyPr/>
          <a:lstStyle/>
          <a:p>
            <a:fld id="{ED5A6447-7FA7-48DB-BDA9-622BA5920266}" type="datetimeFigureOut">
              <a:rPr lang="hu-HU" smtClean="0"/>
              <a:t>2024. 03. 14.</a:t>
            </a:fld>
            <a:endParaRPr lang="hu-HU"/>
          </a:p>
        </p:txBody>
      </p:sp>
      <p:sp>
        <p:nvSpPr>
          <p:cNvPr id="5" name="Footer Placeholder 4"/>
          <p:cNvSpPr>
            <a:spLocks noGrp="1"/>
          </p:cNvSpPr>
          <p:nvPr>
            <p:ph type="ftr" sz="quarter" idx="11"/>
          </p:nvPr>
        </p:nvSpPr>
        <p:spPr/>
        <p:txBody>
          <a:bodyPr/>
          <a:lstStyle/>
          <a:p>
            <a:endParaRPr lang="hu-HU"/>
          </a:p>
        </p:txBody>
      </p:sp>
      <p:sp>
        <p:nvSpPr>
          <p:cNvPr id="6" name="Slide Number Placeholder 5"/>
          <p:cNvSpPr>
            <a:spLocks noGrp="1"/>
          </p:cNvSpPr>
          <p:nvPr>
            <p:ph type="sldNum" sz="quarter" idx="12"/>
          </p:nvPr>
        </p:nvSpPr>
        <p:spPr/>
        <p:txBody>
          <a:bodyPr/>
          <a:lstStyle/>
          <a:p>
            <a:fld id="{3B840215-85BD-4F06-92CB-B16939C5CD37}" type="slidenum">
              <a:rPr lang="hu-HU" smtClean="0"/>
              <a:t>‹#›</a:t>
            </a:fld>
            <a:endParaRPr lang="hu-HU"/>
          </a:p>
        </p:txBody>
      </p:sp>
    </p:spTree>
    <p:extLst>
      <p:ext uri="{BB962C8B-B14F-4D97-AF65-F5344CB8AC3E}">
        <p14:creationId xmlns:p14="http://schemas.microsoft.com/office/powerpoint/2010/main" val="21720156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Idézet képaláírással">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u-HU"/>
              <a:t>Mintacím szerkesztése</a:t>
            </a:r>
            <a:endParaRPr lang="en-US"/>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u-HU"/>
              <a:t>Mintaszöveg szerkesztése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a:t>Mintaszöveg szerkesztése</a:t>
            </a:r>
          </a:p>
        </p:txBody>
      </p:sp>
      <p:sp>
        <p:nvSpPr>
          <p:cNvPr id="4" name="Date Placeholder 3"/>
          <p:cNvSpPr>
            <a:spLocks noGrp="1"/>
          </p:cNvSpPr>
          <p:nvPr>
            <p:ph type="dt" sz="half" idx="10"/>
          </p:nvPr>
        </p:nvSpPr>
        <p:spPr/>
        <p:txBody>
          <a:bodyPr/>
          <a:lstStyle/>
          <a:p>
            <a:fld id="{ED5A6447-7FA7-48DB-BDA9-622BA5920266}" type="datetimeFigureOut">
              <a:rPr lang="hu-HU" smtClean="0"/>
              <a:t>2024. 03. 14.</a:t>
            </a:fld>
            <a:endParaRPr lang="hu-HU"/>
          </a:p>
        </p:txBody>
      </p:sp>
      <p:sp>
        <p:nvSpPr>
          <p:cNvPr id="5" name="Footer Placeholder 4"/>
          <p:cNvSpPr>
            <a:spLocks noGrp="1"/>
          </p:cNvSpPr>
          <p:nvPr>
            <p:ph type="ftr" sz="quarter" idx="11"/>
          </p:nvPr>
        </p:nvSpPr>
        <p:spPr/>
        <p:txBody>
          <a:bodyPr/>
          <a:lstStyle/>
          <a:p>
            <a:endParaRPr lang="hu-HU"/>
          </a:p>
        </p:txBody>
      </p:sp>
      <p:sp>
        <p:nvSpPr>
          <p:cNvPr id="6" name="Slide Number Placeholder 5"/>
          <p:cNvSpPr>
            <a:spLocks noGrp="1"/>
          </p:cNvSpPr>
          <p:nvPr>
            <p:ph type="sldNum" sz="quarter" idx="12"/>
          </p:nvPr>
        </p:nvSpPr>
        <p:spPr/>
        <p:txBody>
          <a:bodyPr/>
          <a:lstStyle/>
          <a:p>
            <a:fld id="{3B840215-85BD-4F06-92CB-B16939C5CD37}" type="slidenum">
              <a:rPr lang="hu-HU" smtClean="0"/>
              <a:t>‹#›</a:t>
            </a:fld>
            <a:endParaRPr lang="hu-HU"/>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latin typeface="Arial"/>
              </a:rPr>
              <a:t>”</a:t>
            </a:r>
            <a:endParaRPr lang="en-US">
              <a:solidFill>
                <a:schemeClr val="accent1">
                  <a:lumMod val="60000"/>
                  <a:lumOff val="40000"/>
                </a:schemeClr>
              </a:solidFill>
              <a:latin typeface="Arial"/>
            </a:endParaRPr>
          </a:p>
        </p:txBody>
      </p:sp>
    </p:spTree>
    <p:extLst>
      <p:ext uri="{BB962C8B-B14F-4D97-AF65-F5344CB8AC3E}">
        <p14:creationId xmlns:p14="http://schemas.microsoft.com/office/powerpoint/2010/main" val="2054668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évkártya">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u-HU"/>
              <a:t>Mintacím szerkesztése</a:t>
            </a:r>
            <a:endParaRPr lang="en-US"/>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a:t>Mintaszöveg szerkesztése</a:t>
            </a:r>
          </a:p>
        </p:txBody>
      </p:sp>
      <p:sp>
        <p:nvSpPr>
          <p:cNvPr id="4" name="Date Placeholder 3"/>
          <p:cNvSpPr>
            <a:spLocks noGrp="1"/>
          </p:cNvSpPr>
          <p:nvPr>
            <p:ph type="dt" sz="half" idx="10"/>
          </p:nvPr>
        </p:nvSpPr>
        <p:spPr/>
        <p:txBody>
          <a:bodyPr/>
          <a:lstStyle/>
          <a:p>
            <a:fld id="{ED5A6447-7FA7-48DB-BDA9-622BA5920266}" type="datetimeFigureOut">
              <a:rPr lang="hu-HU" smtClean="0"/>
              <a:t>2024. 03. 14.</a:t>
            </a:fld>
            <a:endParaRPr lang="hu-HU"/>
          </a:p>
        </p:txBody>
      </p:sp>
      <p:sp>
        <p:nvSpPr>
          <p:cNvPr id="5" name="Footer Placeholder 4"/>
          <p:cNvSpPr>
            <a:spLocks noGrp="1"/>
          </p:cNvSpPr>
          <p:nvPr>
            <p:ph type="ftr" sz="quarter" idx="11"/>
          </p:nvPr>
        </p:nvSpPr>
        <p:spPr/>
        <p:txBody>
          <a:bodyPr/>
          <a:lstStyle/>
          <a:p>
            <a:endParaRPr lang="hu-HU"/>
          </a:p>
        </p:txBody>
      </p:sp>
      <p:sp>
        <p:nvSpPr>
          <p:cNvPr id="6" name="Slide Number Placeholder 5"/>
          <p:cNvSpPr>
            <a:spLocks noGrp="1"/>
          </p:cNvSpPr>
          <p:nvPr>
            <p:ph type="sldNum" sz="quarter" idx="12"/>
          </p:nvPr>
        </p:nvSpPr>
        <p:spPr/>
        <p:txBody>
          <a:bodyPr/>
          <a:lstStyle/>
          <a:p>
            <a:fld id="{3B840215-85BD-4F06-92CB-B16939C5CD37}" type="slidenum">
              <a:rPr lang="hu-HU" smtClean="0"/>
              <a:t>‹#›</a:t>
            </a:fld>
            <a:endParaRPr lang="hu-HU"/>
          </a:p>
        </p:txBody>
      </p:sp>
    </p:spTree>
    <p:extLst>
      <p:ext uri="{BB962C8B-B14F-4D97-AF65-F5344CB8AC3E}">
        <p14:creationId xmlns:p14="http://schemas.microsoft.com/office/powerpoint/2010/main" val="2297560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évkártya idézettel">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u-HU"/>
              <a:t>Mintacím szerkesztése</a:t>
            </a:r>
            <a:endParaRPr lang="en-US"/>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u-HU"/>
              <a:t>Mintaszöveg szerkesztése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a:t>Mintaszöveg szerkesztése</a:t>
            </a:r>
          </a:p>
        </p:txBody>
      </p:sp>
      <p:sp>
        <p:nvSpPr>
          <p:cNvPr id="4" name="Date Placeholder 3"/>
          <p:cNvSpPr>
            <a:spLocks noGrp="1"/>
          </p:cNvSpPr>
          <p:nvPr>
            <p:ph type="dt" sz="half" idx="10"/>
          </p:nvPr>
        </p:nvSpPr>
        <p:spPr/>
        <p:txBody>
          <a:bodyPr/>
          <a:lstStyle/>
          <a:p>
            <a:fld id="{ED5A6447-7FA7-48DB-BDA9-622BA5920266}" type="datetimeFigureOut">
              <a:rPr lang="hu-HU" smtClean="0"/>
              <a:t>2024. 03. 14.</a:t>
            </a:fld>
            <a:endParaRPr lang="hu-HU"/>
          </a:p>
        </p:txBody>
      </p:sp>
      <p:sp>
        <p:nvSpPr>
          <p:cNvPr id="5" name="Footer Placeholder 4"/>
          <p:cNvSpPr>
            <a:spLocks noGrp="1"/>
          </p:cNvSpPr>
          <p:nvPr>
            <p:ph type="ftr" sz="quarter" idx="11"/>
          </p:nvPr>
        </p:nvSpPr>
        <p:spPr/>
        <p:txBody>
          <a:bodyPr/>
          <a:lstStyle/>
          <a:p>
            <a:endParaRPr lang="hu-HU"/>
          </a:p>
        </p:txBody>
      </p:sp>
      <p:sp>
        <p:nvSpPr>
          <p:cNvPr id="6" name="Slide Number Placeholder 5"/>
          <p:cNvSpPr>
            <a:spLocks noGrp="1"/>
          </p:cNvSpPr>
          <p:nvPr>
            <p:ph type="sldNum" sz="quarter" idx="12"/>
          </p:nvPr>
        </p:nvSpPr>
        <p:spPr/>
        <p:txBody>
          <a:bodyPr/>
          <a:lstStyle/>
          <a:p>
            <a:fld id="{3B840215-85BD-4F06-92CB-B16939C5CD37}" type="slidenum">
              <a:rPr lang="hu-HU" smtClean="0"/>
              <a:t>‹#›</a:t>
            </a:fld>
            <a:endParaRPr lang="hu-HU"/>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4444407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Igaz vagy hamis">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u-HU"/>
              <a:t>Mintacím szerkesztése</a:t>
            </a:r>
            <a:endParaRPr lang="en-US"/>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u-HU"/>
              <a:t>Mintaszöveg szerkesztése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a:t>Mintaszöveg szerkesztése</a:t>
            </a:r>
          </a:p>
        </p:txBody>
      </p:sp>
      <p:sp>
        <p:nvSpPr>
          <p:cNvPr id="4" name="Date Placeholder 3"/>
          <p:cNvSpPr>
            <a:spLocks noGrp="1"/>
          </p:cNvSpPr>
          <p:nvPr>
            <p:ph type="dt" sz="half" idx="10"/>
          </p:nvPr>
        </p:nvSpPr>
        <p:spPr/>
        <p:txBody>
          <a:bodyPr/>
          <a:lstStyle/>
          <a:p>
            <a:fld id="{ED5A6447-7FA7-48DB-BDA9-622BA5920266}" type="datetimeFigureOut">
              <a:rPr lang="hu-HU" smtClean="0"/>
              <a:t>2024. 03. 14.</a:t>
            </a:fld>
            <a:endParaRPr lang="hu-HU"/>
          </a:p>
        </p:txBody>
      </p:sp>
      <p:sp>
        <p:nvSpPr>
          <p:cNvPr id="5" name="Footer Placeholder 4"/>
          <p:cNvSpPr>
            <a:spLocks noGrp="1"/>
          </p:cNvSpPr>
          <p:nvPr>
            <p:ph type="ftr" sz="quarter" idx="11"/>
          </p:nvPr>
        </p:nvSpPr>
        <p:spPr/>
        <p:txBody>
          <a:bodyPr/>
          <a:lstStyle/>
          <a:p>
            <a:endParaRPr lang="hu-HU"/>
          </a:p>
        </p:txBody>
      </p:sp>
      <p:sp>
        <p:nvSpPr>
          <p:cNvPr id="6" name="Slide Number Placeholder 5"/>
          <p:cNvSpPr>
            <a:spLocks noGrp="1"/>
          </p:cNvSpPr>
          <p:nvPr>
            <p:ph type="sldNum" sz="quarter" idx="12"/>
          </p:nvPr>
        </p:nvSpPr>
        <p:spPr/>
        <p:txBody>
          <a:bodyPr/>
          <a:lstStyle/>
          <a:p>
            <a:fld id="{3B840215-85BD-4F06-92CB-B16939C5CD37}" type="slidenum">
              <a:rPr lang="hu-HU" smtClean="0"/>
              <a:t>‹#›</a:t>
            </a:fld>
            <a:endParaRPr lang="hu-HU"/>
          </a:p>
        </p:txBody>
      </p:sp>
    </p:spTree>
    <p:extLst>
      <p:ext uri="{BB962C8B-B14F-4D97-AF65-F5344CB8AC3E}">
        <p14:creationId xmlns:p14="http://schemas.microsoft.com/office/powerpoint/2010/main" val="22994570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a:t>Mintacím szerkesztése</a:t>
            </a:r>
            <a:endParaRPr lang="en-US"/>
          </a:p>
        </p:txBody>
      </p:sp>
      <p:sp>
        <p:nvSpPr>
          <p:cNvPr id="3" name="Vertical Text Placeholder 2"/>
          <p:cNvSpPr>
            <a:spLocks noGrp="1"/>
          </p:cNvSpPr>
          <p:nvPr>
            <p:ph type="body" orient="vert" idx="1"/>
          </p:nvPr>
        </p:nvSpPr>
        <p:spPr/>
        <p:txBody>
          <a:bodyPr vert="eaVert"/>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a:p>
        </p:txBody>
      </p:sp>
      <p:sp>
        <p:nvSpPr>
          <p:cNvPr id="4" name="Date Placeholder 3"/>
          <p:cNvSpPr>
            <a:spLocks noGrp="1"/>
          </p:cNvSpPr>
          <p:nvPr>
            <p:ph type="dt" sz="half" idx="10"/>
          </p:nvPr>
        </p:nvSpPr>
        <p:spPr/>
        <p:txBody>
          <a:bodyPr/>
          <a:lstStyle/>
          <a:p>
            <a:fld id="{ED5A6447-7FA7-48DB-BDA9-622BA5920266}" type="datetimeFigureOut">
              <a:rPr lang="hu-HU" smtClean="0"/>
              <a:t>2024. 03. 14.</a:t>
            </a:fld>
            <a:endParaRPr lang="hu-HU"/>
          </a:p>
        </p:txBody>
      </p:sp>
      <p:sp>
        <p:nvSpPr>
          <p:cNvPr id="5" name="Footer Placeholder 4"/>
          <p:cNvSpPr>
            <a:spLocks noGrp="1"/>
          </p:cNvSpPr>
          <p:nvPr>
            <p:ph type="ftr" sz="quarter" idx="11"/>
          </p:nvPr>
        </p:nvSpPr>
        <p:spPr/>
        <p:txBody>
          <a:bodyPr/>
          <a:lstStyle/>
          <a:p>
            <a:endParaRPr lang="hu-HU"/>
          </a:p>
        </p:txBody>
      </p:sp>
      <p:sp>
        <p:nvSpPr>
          <p:cNvPr id="6" name="Slide Number Placeholder 5"/>
          <p:cNvSpPr>
            <a:spLocks noGrp="1"/>
          </p:cNvSpPr>
          <p:nvPr>
            <p:ph type="sldNum" sz="quarter" idx="12"/>
          </p:nvPr>
        </p:nvSpPr>
        <p:spPr/>
        <p:txBody>
          <a:bodyPr/>
          <a:lstStyle/>
          <a:p>
            <a:fld id="{3B840215-85BD-4F06-92CB-B16939C5CD37}" type="slidenum">
              <a:rPr lang="hu-HU" smtClean="0"/>
              <a:t>‹#›</a:t>
            </a:fld>
            <a:endParaRPr lang="hu-HU"/>
          </a:p>
        </p:txBody>
      </p:sp>
    </p:spTree>
    <p:extLst>
      <p:ext uri="{BB962C8B-B14F-4D97-AF65-F5344CB8AC3E}">
        <p14:creationId xmlns:p14="http://schemas.microsoft.com/office/powerpoint/2010/main" val="19210892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u-HU"/>
              <a:t>Mintacím szerkesztése</a:t>
            </a:r>
            <a:endParaRPr lang="en-US"/>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a:p>
        </p:txBody>
      </p:sp>
      <p:sp>
        <p:nvSpPr>
          <p:cNvPr id="4" name="Date Placeholder 3"/>
          <p:cNvSpPr>
            <a:spLocks noGrp="1"/>
          </p:cNvSpPr>
          <p:nvPr>
            <p:ph type="dt" sz="half" idx="10"/>
          </p:nvPr>
        </p:nvSpPr>
        <p:spPr/>
        <p:txBody>
          <a:bodyPr/>
          <a:lstStyle/>
          <a:p>
            <a:fld id="{ED5A6447-7FA7-48DB-BDA9-622BA5920266}" type="datetimeFigureOut">
              <a:rPr lang="hu-HU" smtClean="0"/>
              <a:t>2024. 03. 14.</a:t>
            </a:fld>
            <a:endParaRPr lang="hu-HU"/>
          </a:p>
        </p:txBody>
      </p:sp>
      <p:sp>
        <p:nvSpPr>
          <p:cNvPr id="5" name="Footer Placeholder 4"/>
          <p:cNvSpPr>
            <a:spLocks noGrp="1"/>
          </p:cNvSpPr>
          <p:nvPr>
            <p:ph type="ftr" sz="quarter" idx="11"/>
          </p:nvPr>
        </p:nvSpPr>
        <p:spPr/>
        <p:txBody>
          <a:bodyPr/>
          <a:lstStyle/>
          <a:p>
            <a:endParaRPr lang="hu-HU"/>
          </a:p>
        </p:txBody>
      </p:sp>
      <p:sp>
        <p:nvSpPr>
          <p:cNvPr id="6" name="Slide Number Placeholder 5"/>
          <p:cNvSpPr>
            <a:spLocks noGrp="1"/>
          </p:cNvSpPr>
          <p:nvPr>
            <p:ph type="sldNum" sz="quarter" idx="12"/>
          </p:nvPr>
        </p:nvSpPr>
        <p:spPr/>
        <p:txBody>
          <a:bodyPr/>
          <a:lstStyle/>
          <a:p>
            <a:fld id="{3B840215-85BD-4F06-92CB-B16939C5CD37}" type="slidenum">
              <a:rPr lang="hu-HU" smtClean="0"/>
              <a:t>‹#›</a:t>
            </a:fld>
            <a:endParaRPr lang="hu-HU"/>
          </a:p>
        </p:txBody>
      </p:sp>
    </p:spTree>
    <p:extLst>
      <p:ext uri="{BB962C8B-B14F-4D97-AF65-F5344CB8AC3E}">
        <p14:creationId xmlns:p14="http://schemas.microsoft.com/office/powerpoint/2010/main" val="20710095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u-HU"/>
              <a:t>Mintacím szerkesztése</a:t>
            </a:r>
            <a:endParaRPr lang="en-US"/>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D5A6447-7FA7-48DB-BDA9-622BA5920266}" type="datetimeFigureOut">
              <a:rPr lang="hu-HU" smtClean="0"/>
              <a:t>2024. 03. 14.</a:t>
            </a:fld>
            <a:endParaRPr lang="hu-HU"/>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hu-HU"/>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3B840215-85BD-4F06-92CB-B16939C5CD37}" type="slidenum">
              <a:rPr lang="hu-HU" smtClean="0"/>
              <a:t>‹#›</a:t>
            </a:fld>
            <a:endParaRPr lang="hu-HU"/>
          </a:p>
        </p:txBody>
      </p:sp>
    </p:spTree>
    <p:extLst>
      <p:ext uri="{BB962C8B-B14F-4D97-AF65-F5344CB8AC3E}">
        <p14:creationId xmlns:p14="http://schemas.microsoft.com/office/powerpoint/2010/main" val="2879854235"/>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E4131A68-7F6A-C7B2-5A16-5EB312F4B077}"/>
              </a:ext>
            </a:extLst>
          </p:cNvPr>
          <p:cNvSpPr>
            <a:spLocks noGrp="1"/>
          </p:cNvSpPr>
          <p:nvPr>
            <p:ph type="ctrTitle"/>
          </p:nvPr>
        </p:nvSpPr>
        <p:spPr>
          <a:xfrm>
            <a:off x="871705" y="2729020"/>
            <a:ext cx="8524875" cy="1646302"/>
          </a:xfrm>
        </p:spPr>
        <p:txBody>
          <a:bodyPr/>
          <a:lstStyle/>
          <a:p>
            <a:r>
              <a:rPr lang="hu-HU" dirty="0"/>
              <a:t>G&amp;G Plant Protection Ltd.</a:t>
            </a:r>
          </a:p>
        </p:txBody>
      </p:sp>
      <p:pic>
        <p:nvPicPr>
          <p:cNvPr id="7" name="Kép 5">
            <a:extLst>
              <a:ext uri="{FF2B5EF4-FFF2-40B4-BE49-F238E27FC236}">
                <a16:creationId xmlns:a16="http://schemas.microsoft.com/office/drawing/2014/main" id="{5B97CD4B-2BF1-BC22-6838-406C4D62385E}"/>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405105" y="1219886"/>
            <a:ext cx="7991475" cy="1868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Alcím 9">
            <a:extLst>
              <a:ext uri="{FF2B5EF4-FFF2-40B4-BE49-F238E27FC236}">
                <a16:creationId xmlns:a16="http://schemas.microsoft.com/office/drawing/2014/main" id="{F422C03D-C969-05C6-BAA5-1811C1477835}"/>
              </a:ext>
            </a:extLst>
          </p:cNvPr>
          <p:cNvSpPr>
            <a:spLocks noGrp="1" noRot="1" noMove="1" noResize="1" noEditPoints="1" noAdjustHandles="1" noChangeArrowheads="1" noChangeShapeType="1"/>
          </p:cNvSpPr>
          <p:nvPr>
            <p:ph type="subTitle" idx="1"/>
          </p:nvPr>
        </p:nvSpPr>
        <p:spPr>
          <a:xfrm>
            <a:off x="1340548" y="4605361"/>
            <a:ext cx="7766936" cy="1096899"/>
          </a:xfrm>
        </p:spPr>
        <p:txBody>
          <a:bodyPr>
            <a:normAutofit/>
          </a:bodyPr>
          <a:lstStyle/>
          <a:p>
            <a:r>
              <a:rPr lang="hu-HU" sz="3600" dirty="0">
                <a:solidFill>
                  <a:schemeClr val="tx1">
                    <a:lumMod val="65000"/>
                    <a:lumOff val="35000"/>
                  </a:schemeClr>
                </a:solidFill>
              </a:rPr>
              <a:t>Presentation: Pristina, 19/03/2024</a:t>
            </a:r>
          </a:p>
        </p:txBody>
      </p:sp>
    </p:spTree>
    <p:extLst>
      <p:ext uri="{BB962C8B-B14F-4D97-AF65-F5344CB8AC3E}">
        <p14:creationId xmlns:p14="http://schemas.microsoft.com/office/powerpoint/2010/main" val="29679522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Cím 5">
            <a:extLst>
              <a:ext uri="{FF2B5EF4-FFF2-40B4-BE49-F238E27FC236}">
                <a16:creationId xmlns:a16="http://schemas.microsoft.com/office/drawing/2014/main" id="{1DED0659-424F-A03E-0E64-4A2A0BE7EB60}"/>
              </a:ext>
            </a:extLst>
          </p:cNvPr>
          <p:cNvSpPr>
            <a:spLocks noGrp="1"/>
          </p:cNvSpPr>
          <p:nvPr>
            <p:ph type="title"/>
          </p:nvPr>
        </p:nvSpPr>
        <p:spPr>
          <a:xfrm>
            <a:off x="7297209" y="412425"/>
            <a:ext cx="3854528" cy="1278466"/>
          </a:xfrm>
        </p:spPr>
        <p:txBody>
          <a:bodyPr>
            <a:normAutofit/>
          </a:bodyPr>
          <a:lstStyle/>
          <a:p>
            <a:pPr eaLnBrk="1" fontAlgn="auto" hangingPunct="1">
              <a:spcBef>
                <a:spcPts val="0"/>
              </a:spcBef>
              <a:spcAft>
                <a:spcPts val="0"/>
              </a:spcAft>
              <a:defRPr/>
            </a:pPr>
            <a:r>
              <a:rPr lang="en-GB" sz="3200" b="1">
                <a:solidFill>
                  <a:schemeClr val="tx1">
                    <a:lumMod val="75000"/>
                    <a:lumOff val="25000"/>
                  </a:schemeClr>
                </a:solidFill>
                <a:cs typeface="+mn-cs"/>
              </a:rPr>
              <a:t>GOALS AND PHYLOSOPHY</a:t>
            </a:r>
          </a:p>
        </p:txBody>
      </p:sp>
      <p:sp>
        <p:nvSpPr>
          <p:cNvPr id="19" name="Szöveg helye 18">
            <a:extLst>
              <a:ext uri="{FF2B5EF4-FFF2-40B4-BE49-F238E27FC236}">
                <a16:creationId xmlns:a16="http://schemas.microsoft.com/office/drawing/2014/main" id="{7A72624B-BD6B-3078-BD60-B5A6413D54E9}"/>
              </a:ext>
            </a:extLst>
          </p:cNvPr>
          <p:cNvSpPr>
            <a:spLocks noGrp="1"/>
          </p:cNvSpPr>
          <p:nvPr>
            <p:ph type="body" sz="half" idx="2"/>
          </p:nvPr>
        </p:nvSpPr>
        <p:spPr>
          <a:xfrm>
            <a:off x="7297209" y="1959300"/>
            <a:ext cx="4442907" cy="4486275"/>
          </a:xfrm>
        </p:spPr>
        <p:txBody>
          <a:bodyPr>
            <a:normAutofit/>
          </a:bodyPr>
          <a:lstStyle/>
          <a:p>
            <a:pPr>
              <a:spcBef>
                <a:spcPts val="0"/>
              </a:spcBef>
              <a:spcAft>
                <a:spcPts val="0"/>
              </a:spcAft>
              <a:defRPr/>
            </a:pPr>
            <a:r>
              <a:rPr lang="en-GB" sz="2800">
                <a:solidFill>
                  <a:schemeClr val="tx1">
                    <a:lumMod val="75000"/>
                    <a:lumOff val="25000"/>
                  </a:schemeClr>
                </a:solidFill>
                <a:cs typeface="+mn-cs"/>
              </a:rPr>
              <a:t>introducing economical and environmentally friendly technologies to railway weed control </a:t>
            </a:r>
            <a:endParaRPr lang="en-GB" sz="2800">
              <a:solidFill>
                <a:schemeClr val="tx1">
                  <a:lumMod val="75000"/>
                  <a:lumOff val="25000"/>
                </a:schemeClr>
              </a:solidFill>
            </a:endParaRPr>
          </a:p>
          <a:p>
            <a:pPr eaLnBrk="1" fontAlgn="auto" hangingPunct="1">
              <a:spcBef>
                <a:spcPts val="0"/>
              </a:spcBef>
              <a:spcAft>
                <a:spcPts val="0"/>
              </a:spcAft>
              <a:defRPr/>
            </a:pPr>
            <a:endParaRPr lang="en-GB" sz="2800">
              <a:solidFill>
                <a:schemeClr val="tx1">
                  <a:lumMod val="75000"/>
                  <a:lumOff val="25000"/>
                </a:schemeClr>
              </a:solidFill>
              <a:cs typeface="+mn-cs"/>
            </a:endParaRPr>
          </a:p>
          <a:p>
            <a:pPr eaLnBrk="1" fontAlgn="auto" hangingPunct="1">
              <a:spcBef>
                <a:spcPts val="0"/>
              </a:spcBef>
              <a:spcAft>
                <a:spcPts val="0"/>
              </a:spcAft>
              <a:defRPr/>
            </a:pPr>
            <a:r>
              <a:rPr lang="en-GB" sz="2800">
                <a:solidFill>
                  <a:schemeClr val="tx1">
                    <a:lumMod val="75000"/>
                    <a:lumOff val="25000"/>
                  </a:schemeClr>
                </a:solidFill>
                <a:cs typeface="+mn-cs"/>
              </a:rPr>
              <a:t>saving our resources</a:t>
            </a:r>
          </a:p>
          <a:p>
            <a:pPr eaLnBrk="1" fontAlgn="auto" hangingPunct="1">
              <a:spcBef>
                <a:spcPts val="0"/>
              </a:spcBef>
              <a:spcAft>
                <a:spcPts val="0"/>
              </a:spcAft>
              <a:defRPr/>
            </a:pPr>
            <a:endParaRPr lang="en-GB" sz="2800">
              <a:solidFill>
                <a:schemeClr val="tx1">
                  <a:lumMod val="75000"/>
                  <a:lumOff val="25000"/>
                </a:schemeClr>
              </a:solidFill>
              <a:cs typeface="+mn-cs"/>
            </a:endParaRPr>
          </a:p>
          <a:p>
            <a:pPr eaLnBrk="1" fontAlgn="auto" hangingPunct="1">
              <a:spcBef>
                <a:spcPts val="0"/>
              </a:spcBef>
              <a:spcAft>
                <a:spcPts val="0"/>
              </a:spcAft>
              <a:defRPr/>
            </a:pPr>
            <a:r>
              <a:rPr lang="en-GB" sz="2800">
                <a:solidFill>
                  <a:schemeClr val="tx1">
                    <a:lumMod val="75000"/>
                    <a:lumOff val="25000"/>
                  </a:schemeClr>
                </a:solidFill>
                <a:cs typeface="+mn-cs"/>
              </a:rPr>
              <a:t>protecting our natural environment</a:t>
            </a:r>
            <a:endParaRPr lang="en-GB"/>
          </a:p>
        </p:txBody>
      </p:sp>
      <p:pic>
        <p:nvPicPr>
          <p:cNvPr id="5" name="Kép 4" descr="5.jpg">
            <a:extLst>
              <a:ext uri="{FF2B5EF4-FFF2-40B4-BE49-F238E27FC236}">
                <a16:creationId xmlns:a16="http://schemas.microsoft.com/office/drawing/2014/main" id="{95DA5D3F-1505-0DDB-EA9E-42C5BF998288}"/>
              </a:ext>
            </a:extLst>
          </p:cNvPr>
          <p:cNvPicPr>
            <a:picLocks noChangeAspect="1"/>
          </p:cNvPicPr>
          <p:nvPr/>
        </p:nvPicPr>
        <p:blipFill>
          <a:blip r:embed="rId3"/>
          <a:srcRect/>
          <a:stretch>
            <a:fillRect/>
          </a:stretch>
        </p:blipFill>
        <p:spPr bwMode="auto">
          <a:xfrm>
            <a:off x="0" y="0"/>
            <a:ext cx="6858000" cy="6858000"/>
          </a:xfrm>
          <a:prstGeom prst="rect">
            <a:avLst/>
          </a:prstGeom>
          <a:noFill/>
          <a:ln>
            <a:noFill/>
          </a:ln>
          <a:effectLst>
            <a:outerShdw blurRad="63500" dist="25400" dir="2700000" algn="ctr" rotWithShape="0">
              <a:schemeClr val="tx1">
                <a:alpha val="60000"/>
              </a:schemeClr>
            </a:outerShdw>
          </a:effectLst>
        </p:spPr>
      </p:pic>
    </p:spTree>
    <p:extLst>
      <p:ext uri="{BB962C8B-B14F-4D97-AF65-F5344CB8AC3E}">
        <p14:creationId xmlns:p14="http://schemas.microsoft.com/office/powerpoint/2010/main" val="29159764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28460BD8-AE3F-4AC9-9D0B-717052AA5D3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9" name="Straight Connector 8">
              <a:extLst>
                <a:ext uri="{FF2B5EF4-FFF2-40B4-BE49-F238E27FC236}">
                  <a16:creationId xmlns:a16="http://schemas.microsoft.com/office/drawing/2014/main" id="{54420CFE-F482-466E-9E1E-C78513C0B85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5331032B-BD21-4BDA-920C-12E35805256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1" name="Rectangle 23">
              <a:extLst>
                <a:ext uri="{FF2B5EF4-FFF2-40B4-BE49-F238E27FC236}">
                  <a16:creationId xmlns:a16="http://schemas.microsoft.com/office/drawing/2014/main" id="{E7514DA3-59E7-409E-8A3B-AD097F6E56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12" name="Rectangle 25">
              <a:extLst>
                <a:ext uri="{FF2B5EF4-FFF2-40B4-BE49-F238E27FC236}">
                  <a16:creationId xmlns:a16="http://schemas.microsoft.com/office/drawing/2014/main" id="{57B9A2A6-3BE4-4599-9364-F71C5BFD61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13" name="Isosceles Triangle 12">
              <a:extLst>
                <a:ext uri="{FF2B5EF4-FFF2-40B4-BE49-F238E27FC236}">
                  <a16:creationId xmlns:a16="http://schemas.microsoft.com/office/drawing/2014/main" id="{4FD744C6-4ED8-4BC9-BF68-6BDF701C5D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14" name="Rectangle 27">
              <a:extLst>
                <a:ext uri="{FF2B5EF4-FFF2-40B4-BE49-F238E27FC236}">
                  <a16:creationId xmlns:a16="http://schemas.microsoft.com/office/drawing/2014/main" id="{092C5BAD-C911-4F8F-A1C5-470268BE6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15" name="Rectangle 28">
              <a:extLst>
                <a:ext uri="{FF2B5EF4-FFF2-40B4-BE49-F238E27FC236}">
                  <a16:creationId xmlns:a16="http://schemas.microsoft.com/office/drawing/2014/main" id="{B133D0C8-4EC4-424F-8E70-0482D5B1B6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16" name="Rectangle 29">
              <a:extLst>
                <a:ext uri="{FF2B5EF4-FFF2-40B4-BE49-F238E27FC236}">
                  <a16:creationId xmlns:a16="http://schemas.microsoft.com/office/drawing/2014/main" id="{7B1532A0-F4B3-4DE8-B18F-740CAAD25A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17" name="Isosceles Triangle 16">
              <a:extLst>
                <a:ext uri="{FF2B5EF4-FFF2-40B4-BE49-F238E27FC236}">
                  <a16:creationId xmlns:a16="http://schemas.microsoft.com/office/drawing/2014/main" id="{8EFDD162-BBBA-4062-8BBF-53DBA10913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18" name="Isosceles Triangle 17">
              <a:extLst>
                <a:ext uri="{FF2B5EF4-FFF2-40B4-BE49-F238E27FC236}">
                  <a16:creationId xmlns:a16="http://schemas.microsoft.com/office/drawing/2014/main" id="{DCFC9E65-3E19-4483-B952-25D29683CA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grpSp>
      <p:sp useBgFill="1">
        <p:nvSpPr>
          <p:cNvPr id="20" name="Rectangle 19">
            <a:extLst>
              <a:ext uri="{FF2B5EF4-FFF2-40B4-BE49-F238E27FC236}">
                <a16:creationId xmlns:a16="http://schemas.microsoft.com/office/drawing/2014/main" id="{9179DE42-5613-4B35-A1E6-6CCBAA13C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a:extLst>
              <a:ext uri="{FF2B5EF4-FFF2-40B4-BE49-F238E27FC236}">
                <a16:creationId xmlns:a16="http://schemas.microsoft.com/office/drawing/2014/main" id="{EB898B32-3891-4C3A-8F58-C5969D2E903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48300"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4AE4806D-B8F9-4679-A68A-9BD21C01A30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7175"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26" name="Rectangle 23">
            <a:extLst>
              <a:ext uri="{FF2B5EF4-FFF2-40B4-BE49-F238E27FC236}">
                <a16:creationId xmlns:a16="http://schemas.microsoft.com/office/drawing/2014/main" id="{52FB45E9-914E-4471-AC87-E475CD5176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58764"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28" name="Rectangle 25">
            <a:extLst>
              <a:ext uri="{FF2B5EF4-FFF2-40B4-BE49-F238E27FC236}">
                <a16:creationId xmlns:a16="http://schemas.microsoft.com/office/drawing/2014/main" id="{C310626D-5743-49D4-8F7D-88C4F8F057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80730"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30" name="Isosceles Triangle 29">
            <a:extLst>
              <a:ext uri="{FF2B5EF4-FFF2-40B4-BE49-F238E27FC236}">
                <a16:creationId xmlns:a16="http://schemas.microsoft.com/office/drawing/2014/main" id="{3C195FC1-B568-4C72-9902-34CB35DDD7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9621"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32" name="Rectangle 27">
            <a:extLst>
              <a:ext uri="{FF2B5EF4-FFF2-40B4-BE49-F238E27FC236}">
                <a16:creationId xmlns:a16="http://schemas.microsoft.com/office/drawing/2014/main" id="{EF2BDF77-362C-43F0-8CBB-A969EC2AE0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11788"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34" name="Isosceles Triangle 33">
            <a:extLst>
              <a:ext uri="{FF2B5EF4-FFF2-40B4-BE49-F238E27FC236}">
                <a16:creationId xmlns:a16="http://schemas.microsoft.com/office/drawing/2014/main" id="{4BE96B01-3929-432D-B8C2-ADBCB74C2E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48954"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36" name="Freeform: Shape 35">
            <a:extLst>
              <a:ext uri="{FF2B5EF4-FFF2-40B4-BE49-F238E27FC236}">
                <a16:creationId xmlns:a16="http://schemas.microsoft.com/office/drawing/2014/main" id="{2A6FCDE6-CDE2-4C51-B18E-A95CFB6797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16287" y="-8467"/>
            <a:ext cx="9175713" cy="6866467"/>
          </a:xfrm>
          <a:custGeom>
            <a:avLst/>
            <a:gdLst>
              <a:gd name="connsiteX0" fmla="*/ 0 w 9175713"/>
              <a:gd name="connsiteY0" fmla="*/ 0 h 6866467"/>
              <a:gd name="connsiteX1" fmla="*/ 1249825 w 9175713"/>
              <a:gd name="connsiteY1" fmla="*/ 0 h 6866467"/>
              <a:gd name="connsiteX2" fmla="*/ 1249825 w 9175713"/>
              <a:gd name="connsiteY2" fmla="*/ 8467 h 6866467"/>
              <a:gd name="connsiteX3" fmla="*/ 9175713 w 9175713"/>
              <a:gd name="connsiteY3" fmla="*/ 8467 h 6866467"/>
              <a:gd name="connsiteX4" fmla="*/ 9175713 w 9175713"/>
              <a:gd name="connsiteY4" fmla="*/ 6866467 h 6866467"/>
              <a:gd name="connsiteX5" fmla="*/ 1249825 w 9175713"/>
              <a:gd name="connsiteY5" fmla="*/ 6866467 h 6866467"/>
              <a:gd name="connsiteX6" fmla="*/ 1109382 w 9175713"/>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5713" h="6866467">
                <a:moveTo>
                  <a:pt x="0" y="0"/>
                </a:moveTo>
                <a:lnTo>
                  <a:pt x="1249825" y="0"/>
                </a:lnTo>
                <a:lnTo>
                  <a:pt x="1249825" y="8467"/>
                </a:lnTo>
                <a:lnTo>
                  <a:pt x="9175713" y="8467"/>
                </a:lnTo>
                <a:lnTo>
                  <a:pt x="9175713" y="6866467"/>
                </a:lnTo>
                <a:lnTo>
                  <a:pt x="1249825" y="6866467"/>
                </a:lnTo>
                <a:lnTo>
                  <a:pt x="1109382" y="686646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ím 1">
            <a:extLst>
              <a:ext uri="{FF2B5EF4-FFF2-40B4-BE49-F238E27FC236}">
                <a16:creationId xmlns:a16="http://schemas.microsoft.com/office/drawing/2014/main" id="{907D6261-9CBB-0364-B6AE-5F9AF7538FF6}"/>
              </a:ext>
            </a:extLst>
          </p:cNvPr>
          <p:cNvSpPr>
            <a:spLocks noGrp="1"/>
          </p:cNvSpPr>
          <p:nvPr>
            <p:ph type="title"/>
          </p:nvPr>
        </p:nvSpPr>
        <p:spPr>
          <a:xfrm>
            <a:off x="4419136" y="1020871"/>
            <a:ext cx="6960759" cy="2849671"/>
          </a:xfrm>
        </p:spPr>
        <p:txBody>
          <a:bodyPr vert="horz" lIns="91440" tIns="45720" rIns="91440" bIns="45720" rtlCol="0" anchor="b">
            <a:normAutofit fontScale="90000"/>
          </a:bodyPr>
          <a:lstStyle/>
          <a:p>
            <a:r>
              <a:rPr lang="hu-HU" altLang="hu-HU" sz="7200">
                <a:solidFill>
                  <a:schemeClr val="tx1"/>
                </a:solidFill>
                <a:cs typeface="+mn-cs"/>
              </a:rPr>
              <a:t>RecoSpray </a:t>
            </a:r>
            <a:r>
              <a:rPr lang="hu-HU" altLang="hu-HU" sz="7200" err="1">
                <a:solidFill>
                  <a:schemeClr val="tx1"/>
                </a:solidFill>
                <a:cs typeface="+mn-cs"/>
              </a:rPr>
              <a:t>technology</a:t>
            </a:r>
            <a:r>
              <a:rPr lang="hu-HU" altLang="hu-HU" sz="7200">
                <a:solidFill>
                  <a:schemeClr val="tx1"/>
                </a:solidFill>
                <a:cs typeface="+mn-cs"/>
              </a:rPr>
              <a:t> </a:t>
            </a:r>
            <a:r>
              <a:rPr lang="hu-HU" altLang="hu-HU" sz="7200" err="1">
                <a:solidFill>
                  <a:schemeClr val="tx1"/>
                </a:solidFill>
                <a:cs typeface="+mn-cs"/>
              </a:rPr>
              <a:t>basics</a:t>
            </a:r>
            <a:endParaRPr lang="en-US" sz="7200">
              <a:solidFill>
                <a:schemeClr val="tx1"/>
              </a:solidFill>
            </a:endParaRPr>
          </a:p>
        </p:txBody>
      </p:sp>
      <p:sp>
        <p:nvSpPr>
          <p:cNvPr id="38" name="Isosceles Triangle 37">
            <a:extLst>
              <a:ext uri="{FF2B5EF4-FFF2-40B4-BE49-F238E27FC236}">
                <a16:creationId xmlns:a16="http://schemas.microsoft.com/office/drawing/2014/main" id="{9D2E8756-2465-473A-BA2A-2DB1D62247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062562" y="3271487"/>
            <a:ext cx="220660" cy="186439"/>
          </a:xfrm>
          <a:prstGeom prst="triangl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86020034"/>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Csoportba foglalás 1">
            <a:extLst>
              <a:ext uri="{FF2B5EF4-FFF2-40B4-BE49-F238E27FC236}">
                <a16:creationId xmlns:a16="http://schemas.microsoft.com/office/drawing/2014/main" id="{745407DB-C0CC-77B8-7C8B-BCFC3412D3BC}"/>
              </a:ext>
            </a:extLst>
          </p:cNvPr>
          <p:cNvGrpSpPr/>
          <p:nvPr/>
        </p:nvGrpSpPr>
        <p:grpSpPr>
          <a:xfrm>
            <a:off x="1022522" y="1519498"/>
            <a:ext cx="10343670" cy="3697721"/>
            <a:chOff x="1022522" y="1519498"/>
            <a:chExt cx="10343670" cy="3697721"/>
          </a:xfrm>
        </p:grpSpPr>
        <p:pic>
          <p:nvPicPr>
            <p:cNvPr id="4" name="Picture 3">
              <a:extLst>
                <a:ext uri="{FF2B5EF4-FFF2-40B4-BE49-F238E27FC236}">
                  <a16:creationId xmlns:a16="http://schemas.microsoft.com/office/drawing/2014/main" id="{F9CC33BC-C168-B753-73D5-EDD91277C3C0}"/>
                </a:ext>
              </a:extLst>
            </p:cNvPr>
            <p:cNvPicPr>
              <a:picLocks noChangeAspect="1" noChangeArrowheads="1"/>
            </p:cNvPicPr>
            <p:nvPr/>
          </p:nvPicPr>
          <p:blipFill>
            <a:blip r:embed="rId3"/>
            <a:srcRect/>
            <a:stretch>
              <a:fillRect/>
            </a:stretch>
          </p:blipFill>
          <p:spPr bwMode="auto">
            <a:xfrm>
              <a:off x="1050795" y="3143250"/>
              <a:ext cx="612775" cy="571500"/>
            </a:xfrm>
            <a:prstGeom prst="rect">
              <a:avLst/>
            </a:prstGeom>
            <a:noFill/>
            <a:ln>
              <a:noFill/>
            </a:ln>
            <a:effectLst>
              <a:outerShdw blurRad="63500" dist="25400" dir="2700000" algn="ctr" rotWithShape="0">
                <a:schemeClr val="tx1">
                  <a:alpha val="60000"/>
                </a:schemeClr>
              </a:outerShdw>
            </a:effectLst>
          </p:spPr>
        </p:pic>
        <p:sp>
          <p:nvSpPr>
            <p:cNvPr id="5" name="Text Box 4">
              <a:extLst>
                <a:ext uri="{FF2B5EF4-FFF2-40B4-BE49-F238E27FC236}">
                  <a16:creationId xmlns:a16="http://schemas.microsoft.com/office/drawing/2014/main" id="{33CD66EB-122E-1CCD-A6A6-48624AA09263}"/>
                </a:ext>
              </a:extLst>
            </p:cNvPr>
            <p:cNvSpPr txBox="1">
              <a:spLocks noChangeArrowheads="1"/>
            </p:cNvSpPr>
            <p:nvPr/>
          </p:nvSpPr>
          <p:spPr bwMode="auto">
            <a:xfrm>
              <a:off x="2469534" y="3080194"/>
              <a:ext cx="6745288" cy="568325"/>
            </a:xfrm>
            <a:prstGeom prst="rect">
              <a:avLst/>
            </a:prstGeom>
            <a:noFill/>
            <a:ln w="9525">
              <a:noFill/>
              <a:round/>
              <a:headEnd/>
              <a:tailEnd/>
            </a:ln>
          </p:spPr>
          <p:txBody>
            <a:bodyPr lIns="0" tIns="0" rIns="0" bIns="0"/>
            <a:lstStyle/>
            <a:p>
              <a:pPr eaLnBrk="1" fontAlgn="auto">
                <a:lnSpc>
                  <a:spcPct val="102000"/>
                </a:lnSpc>
                <a:spcBef>
                  <a:spcPts val="638"/>
                </a:spcBef>
                <a:spcAft>
                  <a:spcPts val="0"/>
                </a:spcAft>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hu-HU" altLang="hu-HU" sz="3200">
                  <a:solidFill>
                    <a:schemeClr val="tx1">
                      <a:lumMod val="75000"/>
                      <a:lumOff val="25000"/>
                    </a:schemeClr>
                  </a:solidFill>
                  <a:cs typeface="+mn-cs"/>
                </a:rPr>
                <a:t>24/7 </a:t>
              </a:r>
              <a:r>
                <a:rPr lang="hu-HU" altLang="hu-HU" sz="3200" err="1">
                  <a:solidFill>
                    <a:schemeClr val="tx1">
                      <a:lumMod val="75000"/>
                      <a:lumOff val="25000"/>
                    </a:schemeClr>
                  </a:solidFill>
                  <a:cs typeface="+mn-cs"/>
                </a:rPr>
                <a:t>operation</a:t>
              </a:r>
              <a:r>
                <a:rPr lang="hu-HU" altLang="hu-HU" sz="3200">
                  <a:solidFill>
                    <a:schemeClr val="tx1">
                      <a:lumMod val="75000"/>
                      <a:lumOff val="25000"/>
                    </a:schemeClr>
                  </a:solidFill>
                  <a:cs typeface="+mn-cs"/>
                </a:rPr>
                <a:t>, 2500 km/</a:t>
              </a:r>
              <a:r>
                <a:rPr lang="hu-HU" altLang="hu-HU" sz="3200" err="1">
                  <a:solidFill>
                    <a:schemeClr val="tx1">
                      <a:lumMod val="75000"/>
                      <a:lumOff val="25000"/>
                    </a:schemeClr>
                  </a:solidFill>
                  <a:cs typeface="+mn-cs"/>
                </a:rPr>
                <a:t>week</a:t>
              </a:r>
              <a:endParaRPr lang="hu-HU" altLang="hu-HU" sz="3200">
                <a:solidFill>
                  <a:schemeClr val="tx1">
                    <a:lumMod val="75000"/>
                    <a:lumOff val="25000"/>
                  </a:schemeClr>
                </a:solidFill>
                <a:cs typeface="+mn-cs"/>
              </a:endParaRPr>
            </a:p>
          </p:txBody>
        </p:sp>
        <p:pic>
          <p:nvPicPr>
            <p:cNvPr id="6" name="Picture 5">
              <a:extLst>
                <a:ext uri="{FF2B5EF4-FFF2-40B4-BE49-F238E27FC236}">
                  <a16:creationId xmlns:a16="http://schemas.microsoft.com/office/drawing/2014/main" id="{482AEE8A-5C38-F18C-95D7-7A1C34913C7F}"/>
                </a:ext>
              </a:extLst>
            </p:cNvPr>
            <p:cNvPicPr>
              <a:picLocks noChangeAspect="1" noChangeArrowheads="1"/>
            </p:cNvPicPr>
            <p:nvPr/>
          </p:nvPicPr>
          <p:blipFill>
            <a:blip r:embed="rId4"/>
            <a:srcRect/>
            <a:stretch>
              <a:fillRect/>
            </a:stretch>
          </p:blipFill>
          <p:spPr bwMode="auto">
            <a:xfrm>
              <a:off x="1050796" y="1685201"/>
              <a:ext cx="612775" cy="615950"/>
            </a:xfrm>
            <a:prstGeom prst="rect">
              <a:avLst/>
            </a:prstGeom>
            <a:noFill/>
            <a:ln>
              <a:noFill/>
            </a:ln>
            <a:effectLst>
              <a:outerShdw blurRad="63500" dist="25400" dir="2700000" algn="ctr" rotWithShape="0">
                <a:schemeClr val="tx1">
                  <a:alpha val="60000"/>
                </a:schemeClr>
              </a:outerShdw>
            </a:effectLst>
          </p:spPr>
        </p:pic>
        <p:sp>
          <p:nvSpPr>
            <p:cNvPr id="7" name="Text Box 6">
              <a:extLst>
                <a:ext uri="{FF2B5EF4-FFF2-40B4-BE49-F238E27FC236}">
                  <a16:creationId xmlns:a16="http://schemas.microsoft.com/office/drawing/2014/main" id="{FBA958AA-2DE2-D4AD-0936-0C8E153EF0C9}"/>
                </a:ext>
              </a:extLst>
            </p:cNvPr>
            <p:cNvSpPr txBox="1">
              <a:spLocks noChangeArrowheads="1"/>
            </p:cNvSpPr>
            <p:nvPr/>
          </p:nvSpPr>
          <p:spPr bwMode="auto">
            <a:xfrm>
              <a:off x="2469534" y="1519498"/>
              <a:ext cx="7535078" cy="928688"/>
            </a:xfrm>
            <a:prstGeom prst="rect">
              <a:avLst/>
            </a:prstGeom>
            <a:noFill/>
            <a:ln w="9525">
              <a:noFill/>
              <a:round/>
              <a:headEnd/>
              <a:tailEnd/>
            </a:ln>
          </p:spPr>
          <p:txBody>
            <a:bodyPr lIns="0" tIns="0" rIns="0" bIns="0" anchor="t"/>
            <a:lstStyle/>
            <a:p>
              <a:pPr>
                <a:lnSpc>
                  <a:spcPct val="102000"/>
                </a:lnSpc>
                <a:spcBef>
                  <a:spcPts val="638"/>
                </a:spcBef>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hu-HU" altLang="hu-HU" sz="3200" dirty="0">
                  <a:solidFill>
                    <a:schemeClr val="tx1">
                      <a:lumMod val="75000"/>
                      <a:lumOff val="25000"/>
                    </a:schemeClr>
                  </a:solidFill>
                </a:rPr>
                <a:t>Real-time weed recognition and spot spraying uses less water and chemicals</a:t>
              </a:r>
            </a:p>
          </p:txBody>
        </p:sp>
        <p:pic>
          <p:nvPicPr>
            <p:cNvPr id="8" name="Kép 7" descr="GPS.gif">
              <a:extLst>
                <a:ext uri="{FF2B5EF4-FFF2-40B4-BE49-F238E27FC236}">
                  <a16:creationId xmlns:a16="http://schemas.microsoft.com/office/drawing/2014/main" id="{84FC5146-69FA-9A12-20A4-33A4BFFBFEB3}"/>
                </a:ext>
              </a:extLst>
            </p:cNvPr>
            <p:cNvPicPr>
              <a:picLocks/>
            </p:cNvPicPr>
            <p:nvPr/>
          </p:nvPicPr>
          <p:blipFill>
            <a:blip r:embed="rId5"/>
            <a:srcRect/>
            <a:stretch>
              <a:fillRect/>
            </a:stretch>
          </p:blipFill>
          <p:spPr bwMode="auto">
            <a:xfrm>
              <a:off x="1022522" y="4563758"/>
              <a:ext cx="785813" cy="492125"/>
            </a:xfrm>
            <a:prstGeom prst="rect">
              <a:avLst/>
            </a:prstGeom>
            <a:noFill/>
            <a:ln>
              <a:noFill/>
            </a:ln>
            <a:effectLst>
              <a:outerShdw blurRad="63500" dist="25400" dir="2700000" algn="ctr" rotWithShape="0">
                <a:schemeClr val="tx1">
                  <a:alpha val="28000"/>
                </a:schemeClr>
              </a:outerShdw>
            </a:effectLst>
          </p:spPr>
        </p:pic>
        <p:sp>
          <p:nvSpPr>
            <p:cNvPr id="9" name="Text Box 10">
              <a:extLst>
                <a:ext uri="{FF2B5EF4-FFF2-40B4-BE49-F238E27FC236}">
                  <a16:creationId xmlns:a16="http://schemas.microsoft.com/office/drawing/2014/main" id="{513857A6-3F73-491A-A65A-751CACCF936B}"/>
                </a:ext>
              </a:extLst>
            </p:cNvPr>
            <p:cNvSpPr txBox="1">
              <a:spLocks noChangeArrowheads="1"/>
            </p:cNvSpPr>
            <p:nvPr/>
          </p:nvSpPr>
          <p:spPr bwMode="auto">
            <a:xfrm>
              <a:off x="2469534" y="4302592"/>
              <a:ext cx="7062663" cy="914627"/>
            </a:xfrm>
            <a:prstGeom prst="rect">
              <a:avLst/>
            </a:prstGeom>
            <a:noFill/>
            <a:ln w="9525">
              <a:noFill/>
              <a:round/>
              <a:headEnd/>
              <a:tailEnd/>
            </a:ln>
          </p:spPr>
          <p:txBody>
            <a:bodyPr lIns="0" tIns="0" rIns="0" bIns="0"/>
            <a:lstStyle/>
            <a:p>
              <a:pPr eaLnBrk="1" fontAlgn="auto" hangingPunct="1">
                <a:lnSpc>
                  <a:spcPct val="102000"/>
                </a:lnSpc>
                <a:spcBef>
                  <a:spcPts val="638"/>
                </a:spcBef>
                <a:spcAft>
                  <a:spcPts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hu-HU" altLang="hu-HU" sz="3200" err="1">
                  <a:solidFill>
                    <a:schemeClr val="tx1">
                      <a:lumMod val="75000"/>
                      <a:lumOff val="25000"/>
                    </a:schemeClr>
                  </a:solidFill>
                  <a:cs typeface="+mn-cs"/>
                </a:rPr>
                <a:t>trackable</a:t>
              </a:r>
              <a:r>
                <a:rPr lang="hu-HU" altLang="hu-HU" sz="3200">
                  <a:solidFill>
                    <a:schemeClr val="tx1">
                      <a:lumMod val="75000"/>
                      <a:lumOff val="25000"/>
                    </a:schemeClr>
                  </a:solidFill>
                  <a:cs typeface="+mn-cs"/>
                </a:rPr>
                <a:t>, GPS-</a:t>
              </a:r>
              <a:r>
                <a:rPr lang="hu-HU" altLang="hu-HU" sz="3200" err="1">
                  <a:solidFill>
                    <a:schemeClr val="tx1">
                      <a:lumMod val="75000"/>
                      <a:lumOff val="25000"/>
                    </a:schemeClr>
                  </a:solidFill>
                  <a:cs typeface="+mn-cs"/>
                </a:rPr>
                <a:t>based</a:t>
              </a:r>
              <a:r>
                <a:rPr lang="hu-HU" altLang="hu-HU" sz="3200">
                  <a:solidFill>
                    <a:schemeClr val="tx1">
                      <a:lumMod val="75000"/>
                      <a:lumOff val="25000"/>
                    </a:schemeClr>
                  </a:solidFill>
                  <a:cs typeface="+mn-cs"/>
                </a:rPr>
                <a:t> </a:t>
              </a:r>
              <a:r>
                <a:rPr lang="hu-HU" altLang="hu-HU" sz="3200" err="1">
                  <a:solidFill>
                    <a:schemeClr val="tx1">
                      <a:lumMod val="75000"/>
                      <a:lumOff val="25000"/>
                    </a:schemeClr>
                  </a:solidFill>
                  <a:cs typeface="+mn-cs"/>
                </a:rPr>
                <a:t>documentation</a:t>
              </a:r>
              <a:r>
                <a:rPr lang="hu-HU" altLang="hu-HU" sz="3200">
                  <a:solidFill>
                    <a:schemeClr val="tx1">
                      <a:lumMod val="75000"/>
                      <a:lumOff val="25000"/>
                    </a:schemeClr>
                  </a:solidFill>
                  <a:cs typeface="+mn-cs"/>
                </a:rPr>
                <a:t> and </a:t>
              </a:r>
              <a:r>
                <a:rPr lang="hu-HU" altLang="hu-HU" sz="3200" err="1">
                  <a:solidFill>
                    <a:schemeClr val="tx1">
                      <a:lumMod val="75000"/>
                      <a:lumOff val="25000"/>
                    </a:schemeClr>
                  </a:solidFill>
                  <a:cs typeface="+mn-cs"/>
                </a:rPr>
                <a:t>control</a:t>
              </a:r>
              <a:endParaRPr lang="hu-HU" altLang="hu-HU" sz="3200">
                <a:solidFill>
                  <a:schemeClr val="tx1">
                    <a:lumMod val="75000"/>
                    <a:lumOff val="25000"/>
                  </a:schemeClr>
                </a:solidFill>
                <a:cs typeface="+mn-cs"/>
              </a:endParaRPr>
            </a:p>
            <a:p>
              <a:pPr eaLnBrk="1" fontAlgn="auto" hangingPunct="1">
                <a:lnSpc>
                  <a:spcPct val="102000"/>
                </a:lnSpc>
                <a:spcBef>
                  <a:spcPts val="638"/>
                </a:spcBef>
                <a:spcAft>
                  <a:spcPts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endParaRPr lang="hu-HU" altLang="hu-HU" sz="3200">
                <a:solidFill>
                  <a:schemeClr val="tx1">
                    <a:lumMod val="75000"/>
                    <a:lumOff val="25000"/>
                  </a:schemeClr>
                </a:solidFill>
                <a:cs typeface="+mn-cs"/>
              </a:endParaRPr>
            </a:p>
          </p:txBody>
        </p:sp>
        <p:sp>
          <p:nvSpPr>
            <p:cNvPr id="10" name="Szövegdoboz 3">
              <a:extLst>
                <a:ext uri="{FF2B5EF4-FFF2-40B4-BE49-F238E27FC236}">
                  <a16:creationId xmlns:a16="http://schemas.microsoft.com/office/drawing/2014/main" id="{7F54A66F-AC0C-F62A-F5CF-0CCB2E8D1864}"/>
                </a:ext>
              </a:extLst>
            </p:cNvPr>
            <p:cNvSpPr txBox="1"/>
            <p:nvPr/>
          </p:nvSpPr>
          <p:spPr>
            <a:xfrm>
              <a:off x="9365942" y="1993176"/>
              <a:ext cx="2000250" cy="246221"/>
            </a:xfrm>
            <a:prstGeom prst="rect">
              <a:avLst/>
            </a:prstGeom>
            <a:solidFill>
              <a:schemeClr val="bg1">
                <a:alpha val="50000"/>
              </a:schemeClr>
            </a:solidFill>
            <a:ln>
              <a:noFill/>
            </a:ln>
          </p:spPr>
          <p:txBody>
            <a:bodyPr>
              <a:spAutoFit/>
            </a:bodyPr>
            <a:lstStyle/>
            <a:p>
              <a:pPr eaLnBrk="1" fontAlgn="auto" hangingPunct="1">
                <a:spcBef>
                  <a:spcPts val="0"/>
                </a:spcBef>
                <a:spcAft>
                  <a:spcPts val="0"/>
                </a:spcAft>
                <a:defRPr sz="1800" b="0" i="0" u="none" strike="noStrike" kern="0" cap="none" spc="0" baseline="0">
                  <a:solidFill>
                    <a:srgbClr val="000000"/>
                  </a:solidFill>
                  <a:uFillTx/>
                </a:defRPr>
              </a:pPr>
              <a:endParaRPr lang="hu-HU" sz="1000" kern="0">
                <a:solidFill>
                  <a:schemeClr val="bg1">
                    <a:lumMod val="65000"/>
                  </a:schemeClr>
                </a:solidFill>
                <a:cs typeface="Arial" charset="0"/>
              </a:endParaRPr>
            </a:p>
          </p:txBody>
        </p:sp>
      </p:grpSp>
    </p:spTree>
    <p:extLst>
      <p:ext uri="{BB962C8B-B14F-4D97-AF65-F5344CB8AC3E}">
        <p14:creationId xmlns:p14="http://schemas.microsoft.com/office/powerpoint/2010/main" val="26228717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953376"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2133042"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16"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24631"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18"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46597"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20" name="Isosceles Triangle 19">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5488"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22"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7655"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24" name="Isosceles Triangle 23">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14821"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2" name="Cím 1">
            <a:extLst>
              <a:ext uri="{FF2B5EF4-FFF2-40B4-BE49-F238E27FC236}">
                <a16:creationId xmlns:a16="http://schemas.microsoft.com/office/drawing/2014/main" id="{AE587DE5-4121-CC96-C549-36AA04EB194C}"/>
              </a:ext>
            </a:extLst>
          </p:cNvPr>
          <p:cNvSpPr>
            <a:spLocks noGrp="1"/>
          </p:cNvSpPr>
          <p:nvPr>
            <p:ph type="title"/>
          </p:nvPr>
        </p:nvSpPr>
        <p:spPr>
          <a:xfrm>
            <a:off x="259240" y="609601"/>
            <a:ext cx="4252408" cy="5175624"/>
          </a:xfrm>
        </p:spPr>
        <p:txBody>
          <a:bodyPr anchor="ctr">
            <a:normAutofit/>
          </a:bodyPr>
          <a:lstStyle/>
          <a:p>
            <a:r>
              <a:rPr lang="hu-HU" sz="4400">
                <a:solidFill>
                  <a:schemeClr val="tx1">
                    <a:lumMod val="85000"/>
                    <a:lumOff val="15000"/>
                  </a:schemeClr>
                </a:solidFill>
              </a:rPr>
              <a:t>REDUCTION OF</a:t>
            </a:r>
            <a:br>
              <a:rPr lang="hu-HU" sz="4400">
                <a:solidFill>
                  <a:schemeClr val="tx1">
                    <a:lumMod val="85000"/>
                    <a:lumOff val="15000"/>
                  </a:schemeClr>
                </a:solidFill>
              </a:rPr>
            </a:br>
            <a:r>
              <a:rPr lang="hu-HU" sz="4400">
                <a:solidFill>
                  <a:schemeClr val="tx1">
                    <a:lumMod val="85000"/>
                    <a:lumOff val="15000"/>
                  </a:schemeClr>
                </a:solidFill>
              </a:rPr>
              <a:t>ENVIRONMENT’S CHEMICAL LOAD</a:t>
            </a:r>
          </a:p>
        </p:txBody>
      </p:sp>
      <p:sp>
        <p:nvSpPr>
          <p:cNvPr id="26" name="Freeform: Shape 25">
            <a:extLst>
              <a:ext uri="{FF2B5EF4-FFF2-40B4-BE49-F238E27FC236}">
                <a16:creationId xmlns:a16="http://schemas.microsoft.com/office/drawing/2014/main" id="{142BFA2A-77A0-4F60-A32A-685681C848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82154" y="-8467"/>
            <a:ext cx="7109846" cy="6866467"/>
          </a:xfrm>
          <a:custGeom>
            <a:avLst/>
            <a:gdLst>
              <a:gd name="connsiteX0" fmla="*/ 0 w 7109846"/>
              <a:gd name="connsiteY0" fmla="*/ 0 h 6866467"/>
              <a:gd name="connsiteX1" fmla="*/ 1249825 w 7109846"/>
              <a:gd name="connsiteY1" fmla="*/ 0 h 6866467"/>
              <a:gd name="connsiteX2" fmla="*/ 1249825 w 7109846"/>
              <a:gd name="connsiteY2" fmla="*/ 8467 h 6866467"/>
              <a:gd name="connsiteX3" fmla="*/ 7109846 w 7109846"/>
              <a:gd name="connsiteY3" fmla="*/ 8467 h 6866467"/>
              <a:gd name="connsiteX4" fmla="*/ 7109846 w 7109846"/>
              <a:gd name="connsiteY4" fmla="*/ 6866467 h 6866467"/>
              <a:gd name="connsiteX5" fmla="*/ 1249825 w 7109846"/>
              <a:gd name="connsiteY5" fmla="*/ 6866467 h 6866467"/>
              <a:gd name="connsiteX6" fmla="*/ 1109382 w 7109846"/>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09846" h="6866467">
                <a:moveTo>
                  <a:pt x="0" y="0"/>
                </a:moveTo>
                <a:lnTo>
                  <a:pt x="1249825" y="0"/>
                </a:lnTo>
                <a:lnTo>
                  <a:pt x="1249825" y="8467"/>
                </a:lnTo>
                <a:lnTo>
                  <a:pt x="7109846" y="8467"/>
                </a:lnTo>
                <a:lnTo>
                  <a:pt x="7109846" y="6866467"/>
                </a:lnTo>
                <a:lnTo>
                  <a:pt x="1249825" y="6866467"/>
                </a:lnTo>
                <a:lnTo>
                  <a:pt x="1109382" y="686646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aphicFrame>
        <p:nvGraphicFramePr>
          <p:cNvPr id="28" name="Tartalom helye 2">
            <a:extLst>
              <a:ext uri="{FF2B5EF4-FFF2-40B4-BE49-F238E27FC236}">
                <a16:creationId xmlns:a16="http://schemas.microsoft.com/office/drawing/2014/main" id="{91086D47-D8BA-37BB-9CAF-4D7B09AF2BC7}"/>
              </a:ext>
            </a:extLst>
          </p:cNvPr>
          <p:cNvGraphicFramePr>
            <a:graphicFrameLocks noGrp="1"/>
          </p:cNvGraphicFramePr>
          <p:nvPr>
            <p:ph idx="1"/>
          </p:nvPr>
        </p:nvGraphicFramePr>
        <p:xfrm>
          <a:off x="6116084" y="609601"/>
          <a:ext cx="5511296" cy="51756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73250801"/>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43" name="Rectangle 42">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5" name="Rectangle 44">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7" name="Straight Connector 46">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953376"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2133042"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51"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24631"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53"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46597"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55" name="Isosceles Triangle 54">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5488"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57"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7655"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59" name="Isosceles Triangle 58">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14821"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2" name="Cím 1">
            <a:extLst>
              <a:ext uri="{FF2B5EF4-FFF2-40B4-BE49-F238E27FC236}">
                <a16:creationId xmlns:a16="http://schemas.microsoft.com/office/drawing/2014/main" id="{FD05F58A-B6EE-0D78-81A2-34EAD7421927}"/>
              </a:ext>
            </a:extLst>
          </p:cNvPr>
          <p:cNvSpPr>
            <a:spLocks noGrp="1"/>
          </p:cNvSpPr>
          <p:nvPr>
            <p:ph type="title"/>
          </p:nvPr>
        </p:nvSpPr>
        <p:spPr>
          <a:xfrm>
            <a:off x="140368" y="1365399"/>
            <a:ext cx="3533344" cy="4197340"/>
          </a:xfrm>
        </p:spPr>
        <p:txBody>
          <a:bodyPr anchor="ctr">
            <a:normAutofit/>
          </a:bodyPr>
          <a:lstStyle/>
          <a:p>
            <a:pPr>
              <a:spcBef>
                <a:spcPts val="800"/>
              </a:spcBef>
            </a:pPr>
            <a:r>
              <a:rPr lang="hu-HU" b="1" cap="all" spc="450" err="1">
                <a:solidFill>
                  <a:schemeClr val="tx1">
                    <a:lumMod val="85000"/>
                    <a:lumOff val="15000"/>
                  </a:schemeClr>
                </a:solidFill>
                <a:latin typeface="Arial Rounded MT Bold"/>
              </a:rPr>
              <a:t>weed</a:t>
            </a:r>
            <a:r>
              <a:rPr lang="hu-HU" b="1" cap="all" spc="450">
                <a:solidFill>
                  <a:schemeClr val="tx1">
                    <a:lumMod val="85000"/>
                    <a:lumOff val="15000"/>
                  </a:schemeClr>
                </a:solidFill>
                <a:latin typeface="Arial Rounded MT Bold"/>
              </a:rPr>
              <a:t> </a:t>
            </a:r>
            <a:r>
              <a:rPr lang="hu-HU" b="1" cap="all" spc="450" err="1">
                <a:solidFill>
                  <a:schemeClr val="tx1">
                    <a:lumMod val="85000"/>
                    <a:lumOff val="15000"/>
                  </a:schemeClr>
                </a:solidFill>
                <a:latin typeface="Arial Rounded MT Bold"/>
              </a:rPr>
              <a:t>detection</a:t>
            </a:r>
            <a:br>
              <a:rPr lang="hu-HU" b="1" cap="all" spc="450">
                <a:latin typeface="Arial Rounded MT Bold" panose="020F0704030504030204" pitchFamily="34" charset="0"/>
              </a:rPr>
            </a:br>
            <a:br>
              <a:rPr lang="hu-HU" b="1" cap="all" spc="450">
                <a:latin typeface="Arial Rounded MT Bold" panose="020F0704030504030204" pitchFamily="34" charset="0"/>
              </a:rPr>
            </a:br>
            <a:br>
              <a:rPr lang="hu-HU" b="1" cap="all" spc="450">
                <a:latin typeface="Arial Rounded MT Bold" panose="020F0704030504030204" pitchFamily="34" charset="0"/>
              </a:rPr>
            </a:br>
            <a:r>
              <a:rPr lang="hu-HU" sz="2400" b="1" cap="all" spc="450">
                <a:solidFill>
                  <a:schemeClr val="tx1">
                    <a:lumMod val="85000"/>
                    <a:lumOff val="15000"/>
                  </a:schemeClr>
                </a:solidFill>
                <a:latin typeface="Arial Rounded MT Bold"/>
              </a:rPr>
              <a:t>10-15m </a:t>
            </a:r>
            <a:r>
              <a:rPr lang="hu-HU" sz="2400" b="1" cap="all" spc="450" err="1">
                <a:solidFill>
                  <a:schemeClr val="tx1">
                    <a:lumMod val="85000"/>
                    <a:lumOff val="15000"/>
                  </a:schemeClr>
                </a:solidFill>
                <a:latin typeface="Arial Rounded MT Bold"/>
              </a:rPr>
              <a:t>width</a:t>
            </a:r>
            <a:br>
              <a:rPr lang="hu-HU" sz="2400" b="1" cap="all" spc="450">
                <a:latin typeface="Arial Rounded MT Bold" panose="020F0704030504030204" pitchFamily="34" charset="0"/>
              </a:rPr>
            </a:br>
            <a:br>
              <a:rPr lang="hu-HU" sz="2400" b="1" cap="all" spc="450">
                <a:latin typeface="Arial Rounded MT Bold" panose="020F0704030504030204" pitchFamily="34" charset="0"/>
              </a:rPr>
            </a:br>
            <a:r>
              <a:rPr lang="hu-HU" sz="2400" b="1" cap="all" spc="450" err="1">
                <a:solidFill>
                  <a:schemeClr val="tx1">
                    <a:lumMod val="85000"/>
                    <a:lumOff val="15000"/>
                  </a:schemeClr>
                </a:solidFill>
                <a:latin typeface="Arial Rounded MT Bold"/>
              </a:rPr>
              <a:t>Up</a:t>
            </a:r>
            <a:r>
              <a:rPr lang="hu-HU" sz="2400" b="1" cap="all" spc="450">
                <a:solidFill>
                  <a:schemeClr val="tx1">
                    <a:lumMod val="85000"/>
                    <a:lumOff val="15000"/>
                  </a:schemeClr>
                </a:solidFill>
                <a:latin typeface="Arial Rounded MT Bold"/>
              </a:rPr>
              <a:t> </a:t>
            </a:r>
            <a:r>
              <a:rPr lang="hu-HU" sz="2400" b="1" cap="all" spc="450" err="1">
                <a:solidFill>
                  <a:schemeClr val="tx1">
                    <a:lumMod val="85000"/>
                    <a:lumOff val="15000"/>
                  </a:schemeClr>
                </a:solidFill>
                <a:latin typeface="Arial Rounded MT Bold"/>
              </a:rPr>
              <a:t>to</a:t>
            </a:r>
            <a:br>
              <a:rPr lang="hu-HU" sz="2400" b="1" cap="all" spc="450">
                <a:latin typeface="Arial Rounded MT Bold" panose="020F0704030504030204" pitchFamily="34" charset="0"/>
              </a:rPr>
            </a:br>
            <a:r>
              <a:rPr lang="hu-HU" sz="2400" b="1" cap="all" spc="450">
                <a:solidFill>
                  <a:schemeClr val="tx1">
                    <a:lumMod val="85000"/>
                    <a:lumOff val="15000"/>
                  </a:schemeClr>
                </a:solidFill>
                <a:latin typeface="Arial Rounded MT Bold"/>
              </a:rPr>
              <a:t>100 km/h </a:t>
            </a:r>
            <a:r>
              <a:rPr lang="hu-HU" sz="2400" b="1" cap="all" spc="450" err="1">
                <a:solidFill>
                  <a:schemeClr val="tx1">
                    <a:lumMod val="85000"/>
                    <a:lumOff val="15000"/>
                  </a:schemeClr>
                </a:solidFill>
                <a:latin typeface="Arial Rounded MT Bold"/>
              </a:rPr>
              <a:t>speed</a:t>
            </a:r>
            <a:r>
              <a:rPr lang="hu-HU" sz="2400" b="1" cap="all" spc="450">
                <a:solidFill>
                  <a:schemeClr val="tx1">
                    <a:lumMod val="85000"/>
                    <a:lumOff val="15000"/>
                  </a:schemeClr>
                </a:solidFill>
                <a:latin typeface="Arial Rounded MT Bold"/>
              </a:rPr>
              <a:t> </a:t>
            </a:r>
            <a:br>
              <a:rPr lang="hu-HU" sz="2400" b="1" cap="all" spc="450">
                <a:latin typeface="Arial Rounded MT Bold" panose="020F0704030504030204" pitchFamily="34" charset="0"/>
              </a:rPr>
            </a:br>
            <a:endParaRPr lang="hu-HU" sz="2400">
              <a:solidFill>
                <a:schemeClr val="tx1">
                  <a:lumMod val="85000"/>
                  <a:lumOff val="15000"/>
                </a:schemeClr>
              </a:solidFill>
            </a:endParaRPr>
          </a:p>
        </p:txBody>
      </p:sp>
      <p:sp>
        <p:nvSpPr>
          <p:cNvPr id="61" name="Freeform: Shape 60">
            <a:extLst>
              <a:ext uri="{FF2B5EF4-FFF2-40B4-BE49-F238E27FC236}">
                <a16:creationId xmlns:a16="http://schemas.microsoft.com/office/drawing/2014/main" id="{142BFA2A-77A0-4F60-A32A-685681C848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82154" y="-8467"/>
            <a:ext cx="7109846" cy="6866467"/>
          </a:xfrm>
          <a:custGeom>
            <a:avLst/>
            <a:gdLst>
              <a:gd name="connsiteX0" fmla="*/ 0 w 7109846"/>
              <a:gd name="connsiteY0" fmla="*/ 0 h 6866467"/>
              <a:gd name="connsiteX1" fmla="*/ 1249825 w 7109846"/>
              <a:gd name="connsiteY1" fmla="*/ 0 h 6866467"/>
              <a:gd name="connsiteX2" fmla="*/ 1249825 w 7109846"/>
              <a:gd name="connsiteY2" fmla="*/ 8467 h 6866467"/>
              <a:gd name="connsiteX3" fmla="*/ 7109846 w 7109846"/>
              <a:gd name="connsiteY3" fmla="*/ 8467 h 6866467"/>
              <a:gd name="connsiteX4" fmla="*/ 7109846 w 7109846"/>
              <a:gd name="connsiteY4" fmla="*/ 6866467 h 6866467"/>
              <a:gd name="connsiteX5" fmla="*/ 1249825 w 7109846"/>
              <a:gd name="connsiteY5" fmla="*/ 6866467 h 6866467"/>
              <a:gd name="connsiteX6" fmla="*/ 1109382 w 7109846"/>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09846" h="6866467">
                <a:moveTo>
                  <a:pt x="0" y="0"/>
                </a:moveTo>
                <a:lnTo>
                  <a:pt x="1249825" y="0"/>
                </a:lnTo>
                <a:lnTo>
                  <a:pt x="1249825" y="8467"/>
                </a:lnTo>
                <a:lnTo>
                  <a:pt x="7109846" y="8467"/>
                </a:lnTo>
                <a:lnTo>
                  <a:pt x="7109846" y="6866467"/>
                </a:lnTo>
                <a:lnTo>
                  <a:pt x="1249825" y="6866467"/>
                </a:lnTo>
                <a:lnTo>
                  <a:pt x="1109382" y="686646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2">
            <a:extLst>
              <a:ext uri="{FF2B5EF4-FFF2-40B4-BE49-F238E27FC236}">
                <a16:creationId xmlns:a16="http://schemas.microsoft.com/office/drawing/2014/main" id="{E36B5F26-ED10-C6C7-776B-F8F4ED731A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45378" y="1365399"/>
            <a:ext cx="8046622" cy="2193256"/>
          </a:xfrm>
          <a:prstGeom prst="rect">
            <a:avLst/>
          </a:prstGeom>
          <a:noFill/>
          <a:extLst>
            <a:ext uri="{909E8E84-426E-40DD-AFC4-6F175D3DCCD1}">
              <a14:hiddenFill xmlns:a14="http://schemas.microsoft.com/office/drawing/2010/main">
                <a:solidFill>
                  <a:srgbClr val="FFFFFF"/>
                </a:solidFill>
              </a14:hiddenFill>
            </a:ext>
          </a:extLst>
        </p:spPr>
      </p:pic>
      <p:pic>
        <p:nvPicPr>
          <p:cNvPr id="5" name="Kép 9">
            <a:extLst>
              <a:ext uri="{FF2B5EF4-FFF2-40B4-BE49-F238E27FC236}">
                <a16:creationId xmlns:a16="http://schemas.microsoft.com/office/drawing/2014/main" id="{BD062E93-1E45-0931-34ED-B38A697CD62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683972" y="3567122"/>
            <a:ext cx="4516457" cy="2704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a:extLst>
              <a:ext uri="{FF2B5EF4-FFF2-40B4-BE49-F238E27FC236}">
                <a16:creationId xmlns:a16="http://schemas.microsoft.com/office/drawing/2014/main" id="{3626D5B2-3B71-8970-59AC-99232D7B1D6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36949" y="3567122"/>
            <a:ext cx="3547023" cy="26818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426812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6C16C40-7C29-4ACC-B851-7E08E459B5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CDD733AE-DD5E-4C77-8BCD-72BF12A06BB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1" name="Straight Connector 10">
              <a:extLst>
                <a:ext uri="{FF2B5EF4-FFF2-40B4-BE49-F238E27FC236}">
                  <a16:creationId xmlns:a16="http://schemas.microsoft.com/office/drawing/2014/main" id="{51DE90A4-932E-4370-BA07-30F43254C01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6A19CA4A-B208-452A-8BE4-BC6940D33D4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id="{B74F8D3E-E618-4DE3-A0CC-B4904BB5D5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14" name="Rectangle 25">
              <a:extLst>
                <a:ext uri="{FF2B5EF4-FFF2-40B4-BE49-F238E27FC236}">
                  <a16:creationId xmlns:a16="http://schemas.microsoft.com/office/drawing/2014/main" id="{299DA406-C54B-4E31-867D-FAF8DCE704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15" name="Isosceles Triangle 14">
              <a:extLst>
                <a:ext uri="{FF2B5EF4-FFF2-40B4-BE49-F238E27FC236}">
                  <a16:creationId xmlns:a16="http://schemas.microsoft.com/office/drawing/2014/main" id="{A1E16883-5140-47C4-A9AD-AD6598AC3E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16" name="Rectangle 27">
              <a:extLst>
                <a:ext uri="{FF2B5EF4-FFF2-40B4-BE49-F238E27FC236}">
                  <a16:creationId xmlns:a16="http://schemas.microsoft.com/office/drawing/2014/main" id="{4CD848DC-8A2A-4093-9BDD-7AF4B6A278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17" name="Rectangle 28">
              <a:extLst>
                <a:ext uri="{FF2B5EF4-FFF2-40B4-BE49-F238E27FC236}">
                  <a16:creationId xmlns:a16="http://schemas.microsoft.com/office/drawing/2014/main" id="{34635A4D-E9CE-4B78-912A-479EA4512B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18" name="Rectangle 29">
              <a:extLst>
                <a:ext uri="{FF2B5EF4-FFF2-40B4-BE49-F238E27FC236}">
                  <a16:creationId xmlns:a16="http://schemas.microsoft.com/office/drawing/2014/main" id="{D663A5EE-5581-44F3-8F98-688755F63E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19" name="Isosceles Triangle 18">
              <a:extLst>
                <a:ext uri="{FF2B5EF4-FFF2-40B4-BE49-F238E27FC236}">
                  <a16:creationId xmlns:a16="http://schemas.microsoft.com/office/drawing/2014/main" id="{B1E84E6A-F5AE-4F4D-98F2-82FE4FCC26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20" name="Isosceles Triangle 19">
              <a:extLst>
                <a:ext uri="{FF2B5EF4-FFF2-40B4-BE49-F238E27FC236}">
                  <a16:creationId xmlns:a16="http://schemas.microsoft.com/office/drawing/2014/main" id="{DDE7DDC9-17D4-4686-833D-48F8733B49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grpSp>
      <p:sp>
        <p:nvSpPr>
          <p:cNvPr id="2" name="Cím 1">
            <a:extLst>
              <a:ext uri="{FF2B5EF4-FFF2-40B4-BE49-F238E27FC236}">
                <a16:creationId xmlns:a16="http://schemas.microsoft.com/office/drawing/2014/main" id="{D60184B9-B54E-25C8-369E-1ABC740AFA11}"/>
              </a:ext>
            </a:extLst>
          </p:cNvPr>
          <p:cNvSpPr>
            <a:spLocks noGrp="1"/>
          </p:cNvSpPr>
          <p:nvPr>
            <p:ph type="title"/>
          </p:nvPr>
        </p:nvSpPr>
        <p:spPr>
          <a:xfrm>
            <a:off x="677334" y="609600"/>
            <a:ext cx="8596668" cy="1320800"/>
          </a:xfrm>
        </p:spPr>
        <p:txBody>
          <a:bodyPr>
            <a:normAutofit fontScale="90000"/>
          </a:bodyPr>
          <a:lstStyle/>
          <a:p>
            <a:pPr eaLnBrk="1" hangingPunct="1">
              <a:defRPr/>
            </a:pPr>
            <a:r>
              <a:rPr lang="hu-HU"/>
              <a:t>RECOSPRAY WEED RECOGNITION</a:t>
            </a:r>
            <a:br>
              <a:rPr lang="hu-HU"/>
            </a:br>
            <a:r>
              <a:rPr lang="hu-HU" err="1"/>
              <a:t>Weed</a:t>
            </a:r>
            <a:r>
              <a:rPr lang="hu-HU"/>
              <a:t> </a:t>
            </a:r>
            <a:r>
              <a:rPr lang="hu-HU" err="1"/>
              <a:t>coverage</a:t>
            </a:r>
            <a:r>
              <a:rPr lang="hu-HU"/>
              <a:t> </a:t>
            </a:r>
            <a:r>
              <a:rPr lang="hu-HU" err="1"/>
              <a:t>vs</a:t>
            </a:r>
            <a:r>
              <a:rPr lang="hu-HU"/>
              <a:t>. sprayed </a:t>
            </a:r>
            <a:r>
              <a:rPr lang="hu-HU" err="1"/>
              <a:t>area</a:t>
            </a:r>
            <a:br>
              <a:rPr lang="hu-HU" sz="3600">
                <a:solidFill>
                  <a:schemeClr val="tx1">
                    <a:lumMod val="75000"/>
                    <a:lumOff val="25000"/>
                  </a:schemeClr>
                </a:solidFill>
                <a:latin typeface="Dekar" pitchFamily="50" charset="0"/>
                <a:cs typeface="Arial" charset="0"/>
              </a:rPr>
            </a:br>
            <a:endParaRPr lang="hu-HU"/>
          </a:p>
        </p:txBody>
      </p:sp>
      <p:sp>
        <p:nvSpPr>
          <p:cNvPr id="3" name="Tartalom helye 2">
            <a:extLst>
              <a:ext uri="{FF2B5EF4-FFF2-40B4-BE49-F238E27FC236}">
                <a16:creationId xmlns:a16="http://schemas.microsoft.com/office/drawing/2014/main" id="{5EB231C5-4100-F8A4-63AD-F8C1E774063C}"/>
              </a:ext>
            </a:extLst>
          </p:cNvPr>
          <p:cNvSpPr>
            <a:spLocks noGrp="1"/>
          </p:cNvSpPr>
          <p:nvPr>
            <p:ph idx="1"/>
          </p:nvPr>
        </p:nvSpPr>
        <p:spPr>
          <a:xfrm>
            <a:off x="713846" y="1930400"/>
            <a:ext cx="8596668" cy="848311"/>
          </a:xfrm>
        </p:spPr>
        <p:txBody>
          <a:bodyPr>
            <a:normAutofit/>
          </a:bodyPr>
          <a:lstStyle/>
          <a:p>
            <a:pPr eaLnBrk="1" hangingPunct="1">
              <a:defRPr/>
            </a:pPr>
            <a:r>
              <a:rPr lang="hu-HU">
                <a:solidFill>
                  <a:schemeClr val="tx1">
                    <a:lumMod val="75000"/>
                    <a:lumOff val="25000"/>
                  </a:schemeClr>
                </a:solidFill>
                <a:latin typeface="Dekar" pitchFamily="50" charset="0"/>
                <a:cs typeface="Arial" charset="0"/>
              </a:rPr>
              <a:t>Spraying </a:t>
            </a:r>
            <a:r>
              <a:rPr lang="hu-HU" err="1">
                <a:solidFill>
                  <a:schemeClr val="tx1">
                    <a:lumMod val="75000"/>
                    <a:lumOff val="25000"/>
                  </a:schemeClr>
                </a:solidFill>
                <a:latin typeface="Dekar" pitchFamily="50" charset="0"/>
                <a:cs typeface="Arial" charset="0"/>
              </a:rPr>
              <a:t>starts</a:t>
            </a:r>
            <a:r>
              <a:rPr lang="hu-HU">
                <a:solidFill>
                  <a:schemeClr val="tx1">
                    <a:lumMod val="75000"/>
                    <a:lumOff val="25000"/>
                  </a:schemeClr>
                </a:solidFill>
                <a:latin typeface="Dekar" pitchFamily="50" charset="0"/>
                <a:cs typeface="Arial" charset="0"/>
              </a:rPr>
              <a:t> </a:t>
            </a:r>
            <a:r>
              <a:rPr lang="hu-HU" err="1">
                <a:solidFill>
                  <a:schemeClr val="tx1">
                    <a:lumMod val="75000"/>
                    <a:lumOff val="25000"/>
                  </a:schemeClr>
                </a:solidFill>
                <a:latin typeface="Dekar" pitchFamily="50" charset="0"/>
                <a:cs typeface="Arial" charset="0"/>
              </a:rPr>
              <a:t>before</a:t>
            </a:r>
            <a:r>
              <a:rPr lang="hu-HU">
                <a:solidFill>
                  <a:schemeClr val="tx1">
                    <a:lumMod val="75000"/>
                    <a:lumOff val="25000"/>
                  </a:schemeClr>
                </a:solidFill>
                <a:latin typeface="Dekar" pitchFamily="50" charset="0"/>
                <a:cs typeface="Arial" charset="0"/>
              </a:rPr>
              <a:t> </a:t>
            </a:r>
            <a:r>
              <a:rPr lang="hu-HU" err="1">
                <a:solidFill>
                  <a:schemeClr val="tx1">
                    <a:lumMod val="75000"/>
                    <a:lumOff val="25000"/>
                  </a:schemeClr>
                </a:solidFill>
                <a:latin typeface="Dekar" pitchFamily="50" charset="0"/>
                <a:cs typeface="Arial" charset="0"/>
              </a:rPr>
              <a:t>the</a:t>
            </a:r>
            <a:r>
              <a:rPr lang="hu-HU">
                <a:solidFill>
                  <a:schemeClr val="tx1">
                    <a:lumMod val="75000"/>
                    <a:lumOff val="25000"/>
                  </a:schemeClr>
                </a:solidFill>
                <a:latin typeface="Dekar" pitchFamily="50" charset="0"/>
                <a:cs typeface="Arial" charset="0"/>
              </a:rPr>
              <a:t> </a:t>
            </a:r>
            <a:r>
              <a:rPr lang="hu-HU" err="1">
                <a:solidFill>
                  <a:schemeClr val="tx1">
                    <a:lumMod val="75000"/>
                    <a:lumOff val="25000"/>
                  </a:schemeClr>
                </a:solidFill>
                <a:latin typeface="Dekar" pitchFamily="50" charset="0"/>
                <a:cs typeface="Arial" charset="0"/>
              </a:rPr>
              <a:t>weed</a:t>
            </a:r>
            <a:r>
              <a:rPr lang="hu-HU">
                <a:solidFill>
                  <a:schemeClr val="tx1">
                    <a:lumMod val="75000"/>
                    <a:lumOff val="25000"/>
                  </a:schemeClr>
                </a:solidFill>
                <a:latin typeface="Dekar" pitchFamily="50" charset="0"/>
                <a:cs typeface="Arial" charset="0"/>
              </a:rPr>
              <a:t> spot, </a:t>
            </a:r>
            <a:r>
              <a:rPr lang="hu-HU" err="1">
                <a:solidFill>
                  <a:schemeClr val="tx1">
                    <a:lumMod val="75000"/>
                    <a:lumOff val="25000"/>
                  </a:schemeClr>
                </a:solidFill>
                <a:latin typeface="Dekar" pitchFamily="50" charset="0"/>
                <a:cs typeface="Arial" charset="0"/>
              </a:rPr>
              <a:t>ends</a:t>
            </a:r>
            <a:r>
              <a:rPr lang="hu-HU">
                <a:solidFill>
                  <a:schemeClr val="tx1">
                    <a:lumMod val="75000"/>
                    <a:lumOff val="25000"/>
                  </a:schemeClr>
                </a:solidFill>
                <a:latin typeface="Dekar" pitchFamily="50" charset="0"/>
                <a:cs typeface="Arial" charset="0"/>
              </a:rPr>
              <a:t> </a:t>
            </a:r>
            <a:r>
              <a:rPr lang="hu-HU" err="1">
                <a:solidFill>
                  <a:schemeClr val="tx1">
                    <a:lumMod val="75000"/>
                    <a:lumOff val="25000"/>
                  </a:schemeClr>
                </a:solidFill>
                <a:latin typeface="Dekar" pitchFamily="50" charset="0"/>
                <a:cs typeface="Arial" charset="0"/>
              </a:rPr>
              <a:t>after</a:t>
            </a:r>
            <a:r>
              <a:rPr lang="hu-HU">
                <a:solidFill>
                  <a:schemeClr val="tx1">
                    <a:lumMod val="75000"/>
                    <a:lumOff val="25000"/>
                  </a:schemeClr>
                </a:solidFill>
                <a:latin typeface="Dekar" pitchFamily="50" charset="0"/>
                <a:cs typeface="Arial" charset="0"/>
              </a:rPr>
              <a:t> </a:t>
            </a:r>
            <a:r>
              <a:rPr lang="hu-HU" err="1">
                <a:solidFill>
                  <a:schemeClr val="tx1">
                    <a:lumMod val="75000"/>
                    <a:lumOff val="25000"/>
                  </a:schemeClr>
                </a:solidFill>
                <a:latin typeface="Dekar" pitchFamily="50" charset="0"/>
                <a:cs typeface="Arial" charset="0"/>
              </a:rPr>
              <a:t>it</a:t>
            </a:r>
            <a:endParaRPr lang="hu-HU">
              <a:solidFill>
                <a:schemeClr val="tx1">
                  <a:lumMod val="75000"/>
                  <a:lumOff val="25000"/>
                </a:schemeClr>
              </a:solidFill>
              <a:latin typeface="Dekar" pitchFamily="50" charset="0"/>
              <a:cs typeface="Arial" charset="0"/>
            </a:endParaRPr>
          </a:p>
          <a:p>
            <a:pPr eaLnBrk="1" hangingPunct="1">
              <a:defRPr/>
            </a:pPr>
            <a:r>
              <a:rPr lang="hu-HU">
                <a:solidFill>
                  <a:schemeClr val="tx1">
                    <a:lumMod val="75000"/>
                    <a:lumOff val="25000"/>
                  </a:schemeClr>
                </a:solidFill>
                <a:latin typeface="Dekar" pitchFamily="50" charset="0"/>
                <a:cs typeface="Arial" charset="0"/>
              </a:rPr>
              <a:t>Both </a:t>
            </a:r>
            <a:r>
              <a:rPr lang="hu-HU" err="1">
                <a:solidFill>
                  <a:schemeClr val="tx1">
                    <a:lumMod val="75000"/>
                    <a:lumOff val="25000"/>
                  </a:schemeClr>
                </a:solidFill>
                <a:latin typeface="Dekar" pitchFamily="50" charset="0"/>
                <a:cs typeface="Arial" charset="0"/>
              </a:rPr>
              <a:t>data</a:t>
            </a:r>
            <a:r>
              <a:rPr lang="hu-HU">
                <a:solidFill>
                  <a:schemeClr val="tx1">
                    <a:lumMod val="75000"/>
                    <a:lumOff val="25000"/>
                  </a:schemeClr>
                </a:solidFill>
                <a:latin typeface="Dekar" pitchFamily="50" charset="0"/>
                <a:cs typeface="Arial" charset="0"/>
              </a:rPr>
              <a:t> </a:t>
            </a:r>
            <a:r>
              <a:rPr lang="hu-HU" err="1">
                <a:solidFill>
                  <a:schemeClr val="tx1">
                    <a:lumMod val="75000"/>
                    <a:lumOff val="25000"/>
                  </a:schemeClr>
                </a:solidFill>
                <a:latin typeface="Dekar" pitchFamily="50" charset="0"/>
                <a:cs typeface="Arial" charset="0"/>
              </a:rPr>
              <a:t>are</a:t>
            </a:r>
            <a:r>
              <a:rPr lang="hu-HU">
                <a:solidFill>
                  <a:schemeClr val="tx1">
                    <a:lumMod val="75000"/>
                    <a:lumOff val="25000"/>
                  </a:schemeClr>
                </a:solidFill>
                <a:latin typeface="Dekar" pitchFamily="50" charset="0"/>
                <a:cs typeface="Arial" charset="0"/>
              </a:rPr>
              <a:t> </a:t>
            </a:r>
            <a:r>
              <a:rPr lang="hu-HU" err="1">
                <a:solidFill>
                  <a:schemeClr val="tx1">
                    <a:lumMod val="75000"/>
                    <a:lumOff val="25000"/>
                  </a:schemeClr>
                </a:solidFill>
                <a:latin typeface="Dekar" pitchFamily="50" charset="0"/>
                <a:cs typeface="Arial" charset="0"/>
              </a:rPr>
              <a:t>stored</a:t>
            </a:r>
            <a:r>
              <a:rPr lang="hu-HU">
                <a:solidFill>
                  <a:schemeClr val="tx1">
                    <a:lumMod val="75000"/>
                    <a:lumOff val="25000"/>
                  </a:schemeClr>
                </a:solidFill>
                <a:latin typeface="Dekar" pitchFamily="50" charset="0"/>
                <a:cs typeface="Arial" charset="0"/>
              </a:rPr>
              <a:t> </a:t>
            </a:r>
            <a:r>
              <a:rPr lang="hu-HU" err="1">
                <a:solidFill>
                  <a:schemeClr val="tx1">
                    <a:lumMod val="75000"/>
                    <a:lumOff val="25000"/>
                  </a:schemeClr>
                </a:solidFill>
                <a:latin typeface="Dekar" pitchFamily="50" charset="0"/>
                <a:cs typeface="Arial" charset="0"/>
              </a:rPr>
              <a:t>on</a:t>
            </a:r>
            <a:r>
              <a:rPr lang="hu-HU">
                <a:solidFill>
                  <a:schemeClr val="tx1">
                    <a:lumMod val="75000"/>
                    <a:lumOff val="25000"/>
                  </a:schemeClr>
                </a:solidFill>
                <a:latin typeface="Dekar" pitchFamily="50" charset="0"/>
                <a:cs typeface="Arial" charset="0"/>
              </a:rPr>
              <a:t> </a:t>
            </a:r>
            <a:r>
              <a:rPr lang="hu-HU" err="1">
                <a:solidFill>
                  <a:schemeClr val="tx1">
                    <a:lumMod val="75000"/>
                    <a:lumOff val="25000"/>
                  </a:schemeClr>
                </a:solidFill>
                <a:latin typeface="Dekar" pitchFamily="50" charset="0"/>
                <a:cs typeface="Arial" charset="0"/>
              </a:rPr>
              <a:t>the</a:t>
            </a:r>
            <a:r>
              <a:rPr lang="hu-HU">
                <a:solidFill>
                  <a:schemeClr val="tx1">
                    <a:lumMod val="75000"/>
                    <a:lumOff val="25000"/>
                  </a:schemeClr>
                </a:solidFill>
                <a:latin typeface="Dekar" pitchFamily="50" charset="0"/>
                <a:cs typeface="Arial" charset="0"/>
              </a:rPr>
              <a:t> </a:t>
            </a:r>
            <a:r>
              <a:rPr lang="hu-HU" err="1">
                <a:solidFill>
                  <a:schemeClr val="tx1">
                    <a:lumMod val="75000"/>
                    <a:lumOff val="25000"/>
                  </a:schemeClr>
                </a:solidFill>
                <a:latin typeface="Dekar" pitchFamily="50" charset="0"/>
                <a:cs typeface="Arial" charset="0"/>
              </a:rPr>
              <a:t>weed</a:t>
            </a:r>
            <a:r>
              <a:rPr lang="hu-HU">
                <a:solidFill>
                  <a:schemeClr val="tx1">
                    <a:lumMod val="75000"/>
                    <a:lumOff val="25000"/>
                  </a:schemeClr>
                </a:solidFill>
                <a:latin typeface="Dekar" pitchFamily="50" charset="0"/>
                <a:cs typeface="Arial" charset="0"/>
              </a:rPr>
              <a:t> map.</a:t>
            </a:r>
          </a:p>
          <a:p>
            <a:endParaRPr lang="hu-HU"/>
          </a:p>
        </p:txBody>
      </p:sp>
      <p:sp>
        <p:nvSpPr>
          <p:cNvPr id="5" name="Szövegdoboz 4">
            <a:extLst>
              <a:ext uri="{FF2B5EF4-FFF2-40B4-BE49-F238E27FC236}">
                <a16:creationId xmlns:a16="http://schemas.microsoft.com/office/drawing/2014/main" id="{B96E642E-AD20-11FD-7A26-61C67ECEB250}"/>
              </a:ext>
            </a:extLst>
          </p:cNvPr>
          <p:cNvSpPr txBox="1"/>
          <p:nvPr/>
        </p:nvSpPr>
        <p:spPr>
          <a:xfrm>
            <a:off x="697876" y="6248400"/>
            <a:ext cx="6590691" cy="784225"/>
          </a:xfrm>
          <a:prstGeom prst="rect">
            <a:avLst/>
          </a:prstGeom>
          <a:noFill/>
          <a:ln>
            <a:noFill/>
          </a:ln>
          <a:effectLst>
            <a:outerShdw blurRad="63500" dist="25400" dir="2700000" algn="ctr" rotWithShape="0">
              <a:schemeClr val="tx1">
                <a:alpha val="60000"/>
              </a:schemeClr>
            </a:outerShdw>
          </a:effectLst>
        </p:spPr>
        <p:txBody>
          <a:bodyPr wrap="square">
            <a:spAutoFit/>
          </a:bodyPr>
          <a:lstStyle/>
          <a:p>
            <a:pPr eaLnBrk="1" hangingPunct="1">
              <a:defRPr/>
            </a:pPr>
            <a:r>
              <a:rPr lang="hu-HU" sz="2000" err="1">
                <a:solidFill>
                  <a:schemeClr val="tx1">
                    <a:lumMod val="75000"/>
                    <a:lumOff val="25000"/>
                  </a:schemeClr>
                </a:solidFill>
                <a:latin typeface="Dekar" pitchFamily="50" charset="0"/>
                <a:cs typeface="Arial" charset="0"/>
              </a:rPr>
              <a:t>Weed</a:t>
            </a:r>
            <a:r>
              <a:rPr lang="hu-HU" sz="2000">
                <a:solidFill>
                  <a:schemeClr val="tx1">
                    <a:lumMod val="75000"/>
                    <a:lumOff val="25000"/>
                  </a:schemeClr>
                </a:solidFill>
                <a:latin typeface="Dekar" pitchFamily="50" charset="0"/>
                <a:cs typeface="Arial" charset="0"/>
              </a:rPr>
              <a:t> </a:t>
            </a:r>
            <a:r>
              <a:rPr lang="hu-HU" sz="2000" err="1">
                <a:solidFill>
                  <a:schemeClr val="tx1">
                    <a:lumMod val="75000"/>
                    <a:lumOff val="25000"/>
                  </a:schemeClr>
                </a:solidFill>
                <a:latin typeface="Dekar" pitchFamily="50" charset="0"/>
                <a:cs typeface="Arial" charset="0"/>
              </a:rPr>
              <a:t>coverage</a:t>
            </a:r>
            <a:r>
              <a:rPr lang="hu-HU" sz="2000">
                <a:solidFill>
                  <a:schemeClr val="tx1">
                    <a:lumMod val="75000"/>
                    <a:lumOff val="25000"/>
                  </a:schemeClr>
                </a:solidFill>
                <a:latin typeface="Dekar" pitchFamily="50" charset="0"/>
                <a:cs typeface="Arial" charset="0"/>
              </a:rPr>
              <a:t>: cca. 15</a:t>
            </a:r>
            <a:r>
              <a:rPr lang="hu-HU" sz="2000">
                <a:solidFill>
                  <a:schemeClr val="tx1">
                    <a:lumMod val="75000"/>
                    <a:lumOff val="25000"/>
                  </a:schemeClr>
                </a:solidFill>
                <a:latin typeface="DINPro-Light" pitchFamily="50" charset="0"/>
                <a:cs typeface="Arial" charset="0"/>
              </a:rPr>
              <a:t>%        Sprayed </a:t>
            </a:r>
            <a:r>
              <a:rPr lang="hu-HU" sz="2000" err="1">
                <a:solidFill>
                  <a:schemeClr val="tx1">
                    <a:lumMod val="75000"/>
                    <a:lumOff val="25000"/>
                  </a:schemeClr>
                </a:solidFill>
                <a:latin typeface="DINPro-Light" pitchFamily="50" charset="0"/>
                <a:cs typeface="Arial" charset="0"/>
              </a:rPr>
              <a:t>area</a:t>
            </a:r>
            <a:r>
              <a:rPr lang="hu-HU" sz="2000">
                <a:solidFill>
                  <a:schemeClr val="tx1">
                    <a:lumMod val="75000"/>
                    <a:lumOff val="25000"/>
                  </a:schemeClr>
                </a:solidFill>
                <a:latin typeface="DINPro-Light" pitchFamily="50" charset="0"/>
                <a:cs typeface="Arial" charset="0"/>
              </a:rPr>
              <a:t>: cca. 25%</a:t>
            </a:r>
            <a:endParaRPr lang="hu-HU" sz="2500">
              <a:solidFill>
                <a:schemeClr val="tx1">
                  <a:lumMod val="75000"/>
                  <a:lumOff val="25000"/>
                </a:schemeClr>
              </a:solidFill>
              <a:latin typeface="DINPro-Light" pitchFamily="50" charset="0"/>
              <a:cs typeface="Arial" charset="0"/>
            </a:endParaRPr>
          </a:p>
          <a:p>
            <a:pPr eaLnBrk="1" hangingPunct="1">
              <a:defRPr/>
            </a:pPr>
            <a:r>
              <a:rPr lang="hu-HU" sz="2500">
                <a:solidFill>
                  <a:schemeClr val="tx1">
                    <a:lumMod val="75000"/>
                    <a:lumOff val="25000"/>
                  </a:schemeClr>
                </a:solidFill>
                <a:latin typeface="Dekar" pitchFamily="50" charset="0"/>
                <a:cs typeface="Arial" charset="0"/>
              </a:rPr>
              <a:t>  </a:t>
            </a:r>
          </a:p>
        </p:txBody>
      </p:sp>
      <p:sp>
        <p:nvSpPr>
          <p:cNvPr id="4" name="Téglalap 3">
            <a:extLst>
              <a:ext uri="{FF2B5EF4-FFF2-40B4-BE49-F238E27FC236}">
                <a16:creationId xmlns:a16="http://schemas.microsoft.com/office/drawing/2014/main" id="{C7834959-42B1-07D5-7386-550C34AB6354}"/>
              </a:ext>
            </a:extLst>
          </p:cNvPr>
          <p:cNvSpPr/>
          <p:nvPr/>
        </p:nvSpPr>
        <p:spPr>
          <a:xfrm>
            <a:off x="7842250" y="3143250"/>
            <a:ext cx="428625" cy="428625"/>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hu-HU"/>
          </a:p>
        </p:txBody>
      </p:sp>
      <p:sp>
        <p:nvSpPr>
          <p:cNvPr id="6" name="Téglalap 5">
            <a:extLst>
              <a:ext uri="{FF2B5EF4-FFF2-40B4-BE49-F238E27FC236}">
                <a16:creationId xmlns:a16="http://schemas.microsoft.com/office/drawing/2014/main" id="{9E70AF0A-301A-8B32-72A4-B9483C6688D5}"/>
              </a:ext>
            </a:extLst>
          </p:cNvPr>
          <p:cNvSpPr/>
          <p:nvPr/>
        </p:nvSpPr>
        <p:spPr>
          <a:xfrm>
            <a:off x="7176135" y="3560762"/>
            <a:ext cx="428625" cy="428625"/>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hu-HU"/>
          </a:p>
        </p:txBody>
      </p:sp>
      <p:sp>
        <p:nvSpPr>
          <p:cNvPr id="9" name="Téglalap 8">
            <a:extLst>
              <a:ext uri="{FF2B5EF4-FFF2-40B4-BE49-F238E27FC236}">
                <a16:creationId xmlns:a16="http://schemas.microsoft.com/office/drawing/2014/main" id="{66B939D0-F358-E957-D947-D5544806B618}"/>
              </a:ext>
            </a:extLst>
          </p:cNvPr>
          <p:cNvSpPr/>
          <p:nvPr/>
        </p:nvSpPr>
        <p:spPr>
          <a:xfrm>
            <a:off x="7696835" y="3989387"/>
            <a:ext cx="428625" cy="428625"/>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hu-HU"/>
          </a:p>
        </p:txBody>
      </p:sp>
      <p:sp>
        <p:nvSpPr>
          <p:cNvPr id="21" name="Téglalap 20">
            <a:extLst>
              <a:ext uri="{FF2B5EF4-FFF2-40B4-BE49-F238E27FC236}">
                <a16:creationId xmlns:a16="http://schemas.microsoft.com/office/drawing/2014/main" id="{EC6F8A11-CE7E-FF1B-8FB2-C4896933DBE2}"/>
              </a:ext>
            </a:extLst>
          </p:cNvPr>
          <p:cNvSpPr/>
          <p:nvPr/>
        </p:nvSpPr>
        <p:spPr>
          <a:xfrm>
            <a:off x="6498272" y="3103562"/>
            <a:ext cx="428625" cy="428625"/>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hu-HU"/>
          </a:p>
        </p:txBody>
      </p:sp>
      <p:sp>
        <p:nvSpPr>
          <p:cNvPr id="22" name="Téglalap 21">
            <a:extLst>
              <a:ext uri="{FF2B5EF4-FFF2-40B4-BE49-F238E27FC236}">
                <a16:creationId xmlns:a16="http://schemas.microsoft.com/office/drawing/2014/main" id="{737BCE92-AE36-2EDC-D440-53467A929D75}"/>
              </a:ext>
            </a:extLst>
          </p:cNvPr>
          <p:cNvSpPr/>
          <p:nvPr/>
        </p:nvSpPr>
        <p:spPr>
          <a:xfrm>
            <a:off x="6069647" y="3960812"/>
            <a:ext cx="428625" cy="428625"/>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hu-HU"/>
          </a:p>
        </p:txBody>
      </p:sp>
      <p:sp>
        <p:nvSpPr>
          <p:cNvPr id="23" name="Téglalap 22">
            <a:extLst>
              <a:ext uri="{FF2B5EF4-FFF2-40B4-BE49-F238E27FC236}">
                <a16:creationId xmlns:a16="http://schemas.microsoft.com/office/drawing/2014/main" id="{EF4DCFA5-0666-A750-FB70-BC5C8E8E6137}"/>
              </a:ext>
            </a:extLst>
          </p:cNvPr>
          <p:cNvSpPr/>
          <p:nvPr/>
        </p:nvSpPr>
        <p:spPr>
          <a:xfrm>
            <a:off x="6498272" y="4389437"/>
            <a:ext cx="428625" cy="428625"/>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hu-HU"/>
          </a:p>
        </p:txBody>
      </p:sp>
      <p:sp>
        <p:nvSpPr>
          <p:cNvPr id="24" name="Téglalap 23">
            <a:extLst>
              <a:ext uri="{FF2B5EF4-FFF2-40B4-BE49-F238E27FC236}">
                <a16:creationId xmlns:a16="http://schemas.microsoft.com/office/drawing/2014/main" id="{093BB32F-F30C-2847-E30B-C08D258E202E}"/>
              </a:ext>
            </a:extLst>
          </p:cNvPr>
          <p:cNvSpPr/>
          <p:nvPr/>
        </p:nvSpPr>
        <p:spPr>
          <a:xfrm>
            <a:off x="7390447" y="4389437"/>
            <a:ext cx="428625" cy="428625"/>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hu-HU"/>
          </a:p>
        </p:txBody>
      </p:sp>
      <p:sp>
        <p:nvSpPr>
          <p:cNvPr id="25" name="Téglalap 24">
            <a:extLst>
              <a:ext uri="{FF2B5EF4-FFF2-40B4-BE49-F238E27FC236}">
                <a16:creationId xmlns:a16="http://schemas.microsoft.com/office/drawing/2014/main" id="{C07FDD70-1AB7-7F0B-2BB5-75CA062E72D9}"/>
              </a:ext>
            </a:extLst>
          </p:cNvPr>
          <p:cNvSpPr/>
          <p:nvPr/>
        </p:nvSpPr>
        <p:spPr>
          <a:xfrm>
            <a:off x="5763259" y="3521074"/>
            <a:ext cx="428625" cy="428625"/>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hu-HU"/>
          </a:p>
        </p:txBody>
      </p:sp>
      <p:sp>
        <p:nvSpPr>
          <p:cNvPr id="26" name="Téglalap 25">
            <a:extLst>
              <a:ext uri="{FF2B5EF4-FFF2-40B4-BE49-F238E27FC236}">
                <a16:creationId xmlns:a16="http://schemas.microsoft.com/office/drawing/2014/main" id="{019DEA42-E84F-938A-11BC-D27583E9EDF6}"/>
              </a:ext>
            </a:extLst>
          </p:cNvPr>
          <p:cNvSpPr/>
          <p:nvPr/>
        </p:nvSpPr>
        <p:spPr>
          <a:xfrm>
            <a:off x="4984115" y="3049586"/>
            <a:ext cx="428625" cy="428625"/>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hu-HU"/>
          </a:p>
        </p:txBody>
      </p:sp>
      <p:sp>
        <p:nvSpPr>
          <p:cNvPr id="27" name="Téglalap 26">
            <a:extLst>
              <a:ext uri="{FF2B5EF4-FFF2-40B4-BE49-F238E27FC236}">
                <a16:creationId xmlns:a16="http://schemas.microsoft.com/office/drawing/2014/main" id="{F09C5090-D0D7-AAB6-252D-E50698048B04}"/>
              </a:ext>
            </a:extLst>
          </p:cNvPr>
          <p:cNvSpPr/>
          <p:nvPr/>
        </p:nvSpPr>
        <p:spPr>
          <a:xfrm>
            <a:off x="5134927" y="4335461"/>
            <a:ext cx="428625" cy="428625"/>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hu-HU"/>
          </a:p>
        </p:txBody>
      </p:sp>
      <p:sp>
        <p:nvSpPr>
          <p:cNvPr id="28" name="Téglalap 27">
            <a:extLst>
              <a:ext uri="{FF2B5EF4-FFF2-40B4-BE49-F238E27FC236}">
                <a16:creationId xmlns:a16="http://schemas.microsoft.com/office/drawing/2014/main" id="{EE8F62F8-FD91-D847-7307-FB41B4749F6D}"/>
              </a:ext>
            </a:extLst>
          </p:cNvPr>
          <p:cNvSpPr/>
          <p:nvPr/>
        </p:nvSpPr>
        <p:spPr>
          <a:xfrm>
            <a:off x="4756149" y="3478211"/>
            <a:ext cx="428625" cy="428625"/>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hu-HU"/>
          </a:p>
        </p:txBody>
      </p:sp>
      <p:sp>
        <p:nvSpPr>
          <p:cNvPr id="30" name="Téglalap 29">
            <a:extLst>
              <a:ext uri="{FF2B5EF4-FFF2-40B4-BE49-F238E27FC236}">
                <a16:creationId xmlns:a16="http://schemas.microsoft.com/office/drawing/2014/main" id="{67BB5715-9D48-411F-67BD-CB40316F9073}"/>
              </a:ext>
            </a:extLst>
          </p:cNvPr>
          <p:cNvSpPr/>
          <p:nvPr/>
        </p:nvSpPr>
        <p:spPr>
          <a:xfrm>
            <a:off x="2016124" y="3049586"/>
            <a:ext cx="428625" cy="428625"/>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hu-HU"/>
          </a:p>
        </p:txBody>
      </p:sp>
      <p:sp>
        <p:nvSpPr>
          <p:cNvPr id="31" name="Téglalap 30">
            <a:extLst>
              <a:ext uri="{FF2B5EF4-FFF2-40B4-BE49-F238E27FC236}">
                <a16:creationId xmlns:a16="http://schemas.microsoft.com/office/drawing/2014/main" id="{B0FDDB4C-3888-FAFB-A4B5-088A041B3A3B}"/>
              </a:ext>
            </a:extLst>
          </p:cNvPr>
          <p:cNvSpPr/>
          <p:nvPr/>
        </p:nvSpPr>
        <p:spPr>
          <a:xfrm>
            <a:off x="1608137" y="3478211"/>
            <a:ext cx="428625" cy="428625"/>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hu-HU"/>
          </a:p>
        </p:txBody>
      </p:sp>
      <p:sp>
        <p:nvSpPr>
          <p:cNvPr id="32" name="Téglalap 31">
            <a:extLst>
              <a:ext uri="{FF2B5EF4-FFF2-40B4-BE49-F238E27FC236}">
                <a16:creationId xmlns:a16="http://schemas.microsoft.com/office/drawing/2014/main" id="{DFB08F63-EFE8-7C99-41CF-CDD0914D006B}"/>
              </a:ext>
            </a:extLst>
          </p:cNvPr>
          <p:cNvSpPr/>
          <p:nvPr/>
        </p:nvSpPr>
        <p:spPr>
          <a:xfrm>
            <a:off x="2670174" y="3081336"/>
            <a:ext cx="428625" cy="428625"/>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hu-HU"/>
          </a:p>
        </p:txBody>
      </p:sp>
      <p:sp>
        <p:nvSpPr>
          <p:cNvPr id="33" name="Téglalap 32">
            <a:extLst>
              <a:ext uri="{FF2B5EF4-FFF2-40B4-BE49-F238E27FC236}">
                <a16:creationId xmlns:a16="http://schemas.microsoft.com/office/drawing/2014/main" id="{F4A29C7C-B60B-052F-59B2-F139A351416D}"/>
              </a:ext>
            </a:extLst>
          </p:cNvPr>
          <p:cNvSpPr/>
          <p:nvPr/>
        </p:nvSpPr>
        <p:spPr>
          <a:xfrm>
            <a:off x="3578224" y="3478211"/>
            <a:ext cx="428625" cy="428625"/>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hu-HU"/>
          </a:p>
        </p:txBody>
      </p:sp>
      <p:sp>
        <p:nvSpPr>
          <p:cNvPr id="34" name="Téglalap 33">
            <a:extLst>
              <a:ext uri="{FF2B5EF4-FFF2-40B4-BE49-F238E27FC236}">
                <a16:creationId xmlns:a16="http://schemas.microsoft.com/office/drawing/2014/main" id="{37426796-6A26-1CC2-CCC4-7155313B7CDE}"/>
              </a:ext>
            </a:extLst>
          </p:cNvPr>
          <p:cNvSpPr/>
          <p:nvPr/>
        </p:nvSpPr>
        <p:spPr>
          <a:xfrm>
            <a:off x="1090295" y="3863973"/>
            <a:ext cx="428625" cy="428625"/>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hu-HU"/>
          </a:p>
        </p:txBody>
      </p:sp>
      <p:sp>
        <p:nvSpPr>
          <p:cNvPr id="35" name="Téglalap 34">
            <a:extLst>
              <a:ext uri="{FF2B5EF4-FFF2-40B4-BE49-F238E27FC236}">
                <a16:creationId xmlns:a16="http://schemas.microsoft.com/office/drawing/2014/main" id="{989A2A15-584E-4BBA-DE19-18358A5D895B}"/>
              </a:ext>
            </a:extLst>
          </p:cNvPr>
          <p:cNvSpPr/>
          <p:nvPr/>
        </p:nvSpPr>
        <p:spPr>
          <a:xfrm>
            <a:off x="944562" y="4335461"/>
            <a:ext cx="428625" cy="428625"/>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hu-HU"/>
          </a:p>
        </p:txBody>
      </p:sp>
      <p:sp>
        <p:nvSpPr>
          <p:cNvPr id="36" name="Téglalap 35">
            <a:extLst>
              <a:ext uri="{FF2B5EF4-FFF2-40B4-BE49-F238E27FC236}">
                <a16:creationId xmlns:a16="http://schemas.microsoft.com/office/drawing/2014/main" id="{081EF9F0-8E3C-23CA-95EF-CCC0C8DE5875}"/>
              </a:ext>
            </a:extLst>
          </p:cNvPr>
          <p:cNvSpPr/>
          <p:nvPr/>
        </p:nvSpPr>
        <p:spPr>
          <a:xfrm>
            <a:off x="2305049" y="3906836"/>
            <a:ext cx="428625" cy="428625"/>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hu-HU"/>
          </a:p>
        </p:txBody>
      </p:sp>
      <p:sp>
        <p:nvSpPr>
          <p:cNvPr id="37" name="Téglalap 36">
            <a:extLst>
              <a:ext uri="{FF2B5EF4-FFF2-40B4-BE49-F238E27FC236}">
                <a16:creationId xmlns:a16="http://schemas.microsoft.com/office/drawing/2014/main" id="{21B1F63C-9F4A-7BB9-EBA4-04EE7099E47C}"/>
              </a:ext>
            </a:extLst>
          </p:cNvPr>
          <p:cNvSpPr/>
          <p:nvPr/>
        </p:nvSpPr>
        <p:spPr>
          <a:xfrm>
            <a:off x="2254249" y="4335461"/>
            <a:ext cx="428625" cy="428625"/>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hu-HU"/>
          </a:p>
        </p:txBody>
      </p:sp>
      <p:sp>
        <p:nvSpPr>
          <p:cNvPr id="38" name="Téglalap 37">
            <a:extLst>
              <a:ext uri="{FF2B5EF4-FFF2-40B4-BE49-F238E27FC236}">
                <a16:creationId xmlns:a16="http://schemas.microsoft.com/office/drawing/2014/main" id="{D0A3A3DF-D803-E4D5-B086-A72EE7F5CBE1}"/>
              </a:ext>
            </a:extLst>
          </p:cNvPr>
          <p:cNvSpPr/>
          <p:nvPr/>
        </p:nvSpPr>
        <p:spPr>
          <a:xfrm>
            <a:off x="3133724" y="3906836"/>
            <a:ext cx="428625" cy="428625"/>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hu-HU"/>
          </a:p>
        </p:txBody>
      </p:sp>
      <p:sp>
        <p:nvSpPr>
          <p:cNvPr id="39" name="Téglalap 38">
            <a:extLst>
              <a:ext uri="{FF2B5EF4-FFF2-40B4-BE49-F238E27FC236}">
                <a16:creationId xmlns:a16="http://schemas.microsoft.com/office/drawing/2014/main" id="{302F435A-A314-F3B7-74A4-9D019613E108}"/>
              </a:ext>
            </a:extLst>
          </p:cNvPr>
          <p:cNvSpPr/>
          <p:nvPr/>
        </p:nvSpPr>
        <p:spPr>
          <a:xfrm>
            <a:off x="3228974" y="4335461"/>
            <a:ext cx="428625" cy="428625"/>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hu-HU"/>
          </a:p>
        </p:txBody>
      </p:sp>
      <p:sp>
        <p:nvSpPr>
          <p:cNvPr id="40" name="Téglalap 39">
            <a:extLst>
              <a:ext uri="{FF2B5EF4-FFF2-40B4-BE49-F238E27FC236}">
                <a16:creationId xmlns:a16="http://schemas.microsoft.com/office/drawing/2014/main" id="{01904899-EF21-B324-7F26-7EC22BDCAD4A}"/>
              </a:ext>
            </a:extLst>
          </p:cNvPr>
          <p:cNvSpPr/>
          <p:nvPr/>
        </p:nvSpPr>
        <p:spPr>
          <a:xfrm>
            <a:off x="4087812" y="3906836"/>
            <a:ext cx="428625" cy="428625"/>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hu-HU"/>
          </a:p>
        </p:txBody>
      </p:sp>
      <p:pic>
        <p:nvPicPr>
          <p:cNvPr id="7" name="Kép 6" descr="szalag.jpg">
            <a:extLst>
              <a:ext uri="{FF2B5EF4-FFF2-40B4-BE49-F238E27FC236}">
                <a16:creationId xmlns:a16="http://schemas.microsoft.com/office/drawing/2014/main" id="{12AD70A5-F9F6-41A2-D2B6-9B54393C569A}"/>
              </a:ext>
            </a:extLst>
          </p:cNvPr>
          <p:cNvPicPr>
            <a:picLocks noChangeAspect="1"/>
          </p:cNvPicPr>
          <p:nvPr/>
        </p:nvPicPr>
        <p:blipFill>
          <a:blip r:embed="rId3"/>
          <a:stretch>
            <a:fillRect/>
          </a:stretch>
        </p:blipFill>
        <p:spPr>
          <a:xfrm>
            <a:off x="819097" y="2827704"/>
            <a:ext cx="9144000" cy="3300412"/>
          </a:xfrm>
          <a:prstGeom prst="rect">
            <a:avLst/>
          </a:prstGeom>
          <a:noFill/>
          <a:effectLst>
            <a:outerShdw blurRad="63500" dist="25400" dir="2700000" algn="ctr" rotWithShape="0">
              <a:srgbClr val="000000">
                <a:alpha val="60000"/>
              </a:srgbClr>
            </a:outerShdw>
          </a:effectLst>
        </p:spPr>
      </p:pic>
      <p:sp>
        <p:nvSpPr>
          <p:cNvPr id="64" name="plant">
            <a:extLst>
              <a:ext uri="{FF2B5EF4-FFF2-40B4-BE49-F238E27FC236}">
                <a16:creationId xmlns:a16="http://schemas.microsoft.com/office/drawing/2014/main" id="{3D06C18C-4F33-E0A9-1BA2-E178D864DBDD}"/>
              </a:ext>
            </a:extLst>
          </p:cNvPr>
          <p:cNvSpPr>
            <a:spLocks noEditPoints="1" noChangeArrowheads="1"/>
          </p:cNvSpPr>
          <p:nvPr/>
        </p:nvSpPr>
        <p:spPr bwMode="auto">
          <a:xfrm>
            <a:off x="7176135" y="4887301"/>
            <a:ext cx="342900" cy="342900"/>
          </a:xfrm>
          <a:custGeom>
            <a:avLst/>
            <a:gdLst>
              <a:gd name="T0" fmla="*/ 0 w 21600"/>
              <a:gd name="T1" fmla="*/ 0 h 21600"/>
              <a:gd name="T2" fmla="*/ 2147483646 w 21600"/>
              <a:gd name="T3" fmla="*/ 0 h 21600"/>
              <a:gd name="T4" fmla="*/ 2147483646 w 21600"/>
              <a:gd name="T5" fmla="*/ 0 h 21600"/>
              <a:gd name="T6" fmla="*/ 2147483646 w 21600"/>
              <a:gd name="T7" fmla="*/ 2147483646 h 21600"/>
              <a:gd name="T8" fmla="*/ 2147483646 w 21600"/>
              <a:gd name="T9" fmla="*/ 2147483646 h 21600"/>
              <a:gd name="T10" fmla="*/ 2147483646 w 21600"/>
              <a:gd name="T11" fmla="*/ 2147483646 h 21600"/>
              <a:gd name="T12" fmla="*/ 0 w 21600"/>
              <a:gd name="T13" fmla="*/ 2147483646 h 21600"/>
              <a:gd name="T14" fmla="*/ 0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7100 w 21600"/>
              <a:gd name="T25" fmla="*/ 10092 h 21600"/>
              <a:gd name="T26" fmla="*/ 14545 w 21600"/>
              <a:gd name="T27" fmla="*/ 1357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a:lstStyle/>
          <a:p>
            <a:endParaRPr lang="en-US"/>
          </a:p>
        </p:txBody>
      </p:sp>
      <p:sp>
        <p:nvSpPr>
          <p:cNvPr id="65" name="plant">
            <a:extLst>
              <a:ext uri="{FF2B5EF4-FFF2-40B4-BE49-F238E27FC236}">
                <a16:creationId xmlns:a16="http://schemas.microsoft.com/office/drawing/2014/main" id="{C895F308-AFED-17D4-0356-1F965E730630}"/>
              </a:ext>
            </a:extLst>
          </p:cNvPr>
          <p:cNvSpPr>
            <a:spLocks noEditPoints="1" noChangeArrowheads="1"/>
          </p:cNvSpPr>
          <p:nvPr/>
        </p:nvSpPr>
        <p:spPr bwMode="auto">
          <a:xfrm>
            <a:off x="2506609" y="3644046"/>
            <a:ext cx="342900" cy="342900"/>
          </a:xfrm>
          <a:custGeom>
            <a:avLst/>
            <a:gdLst>
              <a:gd name="T0" fmla="*/ 0 w 21600"/>
              <a:gd name="T1" fmla="*/ 0 h 21600"/>
              <a:gd name="T2" fmla="*/ 2147483646 w 21600"/>
              <a:gd name="T3" fmla="*/ 0 h 21600"/>
              <a:gd name="T4" fmla="*/ 2147483646 w 21600"/>
              <a:gd name="T5" fmla="*/ 0 h 21600"/>
              <a:gd name="T6" fmla="*/ 2147483646 w 21600"/>
              <a:gd name="T7" fmla="*/ 2147483646 h 21600"/>
              <a:gd name="T8" fmla="*/ 2147483646 w 21600"/>
              <a:gd name="T9" fmla="*/ 2147483646 h 21600"/>
              <a:gd name="T10" fmla="*/ 2147483646 w 21600"/>
              <a:gd name="T11" fmla="*/ 2147483646 h 21600"/>
              <a:gd name="T12" fmla="*/ 0 w 21600"/>
              <a:gd name="T13" fmla="*/ 2147483646 h 21600"/>
              <a:gd name="T14" fmla="*/ 0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7100 w 21600"/>
              <a:gd name="T25" fmla="*/ 10092 h 21600"/>
              <a:gd name="T26" fmla="*/ 14545 w 21600"/>
              <a:gd name="T27" fmla="*/ 1357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a:lstStyle/>
          <a:p>
            <a:endParaRPr lang="en-US"/>
          </a:p>
        </p:txBody>
      </p:sp>
      <p:sp>
        <p:nvSpPr>
          <p:cNvPr id="66" name="plant">
            <a:extLst>
              <a:ext uri="{FF2B5EF4-FFF2-40B4-BE49-F238E27FC236}">
                <a16:creationId xmlns:a16="http://schemas.microsoft.com/office/drawing/2014/main" id="{EE2AE4AD-E2AA-C493-3BEB-E7AC5BB9727A}"/>
              </a:ext>
            </a:extLst>
          </p:cNvPr>
          <p:cNvSpPr>
            <a:spLocks noEditPoints="1" noChangeArrowheads="1"/>
          </p:cNvSpPr>
          <p:nvPr/>
        </p:nvSpPr>
        <p:spPr bwMode="auto">
          <a:xfrm>
            <a:off x="8418417" y="5016255"/>
            <a:ext cx="342900" cy="342900"/>
          </a:xfrm>
          <a:custGeom>
            <a:avLst/>
            <a:gdLst>
              <a:gd name="T0" fmla="*/ 0 w 21600"/>
              <a:gd name="T1" fmla="*/ 0 h 21600"/>
              <a:gd name="T2" fmla="*/ 2147483646 w 21600"/>
              <a:gd name="T3" fmla="*/ 0 h 21600"/>
              <a:gd name="T4" fmla="*/ 2147483646 w 21600"/>
              <a:gd name="T5" fmla="*/ 0 h 21600"/>
              <a:gd name="T6" fmla="*/ 2147483646 w 21600"/>
              <a:gd name="T7" fmla="*/ 2147483646 h 21600"/>
              <a:gd name="T8" fmla="*/ 2147483646 w 21600"/>
              <a:gd name="T9" fmla="*/ 2147483646 h 21600"/>
              <a:gd name="T10" fmla="*/ 2147483646 w 21600"/>
              <a:gd name="T11" fmla="*/ 2147483646 h 21600"/>
              <a:gd name="T12" fmla="*/ 0 w 21600"/>
              <a:gd name="T13" fmla="*/ 2147483646 h 21600"/>
              <a:gd name="T14" fmla="*/ 0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7100 w 21600"/>
              <a:gd name="T25" fmla="*/ 10092 h 21600"/>
              <a:gd name="T26" fmla="*/ 14545 w 21600"/>
              <a:gd name="T27" fmla="*/ 1357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a:lstStyle/>
          <a:p>
            <a:endParaRPr lang="en-US"/>
          </a:p>
        </p:txBody>
      </p:sp>
      <p:sp>
        <p:nvSpPr>
          <p:cNvPr id="67" name="plant">
            <a:extLst>
              <a:ext uri="{FF2B5EF4-FFF2-40B4-BE49-F238E27FC236}">
                <a16:creationId xmlns:a16="http://schemas.microsoft.com/office/drawing/2014/main" id="{4887C140-9195-DF7E-47B5-BF0A14B25669}"/>
              </a:ext>
            </a:extLst>
          </p:cNvPr>
          <p:cNvSpPr>
            <a:spLocks noEditPoints="1" noChangeArrowheads="1"/>
          </p:cNvSpPr>
          <p:nvPr/>
        </p:nvSpPr>
        <p:spPr bwMode="auto">
          <a:xfrm>
            <a:off x="8625954" y="3904395"/>
            <a:ext cx="342900" cy="342900"/>
          </a:xfrm>
          <a:custGeom>
            <a:avLst/>
            <a:gdLst>
              <a:gd name="T0" fmla="*/ 0 w 21600"/>
              <a:gd name="T1" fmla="*/ 0 h 21600"/>
              <a:gd name="T2" fmla="*/ 2147483646 w 21600"/>
              <a:gd name="T3" fmla="*/ 0 h 21600"/>
              <a:gd name="T4" fmla="*/ 2147483646 w 21600"/>
              <a:gd name="T5" fmla="*/ 0 h 21600"/>
              <a:gd name="T6" fmla="*/ 2147483646 w 21600"/>
              <a:gd name="T7" fmla="*/ 2147483646 h 21600"/>
              <a:gd name="T8" fmla="*/ 2147483646 w 21600"/>
              <a:gd name="T9" fmla="*/ 2147483646 h 21600"/>
              <a:gd name="T10" fmla="*/ 2147483646 w 21600"/>
              <a:gd name="T11" fmla="*/ 2147483646 h 21600"/>
              <a:gd name="T12" fmla="*/ 0 w 21600"/>
              <a:gd name="T13" fmla="*/ 2147483646 h 21600"/>
              <a:gd name="T14" fmla="*/ 0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7100 w 21600"/>
              <a:gd name="T25" fmla="*/ 10092 h 21600"/>
              <a:gd name="T26" fmla="*/ 14545 w 21600"/>
              <a:gd name="T27" fmla="*/ 1357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a:lstStyle/>
          <a:p>
            <a:endParaRPr lang="en-US"/>
          </a:p>
        </p:txBody>
      </p:sp>
      <p:sp>
        <p:nvSpPr>
          <p:cNvPr id="68" name="plant">
            <a:extLst>
              <a:ext uri="{FF2B5EF4-FFF2-40B4-BE49-F238E27FC236}">
                <a16:creationId xmlns:a16="http://schemas.microsoft.com/office/drawing/2014/main" id="{8F4C94F0-DC4F-4261-4C2D-D204FECFAF4D}"/>
              </a:ext>
            </a:extLst>
          </p:cNvPr>
          <p:cNvSpPr>
            <a:spLocks noEditPoints="1" noChangeArrowheads="1"/>
          </p:cNvSpPr>
          <p:nvPr/>
        </p:nvSpPr>
        <p:spPr bwMode="auto">
          <a:xfrm>
            <a:off x="7388317" y="3632420"/>
            <a:ext cx="342900" cy="342900"/>
          </a:xfrm>
          <a:custGeom>
            <a:avLst/>
            <a:gdLst>
              <a:gd name="T0" fmla="*/ 0 w 21600"/>
              <a:gd name="T1" fmla="*/ 0 h 21600"/>
              <a:gd name="T2" fmla="*/ 2147483646 w 21600"/>
              <a:gd name="T3" fmla="*/ 0 h 21600"/>
              <a:gd name="T4" fmla="*/ 2147483646 w 21600"/>
              <a:gd name="T5" fmla="*/ 0 h 21600"/>
              <a:gd name="T6" fmla="*/ 2147483646 w 21600"/>
              <a:gd name="T7" fmla="*/ 2147483646 h 21600"/>
              <a:gd name="T8" fmla="*/ 2147483646 w 21600"/>
              <a:gd name="T9" fmla="*/ 2147483646 h 21600"/>
              <a:gd name="T10" fmla="*/ 2147483646 w 21600"/>
              <a:gd name="T11" fmla="*/ 2147483646 h 21600"/>
              <a:gd name="T12" fmla="*/ 0 w 21600"/>
              <a:gd name="T13" fmla="*/ 2147483646 h 21600"/>
              <a:gd name="T14" fmla="*/ 0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7100 w 21600"/>
              <a:gd name="T25" fmla="*/ 10092 h 21600"/>
              <a:gd name="T26" fmla="*/ 14545 w 21600"/>
              <a:gd name="T27" fmla="*/ 1357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a:lstStyle/>
          <a:p>
            <a:endParaRPr lang="en-US"/>
          </a:p>
        </p:txBody>
      </p:sp>
      <p:sp>
        <p:nvSpPr>
          <p:cNvPr id="69" name="plant">
            <a:extLst>
              <a:ext uri="{FF2B5EF4-FFF2-40B4-BE49-F238E27FC236}">
                <a16:creationId xmlns:a16="http://schemas.microsoft.com/office/drawing/2014/main" id="{321D0D30-E329-3423-9467-43CF03E42595}"/>
              </a:ext>
            </a:extLst>
          </p:cNvPr>
          <p:cNvSpPr>
            <a:spLocks noEditPoints="1" noChangeArrowheads="1"/>
          </p:cNvSpPr>
          <p:nvPr/>
        </p:nvSpPr>
        <p:spPr bwMode="auto">
          <a:xfrm>
            <a:off x="6247131" y="4397904"/>
            <a:ext cx="342900" cy="342900"/>
          </a:xfrm>
          <a:custGeom>
            <a:avLst/>
            <a:gdLst>
              <a:gd name="T0" fmla="*/ 0 w 21600"/>
              <a:gd name="T1" fmla="*/ 0 h 21600"/>
              <a:gd name="T2" fmla="*/ 2147483646 w 21600"/>
              <a:gd name="T3" fmla="*/ 0 h 21600"/>
              <a:gd name="T4" fmla="*/ 2147483646 w 21600"/>
              <a:gd name="T5" fmla="*/ 0 h 21600"/>
              <a:gd name="T6" fmla="*/ 2147483646 w 21600"/>
              <a:gd name="T7" fmla="*/ 2147483646 h 21600"/>
              <a:gd name="T8" fmla="*/ 2147483646 w 21600"/>
              <a:gd name="T9" fmla="*/ 2147483646 h 21600"/>
              <a:gd name="T10" fmla="*/ 2147483646 w 21600"/>
              <a:gd name="T11" fmla="*/ 2147483646 h 21600"/>
              <a:gd name="T12" fmla="*/ 0 w 21600"/>
              <a:gd name="T13" fmla="*/ 2147483646 h 21600"/>
              <a:gd name="T14" fmla="*/ 0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7100 w 21600"/>
              <a:gd name="T25" fmla="*/ 10092 h 21600"/>
              <a:gd name="T26" fmla="*/ 14545 w 21600"/>
              <a:gd name="T27" fmla="*/ 1357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a:lstStyle/>
          <a:p>
            <a:endParaRPr lang="en-US"/>
          </a:p>
        </p:txBody>
      </p:sp>
      <p:sp>
        <p:nvSpPr>
          <p:cNvPr id="70" name="plant">
            <a:extLst>
              <a:ext uri="{FF2B5EF4-FFF2-40B4-BE49-F238E27FC236}">
                <a16:creationId xmlns:a16="http://schemas.microsoft.com/office/drawing/2014/main" id="{4B471C0F-761E-6B58-1853-0D46BDCD8DDC}"/>
              </a:ext>
            </a:extLst>
          </p:cNvPr>
          <p:cNvSpPr>
            <a:spLocks noEditPoints="1" noChangeArrowheads="1"/>
          </p:cNvSpPr>
          <p:nvPr/>
        </p:nvSpPr>
        <p:spPr bwMode="auto">
          <a:xfrm>
            <a:off x="5820197" y="3540368"/>
            <a:ext cx="342900" cy="342900"/>
          </a:xfrm>
          <a:custGeom>
            <a:avLst/>
            <a:gdLst>
              <a:gd name="T0" fmla="*/ 0 w 21600"/>
              <a:gd name="T1" fmla="*/ 0 h 21600"/>
              <a:gd name="T2" fmla="*/ 2147483646 w 21600"/>
              <a:gd name="T3" fmla="*/ 0 h 21600"/>
              <a:gd name="T4" fmla="*/ 2147483646 w 21600"/>
              <a:gd name="T5" fmla="*/ 0 h 21600"/>
              <a:gd name="T6" fmla="*/ 2147483646 w 21600"/>
              <a:gd name="T7" fmla="*/ 2147483646 h 21600"/>
              <a:gd name="T8" fmla="*/ 2147483646 w 21600"/>
              <a:gd name="T9" fmla="*/ 2147483646 h 21600"/>
              <a:gd name="T10" fmla="*/ 2147483646 w 21600"/>
              <a:gd name="T11" fmla="*/ 2147483646 h 21600"/>
              <a:gd name="T12" fmla="*/ 0 w 21600"/>
              <a:gd name="T13" fmla="*/ 2147483646 h 21600"/>
              <a:gd name="T14" fmla="*/ 0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7100 w 21600"/>
              <a:gd name="T25" fmla="*/ 10092 h 21600"/>
              <a:gd name="T26" fmla="*/ 14545 w 21600"/>
              <a:gd name="T27" fmla="*/ 1357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a:lstStyle/>
          <a:p>
            <a:endParaRPr lang="en-US"/>
          </a:p>
        </p:txBody>
      </p:sp>
      <p:sp>
        <p:nvSpPr>
          <p:cNvPr id="71" name="plant">
            <a:extLst>
              <a:ext uri="{FF2B5EF4-FFF2-40B4-BE49-F238E27FC236}">
                <a16:creationId xmlns:a16="http://schemas.microsoft.com/office/drawing/2014/main" id="{09688537-735A-EDCF-4A8C-C54CC678AF86}"/>
              </a:ext>
            </a:extLst>
          </p:cNvPr>
          <p:cNvSpPr>
            <a:spLocks noEditPoints="1" noChangeArrowheads="1"/>
          </p:cNvSpPr>
          <p:nvPr/>
        </p:nvSpPr>
        <p:spPr bwMode="auto">
          <a:xfrm>
            <a:off x="4855761" y="4982293"/>
            <a:ext cx="342900" cy="342900"/>
          </a:xfrm>
          <a:custGeom>
            <a:avLst/>
            <a:gdLst>
              <a:gd name="T0" fmla="*/ 0 w 21600"/>
              <a:gd name="T1" fmla="*/ 0 h 21600"/>
              <a:gd name="T2" fmla="*/ 2147483646 w 21600"/>
              <a:gd name="T3" fmla="*/ 0 h 21600"/>
              <a:gd name="T4" fmla="*/ 2147483646 w 21600"/>
              <a:gd name="T5" fmla="*/ 0 h 21600"/>
              <a:gd name="T6" fmla="*/ 2147483646 w 21600"/>
              <a:gd name="T7" fmla="*/ 2147483646 h 21600"/>
              <a:gd name="T8" fmla="*/ 2147483646 w 21600"/>
              <a:gd name="T9" fmla="*/ 2147483646 h 21600"/>
              <a:gd name="T10" fmla="*/ 2147483646 w 21600"/>
              <a:gd name="T11" fmla="*/ 2147483646 h 21600"/>
              <a:gd name="T12" fmla="*/ 0 w 21600"/>
              <a:gd name="T13" fmla="*/ 2147483646 h 21600"/>
              <a:gd name="T14" fmla="*/ 0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7100 w 21600"/>
              <a:gd name="T25" fmla="*/ 10092 h 21600"/>
              <a:gd name="T26" fmla="*/ 14545 w 21600"/>
              <a:gd name="T27" fmla="*/ 1357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a:lstStyle/>
          <a:p>
            <a:endParaRPr lang="en-US"/>
          </a:p>
        </p:txBody>
      </p:sp>
      <p:sp>
        <p:nvSpPr>
          <p:cNvPr id="72" name="plant">
            <a:extLst>
              <a:ext uri="{FF2B5EF4-FFF2-40B4-BE49-F238E27FC236}">
                <a16:creationId xmlns:a16="http://schemas.microsoft.com/office/drawing/2014/main" id="{088B874F-D115-606D-F13F-5C5D8D188ED7}"/>
              </a:ext>
            </a:extLst>
          </p:cNvPr>
          <p:cNvSpPr>
            <a:spLocks noEditPoints="1" noChangeArrowheads="1"/>
          </p:cNvSpPr>
          <p:nvPr/>
        </p:nvSpPr>
        <p:spPr bwMode="auto">
          <a:xfrm>
            <a:off x="2665786" y="4926806"/>
            <a:ext cx="342900" cy="342900"/>
          </a:xfrm>
          <a:custGeom>
            <a:avLst/>
            <a:gdLst>
              <a:gd name="T0" fmla="*/ 0 w 21600"/>
              <a:gd name="T1" fmla="*/ 0 h 21600"/>
              <a:gd name="T2" fmla="*/ 2147483646 w 21600"/>
              <a:gd name="T3" fmla="*/ 0 h 21600"/>
              <a:gd name="T4" fmla="*/ 2147483646 w 21600"/>
              <a:gd name="T5" fmla="*/ 0 h 21600"/>
              <a:gd name="T6" fmla="*/ 2147483646 w 21600"/>
              <a:gd name="T7" fmla="*/ 2147483646 h 21600"/>
              <a:gd name="T8" fmla="*/ 2147483646 w 21600"/>
              <a:gd name="T9" fmla="*/ 2147483646 h 21600"/>
              <a:gd name="T10" fmla="*/ 2147483646 w 21600"/>
              <a:gd name="T11" fmla="*/ 2147483646 h 21600"/>
              <a:gd name="T12" fmla="*/ 0 w 21600"/>
              <a:gd name="T13" fmla="*/ 2147483646 h 21600"/>
              <a:gd name="T14" fmla="*/ 0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7100 w 21600"/>
              <a:gd name="T25" fmla="*/ 10092 h 21600"/>
              <a:gd name="T26" fmla="*/ 14545 w 21600"/>
              <a:gd name="T27" fmla="*/ 1357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a:lstStyle/>
          <a:p>
            <a:endParaRPr lang="en-US"/>
          </a:p>
        </p:txBody>
      </p:sp>
      <p:sp>
        <p:nvSpPr>
          <p:cNvPr id="73" name="plant">
            <a:extLst>
              <a:ext uri="{FF2B5EF4-FFF2-40B4-BE49-F238E27FC236}">
                <a16:creationId xmlns:a16="http://schemas.microsoft.com/office/drawing/2014/main" id="{86B42911-A66C-A970-B324-409282FDE285}"/>
              </a:ext>
            </a:extLst>
          </p:cNvPr>
          <p:cNvSpPr>
            <a:spLocks noEditPoints="1" noChangeArrowheads="1"/>
          </p:cNvSpPr>
          <p:nvPr/>
        </p:nvSpPr>
        <p:spPr bwMode="auto">
          <a:xfrm>
            <a:off x="1150938" y="4867457"/>
            <a:ext cx="342900" cy="342900"/>
          </a:xfrm>
          <a:custGeom>
            <a:avLst/>
            <a:gdLst>
              <a:gd name="T0" fmla="*/ 0 w 21600"/>
              <a:gd name="T1" fmla="*/ 0 h 21600"/>
              <a:gd name="T2" fmla="*/ 2147483646 w 21600"/>
              <a:gd name="T3" fmla="*/ 0 h 21600"/>
              <a:gd name="T4" fmla="*/ 2147483646 w 21600"/>
              <a:gd name="T5" fmla="*/ 0 h 21600"/>
              <a:gd name="T6" fmla="*/ 2147483646 w 21600"/>
              <a:gd name="T7" fmla="*/ 2147483646 h 21600"/>
              <a:gd name="T8" fmla="*/ 2147483646 w 21600"/>
              <a:gd name="T9" fmla="*/ 2147483646 h 21600"/>
              <a:gd name="T10" fmla="*/ 2147483646 w 21600"/>
              <a:gd name="T11" fmla="*/ 2147483646 h 21600"/>
              <a:gd name="T12" fmla="*/ 0 w 21600"/>
              <a:gd name="T13" fmla="*/ 2147483646 h 21600"/>
              <a:gd name="T14" fmla="*/ 0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7100 w 21600"/>
              <a:gd name="T25" fmla="*/ 10092 h 21600"/>
              <a:gd name="T26" fmla="*/ 14545 w 21600"/>
              <a:gd name="T27" fmla="*/ 1357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a:lstStyle/>
          <a:p>
            <a:endParaRPr lang="en-US"/>
          </a:p>
        </p:txBody>
      </p:sp>
      <p:sp>
        <p:nvSpPr>
          <p:cNvPr id="74" name="plant">
            <a:extLst>
              <a:ext uri="{FF2B5EF4-FFF2-40B4-BE49-F238E27FC236}">
                <a16:creationId xmlns:a16="http://schemas.microsoft.com/office/drawing/2014/main" id="{CE8B1165-9D3B-CDC6-537F-93769CCF8F72}"/>
              </a:ext>
            </a:extLst>
          </p:cNvPr>
          <p:cNvSpPr>
            <a:spLocks noEditPoints="1" noChangeArrowheads="1"/>
          </p:cNvSpPr>
          <p:nvPr/>
        </p:nvSpPr>
        <p:spPr bwMode="auto">
          <a:xfrm>
            <a:off x="3824287" y="3855670"/>
            <a:ext cx="342900" cy="342900"/>
          </a:xfrm>
          <a:custGeom>
            <a:avLst/>
            <a:gdLst>
              <a:gd name="T0" fmla="*/ 0 w 21600"/>
              <a:gd name="T1" fmla="*/ 0 h 21600"/>
              <a:gd name="T2" fmla="*/ 2147483646 w 21600"/>
              <a:gd name="T3" fmla="*/ 0 h 21600"/>
              <a:gd name="T4" fmla="*/ 2147483646 w 21600"/>
              <a:gd name="T5" fmla="*/ 0 h 21600"/>
              <a:gd name="T6" fmla="*/ 2147483646 w 21600"/>
              <a:gd name="T7" fmla="*/ 2147483646 h 21600"/>
              <a:gd name="T8" fmla="*/ 2147483646 w 21600"/>
              <a:gd name="T9" fmla="*/ 2147483646 h 21600"/>
              <a:gd name="T10" fmla="*/ 2147483646 w 21600"/>
              <a:gd name="T11" fmla="*/ 2147483646 h 21600"/>
              <a:gd name="T12" fmla="*/ 0 w 21600"/>
              <a:gd name="T13" fmla="*/ 2147483646 h 21600"/>
              <a:gd name="T14" fmla="*/ 0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7100 w 21600"/>
              <a:gd name="T25" fmla="*/ 10092 h 21600"/>
              <a:gd name="T26" fmla="*/ 14545 w 21600"/>
              <a:gd name="T27" fmla="*/ 1357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a:lstStyle/>
          <a:p>
            <a:endParaRPr lang="en-US"/>
          </a:p>
        </p:txBody>
      </p:sp>
      <p:sp>
        <p:nvSpPr>
          <p:cNvPr id="75" name="plant">
            <a:extLst>
              <a:ext uri="{FF2B5EF4-FFF2-40B4-BE49-F238E27FC236}">
                <a16:creationId xmlns:a16="http://schemas.microsoft.com/office/drawing/2014/main" id="{785AD732-0BA0-91DB-EEA4-2F5F0DA2F536}"/>
              </a:ext>
            </a:extLst>
          </p:cNvPr>
          <p:cNvSpPr>
            <a:spLocks noEditPoints="1" noChangeArrowheads="1"/>
          </p:cNvSpPr>
          <p:nvPr/>
        </p:nvSpPr>
        <p:spPr bwMode="auto">
          <a:xfrm>
            <a:off x="3149170" y="4240703"/>
            <a:ext cx="342900" cy="342900"/>
          </a:xfrm>
          <a:custGeom>
            <a:avLst/>
            <a:gdLst>
              <a:gd name="T0" fmla="*/ 0 w 21600"/>
              <a:gd name="T1" fmla="*/ 0 h 21600"/>
              <a:gd name="T2" fmla="*/ 2147483646 w 21600"/>
              <a:gd name="T3" fmla="*/ 0 h 21600"/>
              <a:gd name="T4" fmla="*/ 2147483646 w 21600"/>
              <a:gd name="T5" fmla="*/ 0 h 21600"/>
              <a:gd name="T6" fmla="*/ 2147483646 w 21600"/>
              <a:gd name="T7" fmla="*/ 2147483646 h 21600"/>
              <a:gd name="T8" fmla="*/ 2147483646 w 21600"/>
              <a:gd name="T9" fmla="*/ 2147483646 h 21600"/>
              <a:gd name="T10" fmla="*/ 2147483646 w 21600"/>
              <a:gd name="T11" fmla="*/ 2147483646 h 21600"/>
              <a:gd name="T12" fmla="*/ 0 w 21600"/>
              <a:gd name="T13" fmla="*/ 2147483646 h 21600"/>
              <a:gd name="T14" fmla="*/ 0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7100 w 21600"/>
              <a:gd name="T25" fmla="*/ 10092 h 21600"/>
              <a:gd name="T26" fmla="*/ 14545 w 21600"/>
              <a:gd name="T27" fmla="*/ 1357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a:lstStyle/>
          <a:p>
            <a:endParaRPr lang="en-US"/>
          </a:p>
        </p:txBody>
      </p:sp>
      <p:sp>
        <p:nvSpPr>
          <p:cNvPr id="76" name="plant">
            <a:extLst>
              <a:ext uri="{FF2B5EF4-FFF2-40B4-BE49-F238E27FC236}">
                <a16:creationId xmlns:a16="http://schemas.microsoft.com/office/drawing/2014/main" id="{CFB0FEE8-F196-2532-BE3F-94829EB20716}"/>
              </a:ext>
            </a:extLst>
          </p:cNvPr>
          <p:cNvSpPr>
            <a:spLocks noEditPoints="1" noChangeArrowheads="1"/>
          </p:cNvSpPr>
          <p:nvPr/>
        </p:nvSpPr>
        <p:spPr bwMode="auto">
          <a:xfrm>
            <a:off x="1121029" y="3917950"/>
            <a:ext cx="342900" cy="342900"/>
          </a:xfrm>
          <a:custGeom>
            <a:avLst/>
            <a:gdLst>
              <a:gd name="T0" fmla="*/ 0 w 21600"/>
              <a:gd name="T1" fmla="*/ 0 h 21600"/>
              <a:gd name="T2" fmla="*/ 2147483646 w 21600"/>
              <a:gd name="T3" fmla="*/ 0 h 21600"/>
              <a:gd name="T4" fmla="*/ 2147483646 w 21600"/>
              <a:gd name="T5" fmla="*/ 0 h 21600"/>
              <a:gd name="T6" fmla="*/ 2147483646 w 21600"/>
              <a:gd name="T7" fmla="*/ 2147483646 h 21600"/>
              <a:gd name="T8" fmla="*/ 2147483646 w 21600"/>
              <a:gd name="T9" fmla="*/ 2147483646 h 21600"/>
              <a:gd name="T10" fmla="*/ 2147483646 w 21600"/>
              <a:gd name="T11" fmla="*/ 2147483646 h 21600"/>
              <a:gd name="T12" fmla="*/ 0 w 21600"/>
              <a:gd name="T13" fmla="*/ 2147483646 h 21600"/>
              <a:gd name="T14" fmla="*/ 0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7100 w 21600"/>
              <a:gd name="T25" fmla="*/ 10092 h 21600"/>
              <a:gd name="T26" fmla="*/ 14545 w 21600"/>
              <a:gd name="T27" fmla="*/ 1357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a:lstStyle/>
          <a:p>
            <a:endParaRPr lang="en-US"/>
          </a:p>
        </p:txBody>
      </p:sp>
      <p:sp>
        <p:nvSpPr>
          <p:cNvPr id="77" name="plant">
            <a:extLst>
              <a:ext uri="{FF2B5EF4-FFF2-40B4-BE49-F238E27FC236}">
                <a16:creationId xmlns:a16="http://schemas.microsoft.com/office/drawing/2014/main" id="{0773FD52-30A4-833F-2D20-19BC8EEF6025}"/>
              </a:ext>
            </a:extLst>
          </p:cNvPr>
          <p:cNvSpPr>
            <a:spLocks noEditPoints="1" noChangeArrowheads="1"/>
          </p:cNvSpPr>
          <p:nvPr/>
        </p:nvSpPr>
        <p:spPr bwMode="auto">
          <a:xfrm>
            <a:off x="5012180" y="4378323"/>
            <a:ext cx="342900" cy="342900"/>
          </a:xfrm>
          <a:custGeom>
            <a:avLst/>
            <a:gdLst>
              <a:gd name="T0" fmla="*/ 0 w 21600"/>
              <a:gd name="T1" fmla="*/ 0 h 21600"/>
              <a:gd name="T2" fmla="*/ 2147483646 w 21600"/>
              <a:gd name="T3" fmla="*/ 0 h 21600"/>
              <a:gd name="T4" fmla="*/ 2147483646 w 21600"/>
              <a:gd name="T5" fmla="*/ 0 h 21600"/>
              <a:gd name="T6" fmla="*/ 2147483646 w 21600"/>
              <a:gd name="T7" fmla="*/ 2147483646 h 21600"/>
              <a:gd name="T8" fmla="*/ 2147483646 w 21600"/>
              <a:gd name="T9" fmla="*/ 2147483646 h 21600"/>
              <a:gd name="T10" fmla="*/ 2147483646 w 21600"/>
              <a:gd name="T11" fmla="*/ 2147483646 h 21600"/>
              <a:gd name="T12" fmla="*/ 0 w 21600"/>
              <a:gd name="T13" fmla="*/ 2147483646 h 21600"/>
              <a:gd name="T14" fmla="*/ 0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7100 w 21600"/>
              <a:gd name="T25" fmla="*/ 10092 h 21600"/>
              <a:gd name="T26" fmla="*/ 14545 w 21600"/>
              <a:gd name="T27" fmla="*/ 1357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a:lstStyle/>
          <a:p>
            <a:endParaRPr lang="en-US"/>
          </a:p>
        </p:txBody>
      </p:sp>
      <p:sp>
        <p:nvSpPr>
          <p:cNvPr id="78" name="plant">
            <a:extLst>
              <a:ext uri="{FF2B5EF4-FFF2-40B4-BE49-F238E27FC236}">
                <a16:creationId xmlns:a16="http://schemas.microsoft.com/office/drawing/2014/main" id="{727CD0B4-0C11-9146-B433-2837E7A10F62}"/>
              </a:ext>
            </a:extLst>
          </p:cNvPr>
          <p:cNvSpPr>
            <a:spLocks noEditPoints="1" noChangeArrowheads="1"/>
          </p:cNvSpPr>
          <p:nvPr/>
        </p:nvSpPr>
        <p:spPr bwMode="auto">
          <a:xfrm>
            <a:off x="4034547" y="4198906"/>
            <a:ext cx="342900" cy="342900"/>
          </a:xfrm>
          <a:custGeom>
            <a:avLst/>
            <a:gdLst>
              <a:gd name="T0" fmla="*/ 0 w 21600"/>
              <a:gd name="T1" fmla="*/ 0 h 21600"/>
              <a:gd name="T2" fmla="*/ 2147483646 w 21600"/>
              <a:gd name="T3" fmla="*/ 0 h 21600"/>
              <a:gd name="T4" fmla="*/ 2147483646 w 21600"/>
              <a:gd name="T5" fmla="*/ 0 h 21600"/>
              <a:gd name="T6" fmla="*/ 2147483646 w 21600"/>
              <a:gd name="T7" fmla="*/ 2147483646 h 21600"/>
              <a:gd name="T8" fmla="*/ 2147483646 w 21600"/>
              <a:gd name="T9" fmla="*/ 2147483646 h 21600"/>
              <a:gd name="T10" fmla="*/ 2147483646 w 21600"/>
              <a:gd name="T11" fmla="*/ 2147483646 h 21600"/>
              <a:gd name="T12" fmla="*/ 0 w 21600"/>
              <a:gd name="T13" fmla="*/ 2147483646 h 21600"/>
              <a:gd name="T14" fmla="*/ 0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7100 w 21600"/>
              <a:gd name="T25" fmla="*/ 10092 h 21600"/>
              <a:gd name="T26" fmla="*/ 14545 w 21600"/>
              <a:gd name="T27" fmla="*/ 1357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a:lstStyle/>
          <a:p>
            <a:endParaRPr lang="en-US"/>
          </a:p>
        </p:txBody>
      </p:sp>
      <p:sp>
        <p:nvSpPr>
          <p:cNvPr id="79" name="plant">
            <a:extLst>
              <a:ext uri="{FF2B5EF4-FFF2-40B4-BE49-F238E27FC236}">
                <a16:creationId xmlns:a16="http://schemas.microsoft.com/office/drawing/2014/main" id="{0BE23934-A933-7BE3-0259-7A9B0463307B}"/>
              </a:ext>
            </a:extLst>
          </p:cNvPr>
          <p:cNvSpPr>
            <a:spLocks noEditPoints="1" noChangeArrowheads="1"/>
          </p:cNvSpPr>
          <p:nvPr/>
        </p:nvSpPr>
        <p:spPr bwMode="auto">
          <a:xfrm>
            <a:off x="9379028" y="3665220"/>
            <a:ext cx="342900" cy="342900"/>
          </a:xfrm>
          <a:custGeom>
            <a:avLst/>
            <a:gdLst>
              <a:gd name="T0" fmla="*/ 0 w 21600"/>
              <a:gd name="T1" fmla="*/ 0 h 21600"/>
              <a:gd name="T2" fmla="*/ 2147483646 w 21600"/>
              <a:gd name="T3" fmla="*/ 0 h 21600"/>
              <a:gd name="T4" fmla="*/ 2147483646 w 21600"/>
              <a:gd name="T5" fmla="*/ 0 h 21600"/>
              <a:gd name="T6" fmla="*/ 2147483646 w 21600"/>
              <a:gd name="T7" fmla="*/ 2147483646 h 21600"/>
              <a:gd name="T8" fmla="*/ 2147483646 w 21600"/>
              <a:gd name="T9" fmla="*/ 2147483646 h 21600"/>
              <a:gd name="T10" fmla="*/ 2147483646 w 21600"/>
              <a:gd name="T11" fmla="*/ 2147483646 h 21600"/>
              <a:gd name="T12" fmla="*/ 0 w 21600"/>
              <a:gd name="T13" fmla="*/ 2147483646 h 21600"/>
              <a:gd name="T14" fmla="*/ 0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7100 w 21600"/>
              <a:gd name="T25" fmla="*/ 10092 h 21600"/>
              <a:gd name="T26" fmla="*/ 14545 w 21600"/>
              <a:gd name="T27" fmla="*/ 1357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a:lstStyle/>
          <a:p>
            <a:endParaRPr lang="en-US"/>
          </a:p>
        </p:txBody>
      </p:sp>
      <p:sp>
        <p:nvSpPr>
          <p:cNvPr id="80" name="plant">
            <a:extLst>
              <a:ext uri="{FF2B5EF4-FFF2-40B4-BE49-F238E27FC236}">
                <a16:creationId xmlns:a16="http://schemas.microsoft.com/office/drawing/2014/main" id="{BFE0AB36-0E59-A635-6816-576097790F10}"/>
              </a:ext>
            </a:extLst>
          </p:cNvPr>
          <p:cNvSpPr>
            <a:spLocks noEditPoints="1" noChangeArrowheads="1"/>
          </p:cNvSpPr>
          <p:nvPr/>
        </p:nvSpPr>
        <p:spPr bwMode="auto">
          <a:xfrm>
            <a:off x="8970392" y="4583906"/>
            <a:ext cx="342900" cy="342900"/>
          </a:xfrm>
          <a:custGeom>
            <a:avLst/>
            <a:gdLst>
              <a:gd name="T0" fmla="*/ 0 w 21600"/>
              <a:gd name="T1" fmla="*/ 0 h 21600"/>
              <a:gd name="T2" fmla="*/ 2147483646 w 21600"/>
              <a:gd name="T3" fmla="*/ 0 h 21600"/>
              <a:gd name="T4" fmla="*/ 2147483646 w 21600"/>
              <a:gd name="T5" fmla="*/ 0 h 21600"/>
              <a:gd name="T6" fmla="*/ 2147483646 w 21600"/>
              <a:gd name="T7" fmla="*/ 2147483646 h 21600"/>
              <a:gd name="T8" fmla="*/ 2147483646 w 21600"/>
              <a:gd name="T9" fmla="*/ 2147483646 h 21600"/>
              <a:gd name="T10" fmla="*/ 2147483646 w 21600"/>
              <a:gd name="T11" fmla="*/ 2147483646 h 21600"/>
              <a:gd name="T12" fmla="*/ 0 w 21600"/>
              <a:gd name="T13" fmla="*/ 2147483646 h 21600"/>
              <a:gd name="T14" fmla="*/ 0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7100 w 21600"/>
              <a:gd name="T25" fmla="*/ 10092 h 21600"/>
              <a:gd name="T26" fmla="*/ 14545 w 21600"/>
              <a:gd name="T27" fmla="*/ 1357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a:lstStyle/>
          <a:p>
            <a:endParaRPr lang="en-US"/>
          </a:p>
        </p:txBody>
      </p:sp>
      <p:sp>
        <p:nvSpPr>
          <p:cNvPr id="81" name="Téglalap 80">
            <a:extLst>
              <a:ext uri="{FF2B5EF4-FFF2-40B4-BE49-F238E27FC236}">
                <a16:creationId xmlns:a16="http://schemas.microsoft.com/office/drawing/2014/main" id="{8C66964B-3F24-94CD-6570-73627FEC2A33}"/>
              </a:ext>
            </a:extLst>
          </p:cNvPr>
          <p:cNvSpPr/>
          <p:nvPr/>
        </p:nvSpPr>
        <p:spPr>
          <a:xfrm>
            <a:off x="1073201" y="3886759"/>
            <a:ext cx="428625" cy="428625"/>
          </a:xfrm>
          <a:prstGeom prst="rect">
            <a:avLst/>
          </a:prstGeom>
          <a:solidFill>
            <a:schemeClr val="tx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hu-HU"/>
          </a:p>
        </p:txBody>
      </p:sp>
      <p:sp>
        <p:nvSpPr>
          <p:cNvPr id="82" name="Téglalap 81">
            <a:extLst>
              <a:ext uri="{FF2B5EF4-FFF2-40B4-BE49-F238E27FC236}">
                <a16:creationId xmlns:a16="http://schemas.microsoft.com/office/drawing/2014/main" id="{04E4278F-3ADE-64E7-655D-EC1D415F1F0E}"/>
              </a:ext>
            </a:extLst>
          </p:cNvPr>
          <p:cNvSpPr/>
          <p:nvPr/>
        </p:nvSpPr>
        <p:spPr>
          <a:xfrm>
            <a:off x="2471736" y="3630195"/>
            <a:ext cx="428625" cy="428625"/>
          </a:xfrm>
          <a:prstGeom prst="rect">
            <a:avLst/>
          </a:prstGeom>
          <a:solidFill>
            <a:schemeClr val="tx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hu-HU"/>
          </a:p>
        </p:txBody>
      </p:sp>
      <p:sp>
        <p:nvSpPr>
          <p:cNvPr id="83" name="Téglalap 82">
            <a:extLst>
              <a:ext uri="{FF2B5EF4-FFF2-40B4-BE49-F238E27FC236}">
                <a16:creationId xmlns:a16="http://schemas.microsoft.com/office/drawing/2014/main" id="{4CF3C461-AAA7-14D8-EF57-CC96F127201A}"/>
              </a:ext>
            </a:extLst>
          </p:cNvPr>
          <p:cNvSpPr/>
          <p:nvPr/>
        </p:nvSpPr>
        <p:spPr>
          <a:xfrm>
            <a:off x="3766807" y="3836670"/>
            <a:ext cx="428625" cy="428625"/>
          </a:xfrm>
          <a:prstGeom prst="rect">
            <a:avLst/>
          </a:prstGeom>
          <a:solidFill>
            <a:schemeClr val="tx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hu-HU"/>
          </a:p>
        </p:txBody>
      </p:sp>
      <p:sp>
        <p:nvSpPr>
          <p:cNvPr id="84" name="Téglalap 83">
            <a:extLst>
              <a:ext uri="{FF2B5EF4-FFF2-40B4-BE49-F238E27FC236}">
                <a16:creationId xmlns:a16="http://schemas.microsoft.com/office/drawing/2014/main" id="{6FD50EAE-D3EC-5B59-8909-5B967E964481}"/>
              </a:ext>
            </a:extLst>
          </p:cNvPr>
          <p:cNvSpPr/>
          <p:nvPr/>
        </p:nvSpPr>
        <p:spPr>
          <a:xfrm>
            <a:off x="6199825" y="4387426"/>
            <a:ext cx="428625" cy="428625"/>
          </a:xfrm>
          <a:prstGeom prst="rect">
            <a:avLst/>
          </a:prstGeom>
          <a:solidFill>
            <a:schemeClr val="tx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hu-HU"/>
          </a:p>
        </p:txBody>
      </p:sp>
      <p:sp>
        <p:nvSpPr>
          <p:cNvPr id="85" name="Téglalap 84">
            <a:extLst>
              <a:ext uri="{FF2B5EF4-FFF2-40B4-BE49-F238E27FC236}">
                <a16:creationId xmlns:a16="http://schemas.microsoft.com/office/drawing/2014/main" id="{FA5F0384-48F1-CA71-1497-F0DC1F71AAF6}"/>
              </a:ext>
            </a:extLst>
          </p:cNvPr>
          <p:cNvSpPr/>
          <p:nvPr/>
        </p:nvSpPr>
        <p:spPr>
          <a:xfrm>
            <a:off x="1133410" y="4821577"/>
            <a:ext cx="428625" cy="428625"/>
          </a:xfrm>
          <a:prstGeom prst="rect">
            <a:avLst/>
          </a:prstGeom>
          <a:solidFill>
            <a:schemeClr val="tx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hu-HU"/>
          </a:p>
        </p:txBody>
      </p:sp>
      <p:sp>
        <p:nvSpPr>
          <p:cNvPr id="86" name="Téglalap 85">
            <a:extLst>
              <a:ext uri="{FF2B5EF4-FFF2-40B4-BE49-F238E27FC236}">
                <a16:creationId xmlns:a16="http://schemas.microsoft.com/office/drawing/2014/main" id="{3C601343-5E60-ADDE-9F12-D87F9052D02C}"/>
              </a:ext>
            </a:extLst>
          </p:cNvPr>
          <p:cNvSpPr/>
          <p:nvPr/>
        </p:nvSpPr>
        <p:spPr>
          <a:xfrm>
            <a:off x="5781485" y="3530176"/>
            <a:ext cx="428625" cy="428625"/>
          </a:xfrm>
          <a:prstGeom prst="rect">
            <a:avLst/>
          </a:prstGeom>
          <a:solidFill>
            <a:schemeClr val="tx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hu-HU"/>
          </a:p>
        </p:txBody>
      </p:sp>
      <p:sp>
        <p:nvSpPr>
          <p:cNvPr id="87" name="Téglalap 86">
            <a:extLst>
              <a:ext uri="{FF2B5EF4-FFF2-40B4-BE49-F238E27FC236}">
                <a16:creationId xmlns:a16="http://schemas.microsoft.com/office/drawing/2014/main" id="{D00755DB-72FC-D9C4-C247-E19D5A3ECF81}"/>
              </a:ext>
            </a:extLst>
          </p:cNvPr>
          <p:cNvSpPr/>
          <p:nvPr/>
        </p:nvSpPr>
        <p:spPr>
          <a:xfrm>
            <a:off x="4969398" y="4392952"/>
            <a:ext cx="428625" cy="428625"/>
          </a:xfrm>
          <a:prstGeom prst="rect">
            <a:avLst/>
          </a:prstGeom>
          <a:solidFill>
            <a:schemeClr val="tx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hu-HU"/>
          </a:p>
        </p:txBody>
      </p:sp>
      <p:sp>
        <p:nvSpPr>
          <p:cNvPr id="88" name="Téglalap 87">
            <a:extLst>
              <a:ext uri="{FF2B5EF4-FFF2-40B4-BE49-F238E27FC236}">
                <a16:creationId xmlns:a16="http://schemas.microsoft.com/office/drawing/2014/main" id="{09A64D95-5782-4526-B829-D9E7DC547C6C}"/>
              </a:ext>
            </a:extLst>
          </p:cNvPr>
          <p:cNvSpPr/>
          <p:nvPr/>
        </p:nvSpPr>
        <p:spPr>
          <a:xfrm>
            <a:off x="4797867" y="4953000"/>
            <a:ext cx="428625" cy="428625"/>
          </a:xfrm>
          <a:prstGeom prst="rect">
            <a:avLst/>
          </a:prstGeom>
          <a:solidFill>
            <a:schemeClr val="tx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hu-HU"/>
          </a:p>
        </p:txBody>
      </p:sp>
      <p:sp>
        <p:nvSpPr>
          <p:cNvPr id="89" name="Téglalap 88">
            <a:extLst>
              <a:ext uri="{FF2B5EF4-FFF2-40B4-BE49-F238E27FC236}">
                <a16:creationId xmlns:a16="http://schemas.microsoft.com/office/drawing/2014/main" id="{FDC09CC9-FF42-73B1-7AB3-A79EC3BC1FED}"/>
              </a:ext>
            </a:extLst>
          </p:cNvPr>
          <p:cNvSpPr/>
          <p:nvPr/>
        </p:nvSpPr>
        <p:spPr>
          <a:xfrm>
            <a:off x="2627310" y="4923639"/>
            <a:ext cx="428625" cy="428625"/>
          </a:xfrm>
          <a:prstGeom prst="rect">
            <a:avLst/>
          </a:prstGeom>
          <a:solidFill>
            <a:schemeClr val="tx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hu-HU"/>
          </a:p>
        </p:txBody>
      </p:sp>
      <p:sp>
        <p:nvSpPr>
          <p:cNvPr id="90" name="Téglalap 89">
            <a:extLst>
              <a:ext uri="{FF2B5EF4-FFF2-40B4-BE49-F238E27FC236}">
                <a16:creationId xmlns:a16="http://schemas.microsoft.com/office/drawing/2014/main" id="{0300DD71-7AE4-0AF0-FC42-FB32B464A18E}"/>
              </a:ext>
            </a:extLst>
          </p:cNvPr>
          <p:cNvSpPr/>
          <p:nvPr/>
        </p:nvSpPr>
        <p:spPr>
          <a:xfrm>
            <a:off x="3119645" y="4215177"/>
            <a:ext cx="428625" cy="428625"/>
          </a:xfrm>
          <a:prstGeom prst="rect">
            <a:avLst/>
          </a:prstGeom>
          <a:solidFill>
            <a:schemeClr val="tx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hu-HU"/>
          </a:p>
        </p:txBody>
      </p:sp>
      <p:sp>
        <p:nvSpPr>
          <p:cNvPr id="91" name="Téglalap 90">
            <a:extLst>
              <a:ext uri="{FF2B5EF4-FFF2-40B4-BE49-F238E27FC236}">
                <a16:creationId xmlns:a16="http://schemas.microsoft.com/office/drawing/2014/main" id="{B2C345DA-FD54-CA0B-2476-838746299B5B}"/>
              </a:ext>
            </a:extLst>
          </p:cNvPr>
          <p:cNvSpPr/>
          <p:nvPr/>
        </p:nvSpPr>
        <p:spPr>
          <a:xfrm>
            <a:off x="3994892" y="4175124"/>
            <a:ext cx="428625" cy="428625"/>
          </a:xfrm>
          <a:prstGeom prst="rect">
            <a:avLst/>
          </a:prstGeom>
          <a:solidFill>
            <a:schemeClr val="tx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hu-HU"/>
          </a:p>
        </p:txBody>
      </p:sp>
      <p:sp>
        <p:nvSpPr>
          <p:cNvPr id="92" name="Téglalap 91">
            <a:extLst>
              <a:ext uri="{FF2B5EF4-FFF2-40B4-BE49-F238E27FC236}">
                <a16:creationId xmlns:a16="http://schemas.microsoft.com/office/drawing/2014/main" id="{651CBDBF-C592-5A27-A36C-FA05024C7958}"/>
              </a:ext>
            </a:extLst>
          </p:cNvPr>
          <p:cNvSpPr/>
          <p:nvPr/>
        </p:nvSpPr>
        <p:spPr>
          <a:xfrm>
            <a:off x="9003750" y="4618318"/>
            <a:ext cx="428625" cy="428625"/>
          </a:xfrm>
          <a:prstGeom prst="rect">
            <a:avLst/>
          </a:prstGeom>
          <a:solidFill>
            <a:schemeClr val="tx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hu-HU"/>
          </a:p>
        </p:txBody>
      </p:sp>
      <p:sp>
        <p:nvSpPr>
          <p:cNvPr id="93" name="Téglalap 92">
            <a:extLst>
              <a:ext uri="{FF2B5EF4-FFF2-40B4-BE49-F238E27FC236}">
                <a16:creationId xmlns:a16="http://schemas.microsoft.com/office/drawing/2014/main" id="{AFE923A4-8447-F794-CE97-D897AC3E5F4F}"/>
              </a:ext>
            </a:extLst>
          </p:cNvPr>
          <p:cNvSpPr/>
          <p:nvPr/>
        </p:nvSpPr>
        <p:spPr>
          <a:xfrm>
            <a:off x="9350890" y="3589557"/>
            <a:ext cx="428625" cy="428625"/>
          </a:xfrm>
          <a:prstGeom prst="rect">
            <a:avLst/>
          </a:prstGeom>
          <a:solidFill>
            <a:schemeClr val="tx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hu-HU"/>
          </a:p>
        </p:txBody>
      </p:sp>
      <p:sp>
        <p:nvSpPr>
          <p:cNvPr id="94" name="Téglalap 93">
            <a:extLst>
              <a:ext uri="{FF2B5EF4-FFF2-40B4-BE49-F238E27FC236}">
                <a16:creationId xmlns:a16="http://schemas.microsoft.com/office/drawing/2014/main" id="{75F6B236-1096-8B42-52D7-BCACF186504F}"/>
              </a:ext>
            </a:extLst>
          </p:cNvPr>
          <p:cNvSpPr/>
          <p:nvPr/>
        </p:nvSpPr>
        <p:spPr>
          <a:xfrm>
            <a:off x="8608113" y="3904395"/>
            <a:ext cx="428625" cy="428625"/>
          </a:xfrm>
          <a:prstGeom prst="rect">
            <a:avLst/>
          </a:prstGeom>
          <a:solidFill>
            <a:schemeClr val="tx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hu-HU"/>
          </a:p>
        </p:txBody>
      </p:sp>
      <p:sp>
        <p:nvSpPr>
          <p:cNvPr id="95" name="Téglalap 94">
            <a:extLst>
              <a:ext uri="{FF2B5EF4-FFF2-40B4-BE49-F238E27FC236}">
                <a16:creationId xmlns:a16="http://schemas.microsoft.com/office/drawing/2014/main" id="{0DBFF522-F9C3-A520-7AC0-10DE2300A272}"/>
              </a:ext>
            </a:extLst>
          </p:cNvPr>
          <p:cNvSpPr/>
          <p:nvPr/>
        </p:nvSpPr>
        <p:spPr>
          <a:xfrm>
            <a:off x="7345454" y="3617480"/>
            <a:ext cx="428625" cy="428625"/>
          </a:xfrm>
          <a:prstGeom prst="rect">
            <a:avLst/>
          </a:prstGeom>
          <a:solidFill>
            <a:schemeClr val="tx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hu-HU"/>
          </a:p>
        </p:txBody>
      </p:sp>
      <p:sp>
        <p:nvSpPr>
          <p:cNvPr id="96" name="Téglalap 95">
            <a:extLst>
              <a:ext uri="{FF2B5EF4-FFF2-40B4-BE49-F238E27FC236}">
                <a16:creationId xmlns:a16="http://schemas.microsoft.com/office/drawing/2014/main" id="{B8E06BBA-D0B3-8EAB-2BE6-3ED6183A4191}"/>
              </a:ext>
            </a:extLst>
          </p:cNvPr>
          <p:cNvSpPr/>
          <p:nvPr/>
        </p:nvSpPr>
        <p:spPr>
          <a:xfrm>
            <a:off x="7135409" y="4867055"/>
            <a:ext cx="428625" cy="428625"/>
          </a:xfrm>
          <a:prstGeom prst="rect">
            <a:avLst/>
          </a:prstGeom>
          <a:solidFill>
            <a:schemeClr val="tx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hu-HU"/>
          </a:p>
        </p:txBody>
      </p:sp>
      <p:sp>
        <p:nvSpPr>
          <p:cNvPr id="97" name="Téglalap 96">
            <a:extLst>
              <a:ext uri="{FF2B5EF4-FFF2-40B4-BE49-F238E27FC236}">
                <a16:creationId xmlns:a16="http://schemas.microsoft.com/office/drawing/2014/main" id="{3464F937-FC14-810E-B78A-FBB0931EC97E}"/>
              </a:ext>
            </a:extLst>
          </p:cNvPr>
          <p:cNvSpPr/>
          <p:nvPr/>
        </p:nvSpPr>
        <p:spPr>
          <a:xfrm>
            <a:off x="8352439" y="5006975"/>
            <a:ext cx="428625" cy="428625"/>
          </a:xfrm>
          <a:prstGeom prst="rect">
            <a:avLst/>
          </a:prstGeom>
          <a:solidFill>
            <a:schemeClr val="tx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hu-HU"/>
          </a:p>
        </p:txBody>
      </p:sp>
      <p:sp>
        <p:nvSpPr>
          <p:cNvPr id="111" name="Szövegdoboz 110">
            <a:extLst>
              <a:ext uri="{FF2B5EF4-FFF2-40B4-BE49-F238E27FC236}">
                <a16:creationId xmlns:a16="http://schemas.microsoft.com/office/drawing/2014/main" id="{A18451AC-0DB4-03E5-FA0E-01D567B20659}"/>
              </a:ext>
            </a:extLst>
          </p:cNvPr>
          <p:cNvSpPr txBox="1"/>
          <p:nvPr/>
        </p:nvSpPr>
        <p:spPr>
          <a:xfrm>
            <a:off x="734388" y="6248400"/>
            <a:ext cx="6590691" cy="784225"/>
          </a:xfrm>
          <a:prstGeom prst="rect">
            <a:avLst/>
          </a:prstGeom>
          <a:noFill/>
          <a:ln>
            <a:noFill/>
          </a:ln>
          <a:effectLst>
            <a:outerShdw blurRad="63500" dist="25400" dir="2700000" algn="ctr" rotWithShape="0">
              <a:schemeClr val="tx1">
                <a:alpha val="60000"/>
              </a:schemeClr>
            </a:outerShdw>
          </a:effectLst>
        </p:spPr>
        <p:txBody>
          <a:bodyPr wrap="square">
            <a:spAutoFit/>
          </a:bodyPr>
          <a:lstStyle/>
          <a:p>
            <a:pPr eaLnBrk="1" hangingPunct="1">
              <a:defRPr/>
            </a:pPr>
            <a:r>
              <a:rPr lang="hu-HU" sz="2000" err="1">
                <a:solidFill>
                  <a:schemeClr val="tx1">
                    <a:lumMod val="75000"/>
                    <a:lumOff val="25000"/>
                  </a:schemeClr>
                </a:solidFill>
                <a:latin typeface="Dekar" pitchFamily="50" charset="0"/>
                <a:cs typeface="Arial" charset="0"/>
              </a:rPr>
              <a:t>Weed</a:t>
            </a:r>
            <a:r>
              <a:rPr lang="hu-HU" sz="2000">
                <a:solidFill>
                  <a:schemeClr val="tx1">
                    <a:lumMod val="75000"/>
                    <a:lumOff val="25000"/>
                  </a:schemeClr>
                </a:solidFill>
                <a:latin typeface="Dekar" pitchFamily="50" charset="0"/>
                <a:cs typeface="Arial" charset="0"/>
              </a:rPr>
              <a:t> </a:t>
            </a:r>
            <a:r>
              <a:rPr lang="hu-HU" sz="2000" err="1">
                <a:solidFill>
                  <a:schemeClr val="tx1">
                    <a:lumMod val="75000"/>
                    <a:lumOff val="25000"/>
                  </a:schemeClr>
                </a:solidFill>
                <a:latin typeface="Dekar" pitchFamily="50" charset="0"/>
                <a:cs typeface="Arial" charset="0"/>
              </a:rPr>
              <a:t>coverage</a:t>
            </a:r>
            <a:r>
              <a:rPr lang="hu-HU" sz="2000">
                <a:solidFill>
                  <a:schemeClr val="tx1">
                    <a:lumMod val="75000"/>
                    <a:lumOff val="25000"/>
                  </a:schemeClr>
                </a:solidFill>
                <a:latin typeface="Dekar" pitchFamily="50" charset="0"/>
                <a:cs typeface="Arial" charset="0"/>
              </a:rPr>
              <a:t>: cca. 15</a:t>
            </a:r>
            <a:r>
              <a:rPr lang="hu-HU" sz="2000">
                <a:solidFill>
                  <a:schemeClr val="tx1">
                    <a:lumMod val="75000"/>
                    <a:lumOff val="25000"/>
                  </a:schemeClr>
                </a:solidFill>
                <a:latin typeface="DINPro-Light" pitchFamily="50" charset="0"/>
                <a:cs typeface="Arial" charset="0"/>
              </a:rPr>
              <a:t>%        Sprayed </a:t>
            </a:r>
            <a:r>
              <a:rPr lang="hu-HU" sz="2000" err="1">
                <a:solidFill>
                  <a:schemeClr val="tx1">
                    <a:lumMod val="75000"/>
                    <a:lumOff val="25000"/>
                  </a:schemeClr>
                </a:solidFill>
                <a:latin typeface="DINPro-Light" pitchFamily="50" charset="0"/>
                <a:cs typeface="Arial" charset="0"/>
              </a:rPr>
              <a:t>area</a:t>
            </a:r>
            <a:r>
              <a:rPr lang="hu-HU" sz="2000">
                <a:solidFill>
                  <a:schemeClr val="tx1">
                    <a:lumMod val="75000"/>
                    <a:lumOff val="25000"/>
                  </a:schemeClr>
                </a:solidFill>
                <a:latin typeface="DINPro-Light" pitchFamily="50" charset="0"/>
                <a:cs typeface="Arial" charset="0"/>
              </a:rPr>
              <a:t>: cca. 25%</a:t>
            </a:r>
            <a:endParaRPr lang="hu-HU" sz="2500">
              <a:solidFill>
                <a:schemeClr val="tx1">
                  <a:lumMod val="75000"/>
                  <a:lumOff val="25000"/>
                </a:schemeClr>
              </a:solidFill>
              <a:latin typeface="DINPro-Light" pitchFamily="50" charset="0"/>
              <a:cs typeface="Arial" charset="0"/>
            </a:endParaRPr>
          </a:p>
          <a:p>
            <a:pPr eaLnBrk="1" hangingPunct="1">
              <a:defRPr/>
            </a:pPr>
            <a:r>
              <a:rPr lang="hu-HU" sz="2500">
                <a:solidFill>
                  <a:schemeClr val="tx1">
                    <a:lumMod val="75000"/>
                    <a:lumOff val="25000"/>
                  </a:schemeClr>
                </a:solidFill>
                <a:latin typeface="Dekar" pitchFamily="50" charset="0"/>
                <a:cs typeface="Arial" charset="0"/>
              </a:rPr>
              <a:t>  </a:t>
            </a:r>
          </a:p>
        </p:txBody>
      </p:sp>
      <p:grpSp>
        <p:nvGrpSpPr>
          <p:cNvPr id="169" name="Csoportba foglalás 168">
            <a:extLst>
              <a:ext uri="{FF2B5EF4-FFF2-40B4-BE49-F238E27FC236}">
                <a16:creationId xmlns:a16="http://schemas.microsoft.com/office/drawing/2014/main" id="{2DDED4E8-5427-7360-7F17-B75C30C3D628}"/>
              </a:ext>
            </a:extLst>
          </p:cNvPr>
          <p:cNvGrpSpPr/>
          <p:nvPr/>
        </p:nvGrpSpPr>
        <p:grpSpPr>
          <a:xfrm>
            <a:off x="0" y="0"/>
            <a:ext cx="12192000" cy="6866467"/>
            <a:chOff x="36512" y="-8467"/>
            <a:chExt cx="12192000" cy="6866467"/>
          </a:xfrm>
        </p:grpSpPr>
        <p:sp useBgFill="1">
          <p:nvSpPr>
            <p:cNvPr id="98" name="Rectangle 7">
              <a:extLst>
                <a:ext uri="{FF2B5EF4-FFF2-40B4-BE49-F238E27FC236}">
                  <a16:creationId xmlns:a16="http://schemas.microsoft.com/office/drawing/2014/main" id="{747D4FAA-AA13-23E7-4C92-3FE06B2502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512"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9" name="Group 9">
              <a:extLst>
                <a:ext uri="{FF2B5EF4-FFF2-40B4-BE49-F238E27FC236}">
                  <a16:creationId xmlns:a16="http://schemas.microsoft.com/office/drawing/2014/main" id="{79C52B62-2BD0-9C80-F6E3-F00AA8EE4B58}"/>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512" y="-8467"/>
              <a:ext cx="12192000" cy="6866467"/>
              <a:chOff x="0" y="-8467"/>
              <a:chExt cx="12192000" cy="6866467"/>
            </a:xfrm>
          </p:grpSpPr>
          <p:cxnSp>
            <p:nvCxnSpPr>
              <p:cNvPr id="100" name="Straight Connector 10">
                <a:extLst>
                  <a:ext uri="{FF2B5EF4-FFF2-40B4-BE49-F238E27FC236}">
                    <a16:creationId xmlns:a16="http://schemas.microsoft.com/office/drawing/2014/main" id="{C4B3214B-D69F-53EE-2738-DCDFA1E0D88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101" name="Straight Connector 11">
                <a:extLst>
                  <a:ext uri="{FF2B5EF4-FFF2-40B4-BE49-F238E27FC236}">
                    <a16:creationId xmlns:a16="http://schemas.microsoft.com/office/drawing/2014/main" id="{24A85116-FEA5-8510-DE77-9B3F360E32B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sp>
            <p:nvSpPr>
              <p:cNvPr id="102" name="Rectangle 23">
                <a:extLst>
                  <a:ext uri="{FF2B5EF4-FFF2-40B4-BE49-F238E27FC236}">
                    <a16:creationId xmlns:a16="http://schemas.microsoft.com/office/drawing/2014/main" id="{C53495C2-D8B3-BBCC-8AD4-FE66DDD92B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103" name="Rectangle 25">
                <a:extLst>
                  <a:ext uri="{FF2B5EF4-FFF2-40B4-BE49-F238E27FC236}">
                    <a16:creationId xmlns:a16="http://schemas.microsoft.com/office/drawing/2014/main" id="{4798B1AC-350D-0EEE-D7A8-B9DB4751BB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104" name="Isosceles Triangle 14">
                <a:extLst>
                  <a:ext uri="{FF2B5EF4-FFF2-40B4-BE49-F238E27FC236}">
                    <a16:creationId xmlns:a16="http://schemas.microsoft.com/office/drawing/2014/main" id="{E47B8B70-7AC2-C61C-7088-E6C4C5C919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105" name="Rectangle 27">
                <a:extLst>
                  <a:ext uri="{FF2B5EF4-FFF2-40B4-BE49-F238E27FC236}">
                    <a16:creationId xmlns:a16="http://schemas.microsoft.com/office/drawing/2014/main" id="{3A09E51E-1090-F9FF-6F6B-5FE694A6D2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106" name="Rectangle 28">
                <a:extLst>
                  <a:ext uri="{FF2B5EF4-FFF2-40B4-BE49-F238E27FC236}">
                    <a16:creationId xmlns:a16="http://schemas.microsoft.com/office/drawing/2014/main" id="{410B2693-A0F7-B68D-A9C9-13F3233E2A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107" name="Rectangle 29">
                <a:extLst>
                  <a:ext uri="{FF2B5EF4-FFF2-40B4-BE49-F238E27FC236}">
                    <a16:creationId xmlns:a16="http://schemas.microsoft.com/office/drawing/2014/main" id="{62C0D5D9-35E7-94AE-B31B-2780672302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108" name="Isosceles Triangle 18">
                <a:extLst>
                  <a:ext uri="{FF2B5EF4-FFF2-40B4-BE49-F238E27FC236}">
                    <a16:creationId xmlns:a16="http://schemas.microsoft.com/office/drawing/2014/main" id="{8C33AEA2-2CDA-ABE3-1A3C-8A13B4049F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109" name="Isosceles Triangle 19">
                <a:extLst>
                  <a:ext uri="{FF2B5EF4-FFF2-40B4-BE49-F238E27FC236}">
                    <a16:creationId xmlns:a16="http://schemas.microsoft.com/office/drawing/2014/main" id="{845E701B-4EE2-D449-0A13-E22FDA368B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grpSp>
        <p:sp>
          <p:nvSpPr>
            <p:cNvPr id="110" name="Cím 1">
              <a:extLst>
                <a:ext uri="{FF2B5EF4-FFF2-40B4-BE49-F238E27FC236}">
                  <a16:creationId xmlns:a16="http://schemas.microsoft.com/office/drawing/2014/main" id="{A9D5A172-284F-8725-765C-907B8380D83B}"/>
                </a:ext>
              </a:extLst>
            </p:cNvPr>
            <p:cNvSpPr txBox="1">
              <a:spLocks/>
            </p:cNvSpPr>
            <p:nvPr/>
          </p:nvSpPr>
          <p:spPr>
            <a:xfrm>
              <a:off x="713846" y="609600"/>
              <a:ext cx="8596668" cy="1320800"/>
            </a:xfrm>
            <a:prstGeom prst="rect">
              <a:avLst/>
            </a:prstGeom>
          </p:spPr>
          <p:txBody>
            <a:bodyPr vert="horz" lIns="91440" tIns="45720" rIns="91440" bIns="45720" rtlCol="0" anchor="t">
              <a:normAutofit fontScale="90000" lnSpcReduction="200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defRPr/>
              </a:pPr>
              <a:r>
                <a:rPr lang="hu-HU"/>
                <a:t>RECOSPRAY WEED RECOGNITION</a:t>
              </a:r>
              <a:br>
                <a:rPr lang="hu-HU"/>
              </a:br>
              <a:r>
                <a:rPr lang="hu-HU"/>
                <a:t>Weed coverage vs. sprayed area</a:t>
              </a:r>
              <a:br>
                <a:rPr lang="hu-HU">
                  <a:solidFill>
                    <a:schemeClr val="tx1">
                      <a:lumMod val="75000"/>
                      <a:lumOff val="25000"/>
                    </a:schemeClr>
                  </a:solidFill>
                  <a:latin typeface="Dekar" pitchFamily="50" charset="0"/>
                  <a:cs typeface="Arial" charset="0"/>
                </a:rPr>
              </a:br>
              <a:endParaRPr lang="hu-HU"/>
            </a:p>
          </p:txBody>
        </p:sp>
        <p:sp>
          <p:nvSpPr>
            <p:cNvPr id="112" name="Téglalap 111">
              <a:extLst>
                <a:ext uri="{FF2B5EF4-FFF2-40B4-BE49-F238E27FC236}">
                  <a16:creationId xmlns:a16="http://schemas.microsoft.com/office/drawing/2014/main" id="{3B4BF88E-C36C-9CD7-54F3-A40DAD82B659}"/>
                </a:ext>
              </a:extLst>
            </p:cNvPr>
            <p:cNvSpPr/>
            <p:nvPr/>
          </p:nvSpPr>
          <p:spPr>
            <a:xfrm>
              <a:off x="7878762" y="3143250"/>
              <a:ext cx="428625" cy="428625"/>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hu-HU"/>
            </a:p>
          </p:txBody>
        </p:sp>
        <p:sp>
          <p:nvSpPr>
            <p:cNvPr id="113" name="Téglalap 112">
              <a:extLst>
                <a:ext uri="{FF2B5EF4-FFF2-40B4-BE49-F238E27FC236}">
                  <a16:creationId xmlns:a16="http://schemas.microsoft.com/office/drawing/2014/main" id="{0FD29790-A19F-2824-2351-4FBB3A539493}"/>
                </a:ext>
              </a:extLst>
            </p:cNvPr>
            <p:cNvSpPr/>
            <p:nvPr/>
          </p:nvSpPr>
          <p:spPr>
            <a:xfrm>
              <a:off x="7212647" y="3560762"/>
              <a:ext cx="428625" cy="428625"/>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hu-HU"/>
            </a:p>
          </p:txBody>
        </p:sp>
        <p:sp>
          <p:nvSpPr>
            <p:cNvPr id="114" name="Téglalap 113">
              <a:extLst>
                <a:ext uri="{FF2B5EF4-FFF2-40B4-BE49-F238E27FC236}">
                  <a16:creationId xmlns:a16="http://schemas.microsoft.com/office/drawing/2014/main" id="{7C2581E1-8FED-A547-D1C8-5F8C25A91E81}"/>
                </a:ext>
              </a:extLst>
            </p:cNvPr>
            <p:cNvSpPr/>
            <p:nvPr/>
          </p:nvSpPr>
          <p:spPr>
            <a:xfrm>
              <a:off x="7733347" y="3989387"/>
              <a:ext cx="428625" cy="428625"/>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hu-HU"/>
            </a:p>
          </p:txBody>
        </p:sp>
        <p:sp>
          <p:nvSpPr>
            <p:cNvPr id="115" name="Téglalap 114">
              <a:extLst>
                <a:ext uri="{FF2B5EF4-FFF2-40B4-BE49-F238E27FC236}">
                  <a16:creationId xmlns:a16="http://schemas.microsoft.com/office/drawing/2014/main" id="{6E037F92-80CC-C4A8-74FC-908A3B8ECD9E}"/>
                </a:ext>
              </a:extLst>
            </p:cNvPr>
            <p:cNvSpPr/>
            <p:nvPr/>
          </p:nvSpPr>
          <p:spPr>
            <a:xfrm>
              <a:off x="6534784" y="3103562"/>
              <a:ext cx="428625" cy="428625"/>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hu-HU"/>
            </a:p>
          </p:txBody>
        </p:sp>
        <p:sp>
          <p:nvSpPr>
            <p:cNvPr id="116" name="Téglalap 115">
              <a:extLst>
                <a:ext uri="{FF2B5EF4-FFF2-40B4-BE49-F238E27FC236}">
                  <a16:creationId xmlns:a16="http://schemas.microsoft.com/office/drawing/2014/main" id="{CD32E575-0BDF-4232-7BAB-7E54C7E39025}"/>
                </a:ext>
              </a:extLst>
            </p:cNvPr>
            <p:cNvSpPr/>
            <p:nvPr/>
          </p:nvSpPr>
          <p:spPr>
            <a:xfrm>
              <a:off x="6106159" y="3960812"/>
              <a:ext cx="428625" cy="428625"/>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hu-HU"/>
            </a:p>
          </p:txBody>
        </p:sp>
        <p:sp>
          <p:nvSpPr>
            <p:cNvPr id="117" name="Téglalap 116">
              <a:extLst>
                <a:ext uri="{FF2B5EF4-FFF2-40B4-BE49-F238E27FC236}">
                  <a16:creationId xmlns:a16="http://schemas.microsoft.com/office/drawing/2014/main" id="{4ED8B4F0-8A5F-C87A-0957-DC448EF63CA2}"/>
                </a:ext>
              </a:extLst>
            </p:cNvPr>
            <p:cNvSpPr/>
            <p:nvPr/>
          </p:nvSpPr>
          <p:spPr>
            <a:xfrm>
              <a:off x="6534784" y="4389437"/>
              <a:ext cx="428625" cy="428625"/>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hu-HU"/>
            </a:p>
          </p:txBody>
        </p:sp>
        <p:sp>
          <p:nvSpPr>
            <p:cNvPr id="118" name="Téglalap 117">
              <a:extLst>
                <a:ext uri="{FF2B5EF4-FFF2-40B4-BE49-F238E27FC236}">
                  <a16:creationId xmlns:a16="http://schemas.microsoft.com/office/drawing/2014/main" id="{E7D7AFC1-CB81-E4B5-B5D9-CF3FE7E68EE8}"/>
                </a:ext>
              </a:extLst>
            </p:cNvPr>
            <p:cNvSpPr/>
            <p:nvPr/>
          </p:nvSpPr>
          <p:spPr>
            <a:xfrm>
              <a:off x="7426959" y="4389437"/>
              <a:ext cx="428625" cy="428625"/>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hu-HU"/>
            </a:p>
          </p:txBody>
        </p:sp>
        <p:sp>
          <p:nvSpPr>
            <p:cNvPr id="119" name="Téglalap 118">
              <a:extLst>
                <a:ext uri="{FF2B5EF4-FFF2-40B4-BE49-F238E27FC236}">
                  <a16:creationId xmlns:a16="http://schemas.microsoft.com/office/drawing/2014/main" id="{D7BB229B-E6B4-1A96-162A-554A8B626966}"/>
                </a:ext>
              </a:extLst>
            </p:cNvPr>
            <p:cNvSpPr/>
            <p:nvPr/>
          </p:nvSpPr>
          <p:spPr>
            <a:xfrm>
              <a:off x="5799771" y="3521074"/>
              <a:ext cx="428625" cy="428625"/>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hu-HU"/>
            </a:p>
          </p:txBody>
        </p:sp>
        <p:sp>
          <p:nvSpPr>
            <p:cNvPr id="120" name="Téglalap 119">
              <a:extLst>
                <a:ext uri="{FF2B5EF4-FFF2-40B4-BE49-F238E27FC236}">
                  <a16:creationId xmlns:a16="http://schemas.microsoft.com/office/drawing/2014/main" id="{4A1A16B3-B397-DD74-9441-0CA57DD1623F}"/>
                </a:ext>
              </a:extLst>
            </p:cNvPr>
            <p:cNvSpPr/>
            <p:nvPr/>
          </p:nvSpPr>
          <p:spPr>
            <a:xfrm>
              <a:off x="5020627" y="3049586"/>
              <a:ext cx="428625" cy="428625"/>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hu-HU"/>
            </a:p>
          </p:txBody>
        </p:sp>
        <p:sp>
          <p:nvSpPr>
            <p:cNvPr id="121" name="Téglalap 120">
              <a:extLst>
                <a:ext uri="{FF2B5EF4-FFF2-40B4-BE49-F238E27FC236}">
                  <a16:creationId xmlns:a16="http://schemas.microsoft.com/office/drawing/2014/main" id="{7151213F-EF48-DD4C-3781-924407BA90E7}"/>
                </a:ext>
              </a:extLst>
            </p:cNvPr>
            <p:cNvSpPr/>
            <p:nvPr/>
          </p:nvSpPr>
          <p:spPr>
            <a:xfrm>
              <a:off x="5171439" y="4335461"/>
              <a:ext cx="428625" cy="428625"/>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hu-HU"/>
            </a:p>
          </p:txBody>
        </p:sp>
        <p:sp>
          <p:nvSpPr>
            <p:cNvPr id="122" name="Téglalap 121">
              <a:extLst>
                <a:ext uri="{FF2B5EF4-FFF2-40B4-BE49-F238E27FC236}">
                  <a16:creationId xmlns:a16="http://schemas.microsoft.com/office/drawing/2014/main" id="{2D8D3697-0FD9-0CA2-BF01-EABA15E737FD}"/>
                </a:ext>
              </a:extLst>
            </p:cNvPr>
            <p:cNvSpPr/>
            <p:nvPr/>
          </p:nvSpPr>
          <p:spPr>
            <a:xfrm>
              <a:off x="4792661" y="3478211"/>
              <a:ext cx="428625" cy="428625"/>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hu-HU"/>
            </a:p>
          </p:txBody>
        </p:sp>
        <p:sp>
          <p:nvSpPr>
            <p:cNvPr id="123" name="Téglalap 122">
              <a:extLst>
                <a:ext uri="{FF2B5EF4-FFF2-40B4-BE49-F238E27FC236}">
                  <a16:creationId xmlns:a16="http://schemas.microsoft.com/office/drawing/2014/main" id="{776F4728-C3CB-3571-9E4A-5C80CEFA1DDE}"/>
                </a:ext>
              </a:extLst>
            </p:cNvPr>
            <p:cNvSpPr/>
            <p:nvPr/>
          </p:nvSpPr>
          <p:spPr>
            <a:xfrm>
              <a:off x="2052636" y="3049586"/>
              <a:ext cx="428625" cy="428625"/>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hu-HU"/>
            </a:p>
          </p:txBody>
        </p:sp>
        <p:sp>
          <p:nvSpPr>
            <p:cNvPr id="124" name="Téglalap 123">
              <a:extLst>
                <a:ext uri="{FF2B5EF4-FFF2-40B4-BE49-F238E27FC236}">
                  <a16:creationId xmlns:a16="http://schemas.microsoft.com/office/drawing/2014/main" id="{D559BDB1-5849-BB2A-03DA-709C22683339}"/>
                </a:ext>
              </a:extLst>
            </p:cNvPr>
            <p:cNvSpPr/>
            <p:nvPr/>
          </p:nvSpPr>
          <p:spPr>
            <a:xfrm>
              <a:off x="1644649" y="3478211"/>
              <a:ext cx="428625" cy="428625"/>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hu-HU"/>
            </a:p>
          </p:txBody>
        </p:sp>
        <p:sp>
          <p:nvSpPr>
            <p:cNvPr id="125" name="Téglalap 124">
              <a:extLst>
                <a:ext uri="{FF2B5EF4-FFF2-40B4-BE49-F238E27FC236}">
                  <a16:creationId xmlns:a16="http://schemas.microsoft.com/office/drawing/2014/main" id="{269EADC9-7607-95B3-6DF2-3C24711CF8B3}"/>
                </a:ext>
              </a:extLst>
            </p:cNvPr>
            <p:cNvSpPr/>
            <p:nvPr/>
          </p:nvSpPr>
          <p:spPr>
            <a:xfrm>
              <a:off x="2706686" y="3081336"/>
              <a:ext cx="428625" cy="428625"/>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hu-HU"/>
            </a:p>
          </p:txBody>
        </p:sp>
        <p:sp>
          <p:nvSpPr>
            <p:cNvPr id="126" name="Téglalap 125">
              <a:extLst>
                <a:ext uri="{FF2B5EF4-FFF2-40B4-BE49-F238E27FC236}">
                  <a16:creationId xmlns:a16="http://schemas.microsoft.com/office/drawing/2014/main" id="{647AC082-2243-5050-7861-3A421474B591}"/>
                </a:ext>
              </a:extLst>
            </p:cNvPr>
            <p:cNvSpPr/>
            <p:nvPr/>
          </p:nvSpPr>
          <p:spPr>
            <a:xfrm>
              <a:off x="3614736" y="3478211"/>
              <a:ext cx="428625" cy="428625"/>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hu-HU"/>
            </a:p>
          </p:txBody>
        </p:sp>
        <p:sp>
          <p:nvSpPr>
            <p:cNvPr id="127" name="Téglalap 126">
              <a:extLst>
                <a:ext uri="{FF2B5EF4-FFF2-40B4-BE49-F238E27FC236}">
                  <a16:creationId xmlns:a16="http://schemas.microsoft.com/office/drawing/2014/main" id="{B2056C4E-2902-571C-7537-80BC86A3B8CD}"/>
                </a:ext>
              </a:extLst>
            </p:cNvPr>
            <p:cNvSpPr/>
            <p:nvPr/>
          </p:nvSpPr>
          <p:spPr>
            <a:xfrm>
              <a:off x="1126807" y="3863973"/>
              <a:ext cx="428625" cy="428625"/>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hu-HU"/>
            </a:p>
          </p:txBody>
        </p:sp>
        <p:sp>
          <p:nvSpPr>
            <p:cNvPr id="128" name="Téglalap 127">
              <a:extLst>
                <a:ext uri="{FF2B5EF4-FFF2-40B4-BE49-F238E27FC236}">
                  <a16:creationId xmlns:a16="http://schemas.microsoft.com/office/drawing/2014/main" id="{F7C19D63-89B8-5E26-1510-4D63E524B2F1}"/>
                </a:ext>
              </a:extLst>
            </p:cNvPr>
            <p:cNvSpPr/>
            <p:nvPr/>
          </p:nvSpPr>
          <p:spPr>
            <a:xfrm>
              <a:off x="981074" y="4335461"/>
              <a:ext cx="428625" cy="428625"/>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hu-HU"/>
            </a:p>
          </p:txBody>
        </p:sp>
        <p:sp>
          <p:nvSpPr>
            <p:cNvPr id="129" name="Téglalap 128">
              <a:extLst>
                <a:ext uri="{FF2B5EF4-FFF2-40B4-BE49-F238E27FC236}">
                  <a16:creationId xmlns:a16="http://schemas.microsoft.com/office/drawing/2014/main" id="{FE80B287-A355-0F90-D82E-9188CC1A17F4}"/>
                </a:ext>
              </a:extLst>
            </p:cNvPr>
            <p:cNvSpPr/>
            <p:nvPr/>
          </p:nvSpPr>
          <p:spPr>
            <a:xfrm>
              <a:off x="2341561" y="3906836"/>
              <a:ext cx="428625" cy="428625"/>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hu-HU"/>
            </a:p>
          </p:txBody>
        </p:sp>
        <p:sp>
          <p:nvSpPr>
            <p:cNvPr id="130" name="Téglalap 129">
              <a:extLst>
                <a:ext uri="{FF2B5EF4-FFF2-40B4-BE49-F238E27FC236}">
                  <a16:creationId xmlns:a16="http://schemas.microsoft.com/office/drawing/2014/main" id="{F3D7E20C-977E-6533-CD07-1394809B4BD4}"/>
                </a:ext>
              </a:extLst>
            </p:cNvPr>
            <p:cNvSpPr/>
            <p:nvPr/>
          </p:nvSpPr>
          <p:spPr>
            <a:xfrm>
              <a:off x="2290761" y="4335461"/>
              <a:ext cx="428625" cy="428625"/>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hu-HU"/>
            </a:p>
          </p:txBody>
        </p:sp>
        <p:sp>
          <p:nvSpPr>
            <p:cNvPr id="131" name="Téglalap 130">
              <a:extLst>
                <a:ext uri="{FF2B5EF4-FFF2-40B4-BE49-F238E27FC236}">
                  <a16:creationId xmlns:a16="http://schemas.microsoft.com/office/drawing/2014/main" id="{A3F0F58A-BE15-E697-C0EE-94CDD5C1D2E3}"/>
                </a:ext>
              </a:extLst>
            </p:cNvPr>
            <p:cNvSpPr/>
            <p:nvPr/>
          </p:nvSpPr>
          <p:spPr>
            <a:xfrm>
              <a:off x="3170236" y="3906836"/>
              <a:ext cx="428625" cy="428625"/>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hu-HU"/>
            </a:p>
          </p:txBody>
        </p:sp>
        <p:sp>
          <p:nvSpPr>
            <p:cNvPr id="132" name="Téglalap 131">
              <a:extLst>
                <a:ext uri="{FF2B5EF4-FFF2-40B4-BE49-F238E27FC236}">
                  <a16:creationId xmlns:a16="http://schemas.microsoft.com/office/drawing/2014/main" id="{839F8623-87B3-79CA-4DF1-C3E722DCEC19}"/>
                </a:ext>
              </a:extLst>
            </p:cNvPr>
            <p:cNvSpPr/>
            <p:nvPr/>
          </p:nvSpPr>
          <p:spPr>
            <a:xfrm>
              <a:off x="3265486" y="4335461"/>
              <a:ext cx="428625" cy="428625"/>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hu-HU"/>
            </a:p>
          </p:txBody>
        </p:sp>
        <p:sp>
          <p:nvSpPr>
            <p:cNvPr id="133" name="Téglalap 132">
              <a:extLst>
                <a:ext uri="{FF2B5EF4-FFF2-40B4-BE49-F238E27FC236}">
                  <a16:creationId xmlns:a16="http://schemas.microsoft.com/office/drawing/2014/main" id="{3FAB11BF-A917-3D88-6233-2F7E8DC8AFB6}"/>
                </a:ext>
              </a:extLst>
            </p:cNvPr>
            <p:cNvSpPr/>
            <p:nvPr/>
          </p:nvSpPr>
          <p:spPr>
            <a:xfrm>
              <a:off x="4124324" y="3906836"/>
              <a:ext cx="428625" cy="428625"/>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hu-HU"/>
            </a:p>
          </p:txBody>
        </p:sp>
        <p:pic>
          <p:nvPicPr>
            <p:cNvPr id="134" name="Kép 133" descr="szalag.jpg">
              <a:extLst>
                <a:ext uri="{FF2B5EF4-FFF2-40B4-BE49-F238E27FC236}">
                  <a16:creationId xmlns:a16="http://schemas.microsoft.com/office/drawing/2014/main" id="{3CB71476-5C8C-3EA0-4B93-35DB0ED85499}"/>
                </a:ext>
              </a:extLst>
            </p:cNvPr>
            <p:cNvPicPr>
              <a:picLocks noChangeAspect="1"/>
            </p:cNvPicPr>
            <p:nvPr/>
          </p:nvPicPr>
          <p:blipFill>
            <a:blip r:embed="rId3"/>
            <a:stretch>
              <a:fillRect/>
            </a:stretch>
          </p:blipFill>
          <p:spPr>
            <a:xfrm>
              <a:off x="855609" y="2827704"/>
              <a:ext cx="9144000" cy="3300412"/>
            </a:xfrm>
            <a:prstGeom prst="rect">
              <a:avLst/>
            </a:prstGeom>
            <a:noFill/>
            <a:effectLst>
              <a:outerShdw blurRad="63500" dist="25400" dir="2700000" algn="ctr" rotWithShape="0">
                <a:srgbClr val="000000">
                  <a:alpha val="60000"/>
                </a:srgbClr>
              </a:outerShdw>
            </a:effectLst>
          </p:spPr>
        </p:pic>
        <p:sp>
          <p:nvSpPr>
            <p:cNvPr id="135" name="plant">
              <a:extLst>
                <a:ext uri="{FF2B5EF4-FFF2-40B4-BE49-F238E27FC236}">
                  <a16:creationId xmlns:a16="http://schemas.microsoft.com/office/drawing/2014/main" id="{925C1F85-3A4C-73AB-1C11-623F4FDC15C5}"/>
                </a:ext>
              </a:extLst>
            </p:cNvPr>
            <p:cNvSpPr>
              <a:spLocks noEditPoints="1" noChangeArrowheads="1"/>
            </p:cNvSpPr>
            <p:nvPr/>
          </p:nvSpPr>
          <p:spPr bwMode="auto">
            <a:xfrm>
              <a:off x="7212647" y="4887301"/>
              <a:ext cx="342900" cy="342900"/>
            </a:xfrm>
            <a:custGeom>
              <a:avLst/>
              <a:gdLst>
                <a:gd name="T0" fmla="*/ 0 w 21600"/>
                <a:gd name="T1" fmla="*/ 0 h 21600"/>
                <a:gd name="T2" fmla="*/ 2147483646 w 21600"/>
                <a:gd name="T3" fmla="*/ 0 h 21600"/>
                <a:gd name="T4" fmla="*/ 2147483646 w 21600"/>
                <a:gd name="T5" fmla="*/ 0 h 21600"/>
                <a:gd name="T6" fmla="*/ 2147483646 w 21600"/>
                <a:gd name="T7" fmla="*/ 2147483646 h 21600"/>
                <a:gd name="T8" fmla="*/ 2147483646 w 21600"/>
                <a:gd name="T9" fmla="*/ 2147483646 h 21600"/>
                <a:gd name="T10" fmla="*/ 2147483646 w 21600"/>
                <a:gd name="T11" fmla="*/ 2147483646 h 21600"/>
                <a:gd name="T12" fmla="*/ 0 w 21600"/>
                <a:gd name="T13" fmla="*/ 2147483646 h 21600"/>
                <a:gd name="T14" fmla="*/ 0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7100 w 21600"/>
                <a:gd name="T25" fmla="*/ 10092 h 21600"/>
                <a:gd name="T26" fmla="*/ 14545 w 21600"/>
                <a:gd name="T27" fmla="*/ 1357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a:lstStyle/>
            <a:p>
              <a:endParaRPr lang="en-US"/>
            </a:p>
          </p:txBody>
        </p:sp>
        <p:sp>
          <p:nvSpPr>
            <p:cNvPr id="136" name="plant">
              <a:extLst>
                <a:ext uri="{FF2B5EF4-FFF2-40B4-BE49-F238E27FC236}">
                  <a16:creationId xmlns:a16="http://schemas.microsoft.com/office/drawing/2014/main" id="{805977FF-A89B-CD3A-2C9F-8B89E562ABE7}"/>
                </a:ext>
              </a:extLst>
            </p:cNvPr>
            <p:cNvSpPr>
              <a:spLocks noEditPoints="1" noChangeArrowheads="1"/>
            </p:cNvSpPr>
            <p:nvPr/>
          </p:nvSpPr>
          <p:spPr bwMode="auto">
            <a:xfrm>
              <a:off x="2543121" y="3644046"/>
              <a:ext cx="342900" cy="342900"/>
            </a:xfrm>
            <a:custGeom>
              <a:avLst/>
              <a:gdLst>
                <a:gd name="T0" fmla="*/ 0 w 21600"/>
                <a:gd name="T1" fmla="*/ 0 h 21600"/>
                <a:gd name="T2" fmla="*/ 2147483646 w 21600"/>
                <a:gd name="T3" fmla="*/ 0 h 21600"/>
                <a:gd name="T4" fmla="*/ 2147483646 w 21600"/>
                <a:gd name="T5" fmla="*/ 0 h 21600"/>
                <a:gd name="T6" fmla="*/ 2147483646 w 21600"/>
                <a:gd name="T7" fmla="*/ 2147483646 h 21600"/>
                <a:gd name="T8" fmla="*/ 2147483646 w 21600"/>
                <a:gd name="T9" fmla="*/ 2147483646 h 21600"/>
                <a:gd name="T10" fmla="*/ 2147483646 w 21600"/>
                <a:gd name="T11" fmla="*/ 2147483646 h 21600"/>
                <a:gd name="T12" fmla="*/ 0 w 21600"/>
                <a:gd name="T13" fmla="*/ 2147483646 h 21600"/>
                <a:gd name="T14" fmla="*/ 0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7100 w 21600"/>
                <a:gd name="T25" fmla="*/ 10092 h 21600"/>
                <a:gd name="T26" fmla="*/ 14545 w 21600"/>
                <a:gd name="T27" fmla="*/ 1357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a:lstStyle/>
            <a:p>
              <a:endParaRPr lang="en-US"/>
            </a:p>
          </p:txBody>
        </p:sp>
        <p:sp>
          <p:nvSpPr>
            <p:cNvPr id="137" name="plant">
              <a:extLst>
                <a:ext uri="{FF2B5EF4-FFF2-40B4-BE49-F238E27FC236}">
                  <a16:creationId xmlns:a16="http://schemas.microsoft.com/office/drawing/2014/main" id="{AAEDEC94-90CE-C21C-E898-B31AD900D1AD}"/>
                </a:ext>
              </a:extLst>
            </p:cNvPr>
            <p:cNvSpPr>
              <a:spLocks noEditPoints="1" noChangeArrowheads="1"/>
            </p:cNvSpPr>
            <p:nvPr/>
          </p:nvSpPr>
          <p:spPr bwMode="auto">
            <a:xfrm>
              <a:off x="8454929" y="5016255"/>
              <a:ext cx="342900" cy="342900"/>
            </a:xfrm>
            <a:custGeom>
              <a:avLst/>
              <a:gdLst>
                <a:gd name="T0" fmla="*/ 0 w 21600"/>
                <a:gd name="T1" fmla="*/ 0 h 21600"/>
                <a:gd name="T2" fmla="*/ 2147483646 w 21600"/>
                <a:gd name="T3" fmla="*/ 0 h 21600"/>
                <a:gd name="T4" fmla="*/ 2147483646 w 21600"/>
                <a:gd name="T5" fmla="*/ 0 h 21600"/>
                <a:gd name="T6" fmla="*/ 2147483646 w 21600"/>
                <a:gd name="T7" fmla="*/ 2147483646 h 21600"/>
                <a:gd name="T8" fmla="*/ 2147483646 w 21600"/>
                <a:gd name="T9" fmla="*/ 2147483646 h 21600"/>
                <a:gd name="T10" fmla="*/ 2147483646 w 21600"/>
                <a:gd name="T11" fmla="*/ 2147483646 h 21600"/>
                <a:gd name="T12" fmla="*/ 0 w 21600"/>
                <a:gd name="T13" fmla="*/ 2147483646 h 21600"/>
                <a:gd name="T14" fmla="*/ 0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7100 w 21600"/>
                <a:gd name="T25" fmla="*/ 10092 h 21600"/>
                <a:gd name="T26" fmla="*/ 14545 w 21600"/>
                <a:gd name="T27" fmla="*/ 1357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a:lstStyle/>
            <a:p>
              <a:endParaRPr lang="en-US"/>
            </a:p>
          </p:txBody>
        </p:sp>
        <p:sp>
          <p:nvSpPr>
            <p:cNvPr id="138" name="plant">
              <a:extLst>
                <a:ext uri="{FF2B5EF4-FFF2-40B4-BE49-F238E27FC236}">
                  <a16:creationId xmlns:a16="http://schemas.microsoft.com/office/drawing/2014/main" id="{3E4EFE04-1972-25F7-0D71-E47F854E77C1}"/>
                </a:ext>
              </a:extLst>
            </p:cNvPr>
            <p:cNvSpPr>
              <a:spLocks noEditPoints="1" noChangeArrowheads="1"/>
            </p:cNvSpPr>
            <p:nvPr/>
          </p:nvSpPr>
          <p:spPr bwMode="auto">
            <a:xfrm>
              <a:off x="8662466" y="3904395"/>
              <a:ext cx="342900" cy="342900"/>
            </a:xfrm>
            <a:custGeom>
              <a:avLst/>
              <a:gdLst>
                <a:gd name="T0" fmla="*/ 0 w 21600"/>
                <a:gd name="T1" fmla="*/ 0 h 21600"/>
                <a:gd name="T2" fmla="*/ 2147483646 w 21600"/>
                <a:gd name="T3" fmla="*/ 0 h 21600"/>
                <a:gd name="T4" fmla="*/ 2147483646 w 21600"/>
                <a:gd name="T5" fmla="*/ 0 h 21600"/>
                <a:gd name="T6" fmla="*/ 2147483646 w 21600"/>
                <a:gd name="T7" fmla="*/ 2147483646 h 21600"/>
                <a:gd name="T8" fmla="*/ 2147483646 w 21600"/>
                <a:gd name="T9" fmla="*/ 2147483646 h 21600"/>
                <a:gd name="T10" fmla="*/ 2147483646 w 21600"/>
                <a:gd name="T11" fmla="*/ 2147483646 h 21600"/>
                <a:gd name="T12" fmla="*/ 0 w 21600"/>
                <a:gd name="T13" fmla="*/ 2147483646 h 21600"/>
                <a:gd name="T14" fmla="*/ 0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7100 w 21600"/>
                <a:gd name="T25" fmla="*/ 10092 h 21600"/>
                <a:gd name="T26" fmla="*/ 14545 w 21600"/>
                <a:gd name="T27" fmla="*/ 1357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a:lstStyle/>
            <a:p>
              <a:endParaRPr lang="en-US"/>
            </a:p>
          </p:txBody>
        </p:sp>
        <p:sp>
          <p:nvSpPr>
            <p:cNvPr id="139" name="plant">
              <a:extLst>
                <a:ext uri="{FF2B5EF4-FFF2-40B4-BE49-F238E27FC236}">
                  <a16:creationId xmlns:a16="http://schemas.microsoft.com/office/drawing/2014/main" id="{E594850D-14E2-C28D-E669-79E419D9E5DE}"/>
                </a:ext>
              </a:extLst>
            </p:cNvPr>
            <p:cNvSpPr>
              <a:spLocks noEditPoints="1" noChangeArrowheads="1"/>
            </p:cNvSpPr>
            <p:nvPr/>
          </p:nvSpPr>
          <p:spPr bwMode="auto">
            <a:xfrm>
              <a:off x="7424829" y="3632420"/>
              <a:ext cx="342900" cy="342900"/>
            </a:xfrm>
            <a:custGeom>
              <a:avLst/>
              <a:gdLst>
                <a:gd name="T0" fmla="*/ 0 w 21600"/>
                <a:gd name="T1" fmla="*/ 0 h 21600"/>
                <a:gd name="T2" fmla="*/ 2147483646 w 21600"/>
                <a:gd name="T3" fmla="*/ 0 h 21600"/>
                <a:gd name="T4" fmla="*/ 2147483646 w 21600"/>
                <a:gd name="T5" fmla="*/ 0 h 21600"/>
                <a:gd name="T6" fmla="*/ 2147483646 w 21600"/>
                <a:gd name="T7" fmla="*/ 2147483646 h 21600"/>
                <a:gd name="T8" fmla="*/ 2147483646 w 21600"/>
                <a:gd name="T9" fmla="*/ 2147483646 h 21600"/>
                <a:gd name="T10" fmla="*/ 2147483646 w 21600"/>
                <a:gd name="T11" fmla="*/ 2147483646 h 21600"/>
                <a:gd name="T12" fmla="*/ 0 w 21600"/>
                <a:gd name="T13" fmla="*/ 2147483646 h 21600"/>
                <a:gd name="T14" fmla="*/ 0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7100 w 21600"/>
                <a:gd name="T25" fmla="*/ 10092 h 21600"/>
                <a:gd name="T26" fmla="*/ 14545 w 21600"/>
                <a:gd name="T27" fmla="*/ 1357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a:lstStyle/>
            <a:p>
              <a:endParaRPr lang="en-US"/>
            </a:p>
          </p:txBody>
        </p:sp>
        <p:sp>
          <p:nvSpPr>
            <p:cNvPr id="140" name="plant">
              <a:extLst>
                <a:ext uri="{FF2B5EF4-FFF2-40B4-BE49-F238E27FC236}">
                  <a16:creationId xmlns:a16="http://schemas.microsoft.com/office/drawing/2014/main" id="{7300F17C-FB43-50F3-54A8-44FA08EC76E7}"/>
                </a:ext>
              </a:extLst>
            </p:cNvPr>
            <p:cNvSpPr>
              <a:spLocks noEditPoints="1" noChangeArrowheads="1"/>
            </p:cNvSpPr>
            <p:nvPr/>
          </p:nvSpPr>
          <p:spPr bwMode="auto">
            <a:xfrm>
              <a:off x="6283643" y="4397904"/>
              <a:ext cx="342900" cy="342900"/>
            </a:xfrm>
            <a:custGeom>
              <a:avLst/>
              <a:gdLst>
                <a:gd name="T0" fmla="*/ 0 w 21600"/>
                <a:gd name="T1" fmla="*/ 0 h 21600"/>
                <a:gd name="T2" fmla="*/ 2147483646 w 21600"/>
                <a:gd name="T3" fmla="*/ 0 h 21600"/>
                <a:gd name="T4" fmla="*/ 2147483646 w 21600"/>
                <a:gd name="T5" fmla="*/ 0 h 21600"/>
                <a:gd name="T6" fmla="*/ 2147483646 w 21600"/>
                <a:gd name="T7" fmla="*/ 2147483646 h 21600"/>
                <a:gd name="T8" fmla="*/ 2147483646 w 21600"/>
                <a:gd name="T9" fmla="*/ 2147483646 h 21600"/>
                <a:gd name="T10" fmla="*/ 2147483646 w 21600"/>
                <a:gd name="T11" fmla="*/ 2147483646 h 21600"/>
                <a:gd name="T12" fmla="*/ 0 w 21600"/>
                <a:gd name="T13" fmla="*/ 2147483646 h 21600"/>
                <a:gd name="T14" fmla="*/ 0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7100 w 21600"/>
                <a:gd name="T25" fmla="*/ 10092 h 21600"/>
                <a:gd name="T26" fmla="*/ 14545 w 21600"/>
                <a:gd name="T27" fmla="*/ 1357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a:lstStyle/>
            <a:p>
              <a:endParaRPr lang="en-US"/>
            </a:p>
          </p:txBody>
        </p:sp>
        <p:sp>
          <p:nvSpPr>
            <p:cNvPr id="141" name="plant">
              <a:extLst>
                <a:ext uri="{FF2B5EF4-FFF2-40B4-BE49-F238E27FC236}">
                  <a16:creationId xmlns:a16="http://schemas.microsoft.com/office/drawing/2014/main" id="{B626C6A5-A756-B3C9-FCAF-33C2AF61D2E2}"/>
                </a:ext>
              </a:extLst>
            </p:cNvPr>
            <p:cNvSpPr>
              <a:spLocks noEditPoints="1" noChangeArrowheads="1"/>
            </p:cNvSpPr>
            <p:nvPr/>
          </p:nvSpPr>
          <p:spPr bwMode="auto">
            <a:xfrm>
              <a:off x="5856709" y="3540368"/>
              <a:ext cx="342900" cy="342900"/>
            </a:xfrm>
            <a:custGeom>
              <a:avLst/>
              <a:gdLst>
                <a:gd name="T0" fmla="*/ 0 w 21600"/>
                <a:gd name="T1" fmla="*/ 0 h 21600"/>
                <a:gd name="T2" fmla="*/ 2147483646 w 21600"/>
                <a:gd name="T3" fmla="*/ 0 h 21600"/>
                <a:gd name="T4" fmla="*/ 2147483646 w 21600"/>
                <a:gd name="T5" fmla="*/ 0 h 21600"/>
                <a:gd name="T6" fmla="*/ 2147483646 w 21600"/>
                <a:gd name="T7" fmla="*/ 2147483646 h 21600"/>
                <a:gd name="T8" fmla="*/ 2147483646 w 21600"/>
                <a:gd name="T9" fmla="*/ 2147483646 h 21600"/>
                <a:gd name="T10" fmla="*/ 2147483646 w 21600"/>
                <a:gd name="T11" fmla="*/ 2147483646 h 21600"/>
                <a:gd name="T12" fmla="*/ 0 w 21600"/>
                <a:gd name="T13" fmla="*/ 2147483646 h 21600"/>
                <a:gd name="T14" fmla="*/ 0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7100 w 21600"/>
                <a:gd name="T25" fmla="*/ 10092 h 21600"/>
                <a:gd name="T26" fmla="*/ 14545 w 21600"/>
                <a:gd name="T27" fmla="*/ 1357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a:lstStyle/>
            <a:p>
              <a:endParaRPr lang="en-US"/>
            </a:p>
          </p:txBody>
        </p:sp>
        <p:sp>
          <p:nvSpPr>
            <p:cNvPr id="142" name="plant">
              <a:extLst>
                <a:ext uri="{FF2B5EF4-FFF2-40B4-BE49-F238E27FC236}">
                  <a16:creationId xmlns:a16="http://schemas.microsoft.com/office/drawing/2014/main" id="{00DC8A73-80B4-3A92-9FC2-4062F0B46412}"/>
                </a:ext>
              </a:extLst>
            </p:cNvPr>
            <p:cNvSpPr>
              <a:spLocks noEditPoints="1" noChangeArrowheads="1"/>
            </p:cNvSpPr>
            <p:nvPr/>
          </p:nvSpPr>
          <p:spPr bwMode="auto">
            <a:xfrm>
              <a:off x="4892273" y="4982293"/>
              <a:ext cx="342900" cy="342900"/>
            </a:xfrm>
            <a:custGeom>
              <a:avLst/>
              <a:gdLst>
                <a:gd name="T0" fmla="*/ 0 w 21600"/>
                <a:gd name="T1" fmla="*/ 0 h 21600"/>
                <a:gd name="T2" fmla="*/ 2147483646 w 21600"/>
                <a:gd name="T3" fmla="*/ 0 h 21600"/>
                <a:gd name="T4" fmla="*/ 2147483646 w 21600"/>
                <a:gd name="T5" fmla="*/ 0 h 21600"/>
                <a:gd name="T6" fmla="*/ 2147483646 w 21600"/>
                <a:gd name="T7" fmla="*/ 2147483646 h 21600"/>
                <a:gd name="T8" fmla="*/ 2147483646 w 21600"/>
                <a:gd name="T9" fmla="*/ 2147483646 h 21600"/>
                <a:gd name="T10" fmla="*/ 2147483646 w 21600"/>
                <a:gd name="T11" fmla="*/ 2147483646 h 21600"/>
                <a:gd name="T12" fmla="*/ 0 w 21600"/>
                <a:gd name="T13" fmla="*/ 2147483646 h 21600"/>
                <a:gd name="T14" fmla="*/ 0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7100 w 21600"/>
                <a:gd name="T25" fmla="*/ 10092 h 21600"/>
                <a:gd name="T26" fmla="*/ 14545 w 21600"/>
                <a:gd name="T27" fmla="*/ 1357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a:lstStyle/>
            <a:p>
              <a:endParaRPr lang="en-US"/>
            </a:p>
          </p:txBody>
        </p:sp>
        <p:sp>
          <p:nvSpPr>
            <p:cNvPr id="143" name="plant">
              <a:extLst>
                <a:ext uri="{FF2B5EF4-FFF2-40B4-BE49-F238E27FC236}">
                  <a16:creationId xmlns:a16="http://schemas.microsoft.com/office/drawing/2014/main" id="{D8FACD73-232C-8F7A-DC65-B8413E6C7C55}"/>
                </a:ext>
              </a:extLst>
            </p:cNvPr>
            <p:cNvSpPr>
              <a:spLocks noEditPoints="1" noChangeArrowheads="1"/>
            </p:cNvSpPr>
            <p:nvPr/>
          </p:nvSpPr>
          <p:spPr bwMode="auto">
            <a:xfrm>
              <a:off x="2702298" y="4926806"/>
              <a:ext cx="342900" cy="342900"/>
            </a:xfrm>
            <a:custGeom>
              <a:avLst/>
              <a:gdLst>
                <a:gd name="T0" fmla="*/ 0 w 21600"/>
                <a:gd name="T1" fmla="*/ 0 h 21600"/>
                <a:gd name="T2" fmla="*/ 2147483646 w 21600"/>
                <a:gd name="T3" fmla="*/ 0 h 21600"/>
                <a:gd name="T4" fmla="*/ 2147483646 w 21600"/>
                <a:gd name="T5" fmla="*/ 0 h 21600"/>
                <a:gd name="T6" fmla="*/ 2147483646 w 21600"/>
                <a:gd name="T7" fmla="*/ 2147483646 h 21600"/>
                <a:gd name="T8" fmla="*/ 2147483646 w 21600"/>
                <a:gd name="T9" fmla="*/ 2147483646 h 21600"/>
                <a:gd name="T10" fmla="*/ 2147483646 w 21600"/>
                <a:gd name="T11" fmla="*/ 2147483646 h 21600"/>
                <a:gd name="T12" fmla="*/ 0 w 21600"/>
                <a:gd name="T13" fmla="*/ 2147483646 h 21600"/>
                <a:gd name="T14" fmla="*/ 0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7100 w 21600"/>
                <a:gd name="T25" fmla="*/ 10092 h 21600"/>
                <a:gd name="T26" fmla="*/ 14545 w 21600"/>
                <a:gd name="T27" fmla="*/ 1357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a:lstStyle/>
            <a:p>
              <a:endParaRPr lang="en-US"/>
            </a:p>
          </p:txBody>
        </p:sp>
        <p:sp>
          <p:nvSpPr>
            <p:cNvPr id="144" name="plant">
              <a:extLst>
                <a:ext uri="{FF2B5EF4-FFF2-40B4-BE49-F238E27FC236}">
                  <a16:creationId xmlns:a16="http://schemas.microsoft.com/office/drawing/2014/main" id="{37918B8A-7FC7-A99A-C42B-627D7E44D201}"/>
                </a:ext>
              </a:extLst>
            </p:cNvPr>
            <p:cNvSpPr>
              <a:spLocks noEditPoints="1" noChangeArrowheads="1"/>
            </p:cNvSpPr>
            <p:nvPr/>
          </p:nvSpPr>
          <p:spPr bwMode="auto">
            <a:xfrm>
              <a:off x="1187450" y="4867457"/>
              <a:ext cx="342900" cy="342900"/>
            </a:xfrm>
            <a:custGeom>
              <a:avLst/>
              <a:gdLst>
                <a:gd name="T0" fmla="*/ 0 w 21600"/>
                <a:gd name="T1" fmla="*/ 0 h 21600"/>
                <a:gd name="T2" fmla="*/ 2147483646 w 21600"/>
                <a:gd name="T3" fmla="*/ 0 h 21600"/>
                <a:gd name="T4" fmla="*/ 2147483646 w 21600"/>
                <a:gd name="T5" fmla="*/ 0 h 21600"/>
                <a:gd name="T6" fmla="*/ 2147483646 w 21600"/>
                <a:gd name="T7" fmla="*/ 2147483646 h 21600"/>
                <a:gd name="T8" fmla="*/ 2147483646 w 21600"/>
                <a:gd name="T9" fmla="*/ 2147483646 h 21600"/>
                <a:gd name="T10" fmla="*/ 2147483646 w 21600"/>
                <a:gd name="T11" fmla="*/ 2147483646 h 21600"/>
                <a:gd name="T12" fmla="*/ 0 w 21600"/>
                <a:gd name="T13" fmla="*/ 2147483646 h 21600"/>
                <a:gd name="T14" fmla="*/ 0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7100 w 21600"/>
                <a:gd name="T25" fmla="*/ 10092 h 21600"/>
                <a:gd name="T26" fmla="*/ 14545 w 21600"/>
                <a:gd name="T27" fmla="*/ 1357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a:lstStyle/>
            <a:p>
              <a:endParaRPr lang="en-US"/>
            </a:p>
          </p:txBody>
        </p:sp>
        <p:sp>
          <p:nvSpPr>
            <p:cNvPr id="145" name="plant">
              <a:extLst>
                <a:ext uri="{FF2B5EF4-FFF2-40B4-BE49-F238E27FC236}">
                  <a16:creationId xmlns:a16="http://schemas.microsoft.com/office/drawing/2014/main" id="{6DF3FC52-6627-8C30-D14A-7268BB46D6B0}"/>
                </a:ext>
              </a:extLst>
            </p:cNvPr>
            <p:cNvSpPr>
              <a:spLocks noEditPoints="1" noChangeArrowheads="1"/>
            </p:cNvSpPr>
            <p:nvPr/>
          </p:nvSpPr>
          <p:spPr bwMode="auto">
            <a:xfrm>
              <a:off x="3860799" y="3855670"/>
              <a:ext cx="342900" cy="342900"/>
            </a:xfrm>
            <a:custGeom>
              <a:avLst/>
              <a:gdLst>
                <a:gd name="T0" fmla="*/ 0 w 21600"/>
                <a:gd name="T1" fmla="*/ 0 h 21600"/>
                <a:gd name="T2" fmla="*/ 2147483646 w 21600"/>
                <a:gd name="T3" fmla="*/ 0 h 21600"/>
                <a:gd name="T4" fmla="*/ 2147483646 w 21600"/>
                <a:gd name="T5" fmla="*/ 0 h 21600"/>
                <a:gd name="T6" fmla="*/ 2147483646 w 21600"/>
                <a:gd name="T7" fmla="*/ 2147483646 h 21600"/>
                <a:gd name="T8" fmla="*/ 2147483646 w 21600"/>
                <a:gd name="T9" fmla="*/ 2147483646 h 21600"/>
                <a:gd name="T10" fmla="*/ 2147483646 w 21600"/>
                <a:gd name="T11" fmla="*/ 2147483646 h 21600"/>
                <a:gd name="T12" fmla="*/ 0 w 21600"/>
                <a:gd name="T13" fmla="*/ 2147483646 h 21600"/>
                <a:gd name="T14" fmla="*/ 0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7100 w 21600"/>
                <a:gd name="T25" fmla="*/ 10092 h 21600"/>
                <a:gd name="T26" fmla="*/ 14545 w 21600"/>
                <a:gd name="T27" fmla="*/ 1357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a:lstStyle/>
            <a:p>
              <a:endParaRPr lang="en-US"/>
            </a:p>
          </p:txBody>
        </p:sp>
        <p:sp>
          <p:nvSpPr>
            <p:cNvPr id="146" name="plant">
              <a:extLst>
                <a:ext uri="{FF2B5EF4-FFF2-40B4-BE49-F238E27FC236}">
                  <a16:creationId xmlns:a16="http://schemas.microsoft.com/office/drawing/2014/main" id="{D485D9B9-2172-F6D1-A212-F3269A85D228}"/>
                </a:ext>
              </a:extLst>
            </p:cNvPr>
            <p:cNvSpPr>
              <a:spLocks noEditPoints="1" noChangeArrowheads="1"/>
            </p:cNvSpPr>
            <p:nvPr/>
          </p:nvSpPr>
          <p:spPr bwMode="auto">
            <a:xfrm>
              <a:off x="3185682" y="4240703"/>
              <a:ext cx="342900" cy="342900"/>
            </a:xfrm>
            <a:custGeom>
              <a:avLst/>
              <a:gdLst>
                <a:gd name="T0" fmla="*/ 0 w 21600"/>
                <a:gd name="T1" fmla="*/ 0 h 21600"/>
                <a:gd name="T2" fmla="*/ 2147483646 w 21600"/>
                <a:gd name="T3" fmla="*/ 0 h 21600"/>
                <a:gd name="T4" fmla="*/ 2147483646 w 21600"/>
                <a:gd name="T5" fmla="*/ 0 h 21600"/>
                <a:gd name="T6" fmla="*/ 2147483646 w 21600"/>
                <a:gd name="T7" fmla="*/ 2147483646 h 21600"/>
                <a:gd name="T8" fmla="*/ 2147483646 w 21600"/>
                <a:gd name="T9" fmla="*/ 2147483646 h 21600"/>
                <a:gd name="T10" fmla="*/ 2147483646 w 21600"/>
                <a:gd name="T11" fmla="*/ 2147483646 h 21600"/>
                <a:gd name="T12" fmla="*/ 0 w 21600"/>
                <a:gd name="T13" fmla="*/ 2147483646 h 21600"/>
                <a:gd name="T14" fmla="*/ 0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7100 w 21600"/>
                <a:gd name="T25" fmla="*/ 10092 h 21600"/>
                <a:gd name="T26" fmla="*/ 14545 w 21600"/>
                <a:gd name="T27" fmla="*/ 1357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a:lstStyle/>
            <a:p>
              <a:endParaRPr lang="en-US"/>
            </a:p>
          </p:txBody>
        </p:sp>
        <p:sp>
          <p:nvSpPr>
            <p:cNvPr id="147" name="plant">
              <a:extLst>
                <a:ext uri="{FF2B5EF4-FFF2-40B4-BE49-F238E27FC236}">
                  <a16:creationId xmlns:a16="http://schemas.microsoft.com/office/drawing/2014/main" id="{675FEB96-3735-F321-0F84-9FA1E7E020FD}"/>
                </a:ext>
              </a:extLst>
            </p:cNvPr>
            <p:cNvSpPr>
              <a:spLocks noEditPoints="1" noChangeArrowheads="1"/>
            </p:cNvSpPr>
            <p:nvPr/>
          </p:nvSpPr>
          <p:spPr bwMode="auto">
            <a:xfrm>
              <a:off x="1157541" y="3917950"/>
              <a:ext cx="342900" cy="342900"/>
            </a:xfrm>
            <a:custGeom>
              <a:avLst/>
              <a:gdLst>
                <a:gd name="T0" fmla="*/ 0 w 21600"/>
                <a:gd name="T1" fmla="*/ 0 h 21600"/>
                <a:gd name="T2" fmla="*/ 2147483646 w 21600"/>
                <a:gd name="T3" fmla="*/ 0 h 21600"/>
                <a:gd name="T4" fmla="*/ 2147483646 w 21600"/>
                <a:gd name="T5" fmla="*/ 0 h 21600"/>
                <a:gd name="T6" fmla="*/ 2147483646 w 21600"/>
                <a:gd name="T7" fmla="*/ 2147483646 h 21600"/>
                <a:gd name="T8" fmla="*/ 2147483646 w 21600"/>
                <a:gd name="T9" fmla="*/ 2147483646 h 21600"/>
                <a:gd name="T10" fmla="*/ 2147483646 w 21600"/>
                <a:gd name="T11" fmla="*/ 2147483646 h 21600"/>
                <a:gd name="T12" fmla="*/ 0 w 21600"/>
                <a:gd name="T13" fmla="*/ 2147483646 h 21600"/>
                <a:gd name="T14" fmla="*/ 0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7100 w 21600"/>
                <a:gd name="T25" fmla="*/ 10092 h 21600"/>
                <a:gd name="T26" fmla="*/ 14545 w 21600"/>
                <a:gd name="T27" fmla="*/ 1357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a:lstStyle/>
            <a:p>
              <a:endParaRPr lang="en-US"/>
            </a:p>
          </p:txBody>
        </p:sp>
        <p:sp>
          <p:nvSpPr>
            <p:cNvPr id="148" name="plant">
              <a:extLst>
                <a:ext uri="{FF2B5EF4-FFF2-40B4-BE49-F238E27FC236}">
                  <a16:creationId xmlns:a16="http://schemas.microsoft.com/office/drawing/2014/main" id="{CF761FF9-E62C-3676-A5FC-747320F34848}"/>
                </a:ext>
              </a:extLst>
            </p:cNvPr>
            <p:cNvSpPr>
              <a:spLocks noEditPoints="1" noChangeArrowheads="1"/>
            </p:cNvSpPr>
            <p:nvPr/>
          </p:nvSpPr>
          <p:spPr bwMode="auto">
            <a:xfrm>
              <a:off x="5048692" y="4378323"/>
              <a:ext cx="342900" cy="342900"/>
            </a:xfrm>
            <a:custGeom>
              <a:avLst/>
              <a:gdLst>
                <a:gd name="T0" fmla="*/ 0 w 21600"/>
                <a:gd name="T1" fmla="*/ 0 h 21600"/>
                <a:gd name="T2" fmla="*/ 2147483646 w 21600"/>
                <a:gd name="T3" fmla="*/ 0 h 21600"/>
                <a:gd name="T4" fmla="*/ 2147483646 w 21600"/>
                <a:gd name="T5" fmla="*/ 0 h 21600"/>
                <a:gd name="T6" fmla="*/ 2147483646 w 21600"/>
                <a:gd name="T7" fmla="*/ 2147483646 h 21600"/>
                <a:gd name="T8" fmla="*/ 2147483646 w 21600"/>
                <a:gd name="T9" fmla="*/ 2147483646 h 21600"/>
                <a:gd name="T10" fmla="*/ 2147483646 w 21600"/>
                <a:gd name="T11" fmla="*/ 2147483646 h 21600"/>
                <a:gd name="T12" fmla="*/ 0 w 21600"/>
                <a:gd name="T13" fmla="*/ 2147483646 h 21600"/>
                <a:gd name="T14" fmla="*/ 0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7100 w 21600"/>
                <a:gd name="T25" fmla="*/ 10092 h 21600"/>
                <a:gd name="T26" fmla="*/ 14545 w 21600"/>
                <a:gd name="T27" fmla="*/ 1357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a:lstStyle/>
            <a:p>
              <a:endParaRPr lang="en-US"/>
            </a:p>
          </p:txBody>
        </p:sp>
        <p:sp>
          <p:nvSpPr>
            <p:cNvPr id="149" name="plant">
              <a:extLst>
                <a:ext uri="{FF2B5EF4-FFF2-40B4-BE49-F238E27FC236}">
                  <a16:creationId xmlns:a16="http://schemas.microsoft.com/office/drawing/2014/main" id="{DC55F86A-7CCE-ED3E-998C-3738AE66F1FD}"/>
                </a:ext>
              </a:extLst>
            </p:cNvPr>
            <p:cNvSpPr>
              <a:spLocks noEditPoints="1" noChangeArrowheads="1"/>
            </p:cNvSpPr>
            <p:nvPr/>
          </p:nvSpPr>
          <p:spPr bwMode="auto">
            <a:xfrm>
              <a:off x="4071059" y="4198906"/>
              <a:ext cx="342900" cy="342900"/>
            </a:xfrm>
            <a:custGeom>
              <a:avLst/>
              <a:gdLst>
                <a:gd name="T0" fmla="*/ 0 w 21600"/>
                <a:gd name="T1" fmla="*/ 0 h 21600"/>
                <a:gd name="T2" fmla="*/ 2147483646 w 21600"/>
                <a:gd name="T3" fmla="*/ 0 h 21600"/>
                <a:gd name="T4" fmla="*/ 2147483646 w 21600"/>
                <a:gd name="T5" fmla="*/ 0 h 21600"/>
                <a:gd name="T6" fmla="*/ 2147483646 w 21600"/>
                <a:gd name="T7" fmla="*/ 2147483646 h 21600"/>
                <a:gd name="T8" fmla="*/ 2147483646 w 21600"/>
                <a:gd name="T9" fmla="*/ 2147483646 h 21600"/>
                <a:gd name="T10" fmla="*/ 2147483646 w 21600"/>
                <a:gd name="T11" fmla="*/ 2147483646 h 21600"/>
                <a:gd name="T12" fmla="*/ 0 w 21600"/>
                <a:gd name="T13" fmla="*/ 2147483646 h 21600"/>
                <a:gd name="T14" fmla="*/ 0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7100 w 21600"/>
                <a:gd name="T25" fmla="*/ 10092 h 21600"/>
                <a:gd name="T26" fmla="*/ 14545 w 21600"/>
                <a:gd name="T27" fmla="*/ 1357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a:lstStyle/>
            <a:p>
              <a:endParaRPr lang="en-US"/>
            </a:p>
          </p:txBody>
        </p:sp>
        <p:sp>
          <p:nvSpPr>
            <p:cNvPr id="150" name="plant">
              <a:extLst>
                <a:ext uri="{FF2B5EF4-FFF2-40B4-BE49-F238E27FC236}">
                  <a16:creationId xmlns:a16="http://schemas.microsoft.com/office/drawing/2014/main" id="{83ADF1BE-5F43-E776-5259-ED6E01C2C98B}"/>
                </a:ext>
              </a:extLst>
            </p:cNvPr>
            <p:cNvSpPr>
              <a:spLocks noEditPoints="1" noChangeArrowheads="1"/>
            </p:cNvSpPr>
            <p:nvPr/>
          </p:nvSpPr>
          <p:spPr bwMode="auto">
            <a:xfrm>
              <a:off x="9415540" y="3665220"/>
              <a:ext cx="342900" cy="342900"/>
            </a:xfrm>
            <a:custGeom>
              <a:avLst/>
              <a:gdLst>
                <a:gd name="T0" fmla="*/ 0 w 21600"/>
                <a:gd name="T1" fmla="*/ 0 h 21600"/>
                <a:gd name="T2" fmla="*/ 2147483646 w 21600"/>
                <a:gd name="T3" fmla="*/ 0 h 21600"/>
                <a:gd name="T4" fmla="*/ 2147483646 w 21600"/>
                <a:gd name="T5" fmla="*/ 0 h 21600"/>
                <a:gd name="T6" fmla="*/ 2147483646 w 21600"/>
                <a:gd name="T7" fmla="*/ 2147483646 h 21600"/>
                <a:gd name="T8" fmla="*/ 2147483646 w 21600"/>
                <a:gd name="T9" fmla="*/ 2147483646 h 21600"/>
                <a:gd name="T10" fmla="*/ 2147483646 w 21600"/>
                <a:gd name="T11" fmla="*/ 2147483646 h 21600"/>
                <a:gd name="T12" fmla="*/ 0 w 21600"/>
                <a:gd name="T13" fmla="*/ 2147483646 h 21600"/>
                <a:gd name="T14" fmla="*/ 0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7100 w 21600"/>
                <a:gd name="T25" fmla="*/ 10092 h 21600"/>
                <a:gd name="T26" fmla="*/ 14545 w 21600"/>
                <a:gd name="T27" fmla="*/ 1357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a:lstStyle/>
            <a:p>
              <a:endParaRPr lang="en-US"/>
            </a:p>
          </p:txBody>
        </p:sp>
        <p:sp>
          <p:nvSpPr>
            <p:cNvPr id="151" name="plant">
              <a:extLst>
                <a:ext uri="{FF2B5EF4-FFF2-40B4-BE49-F238E27FC236}">
                  <a16:creationId xmlns:a16="http://schemas.microsoft.com/office/drawing/2014/main" id="{9CB6F802-368A-1C8D-4C99-2E1E98DE9D4C}"/>
                </a:ext>
              </a:extLst>
            </p:cNvPr>
            <p:cNvSpPr>
              <a:spLocks noEditPoints="1" noChangeArrowheads="1"/>
            </p:cNvSpPr>
            <p:nvPr/>
          </p:nvSpPr>
          <p:spPr bwMode="auto">
            <a:xfrm>
              <a:off x="9006904" y="4583906"/>
              <a:ext cx="342900" cy="342900"/>
            </a:xfrm>
            <a:custGeom>
              <a:avLst/>
              <a:gdLst>
                <a:gd name="T0" fmla="*/ 0 w 21600"/>
                <a:gd name="T1" fmla="*/ 0 h 21600"/>
                <a:gd name="T2" fmla="*/ 2147483646 w 21600"/>
                <a:gd name="T3" fmla="*/ 0 h 21600"/>
                <a:gd name="T4" fmla="*/ 2147483646 w 21600"/>
                <a:gd name="T5" fmla="*/ 0 h 21600"/>
                <a:gd name="T6" fmla="*/ 2147483646 w 21600"/>
                <a:gd name="T7" fmla="*/ 2147483646 h 21600"/>
                <a:gd name="T8" fmla="*/ 2147483646 w 21600"/>
                <a:gd name="T9" fmla="*/ 2147483646 h 21600"/>
                <a:gd name="T10" fmla="*/ 2147483646 w 21600"/>
                <a:gd name="T11" fmla="*/ 2147483646 h 21600"/>
                <a:gd name="T12" fmla="*/ 0 w 21600"/>
                <a:gd name="T13" fmla="*/ 2147483646 h 21600"/>
                <a:gd name="T14" fmla="*/ 0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7100 w 21600"/>
                <a:gd name="T25" fmla="*/ 10092 h 21600"/>
                <a:gd name="T26" fmla="*/ 14545 w 21600"/>
                <a:gd name="T27" fmla="*/ 1357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a:lstStyle/>
            <a:p>
              <a:endParaRPr lang="en-US"/>
            </a:p>
          </p:txBody>
        </p:sp>
        <p:sp>
          <p:nvSpPr>
            <p:cNvPr id="152" name="Téglalap 151">
              <a:extLst>
                <a:ext uri="{FF2B5EF4-FFF2-40B4-BE49-F238E27FC236}">
                  <a16:creationId xmlns:a16="http://schemas.microsoft.com/office/drawing/2014/main" id="{B89283F6-EEC5-E3FA-210F-C9DCB7CA6909}"/>
                </a:ext>
              </a:extLst>
            </p:cNvPr>
            <p:cNvSpPr/>
            <p:nvPr/>
          </p:nvSpPr>
          <p:spPr>
            <a:xfrm>
              <a:off x="1109713" y="3886759"/>
              <a:ext cx="428625" cy="428625"/>
            </a:xfrm>
            <a:prstGeom prst="rect">
              <a:avLst/>
            </a:prstGeom>
            <a:solidFill>
              <a:schemeClr val="tx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hu-HU"/>
            </a:p>
          </p:txBody>
        </p:sp>
        <p:sp>
          <p:nvSpPr>
            <p:cNvPr id="153" name="Téglalap 152">
              <a:extLst>
                <a:ext uri="{FF2B5EF4-FFF2-40B4-BE49-F238E27FC236}">
                  <a16:creationId xmlns:a16="http://schemas.microsoft.com/office/drawing/2014/main" id="{B2962B9E-8AF6-107E-3D54-469052940D19}"/>
                </a:ext>
              </a:extLst>
            </p:cNvPr>
            <p:cNvSpPr/>
            <p:nvPr/>
          </p:nvSpPr>
          <p:spPr>
            <a:xfrm>
              <a:off x="2508248" y="3630195"/>
              <a:ext cx="428625" cy="428625"/>
            </a:xfrm>
            <a:prstGeom prst="rect">
              <a:avLst/>
            </a:prstGeom>
            <a:solidFill>
              <a:schemeClr val="tx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hu-HU"/>
            </a:p>
          </p:txBody>
        </p:sp>
        <p:sp>
          <p:nvSpPr>
            <p:cNvPr id="154" name="Téglalap 153">
              <a:extLst>
                <a:ext uri="{FF2B5EF4-FFF2-40B4-BE49-F238E27FC236}">
                  <a16:creationId xmlns:a16="http://schemas.microsoft.com/office/drawing/2014/main" id="{4732E8A8-7D83-5C56-F109-EAD6B0B7823E}"/>
                </a:ext>
              </a:extLst>
            </p:cNvPr>
            <p:cNvSpPr/>
            <p:nvPr/>
          </p:nvSpPr>
          <p:spPr>
            <a:xfrm>
              <a:off x="3803319" y="3836670"/>
              <a:ext cx="428625" cy="428625"/>
            </a:xfrm>
            <a:prstGeom prst="rect">
              <a:avLst/>
            </a:prstGeom>
            <a:solidFill>
              <a:schemeClr val="tx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hu-HU"/>
            </a:p>
          </p:txBody>
        </p:sp>
        <p:sp>
          <p:nvSpPr>
            <p:cNvPr id="155" name="Téglalap 154">
              <a:extLst>
                <a:ext uri="{FF2B5EF4-FFF2-40B4-BE49-F238E27FC236}">
                  <a16:creationId xmlns:a16="http://schemas.microsoft.com/office/drawing/2014/main" id="{BFAB0648-DAFD-75BC-1FD0-EF3469FE8D8A}"/>
                </a:ext>
              </a:extLst>
            </p:cNvPr>
            <p:cNvSpPr/>
            <p:nvPr/>
          </p:nvSpPr>
          <p:spPr>
            <a:xfrm>
              <a:off x="6236337" y="4387426"/>
              <a:ext cx="428625" cy="428625"/>
            </a:xfrm>
            <a:prstGeom prst="rect">
              <a:avLst/>
            </a:prstGeom>
            <a:solidFill>
              <a:schemeClr val="tx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hu-HU"/>
            </a:p>
          </p:txBody>
        </p:sp>
        <p:sp>
          <p:nvSpPr>
            <p:cNvPr id="156" name="Téglalap 155">
              <a:extLst>
                <a:ext uri="{FF2B5EF4-FFF2-40B4-BE49-F238E27FC236}">
                  <a16:creationId xmlns:a16="http://schemas.microsoft.com/office/drawing/2014/main" id="{39E881EB-9BFF-3B4C-83D3-FCB4F486C589}"/>
                </a:ext>
              </a:extLst>
            </p:cNvPr>
            <p:cNvSpPr/>
            <p:nvPr/>
          </p:nvSpPr>
          <p:spPr>
            <a:xfrm>
              <a:off x="1169922" y="4821577"/>
              <a:ext cx="428625" cy="428625"/>
            </a:xfrm>
            <a:prstGeom prst="rect">
              <a:avLst/>
            </a:prstGeom>
            <a:solidFill>
              <a:schemeClr val="tx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hu-HU"/>
            </a:p>
          </p:txBody>
        </p:sp>
        <p:sp>
          <p:nvSpPr>
            <p:cNvPr id="157" name="Téglalap 156">
              <a:extLst>
                <a:ext uri="{FF2B5EF4-FFF2-40B4-BE49-F238E27FC236}">
                  <a16:creationId xmlns:a16="http://schemas.microsoft.com/office/drawing/2014/main" id="{0E9792E7-C511-7495-7B39-E3F4650E6D80}"/>
                </a:ext>
              </a:extLst>
            </p:cNvPr>
            <p:cNvSpPr/>
            <p:nvPr/>
          </p:nvSpPr>
          <p:spPr>
            <a:xfrm>
              <a:off x="5817997" y="3530176"/>
              <a:ext cx="428625" cy="428625"/>
            </a:xfrm>
            <a:prstGeom prst="rect">
              <a:avLst/>
            </a:prstGeom>
            <a:solidFill>
              <a:schemeClr val="tx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hu-HU"/>
            </a:p>
          </p:txBody>
        </p:sp>
        <p:sp>
          <p:nvSpPr>
            <p:cNvPr id="158" name="Téglalap 157">
              <a:extLst>
                <a:ext uri="{FF2B5EF4-FFF2-40B4-BE49-F238E27FC236}">
                  <a16:creationId xmlns:a16="http://schemas.microsoft.com/office/drawing/2014/main" id="{889ACF6F-AAB5-8423-B3A5-B120A28D5BF0}"/>
                </a:ext>
              </a:extLst>
            </p:cNvPr>
            <p:cNvSpPr/>
            <p:nvPr/>
          </p:nvSpPr>
          <p:spPr>
            <a:xfrm>
              <a:off x="5005910" y="4392952"/>
              <a:ext cx="428625" cy="428625"/>
            </a:xfrm>
            <a:prstGeom prst="rect">
              <a:avLst/>
            </a:prstGeom>
            <a:solidFill>
              <a:schemeClr val="tx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hu-HU"/>
            </a:p>
          </p:txBody>
        </p:sp>
        <p:sp>
          <p:nvSpPr>
            <p:cNvPr id="159" name="Téglalap 158">
              <a:extLst>
                <a:ext uri="{FF2B5EF4-FFF2-40B4-BE49-F238E27FC236}">
                  <a16:creationId xmlns:a16="http://schemas.microsoft.com/office/drawing/2014/main" id="{E59865FC-70FE-E9EE-F48C-928F50B9BD7C}"/>
                </a:ext>
              </a:extLst>
            </p:cNvPr>
            <p:cNvSpPr/>
            <p:nvPr/>
          </p:nvSpPr>
          <p:spPr>
            <a:xfrm>
              <a:off x="4834379" y="4953000"/>
              <a:ext cx="428625" cy="428625"/>
            </a:xfrm>
            <a:prstGeom prst="rect">
              <a:avLst/>
            </a:prstGeom>
            <a:solidFill>
              <a:schemeClr val="tx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hu-HU"/>
            </a:p>
          </p:txBody>
        </p:sp>
        <p:sp>
          <p:nvSpPr>
            <p:cNvPr id="160" name="Téglalap 159">
              <a:extLst>
                <a:ext uri="{FF2B5EF4-FFF2-40B4-BE49-F238E27FC236}">
                  <a16:creationId xmlns:a16="http://schemas.microsoft.com/office/drawing/2014/main" id="{75B7723A-434A-08F3-B209-03D3DD4D7CC6}"/>
                </a:ext>
              </a:extLst>
            </p:cNvPr>
            <p:cNvSpPr/>
            <p:nvPr/>
          </p:nvSpPr>
          <p:spPr>
            <a:xfrm>
              <a:off x="2663822" y="4923639"/>
              <a:ext cx="428625" cy="428625"/>
            </a:xfrm>
            <a:prstGeom prst="rect">
              <a:avLst/>
            </a:prstGeom>
            <a:solidFill>
              <a:schemeClr val="tx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hu-HU"/>
            </a:p>
          </p:txBody>
        </p:sp>
        <p:sp>
          <p:nvSpPr>
            <p:cNvPr id="161" name="Téglalap 160">
              <a:extLst>
                <a:ext uri="{FF2B5EF4-FFF2-40B4-BE49-F238E27FC236}">
                  <a16:creationId xmlns:a16="http://schemas.microsoft.com/office/drawing/2014/main" id="{B4AB4B12-F3D3-8216-4A86-186527A9C703}"/>
                </a:ext>
              </a:extLst>
            </p:cNvPr>
            <p:cNvSpPr/>
            <p:nvPr/>
          </p:nvSpPr>
          <p:spPr>
            <a:xfrm>
              <a:off x="3156157" y="4215177"/>
              <a:ext cx="428625" cy="428625"/>
            </a:xfrm>
            <a:prstGeom prst="rect">
              <a:avLst/>
            </a:prstGeom>
            <a:solidFill>
              <a:schemeClr val="tx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hu-HU"/>
            </a:p>
          </p:txBody>
        </p:sp>
        <p:sp>
          <p:nvSpPr>
            <p:cNvPr id="162" name="Téglalap 161">
              <a:extLst>
                <a:ext uri="{FF2B5EF4-FFF2-40B4-BE49-F238E27FC236}">
                  <a16:creationId xmlns:a16="http://schemas.microsoft.com/office/drawing/2014/main" id="{014A992B-6DFF-913E-DE70-853E05BA92C2}"/>
                </a:ext>
              </a:extLst>
            </p:cNvPr>
            <p:cNvSpPr/>
            <p:nvPr/>
          </p:nvSpPr>
          <p:spPr>
            <a:xfrm>
              <a:off x="4031404" y="4175124"/>
              <a:ext cx="428625" cy="428625"/>
            </a:xfrm>
            <a:prstGeom prst="rect">
              <a:avLst/>
            </a:prstGeom>
            <a:solidFill>
              <a:schemeClr val="tx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hu-HU"/>
            </a:p>
          </p:txBody>
        </p:sp>
        <p:sp>
          <p:nvSpPr>
            <p:cNvPr id="163" name="Téglalap 162">
              <a:extLst>
                <a:ext uri="{FF2B5EF4-FFF2-40B4-BE49-F238E27FC236}">
                  <a16:creationId xmlns:a16="http://schemas.microsoft.com/office/drawing/2014/main" id="{B6DA4590-9002-D5AA-8E18-682AD96A765E}"/>
                </a:ext>
              </a:extLst>
            </p:cNvPr>
            <p:cNvSpPr/>
            <p:nvPr/>
          </p:nvSpPr>
          <p:spPr>
            <a:xfrm>
              <a:off x="9040262" y="4618318"/>
              <a:ext cx="428625" cy="428625"/>
            </a:xfrm>
            <a:prstGeom prst="rect">
              <a:avLst/>
            </a:prstGeom>
            <a:solidFill>
              <a:schemeClr val="tx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hu-HU"/>
            </a:p>
          </p:txBody>
        </p:sp>
        <p:sp>
          <p:nvSpPr>
            <p:cNvPr id="164" name="Téglalap 163">
              <a:extLst>
                <a:ext uri="{FF2B5EF4-FFF2-40B4-BE49-F238E27FC236}">
                  <a16:creationId xmlns:a16="http://schemas.microsoft.com/office/drawing/2014/main" id="{B8ADA5D0-9EE2-15FD-B9F2-60F7456F921B}"/>
                </a:ext>
              </a:extLst>
            </p:cNvPr>
            <p:cNvSpPr/>
            <p:nvPr/>
          </p:nvSpPr>
          <p:spPr>
            <a:xfrm>
              <a:off x="9387402" y="3589557"/>
              <a:ext cx="428625" cy="428625"/>
            </a:xfrm>
            <a:prstGeom prst="rect">
              <a:avLst/>
            </a:prstGeom>
            <a:solidFill>
              <a:schemeClr val="tx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hu-HU"/>
            </a:p>
          </p:txBody>
        </p:sp>
        <p:sp>
          <p:nvSpPr>
            <p:cNvPr id="165" name="Téglalap 164">
              <a:extLst>
                <a:ext uri="{FF2B5EF4-FFF2-40B4-BE49-F238E27FC236}">
                  <a16:creationId xmlns:a16="http://schemas.microsoft.com/office/drawing/2014/main" id="{FBE33C0D-B484-E569-14F4-FB96655D555F}"/>
                </a:ext>
              </a:extLst>
            </p:cNvPr>
            <p:cNvSpPr/>
            <p:nvPr/>
          </p:nvSpPr>
          <p:spPr>
            <a:xfrm>
              <a:off x="8644625" y="3904395"/>
              <a:ext cx="428625" cy="428625"/>
            </a:xfrm>
            <a:prstGeom prst="rect">
              <a:avLst/>
            </a:prstGeom>
            <a:solidFill>
              <a:schemeClr val="tx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hu-HU"/>
            </a:p>
          </p:txBody>
        </p:sp>
        <p:sp>
          <p:nvSpPr>
            <p:cNvPr id="166" name="Téglalap 165">
              <a:extLst>
                <a:ext uri="{FF2B5EF4-FFF2-40B4-BE49-F238E27FC236}">
                  <a16:creationId xmlns:a16="http://schemas.microsoft.com/office/drawing/2014/main" id="{D0904299-3B40-ADF6-C27A-36BA8EBDF6C5}"/>
                </a:ext>
              </a:extLst>
            </p:cNvPr>
            <p:cNvSpPr/>
            <p:nvPr/>
          </p:nvSpPr>
          <p:spPr>
            <a:xfrm>
              <a:off x="7381966" y="3617480"/>
              <a:ext cx="428625" cy="428625"/>
            </a:xfrm>
            <a:prstGeom prst="rect">
              <a:avLst/>
            </a:prstGeom>
            <a:solidFill>
              <a:schemeClr val="tx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hu-HU"/>
            </a:p>
          </p:txBody>
        </p:sp>
        <p:sp>
          <p:nvSpPr>
            <p:cNvPr id="167" name="Téglalap 166">
              <a:extLst>
                <a:ext uri="{FF2B5EF4-FFF2-40B4-BE49-F238E27FC236}">
                  <a16:creationId xmlns:a16="http://schemas.microsoft.com/office/drawing/2014/main" id="{AA17D4FC-AF64-7459-632D-9A156C7C48F6}"/>
                </a:ext>
              </a:extLst>
            </p:cNvPr>
            <p:cNvSpPr/>
            <p:nvPr/>
          </p:nvSpPr>
          <p:spPr>
            <a:xfrm>
              <a:off x="7171921" y="4867055"/>
              <a:ext cx="428625" cy="428625"/>
            </a:xfrm>
            <a:prstGeom prst="rect">
              <a:avLst/>
            </a:prstGeom>
            <a:solidFill>
              <a:schemeClr val="tx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hu-HU"/>
            </a:p>
          </p:txBody>
        </p:sp>
        <p:sp>
          <p:nvSpPr>
            <p:cNvPr id="168" name="Téglalap 167">
              <a:extLst>
                <a:ext uri="{FF2B5EF4-FFF2-40B4-BE49-F238E27FC236}">
                  <a16:creationId xmlns:a16="http://schemas.microsoft.com/office/drawing/2014/main" id="{30BC7E6F-DDCB-3BD7-C061-B4C27F4A7B80}"/>
                </a:ext>
              </a:extLst>
            </p:cNvPr>
            <p:cNvSpPr/>
            <p:nvPr/>
          </p:nvSpPr>
          <p:spPr>
            <a:xfrm>
              <a:off x="8388951" y="5006975"/>
              <a:ext cx="428625" cy="428625"/>
            </a:xfrm>
            <a:prstGeom prst="rect">
              <a:avLst/>
            </a:prstGeom>
            <a:solidFill>
              <a:schemeClr val="tx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hu-HU"/>
            </a:p>
          </p:txBody>
        </p:sp>
      </p:grpSp>
    </p:spTree>
    <p:extLst>
      <p:ext uri="{BB962C8B-B14F-4D97-AF65-F5344CB8AC3E}">
        <p14:creationId xmlns:p14="http://schemas.microsoft.com/office/powerpoint/2010/main" val="416522355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6" name="Group 35">
            <a:extLst>
              <a:ext uri="{FF2B5EF4-FFF2-40B4-BE49-F238E27FC236}">
                <a16:creationId xmlns:a16="http://schemas.microsoft.com/office/drawing/2014/main" id="{B4DE830A-B531-4A3B-96F6-0ECE88B0855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37" name="Straight Connector 36">
              <a:extLst>
                <a:ext uri="{FF2B5EF4-FFF2-40B4-BE49-F238E27FC236}">
                  <a16:creationId xmlns:a16="http://schemas.microsoft.com/office/drawing/2014/main" id="{2813DF2C-461A-4A8F-9679-A172790D1F3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54CD3A85-C039-4249-86E4-1EB9318B549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39" name="Rectangle 23">
              <a:extLst>
                <a:ext uri="{FF2B5EF4-FFF2-40B4-BE49-F238E27FC236}">
                  <a16:creationId xmlns:a16="http://schemas.microsoft.com/office/drawing/2014/main" id="{887EA6D2-2883-42C2-993D-094CA6D65D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40" name="Rectangle 25">
              <a:extLst>
                <a:ext uri="{FF2B5EF4-FFF2-40B4-BE49-F238E27FC236}">
                  <a16:creationId xmlns:a16="http://schemas.microsoft.com/office/drawing/2014/main" id="{3B895046-636F-4D1B-ACA4-29AA0CB332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41" name="Isosceles Triangle 40">
              <a:extLst>
                <a:ext uri="{FF2B5EF4-FFF2-40B4-BE49-F238E27FC236}">
                  <a16:creationId xmlns:a16="http://schemas.microsoft.com/office/drawing/2014/main" id="{C6B0CDE3-E054-4EDD-A43B-F96843D8BF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42" name="Rectangle 27">
              <a:extLst>
                <a:ext uri="{FF2B5EF4-FFF2-40B4-BE49-F238E27FC236}">
                  <a16:creationId xmlns:a16="http://schemas.microsoft.com/office/drawing/2014/main" id="{3B66B1A2-F145-4C9B-85CC-4BF30D58CB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43" name="Rectangle 28">
              <a:extLst>
                <a:ext uri="{FF2B5EF4-FFF2-40B4-BE49-F238E27FC236}">
                  <a16:creationId xmlns:a16="http://schemas.microsoft.com/office/drawing/2014/main" id="{5D4FC972-94B3-4035-8D31-E668C132B4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44" name="Rectangle 29">
              <a:extLst>
                <a:ext uri="{FF2B5EF4-FFF2-40B4-BE49-F238E27FC236}">
                  <a16:creationId xmlns:a16="http://schemas.microsoft.com/office/drawing/2014/main" id="{374B9941-AFBE-4A77-A50E-B6EA04A746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45" name="Isosceles Triangle 44">
              <a:extLst>
                <a:ext uri="{FF2B5EF4-FFF2-40B4-BE49-F238E27FC236}">
                  <a16:creationId xmlns:a16="http://schemas.microsoft.com/office/drawing/2014/main" id="{27A982C5-2C38-4CE9-BC18-94697AD657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46" name="Isosceles Triangle 45">
              <a:extLst>
                <a:ext uri="{FF2B5EF4-FFF2-40B4-BE49-F238E27FC236}">
                  <a16:creationId xmlns:a16="http://schemas.microsoft.com/office/drawing/2014/main" id="{0060D8D1-7BB1-498F-AFBB-ADAC130A9E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grpSp>
      <p:sp>
        <p:nvSpPr>
          <p:cNvPr id="2" name="Cím 1">
            <a:extLst>
              <a:ext uri="{FF2B5EF4-FFF2-40B4-BE49-F238E27FC236}">
                <a16:creationId xmlns:a16="http://schemas.microsoft.com/office/drawing/2014/main" id="{80A02245-4F8C-AD90-B2BA-6F862F82AA9B}"/>
              </a:ext>
            </a:extLst>
          </p:cNvPr>
          <p:cNvSpPr>
            <a:spLocks noGrp="1"/>
          </p:cNvSpPr>
          <p:nvPr>
            <p:ph type="title"/>
          </p:nvPr>
        </p:nvSpPr>
        <p:spPr>
          <a:xfrm>
            <a:off x="1064868" y="535910"/>
            <a:ext cx="7673801" cy="1233585"/>
          </a:xfrm>
        </p:spPr>
        <p:txBody>
          <a:bodyPr vert="horz" lIns="91440" tIns="45720" rIns="91440" bIns="45720" rtlCol="0" anchor="b">
            <a:normAutofit fontScale="90000"/>
          </a:bodyPr>
          <a:lstStyle/>
          <a:p>
            <a:r>
              <a:rPr lang="hu-HU" sz="4000"/>
              <a:t>HIGH SPEED SPRAYING: </a:t>
            </a:r>
            <a:br>
              <a:rPr lang="hu-HU" sz="4000"/>
            </a:br>
            <a:r>
              <a:rPr lang="hu-HU" sz="4000"/>
              <a:t>PLAIN AND SLOPE</a:t>
            </a:r>
            <a:endParaRPr lang="en-US" sz="4000" kern="1200">
              <a:solidFill>
                <a:schemeClr val="accent1"/>
              </a:solidFill>
              <a:latin typeface="+mj-lt"/>
              <a:ea typeface="+mj-ea"/>
              <a:cs typeface="+mj-cs"/>
            </a:endParaRPr>
          </a:p>
        </p:txBody>
      </p:sp>
      <p:grpSp>
        <p:nvGrpSpPr>
          <p:cNvPr id="3" name="Csoportba foglalás 2">
            <a:extLst>
              <a:ext uri="{FF2B5EF4-FFF2-40B4-BE49-F238E27FC236}">
                <a16:creationId xmlns:a16="http://schemas.microsoft.com/office/drawing/2014/main" id="{5CF1DE58-BEC3-EE4B-B0CF-3733FB13780F}"/>
              </a:ext>
            </a:extLst>
          </p:cNvPr>
          <p:cNvGrpSpPr/>
          <p:nvPr/>
        </p:nvGrpSpPr>
        <p:grpSpPr>
          <a:xfrm>
            <a:off x="1388969" y="1815817"/>
            <a:ext cx="8858125" cy="4261805"/>
            <a:chOff x="1388969" y="1815817"/>
            <a:chExt cx="8858125" cy="4261805"/>
          </a:xfrm>
        </p:grpSpPr>
        <p:pic>
          <p:nvPicPr>
            <p:cNvPr id="4" name="Picture 7" descr="D:\sik_rezsu.png">
              <a:extLst>
                <a:ext uri="{FF2B5EF4-FFF2-40B4-BE49-F238E27FC236}">
                  <a16:creationId xmlns:a16="http://schemas.microsoft.com/office/drawing/2014/main" id="{15B62132-0F9D-93D5-E279-27F010FF35F5}"/>
                </a:ext>
              </a:extLst>
            </p:cNvPr>
            <p:cNvPicPr>
              <a:picLocks noChangeAspect="1" noChangeArrowheads="1"/>
            </p:cNvPicPr>
            <p:nvPr/>
          </p:nvPicPr>
          <p:blipFill>
            <a:blip r:embed="rId3"/>
            <a:stretch>
              <a:fillRect/>
            </a:stretch>
          </p:blipFill>
          <p:spPr bwMode="auto">
            <a:xfrm>
              <a:off x="1388969" y="3176587"/>
              <a:ext cx="8858125" cy="2901035"/>
            </a:xfrm>
            <a:prstGeom prst="rect">
              <a:avLst/>
            </a:prstGeom>
            <a:noFill/>
          </p:spPr>
        </p:pic>
        <p:sp>
          <p:nvSpPr>
            <p:cNvPr id="6" name="Szövegdoboz 5">
              <a:extLst>
                <a:ext uri="{FF2B5EF4-FFF2-40B4-BE49-F238E27FC236}">
                  <a16:creationId xmlns:a16="http://schemas.microsoft.com/office/drawing/2014/main" id="{712A68A2-C7BF-26A9-0A1C-1CE89229EB51}"/>
                </a:ext>
              </a:extLst>
            </p:cNvPr>
            <p:cNvSpPr txBox="1"/>
            <p:nvPr/>
          </p:nvSpPr>
          <p:spPr>
            <a:xfrm>
              <a:off x="3182329" y="2429441"/>
              <a:ext cx="1242355" cy="477054"/>
            </a:xfrm>
            <a:prstGeom prst="rect">
              <a:avLst/>
            </a:prstGeom>
            <a:noFill/>
            <a:ln>
              <a:noFill/>
            </a:ln>
            <a:effectLst>
              <a:outerShdw blurRad="63500" dist="25400" dir="2700000" algn="ctr" rotWithShape="0">
                <a:schemeClr val="tx1">
                  <a:alpha val="60000"/>
                </a:schemeClr>
              </a:outerShdw>
            </a:effectLst>
          </p:spPr>
          <p:txBody>
            <a:bodyPr wrap="square">
              <a:spAutoFit/>
            </a:bodyPr>
            <a:lstStyle/>
            <a:p>
              <a:pPr eaLnBrk="1" hangingPunct="1">
                <a:defRPr/>
              </a:pPr>
              <a:r>
                <a:rPr lang="hu-HU" sz="2500">
                  <a:solidFill>
                    <a:schemeClr val="tx1">
                      <a:lumMod val="75000"/>
                      <a:lumOff val="25000"/>
                    </a:schemeClr>
                  </a:solidFill>
                  <a:latin typeface="Dekar" pitchFamily="50" charset="0"/>
                  <a:cs typeface="Arial" charset="0"/>
                </a:rPr>
                <a:t>6-10m</a:t>
              </a:r>
            </a:p>
          </p:txBody>
        </p:sp>
        <p:sp>
          <p:nvSpPr>
            <p:cNvPr id="7" name="Szövegdoboz 6">
              <a:extLst>
                <a:ext uri="{FF2B5EF4-FFF2-40B4-BE49-F238E27FC236}">
                  <a16:creationId xmlns:a16="http://schemas.microsoft.com/office/drawing/2014/main" id="{CE39FE02-7847-A500-9199-3B55DEEFF75C}"/>
                </a:ext>
              </a:extLst>
            </p:cNvPr>
            <p:cNvSpPr txBox="1"/>
            <p:nvPr/>
          </p:nvSpPr>
          <p:spPr>
            <a:xfrm>
              <a:off x="7609410" y="1815817"/>
              <a:ext cx="1347458" cy="477054"/>
            </a:xfrm>
            <a:prstGeom prst="rect">
              <a:avLst/>
            </a:prstGeom>
            <a:noFill/>
            <a:ln>
              <a:noFill/>
            </a:ln>
            <a:effectLst>
              <a:outerShdw blurRad="63500" dist="25400" dir="2700000" algn="ctr" rotWithShape="0">
                <a:schemeClr val="tx1">
                  <a:alpha val="60000"/>
                </a:schemeClr>
              </a:outerShdw>
            </a:effectLst>
          </p:spPr>
          <p:txBody>
            <a:bodyPr wrap="square">
              <a:spAutoFit/>
            </a:bodyPr>
            <a:lstStyle/>
            <a:p>
              <a:pPr eaLnBrk="1" hangingPunct="1">
                <a:defRPr/>
              </a:pPr>
              <a:r>
                <a:rPr lang="hu-HU" sz="2500">
                  <a:solidFill>
                    <a:schemeClr val="tx1">
                      <a:lumMod val="75000"/>
                      <a:lumOff val="25000"/>
                    </a:schemeClr>
                  </a:solidFill>
                  <a:latin typeface="Dekar" pitchFamily="50" charset="0"/>
                  <a:cs typeface="Arial" charset="0"/>
                </a:rPr>
                <a:t>6-10m</a:t>
              </a:r>
            </a:p>
          </p:txBody>
        </p:sp>
        <p:cxnSp>
          <p:nvCxnSpPr>
            <p:cNvPr id="19" name="Egyenes összekötő 18">
              <a:extLst>
                <a:ext uri="{FF2B5EF4-FFF2-40B4-BE49-F238E27FC236}">
                  <a16:creationId xmlns:a16="http://schemas.microsoft.com/office/drawing/2014/main" id="{DF333A24-978B-087D-77A0-6DAD8DE1A4D6}"/>
                </a:ext>
              </a:extLst>
            </p:cNvPr>
            <p:cNvCxnSpPr>
              <a:cxnSpLocks/>
            </p:cNvCxnSpPr>
            <p:nvPr/>
          </p:nvCxnSpPr>
          <p:spPr>
            <a:xfrm>
              <a:off x="6132758" y="2320570"/>
              <a:ext cx="3711046" cy="47769"/>
            </a:xfrm>
            <a:prstGeom prst="line">
              <a:avLst/>
            </a:prstGeom>
            <a:noFill/>
            <a:ln>
              <a:solidFill>
                <a:schemeClr val="tx1"/>
              </a:solidFill>
            </a:ln>
            <a:effectLst>
              <a:outerShdw blurRad="63500" dist="25400" dir="2700000" algn="ctr" rotWithShape="0">
                <a:schemeClr val="tx1">
                  <a:alpha val="60000"/>
                </a:schemeClr>
              </a:outerShdw>
            </a:effectLst>
          </p:spPr>
          <p:style>
            <a:lnRef idx="1">
              <a:schemeClr val="accent1"/>
            </a:lnRef>
            <a:fillRef idx="0">
              <a:schemeClr val="accent1"/>
            </a:fillRef>
            <a:effectRef idx="0">
              <a:schemeClr val="accent1"/>
            </a:effectRef>
            <a:fontRef idx="minor">
              <a:schemeClr val="tx1"/>
            </a:fontRef>
          </p:style>
        </p:cxnSp>
        <p:cxnSp>
          <p:nvCxnSpPr>
            <p:cNvPr id="32" name="Egyenes összekötő 31">
              <a:extLst>
                <a:ext uri="{FF2B5EF4-FFF2-40B4-BE49-F238E27FC236}">
                  <a16:creationId xmlns:a16="http://schemas.microsoft.com/office/drawing/2014/main" id="{DB1EC90B-2996-23B4-55C8-B0976CE41126}"/>
                </a:ext>
              </a:extLst>
            </p:cNvPr>
            <p:cNvCxnSpPr>
              <a:cxnSpLocks/>
            </p:cNvCxnSpPr>
            <p:nvPr/>
          </p:nvCxnSpPr>
          <p:spPr>
            <a:xfrm>
              <a:off x="1667478" y="2877177"/>
              <a:ext cx="3769513" cy="14873"/>
            </a:xfrm>
            <a:prstGeom prst="line">
              <a:avLst/>
            </a:prstGeom>
            <a:noFill/>
            <a:ln>
              <a:solidFill>
                <a:schemeClr val="tx1"/>
              </a:solidFill>
            </a:ln>
            <a:effectLst>
              <a:outerShdw blurRad="63500" dist="25400" dir="2700000" algn="ctr" rotWithShape="0">
                <a:schemeClr val="tx1">
                  <a:alpha val="60000"/>
                </a:schemeClr>
              </a:outerShdw>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9175265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60" name="Cím 3">
            <a:extLst>
              <a:ext uri="{FF2B5EF4-FFF2-40B4-BE49-F238E27FC236}">
                <a16:creationId xmlns:a16="http://schemas.microsoft.com/office/drawing/2014/main" id="{EDB255CC-BE21-0A73-0509-CEB7EB478999}"/>
              </a:ext>
            </a:extLst>
          </p:cNvPr>
          <p:cNvSpPr>
            <a:spLocks noGrp="1"/>
          </p:cNvSpPr>
          <p:nvPr>
            <p:ph type="title"/>
          </p:nvPr>
        </p:nvSpPr>
        <p:spPr>
          <a:xfrm>
            <a:off x="5501224" y="352148"/>
            <a:ext cx="3935740" cy="1320800"/>
          </a:xfrm>
        </p:spPr>
        <p:txBody>
          <a:bodyPr>
            <a:normAutofit/>
          </a:bodyPr>
          <a:lstStyle/>
          <a:p>
            <a:r>
              <a:rPr lang="hu-HU"/>
              <a:t>RECOSPRAY SPRAY SYSTEM</a:t>
            </a:r>
          </a:p>
        </p:txBody>
      </p:sp>
      <p:sp>
        <p:nvSpPr>
          <p:cNvPr id="32" name="Content Placeholder 31">
            <a:extLst>
              <a:ext uri="{FF2B5EF4-FFF2-40B4-BE49-F238E27FC236}">
                <a16:creationId xmlns:a16="http://schemas.microsoft.com/office/drawing/2014/main" id="{3021E768-F79C-4850-41A2-E0D9949C9E97}"/>
              </a:ext>
            </a:extLst>
          </p:cNvPr>
          <p:cNvSpPr>
            <a:spLocks noGrp="1"/>
          </p:cNvSpPr>
          <p:nvPr>
            <p:ph idx="1"/>
          </p:nvPr>
        </p:nvSpPr>
        <p:spPr>
          <a:xfrm>
            <a:off x="5501224" y="1819922"/>
            <a:ext cx="4857715" cy="4685930"/>
          </a:xfrm>
        </p:spPr>
        <p:txBody>
          <a:bodyPr>
            <a:normAutofit fontScale="85000" lnSpcReduction="20000"/>
          </a:bodyPr>
          <a:lstStyle/>
          <a:p>
            <a:pPr eaLnBrk="1" hangingPunct="1">
              <a:lnSpc>
                <a:spcPct val="150000"/>
              </a:lnSpc>
              <a:defRPr/>
            </a:pPr>
            <a:r>
              <a:rPr lang="en-US" altLang="hu-HU" sz="2400">
                <a:latin typeface="+mn-lt"/>
                <a:cs typeface="+mn-cs"/>
              </a:rPr>
              <a:t>multi-section spraying</a:t>
            </a:r>
            <a:r>
              <a:rPr lang="hu-HU" altLang="hu-HU" sz="2400">
                <a:latin typeface="+mn-lt"/>
                <a:cs typeface="+mn-cs"/>
              </a:rPr>
              <a:t>: </a:t>
            </a:r>
            <a:r>
              <a:rPr lang="en-US" altLang="hu-HU" sz="2400">
                <a:latin typeface="+mn-lt"/>
                <a:cs typeface="+mn-cs"/>
              </a:rPr>
              <a:t>9 sections</a:t>
            </a:r>
            <a:endParaRPr lang="hu-HU" altLang="hu-HU" sz="2400">
              <a:latin typeface="+mn-lt"/>
              <a:cs typeface="+mn-cs"/>
            </a:endParaRPr>
          </a:p>
          <a:p>
            <a:pPr eaLnBrk="1" hangingPunct="1">
              <a:lnSpc>
                <a:spcPct val="150000"/>
              </a:lnSpc>
              <a:defRPr/>
            </a:pPr>
            <a:r>
              <a:rPr lang="en-US" altLang="hu-HU" sz="2400">
                <a:latin typeface="+mn-lt"/>
                <a:cs typeface="+mn-cs"/>
              </a:rPr>
              <a:t>10 m spraying width</a:t>
            </a:r>
            <a:endParaRPr lang="hu-HU" altLang="hu-HU" sz="2400">
              <a:latin typeface="+mn-lt"/>
              <a:cs typeface="+mn-cs"/>
            </a:endParaRPr>
          </a:p>
          <a:p>
            <a:pPr eaLnBrk="1" hangingPunct="1">
              <a:lnSpc>
                <a:spcPct val="150000"/>
              </a:lnSpc>
              <a:defRPr/>
            </a:pPr>
            <a:r>
              <a:rPr lang="hu-HU" altLang="hu-HU" sz="2400">
                <a:latin typeface="+mn-lt"/>
                <a:cs typeface="+mn-cs"/>
              </a:rPr>
              <a:t>spot-spraying</a:t>
            </a:r>
          </a:p>
          <a:p>
            <a:pPr eaLnBrk="1" hangingPunct="1">
              <a:lnSpc>
                <a:spcPct val="150000"/>
              </a:lnSpc>
              <a:defRPr/>
            </a:pPr>
            <a:r>
              <a:rPr lang="hu-HU" altLang="hu-HU" sz="2400">
                <a:latin typeface="+mn-lt"/>
                <a:cs typeface="+mn-cs"/>
              </a:rPr>
              <a:t>4 </a:t>
            </a:r>
            <a:r>
              <a:rPr lang="hu-HU" altLang="hu-HU" sz="2400" err="1">
                <a:latin typeface="+mn-lt"/>
                <a:cs typeface="+mn-cs"/>
              </a:rPr>
              <a:t>different</a:t>
            </a:r>
            <a:r>
              <a:rPr lang="hu-HU" altLang="hu-HU" sz="2400">
                <a:latin typeface="+mn-lt"/>
                <a:cs typeface="+mn-cs"/>
              </a:rPr>
              <a:t> herbicides in </a:t>
            </a:r>
            <a:r>
              <a:rPr lang="hu-HU" altLang="hu-HU" sz="2400" err="1">
                <a:latin typeface="+mn-lt"/>
                <a:cs typeface="+mn-cs"/>
              </a:rPr>
              <a:t>different</a:t>
            </a:r>
            <a:r>
              <a:rPr lang="hu-HU" altLang="hu-HU" sz="2400">
                <a:latin typeface="+mn-lt"/>
                <a:cs typeface="+mn-cs"/>
              </a:rPr>
              <a:t> </a:t>
            </a:r>
            <a:r>
              <a:rPr lang="hu-HU" altLang="hu-HU" sz="2400" err="1">
                <a:latin typeface="+mn-lt"/>
                <a:cs typeface="+mn-cs"/>
              </a:rPr>
              <a:t>dosages</a:t>
            </a:r>
            <a:endParaRPr lang="hu-HU" altLang="hu-HU" sz="2400">
              <a:latin typeface="+mn-lt"/>
              <a:cs typeface="+mn-cs"/>
            </a:endParaRPr>
          </a:p>
          <a:p>
            <a:pPr eaLnBrk="1" hangingPunct="1">
              <a:lnSpc>
                <a:spcPct val="150000"/>
              </a:lnSpc>
              <a:defRPr/>
            </a:pPr>
            <a:r>
              <a:rPr lang="hu-HU" altLang="hu-HU" sz="2400">
                <a:latin typeface="+mn-lt"/>
                <a:cs typeface="+mn-cs"/>
              </a:rPr>
              <a:t>no </a:t>
            </a:r>
            <a:r>
              <a:rPr lang="hu-HU" altLang="hu-HU" sz="2400" err="1">
                <a:latin typeface="+mn-lt"/>
                <a:cs typeface="+mn-cs"/>
              </a:rPr>
              <a:t>direct</a:t>
            </a:r>
            <a:r>
              <a:rPr lang="hu-HU" altLang="hu-HU" sz="2400">
                <a:latin typeface="+mn-lt"/>
                <a:cs typeface="+mn-cs"/>
              </a:rPr>
              <a:t> </a:t>
            </a:r>
            <a:r>
              <a:rPr lang="hu-HU" altLang="hu-HU" sz="2400" err="1">
                <a:latin typeface="+mn-lt"/>
                <a:cs typeface="+mn-cs"/>
              </a:rPr>
              <a:t>contact</a:t>
            </a:r>
            <a:r>
              <a:rPr lang="hu-HU" altLang="hu-HU" sz="2400">
                <a:latin typeface="+mn-lt"/>
                <a:cs typeface="+mn-cs"/>
              </a:rPr>
              <a:t> </a:t>
            </a:r>
            <a:r>
              <a:rPr lang="hu-HU" altLang="hu-HU" sz="2400" err="1">
                <a:latin typeface="+mn-lt"/>
                <a:cs typeface="+mn-cs"/>
              </a:rPr>
              <a:t>with</a:t>
            </a:r>
            <a:r>
              <a:rPr lang="hu-HU" altLang="hu-HU" sz="2400">
                <a:latin typeface="+mn-lt"/>
                <a:cs typeface="+mn-cs"/>
              </a:rPr>
              <a:t> </a:t>
            </a:r>
            <a:r>
              <a:rPr lang="hu-HU" altLang="hu-HU" sz="2400" err="1">
                <a:latin typeface="+mn-lt"/>
                <a:cs typeface="+mn-cs"/>
              </a:rPr>
              <a:t>chemicals</a:t>
            </a:r>
            <a:endParaRPr lang="hu-HU" altLang="hu-HU" sz="2400">
              <a:latin typeface="+mn-lt"/>
              <a:cs typeface="+mn-cs"/>
            </a:endParaRPr>
          </a:p>
          <a:p>
            <a:pPr eaLnBrk="1" hangingPunct="1">
              <a:lnSpc>
                <a:spcPct val="150000"/>
              </a:lnSpc>
              <a:defRPr/>
            </a:pPr>
            <a:r>
              <a:rPr lang="hu-HU" altLang="hu-HU" sz="2400" err="1">
                <a:latin typeface="+mn-lt"/>
                <a:cs typeface="+mn-cs"/>
              </a:rPr>
              <a:t>pulverization</a:t>
            </a:r>
            <a:r>
              <a:rPr lang="hu-HU" altLang="hu-HU" sz="2400">
                <a:latin typeface="+mn-lt"/>
                <a:cs typeface="+mn-cs"/>
              </a:rPr>
              <a:t> and </a:t>
            </a:r>
            <a:r>
              <a:rPr lang="hu-HU" altLang="hu-HU" sz="2400" err="1">
                <a:latin typeface="+mn-lt"/>
                <a:cs typeface="+mn-cs"/>
              </a:rPr>
              <a:t>drifting</a:t>
            </a:r>
            <a:r>
              <a:rPr lang="hu-HU" altLang="hu-HU" sz="2400">
                <a:latin typeface="+mn-lt"/>
                <a:cs typeface="+mn-cs"/>
              </a:rPr>
              <a:t>: </a:t>
            </a:r>
            <a:r>
              <a:rPr lang="hu-HU" altLang="hu-HU" sz="2400" err="1">
                <a:latin typeface="+mn-lt"/>
                <a:cs typeface="+mn-cs"/>
              </a:rPr>
              <a:t>recommended</a:t>
            </a:r>
            <a:r>
              <a:rPr lang="hu-HU" altLang="hu-HU" sz="2400">
                <a:latin typeface="+mn-lt"/>
                <a:cs typeface="+mn-cs"/>
              </a:rPr>
              <a:t> </a:t>
            </a:r>
            <a:r>
              <a:rPr lang="hu-HU" altLang="hu-HU" sz="2400" err="1">
                <a:latin typeface="+mn-lt"/>
                <a:cs typeface="+mn-cs"/>
              </a:rPr>
              <a:t>speed</a:t>
            </a:r>
            <a:r>
              <a:rPr lang="hu-HU" altLang="hu-HU" sz="2400">
                <a:latin typeface="+mn-lt"/>
                <a:cs typeface="+mn-cs"/>
              </a:rPr>
              <a:t> is 60 km/h</a:t>
            </a:r>
          </a:p>
          <a:p>
            <a:pPr eaLnBrk="1" hangingPunct="1">
              <a:lnSpc>
                <a:spcPct val="150000"/>
              </a:lnSpc>
              <a:defRPr/>
            </a:pPr>
            <a:r>
              <a:rPr lang="hu-HU" altLang="hu-HU" sz="2400">
                <a:latin typeface="+mn-lt"/>
                <a:cs typeface="+mn-cs"/>
              </a:rPr>
              <a:t> </a:t>
            </a:r>
            <a:r>
              <a:rPr lang="hu-HU" altLang="hu-HU" sz="2400" err="1">
                <a:latin typeface="+mn-lt"/>
                <a:cs typeface="+mn-cs"/>
              </a:rPr>
              <a:t>high</a:t>
            </a:r>
            <a:r>
              <a:rPr lang="hu-HU" altLang="hu-HU" sz="2400">
                <a:latin typeface="+mn-lt"/>
                <a:cs typeface="+mn-cs"/>
              </a:rPr>
              <a:t> </a:t>
            </a:r>
            <a:r>
              <a:rPr lang="hu-HU" altLang="hu-HU" sz="2400" err="1">
                <a:latin typeface="+mn-lt"/>
                <a:cs typeface="+mn-cs"/>
              </a:rPr>
              <a:t>speed</a:t>
            </a:r>
            <a:r>
              <a:rPr lang="hu-HU" altLang="hu-HU" sz="2400">
                <a:latin typeface="+mn-lt"/>
                <a:cs typeface="+mn-cs"/>
              </a:rPr>
              <a:t> spraying is </a:t>
            </a:r>
            <a:r>
              <a:rPr lang="hu-HU" altLang="hu-HU" sz="2400" err="1">
                <a:latin typeface="+mn-lt"/>
                <a:cs typeface="+mn-cs"/>
              </a:rPr>
              <a:t>also</a:t>
            </a:r>
            <a:r>
              <a:rPr lang="hu-HU" altLang="hu-HU" sz="2400">
                <a:latin typeface="+mn-lt"/>
                <a:cs typeface="+mn-cs"/>
              </a:rPr>
              <a:t> </a:t>
            </a:r>
            <a:r>
              <a:rPr lang="hu-HU" altLang="hu-HU" sz="2400" err="1">
                <a:latin typeface="+mn-lt"/>
                <a:cs typeface="+mn-cs"/>
              </a:rPr>
              <a:t>possible</a:t>
            </a:r>
            <a:endParaRPr lang="hu-HU" altLang="hu-HU" sz="2400">
              <a:latin typeface="+mn-lt"/>
              <a:cs typeface="+mn-cs"/>
            </a:endParaRPr>
          </a:p>
          <a:p>
            <a:endParaRPr lang="en-US"/>
          </a:p>
        </p:txBody>
      </p:sp>
      <p:pic>
        <p:nvPicPr>
          <p:cNvPr id="6" name="Picture 8" descr="D:\Graphic\G&amp;G\reklámanyag\képek\DSCN1837.JPG">
            <a:extLst>
              <a:ext uri="{FF2B5EF4-FFF2-40B4-BE49-F238E27FC236}">
                <a16:creationId xmlns:a16="http://schemas.microsoft.com/office/drawing/2014/main" id="{ED413EC9-E845-336F-8519-14F62753C24D}"/>
              </a:ext>
            </a:extLst>
          </p:cNvPr>
          <p:cNvPicPr>
            <a:picLocks noChangeAspect="1" noChangeArrowheads="1"/>
          </p:cNvPicPr>
          <p:nvPr/>
        </p:nvPicPr>
        <p:blipFill rotWithShape="1">
          <a:blip r:embed="rId3"/>
          <a:srcRect l="30422" r="28081" b="-1"/>
          <a:stretch/>
        </p:blipFill>
        <p:spPr bwMode="auto">
          <a:xfrm>
            <a:off x="20" y="-1"/>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a:noFill/>
        </p:spPr>
      </p:pic>
      <p:sp>
        <p:nvSpPr>
          <p:cNvPr id="35" name="Isosceles Triangle 34">
            <a:extLst>
              <a:ext uri="{FF2B5EF4-FFF2-40B4-BE49-F238E27FC236}">
                <a16:creationId xmlns:a16="http://schemas.microsoft.com/office/drawing/2014/main" id="{3BCB5F6A-9EB0-40B0-9D13-3023E9A20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Tree>
    <p:extLst>
      <p:ext uri="{BB962C8B-B14F-4D97-AF65-F5344CB8AC3E}">
        <p14:creationId xmlns:p14="http://schemas.microsoft.com/office/powerpoint/2010/main" val="74356672"/>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FA610E4E-DA52-AD08-6328-B94A9D0ADFB8}"/>
              </a:ext>
            </a:extLst>
          </p:cNvPr>
          <p:cNvSpPr>
            <a:spLocks noGrp="1"/>
          </p:cNvSpPr>
          <p:nvPr>
            <p:ph type="title"/>
          </p:nvPr>
        </p:nvSpPr>
        <p:spPr>
          <a:xfrm>
            <a:off x="5536734" y="609600"/>
            <a:ext cx="3737268" cy="1320800"/>
          </a:xfrm>
        </p:spPr>
        <p:txBody>
          <a:bodyPr>
            <a:normAutofit/>
          </a:bodyPr>
          <a:lstStyle/>
          <a:p>
            <a:pPr>
              <a:lnSpc>
                <a:spcPct val="90000"/>
              </a:lnSpc>
            </a:pPr>
            <a:r>
              <a:rPr lang="en-GB" altLang="hu-HU" sz="2800">
                <a:latin typeface="+mj-lt"/>
              </a:rPr>
              <a:t>Only clean water and concentrated chemicals</a:t>
            </a:r>
            <a:endParaRPr lang="hu-HU" sz="2800"/>
          </a:p>
        </p:txBody>
      </p:sp>
      <p:sp>
        <p:nvSpPr>
          <p:cNvPr id="3" name="Tartalom helye 2">
            <a:extLst>
              <a:ext uri="{FF2B5EF4-FFF2-40B4-BE49-F238E27FC236}">
                <a16:creationId xmlns:a16="http://schemas.microsoft.com/office/drawing/2014/main" id="{BF5D8A78-ECAB-3E3D-5A44-97732476EFCD}"/>
              </a:ext>
            </a:extLst>
          </p:cNvPr>
          <p:cNvSpPr>
            <a:spLocks noGrp="1"/>
          </p:cNvSpPr>
          <p:nvPr>
            <p:ph idx="1"/>
          </p:nvPr>
        </p:nvSpPr>
        <p:spPr>
          <a:xfrm>
            <a:off x="5209563" y="2160589"/>
            <a:ext cx="4064439" cy="3880773"/>
          </a:xfrm>
        </p:spPr>
        <p:txBody>
          <a:bodyPr>
            <a:normAutofit/>
          </a:bodyPr>
          <a:lstStyle/>
          <a:p>
            <a:pPr>
              <a:lnSpc>
                <a:spcPct val="90000"/>
              </a:lnSpc>
              <a:spcBef>
                <a:spcPct val="0"/>
              </a:spcBef>
            </a:pPr>
            <a:r>
              <a:rPr lang="en-GB" altLang="hu-HU">
                <a:latin typeface="+mj-lt"/>
              </a:rPr>
              <a:t>smaller polluted area in case of an accident</a:t>
            </a:r>
            <a:endParaRPr lang="hu-HU" altLang="hu-HU">
              <a:latin typeface="+mj-lt"/>
            </a:endParaRPr>
          </a:p>
          <a:p>
            <a:pPr>
              <a:lnSpc>
                <a:spcPct val="90000"/>
              </a:lnSpc>
              <a:spcBef>
                <a:spcPct val="0"/>
              </a:spcBef>
            </a:pPr>
            <a:endParaRPr lang="hu-HU" altLang="hu-HU">
              <a:latin typeface="+mj-lt"/>
            </a:endParaRPr>
          </a:p>
          <a:p>
            <a:pPr>
              <a:lnSpc>
                <a:spcPct val="90000"/>
              </a:lnSpc>
              <a:spcBef>
                <a:spcPct val="0"/>
              </a:spcBef>
            </a:pPr>
            <a:r>
              <a:rPr lang="en-GB" altLang="hu-HU">
                <a:latin typeface="+mj-lt"/>
              </a:rPr>
              <a:t>no premixed chemicals – no remaining hazardous waste is generated</a:t>
            </a:r>
            <a:endParaRPr lang="hu-HU" altLang="hu-HU">
              <a:latin typeface="+mj-lt"/>
            </a:endParaRPr>
          </a:p>
          <a:p>
            <a:pPr>
              <a:lnSpc>
                <a:spcPct val="90000"/>
              </a:lnSpc>
              <a:spcBef>
                <a:spcPct val="0"/>
              </a:spcBef>
            </a:pPr>
            <a:endParaRPr lang="hu-HU" altLang="hu-HU">
              <a:latin typeface="+mj-lt"/>
            </a:endParaRPr>
          </a:p>
          <a:p>
            <a:pPr>
              <a:lnSpc>
                <a:spcPct val="90000"/>
              </a:lnSpc>
              <a:spcBef>
                <a:spcPct val="0"/>
              </a:spcBef>
            </a:pPr>
            <a:r>
              <a:rPr lang="en-GB" altLang="hu-HU">
                <a:latin typeface="+mj-lt"/>
              </a:rPr>
              <a:t>trays collect chemical contaminated waste water – which can be injected to the track in a controlled manner</a:t>
            </a:r>
            <a:endParaRPr lang="hu-HU" altLang="hu-HU">
              <a:latin typeface="+mj-lt"/>
            </a:endParaRPr>
          </a:p>
          <a:p>
            <a:pPr>
              <a:lnSpc>
                <a:spcPct val="90000"/>
              </a:lnSpc>
              <a:spcBef>
                <a:spcPct val="0"/>
              </a:spcBef>
            </a:pPr>
            <a:endParaRPr lang="hu-HU" altLang="hu-HU">
              <a:latin typeface="+mj-lt"/>
            </a:endParaRPr>
          </a:p>
          <a:p>
            <a:pPr>
              <a:lnSpc>
                <a:spcPct val="90000"/>
              </a:lnSpc>
              <a:spcBef>
                <a:spcPct val="0"/>
              </a:spcBef>
            </a:pPr>
            <a:r>
              <a:rPr lang="hu-HU" altLang="hu-HU">
                <a:latin typeface="+mj-lt"/>
              </a:rPr>
              <a:t>c</a:t>
            </a:r>
            <a:r>
              <a:rPr lang="en-GB" altLang="hu-HU" err="1">
                <a:latin typeface="+mj-lt"/>
              </a:rPr>
              <a:t>losed</a:t>
            </a:r>
            <a:r>
              <a:rPr lang="en-GB" altLang="hu-HU">
                <a:latin typeface="+mj-lt"/>
              </a:rPr>
              <a:t> system, chemical tanks can be </a:t>
            </a:r>
            <a:r>
              <a:rPr lang="en-GB" altLang="hu-HU" err="1">
                <a:latin typeface="+mj-lt"/>
              </a:rPr>
              <a:t>seale</a:t>
            </a:r>
            <a:r>
              <a:rPr lang="hu-HU" altLang="hu-HU">
                <a:latin typeface="+mj-lt"/>
              </a:rPr>
              <a:t>d</a:t>
            </a:r>
          </a:p>
          <a:p>
            <a:pPr>
              <a:lnSpc>
                <a:spcPct val="90000"/>
              </a:lnSpc>
            </a:pPr>
            <a:endParaRPr lang="hu-HU"/>
          </a:p>
        </p:txBody>
      </p:sp>
      <p:pic>
        <p:nvPicPr>
          <p:cNvPr id="4" name="Picture 3" descr="D:\gg_demo\hdwallpaperpc_com_Grass_Minimal_1920x12002.jpg">
            <a:extLst>
              <a:ext uri="{FF2B5EF4-FFF2-40B4-BE49-F238E27FC236}">
                <a16:creationId xmlns:a16="http://schemas.microsoft.com/office/drawing/2014/main" id="{51E49F6F-315F-4B33-AD81-8322E38642CA}"/>
              </a:ext>
            </a:extLst>
          </p:cNvPr>
          <p:cNvPicPr>
            <a:picLocks noChangeAspect="1" noChangeArrowheads="1"/>
          </p:cNvPicPr>
          <p:nvPr/>
        </p:nvPicPr>
        <p:blipFill rotWithShape="1">
          <a:blip r:embed="rId3"/>
          <a:srcRect r="1667"/>
          <a:stretch/>
        </p:blipFill>
        <p:spPr bwMode="auto">
          <a:xfrm>
            <a:off x="20" y="-1"/>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a:noFill/>
        </p:spPr>
      </p:pic>
      <p:sp>
        <p:nvSpPr>
          <p:cNvPr id="23" name="Isosceles Triangle 18">
            <a:extLst>
              <a:ext uri="{FF2B5EF4-FFF2-40B4-BE49-F238E27FC236}">
                <a16:creationId xmlns:a16="http://schemas.microsoft.com/office/drawing/2014/main" id="{3BCB5F6A-9EB0-40B0-9D13-3023E9A20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Tree>
    <p:extLst>
      <p:ext uri="{BB962C8B-B14F-4D97-AF65-F5344CB8AC3E}">
        <p14:creationId xmlns:p14="http://schemas.microsoft.com/office/powerpoint/2010/main" val="2554381076"/>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28460BD8-AE3F-4AC9-9D0B-717052AA5D3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8" name="Straight Connector 7">
              <a:extLst>
                <a:ext uri="{FF2B5EF4-FFF2-40B4-BE49-F238E27FC236}">
                  <a16:creationId xmlns:a16="http://schemas.microsoft.com/office/drawing/2014/main" id="{54420CFE-F482-466E-9E1E-C78513C0B85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5331032B-BD21-4BDA-920C-12E35805256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0" name="Rectangle 23">
              <a:extLst>
                <a:ext uri="{FF2B5EF4-FFF2-40B4-BE49-F238E27FC236}">
                  <a16:creationId xmlns:a16="http://schemas.microsoft.com/office/drawing/2014/main" id="{E7514DA3-59E7-409E-8A3B-AD097F6E56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11" name="Rectangle 25">
              <a:extLst>
                <a:ext uri="{FF2B5EF4-FFF2-40B4-BE49-F238E27FC236}">
                  <a16:creationId xmlns:a16="http://schemas.microsoft.com/office/drawing/2014/main" id="{57B9A2A6-3BE4-4599-9364-F71C5BFD61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12" name="Isosceles Triangle 11">
              <a:extLst>
                <a:ext uri="{FF2B5EF4-FFF2-40B4-BE49-F238E27FC236}">
                  <a16:creationId xmlns:a16="http://schemas.microsoft.com/office/drawing/2014/main" id="{4FD744C6-4ED8-4BC9-BF68-6BDF701C5D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13" name="Rectangle 27">
              <a:extLst>
                <a:ext uri="{FF2B5EF4-FFF2-40B4-BE49-F238E27FC236}">
                  <a16:creationId xmlns:a16="http://schemas.microsoft.com/office/drawing/2014/main" id="{092C5BAD-C911-4F8F-A1C5-470268BE6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14" name="Rectangle 28">
              <a:extLst>
                <a:ext uri="{FF2B5EF4-FFF2-40B4-BE49-F238E27FC236}">
                  <a16:creationId xmlns:a16="http://schemas.microsoft.com/office/drawing/2014/main" id="{B133D0C8-4EC4-424F-8E70-0482D5B1B6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15" name="Rectangle 29">
              <a:extLst>
                <a:ext uri="{FF2B5EF4-FFF2-40B4-BE49-F238E27FC236}">
                  <a16:creationId xmlns:a16="http://schemas.microsoft.com/office/drawing/2014/main" id="{7B1532A0-F4B3-4DE8-B18F-740CAAD25A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16" name="Isosceles Triangle 15">
              <a:extLst>
                <a:ext uri="{FF2B5EF4-FFF2-40B4-BE49-F238E27FC236}">
                  <a16:creationId xmlns:a16="http://schemas.microsoft.com/office/drawing/2014/main" id="{8EFDD162-BBBA-4062-8BBF-53DBA10913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17" name="Isosceles Triangle 16">
              <a:extLst>
                <a:ext uri="{FF2B5EF4-FFF2-40B4-BE49-F238E27FC236}">
                  <a16:creationId xmlns:a16="http://schemas.microsoft.com/office/drawing/2014/main" id="{DCFC9E65-3E19-4483-B952-25D29683CA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grpSp>
      <p:sp useBgFill="1">
        <p:nvSpPr>
          <p:cNvPr id="19" name="Rectangle 18">
            <a:extLst>
              <a:ext uri="{FF2B5EF4-FFF2-40B4-BE49-F238E27FC236}">
                <a16:creationId xmlns:a16="http://schemas.microsoft.com/office/drawing/2014/main" id="{9179DE42-5613-4B35-A1E6-6CCBAA13C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Connector 20">
            <a:extLst>
              <a:ext uri="{FF2B5EF4-FFF2-40B4-BE49-F238E27FC236}">
                <a16:creationId xmlns:a16="http://schemas.microsoft.com/office/drawing/2014/main" id="{EB898B32-3891-4C3A-8F58-C5969D2E903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48300"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4AE4806D-B8F9-4679-A68A-9BD21C01A30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7175"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25" name="Rectangle 23">
            <a:extLst>
              <a:ext uri="{FF2B5EF4-FFF2-40B4-BE49-F238E27FC236}">
                <a16:creationId xmlns:a16="http://schemas.microsoft.com/office/drawing/2014/main" id="{52FB45E9-914E-4471-AC87-E475CD5176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58764"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27" name="Rectangle 25">
            <a:extLst>
              <a:ext uri="{FF2B5EF4-FFF2-40B4-BE49-F238E27FC236}">
                <a16:creationId xmlns:a16="http://schemas.microsoft.com/office/drawing/2014/main" id="{C310626D-5743-49D4-8F7D-88C4F8F057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80730"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29" name="Isosceles Triangle 28">
            <a:extLst>
              <a:ext uri="{FF2B5EF4-FFF2-40B4-BE49-F238E27FC236}">
                <a16:creationId xmlns:a16="http://schemas.microsoft.com/office/drawing/2014/main" id="{3C195FC1-B568-4C72-9902-34CB35DDD7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9621"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31" name="Rectangle 27">
            <a:extLst>
              <a:ext uri="{FF2B5EF4-FFF2-40B4-BE49-F238E27FC236}">
                <a16:creationId xmlns:a16="http://schemas.microsoft.com/office/drawing/2014/main" id="{EF2BDF77-362C-43F0-8CBB-A969EC2AE0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11788"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33" name="Isosceles Triangle 32">
            <a:extLst>
              <a:ext uri="{FF2B5EF4-FFF2-40B4-BE49-F238E27FC236}">
                <a16:creationId xmlns:a16="http://schemas.microsoft.com/office/drawing/2014/main" id="{4BE96B01-3929-432D-B8C2-ADBCB74C2E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48954"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35" name="Freeform: Shape 34">
            <a:extLst>
              <a:ext uri="{FF2B5EF4-FFF2-40B4-BE49-F238E27FC236}">
                <a16:creationId xmlns:a16="http://schemas.microsoft.com/office/drawing/2014/main" id="{2A6FCDE6-CDE2-4C51-B18E-A95CFB6797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16287" y="-8467"/>
            <a:ext cx="9175713" cy="6866467"/>
          </a:xfrm>
          <a:custGeom>
            <a:avLst/>
            <a:gdLst>
              <a:gd name="connsiteX0" fmla="*/ 0 w 9175713"/>
              <a:gd name="connsiteY0" fmla="*/ 0 h 6866467"/>
              <a:gd name="connsiteX1" fmla="*/ 1249825 w 9175713"/>
              <a:gd name="connsiteY1" fmla="*/ 0 h 6866467"/>
              <a:gd name="connsiteX2" fmla="*/ 1249825 w 9175713"/>
              <a:gd name="connsiteY2" fmla="*/ 8467 h 6866467"/>
              <a:gd name="connsiteX3" fmla="*/ 9175713 w 9175713"/>
              <a:gd name="connsiteY3" fmla="*/ 8467 h 6866467"/>
              <a:gd name="connsiteX4" fmla="*/ 9175713 w 9175713"/>
              <a:gd name="connsiteY4" fmla="*/ 6866467 h 6866467"/>
              <a:gd name="connsiteX5" fmla="*/ 1249825 w 9175713"/>
              <a:gd name="connsiteY5" fmla="*/ 6866467 h 6866467"/>
              <a:gd name="connsiteX6" fmla="*/ 1109382 w 9175713"/>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5713" h="6866467">
                <a:moveTo>
                  <a:pt x="0" y="0"/>
                </a:moveTo>
                <a:lnTo>
                  <a:pt x="1249825" y="0"/>
                </a:lnTo>
                <a:lnTo>
                  <a:pt x="1249825" y="8467"/>
                </a:lnTo>
                <a:lnTo>
                  <a:pt x="9175713" y="8467"/>
                </a:lnTo>
                <a:lnTo>
                  <a:pt x="9175713" y="6866467"/>
                </a:lnTo>
                <a:lnTo>
                  <a:pt x="1249825" y="6866467"/>
                </a:lnTo>
                <a:lnTo>
                  <a:pt x="1109382" y="686646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ím 1">
            <a:extLst>
              <a:ext uri="{FF2B5EF4-FFF2-40B4-BE49-F238E27FC236}">
                <a16:creationId xmlns:a16="http://schemas.microsoft.com/office/drawing/2014/main" id="{907D6261-9CBB-0364-B6AE-5F9AF7538FF6}"/>
              </a:ext>
            </a:extLst>
          </p:cNvPr>
          <p:cNvSpPr>
            <a:spLocks noGrp="1"/>
          </p:cNvSpPr>
          <p:nvPr>
            <p:ph type="title"/>
          </p:nvPr>
        </p:nvSpPr>
        <p:spPr>
          <a:xfrm>
            <a:off x="4419136" y="1020871"/>
            <a:ext cx="6960759" cy="2849671"/>
          </a:xfrm>
        </p:spPr>
        <p:txBody>
          <a:bodyPr vert="horz" lIns="91440" tIns="45720" rIns="91440" bIns="45720" rtlCol="0" anchor="b">
            <a:normAutofit/>
          </a:bodyPr>
          <a:lstStyle/>
          <a:p>
            <a:r>
              <a:rPr lang="en-US" altLang="hu-HU" sz="6000" b="1" cap="all" spc="700">
                <a:solidFill>
                  <a:schemeClr val="tx1"/>
                </a:solidFill>
                <a:latin typeface="+mj-lt"/>
                <a:ea typeface="+mj-ea"/>
                <a:cs typeface="+mj-cs"/>
              </a:rPr>
              <a:t>Products overview</a:t>
            </a:r>
            <a:endParaRPr lang="en-US" sz="6000">
              <a:solidFill>
                <a:schemeClr val="tx1"/>
              </a:solidFill>
            </a:endParaRPr>
          </a:p>
        </p:txBody>
      </p:sp>
      <p:sp>
        <p:nvSpPr>
          <p:cNvPr id="37" name="Isosceles Triangle 36">
            <a:extLst>
              <a:ext uri="{FF2B5EF4-FFF2-40B4-BE49-F238E27FC236}">
                <a16:creationId xmlns:a16="http://schemas.microsoft.com/office/drawing/2014/main" id="{9D2E8756-2465-473A-BA2A-2DB1D62247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062562" y="3271487"/>
            <a:ext cx="220660" cy="186439"/>
          </a:xfrm>
          <a:prstGeom prst="triangl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07695584"/>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5" name="Rectangle 34">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7" name="Straight Connector 36">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11313"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290979"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41"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2568"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43"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534"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45" name="Isosceles Triangle 44">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33425"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47"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5592"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49" name="Isosceles Triangle 48">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72758"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51" name="Freeform: Shape 50">
            <a:extLst>
              <a:ext uri="{FF2B5EF4-FFF2-40B4-BE49-F238E27FC236}">
                <a16:creationId xmlns:a16="http://schemas.microsoft.com/office/drawing/2014/main" id="{A5EC319D-0FEA-4B95-A3EA-01E35672C9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97631" y="-8467"/>
            <a:ext cx="5994369" cy="6866467"/>
          </a:xfrm>
          <a:custGeom>
            <a:avLst/>
            <a:gdLst>
              <a:gd name="connsiteX0" fmla="*/ 0 w 5994369"/>
              <a:gd name="connsiteY0" fmla="*/ 0 h 6866467"/>
              <a:gd name="connsiteX1" fmla="*/ 1249825 w 5994369"/>
              <a:gd name="connsiteY1" fmla="*/ 0 h 6866467"/>
              <a:gd name="connsiteX2" fmla="*/ 1249825 w 5994369"/>
              <a:gd name="connsiteY2" fmla="*/ 8467 h 6866467"/>
              <a:gd name="connsiteX3" fmla="*/ 5994369 w 5994369"/>
              <a:gd name="connsiteY3" fmla="*/ 8467 h 6866467"/>
              <a:gd name="connsiteX4" fmla="*/ 5994369 w 5994369"/>
              <a:gd name="connsiteY4" fmla="*/ 6866467 h 6866467"/>
              <a:gd name="connsiteX5" fmla="*/ 1249825 w 5994369"/>
              <a:gd name="connsiteY5" fmla="*/ 6866467 h 6866467"/>
              <a:gd name="connsiteX6" fmla="*/ 1109382 w 5994369"/>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369" h="6866467">
                <a:moveTo>
                  <a:pt x="0" y="0"/>
                </a:moveTo>
                <a:lnTo>
                  <a:pt x="1249825" y="0"/>
                </a:lnTo>
                <a:lnTo>
                  <a:pt x="1249825" y="8467"/>
                </a:lnTo>
                <a:lnTo>
                  <a:pt x="5994369" y="8467"/>
                </a:lnTo>
                <a:lnTo>
                  <a:pt x="5994369" y="6866467"/>
                </a:lnTo>
                <a:lnTo>
                  <a:pt x="1249825" y="6866467"/>
                </a:lnTo>
                <a:lnTo>
                  <a:pt x="1109382" y="6866467"/>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Cím 1">
            <a:extLst>
              <a:ext uri="{FF2B5EF4-FFF2-40B4-BE49-F238E27FC236}">
                <a16:creationId xmlns:a16="http://schemas.microsoft.com/office/drawing/2014/main" id="{10602B62-D3BF-E57F-09E4-238741EF50C5}"/>
              </a:ext>
            </a:extLst>
          </p:cNvPr>
          <p:cNvSpPr>
            <a:spLocks noGrp="1"/>
          </p:cNvSpPr>
          <p:nvPr>
            <p:ph type="title"/>
          </p:nvPr>
        </p:nvSpPr>
        <p:spPr>
          <a:xfrm>
            <a:off x="6855386" y="200592"/>
            <a:ext cx="4839326" cy="1592062"/>
          </a:xfrm>
        </p:spPr>
        <p:txBody>
          <a:bodyPr anchor="ctr">
            <a:normAutofit/>
          </a:bodyPr>
          <a:lstStyle/>
          <a:p>
            <a:r>
              <a:rPr lang="hu-HU">
                <a:solidFill>
                  <a:srgbClr val="FFFFFF"/>
                </a:solidFill>
              </a:rPr>
              <a:t>SUPERSTRUCTURE FOR ROAD-RAIL VEHICLES</a:t>
            </a:r>
          </a:p>
        </p:txBody>
      </p:sp>
      <p:pic>
        <p:nvPicPr>
          <p:cNvPr id="4" name="Kép 2">
            <a:extLst>
              <a:ext uri="{FF2B5EF4-FFF2-40B4-BE49-F238E27FC236}">
                <a16:creationId xmlns:a16="http://schemas.microsoft.com/office/drawing/2014/main" id="{95B3D83B-A88A-AEB0-639E-1EA608B6A8E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0917" r="15686" b="-1"/>
          <a:stretch/>
        </p:blipFill>
        <p:spPr bwMode="auto">
          <a:xfrm>
            <a:off x="16667" y="-7125"/>
            <a:ext cx="6513442" cy="6858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artalom helye 2">
            <a:extLst>
              <a:ext uri="{FF2B5EF4-FFF2-40B4-BE49-F238E27FC236}">
                <a16:creationId xmlns:a16="http://schemas.microsoft.com/office/drawing/2014/main" id="{F2ECF780-84B7-9BAD-D576-EA231EC4AAB5}"/>
              </a:ext>
            </a:extLst>
          </p:cNvPr>
          <p:cNvSpPr>
            <a:spLocks noGrp="1"/>
          </p:cNvSpPr>
          <p:nvPr>
            <p:ph idx="1"/>
          </p:nvPr>
        </p:nvSpPr>
        <p:spPr>
          <a:xfrm>
            <a:off x="6846283" y="1884199"/>
            <a:ext cx="4839327" cy="4481089"/>
          </a:xfrm>
        </p:spPr>
        <p:txBody>
          <a:bodyPr anchor="t">
            <a:noAutofit/>
          </a:bodyPr>
          <a:lstStyle/>
          <a:p>
            <a:pPr>
              <a:lnSpc>
                <a:spcPct val="200000"/>
              </a:lnSpc>
            </a:pPr>
            <a:r>
              <a:rPr lang="hu-HU">
                <a:solidFill>
                  <a:srgbClr val="FFFFFF"/>
                </a:solidFill>
              </a:rPr>
              <a:t>BEST FOR LARGE STATIONS AND SHUNTING YARDS</a:t>
            </a:r>
          </a:p>
          <a:p>
            <a:pPr>
              <a:lnSpc>
                <a:spcPct val="200000"/>
              </a:lnSpc>
            </a:pPr>
            <a:r>
              <a:rPr lang="hu-HU">
                <a:solidFill>
                  <a:srgbClr val="FFFFFF"/>
                </a:solidFill>
              </a:rPr>
              <a:t>EFFICIENY: UP TO 40 KM WITH A SINGLE REFILL</a:t>
            </a:r>
          </a:p>
          <a:p>
            <a:pPr>
              <a:lnSpc>
                <a:spcPct val="200000"/>
              </a:lnSpc>
            </a:pPr>
            <a:r>
              <a:rPr lang="hu-HU">
                <a:solidFill>
                  <a:srgbClr val="FFFFFF"/>
                </a:solidFill>
              </a:rPr>
              <a:t>THE VEHICLE CAN GO ON WHEELS FROM ONE STATION TO THE OTHER</a:t>
            </a:r>
          </a:p>
          <a:p>
            <a:pPr>
              <a:lnSpc>
                <a:spcPct val="200000"/>
              </a:lnSpc>
            </a:pPr>
            <a:r>
              <a:rPr lang="hu-HU">
                <a:solidFill>
                  <a:srgbClr val="FFFFFF"/>
                </a:solidFill>
              </a:rPr>
              <a:t>EASY TO GET ON AND OFF THE RAIL</a:t>
            </a:r>
          </a:p>
        </p:txBody>
      </p:sp>
    </p:spTree>
    <p:extLst>
      <p:ext uri="{BB962C8B-B14F-4D97-AF65-F5344CB8AC3E}">
        <p14:creationId xmlns:p14="http://schemas.microsoft.com/office/powerpoint/2010/main" val="29437562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ím 3">
            <a:extLst>
              <a:ext uri="{FF2B5EF4-FFF2-40B4-BE49-F238E27FC236}">
                <a16:creationId xmlns:a16="http://schemas.microsoft.com/office/drawing/2014/main" id="{3D0E783D-1943-1ACC-A8CA-64FC18177133}"/>
              </a:ext>
            </a:extLst>
          </p:cNvPr>
          <p:cNvSpPr>
            <a:spLocks noGrp="1"/>
          </p:cNvSpPr>
          <p:nvPr>
            <p:ph type="title"/>
          </p:nvPr>
        </p:nvSpPr>
        <p:spPr>
          <a:xfrm>
            <a:off x="257452" y="307912"/>
            <a:ext cx="9016550" cy="931639"/>
          </a:xfrm>
        </p:spPr>
        <p:txBody>
          <a:bodyPr>
            <a:normAutofit/>
          </a:bodyPr>
          <a:lstStyle/>
          <a:p>
            <a:r>
              <a:rPr lang="hu-HU" sz="4000" b="1"/>
              <a:t>SPRAYING TRAIN</a:t>
            </a:r>
          </a:p>
        </p:txBody>
      </p:sp>
      <p:sp>
        <p:nvSpPr>
          <p:cNvPr id="5" name="Szöveg helye 4">
            <a:extLst>
              <a:ext uri="{FF2B5EF4-FFF2-40B4-BE49-F238E27FC236}">
                <a16:creationId xmlns:a16="http://schemas.microsoft.com/office/drawing/2014/main" id="{7587BABB-582B-2461-331C-0E868C1C8253}"/>
              </a:ext>
            </a:extLst>
          </p:cNvPr>
          <p:cNvSpPr>
            <a:spLocks noGrp="1"/>
          </p:cNvSpPr>
          <p:nvPr>
            <p:ph type="body" idx="1"/>
          </p:nvPr>
        </p:nvSpPr>
        <p:spPr>
          <a:xfrm>
            <a:off x="257452" y="1170978"/>
            <a:ext cx="4307357" cy="576262"/>
          </a:xfrm>
        </p:spPr>
        <p:txBody>
          <a:bodyPr/>
          <a:lstStyle/>
          <a:p>
            <a:r>
              <a:rPr lang="hu-HU" b="1" err="1"/>
              <a:t>Features</a:t>
            </a:r>
            <a:r>
              <a:rPr lang="hu-HU" b="1"/>
              <a:t>:</a:t>
            </a:r>
          </a:p>
        </p:txBody>
      </p:sp>
      <p:sp>
        <p:nvSpPr>
          <p:cNvPr id="6" name="Tartalom helye 5">
            <a:extLst>
              <a:ext uri="{FF2B5EF4-FFF2-40B4-BE49-F238E27FC236}">
                <a16:creationId xmlns:a16="http://schemas.microsoft.com/office/drawing/2014/main" id="{82122E21-EE86-2992-8E70-0B18301D74D6}"/>
              </a:ext>
            </a:extLst>
          </p:cNvPr>
          <p:cNvSpPr>
            <a:spLocks noGrp="1"/>
          </p:cNvSpPr>
          <p:nvPr>
            <p:ph sz="half" idx="2"/>
          </p:nvPr>
        </p:nvSpPr>
        <p:spPr>
          <a:xfrm>
            <a:off x="257451" y="1873638"/>
            <a:ext cx="5201239" cy="4269710"/>
          </a:xfrm>
        </p:spPr>
        <p:txBody>
          <a:bodyPr>
            <a:noAutofit/>
          </a:bodyPr>
          <a:lstStyle/>
          <a:p>
            <a:pPr marL="285750" indent="-285750" eaLnBrk="1" fontAlgn="auto">
              <a:spcBef>
                <a:spcPts val="1200"/>
              </a:spcBef>
              <a:spcAft>
                <a:spcPts val="0"/>
              </a:spcAft>
              <a:buSzPct val="100000"/>
              <a:buFont typeface="Wingdings" panose="05000000000000000000"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2400">
                <a:latin typeface="+mn-lt"/>
                <a:cs typeface="+mn-cs"/>
              </a:rPr>
              <a:t>mainly for spraying open</a:t>
            </a:r>
            <a:r>
              <a:rPr lang="hu-HU" sz="2400">
                <a:latin typeface="+mn-lt"/>
                <a:cs typeface="+mn-cs"/>
              </a:rPr>
              <a:t> t</a:t>
            </a:r>
            <a:r>
              <a:rPr lang="en-US" sz="2400">
                <a:latin typeface="+mn-lt"/>
                <a:cs typeface="+mn-cs"/>
              </a:rPr>
              <a:t>racks</a:t>
            </a:r>
            <a:endParaRPr lang="hu-HU" sz="2400">
              <a:latin typeface="+mn-lt"/>
              <a:cs typeface="+mn-cs"/>
            </a:endParaRPr>
          </a:p>
          <a:p>
            <a:pPr marL="285750" indent="-285750" eaLnBrk="1" fontAlgn="auto">
              <a:spcBef>
                <a:spcPts val="1200"/>
              </a:spcBef>
              <a:spcAft>
                <a:spcPts val="0"/>
              </a:spcAft>
              <a:buSzPct val="100000"/>
              <a:buFont typeface="Wingdings" panose="05000000000000000000"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hu-HU" sz="2400">
                <a:latin typeface="+mn-lt"/>
                <a:cs typeface="+mn-cs"/>
              </a:rPr>
              <a:t>2</a:t>
            </a:r>
            <a:r>
              <a:rPr lang="en-US" sz="2400">
                <a:latin typeface="+mn-lt"/>
                <a:cs typeface="+mn-cs"/>
              </a:rPr>
              <a:t>4/7 operation, night</a:t>
            </a:r>
            <a:r>
              <a:rPr lang="hu-HU" sz="2400">
                <a:latin typeface="+mn-lt"/>
                <a:cs typeface="+mn-cs"/>
              </a:rPr>
              <a:t>-</a:t>
            </a:r>
            <a:r>
              <a:rPr lang="hu-HU" sz="2400" err="1">
                <a:latin typeface="+mn-lt"/>
                <a:cs typeface="+mn-cs"/>
              </a:rPr>
              <a:t>work</a:t>
            </a:r>
            <a:r>
              <a:rPr lang="hu-HU" sz="2400">
                <a:latin typeface="+mn-lt"/>
                <a:cs typeface="+mn-cs"/>
              </a:rPr>
              <a:t> </a:t>
            </a:r>
            <a:r>
              <a:rPr lang="en-US" sz="2400">
                <a:latin typeface="+mn-lt"/>
                <a:cs typeface="+mn-cs"/>
              </a:rPr>
              <a:t>with high performance lights</a:t>
            </a:r>
          </a:p>
          <a:p>
            <a:pPr marL="285750" indent="-285750" eaLnBrk="1" fontAlgn="auto">
              <a:spcBef>
                <a:spcPts val="1200"/>
              </a:spcBef>
              <a:spcAft>
                <a:spcPts val="0"/>
              </a:spcAft>
              <a:buSzPct val="100000"/>
              <a:buFont typeface="Wingdings" panose="05000000000000000000"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hu-HU" sz="2400">
                <a:latin typeface="+mn-lt"/>
                <a:cs typeface="+mn-cs"/>
              </a:rPr>
              <a:t>2</a:t>
            </a:r>
            <a:r>
              <a:rPr lang="en-US" sz="2400">
                <a:latin typeface="+mn-lt"/>
                <a:cs typeface="+mn-cs"/>
              </a:rPr>
              <a:t> </a:t>
            </a:r>
            <a:r>
              <a:rPr lang="en-US" sz="2400" err="1">
                <a:latin typeface="+mn-lt"/>
                <a:cs typeface="+mn-cs"/>
              </a:rPr>
              <a:t>operat</a:t>
            </a:r>
            <a:r>
              <a:rPr lang="hu-HU" sz="2400" err="1">
                <a:latin typeface="+mn-lt"/>
                <a:cs typeface="+mn-cs"/>
              </a:rPr>
              <a:t>ors</a:t>
            </a:r>
            <a:r>
              <a:rPr lang="hu-HU" sz="2400">
                <a:latin typeface="+mn-lt"/>
                <a:cs typeface="+mn-cs"/>
              </a:rPr>
              <a:t> </a:t>
            </a:r>
            <a:r>
              <a:rPr lang="en-US" sz="2400">
                <a:latin typeface="+mn-lt"/>
                <a:cs typeface="+mn-cs"/>
              </a:rPr>
              <a:t>/shift</a:t>
            </a:r>
          </a:p>
          <a:p>
            <a:pPr marL="342900" indent="-342900" eaLnBrk="1" fontAlgn="auto">
              <a:spcBef>
                <a:spcPts val="1200"/>
              </a:spcBef>
              <a:spcAft>
                <a:spcPts val="0"/>
              </a:spcAft>
              <a:buSzPct val="100000"/>
              <a:buFont typeface="Wingdings" panose="05000000000000000000"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hu-HU" sz="2400" err="1">
                <a:latin typeface="+mn-lt"/>
                <a:cs typeface="+mn-cs"/>
              </a:rPr>
              <a:t>optimal</a:t>
            </a:r>
            <a:r>
              <a:rPr lang="hu-HU" sz="2400">
                <a:latin typeface="+mn-lt"/>
                <a:cs typeface="+mn-cs"/>
              </a:rPr>
              <a:t> </a:t>
            </a:r>
            <a:r>
              <a:rPr lang="hu-HU" sz="2400" err="1">
                <a:latin typeface="+mn-lt"/>
                <a:cs typeface="+mn-cs"/>
              </a:rPr>
              <a:t>work</a:t>
            </a:r>
            <a:r>
              <a:rPr lang="hu-HU" sz="2400">
                <a:latin typeface="+mn-lt"/>
                <a:cs typeface="+mn-cs"/>
              </a:rPr>
              <a:t> </a:t>
            </a:r>
            <a:r>
              <a:rPr lang="hu-HU" sz="2400" err="1">
                <a:latin typeface="+mn-lt"/>
                <a:cs typeface="+mn-cs"/>
              </a:rPr>
              <a:t>speed</a:t>
            </a:r>
            <a:r>
              <a:rPr lang="hu-HU" sz="2400">
                <a:latin typeface="+mn-lt"/>
                <a:cs typeface="+mn-cs"/>
              </a:rPr>
              <a:t> </a:t>
            </a:r>
            <a:r>
              <a:rPr lang="hu-HU" sz="2400" err="1">
                <a:latin typeface="+mn-lt"/>
                <a:cs typeface="+mn-cs"/>
              </a:rPr>
              <a:t>up</a:t>
            </a:r>
            <a:r>
              <a:rPr lang="hu-HU" sz="2400">
                <a:latin typeface="+mn-lt"/>
                <a:cs typeface="+mn-cs"/>
              </a:rPr>
              <a:t> </a:t>
            </a:r>
            <a:r>
              <a:rPr lang="hu-HU" sz="2400" err="1">
                <a:latin typeface="+mn-lt"/>
                <a:cs typeface="+mn-cs"/>
              </a:rPr>
              <a:t>to</a:t>
            </a:r>
            <a:r>
              <a:rPr lang="hu-HU" sz="2400">
                <a:latin typeface="+mn-lt"/>
                <a:cs typeface="+mn-cs"/>
              </a:rPr>
              <a:t> </a:t>
            </a:r>
            <a:r>
              <a:rPr lang="en-US" sz="2400">
                <a:latin typeface="+mn-lt"/>
                <a:cs typeface="+mn-cs"/>
              </a:rPr>
              <a:t>60 km/h</a:t>
            </a:r>
            <a:endParaRPr lang="hu-HU" sz="2400">
              <a:latin typeface="+mn-lt"/>
              <a:cs typeface="+mn-cs"/>
            </a:endParaRPr>
          </a:p>
          <a:p>
            <a:pPr marL="342900" indent="-342900" eaLnBrk="1" fontAlgn="auto">
              <a:spcBef>
                <a:spcPts val="1200"/>
              </a:spcBef>
              <a:spcAft>
                <a:spcPts val="0"/>
              </a:spcAft>
              <a:buSzPct val="100000"/>
              <a:buFont typeface="Wingdings" panose="05000000000000000000"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2400">
                <a:latin typeface="+mn-lt"/>
                <a:cs typeface="+mn-cs"/>
              </a:rPr>
              <a:t>travelling speed 100 km/h</a:t>
            </a:r>
          </a:p>
          <a:p>
            <a:pPr marL="285750" indent="-285750" eaLnBrk="1" fontAlgn="auto">
              <a:spcBef>
                <a:spcPts val="1200"/>
              </a:spcBef>
              <a:spcAft>
                <a:spcPts val="0"/>
              </a:spcAft>
              <a:buSzPct val="100000"/>
              <a:buFont typeface="Wingdings" panose="05000000000000000000"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hu-HU" sz="2400">
                <a:latin typeface="+mn-lt"/>
                <a:cs typeface="+mn-cs"/>
              </a:rPr>
              <a:t> u</a:t>
            </a:r>
            <a:r>
              <a:rPr lang="en-US" sz="2400">
                <a:latin typeface="+mn-lt"/>
                <a:cs typeface="+mn-cs"/>
              </a:rPr>
              <a:t>p to 2500 sprayed km/week</a:t>
            </a:r>
            <a:endParaRPr lang="hu-HU" sz="2400"/>
          </a:p>
        </p:txBody>
      </p:sp>
      <p:grpSp>
        <p:nvGrpSpPr>
          <p:cNvPr id="2" name="Csoportba foglalás 1">
            <a:extLst>
              <a:ext uri="{FF2B5EF4-FFF2-40B4-BE49-F238E27FC236}">
                <a16:creationId xmlns:a16="http://schemas.microsoft.com/office/drawing/2014/main" id="{8B369F32-22AB-BA57-810C-6B986F6EEBB2}"/>
              </a:ext>
            </a:extLst>
          </p:cNvPr>
          <p:cNvGrpSpPr/>
          <p:nvPr/>
        </p:nvGrpSpPr>
        <p:grpSpPr>
          <a:xfrm>
            <a:off x="675745" y="1239552"/>
            <a:ext cx="11516256" cy="5480863"/>
            <a:chOff x="675745" y="1239552"/>
            <a:chExt cx="11516256" cy="5480863"/>
          </a:xfrm>
        </p:grpSpPr>
        <p:pic>
          <p:nvPicPr>
            <p:cNvPr id="11" name="Picture 7" descr="D:\Graphic\G&amp;G\könyv\02_.jpg">
              <a:extLst>
                <a:ext uri="{FF2B5EF4-FFF2-40B4-BE49-F238E27FC236}">
                  <a16:creationId xmlns:a16="http://schemas.microsoft.com/office/drawing/2014/main" id="{580BE2A1-DE5D-A0F3-48AC-03615FA9AAD2}"/>
                </a:ext>
              </a:extLst>
            </p:cNvPr>
            <p:cNvPicPr>
              <a:picLocks noChangeAspect="1" noChangeArrowheads="1"/>
            </p:cNvPicPr>
            <p:nvPr/>
          </p:nvPicPr>
          <p:blipFill>
            <a:blip r:embed="rId3"/>
            <a:srcRect/>
            <a:stretch>
              <a:fillRect/>
            </a:stretch>
          </p:blipFill>
          <p:spPr bwMode="auto">
            <a:xfrm>
              <a:off x="5202315" y="1239552"/>
              <a:ext cx="6989686" cy="4398690"/>
            </a:xfrm>
            <a:prstGeom prst="rect">
              <a:avLst/>
            </a:prstGeom>
            <a:noFill/>
            <a:ln>
              <a:noFill/>
            </a:ln>
            <a:effectLst>
              <a:outerShdw blurRad="63500" dist="25400" dir="2700000" algn="ctr" rotWithShape="0">
                <a:schemeClr val="tx1">
                  <a:alpha val="60000"/>
                </a:schemeClr>
              </a:outerShdw>
            </a:effectLst>
          </p:spPr>
        </p:pic>
        <p:pic>
          <p:nvPicPr>
            <p:cNvPr id="15" name="Picture 9" descr="D:\vonat.png">
              <a:extLst>
                <a:ext uri="{FF2B5EF4-FFF2-40B4-BE49-F238E27FC236}">
                  <a16:creationId xmlns:a16="http://schemas.microsoft.com/office/drawing/2014/main" id="{2CE1F064-DE78-4E2E-DE7D-49CF98FC40F9}"/>
                </a:ext>
              </a:extLst>
            </p:cNvPr>
            <p:cNvPicPr>
              <a:picLocks noChangeAspect="1" noChangeArrowheads="1"/>
            </p:cNvPicPr>
            <p:nvPr/>
          </p:nvPicPr>
          <p:blipFill>
            <a:blip r:embed="rId4"/>
            <a:srcRect/>
            <a:stretch>
              <a:fillRect/>
            </a:stretch>
          </p:blipFill>
          <p:spPr bwMode="auto">
            <a:xfrm>
              <a:off x="675745" y="6371019"/>
              <a:ext cx="10732271" cy="349396"/>
            </a:xfrm>
            <a:prstGeom prst="rect">
              <a:avLst/>
            </a:prstGeom>
            <a:noFill/>
            <a:ln>
              <a:noFill/>
            </a:ln>
            <a:effectLst>
              <a:outerShdw blurRad="63500" dist="25400" dir="2700000" algn="ctr" rotWithShape="0">
                <a:schemeClr val="tx1">
                  <a:alpha val="23000"/>
                </a:schemeClr>
              </a:outerShdw>
            </a:effectLst>
          </p:spPr>
        </p:pic>
      </p:grpSp>
    </p:spTree>
    <p:extLst>
      <p:ext uri="{BB962C8B-B14F-4D97-AF65-F5344CB8AC3E}">
        <p14:creationId xmlns:p14="http://schemas.microsoft.com/office/powerpoint/2010/main" val="29246347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5D6AEEA1-C5E8-7CB6-5C2A-7EAE16975655}"/>
              </a:ext>
            </a:extLst>
          </p:cNvPr>
          <p:cNvSpPr>
            <a:spLocks noGrp="1"/>
          </p:cNvSpPr>
          <p:nvPr>
            <p:ph type="title"/>
          </p:nvPr>
        </p:nvSpPr>
        <p:spPr>
          <a:xfrm>
            <a:off x="603443" y="530728"/>
            <a:ext cx="8596668" cy="1320800"/>
          </a:xfrm>
        </p:spPr>
        <p:txBody>
          <a:bodyPr/>
          <a:lstStyle/>
          <a:p>
            <a:r>
              <a:rPr lang="hu-HU" sz="3600" b="1"/>
              <a:t>SPRAYING TRAIN</a:t>
            </a:r>
            <a:endParaRPr lang="hu-HU"/>
          </a:p>
        </p:txBody>
      </p:sp>
      <p:sp>
        <p:nvSpPr>
          <p:cNvPr id="7" name="Szöveg helye 6">
            <a:extLst>
              <a:ext uri="{FF2B5EF4-FFF2-40B4-BE49-F238E27FC236}">
                <a16:creationId xmlns:a16="http://schemas.microsoft.com/office/drawing/2014/main" id="{92F0C93B-8917-5E0A-EB54-156976EE8DBA}"/>
              </a:ext>
            </a:extLst>
          </p:cNvPr>
          <p:cNvSpPr>
            <a:spLocks noGrp="1"/>
          </p:cNvSpPr>
          <p:nvPr>
            <p:ph idx="1"/>
          </p:nvPr>
        </p:nvSpPr>
        <p:spPr>
          <a:xfrm>
            <a:off x="603443" y="1733232"/>
            <a:ext cx="3849749" cy="520468"/>
          </a:xfrm>
        </p:spPr>
        <p:txBody>
          <a:bodyPr/>
          <a:lstStyle/>
          <a:p>
            <a:r>
              <a:rPr lang="en-US" altLang="hu-HU" sz="2400" b="1">
                <a:latin typeface="+mn-lt"/>
                <a:cs typeface="+mn-cs"/>
              </a:rPr>
              <a:t>Recommended setup:</a:t>
            </a:r>
          </a:p>
        </p:txBody>
      </p:sp>
      <p:sp>
        <p:nvSpPr>
          <p:cNvPr id="9" name="Tartalom helye 8">
            <a:extLst>
              <a:ext uri="{FF2B5EF4-FFF2-40B4-BE49-F238E27FC236}">
                <a16:creationId xmlns:a16="http://schemas.microsoft.com/office/drawing/2014/main" id="{7E8BB68C-CF1E-705F-4AE9-F6A1DA3F5DFA}"/>
              </a:ext>
            </a:extLst>
          </p:cNvPr>
          <p:cNvSpPr txBox="1">
            <a:spLocks/>
          </p:cNvSpPr>
          <p:nvPr/>
        </p:nvSpPr>
        <p:spPr>
          <a:xfrm>
            <a:off x="603443" y="2630525"/>
            <a:ext cx="4185617" cy="2284665"/>
          </a:xfrm>
          <a:prstGeom prst="rect">
            <a:avLst/>
          </a:prstGeom>
        </p:spPr>
        <p:txBody>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285750" indent="-285750">
              <a:lnSpc>
                <a:spcPct val="102000"/>
              </a:lnSpc>
              <a:spcBef>
                <a:spcPts val="638"/>
              </a:spcBef>
              <a:buSzPct val="100000"/>
              <a:buFont typeface="Wingdings" panose="05000000000000000000"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altLang="hu-HU" sz="2400"/>
              <a:t>control coach</a:t>
            </a:r>
            <a:endParaRPr lang="hu-HU" altLang="hu-HU" sz="2400"/>
          </a:p>
          <a:p>
            <a:pPr marL="285750" indent="-285750">
              <a:lnSpc>
                <a:spcPct val="102000"/>
              </a:lnSpc>
              <a:spcBef>
                <a:spcPts val="638"/>
              </a:spcBef>
              <a:buSzPct val="100000"/>
              <a:buFont typeface="Wingdings" panose="05000000000000000000"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altLang="hu-HU" sz="2400"/>
              <a:t>social coach</a:t>
            </a:r>
            <a:endParaRPr lang="hu-HU" altLang="hu-HU" sz="2400"/>
          </a:p>
          <a:p>
            <a:pPr marL="285750" indent="-285750">
              <a:lnSpc>
                <a:spcPct val="102000"/>
              </a:lnSpc>
              <a:spcBef>
                <a:spcPts val="638"/>
              </a:spcBef>
              <a:buSzPct val="100000"/>
              <a:buFont typeface="Wingdings" panose="05000000000000000000"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altLang="hu-HU" sz="2400"/>
              <a:t>storage coach</a:t>
            </a:r>
            <a:endParaRPr lang="hu-HU" altLang="hu-HU" sz="2400"/>
          </a:p>
          <a:p>
            <a:pPr marL="285750" indent="-285750">
              <a:lnSpc>
                <a:spcPct val="102000"/>
              </a:lnSpc>
              <a:spcBef>
                <a:spcPts val="638"/>
              </a:spcBef>
              <a:buSzPct val="100000"/>
              <a:buFont typeface="Wingdings" panose="05000000000000000000"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altLang="hu-HU" sz="2400"/>
              <a:t>2 water tank wagon</a:t>
            </a:r>
            <a:r>
              <a:rPr lang="hu-HU" altLang="hu-HU" sz="2400"/>
              <a:t>s</a:t>
            </a:r>
          </a:p>
          <a:p>
            <a:pPr marL="285750" indent="-285750">
              <a:lnSpc>
                <a:spcPct val="102000"/>
              </a:lnSpc>
              <a:spcBef>
                <a:spcPts val="638"/>
              </a:spcBef>
              <a:buSzPct val="100000"/>
              <a:buFont typeface="Wingdings" panose="05000000000000000000"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altLang="hu-HU" sz="2400"/>
              <a:t>2 locomotives</a:t>
            </a:r>
            <a:endParaRPr lang="hu-HU" sz="2400"/>
          </a:p>
          <a:p>
            <a:endParaRPr lang="hu-HU"/>
          </a:p>
        </p:txBody>
      </p:sp>
      <p:pic>
        <p:nvPicPr>
          <p:cNvPr id="4" name="Picture 9" descr="D:\vonat.png">
            <a:extLst>
              <a:ext uri="{FF2B5EF4-FFF2-40B4-BE49-F238E27FC236}">
                <a16:creationId xmlns:a16="http://schemas.microsoft.com/office/drawing/2014/main" id="{5FFF7B24-6DBB-771E-AC15-9C941B025CAB}"/>
              </a:ext>
            </a:extLst>
          </p:cNvPr>
          <p:cNvPicPr>
            <a:picLocks noChangeAspect="1" noChangeArrowheads="1"/>
          </p:cNvPicPr>
          <p:nvPr/>
        </p:nvPicPr>
        <p:blipFill>
          <a:blip r:embed="rId3"/>
          <a:srcRect/>
          <a:stretch>
            <a:fillRect/>
          </a:stretch>
        </p:blipFill>
        <p:spPr bwMode="auto">
          <a:xfrm>
            <a:off x="399496" y="5292015"/>
            <a:ext cx="11514338" cy="374857"/>
          </a:xfrm>
          <a:prstGeom prst="rect">
            <a:avLst/>
          </a:prstGeom>
          <a:noFill/>
          <a:ln>
            <a:noFill/>
          </a:ln>
          <a:effectLst>
            <a:outerShdw blurRad="63500" dist="25400" dir="2700000" algn="ctr" rotWithShape="0">
              <a:schemeClr val="tx1">
                <a:alpha val="23000"/>
              </a:schemeClr>
            </a:outerShdw>
          </a:effectLst>
        </p:spPr>
      </p:pic>
    </p:spTree>
    <p:extLst>
      <p:ext uri="{BB962C8B-B14F-4D97-AF65-F5344CB8AC3E}">
        <p14:creationId xmlns:p14="http://schemas.microsoft.com/office/powerpoint/2010/main" val="19834056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35" name="Group 34">
            <a:extLst>
              <a:ext uri="{FF2B5EF4-FFF2-40B4-BE49-F238E27FC236}">
                <a16:creationId xmlns:a16="http://schemas.microsoft.com/office/drawing/2014/main" id="{28460BD8-AE3F-4AC9-9D0B-717052AA5D3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36" name="Straight Connector 35">
              <a:extLst>
                <a:ext uri="{FF2B5EF4-FFF2-40B4-BE49-F238E27FC236}">
                  <a16:creationId xmlns:a16="http://schemas.microsoft.com/office/drawing/2014/main" id="{54420CFE-F482-466E-9E1E-C78513C0B85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5331032B-BD21-4BDA-920C-12E35805256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38" name="Rectangle 23">
              <a:extLst>
                <a:ext uri="{FF2B5EF4-FFF2-40B4-BE49-F238E27FC236}">
                  <a16:creationId xmlns:a16="http://schemas.microsoft.com/office/drawing/2014/main" id="{E7514DA3-59E7-409E-8A3B-AD097F6E56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39" name="Rectangle 25">
              <a:extLst>
                <a:ext uri="{FF2B5EF4-FFF2-40B4-BE49-F238E27FC236}">
                  <a16:creationId xmlns:a16="http://schemas.microsoft.com/office/drawing/2014/main" id="{57B9A2A6-3BE4-4599-9364-F71C5BFD61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40" name="Isosceles Triangle 39">
              <a:extLst>
                <a:ext uri="{FF2B5EF4-FFF2-40B4-BE49-F238E27FC236}">
                  <a16:creationId xmlns:a16="http://schemas.microsoft.com/office/drawing/2014/main" id="{4FD744C6-4ED8-4BC9-BF68-6BDF701C5D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41" name="Rectangle 27">
              <a:extLst>
                <a:ext uri="{FF2B5EF4-FFF2-40B4-BE49-F238E27FC236}">
                  <a16:creationId xmlns:a16="http://schemas.microsoft.com/office/drawing/2014/main" id="{092C5BAD-C911-4F8F-A1C5-470268BE6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42" name="Rectangle 28">
              <a:extLst>
                <a:ext uri="{FF2B5EF4-FFF2-40B4-BE49-F238E27FC236}">
                  <a16:creationId xmlns:a16="http://schemas.microsoft.com/office/drawing/2014/main" id="{B133D0C8-4EC4-424F-8E70-0482D5B1B6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43" name="Rectangle 29">
              <a:extLst>
                <a:ext uri="{FF2B5EF4-FFF2-40B4-BE49-F238E27FC236}">
                  <a16:creationId xmlns:a16="http://schemas.microsoft.com/office/drawing/2014/main" id="{7B1532A0-F4B3-4DE8-B18F-740CAAD25A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44" name="Isosceles Triangle 43">
              <a:extLst>
                <a:ext uri="{FF2B5EF4-FFF2-40B4-BE49-F238E27FC236}">
                  <a16:creationId xmlns:a16="http://schemas.microsoft.com/office/drawing/2014/main" id="{8EFDD162-BBBA-4062-8BBF-53DBA10913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45" name="Isosceles Triangle 44">
              <a:extLst>
                <a:ext uri="{FF2B5EF4-FFF2-40B4-BE49-F238E27FC236}">
                  <a16:creationId xmlns:a16="http://schemas.microsoft.com/office/drawing/2014/main" id="{DCFC9E65-3E19-4483-B952-25D29683CA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grpSp>
      <p:sp useBgFill="1">
        <p:nvSpPr>
          <p:cNvPr id="47" name="Rectangle 46">
            <a:extLst>
              <a:ext uri="{FF2B5EF4-FFF2-40B4-BE49-F238E27FC236}">
                <a16:creationId xmlns:a16="http://schemas.microsoft.com/office/drawing/2014/main" id="{9179DE42-5613-4B35-A1E6-6CCBAA13C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9" name="Straight Connector 48">
            <a:extLst>
              <a:ext uri="{FF2B5EF4-FFF2-40B4-BE49-F238E27FC236}">
                <a16:creationId xmlns:a16="http://schemas.microsoft.com/office/drawing/2014/main" id="{EB898B32-3891-4C3A-8F58-C5969D2E903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48300"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4AE4806D-B8F9-4679-A68A-9BD21C01A30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7175"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53" name="Rectangle 23">
            <a:extLst>
              <a:ext uri="{FF2B5EF4-FFF2-40B4-BE49-F238E27FC236}">
                <a16:creationId xmlns:a16="http://schemas.microsoft.com/office/drawing/2014/main" id="{52FB45E9-914E-4471-AC87-E475CD5176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58764"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55" name="Rectangle 25">
            <a:extLst>
              <a:ext uri="{FF2B5EF4-FFF2-40B4-BE49-F238E27FC236}">
                <a16:creationId xmlns:a16="http://schemas.microsoft.com/office/drawing/2014/main" id="{C310626D-5743-49D4-8F7D-88C4F8F057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80730"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57" name="Isosceles Triangle 56">
            <a:extLst>
              <a:ext uri="{FF2B5EF4-FFF2-40B4-BE49-F238E27FC236}">
                <a16:creationId xmlns:a16="http://schemas.microsoft.com/office/drawing/2014/main" id="{3C195FC1-B568-4C72-9902-34CB35DDD7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9621"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59" name="Rectangle 27">
            <a:extLst>
              <a:ext uri="{FF2B5EF4-FFF2-40B4-BE49-F238E27FC236}">
                <a16:creationId xmlns:a16="http://schemas.microsoft.com/office/drawing/2014/main" id="{EF2BDF77-362C-43F0-8CBB-A969EC2AE0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11788"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61" name="Isosceles Triangle 60">
            <a:extLst>
              <a:ext uri="{FF2B5EF4-FFF2-40B4-BE49-F238E27FC236}">
                <a16:creationId xmlns:a16="http://schemas.microsoft.com/office/drawing/2014/main" id="{4BE96B01-3929-432D-B8C2-ADBCB74C2E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48954"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63" name="Freeform: Shape 62">
            <a:extLst>
              <a:ext uri="{FF2B5EF4-FFF2-40B4-BE49-F238E27FC236}">
                <a16:creationId xmlns:a16="http://schemas.microsoft.com/office/drawing/2014/main" id="{2A6FCDE6-CDE2-4C51-B18E-A95CFB6797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16287" y="-8467"/>
            <a:ext cx="9175713" cy="6866467"/>
          </a:xfrm>
          <a:custGeom>
            <a:avLst/>
            <a:gdLst>
              <a:gd name="connsiteX0" fmla="*/ 0 w 9175713"/>
              <a:gd name="connsiteY0" fmla="*/ 0 h 6866467"/>
              <a:gd name="connsiteX1" fmla="*/ 1249825 w 9175713"/>
              <a:gd name="connsiteY1" fmla="*/ 0 h 6866467"/>
              <a:gd name="connsiteX2" fmla="*/ 1249825 w 9175713"/>
              <a:gd name="connsiteY2" fmla="*/ 8467 h 6866467"/>
              <a:gd name="connsiteX3" fmla="*/ 9175713 w 9175713"/>
              <a:gd name="connsiteY3" fmla="*/ 8467 h 6866467"/>
              <a:gd name="connsiteX4" fmla="*/ 9175713 w 9175713"/>
              <a:gd name="connsiteY4" fmla="*/ 6866467 h 6866467"/>
              <a:gd name="connsiteX5" fmla="*/ 1249825 w 9175713"/>
              <a:gd name="connsiteY5" fmla="*/ 6866467 h 6866467"/>
              <a:gd name="connsiteX6" fmla="*/ 1109382 w 9175713"/>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5713" h="6866467">
                <a:moveTo>
                  <a:pt x="0" y="0"/>
                </a:moveTo>
                <a:lnTo>
                  <a:pt x="1249825" y="0"/>
                </a:lnTo>
                <a:lnTo>
                  <a:pt x="1249825" y="8467"/>
                </a:lnTo>
                <a:lnTo>
                  <a:pt x="9175713" y="8467"/>
                </a:lnTo>
                <a:lnTo>
                  <a:pt x="9175713" y="6866467"/>
                </a:lnTo>
                <a:lnTo>
                  <a:pt x="1249825" y="6866467"/>
                </a:lnTo>
                <a:lnTo>
                  <a:pt x="1109382" y="686646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ím 1">
            <a:extLst>
              <a:ext uri="{FF2B5EF4-FFF2-40B4-BE49-F238E27FC236}">
                <a16:creationId xmlns:a16="http://schemas.microsoft.com/office/drawing/2014/main" id="{1B7BCBD0-26ED-CADC-F8CA-93C8B06A5BE5}"/>
              </a:ext>
            </a:extLst>
          </p:cNvPr>
          <p:cNvSpPr>
            <a:spLocks noGrp="1"/>
          </p:cNvSpPr>
          <p:nvPr>
            <p:ph type="title"/>
          </p:nvPr>
        </p:nvSpPr>
        <p:spPr>
          <a:xfrm>
            <a:off x="4415801" y="1003115"/>
            <a:ext cx="6960759" cy="2849671"/>
          </a:xfrm>
        </p:spPr>
        <p:txBody>
          <a:bodyPr vert="horz" lIns="91440" tIns="45720" rIns="91440" bIns="45720" rtlCol="0" anchor="b">
            <a:noAutofit/>
          </a:bodyPr>
          <a:lstStyle/>
          <a:p>
            <a:pPr>
              <a:lnSpc>
                <a:spcPct val="90000"/>
              </a:lnSpc>
            </a:pPr>
            <a:r>
              <a:rPr lang="en-US" sz="6000" b="1" cap="all" spc="700">
                <a:solidFill>
                  <a:schemeClr val="tx1"/>
                </a:solidFill>
              </a:rPr>
              <a:t>RECOSPRAY CONTAINERIZED SYSTEM</a:t>
            </a:r>
          </a:p>
        </p:txBody>
      </p:sp>
      <p:sp>
        <p:nvSpPr>
          <p:cNvPr id="65" name="Isosceles Triangle 64">
            <a:extLst>
              <a:ext uri="{FF2B5EF4-FFF2-40B4-BE49-F238E27FC236}">
                <a16:creationId xmlns:a16="http://schemas.microsoft.com/office/drawing/2014/main" id="{9D2E8756-2465-473A-BA2A-2DB1D62247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062562" y="3271487"/>
            <a:ext cx="220660" cy="186439"/>
          </a:xfrm>
          <a:prstGeom prst="triangl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66092933"/>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51" name="Group 50">
            <a:extLst>
              <a:ext uri="{FF2B5EF4-FFF2-40B4-BE49-F238E27FC236}">
                <a16:creationId xmlns:a16="http://schemas.microsoft.com/office/drawing/2014/main" id="{DDE8DE2B-61C1-46D5-BEB8-521321C182C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52" name="Straight Connector 51">
              <a:extLst>
                <a:ext uri="{FF2B5EF4-FFF2-40B4-BE49-F238E27FC236}">
                  <a16:creationId xmlns:a16="http://schemas.microsoft.com/office/drawing/2014/main" id="{E012C92A-B902-4B69-BDCF-CCA3021FCB4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A2BDBC14-42A0-4182-BFBA-0751F6350CB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54" name="Rectangle 23">
              <a:extLst>
                <a:ext uri="{FF2B5EF4-FFF2-40B4-BE49-F238E27FC236}">
                  <a16:creationId xmlns:a16="http://schemas.microsoft.com/office/drawing/2014/main" id="{902DC474-5BCC-4188-ACDC-AD63E6B187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55" name="Rectangle 25">
              <a:extLst>
                <a:ext uri="{FF2B5EF4-FFF2-40B4-BE49-F238E27FC236}">
                  <a16:creationId xmlns:a16="http://schemas.microsoft.com/office/drawing/2014/main" id="{7B427019-8592-4032-931B-4F27104C9D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56" name="Isosceles Triangle 55">
              <a:extLst>
                <a:ext uri="{FF2B5EF4-FFF2-40B4-BE49-F238E27FC236}">
                  <a16:creationId xmlns:a16="http://schemas.microsoft.com/office/drawing/2014/main" id="{1D6E2CEA-A5BB-4CF7-B907-AE4DBF6748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57" name="Rectangle 27">
              <a:extLst>
                <a:ext uri="{FF2B5EF4-FFF2-40B4-BE49-F238E27FC236}">
                  <a16:creationId xmlns:a16="http://schemas.microsoft.com/office/drawing/2014/main" id="{78D09D5A-29CC-4B32-9CE1-72E607558A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58" name="Rectangle 28">
              <a:extLst>
                <a:ext uri="{FF2B5EF4-FFF2-40B4-BE49-F238E27FC236}">
                  <a16:creationId xmlns:a16="http://schemas.microsoft.com/office/drawing/2014/main" id="{6DF3A3FC-950B-40B0-923D-0F0BC1A542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59" name="Rectangle 29">
              <a:extLst>
                <a:ext uri="{FF2B5EF4-FFF2-40B4-BE49-F238E27FC236}">
                  <a16:creationId xmlns:a16="http://schemas.microsoft.com/office/drawing/2014/main" id="{BCA0F2E1-CD3D-4521-9CCB-41A5CC6C54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60" name="Isosceles Triangle 59">
              <a:extLst>
                <a:ext uri="{FF2B5EF4-FFF2-40B4-BE49-F238E27FC236}">
                  <a16:creationId xmlns:a16="http://schemas.microsoft.com/office/drawing/2014/main" id="{9BA4F16A-21DC-462A-AD37-0A93C8B79E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61" name="Isosceles Triangle 60">
              <a:extLst>
                <a:ext uri="{FF2B5EF4-FFF2-40B4-BE49-F238E27FC236}">
                  <a16:creationId xmlns:a16="http://schemas.microsoft.com/office/drawing/2014/main" id="{FB75EBDD-038D-4572-A372-1149382957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grpSp>
      <p:pic>
        <p:nvPicPr>
          <p:cNvPr id="4" name="Picture 2" descr="A képen kültéri, vonat, közlekedés, teherszállító látható&#10;&#10;Automatikusan generált leírás">
            <a:extLst>
              <a:ext uri="{FF2B5EF4-FFF2-40B4-BE49-F238E27FC236}">
                <a16:creationId xmlns:a16="http://schemas.microsoft.com/office/drawing/2014/main" id="{991371CF-64DF-0BE3-4742-C47D56A55728}"/>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a:stretch/>
        </p:blipFill>
        <p:spPr bwMode="auto">
          <a:xfrm>
            <a:off x="-3156"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5" name="Szövegdoboz 4">
            <a:extLst>
              <a:ext uri="{FF2B5EF4-FFF2-40B4-BE49-F238E27FC236}">
                <a16:creationId xmlns:a16="http://schemas.microsoft.com/office/drawing/2014/main" id="{9D91BC7F-B4C2-6D2C-6EDC-F623FDD923A5}"/>
              </a:ext>
            </a:extLst>
          </p:cNvPr>
          <p:cNvSpPr txBox="1"/>
          <p:nvPr/>
        </p:nvSpPr>
        <p:spPr>
          <a:xfrm>
            <a:off x="757251" y="5051395"/>
            <a:ext cx="4539949" cy="1446550"/>
          </a:xfrm>
          <a:prstGeom prst="rect">
            <a:avLst/>
          </a:prstGeom>
          <a:noFill/>
        </p:spPr>
        <p:txBody>
          <a:bodyPr wrap="square" rtlCol="0">
            <a:spAutoFit/>
          </a:bodyPr>
          <a:lstStyle/>
          <a:p>
            <a:pPr algn="ctr"/>
            <a:r>
              <a:rPr lang="hu-HU" sz="4400" b="1">
                <a:solidFill>
                  <a:schemeClr val="bg1"/>
                </a:solidFill>
              </a:rPr>
              <a:t>CON02 SPRAY CONTAINER</a:t>
            </a:r>
          </a:p>
        </p:txBody>
      </p:sp>
    </p:spTree>
    <p:extLst>
      <p:ext uri="{BB962C8B-B14F-4D97-AF65-F5344CB8AC3E}">
        <p14:creationId xmlns:p14="http://schemas.microsoft.com/office/powerpoint/2010/main" val="19117213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86C16C40-7C29-4ACC-B851-7E08E459B5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32">
            <a:extLst>
              <a:ext uri="{FF2B5EF4-FFF2-40B4-BE49-F238E27FC236}">
                <a16:creationId xmlns:a16="http://schemas.microsoft.com/office/drawing/2014/main" id="{CDD733AE-DD5E-4C77-8BCD-72BF12A06BB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34" name="Straight Connector 33">
              <a:extLst>
                <a:ext uri="{FF2B5EF4-FFF2-40B4-BE49-F238E27FC236}">
                  <a16:creationId xmlns:a16="http://schemas.microsoft.com/office/drawing/2014/main" id="{51DE90A4-932E-4370-BA07-30F43254C01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6A19CA4A-B208-452A-8BE4-BC6940D33D4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sp>
          <p:nvSpPr>
            <p:cNvPr id="36" name="Rectangle 23">
              <a:extLst>
                <a:ext uri="{FF2B5EF4-FFF2-40B4-BE49-F238E27FC236}">
                  <a16:creationId xmlns:a16="http://schemas.microsoft.com/office/drawing/2014/main" id="{B74F8D3E-E618-4DE3-A0CC-B4904BB5D5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37" name="Rectangle 25">
              <a:extLst>
                <a:ext uri="{FF2B5EF4-FFF2-40B4-BE49-F238E27FC236}">
                  <a16:creationId xmlns:a16="http://schemas.microsoft.com/office/drawing/2014/main" id="{299DA406-C54B-4E31-867D-FAF8DCE704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38" name="Isosceles Triangle 37">
              <a:extLst>
                <a:ext uri="{FF2B5EF4-FFF2-40B4-BE49-F238E27FC236}">
                  <a16:creationId xmlns:a16="http://schemas.microsoft.com/office/drawing/2014/main" id="{A1E16883-5140-47C4-A9AD-AD6598AC3E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39" name="Rectangle 27">
              <a:extLst>
                <a:ext uri="{FF2B5EF4-FFF2-40B4-BE49-F238E27FC236}">
                  <a16:creationId xmlns:a16="http://schemas.microsoft.com/office/drawing/2014/main" id="{4CD848DC-8A2A-4093-9BDD-7AF4B6A278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40" name="Rectangle 28">
              <a:extLst>
                <a:ext uri="{FF2B5EF4-FFF2-40B4-BE49-F238E27FC236}">
                  <a16:creationId xmlns:a16="http://schemas.microsoft.com/office/drawing/2014/main" id="{34635A4D-E9CE-4B78-912A-479EA4512B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41" name="Rectangle 29">
              <a:extLst>
                <a:ext uri="{FF2B5EF4-FFF2-40B4-BE49-F238E27FC236}">
                  <a16:creationId xmlns:a16="http://schemas.microsoft.com/office/drawing/2014/main" id="{D663A5EE-5581-44F3-8F98-688755F63E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42" name="Isosceles Triangle 41">
              <a:extLst>
                <a:ext uri="{FF2B5EF4-FFF2-40B4-BE49-F238E27FC236}">
                  <a16:creationId xmlns:a16="http://schemas.microsoft.com/office/drawing/2014/main" id="{B1E84E6A-F5AE-4F4D-98F2-82FE4FCC26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43" name="Isosceles Triangle 42">
              <a:extLst>
                <a:ext uri="{FF2B5EF4-FFF2-40B4-BE49-F238E27FC236}">
                  <a16:creationId xmlns:a16="http://schemas.microsoft.com/office/drawing/2014/main" id="{DDE7DDC9-17D4-4686-833D-48F8733B49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grpSp>
      <p:sp>
        <p:nvSpPr>
          <p:cNvPr id="3" name="Tartalom helye 2">
            <a:extLst>
              <a:ext uri="{FF2B5EF4-FFF2-40B4-BE49-F238E27FC236}">
                <a16:creationId xmlns:a16="http://schemas.microsoft.com/office/drawing/2014/main" id="{17AB3FBB-76A5-79E3-61BB-548E269F0A4F}"/>
              </a:ext>
            </a:extLst>
          </p:cNvPr>
          <p:cNvSpPr>
            <a:spLocks noGrp="1"/>
          </p:cNvSpPr>
          <p:nvPr>
            <p:ph idx="1"/>
          </p:nvPr>
        </p:nvSpPr>
        <p:spPr>
          <a:xfrm>
            <a:off x="757251" y="5308084"/>
            <a:ext cx="9032208" cy="1286354"/>
          </a:xfrm>
        </p:spPr>
        <p:txBody>
          <a:bodyPr>
            <a:noAutofit/>
          </a:bodyPr>
          <a:lstStyle/>
          <a:p>
            <a:r>
              <a:rPr lang="hu-HU" sz="2000" b="1" spc="750"/>
              <a:t>20’+40’container </a:t>
            </a:r>
            <a:r>
              <a:rPr lang="hu-HU" sz="2000" b="1" spc="750" err="1"/>
              <a:t>contains</a:t>
            </a:r>
            <a:r>
              <a:rPr lang="hu-HU" sz="2000" b="1" spc="750"/>
              <a:t> </a:t>
            </a:r>
            <a:r>
              <a:rPr lang="hu-HU" sz="2000" b="1" spc="750" err="1"/>
              <a:t>everything</a:t>
            </a:r>
            <a:r>
              <a:rPr lang="hu-HU" sz="2000" b="1" spc="750"/>
              <a:t> </a:t>
            </a:r>
            <a:r>
              <a:rPr lang="hu-HU" sz="2000" b="1" spc="750" err="1"/>
              <a:t>for</a:t>
            </a:r>
            <a:r>
              <a:rPr lang="hu-HU" sz="2000" b="1" spc="750"/>
              <a:t> spraying</a:t>
            </a:r>
          </a:p>
          <a:p>
            <a:r>
              <a:rPr lang="hu-HU" sz="2000" b="1" spc="750" err="1"/>
              <a:t>only</a:t>
            </a:r>
            <a:r>
              <a:rPr lang="hu-HU" sz="2000" b="1" spc="750"/>
              <a:t> </a:t>
            </a:r>
            <a:r>
              <a:rPr lang="hu-HU" sz="2000" b="1" spc="750" err="1"/>
              <a:t>water</a:t>
            </a:r>
            <a:r>
              <a:rPr lang="hu-HU" sz="2000" b="1" spc="750"/>
              <a:t> tanker </a:t>
            </a:r>
            <a:r>
              <a:rPr lang="hu-HU" sz="2000" b="1" spc="750" err="1"/>
              <a:t>needed</a:t>
            </a:r>
            <a:endParaRPr lang="hu-HU" sz="2000" b="1"/>
          </a:p>
        </p:txBody>
      </p:sp>
      <p:grpSp>
        <p:nvGrpSpPr>
          <p:cNvPr id="8" name="Csoportba foglalás 7">
            <a:extLst>
              <a:ext uri="{FF2B5EF4-FFF2-40B4-BE49-F238E27FC236}">
                <a16:creationId xmlns:a16="http://schemas.microsoft.com/office/drawing/2014/main" id="{78DDD047-6D1E-B5C8-FA1E-ECE08EF74104}"/>
              </a:ext>
            </a:extLst>
          </p:cNvPr>
          <p:cNvGrpSpPr/>
          <p:nvPr/>
        </p:nvGrpSpPr>
        <p:grpSpPr>
          <a:xfrm>
            <a:off x="448733" y="0"/>
            <a:ext cx="10681085" cy="4994420"/>
            <a:chOff x="448733" y="11259"/>
            <a:chExt cx="10681085" cy="4994420"/>
          </a:xfrm>
        </p:grpSpPr>
        <p:pic>
          <p:nvPicPr>
            <p:cNvPr id="4" name="Kép 3" descr="A képen vonat, Méretarányos modell, közlekedés, gép látható&#10;&#10;Automatikusan generált leírás">
              <a:extLst>
                <a:ext uri="{FF2B5EF4-FFF2-40B4-BE49-F238E27FC236}">
                  <a16:creationId xmlns:a16="http://schemas.microsoft.com/office/drawing/2014/main" id="{95A527D4-759F-7B72-CF4F-9FAFA4B2CAE4}"/>
                </a:ext>
              </a:extLst>
            </p:cNvPr>
            <p:cNvPicPr>
              <a:picLocks noChangeAspect="1"/>
            </p:cNvPicPr>
            <p:nvPr/>
          </p:nvPicPr>
          <p:blipFill rotWithShape="1">
            <a:blip r:embed="rId3">
              <a:extLst>
                <a:ext uri="{28A0092B-C50C-407E-A947-70E740481C1C}">
                  <a14:useLocalDpi xmlns:a14="http://schemas.microsoft.com/office/drawing/2010/main" val="0"/>
                </a:ext>
              </a:extLst>
            </a:blip>
            <a:srcRect t="10783" b="2485"/>
            <a:stretch/>
          </p:blipFill>
          <p:spPr>
            <a:xfrm>
              <a:off x="448733" y="11259"/>
              <a:ext cx="10681085" cy="4994420"/>
            </a:xfrm>
            <a:prstGeom prst="rect">
              <a:avLst/>
            </a:prstGeom>
          </p:spPr>
        </p:pic>
        <p:pic>
          <p:nvPicPr>
            <p:cNvPr id="5" name="Tartalom helye 4" descr="A képen elektronika, Elektrontechnika, Elektronikus alkatrész, Áramköri elem látható&#10;&#10;Automatikusan generált leírás">
              <a:extLst>
                <a:ext uri="{FF2B5EF4-FFF2-40B4-BE49-F238E27FC236}">
                  <a16:creationId xmlns:a16="http://schemas.microsoft.com/office/drawing/2014/main" id="{961BEC85-2FB5-652E-013A-BFD5E705813A}"/>
                </a:ext>
              </a:extLst>
            </p:cNvPr>
            <p:cNvPicPr>
              <a:picLocks noChangeAspect="1"/>
            </p:cNvPicPr>
            <p:nvPr/>
          </p:nvPicPr>
          <p:blipFill rotWithShape="1">
            <a:blip r:embed="rId4">
              <a:extLst>
                <a:ext uri="{28A0092B-C50C-407E-A947-70E740481C1C}">
                  <a14:useLocalDpi xmlns:a14="http://schemas.microsoft.com/office/drawing/2010/main" val="0"/>
                </a:ext>
              </a:extLst>
            </a:blip>
            <a:srcRect l="3036" t="36898" r="3267" b="35654"/>
            <a:stretch/>
          </p:blipFill>
          <p:spPr>
            <a:xfrm>
              <a:off x="948360" y="3391608"/>
              <a:ext cx="9733984" cy="1599769"/>
            </a:xfrm>
            <a:prstGeom prst="rect">
              <a:avLst/>
            </a:prstGeom>
          </p:spPr>
        </p:pic>
      </p:grpSp>
      <p:sp>
        <p:nvSpPr>
          <p:cNvPr id="6" name="Szövegdoboz 5">
            <a:extLst>
              <a:ext uri="{FF2B5EF4-FFF2-40B4-BE49-F238E27FC236}">
                <a16:creationId xmlns:a16="http://schemas.microsoft.com/office/drawing/2014/main" id="{18494BF1-9A1B-7A0D-2EE2-E2A7774D432B}"/>
              </a:ext>
            </a:extLst>
          </p:cNvPr>
          <p:cNvSpPr txBox="1"/>
          <p:nvPr/>
        </p:nvSpPr>
        <p:spPr>
          <a:xfrm>
            <a:off x="1062182" y="380110"/>
            <a:ext cx="6099586" cy="646331"/>
          </a:xfrm>
          <a:prstGeom prst="rect">
            <a:avLst/>
          </a:prstGeom>
          <a:noFill/>
        </p:spPr>
        <p:txBody>
          <a:bodyPr wrap="square">
            <a:spAutoFit/>
          </a:bodyPr>
          <a:lstStyle/>
          <a:p>
            <a:pPr marL="0" indent="0">
              <a:buNone/>
            </a:pPr>
            <a:r>
              <a:rPr lang="en-US" sz="3600" b="1" spc="750"/>
              <a:t>CON02 </a:t>
            </a:r>
            <a:r>
              <a:rPr lang="hu-HU" sz="3600" b="1" spc="750"/>
              <a:t>OVERVIEW</a:t>
            </a:r>
          </a:p>
        </p:txBody>
      </p:sp>
    </p:spTree>
    <p:extLst>
      <p:ext uri="{BB962C8B-B14F-4D97-AF65-F5344CB8AC3E}">
        <p14:creationId xmlns:p14="http://schemas.microsoft.com/office/powerpoint/2010/main" val="2845555391"/>
      </p:ext>
    </p:extLst>
  </p:cSld>
  <p:clrMapOvr>
    <a:overrideClrMapping bg1="dk1" tx1="lt1" bg2="dk2" tx2="lt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3" name="Group 42">
            <a:extLst>
              <a:ext uri="{FF2B5EF4-FFF2-40B4-BE49-F238E27FC236}">
                <a16:creationId xmlns:a16="http://schemas.microsoft.com/office/drawing/2014/main" id="{B4DE830A-B531-4A3B-96F6-0ECE88B0855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44" name="Straight Connector 43">
              <a:extLst>
                <a:ext uri="{FF2B5EF4-FFF2-40B4-BE49-F238E27FC236}">
                  <a16:creationId xmlns:a16="http://schemas.microsoft.com/office/drawing/2014/main" id="{2813DF2C-461A-4A8F-9679-A172790D1F3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5" name="Straight Connector 44">
              <a:extLst>
                <a:ext uri="{FF2B5EF4-FFF2-40B4-BE49-F238E27FC236}">
                  <a16:creationId xmlns:a16="http://schemas.microsoft.com/office/drawing/2014/main" id="{54CD3A85-C039-4249-86E4-1EB9318B549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86" name="Rectangle 23">
              <a:extLst>
                <a:ext uri="{FF2B5EF4-FFF2-40B4-BE49-F238E27FC236}">
                  <a16:creationId xmlns:a16="http://schemas.microsoft.com/office/drawing/2014/main" id="{887EA6D2-2883-42C2-993D-094CA6D65D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87" name="Rectangle 25">
              <a:extLst>
                <a:ext uri="{FF2B5EF4-FFF2-40B4-BE49-F238E27FC236}">
                  <a16:creationId xmlns:a16="http://schemas.microsoft.com/office/drawing/2014/main" id="{3B895046-636F-4D1B-ACA4-29AA0CB332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88" name="Isosceles Triangle 47">
              <a:extLst>
                <a:ext uri="{FF2B5EF4-FFF2-40B4-BE49-F238E27FC236}">
                  <a16:creationId xmlns:a16="http://schemas.microsoft.com/office/drawing/2014/main" id="{C6B0CDE3-E054-4EDD-A43B-F96843D8BF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89" name="Rectangle 27">
              <a:extLst>
                <a:ext uri="{FF2B5EF4-FFF2-40B4-BE49-F238E27FC236}">
                  <a16:creationId xmlns:a16="http://schemas.microsoft.com/office/drawing/2014/main" id="{3B66B1A2-F145-4C9B-85CC-4BF30D58CB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90" name="Rectangle 28">
              <a:extLst>
                <a:ext uri="{FF2B5EF4-FFF2-40B4-BE49-F238E27FC236}">
                  <a16:creationId xmlns:a16="http://schemas.microsoft.com/office/drawing/2014/main" id="{5D4FC972-94B3-4035-8D31-E668C132B4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91" name="Rectangle 29">
              <a:extLst>
                <a:ext uri="{FF2B5EF4-FFF2-40B4-BE49-F238E27FC236}">
                  <a16:creationId xmlns:a16="http://schemas.microsoft.com/office/drawing/2014/main" id="{374B9941-AFBE-4A77-A50E-B6EA04A746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92" name="Isosceles Triangle 51">
              <a:extLst>
                <a:ext uri="{FF2B5EF4-FFF2-40B4-BE49-F238E27FC236}">
                  <a16:creationId xmlns:a16="http://schemas.microsoft.com/office/drawing/2014/main" id="{27A982C5-2C38-4CE9-BC18-94697AD657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93" name="Isosceles Triangle 52">
              <a:extLst>
                <a:ext uri="{FF2B5EF4-FFF2-40B4-BE49-F238E27FC236}">
                  <a16:creationId xmlns:a16="http://schemas.microsoft.com/office/drawing/2014/main" id="{0060D8D1-7BB1-498F-AFBB-ADAC130A9E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grpSp>
      <p:sp>
        <p:nvSpPr>
          <p:cNvPr id="55" name="Isosceles Triangle 54">
            <a:extLst>
              <a:ext uri="{FF2B5EF4-FFF2-40B4-BE49-F238E27FC236}">
                <a16:creationId xmlns:a16="http://schemas.microsoft.com/office/drawing/2014/main" id="{AA330523-F25B-4007-B3E5-ABB5637D16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174" y="1270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pic>
        <p:nvPicPr>
          <p:cNvPr id="4" name="Picture 2" descr="IMG_2003.CR3">
            <a:extLst>
              <a:ext uri="{FF2B5EF4-FFF2-40B4-BE49-F238E27FC236}">
                <a16:creationId xmlns:a16="http://schemas.microsoft.com/office/drawing/2014/main" id="{B32CA3F0-C793-F04D-A8FB-8140E080FF3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995" r="1" b="1"/>
          <a:stretch/>
        </p:blipFill>
        <p:spPr bwMode="auto">
          <a:xfrm>
            <a:off x="332309" y="-8465"/>
            <a:ext cx="10967990" cy="6866466"/>
          </a:xfrm>
          <a:prstGeom prst="rect">
            <a:avLst/>
          </a:prstGeom>
          <a:noFill/>
          <a:extLst>
            <a:ext uri="{909E8E84-426E-40DD-AFC4-6F175D3DCCD1}">
              <a14:hiddenFill xmlns:a14="http://schemas.microsoft.com/office/drawing/2010/main">
                <a:solidFill>
                  <a:srgbClr val="FFFFFF"/>
                </a:solidFill>
              </a14:hiddenFill>
            </a:ext>
          </a:extLst>
        </p:spPr>
      </p:pic>
      <p:sp>
        <p:nvSpPr>
          <p:cNvPr id="7" name="Cím 1">
            <a:extLst>
              <a:ext uri="{FF2B5EF4-FFF2-40B4-BE49-F238E27FC236}">
                <a16:creationId xmlns:a16="http://schemas.microsoft.com/office/drawing/2014/main" id="{E59AEDB6-CC72-F7AC-32A8-82DC4AAC171D}"/>
              </a:ext>
            </a:extLst>
          </p:cNvPr>
          <p:cNvSpPr>
            <a:spLocks noGrp="1"/>
          </p:cNvSpPr>
          <p:nvPr>
            <p:ph type="title"/>
          </p:nvPr>
        </p:nvSpPr>
        <p:spPr>
          <a:xfrm>
            <a:off x="2703988" y="94694"/>
            <a:ext cx="8596312" cy="2566987"/>
          </a:xfrm>
        </p:spPr>
        <p:txBody>
          <a:bodyPr vert="horz" lIns="91440" tIns="45720" rIns="91440" bIns="45720" rtlCol="0" anchor="b">
            <a:normAutofit/>
          </a:bodyPr>
          <a:lstStyle/>
          <a:p>
            <a:pPr algn="r"/>
            <a:r>
              <a:rPr lang="en-US" sz="3200" b="1" spc="750">
                <a:solidFill>
                  <a:schemeClr val="bg1"/>
                </a:solidFill>
              </a:rPr>
              <a:t>CONTROL ROOM</a:t>
            </a:r>
            <a:br>
              <a:rPr lang="en-US" sz="2400" spc="750">
                <a:solidFill>
                  <a:schemeClr val="bg1"/>
                </a:solidFill>
              </a:rPr>
            </a:br>
            <a:r>
              <a:rPr lang="en-US" sz="2400" b="1" spc="750">
                <a:solidFill>
                  <a:schemeClr val="bg1"/>
                </a:solidFill>
              </a:rPr>
              <a:t>Ergonomic</a:t>
            </a:r>
            <a:br>
              <a:rPr lang="en-US" sz="2400" b="1" spc="750">
                <a:solidFill>
                  <a:schemeClr val="bg1"/>
                </a:solidFill>
              </a:rPr>
            </a:br>
            <a:r>
              <a:rPr lang="hu-HU" sz="2400" b="1" spc="750">
                <a:solidFill>
                  <a:schemeClr val="bg1"/>
                </a:solidFill>
              </a:rPr>
              <a:t>C</a:t>
            </a:r>
            <a:r>
              <a:rPr lang="en-US" sz="2400" b="1" spc="750" err="1">
                <a:solidFill>
                  <a:schemeClr val="bg1"/>
                </a:solidFill>
              </a:rPr>
              <a:t>limatised</a:t>
            </a:r>
            <a:br>
              <a:rPr lang="en-US" sz="2400" b="1" spc="750">
                <a:solidFill>
                  <a:schemeClr val="bg1"/>
                </a:solidFill>
              </a:rPr>
            </a:br>
            <a:r>
              <a:rPr lang="hu-HU" sz="2400" b="1" spc="750">
                <a:solidFill>
                  <a:schemeClr val="bg1"/>
                </a:solidFill>
              </a:rPr>
              <a:t>F</a:t>
            </a:r>
            <a:r>
              <a:rPr lang="en-US" sz="2400" b="1" spc="750" err="1">
                <a:solidFill>
                  <a:schemeClr val="bg1"/>
                </a:solidFill>
              </a:rPr>
              <a:t>iltered</a:t>
            </a:r>
            <a:r>
              <a:rPr lang="en-US" sz="2400" b="1" spc="750">
                <a:solidFill>
                  <a:schemeClr val="bg1"/>
                </a:solidFill>
              </a:rPr>
              <a:t> air</a:t>
            </a:r>
            <a:br>
              <a:rPr lang="en-US" sz="2400" b="1" spc="750">
                <a:solidFill>
                  <a:schemeClr val="bg1"/>
                </a:solidFill>
              </a:rPr>
            </a:br>
            <a:r>
              <a:rPr lang="hu-HU" sz="2400" b="1" spc="750">
                <a:solidFill>
                  <a:schemeClr val="bg1"/>
                </a:solidFill>
              </a:rPr>
              <a:t>O</a:t>
            </a:r>
            <a:r>
              <a:rPr lang="en-US" sz="2400" b="1" spc="750" err="1">
                <a:solidFill>
                  <a:schemeClr val="bg1"/>
                </a:solidFill>
              </a:rPr>
              <a:t>verpressurized</a:t>
            </a:r>
            <a:endParaRPr lang="en-US" sz="2400" b="1" kern="1200">
              <a:solidFill>
                <a:schemeClr val="bg1"/>
              </a:solidFill>
              <a:latin typeface="+mj-lt"/>
              <a:ea typeface="+mj-ea"/>
              <a:cs typeface="+mj-cs"/>
            </a:endParaRPr>
          </a:p>
        </p:txBody>
      </p:sp>
    </p:spTree>
    <p:extLst>
      <p:ext uri="{BB962C8B-B14F-4D97-AF65-F5344CB8AC3E}">
        <p14:creationId xmlns:p14="http://schemas.microsoft.com/office/powerpoint/2010/main" val="30905749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FC01A70D-6ACD-9D1D-29DF-5021B6BDC8E1}"/>
              </a:ext>
            </a:extLst>
          </p:cNvPr>
          <p:cNvSpPr>
            <a:spLocks noGrp="1"/>
          </p:cNvSpPr>
          <p:nvPr>
            <p:ph type="title"/>
          </p:nvPr>
        </p:nvSpPr>
        <p:spPr/>
        <p:txBody>
          <a:bodyPr/>
          <a:lstStyle/>
          <a:p>
            <a:r>
              <a:rPr lang="hu-HU"/>
              <a:t>SPRAY ROOM</a:t>
            </a:r>
          </a:p>
        </p:txBody>
      </p:sp>
      <p:sp>
        <p:nvSpPr>
          <p:cNvPr id="3" name="Tartalom helye 2">
            <a:extLst>
              <a:ext uri="{FF2B5EF4-FFF2-40B4-BE49-F238E27FC236}">
                <a16:creationId xmlns:a16="http://schemas.microsoft.com/office/drawing/2014/main" id="{00A1CAFD-0B46-3FC8-ECA8-C52CBD94DF26}"/>
              </a:ext>
            </a:extLst>
          </p:cNvPr>
          <p:cNvSpPr>
            <a:spLocks noGrp="1"/>
          </p:cNvSpPr>
          <p:nvPr>
            <p:ph idx="1"/>
          </p:nvPr>
        </p:nvSpPr>
        <p:spPr>
          <a:xfrm>
            <a:off x="509436" y="1615737"/>
            <a:ext cx="5954375" cy="4012706"/>
          </a:xfrm>
        </p:spPr>
        <p:txBody>
          <a:bodyPr vert="horz" lIns="91440" tIns="45720" rIns="91440" bIns="45720" rtlCol="0" anchor="t">
            <a:normAutofit/>
          </a:bodyPr>
          <a:lstStyle/>
          <a:p>
            <a:pPr>
              <a:spcBef>
                <a:spcPts val="1200"/>
              </a:spcBef>
            </a:pPr>
            <a:r>
              <a:rPr lang="hu-HU" sz="2800" spc="750" err="1">
                <a:solidFill>
                  <a:schemeClr val="tx1"/>
                </a:solidFill>
              </a:rPr>
              <a:t>safe</a:t>
            </a:r>
            <a:r>
              <a:rPr lang="hu-HU" sz="2800" spc="750">
                <a:solidFill>
                  <a:schemeClr val="tx1"/>
                </a:solidFill>
              </a:rPr>
              <a:t> and </a:t>
            </a:r>
            <a:r>
              <a:rPr lang="hu-HU" sz="2800" spc="750" err="1">
                <a:solidFill>
                  <a:schemeClr val="tx1"/>
                </a:solidFill>
              </a:rPr>
              <a:t>clean</a:t>
            </a:r>
          </a:p>
          <a:p>
            <a:pPr>
              <a:spcBef>
                <a:spcPts val="1200"/>
              </a:spcBef>
            </a:pPr>
            <a:r>
              <a:rPr lang="hu-HU" sz="2800" spc="750" err="1">
                <a:solidFill>
                  <a:schemeClr val="tx1"/>
                </a:solidFill>
              </a:rPr>
              <a:t>fully</a:t>
            </a:r>
            <a:r>
              <a:rPr lang="hu-HU" sz="2800" spc="750">
                <a:solidFill>
                  <a:schemeClr val="tx1"/>
                </a:solidFill>
              </a:rPr>
              <a:t> </a:t>
            </a:r>
            <a:r>
              <a:rPr lang="hu-HU" sz="2800" spc="750" err="1">
                <a:solidFill>
                  <a:schemeClr val="tx1"/>
                </a:solidFill>
              </a:rPr>
              <a:t>automated</a:t>
            </a:r>
            <a:endParaRPr lang="hu-HU" sz="2800" spc="750">
              <a:solidFill>
                <a:schemeClr val="tx1"/>
              </a:solidFill>
            </a:endParaRPr>
          </a:p>
          <a:p>
            <a:pPr>
              <a:spcBef>
                <a:spcPts val="1200"/>
              </a:spcBef>
            </a:pPr>
            <a:r>
              <a:rPr lang="hu-HU" sz="2800" spc="750">
                <a:solidFill>
                  <a:schemeClr val="tx1"/>
                </a:solidFill>
              </a:rPr>
              <a:t>9 </a:t>
            </a:r>
            <a:r>
              <a:rPr lang="hu-HU" sz="2800" spc="750" err="1">
                <a:solidFill>
                  <a:schemeClr val="tx1"/>
                </a:solidFill>
              </a:rPr>
              <a:t>section</a:t>
            </a:r>
            <a:endParaRPr lang="hu-HU" sz="2800" spc="750">
              <a:solidFill>
                <a:schemeClr val="tx1"/>
              </a:solidFill>
            </a:endParaRPr>
          </a:p>
          <a:p>
            <a:pPr>
              <a:spcBef>
                <a:spcPts val="1200"/>
              </a:spcBef>
            </a:pPr>
            <a:r>
              <a:rPr lang="hu-HU" sz="2800" spc="750">
                <a:solidFill>
                  <a:schemeClr val="tx1"/>
                </a:solidFill>
              </a:rPr>
              <a:t>4chemicals/</a:t>
            </a:r>
            <a:r>
              <a:rPr lang="hu-HU" sz="2800" spc="750" err="1">
                <a:solidFill>
                  <a:schemeClr val="tx1"/>
                </a:solidFill>
              </a:rPr>
              <a:t>section</a:t>
            </a:r>
            <a:endParaRPr lang="hu-HU" sz="2800" spc="750">
              <a:solidFill>
                <a:schemeClr val="tx1"/>
              </a:solidFill>
            </a:endParaRPr>
          </a:p>
          <a:p>
            <a:pPr>
              <a:spcBef>
                <a:spcPts val="1200"/>
              </a:spcBef>
            </a:pPr>
            <a:r>
              <a:rPr lang="hu-HU" sz="2800" spc="750" err="1">
                <a:solidFill>
                  <a:schemeClr val="tx1"/>
                </a:solidFill>
              </a:rPr>
              <a:t>up</a:t>
            </a:r>
            <a:r>
              <a:rPr lang="hu-HU" sz="2800" spc="750">
                <a:solidFill>
                  <a:schemeClr val="tx1"/>
                </a:solidFill>
              </a:rPr>
              <a:t> </a:t>
            </a:r>
            <a:r>
              <a:rPr lang="hu-HU" sz="2800" spc="750" err="1">
                <a:solidFill>
                  <a:schemeClr val="tx1"/>
                </a:solidFill>
              </a:rPr>
              <a:t>to</a:t>
            </a:r>
            <a:r>
              <a:rPr lang="hu-HU" sz="2800" spc="750">
                <a:solidFill>
                  <a:schemeClr val="tx1"/>
                </a:solidFill>
              </a:rPr>
              <a:t> 60km/h</a:t>
            </a:r>
            <a:endParaRPr lang="hu-HU" sz="2800">
              <a:solidFill>
                <a:schemeClr val="tx1"/>
              </a:solidFill>
            </a:endParaRPr>
          </a:p>
        </p:txBody>
      </p:sp>
      <p:pic>
        <p:nvPicPr>
          <p:cNvPr id="4" name="Picture 2">
            <a:extLst>
              <a:ext uri="{FF2B5EF4-FFF2-40B4-BE49-F238E27FC236}">
                <a16:creationId xmlns:a16="http://schemas.microsoft.com/office/drawing/2014/main" id="{00F71AEB-81F1-213F-638C-80B278281BA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940" r="9055"/>
          <a:stretch/>
        </p:blipFill>
        <p:spPr bwMode="auto">
          <a:xfrm>
            <a:off x="5773118" y="1269999"/>
            <a:ext cx="5811609" cy="43584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12195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550F9E7-702A-6927-C24E-5F890BFE2D9B}"/>
            </a:ext>
          </a:extLst>
        </p:cNvPr>
        <p:cNvGrpSpPr/>
        <p:nvPr/>
      </p:nvGrpSpPr>
      <p:grpSpPr>
        <a:xfrm>
          <a:off x="0" y="0"/>
          <a:ext cx="0" cy="0"/>
          <a:chOff x="0" y="0"/>
          <a:chExt cx="0" cy="0"/>
        </a:xfrm>
      </p:grpSpPr>
      <p:grpSp>
        <p:nvGrpSpPr>
          <p:cNvPr id="61" name="Group 30">
            <a:extLst>
              <a:ext uri="{FF2B5EF4-FFF2-40B4-BE49-F238E27FC236}">
                <a16:creationId xmlns:a16="http://schemas.microsoft.com/office/drawing/2014/main" id="{88C9B83F-64CD-41C1-925F-A08801FFD0B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32" name="Straight Connector 31">
              <a:extLst>
                <a:ext uri="{FF2B5EF4-FFF2-40B4-BE49-F238E27FC236}">
                  <a16:creationId xmlns:a16="http://schemas.microsoft.com/office/drawing/2014/main" id="{E1655065-0BD7-4422-BEC0-4401E99809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4DDD90AC-ABEC-4A76-9C9C-AD0A5F8FC7F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62" name="Rectangle 23">
              <a:extLst>
                <a:ext uri="{FF2B5EF4-FFF2-40B4-BE49-F238E27FC236}">
                  <a16:creationId xmlns:a16="http://schemas.microsoft.com/office/drawing/2014/main" id="{21A8AFEF-EC50-4C0B-9C64-814B76C820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63" name="Rectangle 25">
              <a:extLst>
                <a:ext uri="{FF2B5EF4-FFF2-40B4-BE49-F238E27FC236}">
                  <a16:creationId xmlns:a16="http://schemas.microsoft.com/office/drawing/2014/main" id="{CAFAA800-E117-4357-84E4-56B63EA03E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64" name="Isosceles Triangle 35">
              <a:extLst>
                <a:ext uri="{FF2B5EF4-FFF2-40B4-BE49-F238E27FC236}">
                  <a16:creationId xmlns:a16="http://schemas.microsoft.com/office/drawing/2014/main" id="{8DDFC9F4-3B45-402D-8AD7-60B3F08ED7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65" name="Rectangle 27">
              <a:extLst>
                <a:ext uri="{FF2B5EF4-FFF2-40B4-BE49-F238E27FC236}">
                  <a16:creationId xmlns:a16="http://schemas.microsoft.com/office/drawing/2014/main" id="{F26A0854-FBE4-4587-B349-06BE192BD7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66" name="Rectangle 28">
              <a:extLst>
                <a:ext uri="{FF2B5EF4-FFF2-40B4-BE49-F238E27FC236}">
                  <a16:creationId xmlns:a16="http://schemas.microsoft.com/office/drawing/2014/main" id="{54A9C4C6-FF7D-470E-BFCA-CE4F60A1F0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67" name="Rectangle 29">
              <a:extLst>
                <a:ext uri="{FF2B5EF4-FFF2-40B4-BE49-F238E27FC236}">
                  <a16:creationId xmlns:a16="http://schemas.microsoft.com/office/drawing/2014/main" id="{B1721EA8-4871-45D4-B78F-AE805A3004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68" name="Isosceles Triangle 39">
              <a:extLst>
                <a:ext uri="{FF2B5EF4-FFF2-40B4-BE49-F238E27FC236}">
                  <a16:creationId xmlns:a16="http://schemas.microsoft.com/office/drawing/2014/main" id="{E5763971-E3A3-45C6-9BA8-2E032C7A55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69" name="Isosceles Triangle 40">
              <a:extLst>
                <a:ext uri="{FF2B5EF4-FFF2-40B4-BE49-F238E27FC236}">
                  <a16:creationId xmlns:a16="http://schemas.microsoft.com/office/drawing/2014/main" id="{32752E94-0E01-4AF5-A43A-F2FAD8737C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grpSp>
      <p:sp>
        <p:nvSpPr>
          <p:cNvPr id="2" name="Cím 1">
            <a:extLst>
              <a:ext uri="{FF2B5EF4-FFF2-40B4-BE49-F238E27FC236}">
                <a16:creationId xmlns:a16="http://schemas.microsoft.com/office/drawing/2014/main" id="{12CB0638-0CCF-33F9-0888-3C2B97019D6F}"/>
              </a:ext>
            </a:extLst>
          </p:cNvPr>
          <p:cNvSpPr>
            <a:spLocks noGrp="1"/>
          </p:cNvSpPr>
          <p:nvPr>
            <p:ph type="title"/>
          </p:nvPr>
        </p:nvSpPr>
        <p:spPr>
          <a:xfrm>
            <a:off x="985968" y="4539727"/>
            <a:ext cx="8717429" cy="1559909"/>
          </a:xfrm>
        </p:spPr>
        <p:txBody>
          <a:bodyPr vert="horz" lIns="91440" tIns="45720" rIns="91440" bIns="45720" rtlCol="0" anchor="b">
            <a:noAutofit/>
          </a:bodyPr>
          <a:lstStyle/>
          <a:p>
            <a:pPr>
              <a:lnSpc>
                <a:spcPct val="90000"/>
              </a:lnSpc>
            </a:pPr>
            <a:r>
              <a:rPr lang="en-US" sz="5400" b="1" spc="563"/>
              <a:t>Recospray™ </a:t>
            </a:r>
            <a:br>
              <a:rPr lang="en-US" sz="5400" b="1" spc="563"/>
            </a:br>
            <a:r>
              <a:rPr lang="en-US" sz="5400" b="1" spc="563"/>
              <a:t>GIS based solutions</a:t>
            </a:r>
          </a:p>
        </p:txBody>
      </p:sp>
      <p:pic>
        <p:nvPicPr>
          <p:cNvPr id="26" name="Picture 25" descr="Six pins pointed on several spots on a road map">
            <a:extLst>
              <a:ext uri="{FF2B5EF4-FFF2-40B4-BE49-F238E27FC236}">
                <a16:creationId xmlns:a16="http://schemas.microsoft.com/office/drawing/2014/main" id="{DCAEB27C-A164-8434-BF18-9AA77D56535F}"/>
              </a:ext>
            </a:extLst>
          </p:cNvPr>
          <p:cNvPicPr>
            <a:picLocks noChangeAspect="1"/>
          </p:cNvPicPr>
          <p:nvPr/>
        </p:nvPicPr>
        <p:blipFill rotWithShape="1">
          <a:blip r:embed="rId3"/>
          <a:srcRect t="12609" b="21685"/>
          <a:stretch/>
        </p:blipFill>
        <p:spPr>
          <a:xfrm>
            <a:off x="985968" y="609600"/>
            <a:ext cx="8288033" cy="3635025"/>
          </a:xfrm>
          <a:prstGeom prst="rect">
            <a:avLst/>
          </a:prstGeom>
        </p:spPr>
      </p:pic>
    </p:spTree>
    <p:extLst>
      <p:ext uri="{BB962C8B-B14F-4D97-AF65-F5344CB8AC3E}">
        <p14:creationId xmlns:p14="http://schemas.microsoft.com/office/powerpoint/2010/main" val="15492291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0AF2B90-09DA-08FD-0824-DD5A36C9305F}"/>
            </a:ext>
          </a:extLst>
        </p:cNvPr>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2423CA5-E2E1-4789-B759-9906C1C940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4660126"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Isosceles Triangle 15">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660127" y="-3"/>
            <a:ext cx="1056745" cy="6858001"/>
          </a:xfrm>
          <a:prstGeom prst="triangle">
            <a:avLst>
              <a:gd name="adj" fmla="val 10000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Cím 1">
            <a:extLst>
              <a:ext uri="{FF2B5EF4-FFF2-40B4-BE49-F238E27FC236}">
                <a16:creationId xmlns:a16="http://schemas.microsoft.com/office/drawing/2014/main" id="{9936DA23-7C4C-FD02-9074-B6271BE7590E}"/>
              </a:ext>
            </a:extLst>
          </p:cNvPr>
          <p:cNvSpPr>
            <a:spLocks noGrp="1"/>
          </p:cNvSpPr>
          <p:nvPr>
            <p:ph type="title"/>
          </p:nvPr>
        </p:nvSpPr>
        <p:spPr>
          <a:xfrm>
            <a:off x="306572" y="408791"/>
            <a:ext cx="4798768" cy="3522283"/>
          </a:xfrm>
        </p:spPr>
        <p:txBody>
          <a:bodyPr vert="horz" lIns="91440" tIns="45720" rIns="91440" bIns="45720" rtlCol="0" anchor="ctr">
            <a:noAutofit/>
          </a:bodyPr>
          <a:lstStyle/>
          <a:p>
            <a:pPr>
              <a:lnSpc>
                <a:spcPct val="90000"/>
              </a:lnSpc>
              <a:spcBef>
                <a:spcPts val="1200"/>
              </a:spcBef>
            </a:pPr>
            <a:r>
              <a:rPr lang="hu-HU" b="1" spc="563">
                <a:solidFill>
                  <a:schemeClr val="bg1"/>
                </a:solidFill>
              </a:rPr>
              <a:t>SPRAY NAVIGATOR</a:t>
            </a:r>
            <a:br>
              <a:rPr lang="hu-HU" sz="2800" b="1" spc="563">
                <a:solidFill>
                  <a:schemeClr val="bg1"/>
                </a:solidFill>
              </a:rPr>
            </a:br>
            <a:br>
              <a:rPr lang="en-US" sz="2800" b="1" spc="563">
                <a:solidFill>
                  <a:schemeClr val="bg1"/>
                </a:solidFill>
              </a:rPr>
            </a:br>
            <a:r>
              <a:rPr lang="en-US" sz="2800" b="1" spc="563">
                <a:solidFill>
                  <a:schemeClr val="bg1"/>
                </a:solidFill>
              </a:rPr>
              <a:t>on board GIS based mapping</a:t>
            </a:r>
            <a:br>
              <a:rPr lang="hu-HU" sz="2800" b="1" spc="563">
                <a:solidFill>
                  <a:schemeClr val="bg1"/>
                </a:solidFill>
              </a:rPr>
            </a:br>
            <a:br>
              <a:rPr lang="hu-HU" sz="2800" b="1" spc="563">
                <a:solidFill>
                  <a:schemeClr val="bg1"/>
                </a:solidFill>
              </a:rPr>
            </a:br>
            <a:r>
              <a:rPr lang="en-US" sz="2800" b="1" spc="563">
                <a:solidFill>
                  <a:schemeClr val="bg1"/>
                </a:solidFill>
              </a:rPr>
              <a:t>fully automated spraying</a:t>
            </a:r>
            <a:br>
              <a:rPr lang="en-US" sz="2800" b="1" spc="563">
                <a:solidFill>
                  <a:schemeClr val="bg1"/>
                </a:solidFill>
              </a:rPr>
            </a:br>
            <a:endParaRPr lang="en-US" sz="2800" b="1" spc="563">
              <a:solidFill>
                <a:schemeClr val="bg1"/>
              </a:solidFill>
            </a:endParaRPr>
          </a:p>
        </p:txBody>
      </p:sp>
      <p:sp>
        <p:nvSpPr>
          <p:cNvPr id="5" name="Szövegdoboz 4">
            <a:extLst>
              <a:ext uri="{FF2B5EF4-FFF2-40B4-BE49-F238E27FC236}">
                <a16:creationId xmlns:a16="http://schemas.microsoft.com/office/drawing/2014/main" id="{F3D8AD54-A938-4C11-82D9-CCA6554085AF}"/>
              </a:ext>
            </a:extLst>
          </p:cNvPr>
          <p:cNvSpPr txBox="1"/>
          <p:nvPr/>
        </p:nvSpPr>
        <p:spPr>
          <a:xfrm>
            <a:off x="240969" y="4339864"/>
            <a:ext cx="4567699" cy="2109345"/>
          </a:xfrm>
          <a:prstGeom prst="rect">
            <a:avLst/>
          </a:prstGeom>
        </p:spPr>
        <p:txBody>
          <a:bodyPr vert="horz" lIns="91440" tIns="45720" rIns="91440" bIns="45720" rtlCol="0">
            <a:normAutofit/>
          </a:bodyPr>
          <a:lstStyle/>
          <a:p>
            <a:pPr>
              <a:spcBef>
                <a:spcPts val="1800"/>
              </a:spcBef>
              <a:buClr>
                <a:schemeClr val="accent1"/>
              </a:buClr>
              <a:buSzPct val="80000"/>
              <a:buFont typeface="Wingdings 3" charset="2"/>
              <a:buChar char=""/>
            </a:pPr>
            <a:r>
              <a:rPr lang="en-US" b="1" spc="563">
                <a:solidFill>
                  <a:srgbClr val="92D050"/>
                </a:solidFill>
              </a:rPr>
              <a:t>Automated control</a:t>
            </a:r>
          </a:p>
          <a:p>
            <a:pPr>
              <a:spcBef>
                <a:spcPts val="1800"/>
              </a:spcBef>
              <a:buClr>
                <a:schemeClr val="accent1"/>
              </a:buClr>
              <a:buSzPct val="80000"/>
              <a:buFont typeface="Wingdings 3" charset="2"/>
              <a:buChar char=""/>
            </a:pPr>
            <a:r>
              <a:rPr lang="en-US" b="1" spc="563">
                <a:solidFill>
                  <a:srgbClr val="92D050"/>
                </a:solidFill>
              </a:rPr>
              <a:t>No spray zones</a:t>
            </a:r>
          </a:p>
          <a:p>
            <a:pPr>
              <a:spcBef>
                <a:spcPts val="1800"/>
              </a:spcBef>
              <a:buClr>
                <a:schemeClr val="accent1"/>
              </a:buClr>
              <a:buSzPct val="80000"/>
              <a:buFont typeface="Wingdings 3" charset="2"/>
              <a:buChar char=""/>
            </a:pPr>
            <a:r>
              <a:rPr lang="en-US" b="1" spc="563">
                <a:solidFill>
                  <a:srgbClr val="92D050"/>
                </a:solidFill>
              </a:rPr>
              <a:t>Special chemical zones</a:t>
            </a:r>
          </a:p>
          <a:p>
            <a:pPr>
              <a:spcBef>
                <a:spcPts val="1800"/>
              </a:spcBef>
              <a:buClr>
                <a:schemeClr val="accent1"/>
              </a:buClr>
              <a:buSzPct val="80000"/>
              <a:buFont typeface="Wingdings 3" charset="2"/>
              <a:buChar char=""/>
            </a:pPr>
            <a:r>
              <a:rPr lang="en-US" b="1" spc="563">
                <a:solidFill>
                  <a:srgbClr val="92D050"/>
                </a:solidFill>
              </a:rPr>
              <a:t>Special needs</a:t>
            </a:r>
            <a:endParaRPr lang="en-US" b="1">
              <a:solidFill>
                <a:srgbClr val="92D050"/>
              </a:solidFill>
            </a:endParaRPr>
          </a:p>
        </p:txBody>
      </p:sp>
      <p:pic>
        <p:nvPicPr>
          <p:cNvPr id="7" name="Picture 2">
            <a:extLst>
              <a:ext uri="{FF2B5EF4-FFF2-40B4-BE49-F238E27FC236}">
                <a16:creationId xmlns:a16="http://schemas.microsoft.com/office/drawing/2014/main" id="{CA338B5B-81B8-076D-7302-FDB779DF8A27}"/>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2338" r="19085"/>
          <a:stretch/>
        </p:blipFill>
        <p:spPr bwMode="auto">
          <a:xfrm>
            <a:off x="5550554" y="839096"/>
            <a:ext cx="6305080" cy="4993062"/>
          </a:xfrm>
          <a:prstGeom prst="rect">
            <a:avLst/>
          </a:prstGeom>
          <a:noFill/>
          <a:extLst>
            <a:ext uri="{909E8E84-426E-40DD-AFC4-6F175D3DCCD1}">
              <a14:hiddenFill xmlns:a14="http://schemas.microsoft.com/office/drawing/2010/main">
                <a:solidFill>
                  <a:srgbClr val="FFFFFF"/>
                </a:solidFill>
              </a14:hiddenFill>
            </a:ext>
          </a:extLst>
        </p:spPr>
      </p:pic>
      <p:sp>
        <p:nvSpPr>
          <p:cNvPr id="18" name="Isosceles Triangle 17">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55696"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37135556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Text Box 1">
            <a:extLst>
              <a:ext uri="{FF2B5EF4-FFF2-40B4-BE49-F238E27FC236}">
                <a16:creationId xmlns:a16="http://schemas.microsoft.com/office/drawing/2014/main" id="{8B4B65F0-4655-48F7-8740-2BCF0C0DE5C6}"/>
              </a:ext>
            </a:extLst>
          </p:cNvPr>
          <p:cNvSpPr txBox="1">
            <a:spLocks noChangeArrowheads="1"/>
          </p:cNvSpPr>
          <p:nvPr/>
        </p:nvSpPr>
        <p:spPr bwMode="auto">
          <a:xfrm>
            <a:off x="5394960" y="609600"/>
            <a:ext cx="4372984" cy="1320800"/>
          </a:xfrm>
          <a:prstGeom prst="rect">
            <a:avLst/>
          </a:prstGeom>
        </p:spPr>
        <p:txBody>
          <a:bodyPr vert="horz" lIns="91440" tIns="45720" rIns="91440" bIns="45720" rtlCol="0" anchor="t">
            <a:noAutofit/>
          </a:bodyPr>
          <a:lstStyle/>
          <a:p>
            <a:pPr>
              <a:lnSpc>
                <a:spcPct val="90000"/>
              </a:lnSpc>
              <a:spcBef>
                <a:spcPct val="0"/>
              </a:spcBef>
              <a:spcAft>
                <a:spcPts val="600"/>
              </a:spcAft>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altLang="hu-HU" sz="2600" b="1" cap="all" spc="700">
                <a:solidFill>
                  <a:schemeClr val="accent1"/>
                </a:solidFill>
                <a:latin typeface="+mj-lt"/>
                <a:ea typeface="+mj-ea"/>
                <a:cs typeface="+mj-cs"/>
              </a:rPr>
              <a:t>RecoSpray Camera documentation system</a:t>
            </a:r>
          </a:p>
        </p:txBody>
      </p:sp>
      <p:sp>
        <p:nvSpPr>
          <p:cNvPr id="8" name="Szövegdoboz 7">
            <a:extLst>
              <a:ext uri="{FF2B5EF4-FFF2-40B4-BE49-F238E27FC236}">
                <a16:creationId xmlns:a16="http://schemas.microsoft.com/office/drawing/2014/main" id="{B12EF17F-EAC5-4542-9124-5CE0E6578360}"/>
              </a:ext>
            </a:extLst>
          </p:cNvPr>
          <p:cNvSpPr txBox="1"/>
          <p:nvPr/>
        </p:nvSpPr>
        <p:spPr>
          <a:xfrm>
            <a:off x="5241836" y="2367627"/>
            <a:ext cx="4526108" cy="3880773"/>
          </a:xfrm>
          <a:prstGeom prst="rect">
            <a:avLst/>
          </a:prstGeom>
        </p:spPr>
        <p:txBody>
          <a:bodyPr vert="horz" lIns="91440" tIns="45720" rIns="91440" bIns="45720" rtlCol="0">
            <a:noAutofit/>
          </a:bodyPr>
          <a:lstStyle/>
          <a:p>
            <a:pPr indent="-228600">
              <a:spcBef>
                <a:spcPts val="1800"/>
              </a:spcBef>
              <a:buClr>
                <a:schemeClr val="accent1"/>
              </a:buClr>
              <a:buSzPct val="80000"/>
              <a:buFont typeface="Wingdings 3" charset="2"/>
              <a:buChar char=""/>
              <a:defRPr/>
            </a:pPr>
            <a:r>
              <a:rPr lang="en-US" sz="2400">
                <a:solidFill>
                  <a:schemeClr val="tx1">
                    <a:lumMod val="75000"/>
                    <a:lumOff val="25000"/>
                  </a:schemeClr>
                </a:solidFill>
              </a:rPr>
              <a:t>continuous video recording: a video footage from all camera positions with time stamp and GPS coordinates</a:t>
            </a:r>
          </a:p>
          <a:p>
            <a:pPr indent="-228600">
              <a:spcBef>
                <a:spcPts val="1800"/>
              </a:spcBef>
              <a:buClr>
                <a:schemeClr val="accent1"/>
              </a:buClr>
              <a:buSzPct val="80000"/>
              <a:buFont typeface="Wingdings 3" charset="2"/>
              <a:buChar char=""/>
              <a:defRPr/>
            </a:pPr>
            <a:r>
              <a:rPr lang="en-US" sz="2400">
                <a:solidFill>
                  <a:schemeClr val="tx1">
                    <a:lumMod val="75000"/>
                    <a:lumOff val="25000"/>
                  </a:schemeClr>
                </a:solidFill>
              </a:rPr>
              <a:t>complain or accident: events can be fully reconstructed</a:t>
            </a:r>
          </a:p>
          <a:p>
            <a:pPr indent="-228600">
              <a:spcBef>
                <a:spcPts val="1800"/>
              </a:spcBef>
              <a:buClr>
                <a:schemeClr val="accent1"/>
              </a:buClr>
              <a:buSzPct val="80000"/>
              <a:buFont typeface="Wingdings 3" charset="2"/>
              <a:buChar char=""/>
              <a:defRPr/>
            </a:pPr>
            <a:r>
              <a:rPr lang="en-US" sz="2400">
                <a:solidFill>
                  <a:schemeClr val="tx1">
                    <a:lumMod val="75000"/>
                    <a:lumOff val="25000"/>
                  </a:schemeClr>
                </a:solidFill>
              </a:rPr>
              <a:t>RESPONSIBILITY can be cleared even years later</a:t>
            </a:r>
          </a:p>
        </p:txBody>
      </p:sp>
      <p:pic>
        <p:nvPicPr>
          <p:cNvPr id="5" name="Picture 2" descr="F:\spanyol\20130702_140501.jpg">
            <a:extLst>
              <a:ext uri="{FF2B5EF4-FFF2-40B4-BE49-F238E27FC236}">
                <a16:creationId xmlns:a16="http://schemas.microsoft.com/office/drawing/2014/main" id="{D019EE4B-795E-4FA0-8314-B282FE711055}"/>
              </a:ext>
            </a:extLst>
          </p:cNvPr>
          <p:cNvPicPr>
            <a:picLocks noChangeAspect="1" noChangeArrowheads="1"/>
          </p:cNvPicPr>
          <p:nvPr/>
        </p:nvPicPr>
        <p:blipFill rotWithShape="1">
          <a:blip r:embed="rId3"/>
          <a:srcRect l="24412" r="31338"/>
          <a:stretch/>
        </p:blipFill>
        <p:spPr bwMode="auto">
          <a:xfrm>
            <a:off x="20" y="-1"/>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a:noFill/>
        </p:spPr>
      </p:pic>
      <p:sp>
        <p:nvSpPr>
          <p:cNvPr id="13" name="Isosceles Triangle 12">
            <a:extLst>
              <a:ext uri="{FF2B5EF4-FFF2-40B4-BE49-F238E27FC236}">
                <a16:creationId xmlns:a16="http://schemas.microsoft.com/office/drawing/2014/main" id="{3BCB5F6A-9EB0-40B0-9D13-3023E9A20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Tree>
  </p:cSld>
  <p:clrMapOvr>
    <a:overrideClrMapping bg1="dk1" tx1="lt1" bg2="dk2" tx2="lt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980E46A-588C-5F70-923C-A8BF1413C621}"/>
            </a:ext>
          </a:extLst>
        </p:cNvPr>
        <p:cNvGrpSpPr/>
        <p:nvPr/>
      </p:nvGrpSpPr>
      <p:grpSpPr>
        <a:xfrm>
          <a:off x="0" y="0"/>
          <a:ext cx="0" cy="0"/>
          <a:chOff x="0" y="0"/>
          <a:chExt cx="0" cy="0"/>
        </a:xfrm>
      </p:grpSpPr>
      <p:grpSp>
        <p:nvGrpSpPr>
          <p:cNvPr id="113" name="Group 26">
            <a:extLst>
              <a:ext uri="{FF2B5EF4-FFF2-40B4-BE49-F238E27FC236}">
                <a16:creationId xmlns:a16="http://schemas.microsoft.com/office/drawing/2014/main" id="{88C9B83F-64CD-41C1-925F-A08801FFD0B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28" name="Straight Connector 27">
              <a:extLst>
                <a:ext uri="{FF2B5EF4-FFF2-40B4-BE49-F238E27FC236}">
                  <a16:creationId xmlns:a16="http://schemas.microsoft.com/office/drawing/2014/main" id="{E1655065-0BD7-4422-BEC0-4401E99809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4" name="Straight Connector 28">
              <a:extLst>
                <a:ext uri="{FF2B5EF4-FFF2-40B4-BE49-F238E27FC236}">
                  <a16:creationId xmlns:a16="http://schemas.microsoft.com/office/drawing/2014/main" id="{4DDD90AC-ABEC-4A76-9C9C-AD0A5F8FC7F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30" name="Rectangle 23">
              <a:extLst>
                <a:ext uri="{FF2B5EF4-FFF2-40B4-BE49-F238E27FC236}">
                  <a16:creationId xmlns:a16="http://schemas.microsoft.com/office/drawing/2014/main" id="{21A8AFEF-EC50-4C0B-9C64-814B76C820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115" name="Rectangle 25">
              <a:extLst>
                <a:ext uri="{FF2B5EF4-FFF2-40B4-BE49-F238E27FC236}">
                  <a16:creationId xmlns:a16="http://schemas.microsoft.com/office/drawing/2014/main" id="{CAFAA800-E117-4357-84E4-56B63EA03E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32" name="Isosceles Triangle 31">
              <a:extLst>
                <a:ext uri="{FF2B5EF4-FFF2-40B4-BE49-F238E27FC236}">
                  <a16:creationId xmlns:a16="http://schemas.microsoft.com/office/drawing/2014/main" id="{8DDFC9F4-3B45-402D-8AD7-60B3F08ED7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116" name="Rectangle 27">
              <a:extLst>
                <a:ext uri="{FF2B5EF4-FFF2-40B4-BE49-F238E27FC236}">
                  <a16:creationId xmlns:a16="http://schemas.microsoft.com/office/drawing/2014/main" id="{F26A0854-FBE4-4587-B349-06BE192BD7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34" name="Rectangle 28">
              <a:extLst>
                <a:ext uri="{FF2B5EF4-FFF2-40B4-BE49-F238E27FC236}">
                  <a16:creationId xmlns:a16="http://schemas.microsoft.com/office/drawing/2014/main" id="{54A9C4C6-FF7D-470E-BFCA-CE4F60A1F0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35" name="Rectangle 29">
              <a:extLst>
                <a:ext uri="{FF2B5EF4-FFF2-40B4-BE49-F238E27FC236}">
                  <a16:creationId xmlns:a16="http://schemas.microsoft.com/office/drawing/2014/main" id="{B1721EA8-4871-45D4-B78F-AE805A3004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36" name="Isosceles Triangle 35">
              <a:extLst>
                <a:ext uri="{FF2B5EF4-FFF2-40B4-BE49-F238E27FC236}">
                  <a16:creationId xmlns:a16="http://schemas.microsoft.com/office/drawing/2014/main" id="{E5763971-E3A3-45C6-9BA8-2E032C7A55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37" name="Isosceles Triangle 36">
              <a:extLst>
                <a:ext uri="{FF2B5EF4-FFF2-40B4-BE49-F238E27FC236}">
                  <a16:creationId xmlns:a16="http://schemas.microsoft.com/office/drawing/2014/main" id="{32752E94-0E01-4AF5-A43A-F2FAD8737C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grpSp>
      <p:pic>
        <p:nvPicPr>
          <p:cNvPr id="4" name="Tartalom helye 4">
            <a:extLst>
              <a:ext uri="{FF2B5EF4-FFF2-40B4-BE49-F238E27FC236}">
                <a16:creationId xmlns:a16="http://schemas.microsoft.com/office/drawing/2014/main" id="{7CC453CC-A881-64FD-3370-C8B7B0DFA98A}"/>
              </a:ext>
            </a:extLst>
          </p:cNvPr>
          <p:cNvPicPr>
            <a:picLocks noChangeAspect="1"/>
          </p:cNvPicPr>
          <p:nvPr/>
        </p:nvPicPr>
        <p:blipFill rotWithShape="1">
          <a:blip r:embed="rId3"/>
          <a:srcRect l="35253" t="839" r="11482"/>
          <a:stretch/>
        </p:blipFill>
        <p:spPr>
          <a:xfrm>
            <a:off x="4269854" y="-1"/>
            <a:ext cx="7922146"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Cím 1">
            <a:extLst>
              <a:ext uri="{FF2B5EF4-FFF2-40B4-BE49-F238E27FC236}">
                <a16:creationId xmlns:a16="http://schemas.microsoft.com/office/drawing/2014/main" id="{A1CCA091-9864-B751-A30F-BDA0D28A42CC}"/>
              </a:ext>
            </a:extLst>
          </p:cNvPr>
          <p:cNvSpPr>
            <a:spLocks noGrp="1"/>
          </p:cNvSpPr>
          <p:nvPr>
            <p:ph type="title"/>
          </p:nvPr>
        </p:nvSpPr>
        <p:spPr>
          <a:xfrm>
            <a:off x="558723" y="1414690"/>
            <a:ext cx="5152915" cy="3508785"/>
          </a:xfrm>
        </p:spPr>
        <p:txBody>
          <a:bodyPr vert="horz" lIns="91440" tIns="45720" rIns="91440" bIns="45720" rtlCol="0" anchor="b">
            <a:noAutofit/>
          </a:bodyPr>
          <a:lstStyle/>
          <a:p>
            <a:pPr>
              <a:lnSpc>
                <a:spcPct val="90000"/>
              </a:lnSpc>
            </a:pPr>
            <a:r>
              <a:rPr lang="hu-HU" b="1" spc="563"/>
              <a:t>RECOSPRAY</a:t>
            </a:r>
            <a:r>
              <a:rPr lang="en-US" b="1" spc="563"/>
              <a:t> CLOUD</a:t>
            </a:r>
            <a:br>
              <a:rPr lang="hu-HU" b="1" spc="563"/>
            </a:br>
            <a:br>
              <a:rPr lang="en-US" b="1" spc="563"/>
            </a:br>
            <a:r>
              <a:rPr lang="hu-HU" b="1" spc="563"/>
              <a:t>c</a:t>
            </a:r>
            <a:r>
              <a:rPr lang="en-US" b="1" spc="563"/>
              <a:t>loud based</a:t>
            </a:r>
            <a:br>
              <a:rPr lang="en-US" b="1" spc="563"/>
            </a:br>
            <a:r>
              <a:rPr lang="en-US" b="1" spc="563"/>
              <a:t>real time </a:t>
            </a:r>
            <a:br>
              <a:rPr lang="hu-HU" b="1" spc="563"/>
            </a:br>
            <a:r>
              <a:rPr lang="en-US" b="1" spc="563"/>
              <a:t>tracking system</a:t>
            </a:r>
            <a:br>
              <a:rPr lang="en-US" b="1" spc="563"/>
            </a:br>
            <a:endParaRPr lang="en-US" b="1" spc="563"/>
          </a:p>
        </p:txBody>
      </p:sp>
      <p:sp>
        <p:nvSpPr>
          <p:cNvPr id="9" name="Content Placeholder 8">
            <a:extLst>
              <a:ext uri="{FF2B5EF4-FFF2-40B4-BE49-F238E27FC236}">
                <a16:creationId xmlns:a16="http://schemas.microsoft.com/office/drawing/2014/main" id="{D45EFDFE-252B-C562-9D03-682A7376BCCB}"/>
              </a:ext>
            </a:extLst>
          </p:cNvPr>
          <p:cNvSpPr>
            <a:spLocks noGrp="1"/>
          </p:cNvSpPr>
          <p:nvPr>
            <p:ph idx="1"/>
          </p:nvPr>
        </p:nvSpPr>
        <p:spPr>
          <a:xfrm>
            <a:off x="558723" y="5443310"/>
            <a:ext cx="4079721" cy="1096901"/>
          </a:xfrm>
        </p:spPr>
        <p:txBody>
          <a:bodyPr vert="horz" lIns="91440" tIns="45720" rIns="91440" bIns="45720" rtlCol="0" anchor="t">
            <a:normAutofit/>
          </a:bodyPr>
          <a:lstStyle/>
          <a:p>
            <a:pPr marL="0" indent="0">
              <a:buNone/>
            </a:pPr>
            <a:r>
              <a:rPr lang="en-US" sz="4800" b="1" spc="563"/>
              <a:t>OPTIONAL</a:t>
            </a:r>
          </a:p>
        </p:txBody>
      </p:sp>
      <p:cxnSp>
        <p:nvCxnSpPr>
          <p:cNvPr id="117" name="Straight Connector 38">
            <a:extLst>
              <a:ext uri="{FF2B5EF4-FFF2-40B4-BE49-F238E27FC236}">
                <a16:creationId xmlns:a16="http://schemas.microsoft.com/office/drawing/2014/main" id="{A57C1A16-B8AB-4D99-A195-A38F556A648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8" name="Straight Connector 40">
            <a:extLst>
              <a:ext uri="{FF2B5EF4-FFF2-40B4-BE49-F238E27FC236}">
                <a16:creationId xmlns:a16="http://schemas.microsoft.com/office/drawing/2014/main" id="{F8A9B20B-D1DD-4573-B5EC-55802951923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19" name="Rectangle 23">
            <a:extLst>
              <a:ext uri="{FF2B5EF4-FFF2-40B4-BE49-F238E27FC236}">
                <a16:creationId xmlns:a16="http://schemas.microsoft.com/office/drawing/2014/main" id="{66D61E08-70C3-48D8-BEA0-787111DC30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120" name="Rectangle 25">
            <a:extLst>
              <a:ext uri="{FF2B5EF4-FFF2-40B4-BE49-F238E27FC236}">
                <a16:creationId xmlns:a16="http://schemas.microsoft.com/office/drawing/2014/main" id="{FC55298F-0AE5-478E-AD2B-03C2614C58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121" name="Isosceles Triangle 24">
            <a:extLst>
              <a:ext uri="{FF2B5EF4-FFF2-40B4-BE49-F238E27FC236}">
                <a16:creationId xmlns:a16="http://schemas.microsoft.com/office/drawing/2014/main" id="{C180E4EA-0B63-4779-A895-7E90E71088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122" name="Rectangle 27">
            <a:extLst>
              <a:ext uri="{FF2B5EF4-FFF2-40B4-BE49-F238E27FC236}">
                <a16:creationId xmlns:a16="http://schemas.microsoft.com/office/drawing/2014/main" id="{CEE01D9D-3DE8-4EED-B0D3-8F3C79CC76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123" name="Rectangle 28">
            <a:extLst>
              <a:ext uri="{FF2B5EF4-FFF2-40B4-BE49-F238E27FC236}">
                <a16:creationId xmlns:a16="http://schemas.microsoft.com/office/drawing/2014/main" id="{89AF5CE9-607F-43F4-8983-DCD6DA4051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124" name="Rectangle 29">
            <a:extLst>
              <a:ext uri="{FF2B5EF4-FFF2-40B4-BE49-F238E27FC236}">
                <a16:creationId xmlns:a16="http://schemas.microsoft.com/office/drawing/2014/main" id="{6EEA2DBD-9E1E-4521-8C01-F32AD18A89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125" name="Isosceles Triangle 29">
            <a:extLst>
              <a:ext uri="{FF2B5EF4-FFF2-40B4-BE49-F238E27FC236}">
                <a16:creationId xmlns:a16="http://schemas.microsoft.com/office/drawing/2014/main" id="{15BBD2C1-BA9B-46A9-A27A-33498B1692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Tree>
    <p:extLst>
      <p:ext uri="{BB962C8B-B14F-4D97-AF65-F5344CB8AC3E}">
        <p14:creationId xmlns:p14="http://schemas.microsoft.com/office/powerpoint/2010/main" val="23582403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71" name="Group 70">
            <a:extLst>
              <a:ext uri="{FF2B5EF4-FFF2-40B4-BE49-F238E27FC236}">
                <a16:creationId xmlns:a16="http://schemas.microsoft.com/office/drawing/2014/main" id="{88C9B83F-64CD-41C1-925F-A08801FFD0B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72" name="Straight Connector 71">
              <a:extLst>
                <a:ext uri="{FF2B5EF4-FFF2-40B4-BE49-F238E27FC236}">
                  <a16:creationId xmlns:a16="http://schemas.microsoft.com/office/drawing/2014/main" id="{E1655065-0BD7-4422-BEC0-4401E99809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73" name="Straight Connector 72">
              <a:extLst>
                <a:ext uri="{FF2B5EF4-FFF2-40B4-BE49-F238E27FC236}">
                  <a16:creationId xmlns:a16="http://schemas.microsoft.com/office/drawing/2014/main" id="{4DDD90AC-ABEC-4A76-9C9C-AD0A5F8FC7F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74" name="Rectangle 23">
              <a:extLst>
                <a:ext uri="{FF2B5EF4-FFF2-40B4-BE49-F238E27FC236}">
                  <a16:creationId xmlns:a16="http://schemas.microsoft.com/office/drawing/2014/main" id="{21A8AFEF-EC50-4C0B-9C64-814B76C820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75" name="Rectangle 25">
              <a:extLst>
                <a:ext uri="{FF2B5EF4-FFF2-40B4-BE49-F238E27FC236}">
                  <a16:creationId xmlns:a16="http://schemas.microsoft.com/office/drawing/2014/main" id="{CAFAA800-E117-4357-84E4-56B63EA03E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76" name="Isosceles Triangle 75">
              <a:extLst>
                <a:ext uri="{FF2B5EF4-FFF2-40B4-BE49-F238E27FC236}">
                  <a16:creationId xmlns:a16="http://schemas.microsoft.com/office/drawing/2014/main" id="{8DDFC9F4-3B45-402D-8AD7-60B3F08ED7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77" name="Rectangle 27">
              <a:extLst>
                <a:ext uri="{FF2B5EF4-FFF2-40B4-BE49-F238E27FC236}">
                  <a16:creationId xmlns:a16="http://schemas.microsoft.com/office/drawing/2014/main" id="{F26A0854-FBE4-4587-B349-06BE192BD7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78" name="Rectangle 28">
              <a:extLst>
                <a:ext uri="{FF2B5EF4-FFF2-40B4-BE49-F238E27FC236}">
                  <a16:creationId xmlns:a16="http://schemas.microsoft.com/office/drawing/2014/main" id="{54A9C4C6-FF7D-470E-BFCA-CE4F60A1F0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79" name="Rectangle 29">
              <a:extLst>
                <a:ext uri="{FF2B5EF4-FFF2-40B4-BE49-F238E27FC236}">
                  <a16:creationId xmlns:a16="http://schemas.microsoft.com/office/drawing/2014/main" id="{B1721EA8-4871-45D4-B78F-AE805A3004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80" name="Isosceles Triangle 79">
              <a:extLst>
                <a:ext uri="{FF2B5EF4-FFF2-40B4-BE49-F238E27FC236}">
                  <a16:creationId xmlns:a16="http://schemas.microsoft.com/office/drawing/2014/main" id="{E5763971-E3A3-45C6-9BA8-2E032C7A55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81" name="Isosceles Triangle 80">
              <a:extLst>
                <a:ext uri="{FF2B5EF4-FFF2-40B4-BE49-F238E27FC236}">
                  <a16:creationId xmlns:a16="http://schemas.microsoft.com/office/drawing/2014/main" id="{32752E94-0E01-4AF5-A43A-F2FAD8737C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grpSp>
      <p:sp>
        <p:nvSpPr>
          <p:cNvPr id="5" name="Cím 1">
            <a:extLst>
              <a:ext uri="{FF2B5EF4-FFF2-40B4-BE49-F238E27FC236}">
                <a16:creationId xmlns:a16="http://schemas.microsoft.com/office/drawing/2014/main" id="{36E50E2E-0DD6-7948-0B10-3CFD8072DBF7}"/>
              </a:ext>
            </a:extLst>
          </p:cNvPr>
          <p:cNvSpPr>
            <a:spLocks noGrp="1"/>
          </p:cNvSpPr>
          <p:nvPr>
            <p:ph type="title"/>
          </p:nvPr>
        </p:nvSpPr>
        <p:spPr>
          <a:xfrm>
            <a:off x="985969" y="4473227"/>
            <a:ext cx="8288032" cy="1096648"/>
          </a:xfrm>
        </p:spPr>
        <p:txBody>
          <a:bodyPr vert="horz" lIns="91440" tIns="45720" rIns="91440" bIns="45720" rtlCol="0" anchor="b">
            <a:normAutofit/>
          </a:bodyPr>
          <a:lstStyle/>
          <a:p>
            <a:pPr>
              <a:lnSpc>
                <a:spcPct val="90000"/>
              </a:lnSpc>
            </a:pPr>
            <a:r>
              <a:rPr lang="en-US" sz="3700" b="1" spc="563"/>
              <a:t>Treated track </a:t>
            </a:r>
            <a:r>
              <a:rPr lang="en-US" sz="3700" b="1" spc="563" err="1"/>
              <a:t>informations</a:t>
            </a:r>
            <a:r>
              <a:rPr lang="en-US" sz="3700" b="1" spc="563"/>
              <a:t> </a:t>
            </a:r>
          </a:p>
        </p:txBody>
      </p:sp>
      <p:sp>
        <p:nvSpPr>
          <p:cNvPr id="2" name="Cím 1">
            <a:extLst>
              <a:ext uri="{FF2B5EF4-FFF2-40B4-BE49-F238E27FC236}">
                <a16:creationId xmlns:a16="http://schemas.microsoft.com/office/drawing/2014/main" id="{F7E92032-9DD9-3177-7D3A-73E63618A992}"/>
              </a:ext>
            </a:extLst>
          </p:cNvPr>
          <p:cNvSpPr txBox="1">
            <a:spLocks/>
          </p:cNvSpPr>
          <p:nvPr/>
        </p:nvSpPr>
        <p:spPr>
          <a:xfrm>
            <a:off x="985969" y="5569874"/>
            <a:ext cx="8288032" cy="701677"/>
          </a:xfrm>
          <a:prstGeom prst="rect">
            <a:avLst/>
          </a:prstGeom>
        </p:spPr>
        <p:txBody>
          <a:bodyPr vert="horz" lIns="91440" tIns="45720" rIns="91440" bIns="45720" rtlCol="0" anchor="t">
            <a:noAutofit/>
          </a:bodyPr>
          <a:lstStyle>
            <a:lvl1pPr algn="l" defTabSz="914400" rtl="0" eaLnBrk="1" latinLnBrk="0" hangingPunct="1">
              <a:lnSpc>
                <a:spcPct val="100000"/>
              </a:lnSpc>
              <a:spcBef>
                <a:spcPct val="0"/>
              </a:spcBef>
              <a:buNone/>
              <a:defRPr sz="3600" b="1" i="0" kern="1200" cap="all" spc="700" baseline="0">
                <a:solidFill>
                  <a:schemeClr val="tx1"/>
                </a:solidFill>
                <a:latin typeface="+mj-lt"/>
                <a:ea typeface="+mj-ea"/>
                <a:cs typeface="+mj-cs"/>
              </a:defRPr>
            </a:lvl1pPr>
          </a:lstStyle>
          <a:p>
            <a:pPr defTabSz="457200">
              <a:spcBef>
                <a:spcPts val="1000"/>
              </a:spcBef>
              <a:buClr>
                <a:schemeClr val="accent1"/>
              </a:buClr>
              <a:buSzPct val="80000"/>
            </a:pPr>
            <a:r>
              <a:rPr lang="en-US" sz="4800" spc="563">
                <a:solidFill>
                  <a:schemeClr val="tx1">
                    <a:lumMod val="75000"/>
                    <a:lumOff val="25000"/>
                  </a:schemeClr>
                </a:solidFill>
                <a:latin typeface="+mn-lt"/>
                <a:ea typeface="+mn-ea"/>
                <a:cs typeface="+mn-cs"/>
              </a:rPr>
              <a:t>OPTIONAL</a:t>
            </a:r>
          </a:p>
        </p:txBody>
      </p:sp>
      <p:pic>
        <p:nvPicPr>
          <p:cNvPr id="7" name="Tartalom helye 4">
            <a:extLst>
              <a:ext uri="{FF2B5EF4-FFF2-40B4-BE49-F238E27FC236}">
                <a16:creationId xmlns:a16="http://schemas.microsoft.com/office/drawing/2014/main" id="{241933FE-1707-F337-FE34-3971EF52492F}"/>
              </a:ext>
            </a:extLst>
          </p:cNvPr>
          <p:cNvPicPr>
            <a:picLocks noGrp="1" noChangeAspect="1"/>
          </p:cNvPicPr>
          <p:nvPr>
            <p:ph idx="1"/>
          </p:nvPr>
        </p:nvPicPr>
        <p:blipFill rotWithShape="1">
          <a:blip r:embed="rId3"/>
          <a:srcRect b="6184"/>
          <a:stretch/>
        </p:blipFill>
        <p:spPr>
          <a:xfrm>
            <a:off x="985968" y="609600"/>
            <a:ext cx="8288033" cy="3635025"/>
          </a:xfrm>
          <a:prstGeom prst="rect">
            <a:avLst/>
          </a:prstGeom>
        </p:spPr>
      </p:pic>
    </p:spTree>
    <p:extLst>
      <p:ext uri="{BB962C8B-B14F-4D97-AF65-F5344CB8AC3E}">
        <p14:creationId xmlns:p14="http://schemas.microsoft.com/office/powerpoint/2010/main" val="28789240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8" name="Group 27">
            <a:extLst>
              <a:ext uri="{FF2B5EF4-FFF2-40B4-BE49-F238E27FC236}">
                <a16:creationId xmlns:a16="http://schemas.microsoft.com/office/drawing/2014/main" id="{5EA39187-0197-4C1D-BE4A-06B353C7B21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29" name="Straight Connector 28">
              <a:extLst>
                <a:ext uri="{FF2B5EF4-FFF2-40B4-BE49-F238E27FC236}">
                  <a16:creationId xmlns:a16="http://schemas.microsoft.com/office/drawing/2014/main" id="{9E0FD730-D6BC-440A-89CF-7AA0C22C2F2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31382DE6-64CB-4577-89E8-47941290A9D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31" name="Rectangle 23">
              <a:extLst>
                <a:ext uri="{FF2B5EF4-FFF2-40B4-BE49-F238E27FC236}">
                  <a16:creationId xmlns:a16="http://schemas.microsoft.com/office/drawing/2014/main" id="{3ABD17EF-A676-4770-A8C8-E83BA02300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32" name="Rectangle 25">
              <a:extLst>
                <a:ext uri="{FF2B5EF4-FFF2-40B4-BE49-F238E27FC236}">
                  <a16:creationId xmlns:a16="http://schemas.microsoft.com/office/drawing/2014/main" id="{380D4582-A9DE-4A6E-8537-EFC4F860C3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33" name="Isosceles Triangle 32">
              <a:extLst>
                <a:ext uri="{FF2B5EF4-FFF2-40B4-BE49-F238E27FC236}">
                  <a16:creationId xmlns:a16="http://schemas.microsoft.com/office/drawing/2014/main" id="{D66B8CF3-0959-4E8D-8F3A-AF62F21D99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34" name="Rectangle 27">
              <a:extLst>
                <a:ext uri="{FF2B5EF4-FFF2-40B4-BE49-F238E27FC236}">
                  <a16:creationId xmlns:a16="http://schemas.microsoft.com/office/drawing/2014/main" id="{97D4D559-2783-4E84-BB73-7F51D02357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35" name="Rectangle 28">
              <a:extLst>
                <a:ext uri="{FF2B5EF4-FFF2-40B4-BE49-F238E27FC236}">
                  <a16:creationId xmlns:a16="http://schemas.microsoft.com/office/drawing/2014/main" id="{8834FE36-E841-40B5-9465-1CFC99ED55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36" name="Rectangle 29">
              <a:extLst>
                <a:ext uri="{FF2B5EF4-FFF2-40B4-BE49-F238E27FC236}">
                  <a16:creationId xmlns:a16="http://schemas.microsoft.com/office/drawing/2014/main" id="{1A4197A1-AE79-4DC1-9E3A-845B40BA80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37" name="Isosceles Triangle 36">
              <a:extLst>
                <a:ext uri="{FF2B5EF4-FFF2-40B4-BE49-F238E27FC236}">
                  <a16:creationId xmlns:a16="http://schemas.microsoft.com/office/drawing/2014/main" id="{326F6688-CBD0-42EE-9B90-25100FE893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38" name="Isosceles Triangle 37">
              <a:extLst>
                <a:ext uri="{FF2B5EF4-FFF2-40B4-BE49-F238E27FC236}">
                  <a16:creationId xmlns:a16="http://schemas.microsoft.com/office/drawing/2014/main" id="{EF23F9BB-FC2E-48BA-8E63-A4436C28DA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grpSp>
      <p:sp>
        <p:nvSpPr>
          <p:cNvPr id="2" name="Cím 1">
            <a:extLst>
              <a:ext uri="{FF2B5EF4-FFF2-40B4-BE49-F238E27FC236}">
                <a16:creationId xmlns:a16="http://schemas.microsoft.com/office/drawing/2014/main" id="{F7582633-5FE6-C3CA-6A74-9F5B8CE7FA0E}"/>
              </a:ext>
            </a:extLst>
          </p:cNvPr>
          <p:cNvSpPr>
            <a:spLocks noGrp="1"/>
          </p:cNvSpPr>
          <p:nvPr>
            <p:ph type="title"/>
          </p:nvPr>
        </p:nvSpPr>
        <p:spPr>
          <a:xfrm>
            <a:off x="985968" y="4473226"/>
            <a:ext cx="8288035" cy="1096650"/>
          </a:xfrm>
        </p:spPr>
        <p:txBody>
          <a:bodyPr vert="horz" lIns="91440" tIns="45720" rIns="91440" bIns="45720" rtlCol="0" anchor="b">
            <a:normAutofit/>
          </a:bodyPr>
          <a:lstStyle/>
          <a:p>
            <a:r>
              <a:rPr lang="en-US" sz="4800"/>
              <a:t>Satellite and 3D view</a:t>
            </a:r>
          </a:p>
        </p:txBody>
      </p:sp>
      <p:sp>
        <p:nvSpPr>
          <p:cNvPr id="3" name="Cím 1">
            <a:extLst>
              <a:ext uri="{FF2B5EF4-FFF2-40B4-BE49-F238E27FC236}">
                <a16:creationId xmlns:a16="http://schemas.microsoft.com/office/drawing/2014/main" id="{220B6BD1-FEAD-BA45-F261-2D4A0BC02DA7}"/>
              </a:ext>
            </a:extLst>
          </p:cNvPr>
          <p:cNvSpPr txBox="1">
            <a:spLocks/>
          </p:cNvSpPr>
          <p:nvPr/>
        </p:nvSpPr>
        <p:spPr>
          <a:xfrm>
            <a:off x="985968" y="5569874"/>
            <a:ext cx="8288035" cy="700085"/>
          </a:xfrm>
          <a:prstGeom prst="rect">
            <a:avLst/>
          </a:prstGeom>
        </p:spPr>
        <p:txBody>
          <a:bodyPr vert="horz" lIns="91440" tIns="45720" rIns="91440" bIns="45720" rtlCol="0" anchor="t">
            <a:noAutofit/>
          </a:bodyPr>
          <a:lstStyle>
            <a:lvl1pPr algn="l" defTabSz="914400" rtl="0" eaLnBrk="1" latinLnBrk="0" hangingPunct="1">
              <a:lnSpc>
                <a:spcPct val="100000"/>
              </a:lnSpc>
              <a:spcBef>
                <a:spcPct val="0"/>
              </a:spcBef>
              <a:buNone/>
              <a:defRPr sz="3600" b="1" i="0" kern="1200" cap="all" spc="700" baseline="0">
                <a:solidFill>
                  <a:schemeClr val="tx1"/>
                </a:solidFill>
                <a:latin typeface="+mj-lt"/>
                <a:ea typeface="+mj-ea"/>
                <a:cs typeface="+mj-cs"/>
              </a:defRPr>
            </a:lvl1pPr>
          </a:lstStyle>
          <a:p>
            <a:pPr defTabSz="457200">
              <a:spcBef>
                <a:spcPts val="1000"/>
              </a:spcBef>
              <a:buClr>
                <a:schemeClr val="accent1"/>
              </a:buClr>
              <a:buSzPct val="80000"/>
            </a:pPr>
            <a:r>
              <a:rPr lang="en-US" sz="4400" spc="563">
                <a:solidFill>
                  <a:schemeClr val="tx1">
                    <a:lumMod val="75000"/>
                    <a:lumOff val="25000"/>
                  </a:schemeClr>
                </a:solidFill>
                <a:latin typeface="+mn-lt"/>
                <a:ea typeface="+mn-ea"/>
                <a:cs typeface="+mn-cs"/>
              </a:rPr>
              <a:t>OPTIONAL</a:t>
            </a:r>
          </a:p>
        </p:txBody>
      </p:sp>
      <p:pic>
        <p:nvPicPr>
          <p:cNvPr id="5" name="Tartalom helye 3" descr="A képen képernyőkép, Párhuzamos, sor, térkép látható&#10;&#10;Automatikusan generált leírás">
            <a:extLst>
              <a:ext uri="{FF2B5EF4-FFF2-40B4-BE49-F238E27FC236}">
                <a16:creationId xmlns:a16="http://schemas.microsoft.com/office/drawing/2014/main" id="{76F7EAA3-D3CE-B672-02B1-C51CBA4BE926}"/>
              </a:ext>
            </a:extLst>
          </p:cNvPr>
          <p:cNvPicPr>
            <a:picLocks noChangeAspect="1"/>
          </p:cNvPicPr>
          <p:nvPr/>
        </p:nvPicPr>
        <p:blipFill rotWithShape="1">
          <a:blip r:embed="rId3"/>
          <a:srcRect l="27430" r="16311" b="3"/>
          <a:stretch/>
        </p:blipFill>
        <p:spPr>
          <a:xfrm>
            <a:off x="985969" y="609600"/>
            <a:ext cx="4029716" cy="3635025"/>
          </a:xfrm>
          <a:prstGeom prst="rect">
            <a:avLst/>
          </a:prstGeom>
        </p:spPr>
      </p:pic>
      <p:pic>
        <p:nvPicPr>
          <p:cNvPr id="6" name="Kép 5" descr="A képen Közlekedési folyosó, képernyőkép, csomópont, Légi fotó látható&#10;&#10;Automatikusan generált leírás">
            <a:extLst>
              <a:ext uri="{FF2B5EF4-FFF2-40B4-BE49-F238E27FC236}">
                <a16:creationId xmlns:a16="http://schemas.microsoft.com/office/drawing/2014/main" id="{E8666FDC-459C-C51E-8612-6F9C59A3A0E8}"/>
              </a:ext>
            </a:extLst>
          </p:cNvPr>
          <p:cNvPicPr>
            <a:picLocks noChangeAspect="1"/>
          </p:cNvPicPr>
          <p:nvPr/>
        </p:nvPicPr>
        <p:blipFill rotWithShape="1">
          <a:blip r:embed="rId4"/>
          <a:srcRect l="14161" r="29580" b="3"/>
          <a:stretch/>
        </p:blipFill>
        <p:spPr>
          <a:xfrm>
            <a:off x="5244286" y="608009"/>
            <a:ext cx="4029716" cy="3635025"/>
          </a:xfrm>
          <a:prstGeom prst="rect">
            <a:avLst/>
          </a:prstGeom>
        </p:spPr>
      </p:pic>
    </p:spTree>
    <p:extLst>
      <p:ext uri="{BB962C8B-B14F-4D97-AF65-F5344CB8AC3E}">
        <p14:creationId xmlns:p14="http://schemas.microsoft.com/office/powerpoint/2010/main" val="21292293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8" name="Rectangle 25607">
            <a:extLst>
              <a:ext uri="{FF2B5EF4-FFF2-40B4-BE49-F238E27FC236}">
                <a16:creationId xmlns:a16="http://schemas.microsoft.com/office/drawing/2014/main" id="{BD11ECC6-8551-4768-8DFD-CD41AF420A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72001"/>
            <a:ext cx="12192000" cy="2285999"/>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25610" name="Group 25609">
            <a:extLst>
              <a:ext uri="{FF2B5EF4-FFF2-40B4-BE49-F238E27FC236}">
                <a16:creationId xmlns:a16="http://schemas.microsoft.com/office/drawing/2014/main" id="{93657592-CA60-4F45-B1A0-88AA7724208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425267" y="-8467"/>
            <a:ext cx="4766733" cy="6866467"/>
            <a:chOff x="7425267" y="-8467"/>
            <a:chExt cx="4766733" cy="6866467"/>
          </a:xfrm>
        </p:grpSpPr>
        <p:cxnSp>
          <p:nvCxnSpPr>
            <p:cNvPr id="25611" name="Straight Connector 25610">
              <a:extLst>
                <a:ext uri="{FF2B5EF4-FFF2-40B4-BE49-F238E27FC236}">
                  <a16:creationId xmlns:a16="http://schemas.microsoft.com/office/drawing/2014/main" id="{6F47E2B4-7DA9-4312-A1F0-C48388B236A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96547" y="4572001"/>
              <a:ext cx="393665" cy="2285999"/>
            </a:xfrm>
            <a:prstGeom prst="line">
              <a:avLst/>
            </a:prstGeom>
            <a:ln w="9525">
              <a:solidFill>
                <a:srgbClr val="BFBFBF">
                  <a:alpha val="70000"/>
                </a:srgbClr>
              </a:solidFill>
            </a:ln>
          </p:spPr>
          <p:style>
            <a:lnRef idx="2">
              <a:schemeClr val="accent1"/>
            </a:lnRef>
            <a:fillRef idx="0">
              <a:schemeClr val="accent1"/>
            </a:fillRef>
            <a:effectRef idx="1">
              <a:schemeClr val="accent1"/>
            </a:effectRef>
            <a:fontRef idx="minor">
              <a:schemeClr val="tx1"/>
            </a:fontRef>
          </p:style>
        </p:cxnSp>
        <p:cxnSp>
          <p:nvCxnSpPr>
            <p:cNvPr id="25612" name="Straight Connector 25611">
              <a:extLst>
                <a:ext uri="{FF2B5EF4-FFF2-40B4-BE49-F238E27FC236}">
                  <a16:creationId xmlns:a16="http://schemas.microsoft.com/office/drawing/2014/main" id="{35B274F7-039F-4BFC-AA98-B51B1D6CB69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7425267" y="4572001"/>
              <a:ext cx="3383073" cy="2285999"/>
            </a:xfrm>
            <a:prstGeom prst="line">
              <a:avLst/>
            </a:prstGeom>
            <a:ln w="9525">
              <a:solidFill>
                <a:srgbClr val="BFBFBF">
                  <a:alpha val="69804"/>
                </a:srgbClr>
              </a:solidFill>
            </a:ln>
          </p:spPr>
          <p:style>
            <a:lnRef idx="2">
              <a:schemeClr val="accent1"/>
            </a:lnRef>
            <a:fillRef idx="0">
              <a:schemeClr val="accent1"/>
            </a:fillRef>
            <a:effectRef idx="1">
              <a:schemeClr val="accent1"/>
            </a:effectRef>
            <a:fontRef idx="minor">
              <a:schemeClr val="tx1"/>
            </a:fontRef>
          </p:style>
        </p:cxnSp>
        <p:sp>
          <p:nvSpPr>
            <p:cNvPr id="25613" name="Rectangle 23">
              <a:extLst>
                <a:ext uri="{FF2B5EF4-FFF2-40B4-BE49-F238E27FC236}">
                  <a16:creationId xmlns:a16="http://schemas.microsoft.com/office/drawing/2014/main" id="{11A31103-C703-46C9-9D26-497A1ACD50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25614" name="Rectangle 25">
              <a:extLst>
                <a:ext uri="{FF2B5EF4-FFF2-40B4-BE49-F238E27FC236}">
                  <a16:creationId xmlns:a16="http://schemas.microsoft.com/office/drawing/2014/main" id="{382F955F-FC22-44B8-BDCF-B77580323B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25615" name="Isosceles Triangle 25614">
              <a:extLst>
                <a:ext uri="{FF2B5EF4-FFF2-40B4-BE49-F238E27FC236}">
                  <a16:creationId xmlns:a16="http://schemas.microsoft.com/office/drawing/2014/main" id="{1F567692-F087-479A-8931-BD2869C3E4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25616" name="Rectangle 27">
              <a:extLst>
                <a:ext uri="{FF2B5EF4-FFF2-40B4-BE49-F238E27FC236}">
                  <a16:creationId xmlns:a16="http://schemas.microsoft.com/office/drawing/2014/main" id="{49B3E4CD-0738-4B9D-A14F-1E8694DDF8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25617" name="Rectangle 28">
              <a:extLst>
                <a:ext uri="{FF2B5EF4-FFF2-40B4-BE49-F238E27FC236}">
                  <a16:creationId xmlns:a16="http://schemas.microsoft.com/office/drawing/2014/main" id="{4753B851-AD90-4CCD-85D0-65AA6567DF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25618" name="Rectangle 29">
              <a:extLst>
                <a:ext uri="{FF2B5EF4-FFF2-40B4-BE49-F238E27FC236}">
                  <a16:creationId xmlns:a16="http://schemas.microsoft.com/office/drawing/2014/main" id="{EBF14868-A190-4E21-9522-8977C474C9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25619" name="Isosceles Triangle 25618">
              <a:extLst>
                <a:ext uri="{FF2B5EF4-FFF2-40B4-BE49-F238E27FC236}">
                  <a16:creationId xmlns:a16="http://schemas.microsoft.com/office/drawing/2014/main" id="{BCBB4922-76EE-442B-A649-09873DCE79D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grpSp>
      <p:sp>
        <p:nvSpPr>
          <p:cNvPr id="25621" name="Rectangle 25620">
            <a:extLst>
              <a:ext uri="{FF2B5EF4-FFF2-40B4-BE49-F238E27FC236}">
                <a16:creationId xmlns:a16="http://schemas.microsoft.com/office/drawing/2014/main" id="{8E2EB503-A017-4457-A105-53638C97DE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603" name="Kép 9">
            <a:extLst>
              <a:ext uri="{FF2B5EF4-FFF2-40B4-BE49-F238E27FC236}">
                <a16:creationId xmlns:a16="http://schemas.microsoft.com/office/drawing/2014/main" id="{DB7C58DA-2E42-1D30-B689-51DF9D1641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643466" y="1399994"/>
            <a:ext cx="3420534" cy="194115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Kép 2">
            <a:extLst>
              <a:ext uri="{FF2B5EF4-FFF2-40B4-BE49-F238E27FC236}">
                <a16:creationId xmlns:a16="http://schemas.microsoft.com/office/drawing/2014/main" id="{4DF94EA6-CCA7-82D4-1488-4BC9F85F3E69}"/>
              </a:ext>
            </a:extLst>
          </p:cNvPr>
          <p:cNvPicPr>
            <a:picLocks noChangeAspect="1"/>
          </p:cNvPicPr>
          <p:nvPr/>
        </p:nvPicPr>
        <p:blipFill>
          <a:blip r:embed="rId4"/>
          <a:stretch>
            <a:fillRect/>
          </a:stretch>
        </p:blipFill>
        <p:spPr>
          <a:xfrm>
            <a:off x="4893522" y="761905"/>
            <a:ext cx="2404956" cy="3217333"/>
          </a:xfrm>
          <a:prstGeom prst="rect">
            <a:avLst/>
          </a:prstGeom>
        </p:spPr>
      </p:pic>
      <p:pic>
        <p:nvPicPr>
          <p:cNvPr id="6" name="Kép 5">
            <a:extLst>
              <a:ext uri="{FF2B5EF4-FFF2-40B4-BE49-F238E27FC236}">
                <a16:creationId xmlns:a16="http://schemas.microsoft.com/office/drawing/2014/main" id="{FAB62A6E-7D6A-4863-8FBD-5AA3CBD8E21E}"/>
              </a:ext>
            </a:extLst>
          </p:cNvPr>
          <p:cNvPicPr>
            <a:picLocks noChangeAspect="1"/>
          </p:cNvPicPr>
          <p:nvPr/>
        </p:nvPicPr>
        <p:blipFill>
          <a:blip r:embed="rId5"/>
          <a:stretch>
            <a:fillRect/>
          </a:stretch>
        </p:blipFill>
        <p:spPr>
          <a:xfrm>
            <a:off x="8128001" y="1345839"/>
            <a:ext cx="3415776" cy="2049465"/>
          </a:xfrm>
          <a:prstGeom prst="rect">
            <a:avLst/>
          </a:prstGeom>
        </p:spPr>
      </p:pic>
      <p:sp>
        <p:nvSpPr>
          <p:cNvPr id="7" name="Szövegdoboz 6">
            <a:extLst>
              <a:ext uri="{FF2B5EF4-FFF2-40B4-BE49-F238E27FC236}">
                <a16:creationId xmlns:a16="http://schemas.microsoft.com/office/drawing/2014/main" id="{C5DCFB71-5BD5-6097-0788-3D274EF86865}"/>
              </a:ext>
            </a:extLst>
          </p:cNvPr>
          <p:cNvSpPr txBox="1"/>
          <p:nvPr/>
        </p:nvSpPr>
        <p:spPr>
          <a:xfrm>
            <a:off x="5268684" y="4814595"/>
            <a:ext cx="6134421" cy="1769085"/>
          </a:xfrm>
          <a:prstGeom prst="rect">
            <a:avLst/>
          </a:prstGeom>
        </p:spPr>
        <p:txBody>
          <a:bodyPr vert="horz" lIns="91440" tIns="45720" rIns="91440" bIns="45720" rtlCol="0" anchor="ctr">
            <a:noAutofit/>
          </a:bodyPr>
          <a:lstStyle/>
          <a:p>
            <a:pPr marL="457200" indent="-457200">
              <a:lnSpc>
                <a:spcPct val="90000"/>
              </a:lnSpc>
              <a:spcBef>
                <a:spcPts val="1000"/>
              </a:spcBef>
              <a:buClr>
                <a:schemeClr val="accent1"/>
              </a:buClr>
              <a:buSzPct val="80000"/>
              <a:buFont typeface="Arial" panose="020B0604020202020204" pitchFamily="34" charset="0"/>
              <a:buChar char="•"/>
              <a:defRPr/>
            </a:pPr>
            <a:r>
              <a:rPr lang="en-US" sz="2400">
                <a:solidFill>
                  <a:srgbClr val="FFFFFF"/>
                </a:solidFill>
              </a:rPr>
              <a:t>Continuous testing with independent partners</a:t>
            </a:r>
          </a:p>
          <a:p>
            <a:pPr marL="457200" indent="-457200">
              <a:lnSpc>
                <a:spcPct val="90000"/>
              </a:lnSpc>
              <a:spcBef>
                <a:spcPts val="1000"/>
              </a:spcBef>
              <a:buClr>
                <a:schemeClr val="accent1"/>
              </a:buClr>
              <a:buSzPct val="80000"/>
              <a:buFont typeface="Arial" panose="020B0604020202020204" pitchFamily="34" charset="0"/>
              <a:buChar char="•"/>
              <a:defRPr/>
            </a:pPr>
            <a:r>
              <a:rPr lang="en-US" sz="2400">
                <a:solidFill>
                  <a:srgbClr val="FFFFFF"/>
                </a:solidFill>
              </a:rPr>
              <a:t>Spray </a:t>
            </a:r>
            <a:r>
              <a:rPr lang="en-US" sz="2400" err="1">
                <a:solidFill>
                  <a:srgbClr val="FFFFFF"/>
                </a:solidFill>
              </a:rPr>
              <a:t>accurancy</a:t>
            </a:r>
            <a:endParaRPr lang="en-US" sz="2400">
              <a:solidFill>
                <a:srgbClr val="FFFFFF"/>
              </a:solidFill>
            </a:endParaRPr>
          </a:p>
          <a:p>
            <a:pPr marL="457200" indent="-457200">
              <a:lnSpc>
                <a:spcPct val="90000"/>
              </a:lnSpc>
              <a:spcBef>
                <a:spcPts val="1000"/>
              </a:spcBef>
              <a:buClr>
                <a:schemeClr val="accent1"/>
              </a:buClr>
              <a:buSzPct val="80000"/>
              <a:buFont typeface="Arial" panose="020B0604020202020204" pitchFamily="34" charset="0"/>
              <a:buChar char="•"/>
              <a:defRPr/>
            </a:pPr>
            <a:r>
              <a:rPr lang="en-US" sz="2400">
                <a:solidFill>
                  <a:srgbClr val="FFFFFF"/>
                </a:solidFill>
              </a:rPr>
              <a:t>Drift (lowest in the world)</a:t>
            </a:r>
          </a:p>
          <a:p>
            <a:pPr marL="457200" indent="-457200">
              <a:lnSpc>
                <a:spcPct val="90000"/>
              </a:lnSpc>
              <a:spcBef>
                <a:spcPts val="1000"/>
              </a:spcBef>
              <a:buClr>
                <a:schemeClr val="accent1"/>
              </a:buClr>
              <a:buSzPct val="80000"/>
              <a:buFont typeface="Arial" panose="020B0604020202020204" pitchFamily="34" charset="0"/>
              <a:buChar char="•"/>
              <a:defRPr/>
            </a:pPr>
            <a:r>
              <a:rPr lang="en-US" sz="2400">
                <a:solidFill>
                  <a:srgbClr val="FFFFFF"/>
                </a:solidFill>
              </a:rPr>
              <a:t>Weed mapping</a:t>
            </a:r>
          </a:p>
        </p:txBody>
      </p:sp>
      <p:sp>
        <p:nvSpPr>
          <p:cNvPr id="5" name="Téglalap 4">
            <a:extLst>
              <a:ext uri="{FF2B5EF4-FFF2-40B4-BE49-F238E27FC236}">
                <a16:creationId xmlns:a16="http://schemas.microsoft.com/office/drawing/2014/main" id="{05C1E264-0A1C-41CD-B3AD-6B5292CF6A15}"/>
              </a:ext>
            </a:extLst>
          </p:cNvPr>
          <p:cNvSpPr/>
          <p:nvPr/>
        </p:nvSpPr>
        <p:spPr>
          <a:xfrm>
            <a:off x="677334" y="4811501"/>
            <a:ext cx="4441743" cy="1563899"/>
          </a:xfrm>
          <a:prstGeom prst="rect">
            <a:avLst/>
          </a:prstGeom>
        </p:spPr>
        <p:txBody>
          <a:bodyPr vert="horz" lIns="91440" tIns="45720" rIns="91440" bIns="45720" rtlCol="0" anchor="ctr">
            <a:normAutofit/>
          </a:bodyPr>
          <a:lstStyle/>
          <a:p>
            <a:pPr>
              <a:spcBef>
                <a:spcPct val="0"/>
              </a:spcBef>
              <a:spcAft>
                <a:spcPts val="600"/>
              </a:spcAft>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altLang="hu-HU" sz="3600">
                <a:solidFill>
                  <a:schemeClr val="accent1"/>
                </a:solidFill>
                <a:latin typeface="+mj-lt"/>
                <a:ea typeface="+mj-ea"/>
                <a:cs typeface="+mj-cs"/>
              </a:rPr>
              <a:t>Quality Control and independent tests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28460BD8-AE3F-4AC9-9D0B-717052AA5D3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9" name="Straight Connector 8">
              <a:extLst>
                <a:ext uri="{FF2B5EF4-FFF2-40B4-BE49-F238E27FC236}">
                  <a16:creationId xmlns:a16="http://schemas.microsoft.com/office/drawing/2014/main" id="{54420CFE-F482-466E-9E1E-C78513C0B85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5331032B-BD21-4BDA-920C-12E35805256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1" name="Rectangle 23">
              <a:extLst>
                <a:ext uri="{FF2B5EF4-FFF2-40B4-BE49-F238E27FC236}">
                  <a16:creationId xmlns:a16="http://schemas.microsoft.com/office/drawing/2014/main" id="{E7514DA3-59E7-409E-8A3B-AD097F6E56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12" name="Rectangle 25">
              <a:extLst>
                <a:ext uri="{FF2B5EF4-FFF2-40B4-BE49-F238E27FC236}">
                  <a16:creationId xmlns:a16="http://schemas.microsoft.com/office/drawing/2014/main" id="{57B9A2A6-3BE4-4599-9364-F71C5BFD61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13" name="Isosceles Triangle 12">
              <a:extLst>
                <a:ext uri="{FF2B5EF4-FFF2-40B4-BE49-F238E27FC236}">
                  <a16:creationId xmlns:a16="http://schemas.microsoft.com/office/drawing/2014/main" id="{4FD744C6-4ED8-4BC9-BF68-6BDF701C5D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14" name="Rectangle 27">
              <a:extLst>
                <a:ext uri="{FF2B5EF4-FFF2-40B4-BE49-F238E27FC236}">
                  <a16:creationId xmlns:a16="http://schemas.microsoft.com/office/drawing/2014/main" id="{092C5BAD-C911-4F8F-A1C5-470268BE6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15" name="Rectangle 28">
              <a:extLst>
                <a:ext uri="{FF2B5EF4-FFF2-40B4-BE49-F238E27FC236}">
                  <a16:creationId xmlns:a16="http://schemas.microsoft.com/office/drawing/2014/main" id="{B133D0C8-4EC4-424F-8E70-0482D5B1B6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16" name="Rectangle 29">
              <a:extLst>
                <a:ext uri="{FF2B5EF4-FFF2-40B4-BE49-F238E27FC236}">
                  <a16:creationId xmlns:a16="http://schemas.microsoft.com/office/drawing/2014/main" id="{7B1532A0-F4B3-4DE8-B18F-740CAAD25A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17" name="Isosceles Triangle 16">
              <a:extLst>
                <a:ext uri="{FF2B5EF4-FFF2-40B4-BE49-F238E27FC236}">
                  <a16:creationId xmlns:a16="http://schemas.microsoft.com/office/drawing/2014/main" id="{8EFDD162-BBBA-4062-8BBF-53DBA10913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18" name="Isosceles Triangle 17">
              <a:extLst>
                <a:ext uri="{FF2B5EF4-FFF2-40B4-BE49-F238E27FC236}">
                  <a16:creationId xmlns:a16="http://schemas.microsoft.com/office/drawing/2014/main" id="{DCFC9E65-3E19-4483-B952-25D29683CA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grpSp>
      <p:sp useBgFill="1">
        <p:nvSpPr>
          <p:cNvPr id="20" name="Rectangle 19">
            <a:extLst>
              <a:ext uri="{FF2B5EF4-FFF2-40B4-BE49-F238E27FC236}">
                <a16:creationId xmlns:a16="http://schemas.microsoft.com/office/drawing/2014/main" id="{9179DE42-5613-4B35-A1E6-6CCBAA13C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a:extLst>
              <a:ext uri="{FF2B5EF4-FFF2-40B4-BE49-F238E27FC236}">
                <a16:creationId xmlns:a16="http://schemas.microsoft.com/office/drawing/2014/main" id="{EB898B32-3891-4C3A-8F58-C5969D2E903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48300"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4AE4806D-B8F9-4679-A68A-9BD21C01A30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7175"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26" name="Rectangle 23">
            <a:extLst>
              <a:ext uri="{FF2B5EF4-FFF2-40B4-BE49-F238E27FC236}">
                <a16:creationId xmlns:a16="http://schemas.microsoft.com/office/drawing/2014/main" id="{52FB45E9-914E-4471-AC87-E475CD5176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58764"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28" name="Rectangle 25">
            <a:extLst>
              <a:ext uri="{FF2B5EF4-FFF2-40B4-BE49-F238E27FC236}">
                <a16:creationId xmlns:a16="http://schemas.microsoft.com/office/drawing/2014/main" id="{C310626D-5743-49D4-8F7D-88C4F8F057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80730"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30" name="Isosceles Triangle 29">
            <a:extLst>
              <a:ext uri="{FF2B5EF4-FFF2-40B4-BE49-F238E27FC236}">
                <a16:creationId xmlns:a16="http://schemas.microsoft.com/office/drawing/2014/main" id="{3C195FC1-B568-4C72-9902-34CB35DDD7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9621"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32" name="Rectangle 27">
            <a:extLst>
              <a:ext uri="{FF2B5EF4-FFF2-40B4-BE49-F238E27FC236}">
                <a16:creationId xmlns:a16="http://schemas.microsoft.com/office/drawing/2014/main" id="{EF2BDF77-362C-43F0-8CBB-A969EC2AE0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11788"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34" name="Isosceles Triangle 33">
            <a:extLst>
              <a:ext uri="{FF2B5EF4-FFF2-40B4-BE49-F238E27FC236}">
                <a16:creationId xmlns:a16="http://schemas.microsoft.com/office/drawing/2014/main" id="{4BE96B01-3929-432D-B8C2-ADBCB74C2E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48954"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36" name="Freeform: Shape 35">
            <a:extLst>
              <a:ext uri="{FF2B5EF4-FFF2-40B4-BE49-F238E27FC236}">
                <a16:creationId xmlns:a16="http://schemas.microsoft.com/office/drawing/2014/main" id="{2A6FCDE6-CDE2-4C51-B18E-A95CFB6797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16287" y="-8467"/>
            <a:ext cx="9175713" cy="6866467"/>
          </a:xfrm>
          <a:custGeom>
            <a:avLst/>
            <a:gdLst>
              <a:gd name="connsiteX0" fmla="*/ 0 w 9175713"/>
              <a:gd name="connsiteY0" fmla="*/ 0 h 6866467"/>
              <a:gd name="connsiteX1" fmla="*/ 1249825 w 9175713"/>
              <a:gd name="connsiteY1" fmla="*/ 0 h 6866467"/>
              <a:gd name="connsiteX2" fmla="*/ 1249825 w 9175713"/>
              <a:gd name="connsiteY2" fmla="*/ 8467 h 6866467"/>
              <a:gd name="connsiteX3" fmla="*/ 9175713 w 9175713"/>
              <a:gd name="connsiteY3" fmla="*/ 8467 h 6866467"/>
              <a:gd name="connsiteX4" fmla="*/ 9175713 w 9175713"/>
              <a:gd name="connsiteY4" fmla="*/ 6866467 h 6866467"/>
              <a:gd name="connsiteX5" fmla="*/ 1249825 w 9175713"/>
              <a:gd name="connsiteY5" fmla="*/ 6866467 h 6866467"/>
              <a:gd name="connsiteX6" fmla="*/ 1109382 w 9175713"/>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5713" h="6866467">
                <a:moveTo>
                  <a:pt x="0" y="0"/>
                </a:moveTo>
                <a:lnTo>
                  <a:pt x="1249825" y="0"/>
                </a:lnTo>
                <a:lnTo>
                  <a:pt x="1249825" y="8467"/>
                </a:lnTo>
                <a:lnTo>
                  <a:pt x="9175713" y="8467"/>
                </a:lnTo>
                <a:lnTo>
                  <a:pt x="9175713" y="6866467"/>
                </a:lnTo>
                <a:lnTo>
                  <a:pt x="1249825" y="6866467"/>
                </a:lnTo>
                <a:lnTo>
                  <a:pt x="1109382" y="686646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ím 1">
            <a:extLst>
              <a:ext uri="{FF2B5EF4-FFF2-40B4-BE49-F238E27FC236}">
                <a16:creationId xmlns:a16="http://schemas.microsoft.com/office/drawing/2014/main" id="{70A8BD43-53CC-895F-99E9-92FA5B5A07E1}"/>
              </a:ext>
            </a:extLst>
          </p:cNvPr>
          <p:cNvSpPr>
            <a:spLocks noGrp="1"/>
          </p:cNvSpPr>
          <p:nvPr>
            <p:ph type="title"/>
          </p:nvPr>
        </p:nvSpPr>
        <p:spPr>
          <a:xfrm>
            <a:off x="4419136" y="1020871"/>
            <a:ext cx="6960759" cy="2849671"/>
          </a:xfrm>
        </p:spPr>
        <p:txBody>
          <a:bodyPr vert="horz" lIns="91440" tIns="45720" rIns="91440" bIns="45720" rtlCol="0" anchor="b">
            <a:normAutofit/>
          </a:bodyPr>
          <a:lstStyle/>
          <a:p>
            <a:r>
              <a:rPr lang="hu-HU" sz="6000">
                <a:solidFill>
                  <a:srgbClr val="FFFFFF"/>
                </a:solidFill>
              </a:rPr>
              <a:t>MARKET POSITION AND REFERENCES</a:t>
            </a:r>
            <a:endParaRPr lang="en-US" sz="6000">
              <a:solidFill>
                <a:srgbClr val="FFFFFF"/>
              </a:solidFill>
            </a:endParaRPr>
          </a:p>
        </p:txBody>
      </p:sp>
      <p:sp>
        <p:nvSpPr>
          <p:cNvPr id="38" name="Isosceles Triangle 37">
            <a:extLst>
              <a:ext uri="{FF2B5EF4-FFF2-40B4-BE49-F238E27FC236}">
                <a16:creationId xmlns:a16="http://schemas.microsoft.com/office/drawing/2014/main" id="{9D2E8756-2465-473A-BA2A-2DB1D62247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062562" y="3271487"/>
            <a:ext cx="220660" cy="186439"/>
          </a:xfrm>
          <a:prstGeom prst="triangl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71907735"/>
      </p:ext>
    </p:extLst>
  </p:cSld>
  <p:clrMapOvr>
    <a:overrideClrMapping bg1="dk1" tx1="lt1" bg2="dk2" tx2="lt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953376"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2133042"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16"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24631"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18"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46597"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20" name="Isosceles Triangle 19">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5488"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22"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7655"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24" name="Isosceles Triangle 23">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14821"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2" name="Cím 1">
            <a:extLst>
              <a:ext uri="{FF2B5EF4-FFF2-40B4-BE49-F238E27FC236}">
                <a16:creationId xmlns:a16="http://schemas.microsoft.com/office/drawing/2014/main" id="{69B163D3-8C16-E74C-E918-FC1309496962}"/>
              </a:ext>
            </a:extLst>
          </p:cNvPr>
          <p:cNvSpPr>
            <a:spLocks noGrp="1"/>
          </p:cNvSpPr>
          <p:nvPr>
            <p:ph type="title"/>
          </p:nvPr>
        </p:nvSpPr>
        <p:spPr>
          <a:xfrm>
            <a:off x="353529" y="754602"/>
            <a:ext cx="3843375" cy="2201662"/>
          </a:xfrm>
        </p:spPr>
        <p:txBody>
          <a:bodyPr anchor="ctr">
            <a:normAutofit fontScale="90000"/>
          </a:bodyPr>
          <a:lstStyle/>
          <a:p>
            <a:r>
              <a:rPr lang="hu-HU">
                <a:solidFill>
                  <a:schemeClr val="tx1">
                    <a:lumMod val="85000"/>
                    <a:lumOff val="15000"/>
                  </a:schemeClr>
                </a:solidFill>
              </a:rPr>
              <a:t>RECOSPRAY IS MARKET LEADER </a:t>
            </a:r>
            <a:r>
              <a:rPr lang="hu-HU" sz="3600"/>
              <a:t>IN THE PRECISION RAILWAY SPRAYERS</a:t>
            </a:r>
            <a:endParaRPr lang="hu-HU">
              <a:solidFill>
                <a:schemeClr val="tx1">
                  <a:lumMod val="85000"/>
                  <a:lumOff val="15000"/>
                </a:schemeClr>
              </a:solidFill>
            </a:endParaRPr>
          </a:p>
        </p:txBody>
      </p:sp>
      <p:sp>
        <p:nvSpPr>
          <p:cNvPr id="26" name="Freeform: Shape 25">
            <a:extLst>
              <a:ext uri="{FF2B5EF4-FFF2-40B4-BE49-F238E27FC236}">
                <a16:creationId xmlns:a16="http://schemas.microsoft.com/office/drawing/2014/main" id="{142BFA2A-77A0-4F60-A32A-685681C848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82154" y="-8467"/>
            <a:ext cx="7109846" cy="6866467"/>
          </a:xfrm>
          <a:custGeom>
            <a:avLst/>
            <a:gdLst>
              <a:gd name="connsiteX0" fmla="*/ 0 w 7109846"/>
              <a:gd name="connsiteY0" fmla="*/ 0 h 6866467"/>
              <a:gd name="connsiteX1" fmla="*/ 1249825 w 7109846"/>
              <a:gd name="connsiteY1" fmla="*/ 0 h 6866467"/>
              <a:gd name="connsiteX2" fmla="*/ 1249825 w 7109846"/>
              <a:gd name="connsiteY2" fmla="*/ 8467 h 6866467"/>
              <a:gd name="connsiteX3" fmla="*/ 7109846 w 7109846"/>
              <a:gd name="connsiteY3" fmla="*/ 8467 h 6866467"/>
              <a:gd name="connsiteX4" fmla="*/ 7109846 w 7109846"/>
              <a:gd name="connsiteY4" fmla="*/ 6866467 h 6866467"/>
              <a:gd name="connsiteX5" fmla="*/ 1249825 w 7109846"/>
              <a:gd name="connsiteY5" fmla="*/ 6866467 h 6866467"/>
              <a:gd name="connsiteX6" fmla="*/ 1109382 w 7109846"/>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09846" h="6866467">
                <a:moveTo>
                  <a:pt x="0" y="0"/>
                </a:moveTo>
                <a:lnTo>
                  <a:pt x="1249825" y="0"/>
                </a:lnTo>
                <a:lnTo>
                  <a:pt x="1249825" y="8467"/>
                </a:lnTo>
                <a:lnTo>
                  <a:pt x="7109846" y="8467"/>
                </a:lnTo>
                <a:lnTo>
                  <a:pt x="7109846" y="6866467"/>
                </a:lnTo>
                <a:lnTo>
                  <a:pt x="1249825" y="6866467"/>
                </a:lnTo>
                <a:lnTo>
                  <a:pt x="1109382" y="686646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Szövegdoboz 3">
            <a:extLst>
              <a:ext uri="{FF2B5EF4-FFF2-40B4-BE49-F238E27FC236}">
                <a16:creationId xmlns:a16="http://schemas.microsoft.com/office/drawing/2014/main" id="{3ED3DF94-CC3F-F603-D678-43336CC0F1A5}"/>
              </a:ext>
            </a:extLst>
          </p:cNvPr>
          <p:cNvSpPr txBox="1"/>
          <p:nvPr/>
        </p:nvSpPr>
        <p:spPr>
          <a:xfrm>
            <a:off x="356703" y="3220731"/>
            <a:ext cx="3861453" cy="2800767"/>
          </a:xfrm>
          <a:prstGeom prst="rect">
            <a:avLst/>
          </a:prstGeom>
          <a:noFill/>
        </p:spPr>
        <p:txBody>
          <a:bodyPr wrap="square" rtlCol="0">
            <a:spAutoFit/>
          </a:bodyPr>
          <a:lstStyle/>
          <a:p>
            <a:r>
              <a:rPr lang="hu-HU" sz="2000" spc="563">
                <a:solidFill>
                  <a:srgbClr val="FFFFFF"/>
                </a:solidFill>
              </a:rPr>
              <a:t>10 + SPRAY UNITS OPERATE WORLDWIDE</a:t>
            </a:r>
          </a:p>
          <a:p>
            <a:endParaRPr lang="hu-HU" sz="2000" spc="563">
              <a:solidFill>
                <a:srgbClr val="FFFFFF"/>
              </a:solidFill>
            </a:endParaRPr>
          </a:p>
          <a:p>
            <a:r>
              <a:rPr lang="hu-HU" sz="2000" spc="563">
                <a:solidFill>
                  <a:srgbClr val="FFFFFF"/>
                </a:solidFill>
              </a:rPr>
              <a:t>REFERENCIES IN 10+ COUNTRIES</a:t>
            </a:r>
            <a:br>
              <a:rPr lang="en-US" sz="2800" spc="563">
                <a:solidFill>
                  <a:srgbClr val="FFFFFF"/>
                </a:solidFill>
              </a:rPr>
            </a:br>
            <a:endParaRPr lang="hu-HU" sz="2800">
              <a:solidFill>
                <a:srgbClr val="FFFFFF"/>
              </a:solidFill>
            </a:endParaRPr>
          </a:p>
          <a:p>
            <a:endParaRPr lang="hu-HU" sz="2800"/>
          </a:p>
        </p:txBody>
      </p:sp>
      <p:pic>
        <p:nvPicPr>
          <p:cNvPr id="5" name="Picture 6">
            <a:extLst>
              <a:ext uri="{FF2B5EF4-FFF2-40B4-BE49-F238E27FC236}">
                <a16:creationId xmlns:a16="http://schemas.microsoft.com/office/drawing/2014/main" id="{47C250C6-43EC-FA60-5A31-8B90BE2378F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189258" y="3437467"/>
            <a:ext cx="5001902" cy="3048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a:extLst>
              <a:ext uri="{FF2B5EF4-FFF2-40B4-BE49-F238E27FC236}">
                <a16:creationId xmlns:a16="http://schemas.microsoft.com/office/drawing/2014/main" id="{DCC64911-BC2A-9C84-96C0-630FF27E5F3D}"/>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7190415" y="372533"/>
            <a:ext cx="5001585" cy="304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4408722"/>
      </p:ext>
    </p:extLst>
  </p:cSld>
  <p:clrMapOvr>
    <a:overrideClrMapping bg1="dk1" tx1="lt1" bg2="dk2" tx2="lt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artalom helye 4">
            <a:extLst>
              <a:ext uri="{FF2B5EF4-FFF2-40B4-BE49-F238E27FC236}">
                <a16:creationId xmlns:a16="http://schemas.microsoft.com/office/drawing/2014/main" id="{677E7BB2-B557-B266-68A0-E9DE95F7B2E9}"/>
              </a:ext>
            </a:extLst>
          </p:cNvPr>
          <p:cNvPicPr>
            <a:picLocks noGrp="1" noChangeAspect="1"/>
          </p:cNvPicPr>
          <p:nvPr>
            <p:ph idx="1"/>
          </p:nvPr>
        </p:nvPicPr>
        <p:blipFill>
          <a:blip r:embed="rId3"/>
          <a:stretch>
            <a:fillRect/>
          </a:stretch>
        </p:blipFill>
        <p:spPr>
          <a:xfrm>
            <a:off x="951345" y="732089"/>
            <a:ext cx="8395855" cy="5664951"/>
          </a:xfrm>
          <a:prstGeom prst="rect">
            <a:avLst/>
          </a:prstGeom>
        </p:spPr>
      </p:pic>
    </p:spTree>
    <p:extLst>
      <p:ext uri="{BB962C8B-B14F-4D97-AF65-F5344CB8AC3E}">
        <p14:creationId xmlns:p14="http://schemas.microsoft.com/office/powerpoint/2010/main" val="29304142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52CC7CFF-CDA1-3633-E349-59C28F5AE07D}"/>
              </a:ext>
            </a:extLst>
          </p:cNvPr>
          <p:cNvSpPr>
            <a:spLocks noGrp="1"/>
          </p:cNvSpPr>
          <p:nvPr>
            <p:ph type="title"/>
          </p:nvPr>
        </p:nvSpPr>
        <p:spPr/>
        <p:txBody>
          <a:bodyPr/>
          <a:lstStyle/>
          <a:p>
            <a:r>
              <a:rPr lang="hu-HU"/>
              <a:t>USE OF RECOSPRAY SYSTEM IN THE EU</a:t>
            </a:r>
          </a:p>
        </p:txBody>
      </p:sp>
      <p:pic>
        <p:nvPicPr>
          <p:cNvPr id="4" name="Tartalom helye 4">
            <a:extLst>
              <a:ext uri="{FF2B5EF4-FFF2-40B4-BE49-F238E27FC236}">
                <a16:creationId xmlns:a16="http://schemas.microsoft.com/office/drawing/2014/main" id="{DEBF6814-7C0E-0D4C-177A-EF9841F1779A}"/>
              </a:ext>
            </a:extLst>
          </p:cNvPr>
          <p:cNvPicPr>
            <a:picLocks noGrp="1" noChangeAspect="1"/>
          </p:cNvPicPr>
          <p:nvPr>
            <p:ph idx="1"/>
          </p:nvPr>
        </p:nvPicPr>
        <p:blipFill>
          <a:blip r:embed="rId3"/>
          <a:stretch>
            <a:fillRect/>
          </a:stretch>
        </p:blipFill>
        <p:spPr>
          <a:xfrm>
            <a:off x="677334" y="1828989"/>
            <a:ext cx="8738710" cy="3750896"/>
          </a:xfrm>
          <a:prstGeom prst="rect">
            <a:avLst/>
          </a:prstGeom>
        </p:spPr>
      </p:pic>
    </p:spTree>
    <p:extLst>
      <p:ext uri="{BB962C8B-B14F-4D97-AF65-F5344CB8AC3E}">
        <p14:creationId xmlns:p14="http://schemas.microsoft.com/office/powerpoint/2010/main" val="25070281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zövegdoboz 5">
            <a:extLst>
              <a:ext uri="{FF2B5EF4-FFF2-40B4-BE49-F238E27FC236}">
                <a16:creationId xmlns:a16="http://schemas.microsoft.com/office/drawing/2014/main" id="{DF51A7D2-D726-40F2-B94F-8E0EDFE955EB}"/>
              </a:ext>
            </a:extLst>
          </p:cNvPr>
          <p:cNvSpPr txBox="1">
            <a:spLocks noChangeArrowheads="1"/>
          </p:cNvSpPr>
          <p:nvPr/>
        </p:nvSpPr>
        <p:spPr bwMode="auto">
          <a:xfrm>
            <a:off x="3503614" y="4868864"/>
            <a:ext cx="5616575" cy="116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defRPr/>
            </a:pPr>
            <a:r>
              <a:rPr lang="hu-HU" altLang="hu-HU" sz="3500" err="1">
                <a:solidFill>
                  <a:schemeClr val="tx1">
                    <a:lumMod val="75000"/>
                    <a:lumOff val="25000"/>
                  </a:schemeClr>
                </a:solidFill>
                <a:latin typeface="Dekar" pitchFamily="50" charset="0"/>
                <a:cs typeface="Arial" charset="0"/>
              </a:rPr>
              <a:t>Thank</a:t>
            </a:r>
            <a:r>
              <a:rPr lang="hu-HU" altLang="hu-HU" sz="3500">
                <a:solidFill>
                  <a:schemeClr val="tx1">
                    <a:lumMod val="75000"/>
                    <a:lumOff val="25000"/>
                  </a:schemeClr>
                </a:solidFill>
                <a:latin typeface="Dekar" pitchFamily="50" charset="0"/>
                <a:cs typeface="Arial" charset="0"/>
              </a:rPr>
              <a:t> </a:t>
            </a:r>
            <a:r>
              <a:rPr lang="hu-HU" altLang="hu-HU" sz="3500" err="1">
                <a:solidFill>
                  <a:schemeClr val="tx1">
                    <a:lumMod val="75000"/>
                    <a:lumOff val="25000"/>
                  </a:schemeClr>
                </a:solidFill>
                <a:latin typeface="Dekar" pitchFamily="50" charset="0"/>
                <a:cs typeface="Arial" charset="0"/>
              </a:rPr>
              <a:t>You</a:t>
            </a:r>
            <a:r>
              <a:rPr lang="hu-HU" altLang="hu-HU" sz="3500">
                <a:solidFill>
                  <a:schemeClr val="tx1">
                    <a:lumMod val="75000"/>
                    <a:lumOff val="25000"/>
                  </a:schemeClr>
                </a:solidFill>
                <a:latin typeface="Dekar" pitchFamily="50" charset="0"/>
                <a:cs typeface="Arial" charset="0"/>
              </a:rPr>
              <a:t> </a:t>
            </a:r>
            <a:r>
              <a:rPr lang="hu-HU" altLang="hu-HU" sz="3500" err="1">
                <a:solidFill>
                  <a:schemeClr val="tx1">
                    <a:lumMod val="75000"/>
                    <a:lumOff val="25000"/>
                  </a:schemeClr>
                </a:solidFill>
                <a:latin typeface="Dekar" pitchFamily="50" charset="0"/>
                <a:cs typeface="Arial" charset="0"/>
              </a:rPr>
              <a:t>for</a:t>
            </a:r>
            <a:r>
              <a:rPr lang="hu-HU" altLang="hu-HU" sz="3500">
                <a:solidFill>
                  <a:schemeClr val="tx1">
                    <a:lumMod val="75000"/>
                    <a:lumOff val="25000"/>
                  </a:schemeClr>
                </a:solidFill>
                <a:latin typeface="Dekar" pitchFamily="50" charset="0"/>
                <a:cs typeface="Arial" charset="0"/>
              </a:rPr>
              <a:t> </a:t>
            </a:r>
            <a:r>
              <a:rPr lang="hu-HU" altLang="hu-HU" sz="3500" err="1">
                <a:solidFill>
                  <a:schemeClr val="tx1">
                    <a:lumMod val="75000"/>
                    <a:lumOff val="25000"/>
                  </a:schemeClr>
                </a:solidFill>
                <a:latin typeface="Dekar" pitchFamily="50" charset="0"/>
                <a:cs typeface="Arial" charset="0"/>
              </a:rPr>
              <a:t>your</a:t>
            </a:r>
            <a:r>
              <a:rPr lang="hu-HU" altLang="hu-HU" sz="3500">
                <a:solidFill>
                  <a:schemeClr val="tx1">
                    <a:lumMod val="75000"/>
                    <a:lumOff val="25000"/>
                  </a:schemeClr>
                </a:solidFill>
                <a:latin typeface="Dekar" pitchFamily="50" charset="0"/>
                <a:cs typeface="Arial" charset="0"/>
              </a:rPr>
              <a:t> </a:t>
            </a:r>
            <a:r>
              <a:rPr lang="hu-HU" altLang="hu-HU" sz="3500" err="1">
                <a:solidFill>
                  <a:schemeClr val="tx1">
                    <a:lumMod val="75000"/>
                    <a:lumOff val="25000"/>
                  </a:schemeClr>
                </a:solidFill>
                <a:latin typeface="Dekar" pitchFamily="50" charset="0"/>
                <a:cs typeface="Arial" charset="0"/>
              </a:rPr>
              <a:t>attention</a:t>
            </a:r>
            <a:r>
              <a:rPr lang="hu-HU" altLang="hu-HU" sz="3500">
                <a:solidFill>
                  <a:schemeClr val="tx1">
                    <a:lumMod val="75000"/>
                    <a:lumOff val="25000"/>
                  </a:schemeClr>
                </a:solidFill>
                <a:latin typeface="Dekar" pitchFamily="50" charset="0"/>
                <a:cs typeface="Arial" charset="0"/>
              </a:rPr>
              <a:t>!</a:t>
            </a:r>
          </a:p>
          <a:p>
            <a:pPr eaLnBrk="1" hangingPunct="1">
              <a:spcBef>
                <a:spcPct val="0"/>
              </a:spcBef>
              <a:buFontTx/>
              <a:buNone/>
              <a:defRPr/>
            </a:pPr>
            <a:endParaRPr lang="hu-HU" altLang="hu-HU" sz="3500">
              <a:solidFill>
                <a:schemeClr val="tx1">
                  <a:lumMod val="75000"/>
                  <a:lumOff val="25000"/>
                </a:schemeClr>
              </a:solidFill>
              <a:latin typeface="Arial" charset="0"/>
              <a:cs typeface="Arial" charset="0"/>
            </a:endParaRPr>
          </a:p>
        </p:txBody>
      </p:sp>
      <p:pic>
        <p:nvPicPr>
          <p:cNvPr id="26627" name="Kép 2">
            <a:extLst>
              <a:ext uri="{FF2B5EF4-FFF2-40B4-BE49-F238E27FC236}">
                <a16:creationId xmlns:a16="http://schemas.microsoft.com/office/drawing/2014/main" id="{5D3629D4-2FB6-C23A-F235-C0E5E2E5114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16164" y="1989139"/>
            <a:ext cx="7991475" cy="1868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Dimenzió">
  <a:themeElements>
    <a:clrScheme name="Dimenzió">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Dimenzió">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imenzió">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té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F97928B764CB34DB639E7EB7D282FAE" ma:contentTypeVersion="17" ma:contentTypeDescription="Create a new document." ma:contentTypeScope="" ma:versionID="0ba9eb1311647668877c7b74e79969f6">
  <xsd:schema xmlns:xsd="http://www.w3.org/2001/XMLSchema" xmlns:xs="http://www.w3.org/2001/XMLSchema" xmlns:p="http://schemas.microsoft.com/office/2006/metadata/properties" xmlns:ns2="bae6e89f-20aa-4079-9501-cd3291b45971" xmlns:ns3="e6b88493-a865-49b9-b502-6098bd4e94c2" targetNamespace="http://schemas.microsoft.com/office/2006/metadata/properties" ma:root="true" ma:fieldsID="1ab91782d100aef46e759a3aaeac30cc" ns2:_="" ns3:_="">
    <xsd:import namespace="bae6e89f-20aa-4079-9501-cd3291b45971"/>
    <xsd:import namespace="e6b88493-a865-49b9-b502-6098bd4e94c2"/>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ae6e89f-20aa-4079-9501-cd3291b4597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be9657bc-322d-432e-b9f5-20aab76456a6"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6b88493-a865-49b9-b502-6098bd4e94c2"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4c7d1092-8c76-4edd-8d6c-49f990aea377}" ma:internalName="TaxCatchAll" ma:showField="CatchAllData" ma:web="e6b88493-a865-49b9-b502-6098bd4e94c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e6b88493-a865-49b9-b502-6098bd4e94c2">
      <UserInfo>
        <DisplayName>Sági Bernadett</DisplayName>
        <AccountId>13</AccountId>
        <AccountType/>
      </UserInfo>
      <UserInfo>
        <DisplayName>Gaál András</DisplayName>
        <AccountId>12</AccountId>
        <AccountType/>
      </UserInfo>
    </SharedWithUsers>
    <TaxCatchAll xmlns="e6b88493-a865-49b9-b502-6098bd4e94c2" xsi:nil="true"/>
    <lcf76f155ced4ddcb4097134ff3c332f xmlns="bae6e89f-20aa-4079-9501-cd3291b45971">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0312E39-6C89-4039-828F-A63D308BDAFC}"/>
</file>

<file path=customXml/itemProps2.xml><?xml version="1.0" encoding="utf-8"?>
<ds:datastoreItem xmlns:ds="http://schemas.openxmlformats.org/officeDocument/2006/customXml" ds:itemID="{1181A6BC-5FAE-46CA-A5AF-462A1549EF2F}">
  <ds:schemaRefs>
    <ds:schemaRef ds:uri="72adce38-5508-4bab-b93a-fa3c995b02ec"/>
    <ds:schemaRef ds:uri="73298abf-9ce1-445a-83e8-3cdddf6d8df4"/>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43DADE56-CAA9-4F35-A8AB-499CC11E69B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Facet</Template>
  <TotalTime>9</TotalTime>
  <Words>2176</Words>
  <Application>Microsoft Office PowerPoint</Application>
  <PresentationFormat>Widescreen</PresentationFormat>
  <Paragraphs>209</Paragraphs>
  <Slides>31</Slides>
  <Notes>29</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31</vt:i4>
      </vt:variant>
    </vt:vector>
  </HeadingPairs>
  <TitlesOfParts>
    <vt:vector size="42" baseType="lpstr">
      <vt:lpstr>Aptos</vt:lpstr>
      <vt:lpstr>Arial</vt:lpstr>
      <vt:lpstr>Arial Rounded MT Bold</vt:lpstr>
      <vt:lpstr>Cambria</vt:lpstr>
      <vt:lpstr>Candara</vt:lpstr>
      <vt:lpstr>Dekar</vt:lpstr>
      <vt:lpstr>DINPro-Light</vt:lpstr>
      <vt:lpstr>Trebuchet MS</vt:lpstr>
      <vt:lpstr>Wingdings</vt:lpstr>
      <vt:lpstr>Wingdings 3</vt:lpstr>
      <vt:lpstr>Dimenzió</vt:lpstr>
      <vt:lpstr>G&amp;G Plant Protection Ltd.</vt:lpstr>
      <vt:lpstr>GOALS AND PHYLOSOPHY</vt:lpstr>
      <vt:lpstr>RecoSpray technology basics</vt:lpstr>
      <vt:lpstr>PowerPoint Presentation</vt:lpstr>
      <vt:lpstr>REDUCTION OF ENVIRONMENT’S CHEMICAL LOAD</vt:lpstr>
      <vt:lpstr>weed detection   10-15m width  Up to 100 km/h speed  </vt:lpstr>
      <vt:lpstr>RECOSPRAY WEED RECOGNITION Weed coverage vs. sprayed area </vt:lpstr>
      <vt:lpstr>HIGH SPEED SPRAYING:  PLAIN AND SLOPE</vt:lpstr>
      <vt:lpstr>RECOSPRAY SPRAY SYSTEM</vt:lpstr>
      <vt:lpstr>Only clean water and concentrated chemicals</vt:lpstr>
      <vt:lpstr>Products overview</vt:lpstr>
      <vt:lpstr>SUPERSTRUCTURE FOR ROAD-RAIL VEHICLES</vt:lpstr>
      <vt:lpstr>SPRAYING TRAIN</vt:lpstr>
      <vt:lpstr>SPRAYING TRAIN</vt:lpstr>
      <vt:lpstr>RECOSPRAY CONTAINERIZED SYSTEM</vt:lpstr>
      <vt:lpstr>PowerPoint Presentation</vt:lpstr>
      <vt:lpstr>PowerPoint Presentation</vt:lpstr>
      <vt:lpstr>CONTROL ROOM Ergonomic Climatised Filtered air Overpressurized</vt:lpstr>
      <vt:lpstr>SPRAY ROOM</vt:lpstr>
      <vt:lpstr>Recospray™  GIS based solutions</vt:lpstr>
      <vt:lpstr>SPRAY NAVIGATOR  on board GIS based mapping  fully automated spraying </vt:lpstr>
      <vt:lpstr>PowerPoint Presentation</vt:lpstr>
      <vt:lpstr>RECOSPRAY CLOUD  cloud based real time  tracking system </vt:lpstr>
      <vt:lpstr>Treated track informations </vt:lpstr>
      <vt:lpstr>Satellite and 3D view</vt:lpstr>
      <vt:lpstr>PowerPoint Presentation</vt:lpstr>
      <vt:lpstr>MARKET POSITION AND REFERENCES</vt:lpstr>
      <vt:lpstr>RECOSPRAY IS MARKET LEADER IN THE PRECISION RAILWAY SPRAYERS</vt:lpstr>
      <vt:lpstr>PowerPoint Presentation</vt:lpstr>
      <vt:lpstr>USE OF RECOSPRAY SYSTEM IN THE EU</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G&amp;G Plant Protection Ltd.</dc:title>
  <dc:creator>Sági Bernadett</dc:creator>
  <cp:lastModifiedBy>Milica Milenkovic</cp:lastModifiedBy>
  <cp:revision>3</cp:revision>
  <dcterms:created xsi:type="dcterms:W3CDTF">2024-03-13T11:47:05Z</dcterms:created>
  <dcterms:modified xsi:type="dcterms:W3CDTF">2024-03-14T17:03:54Z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0x010100FD733256731F464EB655F2A6EA837625</vt:lpwstr>
  </property>
  <property fmtid="{D5CDD505-2E9C-101B-9397-08002B2CF9AE}" pid="3" name="MediaServiceImageTags">
    <vt:lpwstr/>
  </property>
</Properties>
</file>