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64" r:id="rId14"/>
    <p:sldId id="270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2100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Ivan.gereci@mmpi.hr" TargetMode="External"/><Relationship Id="rId5" Type="http://schemas.openxmlformats.org/officeDocument/2006/relationships/hyperlink" Target="mailto:goran.rukavina@mmpi.hr" TargetMode="Externa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err="1"/>
              <a:t>Conclusion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practical</a:t>
            </a:r>
            <a:r>
              <a:rPr lang="hr-HR" dirty="0"/>
              <a:t> </a:t>
            </a:r>
            <a:r>
              <a:rPr lang="hr-HR" dirty="0" err="1"/>
              <a:t>training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577" y="0"/>
            <a:ext cx="2359356" cy="2249619"/>
          </a:xfrm>
          <a:prstGeom prst="rect">
            <a:avLst/>
          </a:prstGeom>
        </p:spPr>
      </p:pic>
      <p:pic>
        <p:nvPicPr>
          <p:cNvPr id="5" name="Graphic 6" descr="Envelope" title="Icon Presenter Email">
            <a:extLst>
              <a:ext uri="{FF2B5EF4-FFF2-40B4-BE49-F238E27FC236}">
                <a16:creationId xmlns:a16="http://schemas.microsoft.com/office/drawing/2014/main" id="{F4351A03-0CE7-4ECE-83E4-42B598DEC9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9777" y="4272136"/>
            <a:ext cx="218900" cy="218900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36F567F-B255-41F7-B5B6-1BEB6722D476}"/>
              </a:ext>
            </a:extLst>
          </p:cNvPr>
          <p:cNvSpPr txBox="1">
            <a:spLocks/>
          </p:cNvSpPr>
          <p:nvPr/>
        </p:nvSpPr>
        <p:spPr>
          <a:xfrm>
            <a:off x="4908021" y="4071124"/>
            <a:ext cx="4365982" cy="1101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2000" noProof="1">
                <a:hlinkClick r:id="rId5"/>
              </a:rPr>
              <a:t>goran.rukavina</a:t>
            </a:r>
            <a:r>
              <a:rPr lang="en-US" sz="2000" noProof="1">
                <a:hlinkClick r:id="rId5"/>
              </a:rPr>
              <a:t>@</a:t>
            </a:r>
            <a:r>
              <a:rPr lang="hr-HR" sz="2000" noProof="1">
                <a:hlinkClick r:id="rId5"/>
              </a:rPr>
              <a:t>mmpi.hr</a:t>
            </a:r>
            <a:endParaRPr lang="hr-HR" sz="2000" noProof="1"/>
          </a:p>
          <a:p>
            <a:r>
              <a:rPr lang="hr-HR" sz="2000" noProof="1">
                <a:hlinkClick r:id="rId6"/>
              </a:rPr>
              <a:t>Ivan.gereci@mmpi.hr</a:t>
            </a:r>
            <a:endParaRPr lang="hr-HR" sz="2000" noProof="1"/>
          </a:p>
          <a:p>
            <a:endParaRPr lang="en-US" sz="2000" noProof="1"/>
          </a:p>
        </p:txBody>
      </p:sp>
      <p:pic>
        <p:nvPicPr>
          <p:cNvPr id="7" name="Graphic 6" descr="Envelope" title="Icon Presenter Email">
            <a:extLst>
              <a:ext uri="{FF2B5EF4-FFF2-40B4-BE49-F238E27FC236}">
                <a16:creationId xmlns:a16="http://schemas.microsoft.com/office/drawing/2014/main" id="{F4351A03-0CE7-4ECE-83E4-42B598DEC9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9777" y="4582598"/>
            <a:ext cx="218900" cy="21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2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0436"/>
          </a:xfrm>
        </p:spPr>
        <p:txBody>
          <a:bodyPr/>
          <a:lstStyle/>
          <a:p>
            <a:r>
              <a:rPr lang="hr-HR" dirty="0" err="1"/>
              <a:t>Inspection</a:t>
            </a:r>
            <a:r>
              <a:rPr lang="hr-HR" dirty="0"/>
              <a:t> </a:t>
            </a:r>
            <a:r>
              <a:rPr lang="hr-HR" dirty="0" err="1"/>
              <a:t>control</a:t>
            </a:r>
            <a:r>
              <a:rPr lang="hr-HR" dirty="0"/>
              <a:t> – HIFA PETROL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087417"/>
            <a:ext cx="5733989" cy="3823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804" y="1452072"/>
            <a:ext cx="5663960" cy="37771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0003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923" y="2403547"/>
            <a:ext cx="5820336" cy="3881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67" b="404"/>
          <a:stretch/>
        </p:blipFill>
        <p:spPr>
          <a:xfrm>
            <a:off x="424872" y="433983"/>
            <a:ext cx="6345383" cy="542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860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79" y="147782"/>
            <a:ext cx="8596668" cy="1320800"/>
          </a:xfrm>
        </p:spPr>
        <p:txBody>
          <a:bodyPr/>
          <a:lstStyle/>
          <a:p>
            <a:r>
              <a:rPr lang="hr-HR" dirty="0"/>
              <a:t>ADR - </a:t>
            </a:r>
            <a:r>
              <a:rPr lang="hr-HR" dirty="0" err="1"/>
              <a:t>Book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19"/>
          <a:stretch/>
        </p:blipFill>
        <p:spPr>
          <a:xfrm>
            <a:off x="529552" y="725055"/>
            <a:ext cx="9233284" cy="6056543"/>
          </a:xfrm>
        </p:spPr>
      </p:pic>
    </p:spTree>
    <p:extLst>
      <p:ext uri="{BB962C8B-B14F-4D97-AF65-F5344CB8AC3E}">
        <p14:creationId xmlns:p14="http://schemas.microsoft.com/office/powerpoint/2010/main" val="4105816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3" y="867859"/>
            <a:ext cx="11212714" cy="5678131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58" y="174771"/>
            <a:ext cx="2902306" cy="1386176"/>
          </a:xfrm>
        </p:spPr>
      </p:pic>
    </p:spTree>
    <p:extLst>
      <p:ext uri="{BB962C8B-B14F-4D97-AF65-F5344CB8AC3E}">
        <p14:creationId xmlns:p14="http://schemas.microsoft.com/office/powerpoint/2010/main" val="639565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Documentation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1" b="-1"/>
          <a:stretch/>
        </p:blipFill>
        <p:spPr>
          <a:xfrm>
            <a:off x="243752" y="1431636"/>
            <a:ext cx="10973559" cy="3149601"/>
          </a:xfrm>
        </p:spPr>
      </p:pic>
    </p:spTree>
    <p:extLst>
      <p:ext uri="{BB962C8B-B14F-4D97-AF65-F5344CB8AC3E}">
        <p14:creationId xmlns:p14="http://schemas.microsoft.com/office/powerpoint/2010/main" val="660365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Dangerous</a:t>
            </a:r>
            <a:r>
              <a:rPr lang="hr-HR" dirty="0"/>
              <a:t> </a:t>
            </a:r>
            <a:r>
              <a:rPr lang="hr-HR" dirty="0" err="1"/>
              <a:t>goods</a:t>
            </a:r>
            <a:r>
              <a:rPr lang="hr-HR" dirty="0"/>
              <a:t> - </a:t>
            </a:r>
            <a:r>
              <a:rPr lang="hr-HR" dirty="0" err="1"/>
              <a:t>control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26" y="1350173"/>
            <a:ext cx="11449056" cy="421935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021" y="3915508"/>
            <a:ext cx="250786" cy="1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90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Equipment</a:t>
            </a:r>
            <a:r>
              <a:rPr lang="hr-HR" dirty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" y="1270000"/>
            <a:ext cx="11128175" cy="3641233"/>
          </a:xfrm>
        </p:spPr>
      </p:pic>
      <p:sp>
        <p:nvSpPr>
          <p:cNvPr id="5" name="TextBox 4"/>
          <p:cNvSpPr txBox="1"/>
          <p:nvPr/>
        </p:nvSpPr>
        <p:spPr>
          <a:xfrm>
            <a:off x="5495637" y="3236150"/>
            <a:ext cx="3528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>
                <a:solidFill>
                  <a:srgbClr val="FF0000"/>
                </a:solidFill>
              </a:rPr>
              <a:t>Risk</a:t>
            </a:r>
            <a:r>
              <a:rPr lang="hr-HR" dirty="0">
                <a:solidFill>
                  <a:srgbClr val="FF0000"/>
                </a:solidFill>
              </a:rPr>
              <a:t> </a:t>
            </a:r>
            <a:r>
              <a:rPr lang="hr-HR" dirty="0" err="1">
                <a:solidFill>
                  <a:srgbClr val="FF0000"/>
                </a:solidFill>
              </a:rPr>
              <a:t>category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56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668" y="646545"/>
            <a:ext cx="7862572" cy="59666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444" y="978710"/>
            <a:ext cx="3159845" cy="52703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599" y="95250"/>
            <a:ext cx="3324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ADR </a:t>
            </a:r>
            <a:r>
              <a:rPr lang="hr-HR" sz="3200" dirty="0" err="1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Provision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95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6453"/>
          <a:stretch/>
        </p:blipFill>
        <p:spPr>
          <a:xfrm>
            <a:off x="591128" y="-55417"/>
            <a:ext cx="8369313" cy="19759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1226" t="30360" b="59648"/>
          <a:stretch/>
        </p:blipFill>
        <p:spPr>
          <a:xfrm>
            <a:off x="701964" y="1985819"/>
            <a:ext cx="8941806" cy="11360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2352" t="43142" b="27202"/>
          <a:stretch/>
        </p:blipFill>
        <p:spPr>
          <a:xfrm>
            <a:off x="914399" y="3084354"/>
            <a:ext cx="9439565" cy="251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46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4" y="166256"/>
            <a:ext cx="8176747" cy="659750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3106"/>
            <a:ext cx="348111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55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796" y="217276"/>
            <a:ext cx="9500225" cy="28399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68" y="2930996"/>
            <a:ext cx="9423953" cy="357909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18796" y="3057236"/>
            <a:ext cx="9806279" cy="3562639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94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315" y="101600"/>
            <a:ext cx="8596668" cy="660400"/>
          </a:xfrm>
        </p:spPr>
        <p:txBody>
          <a:bodyPr/>
          <a:lstStyle/>
          <a:p>
            <a:r>
              <a:rPr lang="hr-HR" dirty="0" err="1"/>
              <a:t>Irregulaties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consequences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43" y="761999"/>
            <a:ext cx="10779401" cy="6006897"/>
          </a:xfrm>
        </p:spPr>
      </p:pic>
    </p:spTree>
    <p:extLst>
      <p:ext uri="{BB962C8B-B14F-4D97-AF65-F5344CB8AC3E}">
        <p14:creationId xmlns:p14="http://schemas.microsoft.com/office/powerpoint/2010/main" val="4261431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Penalty</a:t>
            </a:r>
            <a:r>
              <a:rPr lang="hr-HR" dirty="0"/>
              <a:t> </a:t>
            </a:r>
            <a:r>
              <a:rPr lang="hr-HR" dirty="0" err="1"/>
              <a:t>according</a:t>
            </a:r>
            <a:r>
              <a:rPr lang="hr-HR" dirty="0"/>
              <a:t> </a:t>
            </a:r>
            <a:r>
              <a:rPr lang="hr-HR" dirty="0" err="1"/>
              <a:t>Act</a:t>
            </a:r>
            <a:r>
              <a:rPr lang="hr-HR" dirty="0"/>
              <a:t> on transport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dangerous</a:t>
            </a:r>
            <a:r>
              <a:rPr lang="hr-HR" dirty="0"/>
              <a:t> </a:t>
            </a:r>
            <a:r>
              <a:rPr lang="hr-HR" dirty="0" err="1"/>
              <a:t>goods</a:t>
            </a:r>
            <a:r>
              <a:rPr lang="hr-HR" dirty="0"/>
              <a:t> (OG 79/07)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90"/>
            <a:ext cx="9657292" cy="1487486"/>
          </a:xfrm>
        </p:spPr>
        <p:txBody>
          <a:bodyPr>
            <a:normAutofit/>
          </a:bodyPr>
          <a:lstStyle/>
          <a:p>
            <a:r>
              <a:rPr lang="hr-HR" sz="2000" dirty="0" err="1"/>
              <a:t>Penalty</a:t>
            </a:r>
            <a:r>
              <a:rPr lang="hr-HR" sz="2000" dirty="0"/>
              <a:t> for transport </a:t>
            </a:r>
            <a:r>
              <a:rPr lang="hr-HR" sz="2000" dirty="0" err="1"/>
              <a:t>company</a:t>
            </a:r>
            <a:r>
              <a:rPr lang="hr-HR" sz="2000" dirty="0"/>
              <a:t>…660,00 € - 66.000,00 € for </a:t>
            </a:r>
            <a:r>
              <a:rPr lang="hr-HR" sz="2000" dirty="0" err="1"/>
              <a:t>each</a:t>
            </a:r>
            <a:r>
              <a:rPr lang="hr-HR" sz="2000" dirty="0"/>
              <a:t> </a:t>
            </a:r>
            <a:r>
              <a:rPr lang="hr-HR" sz="2000" dirty="0" err="1"/>
              <a:t>irregularity</a:t>
            </a:r>
            <a:endParaRPr lang="hr-HR" sz="2000" dirty="0"/>
          </a:p>
          <a:p>
            <a:pPr marL="0" indent="0">
              <a:buNone/>
            </a:pPr>
            <a:endParaRPr lang="hr-HR" sz="2000" dirty="0"/>
          </a:p>
          <a:p>
            <a:r>
              <a:rPr lang="hr-HR" sz="2000" dirty="0" err="1"/>
              <a:t>Penalty</a:t>
            </a:r>
            <a:r>
              <a:rPr lang="hr-HR" sz="2000" dirty="0"/>
              <a:t> for driver…………………..…200,00 € - 1.320,00 € for </a:t>
            </a:r>
            <a:r>
              <a:rPr lang="hr-HR" sz="2000" dirty="0" err="1"/>
              <a:t>each</a:t>
            </a:r>
            <a:r>
              <a:rPr lang="hr-HR" sz="2000" dirty="0"/>
              <a:t> </a:t>
            </a:r>
            <a:r>
              <a:rPr lang="hr-HR" sz="2000" dirty="0" err="1"/>
              <a:t>irregularity</a:t>
            </a:r>
            <a:endParaRPr lang="hr-HR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901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75854"/>
            <a:ext cx="3728411" cy="1154545"/>
          </a:xfrm>
        </p:spPr>
        <p:txBody>
          <a:bodyPr>
            <a:normAutofit/>
          </a:bodyPr>
          <a:lstStyle/>
          <a:p>
            <a:r>
              <a:rPr lang="hr-HR" sz="6000" dirty="0" err="1"/>
              <a:t>Thank</a:t>
            </a:r>
            <a:r>
              <a:rPr lang="hr-HR" sz="6000" dirty="0"/>
              <a:t> </a:t>
            </a:r>
            <a:r>
              <a:rPr lang="hr-HR" sz="6000" dirty="0" err="1"/>
              <a:t>you</a:t>
            </a:r>
            <a:endParaRPr lang="en-US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185" y="5254057"/>
            <a:ext cx="4432176" cy="1097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682" y="983506"/>
            <a:ext cx="5444200" cy="596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93989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10E10658448043979455202786ED9D" ma:contentTypeVersion="15" ma:contentTypeDescription="Create a new document." ma:contentTypeScope="" ma:versionID="5b7adfdb63851ae4c4a26799a3720706">
  <xsd:schema xmlns:xsd="http://www.w3.org/2001/XMLSchema" xmlns:xs="http://www.w3.org/2001/XMLSchema" xmlns:p="http://schemas.microsoft.com/office/2006/metadata/properties" xmlns:ns2="ca0b0a47-b8b3-48e4-a2ec-8236243e4d55" xmlns:ns3="e6b88493-a865-49b9-b502-6098bd4e94c2" targetNamespace="http://schemas.microsoft.com/office/2006/metadata/properties" ma:root="true" ma:fieldsID="d2deda92f97966028b9dc477db9f38d3" ns2:_="" ns3:_="">
    <xsd:import namespace="ca0b0a47-b8b3-48e4-a2ec-8236243e4d55"/>
    <xsd:import namespace="e6b88493-a865-49b9-b502-6098bd4e94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0b0a47-b8b3-48e4-a2ec-8236243e4d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e9657bc-322d-432e-b9f5-20aab76456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88493-a865-49b9-b502-6098bd4e94c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c7d1092-8c76-4edd-8d6c-49f990aea377}" ma:internalName="TaxCatchAll" ma:showField="CatchAllData" ma:web="e6b88493-a865-49b9-b502-6098bd4e94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b88493-a865-49b9-b502-6098bd4e94c2" xsi:nil="true"/>
    <lcf76f155ced4ddcb4097134ff3c332f xmlns="ca0b0a47-b8b3-48e4-a2ec-8236243e4d5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BDF6827-E1C7-407F-A073-9FAEE52A0046}"/>
</file>

<file path=customXml/itemProps2.xml><?xml version="1.0" encoding="utf-8"?>
<ds:datastoreItem xmlns:ds="http://schemas.openxmlformats.org/officeDocument/2006/customXml" ds:itemID="{516466C8-2E3B-4DD5-81B4-BB71BDF4E54A}"/>
</file>

<file path=customXml/itemProps3.xml><?xml version="1.0" encoding="utf-8"?>
<ds:datastoreItem xmlns:ds="http://schemas.openxmlformats.org/officeDocument/2006/customXml" ds:itemID="{EC4AE14C-93AE-4686-B379-9D20C9FF8167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</TotalTime>
  <Words>79</Words>
  <Application>Microsoft Office PowerPoint</Application>
  <PresentationFormat>Widescreen</PresentationFormat>
  <Paragraphs>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Arial Rounded MT Bold</vt:lpstr>
      <vt:lpstr>Trebuchet MS</vt:lpstr>
      <vt:lpstr>Wingdings 3</vt:lpstr>
      <vt:lpstr>Facet</vt:lpstr>
      <vt:lpstr>Conclusion of the practical training</vt:lpstr>
      <vt:lpstr>Inspection control – HIFA PETROL</vt:lpstr>
      <vt:lpstr>PowerPoint Presentation</vt:lpstr>
      <vt:lpstr>ADR - Book</vt:lpstr>
      <vt:lpstr>PowerPoint Presentation</vt:lpstr>
      <vt:lpstr>Documentation</vt:lpstr>
      <vt:lpstr>Dangerous goods - control</vt:lpstr>
      <vt:lpstr>Equipment </vt:lpstr>
      <vt:lpstr>PowerPoint Presentation</vt:lpstr>
      <vt:lpstr>PowerPoint Presentation</vt:lpstr>
      <vt:lpstr>PowerPoint Presentation</vt:lpstr>
      <vt:lpstr>PowerPoint Presentation</vt:lpstr>
      <vt:lpstr>Irregulaties and consequences</vt:lpstr>
      <vt:lpstr>Penalty according Act on transport of dangerous goods (OG 79/07)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Conclusion of the practical training</dc:title>
  <dc:creator>Goran Rukavina</dc:creator>
  <cp:lastModifiedBy>Monica Stanciu</cp:lastModifiedBy>
  <cp:revision>11</cp:revision>
  <dcterms:created xsi:type="dcterms:W3CDTF">2024-10-09T16:09:49Z</dcterms:created>
  <dcterms:modified xsi:type="dcterms:W3CDTF">2024-10-11T08:45:52Z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0x0101000E10E10658448043979455202786ED9D</vt:lpwstr>
  </property>
</Properties>
</file>