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400" r:id="rId3"/>
    <p:sldId id="404" r:id="rId4"/>
    <p:sldId id="422" r:id="rId5"/>
    <p:sldId id="424" r:id="rId6"/>
    <p:sldId id="401" r:id="rId7"/>
    <p:sldId id="372" r:id="rId8"/>
    <p:sldId id="423" r:id="rId9"/>
    <p:sldId id="425" r:id="rId10"/>
    <p:sldId id="428" r:id="rId11"/>
    <p:sldId id="427" r:id="rId12"/>
    <p:sldId id="429" r:id="rId13"/>
    <p:sldId id="426" r:id="rId14"/>
    <p:sldId id="430" r:id="rId15"/>
  </p:sldIdLst>
  <p:sldSz cx="9144000" cy="6858000" type="screen4x3"/>
  <p:notesSz cx="6797675" cy="9926638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07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ematski slog 1 – poudarek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1" autoAdjust="0"/>
    <p:restoredTop sz="81011" autoAdjust="0"/>
  </p:normalViewPr>
  <p:slideViewPr>
    <p:cSldViewPr>
      <p:cViewPr varScale="1">
        <p:scale>
          <a:sx n="92" d="100"/>
          <a:sy n="92" d="100"/>
        </p:scale>
        <p:origin x="2940" y="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6145" cy="496812"/>
          </a:xfrm>
          <a:prstGeom prst="rect">
            <a:avLst/>
          </a:prstGeom>
        </p:spPr>
        <p:txBody>
          <a:bodyPr vert="horz" lIns="92767" tIns="46384" rIns="92767" bIns="46384" rtlCol="0"/>
          <a:lstStyle>
            <a:lvl1pPr algn="l">
              <a:defRPr sz="1200"/>
            </a:lvl1pPr>
          </a:lstStyle>
          <a:p>
            <a:endParaRPr lang="sl-SI" dirty="0"/>
          </a:p>
        </p:txBody>
      </p:sp>
      <p:sp>
        <p:nvSpPr>
          <p:cNvPr id="3" name="Ograda datuma 2"/>
          <p:cNvSpPr>
            <a:spLocks noGrp="1"/>
          </p:cNvSpPr>
          <p:nvPr>
            <p:ph type="dt" sz="quarter" idx="1"/>
          </p:nvPr>
        </p:nvSpPr>
        <p:spPr>
          <a:xfrm>
            <a:off x="3849910" y="3"/>
            <a:ext cx="2946144" cy="496812"/>
          </a:xfrm>
          <a:prstGeom prst="rect">
            <a:avLst/>
          </a:prstGeom>
        </p:spPr>
        <p:txBody>
          <a:bodyPr vert="horz" lIns="92767" tIns="46384" rIns="92767" bIns="46384" rtlCol="0"/>
          <a:lstStyle>
            <a:lvl1pPr algn="r">
              <a:defRPr sz="1200"/>
            </a:lvl1pPr>
          </a:lstStyle>
          <a:p>
            <a:fld id="{DCC79122-A940-4500-930D-3580C86062A8}" type="datetimeFigureOut">
              <a:rPr lang="sl-SI" smtClean="0"/>
              <a:t>11. 10. 2024</a:t>
            </a:fld>
            <a:endParaRPr lang="sl-SI" dirty="0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2"/>
          </p:nvPr>
        </p:nvSpPr>
        <p:spPr>
          <a:xfrm>
            <a:off x="3" y="9428225"/>
            <a:ext cx="2946145" cy="496812"/>
          </a:xfrm>
          <a:prstGeom prst="rect">
            <a:avLst/>
          </a:prstGeom>
        </p:spPr>
        <p:txBody>
          <a:bodyPr vert="horz" lIns="92767" tIns="46384" rIns="92767" bIns="46384" rtlCol="0" anchor="b"/>
          <a:lstStyle>
            <a:lvl1pPr algn="l">
              <a:defRPr sz="1200"/>
            </a:lvl1pPr>
          </a:lstStyle>
          <a:p>
            <a:endParaRPr lang="sl-SI" dirty="0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849910" y="9428225"/>
            <a:ext cx="2946144" cy="496812"/>
          </a:xfrm>
          <a:prstGeom prst="rect">
            <a:avLst/>
          </a:prstGeom>
        </p:spPr>
        <p:txBody>
          <a:bodyPr vert="horz" lIns="92767" tIns="46384" rIns="92767" bIns="46384" rtlCol="0" anchor="b"/>
          <a:lstStyle>
            <a:lvl1pPr algn="r">
              <a:defRPr sz="1200"/>
            </a:lvl1pPr>
          </a:lstStyle>
          <a:p>
            <a:fld id="{E255E3B7-A0D9-4290-8209-2154C208BAC6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628716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554" cy="495612"/>
          </a:xfrm>
          <a:prstGeom prst="rect">
            <a:avLst/>
          </a:prstGeom>
        </p:spPr>
        <p:txBody>
          <a:bodyPr vert="horz" lIns="91950" tIns="45976" rIns="91950" bIns="45976" rtlCol="0"/>
          <a:lstStyle>
            <a:lvl1pPr algn="l">
              <a:defRPr sz="1200"/>
            </a:lvl1pPr>
          </a:lstStyle>
          <a:p>
            <a:endParaRPr lang="sl-SI" dirty="0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50532" y="1"/>
            <a:ext cx="2945554" cy="495612"/>
          </a:xfrm>
          <a:prstGeom prst="rect">
            <a:avLst/>
          </a:prstGeom>
        </p:spPr>
        <p:txBody>
          <a:bodyPr vert="horz" lIns="91950" tIns="45976" rIns="91950" bIns="45976" rtlCol="0"/>
          <a:lstStyle>
            <a:lvl1pPr algn="r">
              <a:defRPr sz="1200"/>
            </a:lvl1pPr>
          </a:lstStyle>
          <a:p>
            <a:fld id="{55D21B5B-F9C1-4FA1-AE33-4EF6739B70CC}" type="datetimeFigureOut">
              <a:rPr lang="sl-SI" smtClean="0"/>
              <a:t>11. 10. 2024</a:t>
            </a:fld>
            <a:endParaRPr lang="sl-SI" dirty="0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50" tIns="45976" rIns="91950" bIns="45976" rtlCol="0" anchor="ctr"/>
          <a:lstStyle/>
          <a:p>
            <a:endParaRPr lang="sl-SI" dirty="0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79131" y="4714716"/>
            <a:ext cx="5439413" cy="4466906"/>
          </a:xfrm>
          <a:prstGeom prst="rect">
            <a:avLst/>
          </a:prstGeom>
        </p:spPr>
        <p:txBody>
          <a:bodyPr vert="horz" lIns="91950" tIns="45976" rIns="91950" bIns="45976" rtlCol="0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9427830"/>
            <a:ext cx="2945554" cy="497211"/>
          </a:xfrm>
          <a:prstGeom prst="rect">
            <a:avLst/>
          </a:prstGeom>
        </p:spPr>
        <p:txBody>
          <a:bodyPr vert="horz" lIns="91950" tIns="45976" rIns="91950" bIns="45976" rtlCol="0" anchor="b"/>
          <a:lstStyle>
            <a:lvl1pPr algn="l">
              <a:defRPr sz="1200"/>
            </a:lvl1pPr>
          </a:lstStyle>
          <a:p>
            <a:endParaRPr lang="sl-SI" dirty="0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50532" y="9427830"/>
            <a:ext cx="2945554" cy="497211"/>
          </a:xfrm>
          <a:prstGeom prst="rect">
            <a:avLst/>
          </a:prstGeom>
        </p:spPr>
        <p:txBody>
          <a:bodyPr vert="horz" lIns="91950" tIns="45976" rIns="91950" bIns="45976" rtlCol="0" anchor="b"/>
          <a:lstStyle>
            <a:lvl1pPr algn="r">
              <a:defRPr sz="1200"/>
            </a:lvl1pPr>
          </a:lstStyle>
          <a:p>
            <a:fld id="{B6ACE56D-6DD8-4B61-B4B1-E6BBB17EF49B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89375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CE56D-6DD8-4B61-B4B1-E6BBB17EF49B}" type="slidenum">
              <a:rPr lang="sl-SI" smtClean="0"/>
              <a:t>1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84642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F7D7D-3D2D-4876-8CE4-F1473380ED56}" type="datetime1">
              <a:rPr lang="sl-SI" smtClean="0"/>
              <a:t>11. 10. 2024</a:t>
            </a:fld>
            <a:endParaRPr lang="sl-SI" dirty="0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936857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6883B-CFD8-40F9-8655-A48BD2C1A46F}" type="datetime1">
              <a:rPr lang="sl-SI" smtClean="0"/>
              <a:t>11. 10. 2024</a:t>
            </a:fld>
            <a:endParaRPr lang="sl-SI" dirty="0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049855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78E21-3604-4532-A27E-F0CC2AADA35B}" type="datetime1">
              <a:rPr lang="sl-SI" smtClean="0"/>
              <a:t>11. 10. 2024</a:t>
            </a:fld>
            <a:endParaRPr lang="sl-SI" dirty="0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94656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6AD57-3052-4382-8FC0-D6A5F422A0BB}" type="datetime1">
              <a:rPr lang="sl-SI" smtClean="0"/>
              <a:t>11. 10. 2024</a:t>
            </a:fld>
            <a:endParaRPr lang="sl-SI" dirty="0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572799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C7DEB-F754-4508-AD4F-B55B4AA18C3A}" type="datetime1">
              <a:rPr lang="sl-SI" smtClean="0"/>
              <a:t>11. 10. 2024</a:t>
            </a:fld>
            <a:endParaRPr lang="sl-SI" dirty="0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895048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805A-D71B-45B9-9C11-A27BC020E4FA}" type="datetime1">
              <a:rPr lang="sl-SI" smtClean="0"/>
              <a:t>11. 10. 2024</a:t>
            </a:fld>
            <a:endParaRPr lang="sl-SI" dirty="0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107456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F8A87-CDE9-4FA8-BAB6-4C648278A2F0}" type="datetime1">
              <a:rPr lang="sl-SI" smtClean="0"/>
              <a:t>11. 10. 2024</a:t>
            </a:fld>
            <a:endParaRPr lang="sl-SI" dirty="0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793728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AA131-7798-47FD-AB34-4AFC876D7059}" type="datetime1">
              <a:rPr lang="sl-SI" smtClean="0"/>
              <a:t>11. 10. 2024</a:t>
            </a:fld>
            <a:endParaRPr lang="sl-SI" dirty="0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54583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 dirty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2CC03-CC10-4064-AB17-DE1559A503A0}" type="datetime1">
              <a:rPr lang="sl-SI" smtClean="0"/>
              <a:t>11. 10. 2024</a:t>
            </a:fld>
            <a:endParaRPr lang="sl-SI" dirty="0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89989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5B202-31F3-48DB-9F7C-46870EF32C7C}" type="datetime1">
              <a:rPr lang="sl-SI" smtClean="0"/>
              <a:t>11. 10. 2024</a:t>
            </a:fld>
            <a:endParaRPr lang="sl-SI" dirty="0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780204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61C90-E079-4E7F-8164-E584CC8DE522}" type="datetime1">
              <a:rPr lang="sl-SI" smtClean="0"/>
              <a:t>11. 10. 2024</a:t>
            </a:fld>
            <a:endParaRPr lang="sl-SI" dirty="0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65979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84000">
              <a:schemeClr val="bg2">
                <a:tint val="45000"/>
                <a:shade val="99000"/>
                <a:satMod val="350000"/>
                <a:lumMod val="56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65FDE-D955-4360-802D-998B85BD5402}" type="datetime1">
              <a:rPr lang="sl-SI" smtClean="0"/>
              <a:t>11. 10. 2024</a:t>
            </a:fld>
            <a:endParaRPr lang="sl-SI" dirty="0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 dirty="0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B42A1-EE82-4121-9D44-53CA9CE1E7E9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1923289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392088" y="2591540"/>
            <a:ext cx="7772400" cy="1874639"/>
          </a:xfrm>
        </p:spPr>
        <p:txBody>
          <a:bodyPr>
            <a:normAutofit/>
          </a:bodyPr>
          <a:lstStyle/>
          <a:p>
            <a:r>
              <a:rPr lang="sl-SI" sz="2800" b="1" dirty="0" err="1"/>
              <a:t>Conclusion</a:t>
            </a:r>
            <a:r>
              <a:rPr lang="sl-SI" sz="2800" b="1" dirty="0"/>
              <a:t> </a:t>
            </a:r>
            <a:r>
              <a:rPr lang="sl-SI" sz="2800" b="1" dirty="0" err="1"/>
              <a:t>remarks</a:t>
            </a:r>
            <a:endParaRPr lang="en-GB" sz="2800" b="1" dirty="0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620713"/>
            <a:ext cx="1512887" cy="933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EU zastav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620713"/>
            <a:ext cx="1479550" cy="9493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3779838" y="616274"/>
            <a:ext cx="3816497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/>
              <a:t>REPUBLIC OF SLOVENIA </a:t>
            </a:r>
          </a:p>
          <a:p>
            <a:pPr>
              <a:spcBef>
                <a:spcPct val="50000"/>
              </a:spcBef>
            </a:pPr>
            <a:r>
              <a:rPr lang="en-GB" sz="1400" b="1" dirty="0"/>
              <a:t>Ministry of Infrastructure</a:t>
            </a:r>
          </a:p>
        </p:txBody>
      </p:sp>
      <p:sp>
        <p:nvSpPr>
          <p:cNvPr id="7" name="Podnaslov 6"/>
          <p:cNvSpPr>
            <a:spLocks noGrp="1"/>
          </p:cNvSpPr>
          <p:nvPr>
            <p:ph type="subTitle" idx="1"/>
          </p:nvPr>
        </p:nvSpPr>
        <p:spPr>
          <a:xfrm>
            <a:off x="1763688" y="5517232"/>
            <a:ext cx="6400800" cy="667185"/>
          </a:xfrm>
        </p:spPr>
        <p:txBody>
          <a:bodyPr>
            <a:normAutofit/>
          </a:bodyPr>
          <a:lstStyle/>
          <a:p>
            <a:pPr algn="r"/>
            <a:r>
              <a:rPr lang="sl-SI" sz="1800" dirty="0"/>
              <a:t>Sarajevo</a:t>
            </a:r>
            <a:r>
              <a:rPr lang="en-GB" sz="1800" dirty="0"/>
              <a:t>, </a:t>
            </a:r>
            <a:r>
              <a:rPr lang="sl-SI" sz="1800" dirty="0"/>
              <a:t>10 </a:t>
            </a:r>
            <a:r>
              <a:rPr lang="sl-SI" sz="1800" dirty="0" err="1"/>
              <a:t>October</a:t>
            </a:r>
            <a:r>
              <a:rPr lang="sl-SI" sz="1800" dirty="0"/>
              <a:t> 2024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339032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rmAutofit/>
          </a:bodyPr>
          <a:lstStyle/>
          <a:p>
            <a:pPr algn="l"/>
            <a:r>
              <a:rPr lang="en-GB" dirty="0" err="1"/>
              <a:t>Checkli</a:t>
            </a:r>
            <a:r>
              <a:rPr lang="sl-SI" dirty="0"/>
              <a:t>st</a:t>
            </a:r>
            <a:endParaRPr lang="en-AU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2</a:t>
            </a:fld>
            <a:endParaRPr lang="sl-SI" dirty="0"/>
          </a:p>
        </p:txBody>
      </p:sp>
      <p:pic>
        <p:nvPicPr>
          <p:cNvPr id="6" name="Označba mesta vsebine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31049"/>
            <a:ext cx="4784274" cy="5328592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176" y="4438882"/>
            <a:ext cx="4806735" cy="2268556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967" y="1201750"/>
            <a:ext cx="4642483" cy="324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57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l-SI" dirty="0"/>
              <a:t>Transport </a:t>
            </a:r>
            <a:r>
              <a:rPr lang="sl-SI" dirty="0" err="1"/>
              <a:t>document</a:t>
            </a:r>
            <a:endParaRPr lang="en-US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3</a:t>
            </a:fld>
            <a:endParaRPr lang="sl-SI" dirty="0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13" y="1417638"/>
            <a:ext cx="6985011" cy="471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629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l-SI" dirty="0"/>
              <a:t>Transport </a:t>
            </a:r>
            <a:r>
              <a:rPr lang="sl-SI" dirty="0" err="1"/>
              <a:t>document</a:t>
            </a:r>
            <a:endParaRPr lang="en-US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4</a:t>
            </a:fld>
            <a:endParaRPr lang="sl-SI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049394"/>
            <a:ext cx="6414581" cy="1379606"/>
          </a:xfrm>
          <a:prstGeom prst="rect">
            <a:avLst/>
          </a:prstGeom>
        </p:spPr>
      </p:pic>
      <p:sp>
        <p:nvSpPr>
          <p:cNvPr id="6" name="Označba mesta vsebine 2"/>
          <p:cNvSpPr>
            <a:spLocks noGrp="1"/>
          </p:cNvSpPr>
          <p:nvPr>
            <p:ph idx="1"/>
          </p:nvPr>
        </p:nvSpPr>
        <p:spPr>
          <a:xfrm>
            <a:off x="539552" y="4293096"/>
            <a:ext cx="8147248" cy="2088232"/>
          </a:xfrm>
        </p:spPr>
        <p:txBody>
          <a:bodyPr>
            <a:normAutofit/>
          </a:bodyPr>
          <a:lstStyle/>
          <a:p>
            <a:r>
              <a:rPr lang="sl-SI" altLang="sl-SI" dirty="0" err="1">
                <a:solidFill>
                  <a:srgbClr val="1C07B9"/>
                </a:solidFill>
              </a:rPr>
              <a:t>Language</a:t>
            </a:r>
            <a:endParaRPr lang="sl-SI" altLang="sl-SI" dirty="0">
              <a:solidFill>
                <a:srgbClr val="1C07B9"/>
              </a:solidFill>
            </a:endParaRPr>
          </a:p>
          <a:p>
            <a:r>
              <a:rPr lang="sl-SI" altLang="sl-SI" dirty="0" err="1">
                <a:solidFill>
                  <a:srgbClr val="1C07B9"/>
                </a:solidFill>
              </a:rPr>
              <a:t>Packing</a:t>
            </a:r>
            <a:r>
              <a:rPr lang="sl-SI" altLang="sl-SI" dirty="0">
                <a:solidFill>
                  <a:srgbClr val="1C07B9"/>
                </a:solidFill>
              </a:rPr>
              <a:t> </a:t>
            </a:r>
            <a:r>
              <a:rPr lang="sl-SI" altLang="sl-SI" dirty="0" err="1">
                <a:solidFill>
                  <a:srgbClr val="1C07B9"/>
                </a:solidFill>
              </a:rPr>
              <a:t>group</a:t>
            </a:r>
            <a:endParaRPr lang="sl-SI" altLang="sl-SI" dirty="0">
              <a:solidFill>
                <a:srgbClr val="1C07B9"/>
              </a:solidFill>
            </a:endParaRPr>
          </a:p>
          <a:p>
            <a:r>
              <a:rPr lang="sl-SI" altLang="sl-SI" dirty="0" err="1">
                <a:solidFill>
                  <a:srgbClr val="1C07B9"/>
                </a:solidFill>
              </a:rPr>
              <a:t>Environmentally</a:t>
            </a:r>
            <a:r>
              <a:rPr lang="sl-SI" altLang="sl-SI" dirty="0">
                <a:solidFill>
                  <a:srgbClr val="1C07B9"/>
                </a:solidFill>
              </a:rPr>
              <a:t> </a:t>
            </a:r>
            <a:r>
              <a:rPr lang="sl-SI" altLang="sl-SI" dirty="0" err="1">
                <a:solidFill>
                  <a:srgbClr val="1C07B9"/>
                </a:solidFill>
              </a:rPr>
              <a:t>hazardous</a:t>
            </a:r>
            <a:r>
              <a:rPr lang="sl-SI" altLang="sl-SI" dirty="0">
                <a:solidFill>
                  <a:srgbClr val="1C07B9"/>
                </a:solidFill>
              </a:rPr>
              <a:t> (5.4.1.1.18)</a:t>
            </a:r>
          </a:p>
          <a:p>
            <a:endParaRPr lang="en-US" altLang="sl-SI" dirty="0">
              <a:solidFill>
                <a:srgbClr val="1C07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168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sl-SI" dirty="0"/>
              <a:t>Transport </a:t>
            </a:r>
            <a:r>
              <a:rPr lang="sl-SI" dirty="0" err="1"/>
              <a:t>document</a:t>
            </a:r>
            <a:endParaRPr lang="sl-SI" dirty="0"/>
          </a:p>
        </p:txBody>
      </p:sp>
      <p:pic>
        <p:nvPicPr>
          <p:cNvPr id="5" name="Označba mesta vsebine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124744"/>
            <a:ext cx="3600400" cy="4958766"/>
          </a:xfrm>
          <a:prstGeom prst="rect">
            <a:avLst/>
          </a:prstGeom>
        </p:spPr>
      </p:pic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5</a:t>
            </a:fld>
            <a:endParaRPr lang="sl-SI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856" y="1803927"/>
            <a:ext cx="3597577" cy="3744416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2" y="5903245"/>
            <a:ext cx="7074264" cy="78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919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/>
          </a:bodyPr>
          <a:lstStyle/>
          <a:p>
            <a:r>
              <a:rPr lang="sl-SI" dirty="0"/>
              <a:t>Transport </a:t>
            </a:r>
            <a:r>
              <a:rPr lang="sl-SI" dirty="0" err="1"/>
              <a:t>document</a:t>
            </a:r>
            <a:endParaRPr lang="en-US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6</a:t>
            </a:fld>
            <a:endParaRPr lang="sl-SI" dirty="0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556792"/>
            <a:ext cx="8778199" cy="2376264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807" y="4581128"/>
            <a:ext cx="7848868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425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err="1"/>
              <a:t>Leakage</a:t>
            </a:r>
            <a:r>
              <a:rPr lang="sl-SI" dirty="0"/>
              <a:t>/</a:t>
            </a:r>
            <a:r>
              <a:rPr lang="sl-SI" dirty="0" err="1"/>
              <a:t>risidue</a:t>
            </a:r>
            <a:endParaRPr lang="en-US" altLang="sl-SI" dirty="0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4784"/>
            <a:ext cx="5976664" cy="4326081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904" y="6093296"/>
            <a:ext cx="5950256" cy="361969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1126" y="1691923"/>
            <a:ext cx="3095255" cy="375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625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err="1"/>
              <a:t>Leakage</a:t>
            </a:r>
            <a:r>
              <a:rPr lang="sl-SI" dirty="0"/>
              <a:t>/</a:t>
            </a:r>
            <a:r>
              <a:rPr lang="sl-SI" dirty="0" err="1"/>
              <a:t>risidue</a:t>
            </a:r>
            <a:endParaRPr lang="en-US" altLang="sl-SI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1248" y="1844824"/>
            <a:ext cx="4511564" cy="3504437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5928" y="6148017"/>
            <a:ext cx="6210619" cy="596931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02" y="2120878"/>
            <a:ext cx="4447662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54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Equipment</a:t>
            </a:r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9</a:t>
            </a:fld>
            <a:endParaRPr lang="sl-SI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556792"/>
            <a:ext cx="3549832" cy="483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828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Orange coloured plates</a:t>
            </a:r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10</a:t>
            </a:fld>
            <a:endParaRPr lang="sl-SI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72" y="2060848"/>
            <a:ext cx="4281424" cy="3168352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076" y="2423937"/>
            <a:ext cx="4295064" cy="317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487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S</a:t>
            </a:r>
            <a:r>
              <a:rPr lang="en-GB" dirty="0" err="1"/>
              <a:t>afety</a:t>
            </a:r>
            <a:r>
              <a:rPr lang="en-GB" dirty="0"/>
              <a:t> switches</a:t>
            </a:r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11</a:t>
            </a:fld>
            <a:endParaRPr lang="sl-SI" dirty="0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1891944"/>
            <a:ext cx="3067208" cy="4464279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891944"/>
            <a:ext cx="3193157" cy="446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638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Equipment that can cause sparking</a:t>
            </a:r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12</a:t>
            </a:fld>
            <a:endParaRPr lang="sl-SI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437053"/>
            <a:ext cx="6464632" cy="486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184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Additive devices/residue</a:t>
            </a:r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13</a:t>
            </a:fld>
            <a:endParaRPr lang="sl-SI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298244"/>
            <a:ext cx="3645087" cy="4845299"/>
          </a:xfrm>
          <a:prstGeom prst="rect">
            <a:avLst/>
          </a:prstGeom>
        </p:spPr>
      </p:pic>
      <p:sp>
        <p:nvSpPr>
          <p:cNvPr id="6" name="Pravokotnik 5"/>
          <p:cNvSpPr/>
          <p:nvPr/>
        </p:nvSpPr>
        <p:spPr>
          <a:xfrm>
            <a:off x="5113147" y="2276872"/>
            <a:ext cx="14542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800" dirty="0"/>
              <a:t>SP 664</a:t>
            </a:r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5954427"/>
            <a:ext cx="5550185" cy="8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89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2732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l-SI" sz="4000" dirty="0" err="1"/>
              <a:t>Thank</a:t>
            </a:r>
            <a:r>
              <a:rPr lang="sl-SI" sz="4000" dirty="0"/>
              <a:t> </a:t>
            </a:r>
            <a:r>
              <a:rPr lang="sl-SI" sz="4000" dirty="0" err="1"/>
              <a:t>you</a:t>
            </a:r>
            <a:r>
              <a:rPr lang="sl-SI" sz="4000" dirty="0"/>
              <a:t> !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B42A1-EE82-4121-9D44-53CA9CE1E7E9}" type="slidenum">
              <a:rPr lang="sl-SI" smtClean="0"/>
              <a:t>14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10994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10E10658448043979455202786ED9D" ma:contentTypeVersion="15" ma:contentTypeDescription="Create a new document." ma:contentTypeScope="" ma:versionID="5b7adfdb63851ae4c4a26799a3720706">
  <xsd:schema xmlns:xsd="http://www.w3.org/2001/XMLSchema" xmlns:xs="http://www.w3.org/2001/XMLSchema" xmlns:p="http://schemas.microsoft.com/office/2006/metadata/properties" xmlns:ns2="ca0b0a47-b8b3-48e4-a2ec-8236243e4d55" xmlns:ns3="e6b88493-a865-49b9-b502-6098bd4e94c2" targetNamespace="http://schemas.microsoft.com/office/2006/metadata/properties" ma:root="true" ma:fieldsID="d2deda92f97966028b9dc477db9f38d3" ns2:_="" ns3:_="">
    <xsd:import namespace="ca0b0a47-b8b3-48e4-a2ec-8236243e4d55"/>
    <xsd:import namespace="e6b88493-a865-49b9-b502-6098bd4e94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0b0a47-b8b3-48e4-a2ec-8236243e4d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e9657bc-322d-432e-b9f5-20aab76456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88493-a865-49b9-b502-6098bd4e94c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c7d1092-8c76-4edd-8d6c-49f990aea377}" ma:internalName="TaxCatchAll" ma:showField="CatchAllData" ma:web="e6b88493-a865-49b9-b502-6098bd4e94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6b88493-a865-49b9-b502-6098bd4e94c2" xsi:nil="true"/>
    <lcf76f155ced4ddcb4097134ff3c332f xmlns="ca0b0a47-b8b3-48e4-a2ec-8236243e4d5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4E18863-9754-4D48-BBA9-F164DF364F54}"/>
</file>

<file path=customXml/itemProps2.xml><?xml version="1.0" encoding="utf-8"?>
<ds:datastoreItem xmlns:ds="http://schemas.openxmlformats.org/officeDocument/2006/customXml" ds:itemID="{C6DFEF92-3D44-492D-A44B-F4BF094BB505}"/>
</file>

<file path=customXml/itemProps3.xml><?xml version="1.0" encoding="utf-8"?>
<ds:datastoreItem xmlns:ds="http://schemas.openxmlformats.org/officeDocument/2006/customXml" ds:itemID="{7196D100-AFE9-430A-BB59-47D25FEF991B}"/>
</file>

<file path=docProps/app.xml><?xml version="1.0" encoding="utf-8"?>
<Properties xmlns="http://schemas.openxmlformats.org/officeDocument/2006/extended-properties" xmlns:vt="http://schemas.openxmlformats.org/officeDocument/2006/docPropsVTypes">
  <TotalTime>12388</TotalTime>
  <Words>70</Words>
  <Application>Microsoft Office PowerPoint</Application>
  <PresentationFormat>On-screen Show (4:3)</PresentationFormat>
  <Paragraphs>33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Officeova tema</vt:lpstr>
      <vt:lpstr>Conclusion remarks</vt:lpstr>
      <vt:lpstr>Checklist</vt:lpstr>
      <vt:lpstr>Transport document</vt:lpstr>
      <vt:lpstr>Transport document</vt:lpstr>
      <vt:lpstr>Transport document</vt:lpstr>
      <vt:lpstr>Transport document</vt:lpstr>
      <vt:lpstr>Leakage/risidue</vt:lpstr>
      <vt:lpstr>Leakage/risidue</vt:lpstr>
      <vt:lpstr>Equipment</vt:lpstr>
      <vt:lpstr>Orange coloured plates</vt:lpstr>
      <vt:lpstr>Safety switches</vt:lpstr>
      <vt:lpstr>Equipment that can cause sparking</vt:lpstr>
      <vt:lpstr>Additive devices/residue</vt:lpstr>
      <vt:lpstr>PowerPoint Presentation</vt:lpstr>
    </vt:vector>
  </TitlesOfParts>
  <Company>MZIP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Predstavitev predlagane prilagoditve cestninskega sistema RS</dc:title>
  <dc:creator>Simon Novak</dc:creator>
  <cp:lastModifiedBy>Monica Stanciu</cp:lastModifiedBy>
  <cp:revision>222</cp:revision>
  <cp:lastPrinted>2024-10-03T12:36:51Z</cp:lastPrinted>
  <dcterms:created xsi:type="dcterms:W3CDTF">2013-07-18T06:46:22Z</dcterms:created>
  <dcterms:modified xsi:type="dcterms:W3CDTF">2024-10-11T09:28:25Z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0x0101000E10E10658448043979455202786ED9D</vt:lpwstr>
  </property>
</Properties>
</file>