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 bookmarkIdSeed="2">
  <p:sldMasterIdLst>
    <p:sldMasterId id="2147483661" r:id="rId4"/>
  </p:sldMasterIdLst>
  <p:notesMasterIdLst>
    <p:notesMasterId r:id="rId16"/>
  </p:notesMasterIdLst>
  <p:sldIdLst>
    <p:sldId id="266" r:id="rId5"/>
    <p:sldId id="259" r:id="rId6"/>
    <p:sldId id="501" r:id="rId7"/>
    <p:sldId id="590" r:id="rId8"/>
    <p:sldId id="591" r:id="rId9"/>
    <p:sldId id="593" r:id="rId10"/>
    <p:sldId id="595" r:id="rId11"/>
    <p:sldId id="599" r:id="rId12"/>
    <p:sldId id="592" r:id="rId13"/>
    <p:sldId id="496" r:id="rId14"/>
    <p:sldId id="57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E5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3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jan  Lasica" userId="957db957-bc7b-48b4-b129-d76d88ca7bdf" providerId="ADAL" clId="{B8A16DEA-7070-40B8-8914-071C611B49E0}"/>
    <pc:docChg chg="modSld">
      <pc:chgData name="Dejan  Lasica" userId="957db957-bc7b-48b4-b129-d76d88ca7bdf" providerId="ADAL" clId="{B8A16DEA-7070-40B8-8914-071C611B49E0}" dt="2023-09-26T10:32:41.852" v="33" actId="931"/>
      <pc:docMkLst>
        <pc:docMk/>
      </pc:docMkLst>
      <pc:sldChg chg="modSp mod">
        <pc:chgData name="Dejan  Lasica" userId="957db957-bc7b-48b4-b129-d76d88ca7bdf" providerId="ADAL" clId="{B8A16DEA-7070-40B8-8914-071C611B49E0}" dt="2023-09-26T10:06:39.319" v="3" actId="20577"/>
        <pc:sldMkLst>
          <pc:docMk/>
          <pc:sldMk cId="1394415538" sldId="266"/>
        </pc:sldMkLst>
        <pc:spChg chg="mod">
          <ac:chgData name="Dejan  Lasica" userId="957db957-bc7b-48b4-b129-d76d88ca7bdf" providerId="ADAL" clId="{B8A16DEA-7070-40B8-8914-071C611B49E0}" dt="2023-09-26T10:06:39.319" v="3" actId="20577"/>
          <ac:spMkLst>
            <pc:docMk/>
            <pc:sldMk cId="1394415538" sldId="266"/>
            <ac:spMk id="3" creationId="{A8E9CFF2-3777-4FF4-A759-8491175B0B7C}"/>
          </ac:spMkLst>
        </pc:spChg>
      </pc:sldChg>
      <pc:sldChg chg="modSp">
        <pc:chgData name="Dejan  Lasica" userId="957db957-bc7b-48b4-b129-d76d88ca7bdf" providerId="ADAL" clId="{B8A16DEA-7070-40B8-8914-071C611B49E0}" dt="2023-09-26T10:08:12.857" v="32" actId="20577"/>
        <pc:sldMkLst>
          <pc:docMk/>
          <pc:sldMk cId="229365984" sldId="501"/>
        </pc:sldMkLst>
        <pc:graphicFrameChg chg="mod">
          <ac:chgData name="Dejan  Lasica" userId="957db957-bc7b-48b4-b129-d76d88ca7bdf" providerId="ADAL" clId="{B8A16DEA-7070-40B8-8914-071C611B49E0}" dt="2023-09-26T10:08:12.857" v="32" actId="20577"/>
          <ac:graphicFrameMkLst>
            <pc:docMk/>
            <pc:sldMk cId="229365984" sldId="501"/>
            <ac:graphicFrameMk id="10" creationId="{DC507CB6-29B3-4016-C786-7778A6728856}"/>
          </ac:graphicFrameMkLst>
        </pc:graphicFrameChg>
      </pc:sldChg>
      <pc:sldChg chg="addSp delSp modSp">
        <pc:chgData name="Dejan  Lasica" userId="957db957-bc7b-48b4-b129-d76d88ca7bdf" providerId="ADAL" clId="{B8A16DEA-7070-40B8-8914-071C611B49E0}" dt="2023-09-26T10:32:41.852" v="33" actId="931"/>
        <pc:sldMkLst>
          <pc:docMk/>
          <pc:sldMk cId="2709410807" sldId="587"/>
        </pc:sldMkLst>
        <pc:spChg chg="del">
          <ac:chgData name="Dejan  Lasica" userId="957db957-bc7b-48b4-b129-d76d88ca7bdf" providerId="ADAL" clId="{B8A16DEA-7070-40B8-8914-071C611B49E0}" dt="2023-09-26T10:32:41.852" v="33" actId="931"/>
          <ac:spMkLst>
            <pc:docMk/>
            <pc:sldMk cId="2709410807" sldId="587"/>
            <ac:spMk id="3" creationId="{9EF0804F-D758-52E5-67B4-F08AD3D4DE94}"/>
          </ac:spMkLst>
        </pc:spChg>
        <pc:picChg chg="add mod">
          <ac:chgData name="Dejan  Lasica" userId="957db957-bc7b-48b4-b129-d76d88ca7bdf" providerId="ADAL" clId="{B8A16DEA-7070-40B8-8914-071C611B49E0}" dt="2023-09-26T10:32:41.852" v="33" actId="931"/>
          <ac:picMkLst>
            <pc:docMk/>
            <pc:sldMk cId="2709410807" sldId="587"/>
            <ac:picMk id="8" creationId="{C6E0C4F9-FFEA-7168-76AC-D37C20D7C4BE}"/>
          </ac:picMkLst>
        </pc:picChg>
      </pc:sldChg>
    </pc:docChg>
  </pc:docChgLst>
  <pc:docChgLst>
    <pc:chgData name="Kire Dimanoski" userId="1c786c8c-51b4-416a-b2c8-887126fd0732" providerId="ADAL" clId="{4E69897C-48DD-4936-88B5-A92EE8EF3EE3}"/>
    <pc:docChg chg="undo custSel addSld delSld modSld sldOrd">
      <pc:chgData name="Kire Dimanoski" userId="1c786c8c-51b4-416a-b2c8-887126fd0732" providerId="ADAL" clId="{4E69897C-48DD-4936-88B5-A92EE8EF3EE3}" dt="2023-12-05T12:24:40.831" v="544" actId="20577"/>
      <pc:docMkLst>
        <pc:docMk/>
      </pc:docMkLst>
      <pc:sldChg chg="addSp delSp modSp mod">
        <pc:chgData name="Kire Dimanoski" userId="1c786c8c-51b4-416a-b2c8-887126fd0732" providerId="ADAL" clId="{4E69897C-48DD-4936-88B5-A92EE8EF3EE3}" dt="2023-09-26T10:00:24.292" v="143" actId="478"/>
        <pc:sldMkLst>
          <pc:docMk/>
          <pc:sldMk cId="657292891" sldId="259"/>
        </pc:sldMkLst>
        <pc:spChg chg="del">
          <ac:chgData name="Kire Dimanoski" userId="1c786c8c-51b4-416a-b2c8-887126fd0732" providerId="ADAL" clId="{4E69897C-48DD-4936-88B5-A92EE8EF3EE3}" dt="2023-09-26T10:00:24.292" v="143" actId="478"/>
          <ac:spMkLst>
            <pc:docMk/>
            <pc:sldMk cId="657292891" sldId="259"/>
            <ac:spMk id="6" creationId="{00000000-0000-0000-0000-000000000000}"/>
          </ac:spMkLst>
        </pc:spChg>
        <pc:spChg chg="mod">
          <ac:chgData name="Kire Dimanoski" userId="1c786c8c-51b4-416a-b2c8-887126fd0732" providerId="ADAL" clId="{4E69897C-48DD-4936-88B5-A92EE8EF3EE3}" dt="2023-09-26T10:00:17.537" v="142" actId="6549"/>
          <ac:spMkLst>
            <pc:docMk/>
            <pc:sldMk cId="657292891" sldId="259"/>
            <ac:spMk id="7" creationId="{1D695337-FC22-460E-B2F7-CF90C6E83CC9}"/>
          </ac:spMkLst>
        </pc:spChg>
        <pc:graphicFrameChg chg="add del mod">
          <ac:chgData name="Kire Dimanoski" userId="1c786c8c-51b4-416a-b2c8-887126fd0732" providerId="ADAL" clId="{4E69897C-48DD-4936-88B5-A92EE8EF3EE3}" dt="2023-09-26T09:54:51.444" v="21"/>
          <ac:graphicFrameMkLst>
            <pc:docMk/>
            <pc:sldMk cId="657292891" sldId="259"/>
            <ac:graphicFrameMk id="3" creationId="{419EC0FC-3135-879D-5004-AA3707E56BD2}"/>
          </ac:graphicFrameMkLst>
        </pc:graphicFrameChg>
        <pc:graphicFrameChg chg="add del mod">
          <ac:chgData name="Kire Dimanoski" userId="1c786c8c-51b4-416a-b2c8-887126fd0732" providerId="ADAL" clId="{4E69897C-48DD-4936-88B5-A92EE8EF3EE3}" dt="2023-09-26T09:55:32.416" v="35"/>
          <ac:graphicFrameMkLst>
            <pc:docMk/>
            <pc:sldMk cId="657292891" sldId="259"/>
            <ac:graphicFrameMk id="9" creationId="{DC41B524-2FB0-9738-DB2A-B197E10B0AFA}"/>
          </ac:graphicFrameMkLst>
        </pc:graphicFrameChg>
        <pc:graphicFrameChg chg="add del mod">
          <ac:chgData name="Kire Dimanoski" userId="1c786c8c-51b4-416a-b2c8-887126fd0732" providerId="ADAL" clId="{4E69897C-48DD-4936-88B5-A92EE8EF3EE3}" dt="2023-09-26T09:55:56.743" v="44"/>
          <ac:graphicFrameMkLst>
            <pc:docMk/>
            <pc:sldMk cId="657292891" sldId="259"/>
            <ac:graphicFrameMk id="10" creationId="{B0BD3296-AF50-748F-A56E-B3742675FF14}"/>
          </ac:graphicFrameMkLst>
        </pc:graphicFrameChg>
        <pc:graphicFrameChg chg="add del mod">
          <ac:chgData name="Kire Dimanoski" userId="1c786c8c-51b4-416a-b2c8-887126fd0732" providerId="ADAL" clId="{4E69897C-48DD-4936-88B5-A92EE8EF3EE3}" dt="2023-09-26T09:56:15.412" v="53"/>
          <ac:graphicFrameMkLst>
            <pc:docMk/>
            <pc:sldMk cId="657292891" sldId="259"/>
            <ac:graphicFrameMk id="11" creationId="{85DB4834-03F3-2AC4-CF64-7271436C10FD}"/>
          </ac:graphicFrameMkLst>
        </pc:graphicFrameChg>
        <pc:graphicFrameChg chg="add del mod">
          <ac:chgData name="Kire Dimanoski" userId="1c786c8c-51b4-416a-b2c8-887126fd0732" providerId="ADAL" clId="{4E69897C-48DD-4936-88B5-A92EE8EF3EE3}" dt="2023-09-26T09:56:41.017" v="64"/>
          <ac:graphicFrameMkLst>
            <pc:docMk/>
            <pc:sldMk cId="657292891" sldId="259"/>
            <ac:graphicFrameMk id="12" creationId="{AB3F8211-A29C-9C64-53A5-9BEFF362D265}"/>
          </ac:graphicFrameMkLst>
        </pc:graphicFrameChg>
      </pc:sldChg>
      <pc:sldChg chg="modSp mod">
        <pc:chgData name="Kire Dimanoski" userId="1c786c8c-51b4-416a-b2c8-887126fd0732" providerId="ADAL" clId="{4E69897C-48DD-4936-88B5-A92EE8EF3EE3}" dt="2023-12-05T12:24:40.831" v="544" actId="20577"/>
        <pc:sldMkLst>
          <pc:docMk/>
          <pc:sldMk cId="1394415538" sldId="266"/>
        </pc:sldMkLst>
        <pc:spChg chg="mod">
          <ac:chgData name="Kire Dimanoski" userId="1c786c8c-51b4-416a-b2c8-887126fd0732" providerId="ADAL" clId="{4E69897C-48DD-4936-88B5-A92EE8EF3EE3}" dt="2023-12-05T12:24:30.624" v="528" actId="20577"/>
          <ac:spMkLst>
            <pc:docMk/>
            <pc:sldMk cId="1394415538" sldId="266"/>
            <ac:spMk id="2" creationId="{78FD68DA-43BA-4508-8DE2-BA9BB7B2FA5B}"/>
          </ac:spMkLst>
        </pc:spChg>
        <pc:spChg chg="mod">
          <ac:chgData name="Kire Dimanoski" userId="1c786c8c-51b4-416a-b2c8-887126fd0732" providerId="ADAL" clId="{4E69897C-48DD-4936-88B5-A92EE8EF3EE3}" dt="2023-12-05T12:24:40.831" v="544" actId="20577"/>
          <ac:spMkLst>
            <pc:docMk/>
            <pc:sldMk cId="1394415538" sldId="266"/>
            <ac:spMk id="3" creationId="{A8E9CFF2-3777-4FF4-A759-8491175B0B7C}"/>
          </ac:spMkLst>
        </pc:spChg>
      </pc:sldChg>
      <pc:sldChg chg="modSp">
        <pc:chgData name="Kire Dimanoski" userId="1c786c8c-51b4-416a-b2c8-887126fd0732" providerId="ADAL" clId="{4E69897C-48DD-4936-88B5-A92EE8EF3EE3}" dt="2023-09-26T10:01:16.129" v="148" actId="20577"/>
        <pc:sldMkLst>
          <pc:docMk/>
          <pc:sldMk cId="3880825446" sldId="287"/>
        </pc:sldMkLst>
        <pc:graphicFrameChg chg="mod">
          <ac:chgData name="Kire Dimanoski" userId="1c786c8c-51b4-416a-b2c8-887126fd0732" providerId="ADAL" clId="{4E69897C-48DD-4936-88B5-A92EE8EF3EE3}" dt="2023-09-26T10:01:16.129" v="148" actId="20577"/>
          <ac:graphicFrameMkLst>
            <pc:docMk/>
            <pc:sldMk cId="3880825446" sldId="287"/>
            <ac:graphicFrameMk id="10" creationId="{3891EF20-2FC4-63C6-23A1-18EED285E60E}"/>
          </ac:graphicFrameMkLst>
        </pc:graphicFrameChg>
      </pc:sldChg>
      <pc:sldChg chg="modSp add del mod">
        <pc:chgData name="Kire Dimanoski" userId="1c786c8c-51b4-416a-b2c8-887126fd0732" providerId="ADAL" clId="{4E69897C-48DD-4936-88B5-A92EE8EF3EE3}" dt="2023-09-26T10:30:40.669" v="438" actId="47"/>
        <pc:sldMkLst>
          <pc:docMk/>
          <pc:sldMk cId="1191837692" sldId="397"/>
        </pc:sldMkLst>
        <pc:spChg chg="mod">
          <ac:chgData name="Kire Dimanoski" userId="1c786c8c-51b4-416a-b2c8-887126fd0732" providerId="ADAL" clId="{4E69897C-48DD-4936-88B5-A92EE8EF3EE3}" dt="2023-09-26T10:30:18.966" v="435" actId="27636"/>
          <ac:spMkLst>
            <pc:docMk/>
            <pc:sldMk cId="1191837692" sldId="397"/>
            <ac:spMk id="9" creationId="{E2D6307A-16A1-E671-6551-DD5FD7627D86}"/>
          </ac:spMkLst>
        </pc:spChg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1384017124" sldId="404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3436373768" sldId="405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3210257648" sldId="406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3325867913" sldId="407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1523588289" sldId="408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1760121508" sldId="409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3700382284" sldId="410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2388828186" sldId="411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3505242289" sldId="412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1493261525" sldId="413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261616850" sldId="414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2049661731" sldId="415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3129416311" sldId="416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3360042983" sldId="417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1957179708" sldId="418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542166961" sldId="419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1084009653" sldId="420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3528553858" sldId="421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1117343828" sldId="422"/>
        </pc:sldMkLst>
      </pc:sldChg>
      <pc:sldChg chg="add">
        <pc:chgData name="Kire Dimanoski" userId="1c786c8c-51b4-416a-b2c8-887126fd0732" providerId="ADAL" clId="{4E69897C-48DD-4936-88B5-A92EE8EF3EE3}" dt="2023-09-26T10:30:18.743" v="434"/>
        <pc:sldMkLst>
          <pc:docMk/>
          <pc:sldMk cId="1953124640" sldId="423"/>
        </pc:sldMkLst>
      </pc:sldChg>
      <pc:sldChg chg="modSp add mod">
        <pc:chgData name="Kire Dimanoski" userId="1c786c8c-51b4-416a-b2c8-887126fd0732" providerId="ADAL" clId="{4E69897C-48DD-4936-88B5-A92EE8EF3EE3}" dt="2023-09-26T10:31:55.596" v="441" actId="313"/>
        <pc:sldMkLst>
          <pc:docMk/>
          <pc:sldMk cId="1825382591" sldId="424"/>
        </pc:sldMkLst>
        <pc:spChg chg="mod">
          <ac:chgData name="Kire Dimanoski" userId="1c786c8c-51b4-416a-b2c8-887126fd0732" providerId="ADAL" clId="{4E69897C-48DD-4936-88B5-A92EE8EF3EE3}" dt="2023-09-26T10:31:55.596" v="441" actId="313"/>
          <ac:spMkLst>
            <pc:docMk/>
            <pc:sldMk cId="1825382591" sldId="424"/>
            <ac:spMk id="2" creationId="{45BF1693-940E-A962-56DD-0CBFD4FE24AB}"/>
          </ac:spMkLst>
        </pc:spChg>
        <pc:spChg chg="mod">
          <ac:chgData name="Kire Dimanoski" userId="1c786c8c-51b4-416a-b2c8-887126fd0732" providerId="ADAL" clId="{4E69897C-48DD-4936-88B5-A92EE8EF3EE3}" dt="2023-09-26T10:30:18.990" v="436" actId="27636"/>
          <ac:spMkLst>
            <pc:docMk/>
            <pc:sldMk cId="1825382591" sldId="424"/>
            <ac:spMk id="9" creationId="{E2D6307A-16A1-E671-6551-DD5FD7627D86}"/>
          </ac:spMkLst>
        </pc:spChg>
      </pc:sldChg>
      <pc:sldChg chg="modSp add mod">
        <pc:chgData name="Kire Dimanoski" userId="1c786c8c-51b4-416a-b2c8-887126fd0732" providerId="ADAL" clId="{4E69897C-48DD-4936-88B5-A92EE8EF3EE3}" dt="2023-09-26T10:32:07.466" v="444" actId="14100"/>
        <pc:sldMkLst>
          <pc:docMk/>
          <pc:sldMk cId="3780405664" sldId="425"/>
        </pc:sldMkLst>
        <pc:spChg chg="mod">
          <ac:chgData name="Kire Dimanoski" userId="1c786c8c-51b4-416a-b2c8-887126fd0732" providerId="ADAL" clId="{4E69897C-48DD-4936-88B5-A92EE8EF3EE3}" dt="2023-09-26T10:32:07.466" v="444" actId="14100"/>
          <ac:spMkLst>
            <pc:docMk/>
            <pc:sldMk cId="3780405664" sldId="425"/>
            <ac:spMk id="2" creationId="{45BF1693-940E-A962-56DD-0CBFD4FE24AB}"/>
          </ac:spMkLst>
        </pc:spChg>
        <pc:spChg chg="mod">
          <ac:chgData name="Kire Dimanoski" userId="1c786c8c-51b4-416a-b2c8-887126fd0732" providerId="ADAL" clId="{4E69897C-48DD-4936-88B5-A92EE8EF3EE3}" dt="2023-09-26T10:30:19.009" v="437" actId="27636"/>
          <ac:spMkLst>
            <pc:docMk/>
            <pc:sldMk cId="3780405664" sldId="425"/>
            <ac:spMk id="9" creationId="{E2D6307A-16A1-E671-6551-DD5FD7627D86}"/>
          </ac:spMkLst>
        </pc:spChg>
      </pc:sldChg>
      <pc:sldChg chg="del">
        <pc:chgData name="Kire Dimanoski" userId="1c786c8c-51b4-416a-b2c8-887126fd0732" providerId="ADAL" clId="{4E69897C-48DD-4936-88B5-A92EE8EF3EE3}" dt="2023-09-26T10:11:15" v="239" actId="47"/>
        <pc:sldMkLst>
          <pc:docMk/>
          <pc:sldMk cId="3665221336" sldId="484"/>
        </pc:sldMkLst>
      </pc:sldChg>
      <pc:sldChg chg="ord">
        <pc:chgData name="Kire Dimanoski" userId="1c786c8c-51b4-416a-b2c8-887126fd0732" providerId="ADAL" clId="{4E69897C-48DD-4936-88B5-A92EE8EF3EE3}" dt="2023-09-26T10:04:39.604" v="209"/>
        <pc:sldMkLst>
          <pc:docMk/>
          <pc:sldMk cId="4011016587" sldId="563"/>
        </pc:sldMkLst>
      </pc:sldChg>
      <pc:sldChg chg="modSp mod ord">
        <pc:chgData name="Kire Dimanoski" userId="1c786c8c-51b4-416a-b2c8-887126fd0732" providerId="ADAL" clId="{4E69897C-48DD-4936-88B5-A92EE8EF3EE3}" dt="2023-09-26T10:10:57.807" v="238"/>
        <pc:sldMkLst>
          <pc:docMk/>
          <pc:sldMk cId="3861366625" sldId="566"/>
        </pc:sldMkLst>
        <pc:spChg chg="mod">
          <ac:chgData name="Kire Dimanoski" userId="1c786c8c-51b4-416a-b2c8-887126fd0732" providerId="ADAL" clId="{4E69897C-48DD-4936-88B5-A92EE8EF3EE3}" dt="2023-09-26T10:09:28.675" v="230" actId="20577"/>
          <ac:spMkLst>
            <pc:docMk/>
            <pc:sldMk cId="3861366625" sldId="566"/>
            <ac:spMk id="11" creationId="{E8E0A781-349D-4DED-B297-2D4236B535B2}"/>
          </ac:spMkLst>
        </pc:spChg>
      </pc:sldChg>
      <pc:sldChg chg="modSp del mod">
        <pc:chgData name="Kire Dimanoski" userId="1c786c8c-51b4-416a-b2c8-887126fd0732" providerId="ADAL" clId="{4E69897C-48DD-4936-88B5-A92EE8EF3EE3}" dt="2023-09-26T10:13:23.784" v="259" actId="47"/>
        <pc:sldMkLst>
          <pc:docMk/>
          <pc:sldMk cId="871576948" sldId="567"/>
        </pc:sldMkLst>
        <pc:spChg chg="mod">
          <ac:chgData name="Kire Dimanoski" userId="1c786c8c-51b4-416a-b2c8-887126fd0732" providerId="ADAL" clId="{4E69897C-48DD-4936-88B5-A92EE8EF3EE3}" dt="2023-09-26T10:13:08.991" v="258" actId="1076"/>
          <ac:spMkLst>
            <pc:docMk/>
            <pc:sldMk cId="871576948" sldId="567"/>
            <ac:spMk id="16" creationId="{0B64BB17-A13D-E20D-96C4-976EF3759B6E}"/>
          </ac:spMkLst>
        </pc:spChg>
      </pc:sldChg>
      <pc:sldChg chg="ord">
        <pc:chgData name="Kire Dimanoski" userId="1c786c8c-51b4-416a-b2c8-887126fd0732" providerId="ADAL" clId="{4E69897C-48DD-4936-88B5-A92EE8EF3EE3}" dt="2023-09-26T10:09:08.754" v="219"/>
        <pc:sldMkLst>
          <pc:docMk/>
          <pc:sldMk cId="1284401900" sldId="568"/>
        </pc:sldMkLst>
      </pc:sldChg>
      <pc:sldChg chg="modSp mod">
        <pc:chgData name="Kire Dimanoski" userId="1c786c8c-51b4-416a-b2c8-887126fd0732" providerId="ADAL" clId="{4E69897C-48DD-4936-88B5-A92EE8EF3EE3}" dt="2023-09-26T10:12:48.512" v="255" actId="20577"/>
        <pc:sldMkLst>
          <pc:docMk/>
          <pc:sldMk cId="1648254891" sldId="570"/>
        </pc:sldMkLst>
        <pc:spChg chg="mod">
          <ac:chgData name="Kire Dimanoski" userId="1c786c8c-51b4-416a-b2c8-887126fd0732" providerId="ADAL" clId="{4E69897C-48DD-4936-88B5-A92EE8EF3EE3}" dt="2023-09-26T10:12:48.512" v="255" actId="20577"/>
          <ac:spMkLst>
            <pc:docMk/>
            <pc:sldMk cId="1648254891" sldId="570"/>
            <ac:spMk id="16" creationId="{0B64BB17-A13D-E20D-96C4-976EF3759B6E}"/>
          </ac:spMkLst>
        </pc:spChg>
      </pc:sldChg>
      <pc:sldChg chg="addSp delSp modSp mod">
        <pc:chgData name="Kire Dimanoski" userId="1c786c8c-51b4-416a-b2c8-887126fd0732" providerId="ADAL" clId="{4E69897C-48DD-4936-88B5-A92EE8EF3EE3}" dt="2023-09-26T10:00:09.036" v="137" actId="20577"/>
        <pc:sldMkLst>
          <pc:docMk/>
          <pc:sldMk cId="3893870701" sldId="571"/>
        </pc:sldMkLst>
        <pc:spChg chg="mod">
          <ac:chgData name="Kire Dimanoski" userId="1c786c8c-51b4-416a-b2c8-887126fd0732" providerId="ADAL" clId="{4E69897C-48DD-4936-88B5-A92EE8EF3EE3}" dt="2023-09-26T10:00:09.036" v="137" actId="20577"/>
          <ac:spMkLst>
            <pc:docMk/>
            <pc:sldMk cId="3893870701" sldId="571"/>
            <ac:spMk id="7" creationId="{D2D76067-2AD0-BB98-9770-3457E3773C94}"/>
          </ac:spMkLst>
        </pc:spChg>
        <pc:graphicFrameChg chg="add del mod">
          <ac:chgData name="Kire Dimanoski" userId="1c786c8c-51b4-416a-b2c8-887126fd0732" providerId="ADAL" clId="{4E69897C-48DD-4936-88B5-A92EE8EF3EE3}" dt="2023-09-26T09:57:42.529" v="79"/>
          <ac:graphicFrameMkLst>
            <pc:docMk/>
            <pc:sldMk cId="3893870701" sldId="571"/>
            <ac:graphicFrameMk id="2" creationId="{27FCFBE9-A661-6C85-3A43-CF59685E3249}"/>
          </ac:graphicFrameMkLst>
        </pc:graphicFrameChg>
        <pc:graphicFrameChg chg="add del mod">
          <ac:chgData name="Kire Dimanoski" userId="1c786c8c-51b4-416a-b2c8-887126fd0732" providerId="ADAL" clId="{4E69897C-48DD-4936-88B5-A92EE8EF3EE3}" dt="2023-09-26T09:58:08.046" v="88"/>
          <ac:graphicFrameMkLst>
            <pc:docMk/>
            <pc:sldMk cId="3893870701" sldId="571"/>
            <ac:graphicFrameMk id="3" creationId="{9327A217-3587-CACC-7AFE-0C14E814F0EC}"/>
          </ac:graphicFrameMkLst>
        </pc:graphicFrameChg>
        <pc:graphicFrameChg chg="add del mod">
          <ac:chgData name="Kire Dimanoski" userId="1c786c8c-51b4-416a-b2c8-887126fd0732" providerId="ADAL" clId="{4E69897C-48DD-4936-88B5-A92EE8EF3EE3}" dt="2023-09-26T09:58:48.269" v="106"/>
          <ac:graphicFrameMkLst>
            <pc:docMk/>
            <pc:sldMk cId="3893870701" sldId="571"/>
            <ac:graphicFrameMk id="6" creationId="{AB22DC4C-B93E-1531-EE85-DF3C03DF0A3D}"/>
          </ac:graphicFrameMkLst>
        </pc:graphicFrameChg>
        <pc:graphicFrameChg chg="add del mod">
          <ac:chgData name="Kire Dimanoski" userId="1c786c8c-51b4-416a-b2c8-887126fd0732" providerId="ADAL" clId="{4E69897C-48DD-4936-88B5-A92EE8EF3EE3}" dt="2023-09-26T09:59:04.827" v="115"/>
          <ac:graphicFrameMkLst>
            <pc:docMk/>
            <pc:sldMk cId="3893870701" sldId="571"/>
            <ac:graphicFrameMk id="9" creationId="{FA3885B9-4672-4FC1-71AB-CF61987C16CD}"/>
          </ac:graphicFrameMkLst>
        </pc:graphicFrameChg>
      </pc:sldChg>
      <pc:sldChg chg="addSp delSp modSp mod">
        <pc:chgData name="Kire Dimanoski" userId="1c786c8c-51b4-416a-b2c8-887126fd0732" providerId="ADAL" clId="{4E69897C-48DD-4936-88B5-A92EE8EF3EE3}" dt="2023-09-26T10:02:36.151" v="190" actId="20577"/>
        <pc:sldMkLst>
          <pc:docMk/>
          <pc:sldMk cId="187602137" sldId="572"/>
        </pc:sldMkLst>
        <pc:spChg chg="mod">
          <ac:chgData name="Kire Dimanoski" userId="1c786c8c-51b4-416a-b2c8-887126fd0732" providerId="ADAL" clId="{4E69897C-48DD-4936-88B5-A92EE8EF3EE3}" dt="2023-09-26T10:02:23.675" v="157" actId="20577"/>
          <ac:spMkLst>
            <pc:docMk/>
            <pc:sldMk cId="187602137" sldId="572"/>
            <ac:spMk id="2" creationId="{1D9D77BF-7BB7-FA3A-7D43-9BE6133C8014}"/>
          </ac:spMkLst>
        </pc:spChg>
        <pc:spChg chg="mod">
          <ac:chgData name="Kire Dimanoski" userId="1c786c8c-51b4-416a-b2c8-887126fd0732" providerId="ADAL" clId="{4E69897C-48DD-4936-88B5-A92EE8EF3EE3}" dt="2023-09-26T10:02:36.151" v="190" actId="20577"/>
          <ac:spMkLst>
            <pc:docMk/>
            <pc:sldMk cId="187602137" sldId="572"/>
            <ac:spMk id="3" creationId="{69B9B21A-BE61-0CD0-C188-B717F509303B}"/>
          </ac:spMkLst>
        </pc:spChg>
        <pc:graphicFrameChg chg="add del mod">
          <ac:chgData name="Kire Dimanoski" userId="1c786c8c-51b4-416a-b2c8-887126fd0732" providerId="ADAL" clId="{4E69897C-48DD-4936-88B5-A92EE8EF3EE3}" dt="2023-09-26T10:02:18.534" v="151"/>
          <ac:graphicFrameMkLst>
            <pc:docMk/>
            <pc:sldMk cId="187602137" sldId="572"/>
            <ac:graphicFrameMk id="6" creationId="{A247AA6B-A269-3846-04CA-18BA72ECD601}"/>
          </ac:graphicFrameMkLst>
        </pc:graphicFrameChg>
      </pc:sldChg>
      <pc:sldChg chg="modSp add mod">
        <pc:chgData name="Kire Dimanoski" userId="1c786c8c-51b4-416a-b2c8-887126fd0732" providerId="ADAL" clId="{4E69897C-48DD-4936-88B5-A92EE8EF3EE3}" dt="2023-09-26T10:04:17.163" v="206"/>
        <pc:sldMkLst>
          <pc:docMk/>
          <pc:sldMk cId="2127495980" sldId="573"/>
        </pc:sldMkLst>
        <pc:spChg chg="mod">
          <ac:chgData name="Kire Dimanoski" userId="1c786c8c-51b4-416a-b2c8-887126fd0732" providerId="ADAL" clId="{4E69897C-48DD-4936-88B5-A92EE8EF3EE3}" dt="2023-09-26T10:04:17.163" v="206"/>
          <ac:spMkLst>
            <pc:docMk/>
            <pc:sldMk cId="2127495980" sldId="573"/>
            <ac:spMk id="3" creationId="{69B9B21A-BE61-0CD0-C188-B717F509303B}"/>
          </ac:spMkLst>
        </pc:spChg>
      </pc:sldChg>
      <pc:sldChg chg="addSp delSp modSp add mod">
        <pc:chgData name="Kire Dimanoski" userId="1c786c8c-51b4-416a-b2c8-887126fd0732" providerId="ADAL" clId="{4E69897C-48DD-4936-88B5-A92EE8EF3EE3}" dt="2023-09-26T10:03:09.538" v="196"/>
        <pc:sldMkLst>
          <pc:docMk/>
          <pc:sldMk cId="310691457" sldId="574"/>
        </pc:sldMkLst>
        <pc:spChg chg="mod">
          <ac:chgData name="Kire Dimanoski" userId="1c786c8c-51b4-416a-b2c8-887126fd0732" providerId="ADAL" clId="{4E69897C-48DD-4936-88B5-A92EE8EF3EE3}" dt="2023-09-26T10:03:02.682" v="195"/>
          <ac:spMkLst>
            <pc:docMk/>
            <pc:sldMk cId="310691457" sldId="574"/>
            <ac:spMk id="2" creationId="{1D9D77BF-7BB7-FA3A-7D43-9BE6133C8014}"/>
          </ac:spMkLst>
        </pc:spChg>
        <pc:spChg chg="mod">
          <ac:chgData name="Kire Dimanoski" userId="1c786c8c-51b4-416a-b2c8-887126fd0732" providerId="ADAL" clId="{4E69897C-48DD-4936-88B5-A92EE8EF3EE3}" dt="2023-09-26T10:03:09.538" v="196"/>
          <ac:spMkLst>
            <pc:docMk/>
            <pc:sldMk cId="310691457" sldId="574"/>
            <ac:spMk id="3" creationId="{69B9B21A-BE61-0CD0-C188-B717F509303B}"/>
          </ac:spMkLst>
        </pc:spChg>
        <pc:graphicFrameChg chg="add del mod">
          <ac:chgData name="Kire Dimanoski" userId="1c786c8c-51b4-416a-b2c8-887126fd0732" providerId="ADAL" clId="{4E69897C-48DD-4936-88B5-A92EE8EF3EE3}" dt="2023-09-26T10:03:02.455" v="193"/>
          <ac:graphicFrameMkLst>
            <pc:docMk/>
            <pc:sldMk cId="310691457" sldId="574"/>
            <ac:graphicFrameMk id="6" creationId="{B0BD205A-D349-6666-B52D-BC9446E1FFBD}"/>
          </ac:graphicFrameMkLst>
        </pc:graphicFrameChg>
      </pc:sldChg>
      <pc:sldChg chg="modSp add mod">
        <pc:chgData name="Kire Dimanoski" userId="1c786c8c-51b4-416a-b2c8-887126fd0732" providerId="ADAL" clId="{4E69897C-48DD-4936-88B5-A92EE8EF3EE3}" dt="2023-09-26T10:03:33.277" v="200"/>
        <pc:sldMkLst>
          <pc:docMk/>
          <pc:sldMk cId="2252858785" sldId="575"/>
        </pc:sldMkLst>
        <pc:spChg chg="mod">
          <ac:chgData name="Kire Dimanoski" userId="1c786c8c-51b4-416a-b2c8-887126fd0732" providerId="ADAL" clId="{4E69897C-48DD-4936-88B5-A92EE8EF3EE3}" dt="2023-09-26T10:03:24.374" v="199"/>
          <ac:spMkLst>
            <pc:docMk/>
            <pc:sldMk cId="2252858785" sldId="575"/>
            <ac:spMk id="2" creationId="{1D9D77BF-7BB7-FA3A-7D43-9BE6133C8014}"/>
          </ac:spMkLst>
        </pc:spChg>
        <pc:spChg chg="mod">
          <ac:chgData name="Kire Dimanoski" userId="1c786c8c-51b4-416a-b2c8-887126fd0732" providerId="ADAL" clId="{4E69897C-48DD-4936-88B5-A92EE8EF3EE3}" dt="2023-09-26T10:03:33.277" v="200"/>
          <ac:spMkLst>
            <pc:docMk/>
            <pc:sldMk cId="2252858785" sldId="575"/>
            <ac:spMk id="3" creationId="{69B9B21A-BE61-0CD0-C188-B717F509303B}"/>
          </ac:spMkLst>
        </pc:spChg>
      </pc:sldChg>
      <pc:sldChg chg="modSp add mod">
        <pc:chgData name="Kire Dimanoski" userId="1c786c8c-51b4-416a-b2c8-887126fd0732" providerId="ADAL" clId="{4E69897C-48DD-4936-88B5-A92EE8EF3EE3}" dt="2023-09-26T10:03:59.349" v="204" actId="20577"/>
        <pc:sldMkLst>
          <pc:docMk/>
          <pc:sldMk cId="3643756619" sldId="576"/>
        </pc:sldMkLst>
        <pc:spChg chg="mod">
          <ac:chgData name="Kire Dimanoski" userId="1c786c8c-51b4-416a-b2c8-887126fd0732" providerId="ADAL" clId="{4E69897C-48DD-4936-88B5-A92EE8EF3EE3}" dt="2023-09-26T10:03:49.193" v="202"/>
          <ac:spMkLst>
            <pc:docMk/>
            <pc:sldMk cId="3643756619" sldId="576"/>
            <ac:spMk id="2" creationId="{1D9D77BF-7BB7-FA3A-7D43-9BE6133C8014}"/>
          </ac:spMkLst>
        </pc:spChg>
        <pc:spChg chg="mod">
          <ac:chgData name="Kire Dimanoski" userId="1c786c8c-51b4-416a-b2c8-887126fd0732" providerId="ADAL" clId="{4E69897C-48DD-4936-88B5-A92EE8EF3EE3}" dt="2023-09-26T10:03:59.349" v="204" actId="20577"/>
          <ac:spMkLst>
            <pc:docMk/>
            <pc:sldMk cId="3643756619" sldId="576"/>
            <ac:spMk id="3" creationId="{69B9B21A-BE61-0CD0-C188-B717F509303B}"/>
          </ac:spMkLst>
        </pc:spChg>
      </pc:sldChg>
      <pc:sldChg chg="add del">
        <pc:chgData name="Kire Dimanoski" userId="1c786c8c-51b4-416a-b2c8-887126fd0732" providerId="ADAL" clId="{4E69897C-48DD-4936-88B5-A92EE8EF3EE3}" dt="2023-09-26T10:05:29.718" v="210" actId="47"/>
        <pc:sldMkLst>
          <pc:docMk/>
          <pc:sldMk cId="2289174296" sldId="577"/>
        </pc:sldMkLst>
      </pc:sldChg>
      <pc:sldChg chg="modSp add mod">
        <pc:chgData name="Kire Dimanoski" userId="1c786c8c-51b4-416a-b2c8-887126fd0732" providerId="ADAL" clId="{4E69897C-48DD-4936-88B5-A92EE8EF3EE3}" dt="2023-09-26T10:10:40.971" v="236" actId="14826"/>
        <pc:sldMkLst>
          <pc:docMk/>
          <pc:sldMk cId="1141436092" sldId="578"/>
        </pc:sldMkLst>
        <pc:spChg chg="mod">
          <ac:chgData name="Kire Dimanoski" userId="1c786c8c-51b4-416a-b2c8-887126fd0732" providerId="ADAL" clId="{4E69897C-48DD-4936-88B5-A92EE8EF3EE3}" dt="2023-09-26T10:10:06.346" v="235" actId="20577"/>
          <ac:spMkLst>
            <pc:docMk/>
            <pc:sldMk cId="1141436092" sldId="578"/>
            <ac:spMk id="10" creationId="{DE96A72C-72CA-4357-A52B-B4ACA1B0813A}"/>
          </ac:spMkLst>
        </pc:spChg>
        <pc:picChg chg="mod">
          <ac:chgData name="Kire Dimanoski" userId="1c786c8c-51b4-416a-b2c8-887126fd0732" providerId="ADAL" clId="{4E69897C-48DD-4936-88B5-A92EE8EF3EE3}" dt="2023-09-26T10:10:40.971" v="236" actId="14826"/>
          <ac:picMkLst>
            <pc:docMk/>
            <pc:sldMk cId="1141436092" sldId="578"/>
            <ac:picMk id="12" creationId="{C7AF3823-729A-556C-1C8C-31461F940285}"/>
          </ac:picMkLst>
        </pc:picChg>
      </pc:sldChg>
      <pc:sldChg chg="modSp add mod">
        <pc:chgData name="Kire Dimanoski" userId="1c786c8c-51b4-416a-b2c8-887126fd0732" providerId="ADAL" clId="{4E69897C-48DD-4936-88B5-A92EE8EF3EE3}" dt="2023-09-26T10:08:43.779" v="216"/>
        <pc:sldMkLst>
          <pc:docMk/>
          <pc:sldMk cId="266125552" sldId="579"/>
        </pc:sldMkLst>
        <pc:spChg chg="mod">
          <ac:chgData name="Kire Dimanoski" userId="1c786c8c-51b4-416a-b2c8-887126fd0732" providerId="ADAL" clId="{4E69897C-48DD-4936-88B5-A92EE8EF3EE3}" dt="2023-09-26T10:08:31.913" v="213"/>
          <ac:spMkLst>
            <pc:docMk/>
            <pc:sldMk cId="266125552" sldId="579"/>
            <ac:spMk id="2" creationId="{1D9D77BF-7BB7-FA3A-7D43-9BE6133C8014}"/>
          </ac:spMkLst>
        </pc:spChg>
        <pc:spChg chg="mod">
          <ac:chgData name="Kire Dimanoski" userId="1c786c8c-51b4-416a-b2c8-887126fd0732" providerId="ADAL" clId="{4E69897C-48DD-4936-88B5-A92EE8EF3EE3}" dt="2023-09-26T10:08:43.779" v="216"/>
          <ac:spMkLst>
            <pc:docMk/>
            <pc:sldMk cId="266125552" sldId="579"/>
            <ac:spMk id="3" creationId="{69B9B21A-BE61-0CD0-C188-B717F509303B}"/>
          </ac:spMkLst>
        </pc:spChg>
      </pc:sldChg>
      <pc:sldChg chg="add del">
        <pc:chgData name="Kire Dimanoski" userId="1c786c8c-51b4-416a-b2c8-887126fd0732" providerId="ADAL" clId="{4E69897C-48DD-4936-88B5-A92EE8EF3EE3}" dt="2023-09-26T10:11:27.368" v="240" actId="47"/>
        <pc:sldMkLst>
          <pc:docMk/>
          <pc:sldMk cId="2260775002" sldId="580"/>
        </pc:sldMkLst>
      </pc:sldChg>
      <pc:sldChg chg="modSp add mod ord">
        <pc:chgData name="Kire Dimanoski" userId="1c786c8c-51b4-416a-b2c8-887126fd0732" providerId="ADAL" clId="{4E69897C-48DD-4936-88B5-A92EE8EF3EE3}" dt="2023-09-26T10:12:10.830" v="249"/>
        <pc:sldMkLst>
          <pc:docMk/>
          <pc:sldMk cId="4062092480" sldId="580"/>
        </pc:sldMkLst>
        <pc:spChg chg="mod">
          <ac:chgData name="Kire Dimanoski" userId="1c786c8c-51b4-416a-b2c8-887126fd0732" providerId="ADAL" clId="{4E69897C-48DD-4936-88B5-A92EE8EF3EE3}" dt="2023-09-26T10:11:50.777" v="244" actId="27636"/>
          <ac:spMkLst>
            <pc:docMk/>
            <pc:sldMk cId="4062092480" sldId="580"/>
            <ac:spMk id="2" creationId="{1D9D77BF-7BB7-FA3A-7D43-9BE6133C8014}"/>
          </ac:spMkLst>
        </pc:spChg>
        <pc:spChg chg="mod">
          <ac:chgData name="Kire Dimanoski" userId="1c786c8c-51b4-416a-b2c8-887126fd0732" providerId="ADAL" clId="{4E69897C-48DD-4936-88B5-A92EE8EF3EE3}" dt="2023-09-26T10:12:10.830" v="249"/>
          <ac:spMkLst>
            <pc:docMk/>
            <pc:sldMk cId="4062092480" sldId="580"/>
            <ac:spMk id="3" creationId="{69B9B21A-BE61-0CD0-C188-B717F509303B}"/>
          </ac:spMkLst>
        </pc:spChg>
      </pc:sldChg>
      <pc:sldChg chg="addSp delSp modSp new mod modClrScheme chgLayout">
        <pc:chgData name="Kire Dimanoski" userId="1c786c8c-51b4-416a-b2c8-887126fd0732" providerId="ADAL" clId="{4E69897C-48DD-4936-88B5-A92EE8EF3EE3}" dt="2023-09-26T10:22:14.615" v="357" actId="113"/>
        <pc:sldMkLst>
          <pc:docMk/>
          <pc:sldMk cId="172961447" sldId="581"/>
        </pc:sldMkLst>
        <pc:spChg chg="add del">
          <ac:chgData name="Kire Dimanoski" userId="1c786c8c-51b4-416a-b2c8-887126fd0732" providerId="ADAL" clId="{4E69897C-48DD-4936-88B5-A92EE8EF3EE3}" dt="2023-09-26T10:18:54.835" v="264" actId="26606"/>
          <ac:spMkLst>
            <pc:docMk/>
            <pc:sldMk cId="172961447" sldId="581"/>
            <ac:spMk id="2" creationId="{2AC7441F-4AC7-F76F-9B0D-6BDCC366D046}"/>
          </ac:spMkLst>
        </pc:spChg>
        <pc:spChg chg="add del">
          <ac:chgData name="Kire Dimanoski" userId="1c786c8c-51b4-416a-b2c8-887126fd0732" providerId="ADAL" clId="{4E69897C-48DD-4936-88B5-A92EE8EF3EE3}" dt="2023-09-26T10:18:54.835" v="264" actId="26606"/>
          <ac:spMkLst>
            <pc:docMk/>
            <pc:sldMk cId="172961447" sldId="581"/>
            <ac:spMk id="3" creationId="{25B5FBCA-7B0A-84BC-9B39-0C46AC265A80}"/>
          </ac:spMkLst>
        </pc:spChg>
        <pc:spChg chg="mod">
          <ac:chgData name="Kire Dimanoski" userId="1c786c8c-51b4-416a-b2c8-887126fd0732" providerId="ADAL" clId="{4E69897C-48DD-4936-88B5-A92EE8EF3EE3}" dt="2023-09-26T10:18:54.835" v="264" actId="26606"/>
          <ac:spMkLst>
            <pc:docMk/>
            <pc:sldMk cId="172961447" sldId="581"/>
            <ac:spMk id="4" creationId="{79E5F2D9-D6E0-B248-D96F-8A4D479BBBB9}"/>
          </ac:spMkLst>
        </pc:spChg>
        <pc:spChg chg="mod">
          <ac:chgData name="Kire Dimanoski" userId="1c786c8c-51b4-416a-b2c8-887126fd0732" providerId="ADAL" clId="{4E69897C-48DD-4936-88B5-A92EE8EF3EE3}" dt="2023-09-26T10:18:54.835" v="264" actId="26606"/>
          <ac:spMkLst>
            <pc:docMk/>
            <pc:sldMk cId="172961447" sldId="581"/>
            <ac:spMk id="5" creationId="{1D1E165A-36B5-D26D-9F81-D8B33875DB96}"/>
          </ac:spMkLst>
        </pc:spChg>
        <pc:spChg chg="add del mod">
          <ac:chgData name="Kire Dimanoski" userId="1c786c8c-51b4-416a-b2c8-887126fd0732" providerId="ADAL" clId="{4E69897C-48DD-4936-88B5-A92EE8EF3EE3}" dt="2023-09-26T10:18:54.793" v="263" actId="26606"/>
          <ac:spMkLst>
            <pc:docMk/>
            <pc:sldMk cId="172961447" sldId="581"/>
            <ac:spMk id="11" creationId="{A5499A4C-82F7-6070-D95A-B66BB6E2F015}"/>
          </ac:spMkLst>
        </pc:spChg>
        <pc:spChg chg="add del mod">
          <ac:chgData name="Kire Dimanoski" userId="1c786c8c-51b4-416a-b2c8-887126fd0732" providerId="ADAL" clId="{4E69897C-48DD-4936-88B5-A92EE8EF3EE3}" dt="2023-09-26T10:19:05.298" v="265"/>
          <ac:spMkLst>
            <pc:docMk/>
            <pc:sldMk cId="172961447" sldId="581"/>
            <ac:spMk id="13" creationId="{D7ADAC18-8D78-E195-F997-A66DAB76972E}"/>
          </ac:spMkLst>
        </pc:spChg>
        <pc:spChg chg="add mod">
          <ac:chgData name="Kire Dimanoski" userId="1c786c8c-51b4-416a-b2c8-887126fd0732" providerId="ADAL" clId="{4E69897C-48DD-4936-88B5-A92EE8EF3EE3}" dt="2023-09-26T10:22:14.615" v="357" actId="113"/>
          <ac:spMkLst>
            <pc:docMk/>
            <pc:sldMk cId="172961447" sldId="581"/>
            <ac:spMk id="14" creationId="{AC0D0779-842E-E802-B67E-FFF690B7AAD3}"/>
          </ac:spMkLst>
        </pc:spChg>
        <pc:graphicFrameChg chg="add mod">
          <ac:chgData name="Kire Dimanoski" userId="1c786c8c-51b4-416a-b2c8-887126fd0732" providerId="ADAL" clId="{4E69897C-48DD-4936-88B5-A92EE8EF3EE3}" dt="2023-09-26T10:21:35.169" v="350" actId="255"/>
          <ac:graphicFrameMkLst>
            <pc:docMk/>
            <pc:sldMk cId="172961447" sldId="581"/>
            <ac:graphicFrameMk id="6" creationId="{06270A7A-A821-6D93-1447-6598BD1A7910}"/>
          </ac:graphicFrameMkLst>
        </pc:graphicFrameChg>
        <pc:graphicFrameChg chg="add mod">
          <ac:chgData name="Kire Dimanoski" userId="1c786c8c-51b4-416a-b2c8-887126fd0732" providerId="ADAL" clId="{4E69897C-48DD-4936-88B5-A92EE8EF3EE3}" dt="2023-09-26T10:21:38.126" v="351" actId="255"/>
          <ac:graphicFrameMkLst>
            <pc:docMk/>
            <pc:sldMk cId="172961447" sldId="581"/>
            <ac:graphicFrameMk id="7" creationId="{04EAB7B5-3416-6A48-7FCB-BEA0DFAB73C5}"/>
          </ac:graphicFrameMkLst>
        </pc:graphicFrameChg>
      </pc:sldChg>
      <pc:sldChg chg="addSp delSp modSp add mod">
        <pc:chgData name="Kire Dimanoski" userId="1c786c8c-51b4-416a-b2c8-887126fd0732" providerId="ADAL" clId="{4E69897C-48DD-4936-88B5-A92EE8EF3EE3}" dt="2023-09-26T10:22:08.269" v="355" actId="113"/>
        <pc:sldMkLst>
          <pc:docMk/>
          <pc:sldMk cId="3587959529" sldId="582"/>
        </pc:sldMkLst>
        <pc:spChg chg="add del mod">
          <ac:chgData name="Kire Dimanoski" userId="1c786c8c-51b4-416a-b2c8-887126fd0732" providerId="ADAL" clId="{4E69897C-48DD-4936-88B5-A92EE8EF3EE3}" dt="2023-09-26T10:20:26.404" v="331" actId="26606"/>
          <ac:spMkLst>
            <pc:docMk/>
            <pc:sldMk cId="3587959529" sldId="582"/>
            <ac:spMk id="9" creationId="{0A739E61-AD48-ED06-A4B3-FBA4E701C466}"/>
          </ac:spMkLst>
        </pc:spChg>
        <pc:spChg chg="mod">
          <ac:chgData name="Kire Dimanoski" userId="1c786c8c-51b4-416a-b2c8-887126fd0732" providerId="ADAL" clId="{4E69897C-48DD-4936-88B5-A92EE8EF3EE3}" dt="2023-09-26T10:22:08.269" v="355" actId="113"/>
          <ac:spMkLst>
            <pc:docMk/>
            <pc:sldMk cId="3587959529" sldId="582"/>
            <ac:spMk id="14" creationId="{AC0D0779-842E-E802-B67E-FFF690B7AAD3}"/>
          </ac:spMkLst>
        </pc:spChg>
        <pc:spChg chg="add del">
          <ac:chgData name="Kire Dimanoski" userId="1c786c8c-51b4-416a-b2c8-887126fd0732" providerId="ADAL" clId="{4E69897C-48DD-4936-88B5-A92EE8EF3EE3}" dt="2023-09-26T10:20:26.376" v="330" actId="26606"/>
          <ac:spMkLst>
            <pc:docMk/>
            <pc:sldMk cId="3587959529" sldId="582"/>
            <ac:spMk id="19" creationId="{B3002115-2C3E-C7FA-3258-DBD11BBF27D4}"/>
          </ac:spMkLst>
        </pc:spChg>
        <pc:spChg chg="add del">
          <ac:chgData name="Kire Dimanoski" userId="1c786c8c-51b4-416a-b2c8-887126fd0732" providerId="ADAL" clId="{4E69897C-48DD-4936-88B5-A92EE8EF3EE3}" dt="2023-09-26T10:20:34.593" v="332"/>
          <ac:spMkLst>
            <pc:docMk/>
            <pc:sldMk cId="3587959529" sldId="582"/>
            <ac:spMk id="21" creationId="{AB3523CA-7330-4534-9A19-9F8746B29C88}"/>
          </ac:spMkLst>
        </pc:spChg>
        <pc:graphicFrameChg chg="add mod">
          <ac:chgData name="Kire Dimanoski" userId="1c786c8c-51b4-416a-b2c8-887126fd0732" providerId="ADAL" clId="{4E69897C-48DD-4936-88B5-A92EE8EF3EE3}" dt="2023-09-26T10:19:49.960" v="322"/>
          <ac:graphicFrameMkLst>
            <pc:docMk/>
            <pc:sldMk cId="3587959529" sldId="582"/>
            <ac:graphicFrameMk id="2" creationId="{134B26AE-0018-B969-9C96-A8EC5FE50FBA}"/>
          </ac:graphicFrameMkLst>
        </pc:graphicFrameChg>
        <pc:graphicFrameChg chg="add mod">
          <ac:chgData name="Kire Dimanoski" userId="1c786c8c-51b4-416a-b2c8-887126fd0732" providerId="ADAL" clId="{4E69897C-48DD-4936-88B5-A92EE8EF3EE3}" dt="2023-09-26T10:20:12.392" v="325"/>
          <ac:graphicFrameMkLst>
            <pc:docMk/>
            <pc:sldMk cId="3587959529" sldId="582"/>
            <ac:graphicFrameMk id="3" creationId="{134B26AE-0018-B969-9C96-A8EC5FE50FBA}"/>
          </ac:graphicFrameMkLst>
        </pc:graphicFrameChg>
        <pc:graphicFrameChg chg="add del">
          <ac:chgData name="Kire Dimanoski" userId="1c786c8c-51b4-416a-b2c8-887126fd0732" providerId="ADAL" clId="{4E69897C-48DD-4936-88B5-A92EE8EF3EE3}" dt="2023-09-26T10:20:19.468" v="327" actId="478"/>
          <ac:graphicFrameMkLst>
            <pc:docMk/>
            <pc:sldMk cId="3587959529" sldId="582"/>
            <ac:graphicFrameMk id="6" creationId="{06270A7A-A821-6D93-1447-6598BD1A7910}"/>
          </ac:graphicFrameMkLst>
        </pc:graphicFrameChg>
        <pc:graphicFrameChg chg="del">
          <ac:chgData name="Kire Dimanoski" userId="1c786c8c-51b4-416a-b2c8-887126fd0732" providerId="ADAL" clId="{4E69897C-48DD-4936-88B5-A92EE8EF3EE3}" dt="2023-09-26T10:20:18.268" v="326" actId="478"/>
          <ac:graphicFrameMkLst>
            <pc:docMk/>
            <pc:sldMk cId="3587959529" sldId="582"/>
            <ac:graphicFrameMk id="7" creationId="{04EAB7B5-3416-6A48-7FCB-BEA0DFAB73C5}"/>
          </ac:graphicFrameMkLst>
        </pc:graphicFrameChg>
        <pc:graphicFrameChg chg="add mod">
          <ac:chgData name="Kire Dimanoski" userId="1c786c8c-51b4-416a-b2c8-887126fd0732" providerId="ADAL" clId="{4E69897C-48DD-4936-88B5-A92EE8EF3EE3}" dt="2023-09-26T10:21:23.695" v="346" actId="403"/>
          <ac:graphicFrameMkLst>
            <pc:docMk/>
            <pc:sldMk cId="3587959529" sldId="582"/>
            <ac:graphicFrameMk id="10" creationId="{134B26AE-0018-B969-9C96-A8EC5FE50FBA}"/>
          </ac:graphicFrameMkLst>
        </pc:graphicFrameChg>
        <pc:graphicFrameChg chg="add mod">
          <ac:chgData name="Kire Dimanoski" userId="1c786c8c-51b4-416a-b2c8-887126fd0732" providerId="ADAL" clId="{4E69897C-48DD-4936-88B5-A92EE8EF3EE3}" dt="2023-09-26T10:21:28.078" v="349" actId="403"/>
          <ac:graphicFrameMkLst>
            <pc:docMk/>
            <pc:sldMk cId="3587959529" sldId="582"/>
            <ac:graphicFrameMk id="11" creationId="{F78105F9-3CDD-4FE9-B159-67FB04D0BEEB}"/>
          </ac:graphicFrameMkLst>
        </pc:graphicFrameChg>
      </pc:sldChg>
      <pc:sldChg chg="addSp delSp modSp add mod modClrScheme chgLayout">
        <pc:chgData name="Kire Dimanoski" userId="1c786c8c-51b4-416a-b2c8-887126fd0732" providerId="ADAL" clId="{4E69897C-48DD-4936-88B5-A92EE8EF3EE3}" dt="2023-09-26T10:22:02.434" v="353" actId="113"/>
        <pc:sldMkLst>
          <pc:docMk/>
          <pc:sldMk cId="1104228037" sldId="583"/>
        </pc:sldMkLst>
        <pc:spChg chg="add del mod">
          <ac:chgData name="Kire Dimanoski" userId="1c786c8c-51b4-416a-b2c8-887126fd0732" providerId="ADAL" clId="{4E69897C-48DD-4936-88B5-A92EE8EF3EE3}" dt="2023-09-26T10:20:59.720" v="337" actId="26606"/>
          <ac:spMkLst>
            <pc:docMk/>
            <pc:sldMk cId="1104228037" sldId="583"/>
            <ac:spMk id="3" creationId="{4DD03C6C-636C-4C38-2125-A8143A653068}"/>
          </ac:spMkLst>
        </pc:spChg>
        <pc:spChg chg="mod">
          <ac:chgData name="Kire Dimanoski" userId="1c786c8c-51b4-416a-b2c8-887126fd0732" providerId="ADAL" clId="{4E69897C-48DD-4936-88B5-A92EE8EF3EE3}" dt="2023-09-26T10:20:59.720" v="337" actId="26606"/>
          <ac:spMkLst>
            <pc:docMk/>
            <pc:sldMk cId="1104228037" sldId="583"/>
            <ac:spMk id="4" creationId="{79E5F2D9-D6E0-B248-D96F-8A4D479BBBB9}"/>
          </ac:spMkLst>
        </pc:spChg>
        <pc:spChg chg="mod">
          <ac:chgData name="Kire Dimanoski" userId="1c786c8c-51b4-416a-b2c8-887126fd0732" providerId="ADAL" clId="{4E69897C-48DD-4936-88B5-A92EE8EF3EE3}" dt="2023-09-26T10:20:59.720" v="337" actId="26606"/>
          <ac:spMkLst>
            <pc:docMk/>
            <pc:sldMk cId="1104228037" sldId="583"/>
            <ac:spMk id="5" creationId="{1D1E165A-36B5-D26D-9F81-D8B33875DB96}"/>
          </ac:spMkLst>
        </pc:spChg>
        <pc:spChg chg="mod">
          <ac:chgData name="Kire Dimanoski" userId="1c786c8c-51b4-416a-b2c8-887126fd0732" providerId="ADAL" clId="{4E69897C-48DD-4936-88B5-A92EE8EF3EE3}" dt="2023-09-26T10:22:02.434" v="353" actId="113"/>
          <ac:spMkLst>
            <pc:docMk/>
            <pc:sldMk cId="1104228037" sldId="583"/>
            <ac:spMk id="14" creationId="{AC0D0779-842E-E802-B67E-FFF690B7AAD3}"/>
          </ac:spMkLst>
        </pc:spChg>
        <pc:graphicFrameChg chg="add mod">
          <ac:chgData name="Kire Dimanoski" userId="1c786c8c-51b4-416a-b2c8-887126fd0732" providerId="ADAL" clId="{4E69897C-48DD-4936-88B5-A92EE8EF3EE3}" dt="2023-09-26T10:21:12.600" v="343" actId="403"/>
          <ac:graphicFrameMkLst>
            <pc:docMk/>
            <pc:sldMk cId="1104228037" sldId="583"/>
            <ac:graphicFrameMk id="6" creationId="{1DD8BF49-8B92-71F8-C35C-596BC5472C61}"/>
          </ac:graphicFrameMkLst>
        </pc:graphicFrameChg>
        <pc:graphicFrameChg chg="del">
          <ac:chgData name="Kire Dimanoski" userId="1c786c8c-51b4-416a-b2c8-887126fd0732" providerId="ADAL" clId="{4E69897C-48DD-4936-88B5-A92EE8EF3EE3}" dt="2023-09-26T10:20:53.323" v="334" actId="478"/>
          <ac:graphicFrameMkLst>
            <pc:docMk/>
            <pc:sldMk cId="1104228037" sldId="583"/>
            <ac:graphicFrameMk id="10" creationId="{134B26AE-0018-B969-9C96-A8EC5FE50FBA}"/>
          </ac:graphicFrameMkLst>
        </pc:graphicFrameChg>
        <pc:graphicFrameChg chg="del">
          <ac:chgData name="Kire Dimanoski" userId="1c786c8c-51b4-416a-b2c8-887126fd0732" providerId="ADAL" clId="{4E69897C-48DD-4936-88B5-A92EE8EF3EE3}" dt="2023-09-26T10:20:55.062" v="335" actId="478"/>
          <ac:graphicFrameMkLst>
            <pc:docMk/>
            <pc:sldMk cId="1104228037" sldId="583"/>
            <ac:graphicFrameMk id="11" creationId="{F78105F9-3CDD-4FE9-B159-67FB04D0BEEB}"/>
          </ac:graphicFrameMkLst>
        </pc:graphicFrameChg>
      </pc:sldChg>
      <pc:sldChg chg="addSp delSp modSp new mod ord modClrScheme chgLayout">
        <pc:chgData name="Kire Dimanoski" userId="1c786c8c-51b4-416a-b2c8-887126fd0732" providerId="ADAL" clId="{4E69897C-48DD-4936-88B5-A92EE8EF3EE3}" dt="2023-09-26T10:26:43.526" v="433"/>
        <pc:sldMkLst>
          <pc:docMk/>
          <pc:sldMk cId="1113410101" sldId="584"/>
        </pc:sldMkLst>
        <pc:spChg chg="del">
          <ac:chgData name="Kire Dimanoski" userId="1c786c8c-51b4-416a-b2c8-887126fd0732" providerId="ADAL" clId="{4E69897C-48DD-4936-88B5-A92EE8EF3EE3}" dt="2023-09-26T10:22:59.311" v="360" actId="26606"/>
          <ac:spMkLst>
            <pc:docMk/>
            <pc:sldMk cId="1113410101" sldId="584"/>
            <ac:spMk id="2" creationId="{DD497B3B-8A23-CA4B-4008-858EC4B78F9C}"/>
          </ac:spMkLst>
        </pc:spChg>
        <pc:spChg chg="del">
          <ac:chgData name="Kire Dimanoski" userId="1c786c8c-51b4-416a-b2c8-887126fd0732" providerId="ADAL" clId="{4E69897C-48DD-4936-88B5-A92EE8EF3EE3}" dt="2023-09-26T10:22:59.311" v="360" actId="26606"/>
          <ac:spMkLst>
            <pc:docMk/>
            <pc:sldMk cId="1113410101" sldId="584"/>
            <ac:spMk id="3" creationId="{0E04A110-F974-5998-B5E7-85398A08168F}"/>
          </ac:spMkLst>
        </pc:spChg>
        <pc:spChg chg="mod">
          <ac:chgData name="Kire Dimanoski" userId="1c786c8c-51b4-416a-b2c8-887126fd0732" providerId="ADAL" clId="{4E69897C-48DD-4936-88B5-A92EE8EF3EE3}" dt="2023-09-26T10:22:59.311" v="360" actId="26606"/>
          <ac:spMkLst>
            <pc:docMk/>
            <pc:sldMk cId="1113410101" sldId="584"/>
            <ac:spMk id="4" creationId="{23D5DB2E-8C97-80C0-9586-C6F505BA799C}"/>
          </ac:spMkLst>
        </pc:spChg>
        <pc:spChg chg="mod">
          <ac:chgData name="Kire Dimanoski" userId="1c786c8c-51b4-416a-b2c8-887126fd0732" providerId="ADAL" clId="{4E69897C-48DD-4936-88B5-A92EE8EF3EE3}" dt="2023-09-26T10:22:59.311" v="360" actId="26606"/>
          <ac:spMkLst>
            <pc:docMk/>
            <pc:sldMk cId="1113410101" sldId="584"/>
            <ac:spMk id="5" creationId="{F45496D1-E02F-6007-BDAC-627AA24778A2}"/>
          </ac:spMkLst>
        </pc:spChg>
        <pc:spChg chg="add mod">
          <ac:chgData name="Kire Dimanoski" userId="1c786c8c-51b4-416a-b2c8-887126fd0732" providerId="ADAL" clId="{4E69897C-48DD-4936-88B5-A92EE8EF3EE3}" dt="2023-09-26T10:23:48.497" v="400"/>
          <ac:spMkLst>
            <pc:docMk/>
            <pc:sldMk cId="1113410101" sldId="584"/>
            <ac:spMk id="8" creationId="{FEF39FA7-D93F-9E76-B79A-858AC768C0CD}"/>
          </ac:spMkLst>
        </pc:spChg>
        <pc:spChg chg="add mod">
          <ac:chgData name="Kire Dimanoski" userId="1c786c8c-51b4-416a-b2c8-887126fd0732" providerId="ADAL" clId="{4E69897C-48DD-4936-88B5-A92EE8EF3EE3}" dt="2023-09-26T10:23:43.456" v="398" actId="207"/>
          <ac:spMkLst>
            <pc:docMk/>
            <pc:sldMk cId="1113410101" sldId="584"/>
            <ac:spMk id="11" creationId="{F3E9BDFD-B8A8-E07E-C86D-72BB7BEEC6AF}"/>
          </ac:spMkLst>
        </pc:spChg>
        <pc:spChg chg="add del mod">
          <ac:chgData name="Kire Dimanoski" userId="1c786c8c-51b4-416a-b2c8-887126fd0732" providerId="ADAL" clId="{4E69897C-48DD-4936-88B5-A92EE8EF3EE3}" dt="2023-09-26T10:23:13.402" v="361"/>
          <ac:spMkLst>
            <pc:docMk/>
            <pc:sldMk cId="1113410101" sldId="584"/>
            <ac:spMk id="13" creationId="{B4A9ED5A-E893-E3F3-4EDA-2519AF4EEA3B}"/>
          </ac:spMkLst>
        </pc:spChg>
        <pc:graphicFrameChg chg="add mod">
          <ac:chgData name="Kire Dimanoski" userId="1c786c8c-51b4-416a-b2c8-887126fd0732" providerId="ADAL" clId="{4E69897C-48DD-4936-88B5-A92EE8EF3EE3}" dt="2023-09-26T10:23:19.117" v="362" actId="255"/>
          <ac:graphicFrameMkLst>
            <pc:docMk/>
            <pc:sldMk cId="1113410101" sldId="584"/>
            <ac:graphicFrameMk id="6" creationId="{4D8CB91F-18ED-2368-AAC5-E2765BCADB63}"/>
          </ac:graphicFrameMkLst>
        </pc:graphicFrameChg>
        <pc:graphicFrameChg chg="add mod">
          <ac:chgData name="Kire Dimanoski" userId="1c786c8c-51b4-416a-b2c8-887126fd0732" providerId="ADAL" clId="{4E69897C-48DD-4936-88B5-A92EE8EF3EE3}" dt="2023-09-26T10:23:22.896" v="363" actId="255"/>
          <ac:graphicFrameMkLst>
            <pc:docMk/>
            <pc:sldMk cId="1113410101" sldId="584"/>
            <ac:graphicFrameMk id="7" creationId="{18A8C07E-1ABF-2C05-5D54-CA5563345664}"/>
          </ac:graphicFrameMkLst>
        </pc:graphicFrameChg>
      </pc:sldChg>
      <pc:sldChg chg="addSp delSp modSp add mod ord">
        <pc:chgData name="Kire Dimanoski" userId="1c786c8c-51b4-416a-b2c8-887126fd0732" providerId="ADAL" clId="{4E69897C-48DD-4936-88B5-A92EE8EF3EE3}" dt="2023-09-26T10:26:43.526" v="433"/>
        <pc:sldMkLst>
          <pc:docMk/>
          <pc:sldMk cId="458425650" sldId="585"/>
        </pc:sldMkLst>
        <pc:spChg chg="add del mod">
          <ac:chgData name="Kire Dimanoski" userId="1c786c8c-51b4-416a-b2c8-887126fd0732" providerId="ADAL" clId="{4E69897C-48DD-4936-88B5-A92EE8EF3EE3}" dt="2023-09-26T10:24:15.378" v="407" actId="26606"/>
          <ac:spMkLst>
            <pc:docMk/>
            <pc:sldMk cId="458425650" sldId="585"/>
            <ac:spMk id="8" creationId="{5B93B130-C29C-F29B-96CC-AC19DBDA6FFA}"/>
          </ac:spMkLst>
        </pc:spChg>
        <pc:spChg chg="mod">
          <ac:chgData name="Kire Dimanoski" userId="1c786c8c-51b4-416a-b2c8-887126fd0732" providerId="ADAL" clId="{4E69897C-48DD-4936-88B5-A92EE8EF3EE3}" dt="2023-09-26T10:24:42.645" v="415" actId="113"/>
          <ac:spMkLst>
            <pc:docMk/>
            <pc:sldMk cId="458425650" sldId="585"/>
            <ac:spMk id="11" creationId="{F3E9BDFD-B8A8-E07E-C86D-72BB7BEEC6AF}"/>
          </ac:spMkLst>
        </pc:spChg>
        <pc:spChg chg="add del">
          <ac:chgData name="Kire Dimanoski" userId="1c786c8c-51b4-416a-b2c8-887126fd0732" providerId="ADAL" clId="{4E69897C-48DD-4936-88B5-A92EE8EF3EE3}" dt="2023-09-26T10:24:20.606" v="408"/>
          <ac:spMkLst>
            <pc:docMk/>
            <pc:sldMk cId="458425650" sldId="585"/>
            <ac:spMk id="16" creationId="{40C3897B-CE23-4A6F-271D-8E8A85A616ED}"/>
          </ac:spMkLst>
        </pc:spChg>
        <pc:graphicFrameChg chg="add mod">
          <ac:chgData name="Kire Dimanoski" userId="1c786c8c-51b4-416a-b2c8-887126fd0732" providerId="ADAL" clId="{4E69897C-48DD-4936-88B5-A92EE8EF3EE3}" dt="2023-09-26T10:24:27.338" v="410" actId="255"/>
          <ac:graphicFrameMkLst>
            <pc:docMk/>
            <pc:sldMk cId="458425650" sldId="585"/>
            <ac:graphicFrameMk id="2" creationId="{271A807C-0AB8-AE1A-A3BC-F40529D48D35}"/>
          </ac:graphicFrameMkLst>
        </pc:graphicFrameChg>
        <pc:graphicFrameChg chg="del mod">
          <ac:chgData name="Kire Dimanoski" userId="1c786c8c-51b4-416a-b2c8-887126fd0732" providerId="ADAL" clId="{4E69897C-48DD-4936-88B5-A92EE8EF3EE3}" dt="2023-09-26T10:24:04.685" v="403" actId="478"/>
          <ac:graphicFrameMkLst>
            <pc:docMk/>
            <pc:sldMk cId="458425650" sldId="585"/>
            <ac:graphicFrameMk id="6" creationId="{4D8CB91F-18ED-2368-AAC5-E2765BCADB63}"/>
          </ac:graphicFrameMkLst>
        </pc:graphicFrameChg>
        <pc:graphicFrameChg chg="del mod">
          <ac:chgData name="Kire Dimanoski" userId="1c786c8c-51b4-416a-b2c8-887126fd0732" providerId="ADAL" clId="{4E69897C-48DD-4936-88B5-A92EE8EF3EE3}" dt="2023-09-26T10:24:11.727" v="406" actId="478"/>
          <ac:graphicFrameMkLst>
            <pc:docMk/>
            <pc:sldMk cId="458425650" sldId="585"/>
            <ac:graphicFrameMk id="7" creationId="{18A8C07E-1ABF-2C05-5D54-CA5563345664}"/>
          </ac:graphicFrameMkLst>
        </pc:graphicFrameChg>
        <pc:graphicFrameChg chg="add mod">
          <ac:chgData name="Kire Dimanoski" userId="1c786c8c-51b4-416a-b2c8-887126fd0732" providerId="ADAL" clId="{4E69897C-48DD-4936-88B5-A92EE8EF3EE3}" dt="2023-09-26T10:24:23.956" v="409" actId="255"/>
          <ac:graphicFrameMkLst>
            <pc:docMk/>
            <pc:sldMk cId="458425650" sldId="585"/>
            <ac:graphicFrameMk id="9" creationId="{74E606CC-A219-453D-5074-19FB62D7E00A}"/>
          </ac:graphicFrameMkLst>
        </pc:graphicFrameChg>
      </pc:sldChg>
      <pc:sldChg chg="addSp delSp modSp add mod ord">
        <pc:chgData name="Kire Dimanoski" userId="1c786c8c-51b4-416a-b2c8-887126fd0732" providerId="ADAL" clId="{4E69897C-48DD-4936-88B5-A92EE8EF3EE3}" dt="2023-09-26T10:26:43.526" v="433"/>
        <pc:sldMkLst>
          <pc:docMk/>
          <pc:sldMk cId="3368403140" sldId="586"/>
        </pc:sldMkLst>
        <pc:spChg chg="add del mod">
          <ac:chgData name="Kire Dimanoski" userId="1c786c8c-51b4-416a-b2c8-887126fd0732" providerId="ADAL" clId="{4E69897C-48DD-4936-88B5-A92EE8EF3EE3}" dt="2023-09-26T10:25:12.434" v="420" actId="26606"/>
          <ac:spMkLst>
            <pc:docMk/>
            <pc:sldMk cId="3368403140" sldId="586"/>
            <ac:spMk id="6" creationId="{E5937228-FE5E-93E3-F34B-5E020726D0C3}"/>
          </ac:spMkLst>
        </pc:spChg>
        <pc:spChg chg="mod">
          <ac:chgData name="Kire Dimanoski" userId="1c786c8c-51b4-416a-b2c8-887126fd0732" providerId="ADAL" clId="{4E69897C-48DD-4936-88B5-A92EE8EF3EE3}" dt="2023-09-26T10:25:32.842" v="428" actId="113"/>
          <ac:spMkLst>
            <pc:docMk/>
            <pc:sldMk cId="3368403140" sldId="586"/>
            <ac:spMk id="11" creationId="{F3E9BDFD-B8A8-E07E-C86D-72BB7BEEC6AF}"/>
          </ac:spMkLst>
        </pc:spChg>
        <pc:spChg chg="add del">
          <ac:chgData name="Kire Dimanoski" userId="1c786c8c-51b4-416a-b2c8-887126fd0732" providerId="ADAL" clId="{4E69897C-48DD-4936-88B5-A92EE8EF3EE3}" dt="2023-09-26T10:25:40.435" v="429"/>
          <ac:spMkLst>
            <pc:docMk/>
            <pc:sldMk cId="3368403140" sldId="586"/>
            <ac:spMk id="16" creationId="{69F3A63A-E180-F194-C94D-04752A48D236}"/>
          </ac:spMkLst>
        </pc:spChg>
        <pc:graphicFrameChg chg="del">
          <ac:chgData name="Kire Dimanoski" userId="1c786c8c-51b4-416a-b2c8-887126fd0732" providerId="ADAL" clId="{4E69897C-48DD-4936-88B5-A92EE8EF3EE3}" dt="2023-09-26T10:24:59.033" v="417" actId="478"/>
          <ac:graphicFrameMkLst>
            <pc:docMk/>
            <pc:sldMk cId="3368403140" sldId="586"/>
            <ac:graphicFrameMk id="2" creationId="{271A807C-0AB8-AE1A-A3BC-F40529D48D35}"/>
          </ac:graphicFrameMkLst>
        </pc:graphicFrameChg>
        <pc:graphicFrameChg chg="add mod">
          <ac:chgData name="Kire Dimanoski" userId="1c786c8c-51b4-416a-b2c8-887126fd0732" providerId="ADAL" clId="{4E69897C-48DD-4936-88B5-A92EE8EF3EE3}" dt="2023-09-26T10:25:21.145" v="423" actId="113"/>
          <ac:graphicFrameMkLst>
            <pc:docMk/>
            <pc:sldMk cId="3368403140" sldId="586"/>
            <ac:graphicFrameMk id="7" creationId="{E2354D47-2DA7-C80A-F8ED-0780B8936D37}"/>
          </ac:graphicFrameMkLst>
        </pc:graphicFrameChg>
        <pc:graphicFrameChg chg="add mod">
          <ac:chgData name="Kire Dimanoski" userId="1c786c8c-51b4-416a-b2c8-887126fd0732" providerId="ADAL" clId="{4E69897C-48DD-4936-88B5-A92EE8EF3EE3}" dt="2023-09-26T10:25:45.485" v="430" actId="255"/>
          <ac:graphicFrameMkLst>
            <pc:docMk/>
            <pc:sldMk cId="3368403140" sldId="586"/>
            <ac:graphicFrameMk id="8" creationId="{8D6E7CF1-4083-0C69-1D82-7F69231EF771}"/>
          </ac:graphicFrameMkLst>
        </pc:graphicFrameChg>
        <pc:graphicFrameChg chg="del">
          <ac:chgData name="Kire Dimanoski" userId="1c786c8c-51b4-416a-b2c8-887126fd0732" providerId="ADAL" clId="{4E69897C-48DD-4936-88B5-A92EE8EF3EE3}" dt="2023-09-26T10:25:10.200" v="418" actId="478"/>
          <ac:graphicFrameMkLst>
            <pc:docMk/>
            <pc:sldMk cId="3368403140" sldId="586"/>
            <ac:graphicFrameMk id="9" creationId="{74E606CC-A219-453D-5074-19FB62D7E00A}"/>
          </ac:graphicFrameMkLst>
        </pc:graphicFrameChg>
      </pc:sldChg>
      <pc:sldChg chg="addSp delSp modSp new mod ord modClrScheme chgLayout">
        <pc:chgData name="Kire Dimanoski" userId="1c786c8c-51b4-416a-b2c8-887126fd0732" providerId="ADAL" clId="{4E69897C-48DD-4936-88B5-A92EE8EF3EE3}" dt="2023-09-26T10:39:55.948" v="481" actId="26606"/>
        <pc:sldMkLst>
          <pc:docMk/>
          <pc:sldMk cId="2709410807" sldId="587"/>
        </pc:sldMkLst>
        <pc:spChg chg="add del">
          <ac:chgData name="Kire Dimanoski" userId="1c786c8c-51b4-416a-b2c8-887126fd0732" providerId="ADAL" clId="{4E69897C-48DD-4936-88B5-A92EE8EF3EE3}" dt="2023-09-26T10:33:05.593" v="447" actId="26606"/>
          <ac:spMkLst>
            <pc:docMk/>
            <pc:sldMk cId="2709410807" sldId="587"/>
            <ac:spMk id="2" creationId="{51799701-0575-22A1-9E3B-B6E71DA804D8}"/>
          </ac:spMkLst>
        </pc:spChg>
        <pc:spChg chg="add del">
          <ac:chgData name="Kire Dimanoski" userId="1c786c8c-51b4-416a-b2c8-887126fd0732" providerId="ADAL" clId="{4E69897C-48DD-4936-88B5-A92EE8EF3EE3}" dt="2023-09-26T10:33:05.593" v="447" actId="26606"/>
          <ac:spMkLst>
            <pc:docMk/>
            <pc:sldMk cId="2709410807" sldId="587"/>
            <ac:spMk id="4" creationId="{5F16F9DD-EC46-3C8B-61E5-B0EDEC5354F5}"/>
          </ac:spMkLst>
        </pc:spChg>
        <pc:spChg chg="mod modVis">
          <ac:chgData name="Kire Dimanoski" userId="1c786c8c-51b4-416a-b2c8-887126fd0732" providerId="ADAL" clId="{4E69897C-48DD-4936-88B5-A92EE8EF3EE3}" dt="2023-09-26T10:39:55.948" v="481" actId="26606"/>
          <ac:spMkLst>
            <pc:docMk/>
            <pc:sldMk cId="2709410807" sldId="587"/>
            <ac:spMk id="5" creationId="{2D3C9E1C-135D-E9BE-841A-F1683E5D1193}"/>
          </ac:spMkLst>
        </pc:spChg>
        <pc:spChg chg="mod modVis">
          <ac:chgData name="Kire Dimanoski" userId="1c786c8c-51b4-416a-b2c8-887126fd0732" providerId="ADAL" clId="{4E69897C-48DD-4936-88B5-A92EE8EF3EE3}" dt="2023-09-26T10:39:55.948" v="481" actId="26606"/>
          <ac:spMkLst>
            <pc:docMk/>
            <pc:sldMk cId="2709410807" sldId="587"/>
            <ac:spMk id="6" creationId="{4F5262A3-FEBA-C645-5C7C-55AEA308957E}"/>
          </ac:spMkLst>
        </pc:spChg>
        <pc:spChg chg="add del mod">
          <ac:chgData name="Kire Dimanoski" userId="1c786c8c-51b4-416a-b2c8-887126fd0732" providerId="ADAL" clId="{4E69897C-48DD-4936-88B5-A92EE8EF3EE3}" dt="2023-09-26T10:39:55.948" v="481" actId="26606"/>
          <ac:spMkLst>
            <pc:docMk/>
            <pc:sldMk cId="2709410807" sldId="587"/>
            <ac:spMk id="9" creationId="{18B66194-6F52-D91B-DC2F-395905162CC0}"/>
          </ac:spMkLst>
        </pc:spChg>
        <pc:spChg chg="add del mod">
          <ac:chgData name="Kire Dimanoski" userId="1c786c8c-51b4-416a-b2c8-887126fd0732" providerId="ADAL" clId="{4E69897C-48DD-4936-88B5-A92EE8EF3EE3}" dt="2023-09-26T10:39:49.635" v="480" actId="478"/>
          <ac:spMkLst>
            <pc:docMk/>
            <pc:sldMk cId="2709410807" sldId="587"/>
            <ac:spMk id="13" creationId="{5A4C24E8-98F7-ACC0-504D-D3C8A825505A}"/>
          </ac:spMkLst>
        </pc:spChg>
        <pc:spChg chg="add del mod">
          <ac:chgData name="Kire Dimanoski" userId="1c786c8c-51b4-416a-b2c8-887126fd0732" providerId="ADAL" clId="{4E69897C-48DD-4936-88B5-A92EE8EF3EE3}" dt="2023-09-26T10:39:25.103" v="478" actId="478"/>
          <ac:spMkLst>
            <pc:docMk/>
            <pc:sldMk cId="2709410807" sldId="587"/>
            <ac:spMk id="15" creationId="{C6D2D20E-7C66-5CFA-E35A-73668D6D0E08}"/>
          </ac:spMkLst>
        </pc:spChg>
        <pc:spChg chg="add mod ord modVis">
          <ac:chgData name="Kire Dimanoski" userId="1c786c8c-51b4-416a-b2c8-887126fd0732" providerId="ADAL" clId="{4E69897C-48DD-4936-88B5-A92EE8EF3EE3}" dt="2023-09-26T10:39:55.948" v="481" actId="26606"/>
          <ac:spMkLst>
            <pc:docMk/>
            <pc:sldMk cId="2709410807" sldId="587"/>
            <ac:spMk id="17" creationId="{D4032F53-4616-D799-1356-9FFC2F7B6647}"/>
          </ac:spMkLst>
        </pc:spChg>
        <pc:spChg chg="add mod ord modVis">
          <ac:chgData name="Kire Dimanoski" userId="1c786c8c-51b4-416a-b2c8-887126fd0732" providerId="ADAL" clId="{4E69897C-48DD-4936-88B5-A92EE8EF3EE3}" dt="2023-09-26T10:39:55.948" v="481" actId="26606"/>
          <ac:spMkLst>
            <pc:docMk/>
            <pc:sldMk cId="2709410807" sldId="587"/>
            <ac:spMk id="19" creationId="{6AFB41D6-A45F-57C0-8524-F8A8CDA977E5}"/>
          </ac:spMkLst>
        </pc:spChg>
        <pc:picChg chg="mod">
          <ac:chgData name="Kire Dimanoski" userId="1c786c8c-51b4-416a-b2c8-887126fd0732" providerId="ADAL" clId="{4E69897C-48DD-4936-88B5-A92EE8EF3EE3}" dt="2023-09-26T10:39:55.948" v="481" actId="26606"/>
          <ac:picMkLst>
            <pc:docMk/>
            <pc:sldMk cId="2709410807" sldId="587"/>
            <ac:picMk id="8" creationId="{C6E0C4F9-FFEA-7168-76AC-D37C20D7C4BE}"/>
          </ac:picMkLst>
        </pc:picChg>
      </pc:sldChg>
      <pc:sldChg chg="addSp delSp modSp add mod">
        <pc:chgData name="Kire Dimanoski" userId="1c786c8c-51b4-416a-b2c8-887126fd0732" providerId="ADAL" clId="{4E69897C-48DD-4936-88B5-A92EE8EF3EE3}" dt="2023-10-05T07:24:38.892" v="526" actId="403"/>
        <pc:sldMkLst>
          <pc:docMk/>
          <pc:sldMk cId="542302078" sldId="588"/>
        </pc:sldMkLst>
        <pc:spChg chg="mod">
          <ac:chgData name="Kire Dimanoski" userId="1c786c8c-51b4-416a-b2c8-887126fd0732" providerId="ADAL" clId="{4E69897C-48DD-4936-88B5-A92EE8EF3EE3}" dt="2023-10-05T07:20:50.110" v="525" actId="207"/>
          <ac:spMkLst>
            <pc:docMk/>
            <pc:sldMk cId="542302078" sldId="588"/>
            <ac:spMk id="14" creationId="{AC0D0779-842E-E802-B67E-FFF690B7AAD3}"/>
          </ac:spMkLst>
        </pc:spChg>
        <pc:graphicFrameChg chg="add del mod">
          <ac:chgData name="Kire Dimanoski" userId="1c786c8c-51b4-416a-b2c8-887126fd0732" providerId="ADAL" clId="{4E69897C-48DD-4936-88B5-A92EE8EF3EE3}" dt="2023-10-05T07:08:01.709" v="510" actId="478"/>
          <ac:graphicFrameMkLst>
            <pc:docMk/>
            <pc:sldMk cId="542302078" sldId="588"/>
            <ac:graphicFrameMk id="2" creationId="{6DD3C490-DF83-137E-D28D-EA4BCD1BF8DB}"/>
          </ac:graphicFrameMkLst>
        </pc:graphicFrameChg>
        <pc:graphicFrameChg chg="add del mod">
          <ac:chgData name="Kire Dimanoski" userId="1c786c8c-51b4-416a-b2c8-887126fd0732" providerId="ADAL" clId="{4E69897C-48DD-4936-88B5-A92EE8EF3EE3}" dt="2023-10-05T07:20:12.138" v="518" actId="478"/>
          <ac:graphicFrameMkLst>
            <pc:docMk/>
            <pc:sldMk cId="542302078" sldId="588"/>
            <ac:graphicFrameMk id="3" creationId="{6DD3C490-DF83-137E-D28D-EA4BCD1BF8DB}"/>
          </ac:graphicFrameMkLst>
        </pc:graphicFrameChg>
        <pc:graphicFrameChg chg="del">
          <ac:chgData name="Kire Dimanoski" userId="1c786c8c-51b4-416a-b2c8-887126fd0732" providerId="ADAL" clId="{4E69897C-48DD-4936-88B5-A92EE8EF3EE3}" dt="2023-10-05T07:05:49.902" v="483" actId="478"/>
          <ac:graphicFrameMkLst>
            <pc:docMk/>
            <pc:sldMk cId="542302078" sldId="588"/>
            <ac:graphicFrameMk id="6" creationId="{1DD8BF49-8B92-71F8-C35C-596BC5472C61}"/>
          </ac:graphicFrameMkLst>
        </pc:graphicFrameChg>
        <pc:graphicFrameChg chg="add mod">
          <ac:chgData name="Kire Dimanoski" userId="1c786c8c-51b4-416a-b2c8-887126fd0732" providerId="ADAL" clId="{4E69897C-48DD-4936-88B5-A92EE8EF3EE3}" dt="2023-10-05T07:24:38.892" v="526" actId="403"/>
          <ac:graphicFrameMkLst>
            <pc:docMk/>
            <pc:sldMk cId="542302078" sldId="588"/>
            <ac:graphicFrameMk id="7" creationId="{6DD3C490-DF83-137E-D28D-EA4BCD1BF8DB}"/>
          </ac:graphicFrameMkLst>
        </pc:graphicFrameChg>
      </pc:sldChg>
    </pc:docChg>
  </pc:docChgLst>
  <pc:docChgLst>
    <pc:chgData name="Dejan  Lasica" userId="957db957-bc7b-48b4-b129-d76d88ca7bdf" providerId="ADAL" clId="{FDB2B407-32D2-4310-AAE2-68919B3923BA}"/>
    <pc:docChg chg="undo redo custSel addSld delSld modSld sldOrd">
      <pc:chgData name="Dejan  Lasica" userId="957db957-bc7b-48b4-b129-d76d88ca7bdf" providerId="ADAL" clId="{FDB2B407-32D2-4310-AAE2-68919B3923BA}" dt="2023-06-19T12:47:34.316" v="1522" actId="20577"/>
      <pc:docMkLst>
        <pc:docMk/>
      </pc:docMkLst>
      <pc:sldChg chg="addSp delSp modSp mod">
        <pc:chgData name="Dejan  Lasica" userId="957db957-bc7b-48b4-b129-d76d88ca7bdf" providerId="ADAL" clId="{FDB2B407-32D2-4310-AAE2-68919B3923BA}" dt="2023-06-19T11:01:37.694" v="590" actId="20577"/>
        <pc:sldMkLst>
          <pc:docMk/>
          <pc:sldMk cId="657292891" sldId="259"/>
        </pc:sldMkLst>
        <pc:spChg chg="mod">
          <ac:chgData name="Dejan  Lasica" userId="957db957-bc7b-48b4-b129-d76d88ca7bdf" providerId="ADAL" clId="{FDB2B407-32D2-4310-AAE2-68919B3923BA}" dt="2023-06-19T11:01:37.694" v="590" actId="20577"/>
          <ac:spMkLst>
            <pc:docMk/>
            <pc:sldMk cId="657292891" sldId="259"/>
            <ac:spMk id="7" creationId="{1D695337-FC22-460E-B2F7-CF90C6E83CC9}"/>
          </ac:spMkLst>
        </pc:spChg>
        <pc:graphicFrameChg chg="add del mod">
          <ac:chgData name="Dejan  Lasica" userId="957db957-bc7b-48b4-b129-d76d88ca7bdf" providerId="ADAL" clId="{FDB2B407-32D2-4310-AAE2-68919B3923BA}" dt="2023-06-19T09:52:25.004" v="50"/>
          <ac:graphicFrameMkLst>
            <pc:docMk/>
            <pc:sldMk cId="657292891" sldId="259"/>
            <ac:graphicFrameMk id="3" creationId="{80FF517F-7DE2-20F0-AB5A-BC8916845C28}"/>
          </ac:graphicFrameMkLst>
        </pc:graphicFrameChg>
      </pc:sldChg>
      <pc:sldChg chg="modSp mod">
        <pc:chgData name="Dejan  Lasica" userId="957db957-bc7b-48b4-b129-d76d88ca7bdf" providerId="ADAL" clId="{FDB2B407-32D2-4310-AAE2-68919B3923BA}" dt="2023-06-19T09:21:49.864" v="18" actId="20577"/>
        <pc:sldMkLst>
          <pc:docMk/>
          <pc:sldMk cId="1394415538" sldId="266"/>
        </pc:sldMkLst>
        <pc:spChg chg="mod">
          <ac:chgData name="Dejan  Lasica" userId="957db957-bc7b-48b4-b129-d76d88ca7bdf" providerId="ADAL" clId="{FDB2B407-32D2-4310-AAE2-68919B3923BA}" dt="2023-06-19T09:21:36.575" v="1" actId="20577"/>
          <ac:spMkLst>
            <pc:docMk/>
            <pc:sldMk cId="1394415538" sldId="266"/>
            <ac:spMk id="2" creationId="{78FD68DA-43BA-4508-8DE2-BA9BB7B2FA5B}"/>
          </ac:spMkLst>
        </pc:spChg>
        <pc:spChg chg="mod">
          <ac:chgData name="Dejan  Lasica" userId="957db957-bc7b-48b4-b129-d76d88ca7bdf" providerId="ADAL" clId="{FDB2B407-32D2-4310-AAE2-68919B3923BA}" dt="2023-06-19T09:21:49.864" v="18" actId="20577"/>
          <ac:spMkLst>
            <pc:docMk/>
            <pc:sldMk cId="1394415538" sldId="266"/>
            <ac:spMk id="3" creationId="{A8E9CFF2-3777-4FF4-A759-8491175B0B7C}"/>
          </ac:spMkLst>
        </pc:spChg>
      </pc:sldChg>
      <pc:sldChg chg="del">
        <pc:chgData name="Dejan  Lasica" userId="957db957-bc7b-48b4-b129-d76d88ca7bdf" providerId="ADAL" clId="{FDB2B407-32D2-4310-AAE2-68919B3923BA}" dt="2023-06-19T11:09:13.168" v="1097" actId="47"/>
        <pc:sldMkLst>
          <pc:docMk/>
          <pc:sldMk cId="4103118555" sldId="284"/>
        </pc:sldMkLst>
      </pc:sldChg>
      <pc:sldChg chg="addSp delSp modSp mod">
        <pc:chgData name="Dejan  Lasica" userId="957db957-bc7b-48b4-b129-d76d88ca7bdf" providerId="ADAL" clId="{FDB2B407-32D2-4310-AAE2-68919B3923BA}" dt="2023-06-19T12:47:34.316" v="1522" actId="20577"/>
        <pc:sldMkLst>
          <pc:docMk/>
          <pc:sldMk cId="3880825446" sldId="287"/>
        </pc:sldMkLst>
        <pc:spChg chg="mod">
          <ac:chgData name="Dejan  Lasica" userId="957db957-bc7b-48b4-b129-d76d88ca7bdf" providerId="ADAL" clId="{FDB2B407-32D2-4310-AAE2-68919B3923BA}" dt="2023-06-19T11:01:25.542" v="588" actId="20577"/>
          <ac:spMkLst>
            <pc:docMk/>
            <pc:sldMk cId="3880825446" sldId="287"/>
            <ac:spMk id="2" creationId="{00000000-0000-0000-0000-000000000000}"/>
          </ac:spMkLst>
        </pc:spChg>
        <pc:spChg chg="add del mod">
          <ac:chgData name="Dejan  Lasica" userId="957db957-bc7b-48b4-b129-d76d88ca7bdf" providerId="ADAL" clId="{FDB2B407-32D2-4310-AAE2-68919B3923BA}" dt="2023-06-19T11:08:07.508" v="1021" actId="478"/>
          <ac:spMkLst>
            <pc:docMk/>
            <pc:sldMk cId="3880825446" sldId="287"/>
            <ac:spMk id="4" creationId="{859ACC66-5C40-7391-19E6-3C3143DE0652}"/>
          </ac:spMkLst>
        </pc:spChg>
        <pc:spChg chg="add mod">
          <ac:chgData name="Dejan  Lasica" userId="957db957-bc7b-48b4-b129-d76d88ca7bdf" providerId="ADAL" clId="{FDB2B407-32D2-4310-AAE2-68919B3923BA}" dt="2023-06-19T11:08:00.742" v="1020" actId="255"/>
          <ac:spMkLst>
            <pc:docMk/>
            <pc:sldMk cId="3880825446" sldId="287"/>
            <ac:spMk id="6" creationId="{F3B358A4-05AB-333E-0465-21B5D482F277}"/>
          </ac:spMkLst>
        </pc:spChg>
        <pc:graphicFrameChg chg="mod">
          <ac:chgData name="Dejan  Lasica" userId="957db957-bc7b-48b4-b129-d76d88ca7bdf" providerId="ADAL" clId="{FDB2B407-32D2-4310-AAE2-68919B3923BA}" dt="2023-06-19T12:47:34.316" v="1522" actId="20577"/>
          <ac:graphicFrameMkLst>
            <pc:docMk/>
            <pc:sldMk cId="3880825446" sldId="287"/>
            <ac:graphicFrameMk id="10" creationId="{3891EF20-2FC4-63C6-23A1-18EED285E60E}"/>
          </ac:graphicFrameMkLst>
        </pc:graphicFrameChg>
      </pc:sldChg>
      <pc:sldChg chg="del">
        <pc:chgData name="Dejan  Lasica" userId="957db957-bc7b-48b4-b129-d76d88ca7bdf" providerId="ADAL" clId="{FDB2B407-32D2-4310-AAE2-68919B3923BA}" dt="2023-06-19T11:12:10.921" v="1116" actId="47"/>
        <pc:sldMkLst>
          <pc:docMk/>
          <pc:sldMk cId="3599636547" sldId="291"/>
        </pc:sldMkLst>
      </pc:sldChg>
      <pc:sldChg chg="modSp mod">
        <pc:chgData name="Dejan  Lasica" userId="957db957-bc7b-48b4-b129-d76d88ca7bdf" providerId="ADAL" clId="{FDB2B407-32D2-4310-AAE2-68919B3923BA}" dt="2023-06-19T11:11:12.059" v="1115" actId="207"/>
        <pc:sldMkLst>
          <pc:docMk/>
          <pc:sldMk cId="3665221336" sldId="484"/>
        </pc:sldMkLst>
        <pc:spChg chg="mod">
          <ac:chgData name="Dejan  Lasica" userId="957db957-bc7b-48b4-b129-d76d88ca7bdf" providerId="ADAL" clId="{FDB2B407-32D2-4310-AAE2-68919B3923BA}" dt="2023-06-19T11:11:00.851" v="1114" actId="1076"/>
          <ac:spMkLst>
            <pc:docMk/>
            <pc:sldMk cId="3665221336" sldId="484"/>
            <ac:spMk id="10" creationId="{DE96A72C-72CA-4357-A52B-B4ACA1B0813A}"/>
          </ac:spMkLst>
        </pc:spChg>
        <pc:spChg chg="mod">
          <ac:chgData name="Dejan  Lasica" userId="957db957-bc7b-48b4-b129-d76d88ca7bdf" providerId="ADAL" clId="{FDB2B407-32D2-4310-AAE2-68919B3923BA}" dt="2023-06-19T11:11:12.059" v="1115" actId="207"/>
          <ac:spMkLst>
            <pc:docMk/>
            <pc:sldMk cId="3665221336" sldId="484"/>
            <ac:spMk id="15" creationId="{A0CD6489-0176-58B8-77E8-7AABF10A8959}"/>
          </ac:spMkLst>
        </pc:spChg>
      </pc:sldChg>
      <pc:sldChg chg="modSp ord">
        <pc:chgData name="Dejan  Lasica" userId="957db957-bc7b-48b4-b129-d76d88ca7bdf" providerId="ADAL" clId="{FDB2B407-32D2-4310-AAE2-68919B3923BA}" dt="2023-06-19T12:42:59.360" v="1476" actId="20577"/>
        <pc:sldMkLst>
          <pc:docMk/>
          <pc:sldMk cId="229365984" sldId="501"/>
        </pc:sldMkLst>
        <pc:graphicFrameChg chg="mod">
          <ac:chgData name="Dejan  Lasica" userId="957db957-bc7b-48b4-b129-d76d88ca7bdf" providerId="ADAL" clId="{FDB2B407-32D2-4310-AAE2-68919B3923BA}" dt="2023-06-19T12:42:59.360" v="1476" actId="20577"/>
          <ac:graphicFrameMkLst>
            <pc:docMk/>
            <pc:sldMk cId="229365984" sldId="501"/>
            <ac:graphicFrameMk id="10" creationId="{DC507CB6-29B3-4016-C786-7778A6728856}"/>
          </ac:graphicFrameMkLst>
        </pc:graphicFrameChg>
      </pc:sldChg>
      <pc:sldChg chg="modSp del mod">
        <pc:chgData name="Dejan  Lasica" userId="957db957-bc7b-48b4-b129-d76d88ca7bdf" providerId="ADAL" clId="{FDB2B407-32D2-4310-AAE2-68919B3923BA}" dt="2023-06-19T11:15:11.816" v="1137" actId="47"/>
        <pc:sldMkLst>
          <pc:docMk/>
          <pc:sldMk cId="80322561" sldId="562"/>
        </pc:sldMkLst>
        <pc:spChg chg="mod">
          <ac:chgData name="Dejan  Lasica" userId="957db957-bc7b-48b4-b129-d76d88ca7bdf" providerId="ADAL" clId="{FDB2B407-32D2-4310-AAE2-68919B3923BA}" dt="2023-06-19T11:15:03.818" v="1136" actId="20577"/>
          <ac:spMkLst>
            <pc:docMk/>
            <pc:sldMk cId="80322561" sldId="562"/>
            <ac:spMk id="2" creationId="{E46BA4D8-D259-475F-B152-DBEBC5929122}"/>
          </ac:spMkLst>
        </pc:spChg>
      </pc:sldChg>
      <pc:sldChg chg="del">
        <pc:chgData name="Dejan  Lasica" userId="957db957-bc7b-48b4-b129-d76d88ca7bdf" providerId="ADAL" clId="{FDB2B407-32D2-4310-AAE2-68919B3923BA}" dt="2023-06-19T11:12:19.996" v="1117" actId="47"/>
        <pc:sldMkLst>
          <pc:docMk/>
          <pc:sldMk cId="1601856049" sldId="564"/>
        </pc:sldMkLst>
      </pc:sldChg>
      <pc:sldChg chg="del">
        <pc:chgData name="Dejan  Lasica" userId="957db957-bc7b-48b4-b129-d76d88ca7bdf" providerId="ADAL" clId="{FDB2B407-32D2-4310-AAE2-68919B3923BA}" dt="2023-06-19T11:14:48.840" v="1130" actId="47"/>
        <pc:sldMkLst>
          <pc:docMk/>
          <pc:sldMk cId="2390738810" sldId="565"/>
        </pc:sldMkLst>
      </pc:sldChg>
      <pc:sldChg chg="modSp mod">
        <pc:chgData name="Dejan  Lasica" userId="957db957-bc7b-48b4-b129-d76d88ca7bdf" providerId="ADAL" clId="{FDB2B407-32D2-4310-AAE2-68919B3923BA}" dt="2023-06-19T11:15:36.988" v="1158" actId="20577"/>
        <pc:sldMkLst>
          <pc:docMk/>
          <pc:sldMk cId="3861366625" sldId="566"/>
        </pc:sldMkLst>
        <pc:spChg chg="mod">
          <ac:chgData name="Dejan  Lasica" userId="957db957-bc7b-48b4-b129-d76d88ca7bdf" providerId="ADAL" clId="{FDB2B407-32D2-4310-AAE2-68919B3923BA}" dt="2023-06-19T11:15:36.988" v="1158" actId="20577"/>
          <ac:spMkLst>
            <pc:docMk/>
            <pc:sldMk cId="3861366625" sldId="566"/>
            <ac:spMk id="11" creationId="{E8E0A781-349D-4DED-B297-2D4236B535B2}"/>
          </ac:spMkLst>
        </pc:spChg>
      </pc:sldChg>
      <pc:sldChg chg="ord">
        <pc:chgData name="Dejan  Lasica" userId="957db957-bc7b-48b4-b129-d76d88ca7bdf" providerId="ADAL" clId="{FDB2B407-32D2-4310-AAE2-68919B3923BA}" dt="2023-06-19T11:23:23.887" v="1440"/>
        <pc:sldMkLst>
          <pc:docMk/>
          <pc:sldMk cId="871576948" sldId="567"/>
        </pc:sldMkLst>
      </pc:sldChg>
      <pc:sldChg chg="modSp mod">
        <pc:chgData name="Dejan  Lasica" userId="957db957-bc7b-48b4-b129-d76d88ca7bdf" providerId="ADAL" clId="{FDB2B407-32D2-4310-AAE2-68919B3923BA}" dt="2023-06-19T11:18:05.564" v="1221" actId="1076"/>
        <pc:sldMkLst>
          <pc:docMk/>
          <pc:sldMk cId="1284401900" sldId="568"/>
        </pc:sldMkLst>
        <pc:spChg chg="mod">
          <ac:chgData name="Dejan  Lasica" userId="957db957-bc7b-48b4-b129-d76d88ca7bdf" providerId="ADAL" clId="{FDB2B407-32D2-4310-AAE2-68919B3923BA}" dt="2023-06-19T11:17:51.547" v="1220" actId="20577"/>
          <ac:spMkLst>
            <pc:docMk/>
            <pc:sldMk cId="1284401900" sldId="568"/>
            <ac:spMk id="11" creationId="{E8E0A781-349D-4DED-B297-2D4236B535B2}"/>
          </ac:spMkLst>
        </pc:spChg>
        <pc:picChg chg="mod">
          <ac:chgData name="Dejan  Lasica" userId="957db957-bc7b-48b4-b129-d76d88ca7bdf" providerId="ADAL" clId="{FDB2B407-32D2-4310-AAE2-68919B3923BA}" dt="2023-06-19T11:18:05.564" v="1221" actId="1076"/>
          <ac:picMkLst>
            <pc:docMk/>
            <pc:sldMk cId="1284401900" sldId="568"/>
            <ac:picMk id="7170" creationId="{8818B0BC-6FE0-F3D1-13B3-397F8E39D081}"/>
          </ac:picMkLst>
        </pc:picChg>
      </pc:sldChg>
      <pc:sldChg chg="del">
        <pc:chgData name="Dejan  Lasica" userId="957db957-bc7b-48b4-b129-d76d88ca7bdf" providerId="ADAL" clId="{FDB2B407-32D2-4310-AAE2-68919B3923BA}" dt="2023-06-19T11:16:07.439" v="1159" actId="47"/>
        <pc:sldMkLst>
          <pc:docMk/>
          <pc:sldMk cId="796990569" sldId="569"/>
        </pc:sldMkLst>
      </pc:sldChg>
      <pc:sldChg chg="modSp mod">
        <pc:chgData name="Dejan  Lasica" userId="957db957-bc7b-48b4-b129-d76d88ca7bdf" providerId="ADAL" clId="{FDB2B407-32D2-4310-AAE2-68919B3923BA}" dt="2023-06-19T11:20:49.946" v="1436" actId="207"/>
        <pc:sldMkLst>
          <pc:docMk/>
          <pc:sldMk cId="1648254891" sldId="570"/>
        </pc:sldMkLst>
        <pc:spChg chg="mod">
          <ac:chgData name="Dejan  Lasica" userId="957db957-bc7b-48b4-b129-d76d88ca7bdf" providerId="ADAL" clId="{FDB2B407-32D2-4310-AAE2-68919B3923BA}" dt="2023-06-19T11:19:29.740" v="1370" actId="1076"/>
          <ac:spMkLst>
            <pc:docMk/>
            <pc:sldMk cId="1648254891" sldId="570"/>
            <ac:spMk id="11" creationId="{E8E0A781-349D-4DED-B297-2D4236B535B2}"/>
          </ac:spMkLst>
        </pc:spChg>
        <pc:spChg chg="mod">
          <ac:chgData name="Dejan  Lasica" userId="957db957-bc7b-48b4-b129-d76d88ca7bdf" providerId="ADAL" clId="{FDB2B407-32D2-4310-AAE2-68919B3923BA}" dt="2023-06-19T11:20:49.946" v="1436" actId="207"/>
          <ac:spMkLst>
            <pc:docMk/>
            <pc:sldMk cId="1648254891" sldId="570"/>
            <ac:spMk id="16" creationId="{0B64BB17-A13D-E20D-96C4-976EF3759B6E}"/>
          </ac:spMkLst>
        </pc:spChg>
      </pc:sldChg>
      <pc:sldChg chg="addSp delSp modSp new mod">
        <pc:chgData name="Dejan  Lasica" userId="957db957-bc7b-48b4-b129-d76d88ca7bdf" providerId="ADAL" clId="{FDB2B407-32D2-4310-AAE2-68919B3923BA}" dt="2023-06-19T11:10:06.773" v="1098" actId="11"/>
        <pc:sldMkLst>
          <pc:docMk/>
          <pc:sldMk cId="3893870701" sldId="571"/>
        </pc:sldMkLst>
        <pc:spChg chg="del">
          <ac:chgData name="Dejan  Lasica" userId="957db957-bc7b-48b4-b129-d76d88ca7bdf" providerId="ADAL" clId="{FDB2B407-32D2-4310-AAE2-68919B3923BA}" dt="2023-06-19T10:24:44.853" v="360" actId="478"/>
          <ac:spMkLst>
            <pc:docMk/>
            <pc:sldMk cId="3893870701" sldId="571"/>
            <ac:spMk id="2" creationId="{87AD776F-D975-E7F6-CAA5-EAAA2C7A5FA7}"/>
          </ac:spMkLst>
        </pc:spChg>
        <pc:spChg chg="del">
          <ac:chgData name="Dejan  Lasica" userId="957db957-bc7b-48b4-b129-d76d88ca7bdf" providerId="ADAL" clId="{FDB2B407-32D2-4310-AAE2-68919B3923BA}" dt="2023-06-19T10:24:48.023" v="361" actId="478"/>
          <ac:spMkLst>
            <pc:docMk/>
            <pc:sldMk cId="3893870701" sldId="571"/>
            <ac:spMk id="3" creationId="{96AE3480-D426-E0C3-A14E-6D16132AA2B1}"/>
          </ac:spMkLst>
        </pc:spChg>
        <pc:spChg chg="add mod">
          <ac:chgData name="Dejan  Lasica" userId="957db957-bc7b-48b4-b129-d76d88ca7bdf" providerId="ADAL" clId="{FDB2B407-32D2-4310-AAE2-68919B3923BA}" dt="2023-06-19T11:10:06.773" v="1098" actId="11"/>
          <ac:spMkLst>
            <pc:docMk/>
            <pc:sldMk cId="3893870701" sldId="571"/>
            <ac:spMk id="7" creationId="{D2D76067-2AD0-BB98-9770-3457E3773C94}"/>
          </ac:spMkLst>
        </pc:spChg>
        <pc:spChg chg="add mod">
          <ac:chgData name="Dejan  Lasica" userId="957db957-bc7b-48b4-b129-d76d88ca7bdf" providerId="ADAL" clId="{FDB2B407-32D2-4310-AAE2-68919B3923BA}" dt="2023-06-19T10:25:07.541" v="365" actId="1076"/>
          <ac:spMkLst>
            <pc:docMk/>
            <pc:sldMk cId="3893870701" sldId="571"/>
            <ac:spMk id="8" creationId="{B27D9A2C-D49B-EBCE-1AF1-CDE71496B5E8}"/>
          </ac:spMkLst>
        </pc:spChg>
      </pc:sldChg>
      <pc:sldChg chg="modSp new mod ord">
        <pc:chgData name="Dejan  Lasica" userId="957db957-bc7b-48b4-b129-d76d88ca7bdf" providerId="ADAL" clId="{FDB2B407-32D2-4310-AAE2-68919B3923BA}" dt="2023-06-19T11:13:51.693" v="1129"/>
        <pc:sldMkLst>
          <pc:docMk/>
          <pc:sldMk cId="187602137" sldId="572"/>
        </pc:sldMkLst>
        <pc:spChg chg="mod">
          <ac:chgData name="Dejan  Lasica" userId="957db957-bc7b-48b4-b129-d76d88ca7bdf" providerId="ADAL" clId="{FDB2B407-32D2-4310-AAE2-68919B3923BA}" dt="2023-06-19T11:13:46.892" v="1127" actId="1076"/>
          <ac:spMkLst>
            <pc:docMk/>
            <pc:sldMk cId="187602137" sldId="572"/>
            <ac:spMk id="2" creationId="{1D9D77BF-7BB7-FA3A-7D43-9BE6133C8014}"/>
          </ac:spMkLst>
        </pc:spChg>
        <pc:spChg chg="mod">
          <ac:chgData name="Dejan  Lasica" userId="957db957-bc7b-48b4-b129-d76d88ca7bdf" providerId="ADAL" clId="{FDB2B407-32D2-4310-AAE2-68919B3923BA}" dt="2023-06-19T11:13:16.248" v="1121" actId="20578"/>
          <ac:spMkLst>
            <pc:docMk/>
            <pc:sldMk cId="187602137" sldId="572"/>
            <ac:spMk id="3" creationId="{69B9B21A-BE61-0CD0-C188-B717F509303B}"/>
          </ac:spMkLst>
        </pc:spChg>
      </pc:sldChg>
    </pc:docChg>
  </pc:docChgLst>
  <pc:docChgLst>
    <pc:chgData name="Kire Dimanoski" userId="1c786c8c-51b4-416a-b2c8-887126fd0732" providerId="ADAL" clId="{F04DFD0A-567C-4921-8645-AAB3B6BFBDFF}"/>
    <pc:docChg chg="undo custSel delSld modSld sldOrd">
      <pc:chgData name="Kire Dimanoski" userId="1c786c8c-51b4-416a-b2c8-887126fd0732" providerId="ADAL" clId="{F04DFD0A-567C-4921-8645-AAB3B6BFBDFF}" dt="2024-09-26T07:18:58.428" v="70" actId="20577"/>
      <pc:docMkLst>
        <pc:docMk/>
      </pc:docMkLst>
      <pc:sldChg chg="modSp mod">
        <pc:chgData name="Kire Dimanoski" userId="1c786c8c-51b4-416a-b2c8-887126fd0732" providerId="ADAL" clId="{F04DFD0A-567C-4921-8645-AAB3B6BFBDFF}" dt="2024-09-23T08:23:56.414" v="56" actId="20577"/>
        <pc:sldMkLst>
          <pc:docMk/>
          <pc:sldMk cId="657292891" sldId="259"/>
        </pc:sldMkLst>
        <pc:spChg chg="mod">
          <ac:chgData name="Kire Dimanoski" userId="1c786c8c-51b4-416a-b2c8-887126fd0732" providerId="ADAL" clId="{F04DFD0A-567C-4921-8645-AAB3B6BFBDFF}" dt="2024-09-23T08:23:56.414" v="56" actId="20577"/>
          <ac:spMkLst>
            <pc:docMk/>
            <pc:sldMk cId="657292891" sldId="259"/>
            <ac:spMk id="7" creationId="{1D695337-FC22-460E-B2F7-CF90C6E83CC9}"/>
          </ac:spMkLst>
        </pc:spChg>
      </pc:sldChg>
      <pc:sldChg chg="modSp mod">
        <pc:chgData name="Kire Dimanoski" userId="1c786c8c-51b4-416a-b2c8-887126fd0732" providerId="ADAL" clId="{F04DFD0A-567C-4921-8645-AAB3B6BFBDFF}" dt="2024-09-26T07:18:58.428" v="70" actId="20577"/>
        <pc:sldMkLst>
          <pc:docMk/>
          <pc:sldMk cId="1394415538" sldId="266"/>
        </pc:sldMkLst>
        <pc:spChg chg="mod">
          <ac:chgData name="Kire Dimanoski" userId="1c786c8c-51b4-416a-b2c8-887126fd0732" providerId="ADAL" clId="{F04DFD0A-567C-4921-8645-AAB3B6BFBDFF}" dt="2024-09-23T08:18:40.493" v="2" actId="20577"/>
          <ac:spMkLst>
            <pc:docMk/>
            <pc:sldMk cId="1394415538" sldId="266"/>
            <ac:spMk id="2" creationId="{78FD68DA-43BA-4508-8DE2-BA9BB7B2FA5B}"/>
          </ac:spMkLst>
        </pc:spChg>
        <pc:spChg chg="mod">
          <ac:chgData name="Kire Dimanoski" userId="1c786c8c-51b4-416a-b2c8-887126fd0732" providerId="ADAL" clId="{F04DFD0A-567C-4921-8645-AAB3B6BFBDFF}" dt="2024-09-26T07:18:58.428" v="70" actId="20577"/>
          <ac:spMkLst>
            <pc:docMk/>
            <pc:sldMk cId="1394415538" sldId="266"/>
            <ac:spMk id="3" creationId="{A8E9CFF2-3777-4FF4-A759-8491175B0B7C}"/>
          </ac:spMkLst>
        </pc:spChg>
      </pc:sldChg>
      <pc:sldChg chg="ord">
        <pc:chgData name="Kire Dimanoski" userId="1c786c8c-51b4-416a-b2c8-887126fd0732" providerId="ADAL" clId="{F04DFD0A-567C-4921-8645-AAB3B6BFBDFF}" dt="2024-09-23T08:30:59.631" v="68"/>
        <pc:sldMkLst>
          <pc:docMk/>
          <pc:sldMk cId="1484959468" sldId="496"/>
        </pc:sldMkLst>
      </pc:sldChg>
      <pc:sldChg chg="del">
        <pc:chgData name="Kire Dimanoski" userId="1c786c8c-51b4-416a-b2c8-887126fd0732" providerId="ADAL" clId="{F04DFD0A-567C-4921-8645-AAB3B6BFBDFF}" dt="2024-09-23T08:30:06.269" v="57" actId="47"/>
        <pc:sldMkLst>
          <pc:docMk/>
          <pc:sldMk cId="3893870701" sldId="571"/>
        </pc:sldMkLst>
      </pc:sldChg>
      <pc:sldChg chg="ord">
        <pc:chgData name="Kire Dimanoski" userId="1c786c8c-51b4-416a-b2c8-887126fd0732" providerId="ADAL" clId="{F04DFD0A-567C-4921-8645-AAB3B6BFBDFF}" dt="2024-09-23T08:30:19.895" v="59"/>
        <pc:sldMkLst>
          <pc:docMk/>
          <pc:sldMk cId="2592590681" sldId="591"/>
        </pc:sldMkLst>
      </pc:sldChg>
      <pc:sldChg chg="ord">
        <pc:chgData name="Kire Dimanoski" userId="1c786c8c-51b4-416a-b2c8-887126fd0732" providerId="ADAL" clId="{F04DFD0A-567C-4921-8645-AAB3B6BFBDFF}" dt="2024-09-23T08:30:46.992" v="65"/>
        <pc:sldMkLst>
          <pc:docMk/>
          <pc:sldMk cId="4091564900" sldId="592"/>
        </pc:sldMkLst>
      </pc:sldChg>
      <pc:sldChg chg="ord">
        <pc:chgData name="Kire Dimanoski" userId="1c786c8c-51b4-416a-b2c8-887126fd0732" providerId="ADAL" clId="{F04DFD0A-567C-4921-8645-AAB3B6BFBDFF}" dt="2024-09-23T08:30:26.497" v="61"/>
        <pc:sldMkLst>
          <pc:docMk/>
          <pc:sldMk cId="3247585973" sldId="593"/>
        </pc:sldMkLst>
      </pc:sldChg>
      <pc:sldChg chg="del">
        <pc:chgData name="Kire Dimanoski" userId="1c786c8c-51b4-416a-b2c8-887126fd0732" providerId="ADAL" clId="{F04DFD0A-567C-4921-8645-AAB3B6BFBDFF}" dt="2024-09-23T08:30:54.208" v="66" actId="47"/>
        <pc:sldMkLst>
          <pc:docMk/>
          <pc:sldMk cId="764857541" sldId="594"/>
        </pc:sldMkLst>
      </pc:sldChg>
      <pc:sldChg chg="ord">
        <pc:chgData name="Kire Dimanoski" userId="1c786c8c-51b4-416a-b2c8-887126fd0732" providerId="ADAL" clId="{F04DFD0A-567C-4921-8645-AAB3B6BFBDFF}" dt="2024-09-23T08:30:39.518" v="63"/>
        <pc:sldMkLst>
          <pc:docMk/>
          <pc:sldMk cId="1294082237" sldId="599"/>
        </pc:sldMkLst>
      </pc:sldChg>
    </pc:docChg>
  </pc:docChgLst>
  <pc:docChgLst>
    <pc:chgData name="Kire Dimanoski" userId="1c786c8c-51b4-416a-b2c8-887126fd0732" providerId="ADAL" clId="{8E44AEEC-39CF-4FC2-AD58-489980CE49B9}"/>
    <pc:docChg chg="undo redo custSel addSld delSld modSld sldOrd">
      <pc:chgData name="Kire Dimanoski" userId="1c786c8c-51b4-416a-b2c8-887126fd0732" providerId="ADAL" clId="{8E44AEEC-39CF-4FC2-AD58-489980CE49B9}" dt="2024-02-22T13:17:40.750" v="293" actId="47"/>
      <pc:docMkLst>
        <pc:docMk/>
      </pc:docMkLst>
      <pc:sldChg chg="addSp modSp mod">
        <pc:chgData name="Kire Dimanoski" userId="1c786c8c-51b4-416a-b2c8-887126fd0732" providerId="ADAL" clId="{8E44AEEC-39CF-4FC2-AD58-489980CE49B9}" dt="2024-02-22T13:01:03.087" v="86" actId="21"/>
        <pc:sldMkLst>
          <pc:docMk/>
          <pc:sldMk cId="657292891" sldId="259"/>
        </pc:sldMkLst>
        <pc:spChg chg="mod">
          <ac:chgData name="Kire Dimanoski" userId="1c786c8c-51b4-416a-b2c8-887126fd0732" providerId="ADAL" clId="{8E44AEEC-39CF-4FC2-AD58-489980CE49B9}" dt="2024-02-22T13:01:03.087" v="86" actId="21"/>
          <ac:spMkLst>
            <pc:docMk/>
            <pc:sldMk cId="657292891" sldId="259"/>
            <ac:spMk id="7" creationId="{1D695337-FC22-460E-B2F7-CF90C6E83CC9}"/>
          </ac:spMkLst>
        </pc:spChg>
        <pc:graphicFrameChg chg="add mod">
          <ac:chgData name="Kire Dimanoski" userId="1c786c8c-51b4-416a-b2c8-887126fd0732" providerId="ADAL" clId="{8E44AEEC-39CF-4FC2-AD58-489980CE49B9}" dt="2024-02-22T12:59:05.183" v="54"/>
          <ac:graphicFrameMkLst>
            <pc:docMk/>
            <pc:sldMk cId="657292891" sldId="259"/>
            <ac:graphicFrameMk id="3" creationId="{26C8E18E-C671-A1DD-C8CA-FABA259F1B13}"/>
          </ac:graphicFrameMkLst>
        </pc:graphicFrameChg>
        <pc:graphicFrameChg chg="add mod">
          <ac:chgData name="Kire Dimanoski" userId="1c786c8c-51b4-416a-b2c8-887126fd0732" providerId="ADAL" clId="{8E44AEEC-39CF-4FC2-AD58-489980CE49B9}" dt="2024-02-22T12:59:29.756" v="59"/>
          <ac:graphicFrameMkLst>
            <pc:docMk/>
            <pc:sldMk cId="657292891" sldId="259"/>
            <ac:graphicFrameMk id="6" creationId="{07557F84-829B-75F6-06F1-88332D4C24A1}"/>
          </ac:graphicFrameMkLst>
        </pc:graphicFrameChg>
        <pc:graphicFrameChg chg="add mod">
          <ac:chgData name="Kire Dimanoski" userId="1c786c8c-51b4-416a-b2c8-887126fd0732" providerId="ADAL" clId="{8E44AEEC-39CF-4FC2-AD58-489980CE49B9}" dt="2024-02-22T12:59:46.897" v="66"/>
          <ac:graphicFrameMkLst>
            <pc:docMk/>
            <pc:sldMk cId="657292891" sldId="259"/>
            <ac:graphicFrameMk id="9" creationId="{01E82114-1059-A9C6-6427-A30BFDB319DB}"/>
          </ac:graphicFrameMkLst>
        </pc:graphicFrameChg>
        <pc:graphicFrameChg chg="add mod">
          <ac:chgData name="Kire Dimanoski" userId="1c786c8c-51b4-416a-b2c8-887126fd0732" providerId="ADAL" clId="{8E44AEEC-39CF-4FC2-AD58-489980CE49B9}" dt="2024-02-22T13:00:01.814" v="73"/>
          <ac:graphicFrameMkLst>
            <pc:docMk/>
            <pc:sldMk cId="657292891" sldId="259"/>
            <ac:graphicFrameMk id="10" creationId="{179F8B34-0AC1-BEDF-D0CD-632D5517486C}"/>
          </ac:graphicFrameMkLst>
        </pc:graphicFrameChg>
        <pc:graphicFrameChg chg="add mod">
          <ac:chgData name="Kire Dimanoski" userId="1c786c8c-51b4-416a-b2c8-887126fd0732" providerId="ADAL" clId="{8E44AEEC-39CF-4FC2-AD58-489980CE49B9}" dt="2024-02-22T13:00:35.050" v="82"/>
          <ac:graphicFrameMkLst>
            <pc:docMk/>
            <pc:sldMk cId="657292891" sldId="259"/>
            <ac:graphicFrameMk id="11" creationId="{7E55690B-E429-F218-4137-3CFE679F8B4F}"/>
          </ac:graphicFrameMkLst>
        </pc:graphicFrameChg>
      </pc:sldChg>
      <pc:sldChg chg="modSp mod">
        <pc:chgData name="Kire Dimanoski" userId="1c786c8c-51b4-416a-b2c8-887126fd0732" providerId="ADAL" clId="{8E44AEEC-39CF-4FC2-AD58-489980CE49B9}" dt="2024-02-22T12:57:54.253" v="24" actId="20577"/>
        <pc:sldMkLst>
          <pc:docMk/>
          <pc:sldMk cId="1394415538" sldId="266"/>
        </pc:sldMkLst>
        <pc:spChg chg="mod">
          <ac:chgData name="Kire Dimanoski" userId="1c786c8c-51b4-416a-b2c8-887126fd0732" providerId="ADAL" clId="{8E44AEEC-39CF-4FC2-AD58-489980CE49B9}" dt="2024-02-22T12:57:29.299" v="1" actId="20577"/>
          <ac:spMkLst>
            <pc:docMk/>
            <pc:sldMk cId="1394415538" sldId="266"/>
            <ac:spMk id="2" creationId="{78FD68DA-43BA-4508-8DE2-BA9BB7B2FA5B}"/>
          </ac:spMkLst>
        </pc:spChg>
        <pc:spChg chg="mod">
          <ac:chgData name="Kire Dimanoski" userId="1c786c8c-51b4-416a-b2c8-887126fd0732" providerId="ADAL" clId="{8E44AEEC-39CF-4FC2-AD58-489980CE49B9}" dt="2024-02-22T12:57:54.253" v="24" actId="20577"/>
          <ac:spMkLst>
            <pc:docMk/>
            <pc:sldMk cId="1394415538" sldId="266"/>
            <ac:spMk id="3" creationId="{A8E9CFF2-3777-4FF4-A759-8491175B0B7C}"/>
          </ac:spMkLst>
        </pc:spChg>
      </pc:sldChg>
      <pc:sldChg chg="del">
        <pc:chgData name="Kire Dimanoski" userId="1c786c8c-51b4-416a-b2c8-887126fd0732" providerId="ADAL" clId="{8E44AEEC-39CF-4FC2-AD58-489980CE49B9}" dt="2024-02-22T13:16:02.268" v="278" actId="47"/>
        <pc:sldMkLst>
          <pc:docMk/>
          <pc:sldMk cId="3880825446" sldId="287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1384017124" sldId="404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3436373768" sldId="405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3210257648" sldId="406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3325867913" sldId="407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1523588289" sldId="408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1760121508" sldId="409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3700382284" sldId="410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2388828186" sldId="411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3505242289" sldId="412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1493261525" sldId="413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261616850" sldId="414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2049661731" sldId="415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3129416311" sldId="416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3360042983" sldId="417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1957179708" sldId="418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542166961" sldId="419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1084009653" sldId="420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3528553858" sldId="421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1117343828" sldId="422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1953124640" sldId="423"/>
        </pc:sldMkLst>
      </pc:sldChg>
      <pc:sldChg chg="del">
        <pc:chgData name="Kire Dimanoski" userId="1c786c8c-51b4-416a-b2c8-887126fd0732" providerId="ADAL" clId="{8E44AEEC-39CF-4FC2-AD58-489980CE49B9}" dt="2024-02-22T13:16:52.539" v="283" actId="47"/>
        <pc:sldMkLst>
          <pc:docMk/>
          <pc:sldMk cId="1825382591" sldId="424"/>
        </pc:sldMkLst>
      </pc:sldChg>
      <pc:sldChg chg="del">
        <pc:chgData name="Kire Dimanoski" userId="1c786c8c-51b4-416a-b2c8-887126fd0732" providerId="ADAL" clId="{8E44AEEC-39CF-4FC2-AD58-489980CE49B9}" dt="2024-02-22T13:16:55.051" v="284" actId="47"/>
        <pc:sldMkLst>
          <pc:docMk/>
          <pc:sldMk cId="3780405664" sldId="425"/>
        </pc:sldMkLst>
      </pc:sldChg>
      <pc:sldChg chg="ord">
        <pc:chgData name="Kire Dimanoski" userId="1c786c8c-51b4-416a-b2c8-887126fd0732" providerId="ADAL" clId="{8E44AEEC-39CF-4FC2-AD58-489980CE49B9}" dt="2024-02-22T13:17:20.091" v="291"/>
        <pc:sldMkLst>
          <pc:docMk/>
          <pc:sldMk cId="1484959468" sldId="496"/>
        </pc:sldMkLst>
      </pc:sldChg>
      <pc:sldChg chg="modSp">
        <pc:chgData name="Kire Dimanoski" userId="1c786c8c-51b4-416a-b2c8-887126fd0732" providerId="ADAL" clId="{8E44AEEC-39CF-4FC2-AD58-489980CE49B9}" dt="2024-02-22T13:08:56.155" v="139" actId="478"/>
        <pc:sldMkLst>
          <pc:docMk/>
          <pc:sldMk cId="229365984" sldId="501"/>
        </pc:sldMkLst>
        <pc:graphicFrameChg chg="mod">
          <ac:chgData name="Kire Dimanoski" userId="1c786c8c-51b4-416a-b2c8-887126fd0732" providerId="ADAL" clId="{8E44AEEC-39CF-4FC2-AD58-489980CE49B9}" dt="2024-02-22T13:08:56.155" v="139" actId="478"/>
          <ac:graphicFrameMkLst>
            <pc:docMk/>
            <pc:sldMk cId="229365984" sldId="501"/>
            <ac:graphicFrameMk id="10" creationId="{DC507CB6-29B3-4016-C786-7778A6728856}"/>
          </ac:graphicFrameMkLst>
        </pc:graphicFrameChg>
      </pc:sldChg>
      <pc:sldChg chg="del ord">
        <pc:chgData name="Kire Dimanoski" userId="1c786c8c-51b4-416a-b2c8-887126fd0732" providerId="ADAL" clId="{8E44AEEC-39CF-4FC2-AD58-489980CE49B9}" dt="2024-02-22T13:17:40.750" v="293" actId="47"/>
        <pc:sldMkLst>
          <pc:docMk/>
          <pc:sldMk cId="4011016587" sldId="563"/>
        </pc:sldMkLst>
      </pc:sldChg>
      <pc:sldChg chg="del">
        <pc:chgData name="Kire Dimanoski" userId="1c786c8c-51b4-416a-b2c8-887126fd0732" providerId="ADAL" clId="{8E44AEEC-39CF-4FC2-AD58-489980CE49B9}" dt="2024-02-22T13:17:08.770" v="287" actId="47"/>
        <pc:sldMkLst>
          <pc:docMk/>
          <pc:sldMk cId="3861366625" sldId="566"/>
        </pc:sldMkLst>
      </pc:sldChg>
      <pc:sldChg chg="del">
        <pc:chgData name="Kire Dimanoski" userId="1c786c8c-51b4-416a-b2c8-887126fd0732" providerId="ADAL" clId="{8E44AEEC-39CF-4FC2-AD58-489980CE49B9}" dt="2024-02-22T13:17:00.069" v="286" actId="47"/>
        <pc:sldMkLst>
          <pc:docMk/>
          <pc:sldMk cId="1284401900" sldId="568"/>
        </pc:sldMkLst>
      </pc:sldChg>
      <pc:sldChg chg="del">
        <pc:chgData name="Kire Dimanoski" userId="1c786c8c-51b4-416a-b2c8-887126fd0732" providerId="ADAL" clId="{8E44AEEC-39CF-4FC2-AD58-489980CE49B9}" dt="2024-02-22T13:17:16.356" v="289" actId="47"/>
        <pc:sldMkLst>
          <pc:docMk/>
          <pc:sldMk cId="1648254891" sldId="570"/>
        </pc:sldMkLst>
      </pc:sldChg>
      <pc:sldChg chg="addSp modSp mod">
        <pc:chgData name="Kire Dimanoski" userId="1c786c8c-51b4-416a-b2c8-887126fd0732" providerId="ADAL" clId="{8E44AEEC-39CF-4FC2-AD58-489980CE49B9}" dt="2024-02-22T13:03:26.649" v="118" actId="6549"/>
        <pc:sldMkLst>
          <pc:docMk/>
          <pc:sldMk cId="3893870701" sldId="571"/>
        </pc:sldMkLst>
        <pc:spChg chg="add mod">
          <ac:chgData name="Kire Dimanoski" userId="1c786c8c-51b4-416a-b2c8-887126fd0732" providerId="ADAL" clId="{8E44AEEC-39CF-4FC2-AD58-489980CE49B9}" dt="2024-02-22T13:02:15.717" v="103"/>
          <ac:spMkLst>
            <pc:docMk/>
            <pc:sldMk cId="3893870701" sldId="571"/>
            <ac:spMk id="6" creationId="{59DB5D5E-F1D9-7C4F-1D61-3146FED21041}"/>
          </ac:spMkLst>
        </pc:spChg>
        <pc:spChg chg="mod">
          <ac:chgData name="Kire Dimanoski" userId="1c786c8c-51b4-416a-b2c8-887126fd0732" providerId="ADAL" clId="{8E44AEEC-39CF-4FC2-AD58-489980CE49B9}" dt="2024-02-22T13:03:26.649" v="118" actId="6549"/>
          <ac:spMkLst>
            <pc:docMk/>
            <pc:sldMk cId="3893870701" sldId="571"/>
            <ac:spMk id="7" creationId="{D2D76067-2AD0-BB98-9770-3457E3773C94}"/>
          </ac:spMkLst>
        </pc:spChg>
        <pc:graphicFrameChg chg="add mod">
          <ac:chgData name="Kire Dimanoski" userId="1c786c8c-51b4-416a-b2c8-887126fd0732" providerId="ADAL" clId="{8E44AEEC-39CF-4FC2-AD58-489980CE49B9}" dt="2024-02-22T13:01:37.744" v="90"/>
          <ac:graphicFrameMkLst>
            <pc:docMk/>
            <pc:sldMk cId="3893870701" sldId="571"/>
            <ac:graphicFrameMk id="2" creationId="{2BF15979-0D77-BF39-C790-BEE95D0056EB}"/>
          </ac:graphicFrameMkLst>
        </pc:graphicFrameChg>
        <pc:graphicFrameChg chg="add mod">
          <ac:chgData name="Kire Dimanoski" userId="1c786c8c-51b4-416a-b2c8-887126fd0732" providerId="ADAL" clId="{8E44AEEC-39CF-4FC2-AD58-489980CE49B9}" dt="2024-02-22T13:02:13.090" v="102"/>
          <ac:graphicFrameMkLst>
            <pc:docMk/>
            <pc:sldMk cId="3893870701" sldId="571"/>
            <ac:graphicFrameMk id="3" creationId="{BDB8EE07-1345-78BA-022D-D0A2A618DF72}"/>
          </ac:graphicFrameMkLst>
        </pc:graphicFrameChg>
        <pc:graphicFrameChg chg="add mod">
          <ac:chgData name="Kire Dimanoski" userId="1c786c8c-51b4-416a-b2c8-887126fd0732" providerId="ADAL" clId="{8E44AEEC-39CF-4FC2-AD58-489980CE49B9}" dt="2024-02-22T13:02:36.068" v="107"/>
          <ac:graphicFrameMkLst>
            <pc:docMk/>
            <pc:sldMk cId="3893870701" sldId="571"/>
            <ac:graphicFrameMk id="9" creationId="{8C65B590-CAB4-E5BF-1368-C18B59D75F9A}"/>
          </ac:graphicFrameMkLst>
        </pc:graphicFrameChg>
      </pc:sldChg>
      <pc:sldChg chg="del">
        <pc:chgData name="Kire Dimanoski" userId="1c786c8c-51b4-416a-b2c8-887126fd0732" providerId="ADAL" clId="{8E44AEEC-39CF-4FC2-AD58-489980CE49B9}" dt="2024-02-22T13:16:02.268" v="278" actId="47"/>
        <pc:sldMkLst>
          <pc:docMk/>
          <pc:sldMk cId="187602137" sldId="572"/>
        </pc:sldMkLst>
      </pc:sldChg>
      <pc:sldChg chg="del">
        <pc:chgData name="Kire Dimanoski" userId="1c786c8c-51b4-416a-b2c8-887126fd0732" providerId="ADAL" clId="{8E44AEEC-39CF-4FC2-AD58-489980CE49B9}" dt="2024-02-22T13:16:37.734" v="282" actId="47"/>
        <pc:sldMkLst>
          <pc:docMk/>
          <pc:sldMk cId="2127495980" sldId="573"/>
        </pc:sldMkLst>
      </pc:sldChg>
      <pc:sldChg chg="del">
        <pc:chgData name="Kire Dimanoski" userId="1c786c8c-51b4-416a-b2c8-887126fd0732" providerId="ADAL" clId="{8E44AEEC-39CF-4FC2-AD58-489980CE49B9}" dt="2024-02-22T13:16:02.268" v="278" actId="47"/>
        <pc:sldMkLst>
          <pc:docMk/>
          <pc:sldMk cId="310691457" sldId="574"/>
        </pc:sldMkLst>
      </pc:sldChg>
      <pc:sldChg chg="del">
        <pc:chgData name="Kire Dimanoski" userId="1c786c8c-51b4-416a-b2c8-887126fd0732" providerId="ADAL" clId="{8E44AEEC-39CF-4FC2-AD58-489980CE49B9}" dt="2024-02-22T13:16:02.268" v="278" actId="47"/>
        <pc:sldMkLst>
          <pc:docMk/>
          <pc:sldMk cId="2252858785" sldId="575"/>
        </pc:sldMkLst>
      </pc:sldChg>
      <pc:sldChg chg="del">
        <pc:chgData name="Kire Dimanoski" userId="1c786c8c-51b4-416a-b2c8-887126fd0732" providerId="ADAL" clId="{8E44AEEC-39CF-4FC2-AD58-489980CE49B9}" dt="2024-02-22T13:16:06.636" v="279" actId="47"/>
        <pc:sldMkLst>
          <pc:docMk/>
          <pc:sldMk cId="3643756619" sldId="576"/>
        </pc:sldMkLst>
      </pc:sldChg>
      <pc:sldChg chg="del">
        <pc:chgData name="Kire Dimanoski" userId="1c786c8c-51b4-416a-b2c8-887126fd0732" providerId="ADAL" clId="{8E44AEEC-39CF-4FC2-AD58-489980CE49B9}" dt="2024-02-22T13:16:58.982" v="285" actId="47"/>
        <pc:sldMkLst>
          <pc:docMk/>
          <pc:sldMk cId="266125552" sldId="579"/>
        </pc:sldMkLst>
      </pc:sldChg>
      <pc:sldChg chg="del">
        <pc:chgData name="Kire Dimanoski" userId="1c786c8c-51b4-416a-b2c8-887126fd0732" providerId="ADAL" clId="{8E44AEEC-39CF-4FC2-AD58-489980CE49B9}" dt="2024-02-22T13:17:15.261" v="288" actId="47"/>
        <pc:sldMkLst>
          <pc:docMk/>
          <pc:sldMk cId="4062092480" sldId="580"/>
        </pc:sldMkLst>
      </pc:sldChg>
      <pc:sldChg chg="del">
        <pc:chgData name="Kire Dimanoski" userId="1c786c8c-51b4-416a-b2c8-887126fd0732" providerId="ADAL" clId="{8E44AEEC-39CF-4FC2-AD58-489980CE49B9}" dt="2024-02-22T13:16:02.268" v="278" actId="47"/>
        <pc:sldMkLst>
          <pc:docMk/>
          <pc:sldMk cId="172961447" sldId="581"/>
        </pc:sldMkLst>
      </pc:sldChg>
      <pc:sldChg chg="del">
        <pc:chgData name="Kire Dimanoski" userId="1c786c8c-51b4-416a-b2c8-887126fd0732" providerId="ADAL" clId="{8E44AEEC-39CF-4FC2-AD58-489980CE49B9}" dt="2024-02-22T13:16:02.268" v="278" actId="47"/>
        <pc:sldMkLst>
          <pc:docMk/>
          <pc:sldMk cId="3587959529" sldId="582"/>
        </pc:sldMkLst>
      </pc:sldChg>
      <pc:sldChg chg="del">
        <pc:chgData name="Kire Dimanoski" userId="1c786c8c-51b4-416a-b2c8-887126fd0732" providerId="ADAL" clId="{8E44AEEC-39CF-4FC2-AD58-489980CE49B9}" dt="2024-02-22T13:16:02.268" v="278" actId="47"/>
        <pc:sldMkLst>
          <pc:docMk/>
          <pc:sldMk cId="1104228037" sldId="583"/>
        </pc:sldMkLst>
      </pc:sldChg>
      <pc:sldChg chg="del">
        <pc:chgData name="Kire Dimanoski" userId="1c786c8c-51b4-416a-b2c8-887126fd0732" providerId="ADAL" clId="{8E44AEEC-39CF-4FC2-AD58-489980CE49B9}" dt="2024-02-22T13:16:02.268" v="278" actId="47"/>
        <pc:sldMkLst>
          <pc:docMk/>
          <pc:sldMk cId="1113410101" sldId="584"/>
        </pc:sldMkLst>
      </pc:sldChg>
      <pc:sldChg chg="del">
        <pc:chgData name="Kire Dimanoski" userId="1c786c8c-51b4-416a-b2c8-887126fd0732" providerId="ADAL" clId="{8E44AEEC-39CF-4FC2-AD58-489980CE49B9}" dt="2024-02-22T13:16:02.268" v="278" actId="47"/>
        <pc:sldMkLst>
          <pc:docMk/>
          <pc:sldMk cId="458425650" sldId="585"/>
        </pc:sldMkLst>
      </pc:sldChg>
      <pc:sldChg chg="del">
        <pc:chgData name="Kire Dimanoski" userId="1c786c8c-51b4-416a-b2c8-887126fd0732" providerId="ADAL" clId="{8E44AEEC-39CF-4FC2-AD58-489980CE49B9}" dt="2024-02-22T13:16:02.268" v="278" actId="47"/>
        <pc:sldMkLst>
          <pc:docMk/>
          <pc:sldMk cId="3368403140" sldId="586"/>
        </pc:sldMkLst>
      </pc:sldChg>
      <pc:sldChg chg="del">
        <pc:chgData name="Kire Dimanoski" userId="1c786c8c-51b4-416a-b2c8-887126fd0732" providerId="ADAL" clId="{8E44AEEC-39CF-4FC2-AD58-489980CE49B9}" dt="2024-02-22T13:16:02.268" v="278" actId="47"/>
        <pc:sldMkLst>
          <pc:docMk/>
          <pc:sldMk cId="2709410807" sldId="587"/>
        </pc:sldMkLst>
      </pc:sldChg>
      <pc:sldChg chg="del">
        <pc:chgData name="Kire Dimanoski" userId="1c786c8c-51b4-416a-b2c8-887126fd0732" providerId="ADAL" clId="{8E44AEEC-39CF-4FC2-AD58-489980CE49B9}" dt="2024-02-22T13:16:02.268" v="278" actId="47"/>
        <pc:sldMkLst>
          <pc:docMk/>
          <pc:sldMk cId="542302078" sldId="588"/>
        </pc:sldMkLst>
      </pc:sldChg>
      <pc:sldChg chg="modSp add mod ord">
        <pc:chgData name="Kire Dimanoski" userId="1c786c8c-51b4-416a-b2c8-887126fd0732" providerId="ADAL" clId="{8E44AEEC-39CF-4FC2-AD58-489980CE49B9}" dt="2024-02-22T13:10:29.740" v="157"/>
        <pc:sldMkLst>
          <pc:docMk/>
          <pc:sldMk cId="4235632380" sldId="589"/>
        </pc:sldMkLst>
        <pc:spChg chg="mod">
          <ac:chgData name="Kire Dimanoski" userId="1c786c8c-51b4-416a-b2c8-887126fd0732" providerId="ADAL" clId="{8E44AEEC-39CF-4FC2-AD58-489980CE49B9}" dt="2024-02-22T13:10:08.619" v="155" actId="20577"/>
          <ac:spMkLst>
            <pc:docMk/>
            <pc:sldMk cId="4235632380" sldId="589"/>
            <ac:spMk id="2" creationId="{6EFC94C9-AC09-D787-7139-770FFAEF8607}"/>
          </ac:spMkLst>
        </pc:spChg>
        <pc:spChg chg="mod">
          <ac:chgData name="Kire Dimanoski" userId="1c786c8c-51b4-416a-b2c8-887126fd0732" providerId="ADAL" clId="{8E44AEEC-39CF-4FC2-AD58-489980CE49B9}" dt="2024-02-22T13:10:00.446" v="154"/>
          <ac:spMkLst>
            <pc:docMk/>
            <pc:sldMk cId="4235632380" sldId="589"/>
            <ac:spMk id="3" creationId="{4457D8C0-05BE-F85E-0CF6-EC21FCFE8E45}"/>
          </ac:spMkLst>
        </pc:spChg>
      </pc:sldChg>
      <pc:sldChg chg="modSp add mod">
        <pc:chgData name="Kire Dimanoski" userId="1c786c8c-51b4-416a-b2c8-887126fd0732" providerId="ADAL" clId="{8E44AEEC-39CF-4FC2-AD58-489980CE49B9}" dt="2024-02-22T13:11:11.873" v="194" actId="20577"/>
        <pc:sldMkLst>
          <pc:docMk/>
          <pc:sldMk cId="1442515787" sldId="590"/>
        </pc:sldMkLst>
        <pc:spChg chg="mod">
          <ac:chgData name="Kire Dimanoski" userId="1c786c8c-51b4-416a-b2c8-887126fd0732" providerId="ADAL" clId="{8E44AEEC-39CF-4FC2-AD58-489980CE49B9}" dt="2024-02-22T13:10:53.275" v="161"/>
          <ac:spMkLst>
            <pc:docMk/>
            <pc:sldMk cId="1442515787" sldId="590"/>
            <ac:spMk id="2" creationId="{8C33CBED-8B03-0FF3-0F09-B2401B62C3BF}"/>
          </ac:spMkLst>
        </pc:spChg>
        <pc:spChg chg="mod">
          <ac:chgData name="Kire Dimanoski" userId="1c786c8c-51b4-416a-b2c8-887126fd0732" providerId="ADAL" clId="{8E44AEEC-39CF-4FC2-AD58-489980CE49B9}" dt="2024-02-22T13:11:11.873" v="194" actId="20577"/>
          <ac:spMkLst>
            <pc:docMk/>
            <pc:sldMk cId="1442515787" sldId="590"/>
            <ac:spMk id="3" creationId="{DB5314DB-619E-B297-A09F-44958CA04887}"/>
          </ac:spMkLst>
        </pc:spChg>
      </pc:sldChg>
      <pc:sldChg chg="modSp add mod">
        <pc:chgData name="Kire Dimanoski" userId="1c786c8c-51b4-416a-b2c8-887126fd0732" providerId="ADAL" clId="{8E44AEEC-39CF-4FC2-AD58-489980CE49B9}" dt="2024-02-22T13:11:32.306" v="198"/>
        <pc:sldMkLst>
          <pc:docMk/>
          <pc:sldMk cId="2592590681" sldId="591"/>
        </pc:sldMkLst>
        <pc:spChg chg="mod">
          <ac:chgData name="Kire Dimanoski" userId="1c786c8c-51b4-416a-b2c8-887126fd0732" providerId="ADAL" clId="{8E44AEEC-39CF-4FC2-AD58-489980CE49B9}" dt="2024-02-22T13:11:32.306" v="198"/>
          <ac:spMkLst>
            <pc:docMk/>
            <pc:sldMk cId="2592590681" sldId="591"/>
            <ac:spMk id="2" creationId="{6BAE4951-837C-38A3-2029-750C16D1FF35}"/>
          </ac:spMkLst>
        </pc:spChg>
      </pc:sldChg>
      <pc:sldChg chg="addSp modSp add mod">
        <pc:chgData name="Kire Dimanoski" userId="1c786c8c-51b4-416a-b2c8-887126fd0732" providerId="ADAL" clId="{8E44AEEC-39CF-4FC2-AD58-489980CE49B9}" dt="2024-02-22T13:11:54.393" v="202"/>
        <pc:sldMkLst>
          <pc:docMk/>
          <pc:sldMk cId="4091564900" sldId="592"/>
        </pc:sldMkLst>
        <pc:spChg chg="mod">
          <ac:chgData name="Kire Dimanoski" userId="1c786c8c-51b4-416a-b2c8-887126fd0732" providerId="ADAL" clId="{8E44AEEC-39CF-4FC2-AD58-489980CE49B9}" dt="2024-02-22T13:11:54.393" v="202"/>
          <ac:spMkLst>
            <pc:docMk/>
            <pc:sldMk cId="4091564900" sldId="592"/>
            <ac:spMk id="2" creationId="{B6F6036C-E055-997B-A3A1-323AE1C8858B}"/>
          </ac:spMkLst>
        </pc:spChg>
        <pc:graphicFrameChg chg="add mod">
          <ac:chgData name="Kire Dimanoski" userId="1c786c8c-51b4-416a-b2c8-887126fd0732" providerId="ADAL" clId="{8E44AEEC-39CF-4FC2-AD58-489980CE49B9}" dt="2024-02-22T13:11:52.204" v="200"/>
          <ac:graphicFrameMkLst>
            <pc:docMk/>
            <pc:sldMk cId="4091564900" sldId="592"/>
            <ac:graphicFrameMk id="6" creationId="{44D3C2BE-A70C-401A-7C8E-9C648D4F0752}"/>
          </ac:graphicFrameMkLst>
        </pc:graphicFrameChg>
      </pc:sldChg>
      <pc:sldChg chg="add del">
        <pc:chgData name="Kire Dimanoski" userId="1c786c8c-51b4-416a-b2c8-887126fd0732" providerId="ADAL" clId="{8E44AEEC-39CF-4FC2-AD58-489980CE49B9}" dt="2024-02-22T13:12:12.857" v="204" actId="47"/>
        <pc:sldMkLst>
          <pc:docMk/>
          <pc:sldMk cId="74400198" sldId="593"/>
        </pc:sldMkLst>
      </pc:sldChg>
      <pc:sldChg chg="addSp modSp add mod">
        <pc:chgData name="Kire Dimanoski" userId="1c786c8c-51b4-416a-b2c8-887126fd0732" providerId="ADAL" clId="{8E44AEEC-39CF-4FC2-AD58-489980CE49B9}" dt="2024-02-22T13:12:38.424" v="210"/>
        <pc:sldMkLst>
          <pc:docMk/>
          <pc:sldMk cId="3247585973" sldId="593"/>
        </pc:sldMkLst>
        <pc:spChg chg="mod">
          <ac:chgData name="Kire Dimanoski" userId="1c786c8c-51b4-416a-b2c8-887126fd0732" providerId="ADAL" clId="{8E44AEEC-39CF-4FC2-AD58-489980CE49B9}" dt="2024-02-22T13:12:38.424" v="210"/>
          <ac:spMkLst>
            <pc:docMk/>
            <pc:sldMk cId="3247585973" sldId="593"/>
            <ac:spMk id="2" creationId="{A583A250-C01A-5EBD-287E-81D6499AE2AD}"/>
          </ac:spMkLst>
        </pc:spChg>
        <pc:graphicFrameChg chg="add mod">
          <ac:chgData name="Kire Dimanoski" userId="1c786c8c-51b4-416a-b2c8-887126fd0732" providerId="ADAL" clId="{8E44AEEC-39CF-4FC2-AD58-489980CE49B9}" dt="2024-02-22T13:12:32.323" v="207"/>
          <ac:graphicFrameMkLst>
            <pc:docMk/>
            <pc:sldMk cId="3247585973" sldId="593"/>
            <ac:graphicFrameMk id="6" creationId="{25A5C338-0F03-24B5-64B1-E11D81D97E8A}"/>
          </ac:graphicFrameMkLst>
        </pc:graphicFrameChg>
        <pc:graphicFrameChg chg="add mod">
          <ac:chgData name="Kire Dimanoski" userId="1c786c8c-51b4-416a-b2c8-887126fd0732" providerId="ADAL" clId="{8E44AEEC-39CF-4FC2-AD58-489980CE49B9}" dt="2024-02-22T13:12:36.624" v="208"/>
          <ac:graphicFrameMkLst>
            <pc:docMk/>
            <pc:sldMk cId="3247585973" sldId="593"/>
            <ac:graphicFrameMk id="7" creationId="{7AD5D7C1-5A6A-AC6C-0ACB-53D9CE8C7483}"/>
          </ac:graphicFrameMkLst>
        </pc:graphicFrameChg>
      </pc:sldChg>
      <pc:sldChg chg="addSp modSp add mod">
        <pc:chgData name="Kire Dimanoski" userId="1c786c8c-51b4-416a-b2c8-887126fd0732" providerId="ADAL" clId="{8E44AEEC-39CF-4FC2-AD58-489980CE49B9}" dt="2024-02-22T13:12:53.605" v="214"/>
        <pc:sldMkLst>
          <pc:docMk/>
          <pc:sldMk cId="764857541" sldId="594"/>
        </pc:sldMkLst>
        <pc:spChg chg="mod">
          <ac:chgData name="Kire Dimanoski" userId="1c786c8c-51b4-416a-b2c8-887126fd0732" providerId="ADAL" clId="{8E44AEEC-39CF-4FC2-AD58-489980CE49B9}" dt="2024-02-22T13:12:53.605" v="214"/>
          <ac:spMkLst>
            <pc:docMk/>
            <pc:sldMk cId="764857541" sldId="594"/>
            <ac:spMk id="2" creationId="{92168E11-44AE-AEBF-6E66-FCBF019345F8}"/>
          </ac:spMkLst>
        </pc:spChg>
        <pc:graphicFrameChg chg="add mod">
          <ac:chgData name="Kire Dimanoski" userId="1c786c8c-51b4-416a-b2c8-887126fd0732" providerId="ADAL" clId="{8E44AEEC-39CF-4FC2-AD58-489980CE49B9}" dt="2024-02-22T13:12:51.625" v="212"/>
          <ac:graphicFrameMkLst>
            <pc:docMk/>
            <pc:sldMk cId="764857541" sldId="594"/>
            <ac:graphicFrameMk id="6" creationId="{BED1AA43-FF41-0873-A189-C3A4A0578661}"/>
          </ac:graphicFrameMkLst>
        </pc:graphicFrameChg>
      </pc:sldChg>
      <pc:sldChg chg="modSp add mod">
        <pc:chgData name="Kire Dimanoski" userId="1c786c8c-51b4-416a-b2c8-887126fd0732" providerId="ADAL" clId="{8E44AEEC-39CF-4FC2-AD58-489980CE49B9}" dt="2024-02-22T13:13:28.382" v="218"/>
        <pc:sldMkLst>
          <pc:docMk/>
          <pc:sldMk cId="772220187" sldId="595"/>
        </pc:sldMkLst>
        <pc:spChg chg="mod">
          <ac:chgData name="Kire Dimanoski" userId="1c786c8c-51b4-416a-b2c8-887126fd0732" providerId="ADAL" clId="{8E44AEEC-39CF-4FC2-AD58-489980CE49B9}" dt="2024-02-22T13:13:28.382" v="218"/>
          <ac:spMkLst>
            <pc:docMk/>
            <pc:sldMk cId="772220187" sldId="595"/>
            <ac:spMk id="2" creationId="{BF2512EF-25AE-E191-D907-B7456CD6EF43}"/>
          </ac:spMkLst>
        </pc:spChg>
      </pc:sldChg>
      <pc:sldChg chg="modSp add mod">
        <pc:chgData name="Kire Dimanoski" userId="1c786c8c-51b4-416a-b2c8-887126fd0732" providerId="ADAL" clId="{8E44AEEC-39CF-4FC2-AD58-489980CE49B9}" dt="2024-02-22T13:13:54.274" v="247" actId="20577"/>
        <pc:sldMkLst>
          <pc:docMk/>
          <pc:sldMk cId="2019361301" sldId="596"/>
        </pc:sldMkLst>
        <pc:spChg chg="mod">
          <ac:chgData name="Kire Dimanoski" userId="1c786c8c-51b4-416a-b2c8-887126fd0732" providerId="ADAL" clId="{8E44AEEC-39CF-4FC2-AD58-489980CE49B9}" dt="2024-02-22T13:13:45.941" v="229" actId="20577"/>
          <ac:spMkLst>
            <pc:docMk/>
            <pc:sldMk cId="2019361301" sldId="596"/>
            <ac:spMk id="2" creationId="{A95AA971-F897-9356-8E49-4EE2BE134469}"/>
          </ac:spMkLst>
        </pc:spChg>
        <pc:spChg chg="mod">
          <ac:chgData name="Kire Dimanoski" userId="1c786c8c-51b4-416a-b2c8-887126fd0732" providerId="ADAL" clId="{8E44AEEC-39CF-4FC2-AD58-489980CE49B9}" dt="2024-02-22T13:13:54.274" v="247" actId="20577"/>
          <ac:spMkLst>
            <pc:docMk/>
            <pc:sldMk cId="2019361301" sldId="596"/>
            <ac:spMk id="3" creationId="{664D190D-B4F0-981D-C1F3-4A44FAE52082}"/>
          </ac:spMkLst>
        </pc:spChg>
      </pc:sldChg>
      <pc:sldChg chg="addSp modSp add mod ord">
        <pc:chgData name="Kire Dimanoski" userId="1c786c8c-51b4-416a-b2c8-887126fd0732" providerId="ADAL" clId="{8E44AEEC-39CF-4FC2-AD58-489980CE49B9}" dt="2024-02-22T13:14:57.328" v="256" actId="404"/>
        <pc:sldMkLst>
          <pc:docMk/>
          <pc:sldMk cId="3874964659" sldId="597"/>
        </pc:sldMkLst>
        <pc:spChg chg="mod">
          <ac:chgData name="Kire Dimanoski" userId="1c786c8c-51b4-416a-b2c8-887126fd0732" providerId="ADAL" clId="{8E44AEEC-39CF-4FC2-AD58-489980CE49B9}" dt="2024-02-22T13:14:57.328" v="256" actId="404"/>
          <ac:spMkLst>
            <pc:docMk/>
            <pc:sldMk cId="3874964659" sldId="597"/>
            <ac:spMk id="2" creationId="{76738663-94C0-10D9-55B3-9D4FABE5B571}"/>
          </ac:spMkLst>
        </pc:spChg>
        <pc:spChg chg="add mod">
          <ac:chgData name="Kire Dimanoski" userId="1c786c8c-51b4-416a-b2c8-887126fd0732" providerId="ADAL" clId="{8E44AEEC-39CF-4FC2-AD58-489980CE49B9}" dt="2024-02-22T13:14:52.684" v="252"/>
          <ac:spMkLst>
            <pc:docMk/>
            <pc:sldMk cId="3874964659" sldId="597"/>
            <ac:spMk id="7" creationId="{C2574D99-D19F-2647-E71E-6E0E84733499}"/>
          </ac:spMkLst>
        </pc:spChg>
        <pc:graphicFrameChg chg="add mod">
          <ac:chgData name="Kire Dimanoski" userId="1c786c8c-51b4-416a-b2c8-887126fd0732" providerId="ADAL" clId="{8E44AEEC-39CF-4FC2-AD58-489980CE49B9}" dt="2024-02-22T13:14:51.028" v="251"/>
          <ac:graphicFrameMkLst>
            <pc:docMk/>
            <pc:sldMk cId="3874964659" sldId="597"/>
            <ac:graphicFrameMk id="6" creationId="{EB66D4BB-8367-09A5-D998-3C7988DDAB31}"/>
          </ac:graphicFrameMkLst>
        </pc:graphicFrameChg>
      </pc:sldChg>
      <pc:sldChg chg="modSp add mod">
        <pc:chgData name="Kire Dimanoski" userId="1c786c8c-51b4-416a-b2c8-887126fd0732" providerId="ADAL" clId="{8E44AEEC-39CF-4FC2-AD58-489980CE49B9}" dt="2024-02-22T13:15:33.673" v="277" actId="20577"/>
        <pc:sldMkLst>
          <pc:docMk/>
          <pc:sldMk cId="3277872317" sldId="598"/>
        </pc:sldMkLst>
        <pc:spChg chg="mod">
          <ac:chgData name="Kire Dimanoski" userId="1c786c8c-51b4-416a-b2c8-887126fd0732" providerId="ADAL" clId="{8E44AEEC-39CF-4FC2-AD58-489980CE49B9}" dt="2024-02-22T13:15:33.673" v="277" actId="20577"/>
          <ac:spMkLst>
            <pc:docMk/>
            <pc:sldMk cId="3277872317" sldId="598"/>
            <ac:spMk id="2" creationId="{588456B0-4433-91AF-3E96-629FED7264E2}"/>
          </ac:spMkLst>
        </pc:spChg>
        <pc:spChg chg="mod">
          <ac:chgData name="Kire Dimanoski" userId="1c786c8c-51b4-416a-b2c8-887126fd0732" providerId="ADAL" clId="{8E44AEEC-39CF-4FC2-AD58-489980CE49B9}" dt="2024-02-22T13:15:24.724" v="264"/>
          <ac:spMkLst>
            <pc:docMk/>
            <pc:sldMk cId="3277872317" sldId="598"/>
            <ac:spMk id="3" creationId="{D601665F-8311-688B-116C-6FF5DF79210B}"/>
          </ac:spMkLst>
        </pc:spChg>
      </pc:sldChg>
      <pc:sldChg chg="add">
        <pc:chgData name="Kire Dimanoski" userId="1c786c8c-51b4-416a-b2c8-887126fd0732" providerId="ADAL" clId="{8E44AEEC-39CF-4FC2-AD58-489980CE49B9}" dt="2024-02-22T13:17:23.915" v="292" actId="2890"/>
        <pc:sldMkLst>
          <pc:docMk/>
          <pc:sldMk cId="1294082237" sldId="599"/>
        </pc:sldMkLst>
      </pc:sldChg>
      <pc:sldMasterChg chg="delSldLayout">
        <pc:chgData name="Kire Dimanoski" userId="1c786c8c-51b4-416a-b2c8-887126fd0732" providerId="ADAL" clId="{8E44AEEC-39CF-4FC2-AD58-489980CE49B9}" dt="2024-02-22T13:16:37.734" v="282" actId="47"/>
        <pc:sldMasterMkLst>
          <pc:docMk/>
          <pc:sldMasterMk cId="133541695" sldId="2147483661"/>
        </pc:sldMasterMkLst>
        <pc:sldLayoutChg chg="del">
          <pc:chgData name="Kire Dimanoski" userId="1c786c8c-51b4-416a-b2c8-887126fd0732" providerId="ADAL" clId="{8E44AEEC-39CF-4FC2-AD58-489980CE49B9}" dt="2024-02-22T13:16:37.734" v="282" actId="47"/>
          <pc:sldLayoutMkLst>
            <pc:docMk/>
            <pc:sldMasterMk cId="133541695" sldId="2147483661"/>
            <pc:sldLayoutMk cId="4228076440" sldId="2147483673"/>
          </pc:sldLayoutMkLst>
        </pc:sldLayoutChg>
      </pc:sldMasterChg>
    </pc:docChg>
  </pc:docChgLst>
  <pc:docChgLst>
    <pc:chgData name="Kire Dimanoski" userId="1c786c8c-51b4-416a-b2c8-887126fd0732" providerId="ADAL" clId="{C308E971-538D-417A-8E5F-571655171A24}"/>
    <pc:docChg chg="undo custSel delSld modSld sldOrd">
      <pc:chgData name="Kire Dimanoski" userId="1c786c8c-51b4-416a-b2c8-887126fd0732" providerId="ADAL" clId="{C308E971-538D-417A-8E5F-571655171A24}" dt="2024-06-11T06:25:42.460" v="174" actId="20577"/>
      <pc:docMkLst>
        <pc:docMk/>
      </pc:docMkLst>
      <pc:sldChg chg="addSp modSp mod">
        <pc:chgData name="Kire Dimanoski" userId="1c786c8c-51b4-416a-b2c8-887126fd0732" providerId="ADAL" clId="{C308E971-538D-417A-8E5F-571655171A24}" dt="2024-06-11T06:18:17.821" v="64"/>
        <pc:sldMkLst>
          <pc:docMk/>
          <pc:sldMk cId="657292891" sldId="259"/>
        </pc:sldMkLst>
        <pc:spChg chg="mod">
          <ac:chgData name="Kire Dimanoski" userId="1c786c8c-51b4-416a-b2c8-887126fd0732" providerId="ADAL" clId="{C308E971-538D-417A-8E5F-571655171A24}" dt="2024-06-11T06:18:17.821" v="64"/>
          <ac:spMkLst>
            <pc:docMk/>
            <pc:sldMk cId="657292891" sldId="259"/>
            <ac:spMk id="7" creationId="{1D695337-FC22-460E-B2F7-CF90C6E83CC9}"/>
          </ac:spMkLst>
        </pc:spChg>
        <pc:graphicFrameChg chg="add mod">
          <ac:chgData name="Kire Dimanoski" userId="1c786c8c-51b4-416a-b2c8-887126fd0732" providerId="ADAL" clId="{C308E971-538D-417A-8E5F-571655171A24}" dt="2024-06-11T06:15:36.306" v="30"/>
          <ac:graphicFrameMkLst>
            <pc:docMk/>
            <pc:sldMk cId="657292891" sldId="259"/>
            <ac:graphicFrameMk id="3" creationId="{ED573679-A141-8C66-3151-C0AE130A5F60}"/>
          </ac:graphicFrameMkLst>
        </pc:graphicFrameChg>
        <pc:graphicFrameChg chg="add mod">
          <ac:chgData name="Kire Dimanoski" userId="1c786c8c-51b4-416a-b2c8-887126fd0732" providerId="ADAL" clId="{C308E971-538D-417A-8E5F-571655171A24}" dt="2024-06-11T06:16:44.634" v="46"/>
          <ac:graphicFrameMkLst>
            <pc:docMk/>
            <pc:sldMk cId="657292891" sldId="259"/>
            <ac:graphicFrameMk id="6" creationId="{030AE596-A22B-C354-4C5A-C38CE1777D1F}"/>
          </ac:graphicFrameMkLst>
        </pc:graphicFrameChg>
        <pc:graphicFrameChg chg="add mod">
          <ac:chgData name="Kire Dimanoski" userId="1c786c8c-51b4-416a-b2c8-887126fd0732" providerId="ADAL" clId="{C308E971-538D-417A-8E5F-571655171A24}" dt="2024-06-11T06:17:05.587" v="54"/>
          <ac:graphicFrameMkLst>
            <pc:docMk/>
            <pc:sldMk cId="657292891" sldId="259"/>
            <ac:graphicFrameMk id="9" creationId="{A01EEEC9-996C-A5F2-927E-772F7AFE4230}"/>
          </ac:graphicFrameMkLst>
        </pc:graphicFrameChg>
        <pc:graphicFrameChg chg="add mod">
          <ac:chgData name="Kire Dimanoski" userId="1c786c8c-51b4-416a-b2c8-887126fd0732" providerId="ADAL" clId="{C308E971-538D-417A-8E5F-571655171A24}" dt="2024-06-11T06:18:15.803" v="62"/>
          <ac:graphicFrameMkLst>
            <pc:docMk/>
            <pc:sldMk cId="657292891" sldId="259"/>
            <ac:graphicFrameMk id="10" creationId="{17AF64AC-00FD-BC46-5823-E0F4765A934C}"/>
          </ac:graphicFrameMkLst>
        </pc:graphicFrameChg>
      </pc:sldChg>
      <pc:sldChg chg="modSp mod">
        <pc:chgData name="Kire Dimanoski" userId="1c786c8c-51b4-416a-b2c8-887126fd0732" providerId="ADAL" clId="{C308E971-538D-417A-8E5F-571655171A24}" dt="2024-06-11T06:12:13.242" v="29" actId="20577"/>
        <pc:sldMkLst>
          <pc:docMk/>
          <pc:sldMk cId="1394415538" sldId="266"/>
        </pc:sldMkLst>
        <pc:spChg chg="mod">
          <ac:chgData name="Kire Dimanoski" userId="1c786c8c-51b4-416a-b2c8-887126fd0732" providerId="ADAL" clId="{C308E971-538D-417A-8E5F-571655171A24}" dt="2024-06-11T06:11:50.567" v="4" actId="20577"/>
          <ac:spMkLst>
            <pc:docMk/>
            <pc:sldMk cId="1394415538" sldId="266"/>
            <ac:spMk id="2" creationId="{78FD68DA-43BA-4508-8DE2-BA9BB7B2FA5B}"/>
          </ac:spMkLst>
        </pc:spChg>
        <pc:spChg chg="mod">
          <ac:chgData name="Kire Dimanoski" userId="1c786c8c-51b4-416a-b2c8-887126fd0732" providerId="ADAL" clId="{C308E971-538D-417A-8E5F-571655171A24}" dt="2024-06-11T06:12:13.242" v="29" actId="20577"/>
          <ac:spMkLst>
            <pc:docMk/>
            <pc:sldMk cId="1394415538" sldId="266"/>
            <ac:spMk id="3" creationId="{A8E9CFF2-3777-4FF4-A759-8491175B0B7C}"/>
          </ac:spMkLst>
        </pc:spChg>
      </pc:sldChg>
      <pc:sldChg chg="modSp mod">
        <pc:chgData name="Kire Dimanoski" userId="1c786c8c-51b4-416a-b2c8-887126fd0732" providerId="ADAL" clId="{C308E971-538D-417A-8E5F-571655171A24}" dt="2024-06-11T06:25:42.460" v="174" actId="20577"/>
        <pc:sldMkLst>
          <pc:docMk/>
          <pc:sldMk cId="1484959468" sldId="496"/>
        </pc:sldMkLst>
        <pc:spChg chg="mod">
          <ac:chgData name="Kire Dimanoski" userId="1c786c8c-51b4-416a-b2c8-887126fd0732" providerId="ADAL" clId="{C308E971-538D-417A-8E5F-571655171A24}" dt="2024-06-11T06:25:42.460" v="174" actId="20577"/>
          <ac:spMkLst>
            <pc:docMk/>
            <pc:sldMk cId="1484959468" sldId="496"/>
            <ac:spMk id="2" creationId="{F1F17923-522D-4DCB-AC83-D4EC69176FB0}"/>
          </ac:spMkLst>
        </pc:spChg>
      </pc:sldChg>
      <pc:sldChg chg="modSp">
        <pc:chgData name="Kire Dimanoski" userId="1c786c8c-51b4-416a-b2c8-887126fd0732" providerId="ADAL" clId="{C308E971-538D-417A-8E5F-571655171A24}" dt="2024-06-11T06:19:38.640" v="90" actId="20577"/>
        <pc:sldMkLst>
          <pc:docMk/>
          <pc:sldMk cId="229365984" sldId="501"/>
        </pc:sldMkLst>
        <pc:graphicFrameChg chg="mod">
          <ac:chgData name="Kire Dimanoski" userId="1c786c8c-51b4-416a-b2c8-887126fd0732" providerId="ADAL" clId="{C308E971-538D-417A-8E5F-571655171A24}" dt="2024-06-11T06:19:38.640" v="90" actId="20577"/>
          <ac:graphicFrameMkLst>
            <pc:docMk/>
            <pc:sldMk cId="229365984" sldId="501"/>
            <ac:graphicFrameMk id="10" creationId="{DC507CB6-29B3-4016-C786-7778A6728856}"/>
          </ac:graphicFrameMkLst>
        </pc:graphicFrameChg>
      </pc:sldChg>
      <pc:sldChg chg="addSp modSp mod">
        <pc:chgData name="Kire Dimanoski" userId="1c786c8c-51b4-416a-b2c8-887126fd0732" providerId="ADAL" clId="{C308E971-538D-417A-8E5F-571655171A24}" dt="2024-06-11T06:19:02.507" v="78" actId="20577"/>
        <pc:sldMkLst>
          <pc:docMk/>
          <pc:sldMk cId="3893870701" sldId="571"/>
        </pc:sldMkLst>
        <pc:spChg chg="mod">
          <ac:chgData name="Kire Dimanoski" userId="1c786c8c-51b4-416a-b2c8-887126fd0732" providerId="ADAL" clId="{C308E971-538D-417A-8E5F-571655171A24}" dt="2024-06-11T06:19:02.507" v="78" actId="20577"/>
          <ac:spMkLst>
            <pc:docMk/>
            <pc:sldMk cId="3893870701" sldId="571"/>
            <ac:spMk id="7" creationId="{D2D76067-2AD0-BB98-9770-3457E3773C94}"/>
          </ac:spMkLst>
        </pc:spChg>
        <pc:graphicFrameChg chg="add mod">
          <ac:chgData name="Kire Dimanoski" userId="1c786c8c-51b4-416a-b2c8-887126fd0732" providerId="ADAL" clId="{C308E971-538D-417A-8E5F-571655171A24}" dt="2024-06-11T06:18:35.800" v="67"/>
          <ac:graphicFrameMkLst>
            <pc:docMk/>
            <pc:sldMk cId="3893870701" sldId="571"/>
            <ac:graphicFrameMk id="2" creationId="{4A96F7EC-0840-470C-CA6D-11FD2EEAF7EC}"/>
          </ac:graphicFrameMkLst>
        </pc:graphicFrameChg>
      </pc:sldChg>
      <pc:sldChg chg="ord">
        <pc:chgData name="Kire Dimanoski" userId="1c786c8c-51b4-416a-b2c8-887126fd0732" providerId="ADAL" clId="{C308E971-538D-417A-8E5F-571655171A24}" dt="2024-06-11T06:22:56.553" v="159"/>
        <pc:sldMkLst>
          <pc:docMk/>
          <pc:sldMk cId="1141436092" sldId="578"/>
        </pc:sldMkLst>
      </pc:sldChg>
      <pc:sldChg chg="addSp modSp del mod">
        <pc:chgData name="Kire Dimanoski" userId="1c786c8c-51b4-416a-b2c8-887126fd0732" providerId="ADAL" clId="{C308E971-538D-417A-8E5F-571655171A24}" dt="2024-06-11T06:20:20.415" v="113" actId="47"/>
        <pc:sldMkLst>
          <pc:docMk/>
          <pc:sldMk cId="4235632380" sldId="589"/>
        </pc:sldMkLst>
        <pc:spChg chg="mod">
          <ac:chgData name="Kire Dimanoski" userId="1c786c8c-51b4-416a-b2c8-887126fd0732" providerId="ADAL" clId="{C308E971-538D-417A-8E5F-571655171A24}" dt="2024-06-11T06:20:00.042" v="95" actId="27636"/>
          <ac:spMkLst>
            <pc:docMk/>
            <pc:sldMk cId="4235632380" sldId="589"/>
            <ac:spMk id="2" creationId="{6EFC94C9-AC09-D787-7139-770FFAEF8607}"/>
          </ac:spMkLst>
        </pc:spChg>
        <pc:spChg chg="mod">
          <ac:chgData name="Kire Dimanoski" userId="1c786c8c-51b4-416a-b2c8-887126fd0732" providerId="ADAL" clId="{C308E971-538D-417A-8E5F-571655171A24}" dt="2024-06-11T06:20:13.327" v="112" actId="6549"/>
          <ac:spMkLst>
            <pc:docMk/>
            <pc:sldMk cId="4235632380" sldId="589"/>
            <ac:spMk id="3" creationId="{4457D8C0-05BE-F85E-0CF6-EC21FCFE8E45}"/>
          </ac:spMkLst>
        </pc:spChg>
        <pc:graphicFrameChg chg="add mod">
          <ac:chgData name="Kire Dimanoski" userId="1c786c8c-51b4-416a-b2c8-887126fd0732" providerId="ADAL" clId="{C308E971-538D-417A-8E5F-571655171A24}" dt="2024-06-11T06:19:49.289" v="91"/>
          <ac:graphicFrameMkLst>
            <pc:docMk/>
            <pc:sldMk cId="4235632380" sldId="589"/>
            <ac:graphicFrameMk id="6" creationId="{DBF65A35-86C7-FE64-4D19-072C746DD867}"/>
          </ac:graphicFrameMkLst>
        </pc:graphicFrameChg>
      </pc:sldChg>
      <pc:sldChg chg="addSp modSp mod">
        <pc:chgData name="Kire Dimanoski" userId="1c786c8c-51b4-416a-b2c8-887126fd0732" providerId="ADAL" clId="{C308E971-538D-417A-8E5F-571655171A24}" dt="2024-06-11T06:22:17.951" v="151" actId="20577"/>
        <pc:sldMkLst>
          <pc:docMk/>
          <pc:sldMk cId="2592590681" sldId="591"/>
        </pc:sldMkLst>
        <pc:spChg chg="mod">
          <ac:chgData name="Kire Dimanoski" userId="1c786c8c-51b4-416a-b2c8-887126fd0732" providerId="ADAL" clId="{C308E971-538D-417A-8E5F-571655171A24}" dt="2024-06-11T06:22:17.951" v="151" actId="20577"/>
          <ac:spMkLst>
            <pc:docMk/>
            <pc:sldMk cId="2592590681" sldId="591"/>
            <ac:spMk id="2" creationId="{6BAE4951-837C-38A3-2029-750C16D1FF35}"/>
          </ac:spMkLst>
        </pc:spChg>
        <pc:graphicFrameChg chg="add mod">
          <ac:chgData name="Kire Dimanoski" userId="1c786c8c-51b4-416a-b2c8-887126fd0732" providerId="ADAL" clId="{C308E971-538D-417A-8E5F-571655171A24}" dt="2024-06-11T06:22:13.649" v="148"/>
          <ac:graphicFrameMkLst>
            <pc:docMk/>
            <pc:sldMk cId="2592590681" sldId="591"/>
            <ac:graphicFrameMk id="6" creationId="{BC024C91-CA3D-7894-34B1-D84BDD47EAD5}"/>
          </ac:graphicFrameMkLst>
        </pc:graphicFrameChg>
      </pc:sldChg>
      <pc:sldChg chg="addSp modSp mod ord">
        <pc:chgData name="Kire Dimanoski" userId="1c786c8c-51b4-416a-b2c8-887126fd0732" providerId="ADAL" clId="{C308E971-538D-417A-8E5F-571655171A24}" dt="2024-06-11T06:21:09.741" v="121"/>
        <pc:sldMkLst>
          <pc:docMk/>
          <pc:sldMk cId="4091564900" sldId="592"/>
        </pc:sldMkLst>
        <pc:spChg chg="mod">
          <ac:chgData name="Kire Dimanoski" userId="1c786c8c-51b4-416a-b2c8-887126fd0732" providerId="ADAL" clId="{C308E971-538D-417A-8E5F-571655171A24}" dt="2024-06-11T06:20:50.760" v="118"/>
          <ac:spMkLst>
            <pc:docMk/>
            <pc:sldMk cId="4091564900" sldId="592"/>
            <ac:spMk id="2" creationId="{B6F6036C-E055-997B-A3A1-323AE1C8858B}"/>
          </ac:spMkLst>
        </pc:spChg>
        <pc:spChg chg="mod">
          <ac:chgData name="Kire Dimanoski" userId="1c786c8c-51b4-416a-b2c8-887126fd0732" providerId="ADAL" clId="{C308E971-538D-417A-8E5F-571655171A24}" dt="2024-06-11T06:21:09.741" v="121"/>
          <ac:spMkLst>
            <pc:docMk/>
            <pc:sldMk cId="4091564900" sldId="592"/>
            <ac:spMk id="3" creationId="{5E4C7E8E-911B-D57F-5BB3-9F1BAA0EEE66}"/>
          </ac:spMkLst>
        </pc:spChg>
        <pc:graphicFrameChg chg="add mod">
          <ac:chgData name="Kire Dimanoski" userId="1c786c8c-51b4-416a-b2c8-887126fd0732" providerId="ADAL" clId="{C308E971-538D-417A-8E5F-571655171A24}" dt="2024-06-11T06:20:48.545" v="116"/>
          <ac:graphicFrameMkLst>
            <pc:docMk/>
            <pc:sldMk cId="4091564900" sldId="592"/>
            <ac:graphicFrameMk id="6" creationId="{5799C7D6-F8A2-9BD6-582E-7F6A6F6A2E43}"/>
          </ac:graphicFrameMkLst>
        </pc:graphicFrameChg>
      </pc:sldChg>
      <pc:sldChg chg="addSp modSp mod">
        <pc:chgData name="Kire Dimanoski" userId="1c786c8c-51b4-416a-b2c8-887126fd0732" providerId="ADAL" clId="{C308E971-538D-417A-8E5F-571655171A24}" dt="2024-06-11T06:23:15.783" v="163" actId="27636"/>
        <pc:sldMkLst>
          <pc:docMk/>
          <pc:sldMk cId="3247585973" sldId="593"/>
        </pc:sldMkLst>
        <pc:spChg chg="mod">
          <ac:chgData name="Kire Dimanoski" userId="1c786c8c-51b4-416a-b2c8-887126fd0732" providerId="ADAL" clId="{C308E971-538D-417A-8E5F-571655171A24}" dt="2024-06-11T06:23:15.783" v="163" actId="27636"/>
          <ac:spMkLst>
            <pc:docMk/>
            <pc:sldMk cId="3247585973" sldId="593"/>
            <ac:spMk id="2" creationId="{A583A250-C01A-5EBD-287E-81D6499AE2AD}"/>
          </ac:spMkLst>
        </pc:spChg>
        <pc:graphicFrameChg chg="add mod">
          <ac:chgData name="Kire Dimanoski" userId="1c786c8c-51b4-416a-b2c8-887126fd0732" providerId="ADAL" clId="{C308E971-538D-417A-8E5F-571655171A24}" dt="2024-06-11T06:23:13.419" v="160"/>
          <ac:graphicFrameMkLst>
            <pc:docMk/>
            <pc:sldMk cId="3247585973" sldId="593"/>
            <ac:graphicFrameMk id="6" creationId="{BABC614F-7B19-23CD-A8F7-65CC1EFD2721}"/>
          </ac:graphicFrameMkLst>
        </pc:graphicFrameChg>
      </pc:sldChg>
      <pc:sldChg chg="addSp modSp mod">
        <pc:chgData name="Kire Dimanoski" userId="1c786c8c-51b4-416a-b2c8-887126fd0732" providerId="ADAL" clId="{C308E971-538D-417A-8E5F-571655171A24}" dt="2024-06-11T06:24:37.474" v="167"/>
        <pc:sldMkLst>
          <pc:docMk/>
          <pc:sldMk cId="764857541" sldId="594"/>
        </pc:sldMkLst>
        <pc:spChg chg="mod">
          <ac:chgData name="Kire Dimanoski" userId="1c786c8c-51b4-416a-b2c8-887126fd0732" providerId="ADAL" clId="{C308E971-538D-417A-8E5F-571655171A24}" dt="2024-06-11T06:23:38.717" v="166"/>
          <ac:spMkLst>
            <pc:docMk/>
            <pc:sldMk cId="764857541" sldId="594"/>
            <ac:spMk id="2" creationId="{92168E11-44AE-AEBF-6E66-FCBF019345F8}"/>
          </ac:spMkLst>
        </pc:spChg>
        <pc:spChg chg="mod">
          <ac:chgData name="Kire Dimanoski" userId="1c786c8c-51b4-416a-b2c8-887126fd0732" providerId="ADAL" clId="{C308E971-538D-417A-8E5F-571655171A24}" dt="2024-06-11T06:24:37.474" v="167"/>
          <ac:spMkLst>
            <pc:docMk/>
            <pc:sldMk cId="764857541" sldId="594"/>
            <ac:spMk id="3" creationId="{51634C5B-90A1-253C-69CE-B357CC6F23A7}"/>
          </ac:spMkLst>
        </pc:spChg>
        <pc:graphicFrameChg chg="add mod">
          <ac:chgData name="Kire Dimanoski" userId="1c786c8c-51b4-416a-b2c8-887126fd0732" providerId="ADAL" clId="{C308E971-538D-417A-8E5F-571655171A24}" dt="2024-06-11T06:23:33.500" v="164"/>
          <ac:graphicFrameMkLst>
            <pc:docMk/>
            <pc:sldMk cId="764857541" sldId="594"/>
            <ac:graphicFrameMk id="6" creationId="{07FC4089-81DB-7296-9E51-CEC8EEF2FFF7}"/>
          </ac:graphicFrameMkLst>
        </pc:graphicFrameChg>
      </pc:sldChg>
      <pc:sldChg chg="ord">
        <pc:chgData name="Kire Dimanoski" userId="1c786c8c-51b4-416a-b2c8-887126fd0732" providerId="ADAL" clId="{C308E971-538D-417A-8E5F-571655171A24}" dt="2024-06-11T06:22:29.642" v="153"/>
        <pc:sldMkLst>
          <pc:docMk/>
          <pc:sldMk cId="772220187" sldId="595"/>
        </pc:sldMkLst>
      </pc:sldChg>
      <pc:sldChg chg="del">
        <pc:chgData name="Kire Dimanoski" userId="1c786c8c-51b4-416a-b2c8-887126fd0732" providerId="ADAL" clId="{C308E971-538D-417A-8E5F-571655171A24}" dt="2024-06-11T06:25:11.610" v="168" actId="47"/>
        <pc:sldMkLst>
          <pc:docMk/>
          <pc:sldMk cId="2019361301" sldId="596"/>
        </pc:sldMkLst>
      </pc:sldChg>
      <pc:sldChg chg="del">
        <pc:chgData name="Kire Dimanoski" userId="1c786c8c-51b4-416a-b2c8-887126fd0732" providerId="ADAL" clId="{C308E971-538D-417A-8E5F-571655171A24}" dt="2024-06-11T06:25:23.606" v="169" actId="47"/>
        <pc:sldMkLst>
          <pc:docMk/>
          <pc:sldMk cId="3874964659" sldId="597"/>
        </pc:sldMkLst>
      </pc:sldChg>
      <pc:sldChg chg="del">
        <pc:chgData name="Kire Dimanoski" userId="1c786c8c-51b4-416a-b2c8-887126fd0732" providerId="ADAL" clId="{C308E971-538D-417A-8E5F-571655171A24}" dt="2024-06-11T06:25:31.424" v="170" actId="47"/>
        <pc:sldMkLst>
          <pc:docMk/>
          <pc:sldMk cId="3277872317" sldId="598"/>
        </pc:sldMkLst>
      </pc:sldChg>
      <pc:sldChg chg="ord">
        <pc:chgData name="Kire Dimanoski" userId="1c786c8c-51b4-416a-b2c8-887126fd0732" providerId="ADAL" clId="{C308E971-538D-417A-8E5F-571655171A24}" dt="2024-06-11T06:22:41.851" v="155"/>
        <pc:sldMkLst>
          <pc:docMk/>
          <pc:sldMk cId="1294082237" sldId="599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FAB745-FE07-4571-9A11-49DC8EE587C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1DD0FC-D862-4FEB-A416-3FBB8A023107}">
      <dgm:prSet/>
      <dgm:spPr/>
      <dgm:t>
        <a:bodyPr/>
        <a:lstStyle/>
        <a:p>
          <a:r>
            <a:rPr lang="en-US"/>
            <a:t>Adoption of the Agenda</a:t>
          </a:r>
        </a:p>
      </dgm:t>
    </dgm:pt>
    <dgm:pt modelId="{786EA133-2291-4D77-9F27-7B32F64BC31E}" type="parTrans" cxnId="{C2CF9CF3-C91D-4BAD-A223-6CFE488FC015}">
      <dgm:prSet/>
      <dgm:spPr/>
      <dgm:t>
        <a:bodyPr/>
        <a:lstStyle/>
        <a:p>
          <a:endParaRPr lang="en-US"/>
        </a:p>
      </dgm:t>
    </dgm:pt>
    <dgm:pt modelId="{A134633B-8C83-4518-BE49-3CE93FFE5892}" type="sibTrans" cxnId="{C2CF9CF3-C91D-4BAD-A223-6CFE488FC015}">
      <dgm:prSet/>
      <dgm:spPr/>
      <dgm:t>
        <a:bodyPr/>
        <a:lstStyle/>
        <a:p>
          <a:endParaRPr lang="en-US"/>
        </a:p>
      </dgm:t>
    </dgm:pt>
    <dgm:pt modelId="{E7F1B162-FD6F-40B2-BB71-3E5A1EF953FE}">
      <dgm:prSet/>
      <dgm:spPr/>
      <dgm:t>
        <a:bodyPr/>
        <a:lstStyle/>
        <a:p>
          <a:r>
            <a:rPr lang="en-US" b="0" dirty="0">
              <a:effectLst/>
              <a:ea typeface="Times New Roman" panose="02020603050405020304" pitchFamily="18" charset="0"/>
              <a:cs typeface="Times New Roman" panose="02020603050405020304" pitchFamily="18" charset="0"/>
            </a:rPr>
            <a:t>Chairman election</a:t>
          </a:r>
          <a:endParaRPr lang="en-US" b="0" dirty="0"/>
        </a:p>
      </dgm:t>
    </dgm:pt>
    <dgm:pt modelId="{7FEC6E33-5993-4D9E-A01A-F06487638FF4}" type="parTrans" cxnId="{73E98BBE-32B9-4023-B195-25FA4EFA8195}">
      <dgm:prSet/>
      <dgm:spPr/>
      <dgm:t>
        <a:bodyPr/>
        <a:lstStyle/>
        <a:p>
          <a:endParaRPr lang="en-US"/>
        </a:p>
      </dgm:t>
    </dgm:pt>
    <dgm:pt modelId="{8A237EBD-0C83-463C-B6F2-CB4AD296DB55}" type="sibTrans" cxnId="{73E98BBE-32B9-4023-B195-25FA4EFA8195}">
      <dgm:prSet/>
      <dgm:spPr/>
      <dgm:t>
        <a:bodyPr/>
        <a:lstStyle/>
        <a:p>
          <a:endParaRPr lang="en-US"/>
        </a:p>
      </dgm:t>
    </dgm:pt>
    <dgm:pt modelId="{84F391E3-47CD-4B86-BFC8-B1653FAA8FC0}" type="pres">
      <dgm:prSet presAssocID="{6EFAB745-FE07-4571-9A11-49DC8EE587C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FDA8C84-E6F2-4004-93B0-964A39C06536}" type="pres">
      <dgm:prSet presAssocID="{191DD0FC-D862-4FEB-A416-3FBB8A023107}" presName="hierRoot1" presStyleCnt="0"/>
      <dgm:spPr/>
    </dgm:pt>
    <dgm:pt modelId="{BF6A66DF-E348-4FEA-9884-37F7538C7E4A}" type="pres">
      <dgm:prSet presAssocID="{191DD0FC-D862-4FEB-A416-3FBB8A023107}" presName="composite" presStyleCnt="0"/>
      <dgm:spPr/>
    </dgm:pt>
    <dgm:pt modelId="{F97B87D6-6EBC-4DFD-A14A-E13F75D71083}" type="pres">
      <dgm:prSet presAssocID="{191DD0FC-D862-4FEB-A416-3FBB8A023107}" presName="background" presStyleLbl="node0" presStyleIdx="0" presStyleCnt="2"/>
      <dgm:spPr/>
    </dgm:pt>
    <dgm:pt modelId="{18B0AAF1-C221-49B5-87D1-6AB7C5B818EE}" type="pres">
      <dgm:prSet presAssocID="{191DD0FC-D862-4FEB-A416-3FBB8A023107}" presName="text" presStyleLbl="fgAcc0" presStyleIdx="0" presStyleCnt="2">
        <dgm:presLayoutVars>
          <dgm:chPref val="3"/>
        </dgm:presLayoutVars>
      </dgm:prSet>
      <dgm:spPr/>
    </dgm:pt>
    <dgm:pt modelId="{4D579BE8-2AF5-4D98-A833-E8A544CB0278}" type="pres">
      <dgm:prSet presAssocID="{191DD0FC-D862-4FEB-A416-3FBB8A023107}" presName="hierChild2" presStyleCnt="0"/>
      <dgm:spPr/>
    </dgm:pt>
    <dgm:pt modelId="{8AE0718F-881C-4D0D-85A4-0E596461BF9D}" type="pres">
      <dgm:prSet presAssocID="{E7F1B162-FD6F-40B2-BB71-3E5A1EF953FE}" presName="hierRoot1" presStyleCnt="0"/>
      <dgm:spPr/>
    </dgm:pt>
    <dgm:pt modelId="{A82C3D10-2BC8-4767-B98F-B0E831166355}" type="pres">
      <dgm:prSet presAssocID="{E7F1B162-FD6F-40B2-BB71-3E5A1EF953FE}" presName="composite" presStyleCnt="0"/>
      <dgm:spPr/>
    </dgm:pt>
    <dgm:pt modelId="{5DD7AA47-16E1-4032-A39E-6BF39DE1B741}" type="pres">
      <dgm:prSet presAssocID="{E7F1B162-FD6F-40B2-BB71-3E5A1EF953FE}" presName="background" presStyleLbl="node0" presStyleIdx="1" presStyleCnt="2"/>
      <dgm:spPr/>
    </dgm:pt>
    <dgm:pt modelId="{EDC4CFA3-FFD2-46C1-B0EC-A3811081096D}" type="pres">
      <dgm:prSet presAssocID="{E7F1B162-FD6F-40B2-BB71-3E5A1EF953FE}" presName="text" presStyleLbl="fgAcc0" presStyleIdx="1" presStyleCnt="2">
        <dgm:presLayoutVars>
          <dgm:chPref val="3"/>
        </dgm:presLayoutVars>
      </dgm:prSet>
      <dgm:spPr/>
    </dgm:pt>
    <dgm:pt modelId="{ADA39835-B86F-4930-89EF-44E62A64BA67}" type="pres">
      <dgm:prSet presAssocID="{E7F1B162-FD6F-40B2-BB71-3E5A1EF953FE}" presName="hierChild2" presStyleCnt="0"/>
      <dgm:spPr/>
    </dgm:pt>
  </dgm:ptLst>
  <dgm:cxnLst>
    <dgm:cxn modelId="{86A4EF40-E2C2-4F0A-ACFA-CC30629462BA}" type="presOf" srcId="{191DD0FC-D862-4FEB-A416-3FBB8A023107}" destId="{18B0AAF1-C221-49B5-87D1-6AB7C5B818EE}" srcOrd="0" destOrd="0" presId="urn:microsoft.com/office/officeart/2005/8/layout/hierarchy1"/>
    <dgm:cxn modelId="{E6A46847-57DC-46E7-B50A-A3062971E3FE}" type="presOf" srcId="{E7F1B162-FD6F-40B2-BB71-3E5A1EF953FE}" destId="{EDC4CFA3-FFD2-46C1-B0EC-A3811081096D}" srcOrd="0" destOrd="0" presId="urn:microsoft.com/office/officeart/2005/8/layout/hierarchy1"/>
    <dgm:cxn modelId="{833DB77D-D0A6-49E4-9367-8CE03D35308C}" type="presOf" srcId="{6EFAB745-FE07-4571-9A11-49DC8EE587C0}" destId="{84F391E3-47CD-4B86-BFC8-B1653FAA8FC0}" srcOrd="0" destOrd="0" presId="urn:microsoft.com/office/officeart/2005/8/layout/hierarchy1"/>
    <dgm:cxn modelId="{73E98BBE-32B9-4023-B195-25FA4EFA8195}" srcId="{6EFAB745-FE07-4571-9A11-49DC8EE587C0}" destId="{E7F1B162-FD6F-40B2-BB71-3E5A1EF953FE}" srcOrd="1" destOrd="0" parTransId="{7FEC6E33-5993-4D9E-A01A-F06487638FF4}" sibTransId="{8A237EBD-0C83-463C-B6F2-CB4AD296DB55}"/>
    <dgm:cxn modelId="{C2CF9CF3-C91D-4BAD-A223-6CFE488FC015}" srcId="{6EFAB745-FE07-4571-9A11-49DC8EE587C0}" destId="{191DD0FC-D862-4FEB-A416-3FBB8A023107}" srcOrd="0" destOrd="0" parTransId="{786EA133-2291-4D77-9F27-7B32F64BC31E}" sibTransId="{A134633B-8C83-4518-BE49-3CE93FFE5892}"/>
    <dgm:cxn modelId="{43F792AC-2031-4260-8D49-F05218E174DB}" type="presParOf" srcId="{84F391E3-47CD-4B86-BFC8-B1653FAA8FC0}" destId="{DFDA8C84-E6F2-4004-93B0-964A39C06536}" srcOrd="0" destOrd="0" presId="urn:microsoft.com/office/officeart/2005/8/layout/hierarchy1"/>
    <dgm:cxn modelId="{25317D12-3407-4313-9CE0-0B871D214A8D}" type="presParOf" srcId="{DFDA8C84-E6F2-4004-93B0-964A39C06536}" destId="{BF6A66DF-E348-4FEA-9884-37F7538C7E4A}" srcOrd="0" destOrd="0" presId="urn:microsoft.com/office/officeart/2005/8/layout/hierarchy1"/>
    <dgm:cxn modelId="{8EA78DC1-46A0-4435-909A-4DF35D2DD1FD}" type="presParOf" srcId="{BF6A66DF-E348-4FEA-9884-37F7538C7E4A}" destId="{F97B87D6-6EBC-4DFD-A14A-E13F75D71083}" srcOrd="0" destOrd="0" presId="urn:microsoft.com/office/officeart/2005/8/layout/hierarchy1"/>
    <dgm:cxn modelId="{69D1C955-624B-4A7B-9618-AB444D15570D}" type="presParOf" srcId="{BF6A66DF-E348-4FEA-9884-37F7538C7E4A}" destId="{18B0AAF1-C221-49B5-87D1-6AB7C5B818EE}" srcOrd="1" destOrd="0" presId="urn:microsoft.com/office/officeart/2005/8/layout/hierarchy1"/>
    <dgm:cxn modelId="{51DD7701-93A2-40E0-95AE-F4D0834641B0}" type="presParOf" srcId="{DFDA8C84-E6F2-4004-93B0-964A39C06536}" destId="{4D579BE8-2AF5-4D98-A833-E8A544CB0278}" srcOrd="1" destOrd="0" presId="urn:microsoft.com/office/officeart/2005/8/layout/hierarchy1"/>
    <dgm:cxn modelId="{53FF3FD4-874E-49E9-A3B1-FAE493E2E00A}" type="presParOf" srcId="{84F391E3-47CD-4B86-BFC8-B1653FAA8FC0}" destId="{8AE0718F-881C-4D0D-85A4-0E596461BF9D}" srcOrd="1" destOrd="0" presId="urn:microsoft.com/office/officeart/2005/8/layout/hierarchy1"/>
    <dgm:cxn modelId="{EBCFAA76-F1D4-466F-B6D3-63672FDF0A4E}" type="presParOf" srcId="{8AE0718F-881C-4D0D-85A4-0E596461BF9D}" destId="{A82C3D10-2BC8-4767-B98F-B0E831166355}" srcOrd="0" destOrd="0" presId="urn:microsoft.com/office/officeart/2005/8/layout/hierarchy1"/>
    <dgm:cxn modelId="{1199645D-D331-4C2B-BA62-7E114628C23E}" type="presParOf" srcId="{A82C3D10-2BC8-4767-B98F-B0E831166355}" destId="{5DD7AA47-16E1-4032-A39E-6BF39DE1B741}" srcOrd="0" destOrd="0" presId="urn:microsoft.com/office/officeart/2005/8/layout/hierarchy1"/>
    <dgm:cxn modelId="{4297C18A-C6CA-4514-BC0B-EBDC8CF62CF0}" type="presParOf" srcId="{A82C3D10-2BC8-4767-B98F-B0E831166355}" destId="{EDC4CFA3-FFD2-46C1-B0EC-A3811081096D}" srcOrd="1" destOrd="0" presId="urn:microsoft.com/office/officeart/2005/8/layout/hierarchy1"/>
    <dgm:cxn modelId="{BBAE00A7-F3E0-449C-8D1C-F529B6FA5947}" type="presParOf" srcId="{8AE0718F-881C-4D0D-85A4-0E596461BF9D}" destId="{ADA39835-B86F-4930-89EF-44E62A64BA6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B87D6-6EBC-4DFD-A14A-E13F75D71083}">
      <dsp:nvSpPr>
        <dsp:cNvPr id="0" name=""/>
        <dsp:cNvSpPr/>
      </dsp:nvSpPr>
      <dsp:spPr>
        <a:xfrm>
          <a:off x="1283" y="507350"/>
          <a:ext cx="4505585" cy="2861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B0AAF1-C221-49B5-87D1-6AB7C5B818EE}">
      <dsp:nvSpPr>
        <dsp:cNvPr id="0" name=""/>
        <dsp:cNvSpPr/>
      </dsp:nvSpPr>
      <dsp:spPr>
        <a:xfrm>
          <a:off x="501904" y="982940"/>
          <a:ext cx="4505585" cy="2861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/>
            <a:t>Adoption of the Agenda</a:t>
          </a:r>
        </a:p>
      </dsp:txBody>
      <dsp:txXfrm>
        <a:off x="585701" y="1066737"/>
        <a:ext cx="4337991" cy="2693452"/>
      </dsp:txXfrm>
    </dsp:sp>
    <dsp:sp modelId="{5DD7AA47-16E1-4032-A39E-6BF39DE1B741}">
      <dsp:nvSpPr>
        <dsp:cNvPr id="0" name=""/>
        <dsp:cNvSpPr/>
      </dsp:nvSpPr>
      <dsp:spPr>
        <a:xfrm>
          <a:off x="5508110" y="507350"/>
          <a:ext cx="4505585" cy="2861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C4CFA3-FFD2-46C1-B0EC-A3811081096D}">
      <dsp:nvSpPr>
        <dsp:cNvPr id="0" name=""/>
        <dsp:cNvSpPr/>
      </dsp:nvSpPr>
      <dsp:spPr>
        <a:xfrm>
          <a:off x="6008730" y="982940"/>
          <a:ext cx="4505585" cy="2861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b="0" kern="1200" dirty="0">
              <a:effectLst/>
              <a:ea typeface="Times New Roman" panose="02020603050405020304" pitchFamily="18" charset="0"/>
              <a:cs typeface="Times New Roman" panose="02020603050405020304" pitchFamily="18" charset="0"/>
            </a:rPr>
            <a:t>Chairman election</a:t>
          </a:r>
          <a:endParaRPr lang="en-US" sz="6200" b="0" kern="1200" dirty="0"/>
        </a:p>
      </dsp:txBody>
      <dsp:txXfrm>
        <a:off x="6092527" y="1066737"/>
        <a:ext cx="4337991" cy="26934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B6F77-31B3-44A6-9538-7D3B84B14A3E}" type="datetimeFigureOut">
              <a:rPr lang="en-US" smtClean="0"/>
              <a:t>26-Sep-24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BEC92D-C8E2-4A8F-BF2D-75109D630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19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92195"/>
            <a:ext cx="12192000" cy="5465805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F6E69-2EAD-414A-9A6F-397A775BCC0A}" type="datetime3">
              <a:rPr lang="en-US" smtClean="0"/>
              <a:t>26 September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402" y="309518"/>
            <a:ext cx="1917196" cy="99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474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72209"/>
            <a:ext cx="8715632" cy="1762897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DB7EB-06D0-434D-B6E9-BE02F5B48300}" type="datetime3">
              <a:rPr lang="en-US" smtClean="0"/>
              <a:t>26 September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604" y="466037"/>
            <a:ext cx="1917196" cy="99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25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72209"/>
            <a:ext cx="12192000" cy="463468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7511-936E-4C0A-88E1-7154B57C197C}" type="datetime3">
              <a:rPr lang="en-US" smtClean="0"/>
              <a:t>26 September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397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72209"/>
            <a:ext cx="8715632" cy="1762897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604" y="466037"/>
            <a:ext cx="1917196" cy="9906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9E42-BBC4-4A02-9A15-021EB2BC15CA}" type="datetime3">
              <a:rPr lang="en-US" smtClean="0"/>
              <a:t>26 September 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6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-72209"/>
            <a:ext cx="8715632" cy="1762897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604" y="466037"/>
            <a:ext cx="1917196" cy="9906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5BB1-0B43-41AE-91AC-6F021481934C}" type="datetime3">
              <a:rPr lang="en-US" smtClean="0"/>
              <a:t>26 September 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68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72209"/>
            <a:ext cx="8715632" cy="1762897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604" y="466037"/>
            <a:ext cx="1917196" cy="9906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65222-1671-451F-B76F-2E2A80E19C36}" type="datetime3">
              <a:rPr lang="en-US" smtClean="0"/>
              <a:t>26 September 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37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1EA5C-014C-467A-8A10-62F72B27F584}" type="datetime3">
              <a:rPr lang="en-US" smtClean="0"/>
              <a:t>26 September 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604" y="5867398"/>
            <a:ext cx="1917196" cy="99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36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35F75-612B-4CE6-BB55-7C496461DE39}" type="datetime3">
              <a:rPr lang="en-US" smtClean="0"/>
              <a:t>26 September 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33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3FF47-4684-4702-BA74-3A9FF68B3ED8}" type="datetime3">
              <a:rPr lang="en-US" smtClean="0"/>
              <a:t>26 September 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24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FF8AC-4555-40D6-B2C1-AD7975CB4363}" type="datetime3">
              <a:rPr lang="en-US" smtClean="0"/>
              <a:t>26 September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982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82A9-11C4-4B97-B2EE-064F48C82E41}" type="datetime3">
              <a:rPr lang="en-US" smtClean="0"/>
              <a:t>26 September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208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497C1-0FB3-4630-9307-EF4153AACCA9}" type="datetime3">
              <a:rPr lang="en-US" smtClean="0"/>
              <a:t>26 September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41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92101" y="1580225"/>
            <a:ext cx="7306321" cy="2459115"/>
          </a:xfrm>
        </p:spPr>
        <p:txBody>
          <a:bodyPr>
            <a:normAutofit fontScale="90000"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GT Walsheim Pro Bold" panose="00000800000000000000" pitchFamily="2" charset="0"/>
              </a:rPr>
              <a:t> 21</a:t>
            </a:r>
            <a:r>
              <a:rPr lang="en-US" sz="5600" b="1" baseline="30000" dirty="0">
                <a:solidFill>
                  <a:schemeClr val="bg1"/>
                </a:solidFill>
                <a:latin typeface="GT Walsheim Pro Bold" panose="00000800000000000000" pitchFamily="2" charset="0"/>
              </a:rPr>
              <a:t>th</a:t>
            </a:r>
            <a:r>
              <a:rPr lang="en-US" sz="5600" b="1" dirty="0">
                <a:solidFill>
                  <a:schemeClr val="bg1"/>
                </a:solidFill>
                <a:latin typeface="GT Walsheim Pro Bold" panose="00000800000000000000" pitchFamily="2" charset="0"/>
              </a:rPr>
              <a:t> Technical Committee on Railway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19163" y="4248054"/>
            <a:ext cx="6269347" cy="445207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latin typeface="GT Walsheim Pro" panose="00000500000000000000" pitchFamily="2" charset="0"/>
              </a:rPr>
              <a:t>Berlin</a:t>
            </a:r>
            <a:r>
              <a:rPr lang="en-US" dirty="0">
                <a:solidFill>
                  <a:schemeClr val="bg1"/>
                </a:solidFill>
                <a:latin typeface="GT Walsheim Pro" panose="00000500000000000000" pitchFamily="2" charset="0"/>
              </a:rPr>
              <a:t>, 25-26 September 2024</a:t>
            </a:r>
          </a:p>
          <a:p>
            <a:endParaRPr lang="en-US" dirty="0">
              <a:solidFill>
                <a:schemeClr val="bg1"/>
              </a:solidFill>
              <a:latin typeface="GT Walsheim Pro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C95573-2971-40CA-8931-174ACDF3E94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80" r="23780"/>
          <a:stretch/>
        </p:blipFill>
        <p:spPr>
          <a:xfrm>
            <a:off x="136850" y="1446344"/>
            <a:ext cx="4001315" cy="508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15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GT Walsheim Pro" panose="00000500000000000000" pitchFamily="2" charset="0"/>
              </a:rPr>
              <a:t>Agenda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23345" r="23345"/>
          <a:stretch/>
        </p:blipFill>
        <p:spPr>
          <a:xfrm>
            <a:off x="0" y="1690688"/>
            <a:ext cx="4132082" cy="516731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695337-FC22-460E-B2F7-CF90C6E83CC9}"/>
              </a:ext>
            </a:extLst>
          </p:cNvPr>
          <p:cNvSpPr txBox="1"/>
          <p:nvPr/>
        </p:nvSpPr>
        <p:spPr>
          <a:xfrm>
            <a:off x="4132082" y="1690688"/>
            <a:ext cx="8059918" cy="4293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1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Administrative matters</a:t>
            </a:r>
          </a:p>
          <a:p>
            <a:pPr marL="342900" indent="-342900">
              <a:buFontTx/>
              <a:buChar char="-"/>
            </a:pPr>
            <a:r>
              <a:rPr lang="en-US" sz="21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Adoption of the Agenda</a:t>
            </a:r>
          </a:p>
          <a:p>
            <a:pPr marL="342900" indent="-342900">
              <a:buFontTx/>
              <a:buChar char="-"/>
            </a:pPr>
            <a:r>
              <a:rPr lang="en-US" sz="21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Co-chairperson - representative of DG MOVE</a:t>
            </a:r>
          </a:p>
          <a:p>
            <a:pPr marL="342900" indent="-342900">
              <a:buFontTx/>
              <a:buChar char="-"/>
            </a:pPr>
            <a:r>
              <a:rPr lang="en-US" sz="21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New members of TC on Railway</a:t>
            </a:r>
          </a:p>
          <a:p>
            <a:r>
              <a:rPr lang="en-US" sz="21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2. New Generation of Rail Action Plan - Presentation of final draft document and discussion</a:t>
            </a:r>
          </a:p>
          <a:p>
            <a:r>
              <a:rPr lang="en-US" sz="21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3. Progress in the implementation of EU Acquis – Revised Annex I.2 of Treaty</a:t>
            </a:r>
          </a:p>
          <a:p>
            <a:r>
              <a:rPr lang="en-US" sz="21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4. Preparation of the TEN-T Annual Report on the development of the railway network and a Five-year rolling plan for the development of indicative TEN-T extension.</a:t>
            </a:r>
          </a:p>
          <a:p>
            <a:r>
              <a:rPr lang="en-US" sz="21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5. DAC project - </a:t>
            </a:r>
            <a:r>
              <a:rPr lang="en-US" sz="21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Mr</a:t>
            </a:r>
            <a:r>
              <a:rPr lang="en-US" sz="21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Libor Lochman, DAC Ambassador</a:t>
            </a:r>
          </a:p>
          <a:p>
            <a:r>
              <a:rPr lang="en-US" sz="21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Nomination of so-called DAC National Contact Points (NCPs)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C8FEED-C010-4392-AD69-E84BCD543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7EB5F-D519-42A2-AD1C-7746013DFC02}" type="datetime3">
              <a:rPr lang="en-US" smtClean="0"/>
              <a:t>26 September 2024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468AB87-8093-481D-8832-382E013A9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292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BA4D8-D259-475F-B152-DBEBC5929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Administrative matters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AC383-CCC3-40A7-9BF8-D2470C9EE4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98DB7EB-06D0-434D-B6E9-BE02F5B48300}" type="datetime3">
              <a:rPr lang="en-US" smtClean="0"/>
              <a:pPr>
                <a:spcAft>
                  <a:spcPts val="600"/>
                </a:spcAft>
              </a:pPr>
              <a:t>26 September 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CB9647-F72C-4B7D-AA6A-3E3124D0A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113E31D-E2AB-40D1-8B51-AFA5AFEF393A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DC507CB6-29B3-4016-C786-7778A67288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933479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365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24663-3B45-0A4D-A460-745A25ED1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3CBED-8B03-0FF3-0F09-B2401B62C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90560"/>
            <a:ext cx="10515600" cy="28527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New Generation of Rail Action Plan - Presentation of draft document and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5314DB-619E-B297-A09F-44958CA048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Transport Community Secretariat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D4237-B51D-E175-7945-B07C3F83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7511-936E-4C0A-88E1-7154B57C197C}" type="datetime3">
              <a:rPr lang="en-US" smtClean="0"/>
              <a:t>26 September 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6E1521-748C-59CD-5646-7A923980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515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748D3-2A03-B0E4-C452-DD8A4723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E4951-837C-38A3-2029-750C16D1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90560"/>
            <a:ext cx="10515600" cy="28527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Progress in the implementation of EU Acquis –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Revised Annex I.2 of Treaty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3B8C38-E38D-A0C9-518B-8791CCAE28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Transport Community Secretariat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A4DBFF-DBA8-2923-7A53-CEB54B411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7511-936E-4C0A-88E1-7154B57C197C}" type="datetime3">
              <a:rPr lang="en-US" smtClean="0"/>
              <a:t>26 September 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35C303-812C-213C-6869-7293DAEE0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90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498FA-CA14-6C83-580D-AB4ACC987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3A250-C01A-5EBD-287E-81D6499AE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90560"/>
            <a:ext cx="10515600" cy="285273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Preparation of the TEN-T Annual Report on the development of the railway network and a Five-year rolling plan for the development of indicative TEN-T extension.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D25D2B-8F98-F9A8-23C5-576C06106B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Transport Community Secretariat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7EDC4-F0B6-FD5E-0368-7167FADBA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7511-936E-4C0A-88E1-7154B57C197C}" type="datetime3">
              <a:rPr lang="en-US" smtClean="0"/>
              <a:t>26 September 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96B644-8C96-B58A-E31F-719422FF2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585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0F314-CA8A-8546-D889-6408A86A6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512EF-25AE-E191-D907-B7456CD6E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90560"/>
            <a:ext cx="10515600" cy="28527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Overview of the TEN-T projects in the WB region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34D7E1-C941-8F31-4CA7-089952E25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Transport Community Secretariat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1EA5D-FA3A-F733-D655-7D20CD59E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7511-936E-4C0A-88E1-7154B57C197C}" type="datetime3">
              <a:rPr lang="en-US" smtClean="0"/>
              <a:t>26 September 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784382-2488-5F1D-EA4E-92D118762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220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7EE7A-615A-D957-8254-8057BD2BD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A6B888B-2374-56DB-85D7-A2B8125E5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Coffee break</a:t>
            </a:r>
          </a:p>
        </p:txBody>
      </p:sp>
      <p:pic>
        <p:nvPicPr>
          <p:cNvPr id="12" name="Picture 11" descr="Hot drink on table">
            <a:extLst>
              <a:ext uri="{FF2B5EF4-FFF2-40B4-BE49-F238E27FC236}">
                <a16:creationId xmlns:a16="http://schemas.microsoft.com/office/drawing/2014/main" id="{681F7084-493D-0C52-2731-E9BE94CC66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260"/>
          <a:stretch/>
        </p:blipFill>
        <p:spPr>
          <a:xfrm>
            <a:off x="838200" y="1825625"/>
            <a:ext cx="10515600" cy="4351338"/>
          </a:xfrm>
          <a:prstGeom prst="rect">
            <a:avLst/>
          </a:pr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145B45-50CF-D780-45E5-7798D6D388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98DB7EB-06D0-434D-B6E9-BE02F5B48300}" type="datetime3">
              <a:rPr lang="en-US" smtClean="0"/>
              <a:pPr>
                <a:spcAft>
                  <a:spcPts val="600"/>
                </a:spcAft>
              </a:pPr>
              <a:t>26 September 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BC21EA-A638-C51C-B8E2-443B0127B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113E31D-E2AB-40D1-8B51-AFA5AFEF393A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082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5096C-49B0-B681-FAAA-D7DC51844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6036C-E055-997B-A3A1-323AE1C88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90560"/>
            <a:ext cx="10515600" cy="28527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Nomination of so-called DAC National Contact Points (NCPs)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C7E8E-911B-D57F-5BB3-9F1BAA0EEE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Mr</a:t>
            </a:r>
            <a:r>
              <a:rPr lang="en-US" dirty="0"/>
              <a:t> Libor Lochman, DAC Ambassador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E4387F-B72D-EB89-CA7F-C6E21220E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7511-936E-4C0A-88E1-7154B57C197C}" type="datetime3">
              <a:rPr lang="en-US" smtClean="0"/>
              <a:t>26 September 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9B63F3-C37E-BF08-EED4-B51FCCBA4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564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17923-522D-4DCB-AC83-D4EC69176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>
                <a:solidFill>
                  <a:schemeClr val="bg1"/>
                </a:solidFill>
              </a:rPr>
              <a:t>AOB Concluding </a:t>
            </a:r>
            <a:r>
              <a:rPr lang="en-GB" dirty="0">
                <a:solidFill>
                  <a:schemeClr val="bg1"/>
                </a:solidFill>
              </a:rPr>
              <a:t>remarks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4326DD-3E32-02FF-EE0A-13A9080DC7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949" b="2843"/>
          <a:stretch/>
        </p:blipFill>
        <p:spPr>
          <a:xfrm>
            <a:off x="838200" y="1825625"/>
            <a:ext cx="10515600" cy="4351338"/>
          </a:xfrm>
          <a:prstGeom prst="rect">
            <a:avLst/>
          </a:pr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9DB01-369B-49C4-890B-93B4B03526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98DB7EB-06D0-434D-B6E9-BE02F5B48300}" type="datetime3">
              <a:rPr lang="en-US" smtClean="0"/>
              <a:pPr>
                <a:spcAft>
                  <a:spcPts val="600"/>
                </a:spcAft>
              </a:pPr>
              <a:t>26 September 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636818-422B-419E-9096-4DCC7B206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113E31D-E2AB-40D1-8B51-AFA5AFEF393A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959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E96A72C-72CA-4357-A52B-B4ACA1B08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Lunch break</a:t>
            </a:r>
          </a:p>
        </p:txBody>
      </p:sp>
      <p:pic>
        <p:nvPicPr>
          <p:cNvPr id="12" name="Picture 11" descr="Pies on a table">
            <a:extLst>
              <a:ext uri="{FF2B5EF4-FFF2-40B4-BE49-F238E27FC236}">
                <a16:creationId xmlns:a16="http://schemas.microsoft.com/office/drawing/2014/main" id="{C7AF3823-729A-556C-1C8C-31461F9402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965" b="18965"/>
          <a:stretch/>
        </p:blipFill>
        <p:spPr>
          <a:xfrm>
            <a:off x="838200" y="1825625"/>
            <a:ext cx="10515600" cy="4351338"/>
          </a:xfrm>
          <a:prstGeom prst="rect">
            <a:avLst/>
          </a:pr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58FDB-7A4C-42A2-B659-C601B552D8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98DB7EB-06D0-434D-B6E9-BE02F5B48300}" type="datetime3">
              <a:rPr lang="en-US" smtClean="0"/>
              <a:pPr>
                <a:spcAft>
                  <a:spcPts val="600"/>
                </a:spcAft>
              </a:pPr>
              <a:t>26 September 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18AC07-C643-43D9-A8C7-43152867E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113E31D-E2AB-40D1-8B51-AFA5AFEF393A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36092"/>
      </p:ext>
    </p:extLst>
  </p:cSld>
  <p:clrMapOvr>
    <a:masterClrMapping/>
  </p:clrMapOvr>
</p:sld>
</file>

<file path=ppt/theme/theme1.xml><?xml version="1.0" encoding="utf-8"?>
<a:theme xmlns:a="http://schemas.openxmlformats.org/drawingml/2006/main" name="TCT Offici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CT Official" id="{8E6C0F16-AECC-4D3C-848D-C3BAFBCEDF06}" vid="{BCDF9F06-DE6C-4590-95A9-2D38F7E3D15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fb85d815-e347-4018-963c-05ed261b1a17" xsi:nil="true"/>
    <SharedWithUsers xmlns="e6b88493-a865-49b9-b502-6098bd4e94c2">
      <UserInfo>
        <DisplayName>Marko Kovacevic</DisplayName>
        <AccountId>33</AccountId>
        <AccountType/>
      </UserInfo>
    </SharedWithUsers>
    <TaxCatchAll xmlns="e6b88493-a865-49b9-b502-6098bd4e94c2" xsi:nil="true"/>
    <lcf76f155ced4ddcb4097134ff3c332f xmlns="fb85d815-e347-4018-963c-05ed261b1a1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6AEB5F1E52224DBB35F543DD600F71" ma:contentTypeVersion="17" ma:contentTypeDescription="Create a new document." ma:contentTypeScope="" ma:versionID="3c0a991ffa77f168b516ff61f7216476">
  <xsd:schema xmlns:xsd="http://www.w3.org/2001/XMLSchema" xmlns:xs="http://www.w3.org/2001/XMLSchema" xmlns:p="http://schemas.microsoft.com/office/2006/metadata/properties" xmlns:ns2="fb85d815-e347-4018-963c-05ed261b1a17" xmlns:ns3="e6b88493-a865-49b9-b502-6098bd4e94c2" targetNamespace="http://schemas.microsoft.com/office/2006/metadata/properties" ma:root="true" ma:fieldsID="d9a06221f061b7da783773a35e927dd7" ns2:_="" ns3:_="">
    <xsd:import namespace="fb85d815-e347-4018-963c-05ed261b1a17"/>
    <xsd:import namespace="e6b88493-a865-49b9-b502-6098bd4e94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85d815-e347-4018-963c-05ed261b1a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e9657bc-322d-432e-b9f5-20aab76456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88493-a865-49b9-b502-6098bd4e94c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c7d1092-8c76-4edd-8d6c-49f990aea377}" ma:internalName="TaxCatchAll" ma:showField="CatchAllData" ma:web="e6b88493-a865-49b9-b502-6098bd4e94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5550B3-F1C0-4D73-82FC-DDABEC8F0952}">
  <ds:schemaRefs>
    <ds:schemaRef ds:uri="e6b88493-a865-49b9-b502-6098bd4e94c2"/>
    <ds:schemaRef ds:uri="fb85d815-e347-4018-963c-05ed261b1a1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226911E-AE6C-4963-864C-FEDEB2DC77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DA4891-1C08-461E-8F7B-505C1A2D72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b85d815-e347-4018-963c-05ed261b1a17"/>
    <ds:schemaRef ds:uri="e6b88493-a865-49b9-b502-6098bd4e94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TCT Official</Template>
  <TotalTime>108</TotalTime>
  <Words>239</Words>
  <Application>Microsoft Office PowerPoint</Application>
  <PresentationFormat>Widescreen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GT Walsheim Pro</vt:lpstr>
      <vt:lpstr>GT Walsheim Pro Bold</vt:lpstr>
      <vt:lpstr>Times New Roman</vt:lpstr>
      <vt:lpstr>TCT Official</vt:lpstr>
      <vt:lpstr> 21th Technical Committee on Railway</vt:lpstr>
      <vt:lpstr>Agenda</vt:lpstr>
      <vt:lpstr>Administrative matters</vt:lpstr>
      <vt:lpstr>New Generation of Rail Action Plan - Presentation of draft document and discussion</vt:lpstr>
      <vt:lpstr>Progress in the implementation of EU Acquis –  Revised Annex I.2 of Treaty</vt:lpstr>
      <vt:lpstr>Preparation of the TEN-T Annual Report on the development of the railway network and a Five-year rolling plan for the development of indicative TEN-T extension.</vt:lpstr>
      <vt:lpstr>Overview of the TEN-T projects in the WB region</vt:lpstr>
      <vt:lpstr>Coffee break</vt:lpstr>
      <vt:lpstr>Nomination of so-called DAC National Contact Points (NCPs) </vt:lpstr>
      <vt:lpstr>AOB Concluding remarks </vt:lpstr>
      <vt:lpstr>Lunch break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Technical Committee on Railway</dc:title>
  <dc:creator>Kire Dimanoski</dc:creator>
  <cp:lastModifiedBy>Kire Dimanoski</cp:lastModifiedBy>
  <cp:revision>1</cp:revision>
  <dcterms:created xsi:type="dcterms:W3CDTF">2020-08-27T12:02:40Z</dcterms:created>
  <dcterms:modified xsi:type="dcterms:W3CDTF">2024-09-26T07:19:05Z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0x010100D46AEB5F1E52224DBB35F543DD600F71</vt:lpwstr>
  </property>
  <property fmtid="{D5CDD505-2E9C-101B-9397-08002B2CF9AE}" pid="3" name="MediaServiceImageTags">
    <vt:lpwstr/>
  </property>
</Properties>
</file>