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4"/>
  </p:sldMasterIdLst>
  <p:notesMasterIdLst>
    <p:notesMasterId r:id="rId19"/>
  </p:notesMasterIdLst>
  <p:sldIdLst>
    <p:sldId id="363" r:id="rId5"/>
    <p:sldId id="381" r:id="rId6"/>
    <p:sldId id="365" r:id="rId7"/>
    <p:sldId id="368" r:id="rId8"/>
    <p:sldId id="373" r:id="rId9"/>
    <p:sldId id="369" r:id="rId10"/>
    <p:sldId id="371" r:id="rId11"/>
    <p:sldId id="376" r:id="rId12"/>
    <p:sldId id="377" r:id="rId13"/>
    <p:sldId id="382" r:id="rId14"/>
    <p:sldId id="383" r:id="rId15"/>
    <p:sldId id="384" r:id="rId16"/>
    <p:sldId id="375" r:id="rId17"/>
    <p:sldId id="386" r:id="rId18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40308B9-4C99-B3D4-1397-23F2BE6671D5}" name="Dusan Savkovic" initials="DS" userId="S::Dusan.Savkovic@mottmac.com::2f35de9c-148b-4f3f-a2e6-8c115ed543d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2B54"/>
    <a:srgbClr val="2FB18F"/>
    <a:srgbClr val="612141"/>
    <a:srgbClr val="CFEBF5"/>
    <a:srgbClr val="E8ECE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0EF86A-8EC5-4463-9982-B0B961602B3E}" v="15" dt="2024-11-04T13:02:32.6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734"/>
    <p:restoredTop sz="92446"/>
  </p:normalViewPr>
  <p:slideViewPr>
    <p:cSldViewPr snapToGrid="0">
      <p:cViewPr varScale="1">
        <p:scale>
          <a:sx n="146" d="100"/>
          <a:sy n="146" d="100"/>
        </p:scale>
        <p:origin x="397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usan Savkovic" userId="2f35de9c-148b-4f3f-a2e6-8c115ed543d1" providerId="ADAL" clId="{5F0EF86A-8EC5-4463-9982-B0B961602B3E}"/>
    <pc:docChg chg="undo custSel addSld delSld modSld">
      <pc:chgData name="Dusan Savkovic" userId="2f35de9c-148b-4f3f-a2e6-8c115ed543d1" providerId="ADAL" clId="{5F0EF86A-8EC5-4463-9982-B0B961602B3E}" dt="2024-11-04T13:04:02.150" v="212" actId="20577"/>
      <pc:docMkLst>
        <pc:docMk/>
      </pc:docMkLst>
      <pc:sldChg chg="modSp mod">
        <pc:chgData name="Dusan Savkovic" userId="2f35de9c-148b-4f3f-a2e6-8c115ed543d1" providerId="ADAL" clId="{5F0EF86A-8EC5-4463-9982-B0B961602B3E}" dt="2024-11-04T13:02:44.332" v="209" actId="20577"/>
        <pc:sldMkLst>
          <pc:docMk/>
          <pc:sldMk cId="2912925462" sldId="363"/>
        </pc:sldMkLst>
        <pc:spChg chg="mod">
          <ac:chgData name="Dusan Savkovic" userId="2f35de9c-148b-4f3f-a2e6-8c115ed543d1" providerId="ADAL" clId="{5F0EF86A-8EC5-4463-9982-B0B961602B3E}" dt="2024-11-04T13:02:44.332" v="209" actId="20577"/>
          <ac:spMkLst>
            <pc:docMk/>
            <pc:sldMk cId="2912925462" sldId="363"/>
            <ac:spMk id="3" creationId="{659FE1EF-555D-062A-CA68-81DD0A11C46F}"/>
          </ac:spMkLst>
        </pc:spChg>
        <pc:spChg chg="mod">
          <ac:chgData name="Dusan Savkovic" userId="2f35de9c-148b-4f3f-a2e6-8c115ed543d1" providerId="ADAL" clId="{5F0EF86A-8EC5-4463-9982-B0B961602B3E}" dt="2024-11-04T11:12:47.416" v="22"/>
          <ac:spMkLst>
            <pc:docMk/>
            <pc:sldMk cId="2912925462" sldId="363"/>
            <ac:spMk id="7" creationId="{8209B663-248E-E79F-5D73-7EE45B9B1BBA}"/>
          </ac:spMkLst>
        </pc:spChg>
      </pc:sldChg>
      <pc:sldChg chg="addSp delSp modSp mod">
        <pc:chgData name="Dusan Savkovic" userId="2f35de9c-148b-4f3f-a2e6-8c115ed543d1" providerId="ADAL" clId="{5F0EF86A-8EC5-4463-9982-B0B961602B3E}" dt="2024-11-04T12:59:21.647" v="193" actId="20577"/>
        <pc:sldMkLst>
          <pc:docMk/>
          <pc:sldMk cId="727349544" sldId="375"/>
        </pc:sldMkLst>
        <pc:spChg chg="mod">
          <ac:chgData name="Dusan Savkovic" userId="2f35de9c-148b-4f3f-a2e6-8c115ed543d1" providerId="ADAL" clId="{5F0EF86A-8EC5-4463-9982-B0B961602B3E}" dt="2024-11-04T12:57:51.870" v="191"/>
          <ac:spMkLst>
            <pc:docMk/>
            <pc:sldMk cId="727349544" sldId="375"/>
            <ac:spMk id="4" creationId="{E323AAFE-CFD6-C4C1-156A-2E9E490DEA3E}"/>
          </ac:spMkLst>
        </pc:spChg>
        <pc:spChg chg="mod">
          <ac:chgData name="Dusan Savkovic" userId="2f35de9c-148b-4f3f-a2e6-8c115ed543d1" providerId="ADAL" clId="{5F0EF86A-8EC5-4463-9982-B0B961602B3E}" dt="2024-11-04T12:59:21.647" v="193" actId="20577"/>
          <ac:spMkLst>
            <pc:docMk/>
            <pc:sldMk cId="727349544" sldId="375"/>
            <ac:spMk id="7" creationId="{24A55EBB-DE51-CB91-C587-26E77C2D9780}"/>
          </ac:spMkLst>
        </pc:spChg>
        <pc:spChg chg="del">
          <ac:chgData name="Dusan Savkovic" userId="2f35de9c-148b-4f3f-a2e6-8c115ed543d1" providerId="ADAL" clId="{5F0EF86A-8EC5-4463-9982-B0B961602B3E}" dt="2024-11-04T12:56:39.932" v="174" actId="478"/>
          <ac:spMkLst>
            <pc:docMk/>
            <pc:sldMk cId="727349544" sldId="375"/>
            <ac:spMk id="10" creationId="{FC93095C-D966-292E-1BED-9BF8AA1B31EF}"/>
          </ac:spMkLst>
        </pc:spChg>
        <pc:picChg chg="add mod ord modCrop">
          <ac:chgData name="Dusan Savkovic" userId="2f35de9c-148b-4f3f-a2e6-8c115ed543d1" providerId="ADAL" clId="{5F0EF86A-8EC5-4463-9982-B0B961602B3E}" dt="2024-11-04T12:57:32.835" v="185" actId="732"/>
          <ac:picMkLst>
            <pc:docMk/>
            <pc:sldMk cId="727349544" sldId="375"/>
            <ac:picMk id="3" creationId="{6506A13C-16C6-BACE-D50B-4CC0441C246B}"/>
          </ac:picMkLst>
        </pc:picChg>
      </pc:sldChg>
      <pc:sldChg chg="modSp mod">
        <pc:chgData name="Dusan Savkovic" userId="2f35de9c-148b-4f3f-a2e6-8c115ed543d1" providerId="ADAL" clId="{5F0EF86A-8EC5-4463-9982-B0B961602B3E}" dt="2024-11-04T11:15:22.085" v="28" actId="20577"/>
        <pc:sldMkLst>
          <pc:docMk/>
          <pc:sldMk cId="3836863029" sldId="377"/>
        </pc:sldMkLst>
        <pc:spChg chg="mod">
          <ac:chgData name="Dusan Savkovic" userId="2f35de9c-148b-4f3f-a2e6-8c115ed543d1" providerId="ADAL" clId="{5F0EF86A-8EC5-4463-9982-B0B961602B3E}" dt="2024-11-04T11:15:22.085" v="28" actId="20577"/>
          <ac:spMkLst>
            <pc:docMk/>
            <pc:sldMk cId="3836863029" sldId="377"/>
            <ac:spMk id="10" creationId="{FC93095C-D966-292E-1BED-9BF8AA1B31EF}"/>
          </ac:spMkLst>
        </pc:spChg>
      </pc:sldChg>
      <pc:sldChg chg="modSp mod">
        <pc:chgData name="Dusan Savkovic" userId="2f35de9c-148b-4f3f-a2e6-8c115ed543d1" providerId="ADAL" clId="{5F0EF86A-8EC5-4463-9982-B0B961602B3E}" dt="2024-11-04T11:23:27.362" v="157" actId="1076"/>
        <pc:sldMkLst>
          <pc:docMk/>
          <pc:sldMk cId="180315821" sldId="381"/>
        </pc:sldMkLst>
        <pc:spChg chg="mod">
          <ac:chgData name="Dusan Savkovic" userId="2f35de9c-148b-4f3f-a2e6-8c115ed543d1" providerId="ADAL" clId="{5F0EF86A-8EC5-4463-9982-B0B961602B3E}" dt="2024-11-04T11:23:27.362" v="157" actId="1076"/>
          <ac:spMkLst>
            <pc:docMk/>
            <pc:sldMk cId="180315821" sldId="381"/>
            <ac:spMk id="9" creationId="{A34DB80C-3035-D69E-5127-FCE835D88012}"/>
          </ac:spMkLst>
        </pc:spChg>
      </pc:sldChg>
      <pc:sldChg chg="addSp modSp add mod">
        <pc:chgData name="Dusan Savkovic" userId="2f35de9c-148b-4f3f-a2e6-8c115ed543d1" providerId="ADAL" clId="{5F0EF86A-8EC5-4463-9982-B0B961602B3E}" dt="2024-11-04T13:02:32.627" v="208"/>
        <pc:sldMkLst>
          <pc:docMk/>
          <pc:sldMk cId="2616018735" sldId="382"/>
        </pc:sldMkLst>
        <pc:spChg chg="mod">
          <ac:chgData name="Dusan Savkovic" userId="2f35de9c-148b-4f3f-a2e6-8c115ed543d1" providerId="ADAL" clId="{5F0EF86A-8EC5-4463-9982-B0B961602B3E}" dt="2024-11-04T11:15:08.269" v="26" actId="20577"/>
          <ac:spMkLst>
            <pc:docMk/>
            <pc:sldMk cId="2616018735" sldId="382"/>
            <ac:spMk id="4" creationId="{E323AAFE-CFD6-C4C1-156A-2E9E490DEA3E}"/>
          </ac:spMkLst>
        </pc:spChg>
        <pc:spChg chg="add mod">
          <ac:chgData name="Dusan Savkovic" userId="2f35de9c-148b-4f3f-a2e6-8c115ed543d1" providerId="ADAL" clId="{5F0EF86A-8EC5-4463-9982-B0B961602B3E}" dt="2024-11-04T13:02:32.627" v="208"/>
          <ac:spMkLst>
            <pc:docMk/>
            <pc:sldMk cId="2616018735" sldId="382"/>
            <ac:spMk id="9" creationId="{465E7B10-C1BF-FBF3-64D5-A0C103479DE2}"/>
          </ac:spMkLst>
        </pc:spChg>
      </pc:sldChg>
      <pc:sldChg chg="addSp delSp modSp add mod">
        <pc:chgData name="Dusan Savkovic" userId="2f35de9c-148b-4f3f-a2e6-8c115ed543d1" providerId="ADAL" clId="{5F0EF86A-8EC5-4463-9982-B0B961602B3E}" dt="2024-11-04T11:18:51.862" v="73" actId="1076"/>
        <pc:sldMkLst>
          <pc:docMk/>
          <pc:sldMk cId="2733922496" sldId="383"/>
        </pc:sldMkLst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3" creationId="{BDE12766-97FA-844F-C531-76A5ABF9A085}"/>
          </ac:spMkLst>
        </pc:spChg>
        <pc:spChg chg="mod">
          <ac:chgData name="Dusan Savkovic" userId="2f35de9c-148b-4f3f-a2e6-8c115ed543d1" providerId="ADAL" clId="{5F0EF86A-8EC5-4463-9982-B0B961602B3E}" dt="2024-11-04T11:17:27.689" v="59" actId="20577"/>
          <ac:spMkLst>
            <pc:docMk/>
            <pc:sldMk cId="2733922496" sldId="383"/>
            <ac:spMk id="4" creationId="{E323AAFE-CFD6-C4C1-156A-2E9E490DEA3E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5" creationId="{4A396457-1A7A-DF23-7C25-F3D77D4F9F3E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6" creationId="{D6CA0397-8C59-F627-7E33-1F454D08BE28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7" creationId="{ED5E0FD0-3D4E-57FA-F5FD-6F0CED4A704E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10" creationId="{75FB6D31-8AD8-EF2E-78E2-C594632B5555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11" creationId="{98B69CA2-6BBC-3634-40EF-D30B2229562C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13" creationId="{B64A998E-CE6E-C8AF-1A59-6A976ACA8B0C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17" creationId="{802F3B96-072A-FF31-D330-45941485D76D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19" creationId="{BB770721-31D4-ADD1-31E9-43F9F1A21218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21" creationId="{B66C4297-AF38-B5C9-28B1-B295D6C8979D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23" creationId="{D38033CC-F3F0-5D01-4917-849F2743B446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25" creationId="{71119DDF-E7AE-CF1E-8FBF-7F34671E435D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26" creationId="{AE624BE5-4081-1B62-C675-862A1064E43F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28" creationId="{D01B3ADA-B4BB-C877-3ABD-0ED05F05AC49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29" creationId="{9B4BECEB-BC5E-5041-4EB1-3588ADB0AB13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30" creationId="{4D276B2C-892F-7A34-DFCB-38784F25EBC2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31" creationId="{42A94D6D-3B57-D398-FE49-A64F646F2947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33" creationId="{2112C7D4-6844-393D-5E35-6C9B1678BCB2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34" creationId="{06FF7C1F-59CA-F73E-EF07-7D9F0F5B9A67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35" creationId="{34A18390-C440-201E-FF81-66811A1F4D14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36" creationId="{AC01D0F6-0589-B040-E8FE-FEF6972B5A0A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37" creationId="{B80F0248-CF40-D3A9-515E-665B649AD92F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38" creationId="{A7590226-8A4B-7FDB-85C6-FC94458D7063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39" creationId="{13CA1914-B39E-6C86-4767-125EF47BC14A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40" creationId="{116867EA-086C-6140-0352-136C2D68DC0F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57" creationId="{3F6A6406-0F0B-FCC8-13B1-456FAA028100}"/>
          </ac:spMkLst>
        </pc:spChg>
        <pc:spChg chg="del">
          <ac:chgData name="Dusan Savkovic" userId="2f35de9c-148b-4f3f-a2e6-8c115ed543d1" providerId="ADAL" clId="{5F0EF86A-8EC5-4463-9982-B0B961602B3E}" dt="2024-11-04T11:16:58.328" v="30" actId="478"/>
          <ac:spMkLst>
            <pc:docMk/>
            <pc:sldMk cId="2733922496" sldId="383"/>
            <ac:spMk id="68" creationId="{2CB10958-56A6-4880-E6D7-ED9B36648754}"/>
          </ac:spMkLst>
        </pc:spChg>
        <pc:picChg chg="add mod">
          <ac:chgData name="Dusan Savkovic" userId="2f35de9c-148b-4f3f-a2e6-8c115ed543d1" providerId="ADAL" clId="{5F0EF86A-8EC5-4463-9982-B0B961602B3E}" dt="2024-11-04T11:18:41.138" v="71" actId="1076"/>
          <ac:picMkLst>
            <pc:docMk/>
            <pc:sldMk cId="2733922496" sldId="383"/>
            <ac:picMk id="12" creationId="{575E0DDF-5126-BCB9-0BC6-D33B0CE8FFB6}"/>
          </ac:picMkLst>
        </pc:picChg>
        <pc:picChg chg="add mod">
          <ac:chgData name="Dusan Savkovic" userId="2f35de9c-148b-4f3f-a2e6-8c115ed543d1" providerId="ADAL" clId="{5F0EF86A-8EC5-4463-9982-B0B961602B3E}" dt="2024-11-04T11:18:46.623" v="72" actId="1076"/>
          <ac:picMkLst>
            <pc:docMk/>
            <pc:sldMk cId="2733922496" sldId="383"/>
            <ac:picMk id="15" creationId="{B548E563-B006-2103-13E4-222ADAB6D765}"/>
          </ac:picMkLst>
        </pc:picChg>
        <pc:picChg chg="add mod">
          <ac:chgData name="Dusan Savkovic" userId="2f35de9c-148b-4f3f-a2e6-8c115ed543d1" providerId="ADAL" clId="{5F0EF86A-8EC5-4463-9982-B0B961602B3E}" dt="2024-11-04T11:18:51.862" v="73" actId="1076"/>
          <ac:picMkLst>
            <pc:docMk/>
            <pc:sldMk cId="2733922496" sldId="383"/>
            <ac:picMk id="18" creationId="{0598F07E-40F8-BCCD-EBAF-BB7B0DB73F27}"/>
          </ac:picMkLst>
        </pc:picChg>
        <pc:cxnChg chg="del mod">
          <ac:chgData name="Dusan Savkovic" userId="2f35de9c-148b-4f3f-a2e6-8c115ed543d1" providerId="ADAL" clId="{5F0EF86A-8EC5-4463-9982-B0B961602B3E}" dt="2024-11-04T11:16:58.328" v="30" actId="478"/>
          <ac:cxnSpMkLst>
            <pc:docMk/>
            <pc:sldMk cId="2733922496" sldId="383"/>
            <ac:cxnSpMk id="46" creationId="{D19F2CA4-27AC-D8CC-473A-EAE02F1C97FF}"/>
          </ac:cxnSpMkLst>
        </pc:cxnChg>
        <pc:cxnChg chg="del mod">
          <ac:chgData name="Dusan Savkovic" userId="2f35de9c-148b-4f3f-a2e6-8c115ed543d1" providerId="ADAL" clId="{5F0EF86A-8EC5-4463-9982-B0B961602B3E}" dt="2024-11-04T11:16:58.328" v="30" actId="478"/>
          <ac:cxnSpMkLst>
            <pc:docMk/>
            <pc:sldMk cId="2733922496" sldId="383"/>
            <ac:cxnSpMk id="48" creationId="{EDBFDD8C-BFB7-A4D0-E6DE-96282C5398F8}"/>
          </ac:cxnSpMkLst>
        </pc:cxnChg>
        <pc:cxnChg chg="del mod">
          <ac:chgData name="Dusan Savkovic" userId="2f35de9c-148b-4f3f-a2e6-8c115ed543d1" providerId="ADAL" clId="{5F0EF86A-8EC5-4463-9982-B0B961602B3E}" dt="2024-11-04T11:16:58.328" v="30" actId="478"/>
          <ac:cxnSpMkLst>
            <pc:docMk/>
            <pc:sldMk cId="2733922496" sldId="383"/>
            <ac:cxnSpMk id="49" creationId="{927083D5-E71D-CD7A-0FF8-E96052605780}"/>
          </ac:cxnSpMkLst>
        </pc:cxnChg>
        <pc:cxnChg chg="del mod">
          <ac:chgData name="Dusan Savkovic" userId="2f35de9c-148b-4f3f-a2e6-8c115ed543d1" providerId="ADAL" clId="{5F0EF86A-8EC5-4463-9982-B0B961602B3E}" dt="2024-11-04T11:16:58.328" v="30" actId="478"/>
          <ac:cxnSpMkLst>
            <pc:docMk/>
            <pc:sldMk cId="2733922496" sldId="383"/>
            <ac:cxnSpMk id="52" creationId="{DCFA364D-E18A-9D51-7D3C-55EB46091569}"/>
          </ac:cxnSpMkLst>
        </pc:cxnChg>
        <pc:cxnChg chg="del mod">
          <ac:chgData name="Dusan Savkovic" userId="2f35de9c-148b-4f3f-a2e6-8c115ed543d1" providerId="ADAL" clId="{5F0EF86A-8EC5-4463-9982-B0B961602B3E}" dt="2024-11-04T11:16:58.328" v="30" actId="478"/>
          <ac:cxnSpMkLst>
            <pc:docMk/>
            <pc:sldMk cId="2733922496" sldId="383"/>
            <ac:cxnSpMk id="58" creationId="{EB4E1389-855C-78AE-11CD-E0F43B092694}"/>
          </ac:cxnSpMkLst>
        </pc:cxnChg>
        <pc:cxnChg chg="del mod">
          <ac:chgData name="Dusan Savkovic" userId="2f35de9c-148b-4f3f-a2e6-8c115ed543d1" providerId="ADAL" clId="{5F0EF86A-8EC5-4463-9982-B0B961602B3E}" dt="2024-11-04T11:16:58.328" v="30" actId="478"/>
          <ac:cxnSpMkLst>
            <pc:docMk/>
            <pc:sldMk cId="2733922496" sldId="383"/>
            <ac:cxnSpMk id="59" creationId="{66056E27-0563-A5DA-2F03-1B141A29B116}"/>
          </ac:cxnSpMkLst>
        </pc:cxnChg>
        <pc:cxnChg chg="del mod">
          <ac:chgData name="Dusan Savkovic" userId="2f35de9c-148b-4f3f-a2e6-8c115ed543d1" providerId="ADAL" clId="{5F0EF86A-8EC5-4463-9982-B0B961602B3E}" dt="2024-11-04T11:16:58.328" v="30" actId="478"/>
          <ac:cxnSpMkLst>
            <pc:docMk/>
            <pc:sldMk cId="2733922496" sldId="383"/>
            <ac:cxnSpMk id="60" creationId="{83B25FC3-1319-AE25-CBF7-DF0470E2ABF1}"/>
          </ac:cxnSpMkLst>
        </pc:cxnChg>
      </pc:sldChg>
      <pc:sldChg chg="addSp delSp modSp add mod">
        <pc:chgData name="Dusan Savkovic" userId="2f35de9c-148b-4f3f-a2e6-8c115ed543d1" providerId="ADAL" clId="{5F0EF86A-8EC5-4463-9982-B0B961602B3E}" dt="2024-11-04T11:21:43.694" v="87" actId="1076"/>
        <pc:sldMkLst>
          <pc:docMk/>
          <pc:sldMk cId="729181673" sldId="384"/>
        </pc:sldMkLst>
        <pc:spChg chg="mod">
          <ac:chgData name="Dusan Savkovic" userId="2f35de9c-148b-4f3f-a2e6-8c115ed543d1" providerId="ADAL" clId="{5F0EF86A-8EC5-4463-9982-B0B961602B3E}" dt="2024-11-04T11:21:24.087" v="85" actId="20577"/>
          <ac:spMkLst>
            <pc:docMk/>
            <pc:sldMk cId="729181673" sldId="384"/>
            <ac:spMk id="4" creationId="{E323AAFE-CFD6-C4C1-156A-2E9E490DEA3E}"/>
          </ac:spMkLst>
        </pc:spChg>
        <pc:picChg chg="add mod">
          <ac:chgData name="Dusan Savkovic" userId="2f35de9c-148b-4f3f-a2e6-8c115ed543d1" providerId="ADAL" clId="{5F0EF86A-8EC5-4463-9982-B0B961602B3E}" dt="2024-11-04T11:21:33.455" v="86" actId="1076"/>
          <ac:picMkLst>
            <pc:docMk/>
            <pc:sldMk cId="729181673" sldId="384"/>
            <ac:picMk id="5" creationId="{368F2CCE-DF21-E7BD-8A2B-1ACC18942009}"/>
          </ac:picMkLst>
        </pc:picChg>
        <pc:picChg chg="add mod">
          <ac:chgData name="Dusan Savkovic" userId="2f35de9c-148b-4f3f-a2e6-8c115ed543d1" providerId="ADAL" clId="{5F0EF86A-8EC5-4463-9982-B0B961602B3E}" dt="2024-11-04T11:21:43.694" v="87" actId="1076"/>
          <ac:picMkLst>
            <pc:docMk/>
            <pc:sldMk cId="729181673" sldId="384"/>
            <ac:picMk id="7" creationId="{47035A56-2D95-0200-8B6D-2CAEE1A9C8D5}"/>
          </ac:picMkLst>
        </pc:picChg>
        <pc:picChg chg="del">
          <ac:chgData name="Dusan Savkovic" userId="2f35de9c-148b-4f3f-a2e6-8c115ed543d1" providerId="ADAL" clId="{5F0EF86A-8EC5-4463-9982-B0B961602B3E}" dt="2024-11-04T11:20:10.367" v="76" actId="478"/>
          <ac:picMkLst>
            <pc:docMk/>
            <pc:sldMk cId="729181673" sldId="384"/>
            <ac:picMk id="12" creationId="{575E0DDF-5126-BCB9-0BC6-D33B0CE8FFB6}"/>
          </ac:picMkLst>
        </pc:picChg>
        <pc:picChg chg="del">
          <ac:chgData name="Dusan Savkovic" userId="2f35de9c-148b-4f3f-a2e6-8c115ed543d1" providerId="ADAL" clId="{5F0EF86A-8EC5-4463-9982-B0B961602B3E}" dt="2024-11-04T11:20:10.837" v="77" actId="478"/>
          <ac:picMkLst>
            <pc:docMk/>
            <pc:sldMk cId="729181673" sldId="384"/>
            <ac:picMk id="15" creationId="{B548E563-B006-2103-13E4-222ADAB6D765}"/>
          </ac:picMkLst>
        </pc:picChg>
        <pc:picChg chg="del">
          <ac:chgData name="Dusan Savkovic" userId="2f35de9c-148b-4f3f-a2e6-8c115ed543d1" providerId="ADAL" clId="{5F0EF86A-8EC5-4463-9982-B0B961602B3E}" dt="2024-11-04T11:20:11.672" v="78" actId="478"/>
          <ac:picMkLst>
            <pc:docMk/>
            <pc:sldMk cId="729181673" sldId="384"/>
            <ac:picMk id="18" creationId="{0598F07E-40F8-BCCD-EBAF-BB7B0DB73F27}"/>
          </ac:picMkLst>
        </pc:picChg>
      </pc:sldChg>
      <pc:sldChg chg="modSp add del mod">
        <pc:chgData name="Dusan Savkovic" userId="2f35de9c-148b-4f3f-a2e6-8c115ed543d1" providerId="ADAL" clId="{5F0EF86A-8EC5-4463-9982-B0B961602B3E}" dt="2024-11-04T13:03:56.895" v="210" actId="47"/>
        <pc:sldMkLst>
          <pc:docMk/>
          <pc:sldMk cId="4214076695" sldId="385"/>
        </pc:sldMkLst>
        <pc:spChg chg="mod">
          <ac:chgData name="Dusan Savkovic" userId="2f35de9c-148b-4f3f-a2e6-8c115ed543d1" providerId="ADAL" clId="{5F0EF86A-8EC5-4463-9982-B0B961602B3E}" dt="2024-11-04T12:59:28.294" v="195" actId="20577"/>
          <ac:spMkLst>
            <pc:docMk/>
            <pc:sldMk cId="4214076695" sldId="385"/>
            <ac:spMk id="7" creationId="{24A55EBB-DE51-CB91-C587-26E77C2D9780}"/>
          </ac:spMkLst>
        </pc:spChg>
      </pc:sldChg>
      <pc:sldChg chg="addSp modSp add mod">
        <pc:chgData name="Dusan Savkovic" userId="2f35de9c-148b-4f3f-a2e6-8c115ed543d1" providerId="ADAL" clId="{5F0EF86A-8EC5-4463-9982-B0B961602B3E}" dt="2024-11-04T13:04:02.150" v="212" actId="20577"/>
        <pc:sldMkLst>
          <pc:docMk/>
          <pc:sldMk cId="3743022791" sldId="386"/>
        </pc:sldMkLst>
        <pc:spChg chg="add mod">
          <ac:chgData name="Dusan Savkovic" userId="2f35de9c-148b-4f3f-a2e6-8c115ed543d1" providerId="ADAL" clId="{5F0EF86A-8EC5-4463-9982-B0B961602B3E}" dt="2024-11-04T13:01:40.792" v="199" actId="207"/>
          <ac:spMkLst>
            <pc:docMk/>
            <pc:sldMk cId="3743022791" sldId="386"/>
            <ac:spMk id="2" creationId="{12F6FEFB-285E-9107-3B85-052BAE9797B6}"/>
          </ac:spMkLst>
        </pc:spChg>
        <pc:spChg chg="mod">
          <ac:chgData name="Dusan Savkovic" userId="2f35de9c-148b-4f3f-a2e6-8c115ed543d1" providerId="ADAL" clId="{5F0EF86A-8EC5-4463-9982-B0B961602B3E}" dt="2024-11-04T13:02:11.404" v="206" actId="1076"/>
          <ac:spMkLst>
            <pc:docMk/>
            <pc:sldMk cId="3743022791" sldId="386"/>
            <ac:spMk id="3" creationId="{659FE1EF-555D-062A-CA68-81DD0A11C46F}"/>
          </ac:spMkLst>
        </pc:spChg>
        <pc:spChg chg="add mod">
          <ac:chgData name="Dusan Savkovic" userId="2f35de9c-148b-4f3f-a2e6-8c115ed543d1" providerId="ADAL" clId="{5F0EF86A-8EC5-4463-9982-B0B961602B3E}" dt="2024-11-04T13:04:02.150" v="212" actId="20577"/>
          <ac:spMkLst>
            <pc:docMk/>
            <pc:sldMk cId="3743022791" sldId="386"/>
            <ac:spMk id="4" creationId="{B4E450C6-F735-19F8-B2A1-8884A111ACEC}"/>
          </ac:spMkLst>
        </pc:spChg>
        <pc:spChg chg="mod">
          <ac:chgData name="Dusan Savkovic" userId="2f35de9c-148b-4f3f-a2e6-8c115ed543d1" providerId="ADAL" clId="{5F0EF86A-8EC5-4463-9982-B0B961602B3E}" dt="2024-11-04T13:01:21.019" v="197"/>
          <ac:spMkLst>
            <pc:docMk/>
            <pc:sldMk cId="3743022791" sldId="386"/>
            <ac:spMk id="7" creationId="{8209B663-248E-E79F-5D73-7EE45B9B1BBA}"/>
          </ac:spMkLst>
        </pc:spChg>
      </pc:sldChg>
    </pc:docChg>
  </pc:docChgLst>
  <pc:docChgLst>
    <pc:chgData name="Dusan Savkovic" userId="2f35de9c-148b-4f3f-a2e6-8c115ed543d1" providerId="ADAL" clId="{CEC565EC-8479-40EF-8B47-639327A5810A}"/>
    <pc:docChg chg="mod modSld modMainMaster">
      <pc:chgData name="Dusan Savkovic" userId="2f35de9c-148b-4f3f-a2e6-8c115ed543d1" providerId="ADAL" clId="{CEC565EC-8479-40EF-8B47-639327A5810A}" dt="2024-04-17T07:48:42.274" v="24" actId="14100"/>
      <pc:docMkLst>
        <pc:docMk/>
      </pc:docMkLst>
      <pc:sldChg chg="modSp mod">
        <pc:chgData name="Dusan Savkovic" userId="2f35de9c-148b-4f3f-a2e6-8c115ed543d1" providerId="ADAL" clId="{CEC565EC-8479-40EF-8B47-639327A5810A}" dt="2024-04-17T07:48:42.274" v="24" actId="14100"/>
        <pc:sldMkLst>
          <pc:docMk/>
          <pc:sldMk cId="2912925462" sldId="363"/>
        </pc:sldMkLst>
        <pc:spChg chg="mod">
          <ac:chgData name="Dusan Savkovic" userId="2f35de9c-148b-4f3f-a2e6-8c115ed543d1" providerId="ADAL" clId="{CEC565EC-8479-40EF-8B47-639327A5810A}" dt="2024-04-17T07:48:42.274" v="24" actId="14100"/>
          <ac:spMkLst>
            <pc:docMk/>
            <pc:sldMk cId="2912925462" sldId="363"/>
            <ac:spMk id="7" creationId="{8209B663-248E-E79F-5D73-7EE45B9B1BBA}"/>
          </ac:spMkLst>
        </pc:spChg>
      </pc:sldChg>
      <pc:sldMasterChg chg="delSp modSp mod">
        <pc:chgData name="Dusan Savkovic" userId="2f35de9c-148b-4f3f-a2e6-8c115ed543d1" providerId="ADAL" clId="{CEC565EC-8479-40EF-8B47-639327A5810A}" dt="2024-04-17T07:47:48.609" v="2" actId="33475"/>
        <pc:sldMasterMkLst>
          <pc:docMk/>
          <pc:sldMasterMk cId="1898593112" sldId="2147483666"/>
        </pc:sldMasterMkLst>
        <pc:spChg chg="add del mod">
          <ac:chgData name="Dusan Savkovic" userId="2f35de9c-148b-4f3f-a2e6-8c115ed543d1" providerId="ADAL" clId="{CEC565EC-8479-40EF-8B47-639327A5810A}" dt="2024-04-17T07:47:48.609" v="2" actId="33475"/>
          <ac:spMkLst>
            <pc:docMk/>
            <pc:sldMasterMk cId="1898593112" sldId="2147483666"/>
            <ac:spMk id="10" creationId="{30B14099-2E7D-4D52-2733-E6DC34030464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61066-7838-B249-9DF3-7C118D5E54DD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7734F-D5FB-3640-A915-042EEB6FB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767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7734F-D5FB-3640-A915-042EEB6FB66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462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7734F-D5FB-3640-A915-042EEB6FB66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472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7734F-D5FB-3640-A915-042EEB6FB66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4017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7734F-D5FB-3640-A915-042EEB6FB66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920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7734F-D5FB-3640-A915-042EEB6FB66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215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1488"/>
            <a:ext cx="10363200" cy="1468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8BE6-4AD5-6C4C-A795-244C34C259F5}" type="datetime3">
              <a:rPr lang="en-GB" smtClean="0"/>
              <a:t>4 November, 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capture planning and value proposition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1E41-CE52-424B-851C-1678268C4F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48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ocus B">
    <p:bg>
      <p:bgPr>
        <a:solidFill>
          <a:srgbClr val="1C2B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fld id="{59EDCC4F-61B3-445B-AC6F-14CA4635A88D}" type="slidenum">
              <a:rPr lang="da-DK" smtClean="0"/>
              <a:pPr/>
              <a:t>‹#›</a:t>
            </a:fld>
            <a:endParaRPr lang="da-DK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341968" y="2967131"/>
            <a:ext cx="7508064" cy="901636"/>
          </a:xfrm>
        </p:spPr>
        <p:txBody>
          <a:bodyPr anchor="ctr" anchorCtr="0"/>
          <a:lstStyle>
            <a:lvl1pPr algn="ctr">
              <a:defRPr sz="4267" baseline="0">
                <a:solidFill>
                  <a:srgbClr val="FFFFFF"/>
                </a:solidFill>
              </a:defRPr>
            </a:lvl1pPr>
          </a:lstStyle>
          <a:p>
            <a:r>
              <a:rPr lang="da-DK"/>
              <a:t>Click to edit Master title style</a:t>
            </a: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956600" y="6070864"/>
            <a:ext cx="2610937" cy="89099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fld id="{44CE2583-B41C-6E4C-8EC9-9F5C393E7BB0}" type="datetime3">
              <a:rPr lang="en-GB" smtClean="0"/>
              <a:t>4 November, 2024</a:t>
            </a:fld>
            <a:endParaRPr lang="da-DK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56600" y="6195295"/>
            <a:ext cx="2610937" cy="91784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r>
              <a:rPr lang="en-GB"/>
              <a:t>capture planning and value proposition</a:t>
            </a:r>
            <a:endParaRPr lang="da-DK"/>
          </a:p>
        </p:txBody>
      </p:sp>
      <p:pic>
        <p:nvPicPr>
          <p:cNvPr id="7" name="Picture 6" descr="A blue flag with yellow stars&#10;&#10;Description automatically generated">
            <a:extLst>
              <a:ext uri="{FF2B5EF4-FFF2-40B4-BE49-F238E27FC236}">
                <a16:creationId xmlns:a16="http://schemas.microsoft.com/office/drawing/2014/main" id="{012D0794-74A3-5411-D26E-ADE44CD864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8658" y="93262"/>
            <a:ext cx="1247607" cy="1264776"/>
          </a:xfrm>
          <a:prstGeom prst="rect">
            <a:avLst/>
          </a:prstGeom>
        </p:spPr>
      </p:pic>
      <p:pic>
        <p:nvPicPr>
          <p:cNvPr id="2" name="Picture 1" descr="A white sign with black text&#10;&#10;Description automatically generated">
            <a:extLst>
              <a:ext uri="{FF2B5EF4-FFF2-40B4-BE49-F238E27FC236}">
                <a16:creationId xmlns:a16="http://schemas.microsoft.com/office/drawing/2014/main" id="{27650E1F-4062-AEB8-C5A0-F77544E19C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" t="9161" r="4556" b="6584"/>
          <a:stretch/>
        </p:blipFill>
        <p:spPr>
          <a:xfrm>
            <a:off x="10102535" y="5789067"/>
            <a:ext cx="1959852" cy="90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51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cus B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fld id="{59EDCC4F-61B3-445B-AC6F-14CA4635A88D}" type="slidenum">
              <a:rPr lang="da-DK" smtClean="0"/>
              <a:pPr/>
              <a:t>‹#›</a:t>
            </a:fld>
            <a:endParaRPr lang="da-DK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956600" y="6070864"/>
            <a:ext cx="2610937" cy="89099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fld id="{38A6AA29-2F3F-2844-A32E-99D7CBEC498C}" type="datetime3">
              <a:rPr lang="en-GB" smtClean="0"/>
              <a:t>4 November, 2024</a:t>
            </a:fld>
            <a:endParaRPr lang="da-DK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56600" y="6195295"/>
            <a:ext cx="2610937" cy="91784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r>
              <a:rPr lang="en-GB"/>
              <a:t>capture planning and value proposition</a:t>
            </a:r>
            <a:endParaRPr lang="da-DK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C2312F-46B0-F5C8-BB20-5FD4F761A6EC}"/>
              </a:ext>
            </a:extLst>
          </p:cNvPr>
          <p:cNvSpPr/>
          <p:nvPr userDrawn="1"/>
        </p:nvSpPr>
        <p:spPr>
          <a:xfrm>
            <a:off x="782124" y="1040441"/>
            <a:ext cx="1580074" cy="89099"/>
          </a:xfrm>
          <a:prstGeom prst="rect">
            <a:avLst/>
          </a:prstGeom>
          <a:solidFill>
            <a:srgbClr val="1C2B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BDDD979-2BF4-0F63-D081-45E504BEB158}"/>
              </a:ext>
            </a:extLst>
          </p:cNvPr>
          <p:cNvSpPr/>
          <p:nvPr userDrawn="1"/>
        </p:nvSpPr>
        <p:spPr>
          <a:xfrm>
            <a:off x="782124" y="312306"/>
            <a:ext cx="1580074" cy="89099"/>
          </a:xfrm>
          <a:prstGeom prst="rect">
            <a:avLst/>
          </a:prstGeom>
          <a:solidFill>
            <a:srgbClr val="1C2B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blue flag with yellow stars&#10;&#10;Description automatically generated">
            <a:extLst>
              <a:ext uri="{FF2B5EF4-FFF2-40B4-BE49-F238E27FC236}">
                <a16:creationId xmlns:a16="http://schemas.microsoft.com/office/drawing/2014/main" id="{716B59A1-A769-F0C0-B3EA-9A2836D9EB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8658" y="93262"/>
            <a:ext cx="1247607" cy="1264776"/>
          </a:xfrm>
          <a:prstGeom prst="rect">
            <a:avLst/>
          </a:prstGeom>
        </p:spPr>
      </p:pic>
      <p:pic>
        <p:nvPicPr>
          <p:cNvPr id="5" name="Picture 4" descr="A white sign with black text&#10;&#10;Description automatically generated">
            <a:extLst>
              <a:ext uri="{FF2B5EF4-FFF2-40B4-BE49-F238E27FC236}">
                <a16:creationId xmlns:a16="http://schemas.microsoft.com/office/drawing/2014/main" id="{6E45E01C-83D0-967A-FDE6-C19EA1B17F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" t="9161" r="4556" b="6584"/>
          <a:stretch/>
        </p:blipFill>
        <p:spPr>
          <a:xfrm>
            <a:off x="10102535" y="5789067"/>
            <a:ext cx="1959852" cy="90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38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559762" y="818005"/>
            <a:ext cx="11072484" cy="901636"/>
          </a:xfrm>
          <a:prstGeom prst="rect">
            <a:avLst/>
          </a:prstGeom>
          <a:noFill/>
          <a:effectLst/>
        </p:spPr>
        <p:txBody>
          <a:bodyPr vert="horz" wrap="square" lIns="0" tIns="0" rIns="0" bIns="3600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59762" y="1924651"/>
            <a:ext cx="11072484" cy="384163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956601" y="6070866"/>
            <a:ext cx="2610937" cy="89099"/>
          </a:xfrm>
          <a:prstGeom prst="rect">
            <a:avLst/>
          </a:prstGeom>
        </p:spPr>
        <p:txBody>
          <a:bodyPr vert="horz" wrap="square" lIns="0" tIns="0" rIns="0" bIns="0" rtlCol="0" anchor="ctr" anchorCtr="0"/>
          <a:lstStyle>
            <a:lvl1pPr algn="l">
              <a:lnSpc>
                <a:spcPts val="450"/>
              </a:lnSpc>
              <a:defRPr sz="450" b="0" cap="all" baseline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F5817B79-150B-9C46-8F62-D6F3EB55BEAC}" type="datetime3">
              <a:rPr lang="en-GB" smtClean="0"/>
              <a:t>4 November, 2024</a:t>
            </a:fld>
            <a:endParaRPr lang="en-GB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956601" y="6195295"/>
            <a:ext cx="2610937" cy="91784"/>
          </a:xfrm>
          <a:prstGeom prst="rect">
            <a:avLst/>
          </a:prstGeom>
        </p:spPr>
        <p:txBody>
          <a:bodyPr vert="horz" wrap="square" lIns="0" tIns="0" rIns="0" bIns="0" rtlCol="0" anchor="ctr" anchorCtr="0"/>
          <a:lstStyle>
            <a:lvl1pPr algn="l">
              <a:lnSpc>
                <a:spcPts val="450"/>
              </a:lnSpc>
              <a:defRPr sz="450" b="0" cap="all" baseline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GB"/>
              <a:t>capture planning and value proposition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237704" y="5963938"/>
            <a:ext cx="544421" cy="506084"/>
          </a:xfrm>
          <a:prstGeom prst="rect">
            <a:avLst/>
          </a:prstGeom>
        </p:spPr>
        <p:txBody>
          <a:bodyPr vert="horz" wrap="square" lIns="0" tIns="0" rIns="0" bIns="0" rtlCol="0" anchor="ctr" anchorCtr="0"/>
          <a:lstStyle>
            <a:lvl1pPr algn="r">
              <a:lnSpc>
                <a:spcPts val="450"/>
              </a:lnSpc>
              <a:defRPr sz="788" b="0" cap="all" baseline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93371E41-CE52-424B-851C-1678268C4FD0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858801" y="6029545"/>
            <a:ext cx="0" cy="295441"/>
          </a:xfrm>
          <a:prstGeom prst="line">
            <a:avLst/>
          </a:prstGeom>
          <a:ln w="3175">
            <a:solidFill>
              <a:schemeClr val="tx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blue flag with yellow stars&#10;&#10;Description automatically generated">
            <a:extLst>
              <a:ext uri="{FF2B5EF4-FFF2-40B4-BE49-F238E27FC236}">
                <a16:creationId xmlns:a16="http://schemas.microsoft.com/office/drawing/2014/main" id="{16F61809-9A25-CD8E-40FB-D880F94194F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8658" y="93262"/>
            <a:ext cx="1247607" cy="1264776"/>
          </a:xfrm>
          <a:prstGeom prst="rect">
            <a:avLst/>
          </a:prstGeom>
        </p:spPr>
      </p:pic>
      <p:pic>
        <p:nvPicPr>
          <p:cNvPr id="7" name="Picture 6" descr="A white sign with black text&#10;&#10;Description automatically generated">
            <a:extLst>
              <a:ext uri="{FF2B5EF4-FFF2-40B4-BE49-F238E27FC236}">
                <a16:creationId xmlns:a16="http://schemas.microsoft.com/office/drawing/2014/main" id="{A9698B1B-A4B2-C23D-BD82-911E83D852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" t="9161" r="4556" b="6584"/>
          <a:stretch/>
        </p:blipFill>
        <p:spPr>
          <a:xfrm>
            <a:off x="10102535" y="5789067"/>
            <a:ext cx="1959852" cy="90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593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685800" rtl="0" eaLnBrk="1" latinLnBrk="0" hangingPunct="1">
        <a:lnSpc>
          <a:spcPts val="1950"/>
        </a:lnSpc>
        <a:spcBef>
          <a:spcPct val="0"/>
        </a:spcBef>
        <a:buNone/>
        <a:defRPr sz="1800" b="0" kern="1200" cap="none" baseline="0">
          <a:solidFill>
            <a:schemeClr val="accent3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204788" indent="-204788" algn="l" defTabSz="685800" rtl="0" eaLnBrk="1" latinLnBrk="0" hangingPunct="1">
        <a:spcBef>
          <a:spcPts val="0"/>
        </a:spcBef>
        <a:spcAft>
          <a:spcPts val="450"/>
        </a:spcAft>
        <a:buClr>
          <a:schemeClr val="accent3"/>
        </a:buClr>
        <a:buFont typeface="Verdana" pitchFamily="34" charset="0"/>
        <a:buChar char="›"/>
        <a:defRPr sz="1200" b="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466725" indent="-196454" algn="l" defTabSz="685800" rtl="0" eaLnBrk="1" latinLnBrk="0" hangingPunct="1">
        <a:spcBef>
          <a:spcPts val="0"/>
        </a:spcBef>
        <a:spcAft>
          <a:spcPts val="450"/>
        </a:spcAft>
        <a:buClr>
          <a:schemeClr val="accent3"/>
        </a:buClr>
        <a:buFont typeface="Verdana" pitchFamily="34" charset="0"/>
        <a:buChar char="›"/>
        <a:defRPr sz="1050" b="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736997" indent="-197644" algn="l" defTabSz="685800" rtl="0" eaLnBrk="1" latinLnBrk="0" hangingPunct="1">
        <a:spcBef>
          <a:spcPts val="0"/>
        </a:spcBef>
        <a:spcAft>
          <a:spcPts val="450"/>
        </a:spcAft>
        <a:buClr>
          <a:schemeClr val="accent3"/>
        </a:buClr>
        <a:buFont typeface="Verdana" pitchFamily="34" charset="0"/>
        <a:buChar char="›"/>
        <a:defRPr sz="900" b="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940594" indent="-130969" algn="l" defTabSz="685800" rtl="0" eaLnBrk="1" latinLnBrk="0" hangingPunct="1">
        <a:spcBef>
          <a:spcPts val="0"/>
        </a:spcBef>
        <a:spcAft>
          <a:spcPts val="450"/>
        </a:spcAft>
        <a:buClr>
          <a:schemeClr val="accent3"/>
        </a:buClr>
        <a:buFont typeface="Verdana" pitchFamily="34" charset="0"/>
        <a:buChar char="›"/>
        <a:defRPr sz="825" b="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1210866" indent="-130969" algn="l" defTabSz="685800" rtl="0" eaLnBrk="1" latinLnBrk="0" hangingPunct="1">
        <a:spcBef>
          <a:spcPts val="0"/>
        </a:spcBef>
        <a:spcAft>
          <a:spcPts val="450"/>
        </a:spcAft>
        <a:buClr>
          <a:schemeClr val="accent3"/>
        </a:buClr>
        <a:buFont typeface="Verdana" pitchFamily="34" charset="0"/>
        <a:buChar char="›"/>
        <a:defRPr sz="825" b="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onnecta-info.eu/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209B663-248E-E79F-5D73-7EE45B9B1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8183" y="1989439"/>
            <a:ext cx="9192767" cy="261521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Technical Assistance to Connectivity in the Western Balkans - 2 </a:t>
            </a:r>
            <a:b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(CONNECTA 2)</a:t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Brief presentation </a:t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GB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Transport Facilitation Technical Committee meeting</a:t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14.11.2024</a:t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Vlorë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, Albania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9FE1EF-555D-062A-CA68-81DD0A11C46F}"/>
              </a:ext>
            </a:extLst>
          </p:cNvPr>
          <p:cNvSpPr txBox="1"/>
          <p:nvPr/>
        </p:nvSpPr>
        <p:spPr>
          <a:xfrm>
            <a:off x="833164" y="6070058"/>
            <a:ext cx="29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CONNECTA 2</a:t>
            </a:r>
          </a:p>
        </p:txBody>
      </p:sp>
    </p:spTree>
    <p:extLst>
      <p:ext uri="{BB962C8B-B14F-4D97-AF65-F5344CB8AC3E}">
        <p14:creationId xmlns:p14="http://schemas.microsoft.com/office/powerpoint/2010/main" val="291292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23AAFE-CFD6-C4C1-156A-2E9E490DEA3E}"/>
              </a:ext>
            </a:extLst>
          </p:cNvPr>
          <p:cNvSpPr txBox="1"/>
          <p:nvPr/>
        </p:nvSpPr>
        <p:spPr>
          <a:xfrm>
            <a:off x="782125" y="471605"/>
            <a:ext cx="931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7. Approach to be followed</a:t>
            </a:r>
            <a:endParaRPr lang="en-GB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F01C05-7B7D-DB74-207E-E32BDE68730F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A36EB6-11C7-4E78-CF57-D55D62D9F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DCC4F-61B3-445B-AC6F-14CA4635A88D}" type="slidenum">
              <a:rPr lang="da-DK" smtClean="0">
                <a:solidFill>
                  <a:schemeClr val="tx1"/>
                </a:solidFill>
              </a:rPr>
              <a:pPr/>
              <a:t>10</a:t>
            </a:fld>
            <a:endParaRPr lang="da-DK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396457-1A7A-DF23-7C25-F3D77D4F9F3E}"/>
              </a:ext>
            </a:extLst>
          </p:cNvPr>
          <p:cNvSpPr>
            <a:spLocks noChangeAspect="1"/>
          </p:cNvSpPr>
          <p:nvPr/>
        </p:nvSpPr>
        <p:spPr>
          <a:xfrm>
            <a:off x="894375" y="1518385"/>
            <a:ext cx="1200491" cy="26470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CONNECTA 2 holds initial scoping discussions with the Beneficiary on sub-project parameters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5E0FD0-3D4E-57FA-F5FD-6F0CED4A704E}"/>
              </a:ext>
            </a:extLst>
          </p:cNvPr>
          <p:cNvSpPr>
            <a:spLocks noChangeAspect="1"/>
          </p:cNvSpPr>
          <p:nvPr/>
        </p:nvSpPr>
        <p:spPr>
          <a:xfrm>
            <a:off x="2186429" y="1518385"/>
            <a:ext cx="1200491" cy="26470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sz="10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Beneficiary completes the pre-application, where concept of the proposed sub-project is defined together with a preliminary budget, and send to the CONNECTA 2 TL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B69CA2-6BBC-3634-40EF-D30B2229562C}"/>
              </a:ext>
            </a:extLst>
          </p:cNvPr>
          <p:cNvSpPr>
            <a:spLocks noChangeAspect="1"/>
          </p:cNvSpPr>
          <p:nvPr/>
        </p:nvSpPr>
        <p:spPr>
          <a:xfrm>
            <a:off x="3478483" y="1518385"/>
            <a:ext cx="1200491" cy="26470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sz="10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CONNECTA 2 TL reviews the pre-screening application with the KE and then with DG NEAR, and EUD.</a:t>
            </a:r>
          </a:p>
          <a:p>
            <a:pPr algn="ctr">
              <a:spcAft>
                <a:spcPts val="1200"/>
              </a:spcAft>
            </a:pPr>
            <a:r>
              <a:rPr lang="en-GB" sz="10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DG NEAR provide its yes/no response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64A998E-CE6E-C8AF-1A59-6A976ACA8B0C}"/>
              </a:ext>
            </a:extLst>
          </p:cNvPr>
          <p:cNvSpPr>
            <a:spLocks noChangeAspect="1"/>
          </p:cNvSpPr>
          <p:nvPr/>
        </p:nvSpPr>
        <p:spPr>
          <a:xfrm>
            <a:off x="4770537" y="1518385"/>
            <a:ext cx="1200491" cy="26470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sz="10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Beneficiary completes the CONNECTA 2 application and align with the IFIs, the EUD and NIPAC, who submit the application to CONNECTA 2 TL for screening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02F3B96-072A-FF31-D330-45941485D76D}"/>
              </a:ext>
            </a:extLst>
          </p:cNvPr>
          <p:cNvSpPr>
            <a:spLocks noChangeAspect="1"/>
          </p:cNvSpPr>
          <p:nvPr/>
        </p:nvSpPr>
        <p:spPr>
          <a:xfrm>
            <a:off x="6062590" y="1518385"/>
            <a:ext cx="1200491" cy="26470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sz="10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CONNECTA 2 TL and KE screen the application</a:t>
            </a:r>
          </a:p>
          <a:p>
            <a:pPr algn="ctr">
              <a:spcAft>
                <a:spcPts val="1200"/>
              </a:spcAft>
            </a:pPr>
            <a:r>
              <a:rPr lang="en-GB" sz="10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comments, the Beneficiary revise the application as necessary and re-submit to the CONNECTA TL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B770721-31D4-ADD1-31E9-43F9F1A21218}"/>
              </a:ext>
            </a:extLst>
          </p:cNvPr>
          <p:cNvSpPr>
            <a:spLocks noChangeAspect="1"/>
          </p:cNvSpPr>
          <p:nvPr/>
        </p:nvSpPr>
        <p:spPr>
          <a:xfrm>
            <a:off x="7354644" y="1518385"/>
            <a:ext cx="1200491" cy="26470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sz="10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CONNECTA 2 TL screen and submit the application to DG NEAR for approval </a:t>
            </a:r>
          </a:p>
          <a:p>
            <a:pPr algn="ctr">
              <a:spcAft>
                <a:spcPts val="1200"/>
              </a:spcAft>
            </a:pPr>
            <a:r>
              <a:rPr lang="en-GB" sz="10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(if comments from DG NEAR, repeat from step 4)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66C4297-AF38-B5C9-28B1-B295D6C8979D}"/>
              </a:ext>
            </a:extLst>
          </p:cNvPr>
          <p:cNvSpPr>
            <a:spLocks noChangeAspect="1"/>
          </p:cNvSpPr>
          <p:nvPr/>
        </p:nvSpPr>
        <p:spPr>
          <a:xfrm>
            <a:off x="8646698" y="1518385"/>
            <a:ext cx="1200491" cy="26470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sz="10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CONNECTA 2 prepares Request for Approval (RFA) to mobilise, including budget, indicating person days and incidentals, workplan, detailed scope of work and NKE CVs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38033CC-F3F0-5D01-4917-849F2743B446}"/>
              </a:ext>
            </a:extLst>
          </p:cNvPr>
          <p:cNvSpPr>
            <a:spLocks noChangeAspect="1"/>
          </p:cNvSpPr>
          <p:nvPr/>
        </p:nvSpPr>
        <p:spPr>
          <a:xfrm>
            <a:off x="9938752" y="1518385"/>
            <a:ext cx="1200491" cy="26470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sz="10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DG NEAR review the RFA and, if agreeable, issues Administrative Order (AO) for CONNECTA 2 to mobilise and execute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01B3ADA-B4BB-C877-3ABD-0ED05F05AC49}"/>
              </a:ext>
            </a:extLst>
          </p:cNvPr>
          <p:cNvSpPr>
            <a:spLocks noChangeAspect="1"/>
          </p:cNvSpPr>
          <p:nvPr/>
        </p:nvSpPr>
        <p:spPr>
          <a:xfrm>
            <a:off x="894374" y="4291177"/>
            <a:ext cx="1200491" cy="76235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000" b="1" dirty="0">
                <a:solidFill>
                  <a:schemeClr val="tx1"/>
                </a:solidFill>
              </a:rPr>
              <a:t>Email</a:t>
            </a:r>
          </a:p>
          <a:p>
            <a:pPr algn="ctr"/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B4BECEB-BC5E-5041-4EB1-3588ADB0AB13}"/>
              </a:ext>
            </a:extLst>
          </p:cNvPr>
          <p:cNvSpPr>
            <a:spLocks noChangeAspect="1"/>
          </p:cNvSpPr>
          <p:nvPr/>
        </p:nvSpPr>
        <p:spPr>
          <a:xfrm>
            <a:off x="2186428" y="4291177"/>
            <a:ext cx="1200491" cy="76235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000" b="1" dirty="0">
                <a:solidFill>
                  <a:schemeClr val="tx1"/>
                </a:solidFill>
              </a:rPr>
              <a:t>Pre-application</a:t>
            </a:r>
          </a:p>
          <a:p>
            <a:pPr algn="ctr"/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D276B2C-892F-7A34-DFCB-38784F25EBC2}"/>
              </a:ext>
            </a:extLst>
          </p:cNvPr>
          <p:cNvSpPr>
            <a:spLocks noChangeAspect="1"/>
          </p:cNvSpPr>
          <p:nvPr/>
        </p:nvSpPr>
        <p:spPr>
          <a:xfrm>
            <a:off x="3478482" y="4291177"/>
            <a:ext cx="1200491" cy="76235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DG NEAR provide its yes/no response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2A94D6D-3B57-D398-FE49-A64F646F2947}"/>
              </a:ext>
            </a:extLst>
          </p:cNvPr>
          <p:cNvSpPr>
            <a:spLocks noChangeAspect="1"/>
          </p:cNvSpPr>
          <p:nvPr/>
        </p:nvSpPr>
        <p:spPr>
          <a:xfrm>
            <a:off x="4770536" y="4291177"/>
            <a:ext cx="1200491" cy="76235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000" b="1" dirty="0">
                <a:solidFill>
                  <a:schemeClr val="tx1"/>
                </a:solidFill>
              </a:rPr>
              <a:t>Application</a:t>
            </a:r>
          </a:p>
          <a:p>
            <a:pPr algn="ctr"/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112C7D4-6844-393D-5E35-6C9B1678BCB2}"/>
              </a:ext>
            </a:extLst>
          </p:cNvPr>
          <p:cNvSpPr>
            <a:spLocks noChangeAspect="1"/>
          </p:cNvSpPr>
          <p:nvPr/>
        </p:nvSpPr>
        <p:spPr>
          <a:xfrm>
            <a:off x="6062589" y="4291177"/>
            <a:ext cx="1200491" cy="76235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000" b="1" dirty="0">
                <a:solidFill>
                  <a:schemeClr val="tx1"/>
                </a:solidFill>
              </a:rPr>
              <a:t>Screening</a:t>
            </a:r>
          </a:p>
          <a:p>
            <a:pPr algn="ctr"/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6FF7C1F-59CA-F73E-EF07-7D9F0F5B9A67}"/>
              </a:ext>
            </a:extLst>
          </p:cNvPr>
          <p:cNvSpPr>
            <a:spLocks noChangeAspect="1"/>
          </p:cNvSpPr>
          <p:nvPr/>
        </p:nvSpPr>
        <p:spPr>
          <a:xfrm>
            <a:off x="7354643" y="4291177"/>
            <a:ext cx="1200491" cy="76235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000" b="1" dirty="0">
                <a:solidFill>
                  <a:schemeClr val="tx1"/>
                </a:solidFill>
              </a:rPr>
              <a:t>Approval</a:t>
            </a:r>
          </a:p>
          <a:p>
            <a:pPr algn="ctr"/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C01D0F6-0589-B040-E8FE-FEF6972B5A0A}"/>
              </a:ext>
            </a:extLst>
          </p:cNvPr>
          <p:cNvSpPr>
            <a:spLocks noChangeAspect="1"/>
          </p:cNvSpPr>
          <p:nvPr/>
        </p:nvSpPr>
        <p:spPr>
          <a:xfrm>
            <a:off x="9938751" y="4291177"/>
            <a:ext cx="1200491" cy="76235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000" b="1" dirty="0">
                <a:solidFill>
                  <a:schemeClr val="tx1"/>
                </a:solidFill>
              </a:rPr>
              <a:t>AO</a:t>
            </a:r>
          </a:p>
          <a:p>
            <a:pPr algn="ctr"/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80F0248-CF40-D3A9-515E-665B649AD92F}"/>
              </a:ext>
            </a:extLst>
          </p:cNvPr>
          <p:cNvSpPr>
            <a:spLocks noChangeAspect="1"/>
          </p:cNvSpPr>
          <p:nvPr/>
        </p:nvSpPr>
        <p:spPr>
          <a:xfrm>
            <a:off x="8646697" y="4291177"/>
            <a:ext cx="1200491" cy="76235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000" b="1" dirty="0">
                <a:solidFill>
                  <a:schemeClr val="tx1"/>
                </a:solidFill>
              </a:rPr>
              <a:t>RFA</a:t>
            </a:r>
          </a:p>
          <a:p>
            <a:pPr algn="ctr"/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DE12766-97FA-844F-C531-76A5ABF9A085}"/>
              </a:ext>
            </a:extLst>
          </p:cNvPr>
          <p:cNvSpPr>
            <a:spLocks noChangeAspect="1"/>
          </p:cNvSpPr>
          <p:nvPr/>
        </p:nvSpPr>
        <p:spPr>
          <a:xfrm>
            <a:off x="1306540" y="4861398"/>
            <a:ext cx="384268" cy="384268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>
                <a:solidFill>
                  <a:schemeClr val="tx1"/>
                </a:solidFill>
              </a:rPr>
              <a:t>1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5FB6D31-8AD8-EF2E-78E2-C594632B5555}"/>
              </a:ext>
            </a:extLst>
          </p:cNvPr>
          <p:cNvSpPr>
            <a:spLocks noChangeAspect="1"/>
          </p:cNvSpPr>
          <p:nvPr/>
        </p:nvSpPr>
        <p:spPr>
          <a:xfrm>
            <a:off x="2594539" y="4861398"/>
            <a:ext cx="384268" cy="384268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>
                <a:solidFill>
                  <a:schemeClr val="tx1"/>
                </a:solidFill>
              </a:rPr>
              <a:t>2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1119DDF-E7AE-CF1E-8FBF-7F34671E435D}"/>
              </a:ext>
            </a:extLst>
          </p:cNvPr>
          <p:cNvSpPr>
            <a:spLocks noChangeAspect="1"/>
          </p:cNvSpPr>
          <p:nvPr/>
        </p:nvSpPr>
        <p:spPr>
          <a:xfrm>
            <a:off x="3886593" y="4861398"/>
            <a:ext cx="384268" cy="384268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>
                <a:solidFill>
                  <a:schemeClr val="tx1"/>
                </a:solidFill>
              </a:rPr>
              <a:t>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E624BE5-4081-1B62-C675-862A1064E43F}"/>
              </a:ext>
            </a:extLst>
          </p:cNvPr>
          <p:cNvSpPr>
            <a:spLocks noChangeAspect="1"/>
          </p:cNvSpPr>
          <p:nvPr/>
        </p:nvSpPr>
        <p:spPr>
          <a:xfrm>
            <a:off x="5178647" y="4861398"/>
            <a:ext cx="384268" cy="384268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>
                <a:solidFill>
                  <a:schemeClr val="tx1"/>
                </a:solidFill>
              </a:rPr>
              <a:t>4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4A18390-C440-201E-FF81-66811A1F4D14}"/>
              </a:ext>
            </a:extLst>
          </p:cNvPr>
          <p:cNvSpPr>
            <a:spLocks noChangeAspect="1"/>
          </p:cNvSpPr>
          <p:nvPr/>
        </p:nvSpPr>
        <p:spPr>
          <a:xfrm>
            <a:off x="6470700" y="4861398"/>
            <a:ext cx="384268" cy="384268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>
                <a:solidFill>
                  <a:schemeClr val="tx1"/>
                </a:solidFill>
              </a:rPr>
              <a:t>5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7590226-8A4B-7FDB-85C6-FC94458D7063}"/>
              </a:ext>
            </a:extLst>
          </p:cNvPr>
          <p:cNvSpPr>
            <a:spLocks noChangeAspect="1"/>
          </p:cNvSpPr>
          <p:nvPr/>
        </p:nvSpPr>
        <p:spPr>
          <a:xfrm>
            <a:off x="7762754" y="4865939"/>
            <a:ext cx="384268" cy="384268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>
                <a:solidFill>
                  <a:schemeClr val="tx1"/>
                </a:solidFill>
              </a:rPr>
              <a:t>6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3CA1914-B39E-6C86-4767-125EF47BC14A}"/>
              </a:ext>
            </a:extLst>
          </p:cNvPr>
          <p:cNvSpPr>
            <a:spLocks noChangeAspect="1"/>
          </p:cNvSpPr>
          <p:nvPr/>
        </p:nvSpPr>
        <p:spPr>
          <a:xfrm>
            <a:off x="9050753" y="4861398"/>
            <a:ext cx="384268" cy="384268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>
                <a:solidFill>
                  <a:schemeClr val="tx1"/>
                </a:solidFill>
              </a:rPr>
              <a:t>7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16867EA-086C-6140-0352-136C2D68DC0F}"/>
              </a:ext>
            </a:extLst>
          </p:cNvPr>
          <p:cNvSpPr>
            <a:spLocks noChangeAspect="1"/>
          </p:cNvSpPr>
          <p:nvPr/>
        </p:nvSpPr>
        <p:spPr>
          <a:xfrm>
            <a:off x="10346862" y="4861398"/>
            <a:ext cx="384268" cy="384268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>
                <a:solidFill>
                  <a:schemeClr val="tx1"/>
                </a:solidFill>
              </a:rPr>
              <a:t>8</a:t>
            </a:r>
            <a:endParaRPr lang="en-GB" b="1" dirty="0">
              <a:solidFill>
                <a:schemeClr val="tx1"/>
              </a:solidFill>
            </a:endParaRPr>
          </a:p>
        </p:txBody>
      </p:sp>
      <p:cxnSp>
        <p:nvCxnSpPr>
          <p:cNvPr id="46" name="Connector: Curved 45">
            <a:extLst>
              <a:ext uri="{FF2B5EF4-FFF2-40B4-BE49-F238E27FC236}">
                <a16:creationId xmlns:a16="http://schemas.microsoft.com/office/drawing/2014/main" id="{D19F2CA4-27AC-D8CC-473A-EAE02F1C97FF}"/>
              </a:ext>
            </a:extLst>
          </p:cNvPr>
          <p:cNvCxnSpPr>
            <a:cxnSpLocks/>
            <a:stCxn id="3" idx="5"/>
            <a:endCxn id="10" idx="3"/>
          </p:cNvCxnSpPr>
          <p:nvPr/>
        </p:nvCxnSpPr>
        <p:spPr>
          <a:xfrm rot="16200000" flipH="1">
            <a:off x="2142673" y="4681250"/>
            <a:ext cx="12700" cy="1016281"/>
          </a:xfrm>
          <a:prstGeom prst="curvedConnector3">
            <a:avLst>
              <a:gd name="adj1" fmla="val 2243110"/>
            </a:avLst>
          </a:prstGeom>
          <a:ln w="25400">
            <a:solidFill>
              <a:srgbClr val="00206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Curved 47">
            <a:extLst>
              <a:ext uri="{FF2B5EF4-FFF2-40B4-BE49-F238E27FC236}">
                <a16:creationId xmlns:a16="http://schemas.microsoft.com/office/drawing/2014/main" id="{EDBFDD8C-BFB7-A4D0-E6DE-96282C5398F8}"/>
              </a:ext>
            </a:extLst>
          </p:cNvPr>
          <p:cNvCxnSpPr>
            <a:cxnSpLocks/>
            <a:stCxn id="10" idx="5"/>
            <a:endCxn id="25" idx="3"/>
          </p:cNvCxnSpPr>
          <p:nvPr/>
        </p:nvCxnSpPr>
        <p:spPr>
          <a:xfrm rot="16200000" flipH="1">
            <a:off x="3432700" y="4679223"/>
            <a:ext cx="12700" cy="1020336"/>
          </a:xfrm>
          <a:prstGeom prst="curvedConnector3">
            <a:avLst>
              <a:gd name="adj1" fmla="val 2243110"/>
            </a:avLst>
          </a:prstGeom>
          <a:ln w="25400">
            <a:solidFill>
              <a:srgbClr val="00206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Curved 48">
            <a:extLst>
              <a:ext uri="{FF2B5EF4-FFF2-40B4-BE49-F238E27FC236}">
                <a16:creationId xmlns:a16="http://schemas.microsoft.com/office/drawing/2014/main" id="{927083D5-E71D-CD7A-0FF8-E96052605780}"/>
              </a:ext>
            </a:extLst>
          </p:cNvPr>
          <p:cNvCxnSpPr>
            <a:cxnSpLocks/>
            <a:stCxn id="25" idx="5"/>
            <a:endCxn id="26" idx="3"/>
          </p:cNvCxnSpPr>
          <p:nvPr/>
        </p:nvCxnSpPr>
        <p:spPr>
          <a:xfrm rot="16200000" flipH="1">
            <a:off x="4724754" y="4679223"/>
            <a:ext cx="12700" cy="1020336"/>
          </a:xfrm>
          <a:prstGeom prst="curvedConnector3">
            <a:avLst>
              <a:gd name="adj1" fmla="val 2243110"/>
            </a:avLst>
          </a:prstGeom>
          <a:ln w="25400">
            <a:solidFill>
              <a:srgbClr val="00206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or: Curved 51">
            <a:extLst>
              <a:ext uri="{FF2B5EF4-FFF2-40B4-BE49-F238E27FC236}">
                <a16:creationId xmlns:a16="http://schemas.microsoft.com/office/drawing/2014/main" id="{DCFA364D-E18A-9D51-7D3C-55EB46091569}"/>
              </a:ext>
            </a:extLst>
          </p:cNvPr>
          <p:cNvCxnSpPr>
            <a:cxnSpLocks/>
            <a:stCxn id="26" idx="5"/>
          </p:cNvCxnSpPr>
          <p:nvPr/>
        </p:nvCxnSpPr>
        <p:spPr>
          <a:xfrm rot="16200000" flipH="1">
            <a:off x="6016808" y="4679223"/>
            <a:ext cx="12700" cy="1020336"/>
          </a:xfrm>
          <a:prstGeom prst="curvedConnector3">
            <a:avLst>
              <a:gd name="adj1" fmla="val 2243110"/>
            </a:avLst>
          </a:prstGeom>
          <a:ln w="25400">
            <a:solidFill>
              <a:srgbClr val="00206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Curved 57">
            <a:extLst>
              <a:ext uri="{FF2B5EF4-FFF2-40B4-BE49-F238E27FC236}">
                <a16:creationId xmlns:a16="http://schemas.microsoft.com/office/drawing/2014/main" id="{EB4E1389-855C-78AE-11CD-E0F43B092694}"/>
              </a:ext>
            </a:extLst>
          </p:cNvPr>
          <p:cNvCxnSpPr>
            <a:cxnSpLocks/>
            <a:stCxn id="35" idx="5"/>
            <a:endCxn id="38" idx="3"/>
          </p:cNvCxnSpPr>
          <p:nvPr/>
        </p:nvCxnSpPr>
        <p:spPr>
          <a:xfrm rot="16200000" flipH="1">
            <a:off x="7306591" y="4681493"/>
            <a:ext cx="4541" cy="1020336"/>
          </a:xfrm>
          <a:prstGeom prst="curvedConnector3">
            <a:avLst>
              <a:gd name="adj1" fmla="val 6373398"/>
            </a:avLst>
          </a:prstGeom>
          <a:ln w="25400">
            <a:solidFill>
              <a:srgbClr val="00206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Curved 58">
            <a:extLst>
              <a:ext uri="{FF2B5EF4-FFF2-40B4-BE49-F238E27FC236}">
                <a16:creationId xmlns:a16="http://schemas.microsoft.com/office/drawing/2014/main" id="{66056E27-0563-A5DA-2F03-1B141A29B116}"/>
              </a:ext>
            </a:extLst>
          </p:cNvPr>
          <p:cNvCxnSpPr>
            <a:cxnSpLocks/>
            <a:stCxn id="38" idx="5"/>
            <a:endCxn id="39" idx="3"/>
          </p:cNvCxnSpPr>
          <p:nvPr/>
        </p:nvCxnSpPr>
        <p:spPr>
          <a:xfrm rot="5400000" flipH="1" flipV="1">
            <a:off x="8596616" y="4683521"/>
            <a:ext cx="4541" cy="1016281"/>
          </a:xfrm>
          <a:prstGeom prst="curvedConnector3">
            <a:avLst>
              <a:gd name="adj1" fmla="val -6273398"/>
            </a:avLst>
          </a:prstGeom>
          <a:ln w="25400">
            <a:solidFill>
              <a:srgbClr val="00206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Curved 59">
            <a:extLst>
              <a:ext uri="{FF2B5EF4-FFF2-40B4-BE49-F238E27FC236}">
                <a16:creationId xmlns:a16="http://schemas.microsoft.com/office/drawing/2014/main" id="{83B25FC3-1319-AE25-CBF7-DF0470E2ABF1}"/>
              </a:ext>
            </a:extLst>
          </p:cNvPr>
          <p:cNvCxnSpPr>
            <a:cxnSpLocks/>
            <a:stCxn id="39" idx="5"/>
            <a:endCxn id="40" idx="3"/>
          </p:cNvCxnSpPr>
          <p:nvPr/>
        </p:nvCxnSpPr>
        <p:spPr>
          <a:xfrm rot="16200000" flipH="1">
            <a:off x="9890941" y="4677195"/>
            <a:ext cx="12700" cy="1024391"/>
          </a:xfrm>
          <a:prstGeom prst="curvedConnector3">
            <a:avLst>
              <a:gd name="adj1" fmla="val 2243110"/>
            </a:avLst>
          </a:prstGeom>
          <a:ln w="25400">
            <a:solidFill>
              <a:srgbClr val="00206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3F6A6406-0F0B-FCC8-13B1-456FAA028100}"/>
              </a:ext>
            </a:extLst>
          </p:cNvPr>
          <p:cNvSpPr txBox="1"/>
          <p:nvPr/>
        </p:nvSpPr>
        <p:spPr>
          <a:xfrm>
            <a:off x="4402929" y="5475138"/>
            <a:ext cx="7056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800" b="1" dirty="0"/>
              <a:t>DG NEAR</a:t>
            </a:r>
          </a:p>
          <a:p>
            <a:pPr algn="ctr"/>
            <a:r>
              <a:rPr lang="da-DK" sz="800" b="1" dirty="0"/>
              <a:t>YES</a:t>
            </a:r>
            <a:endParaRPr lang="en-GB" sz="800" b="1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CB10958-56A6-4880-E6D7-ED9B36648754}"/>
              </a:ext>
            </a:extLst>
          </p:cNvPr>
          <p:cNvSpPr txBox="1"/>
          <p:nvPr/>
        </p:nvSpPr>
        <p:spPr>
          <a:xfrm>
            <a:off x="8195570" y="5477310"/>
            <a:ext cx="806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800" b="1" dirty="0"/>
              <a:t>DG NEAR</a:t>
            </a:r>
          </a:p>
          <a:p>
            <a:pPr algn="ctr"/>
            <a:r>
              <a:rPr lang="da-DK" sz="800" b="1" dirty="0"/>
              <a:t>APPROVAL</a:t>
            </a:r>
            <a:endParaRPr lang="en-GB" sz="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CA0397-8C59-F627-7E33-1F454D08BE28}"/>
              </a:ext>
            </a:extLst>
          </p:cNvPr>
          <p:cNvSpPr txBox="1"/>
          <p:nvPr/>
        </p:nvSpPr>
        <p:spPr>
          <a:xfrm>
            <a:off x="9535435" y="5475138"/>
            <a:ext cx="806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800" b="1" dirty="0"/>
              <a:t>DG NEAR</a:t>
            </a:r>
          </a:p>
          <a:p>
            <a:pPr algn="ctr"/>
            <a:r>
              <a:rPr lang="da-DK" sz="800" b="1" dirty="0"/>
              <a:t>APPROVAL</a:t>
            </a:r>
            <a:endParaRPr lang="en-GB" sz="8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5E7B10-C1BF-FBF3-64D5-A0C103479DE2}"/>
              </a:ext>
            </a:extLst>
          </p:cNvPr>
          <p:cNvSpPr txBox="1"/>
          <p:nvPr/>
        </p:nvSpPr>
        <p:spPr>
          <a:xfrm>
            <a:off x="858801" y="6054153"/>
            <a:ext cx="29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CONNECTA 2</a:t>
            </a:r>
          </a:p>
        </p:txBody>
      </p:sp>
    </p:spTree>
    <p:extLst>
      <p:ext uri="{BB962C8B-B14F-4D97-AF65-F5344CB8AC3E}">
        <p14:creationId xmlns:p14="http://schemas.microsoft.com/office/powerpoint/2010/main" val="2616018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23AAFE-CFD6-C4C1-156A-2E9E490DEA3E}"/>
              </a:ext>
            </a:extLst>
          </p:cNvPr>
          <p:cNvSpPr txBox="1"/>
          <p:nvPr/>
        </p:nvSpPr>
        <p:spPr>
          <a:xfrm>
            <a:off x="782125" y="471605"/>
            <a:ext cx="931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8. Pre-Application form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F01C05-7B7D-DB74-207E-E32BDE68730F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A36EB6-11C7-4E78-CF57-D55D62D9F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DCC4F-61B3-445B-AC6F-14CA4635A88D}" type="slidenum">
              <a:rPr lang="da-DK" smtClean="0">
                <a:solidFill>
                  <a:schemeClr val="tx1"/>
                </a:solidFill>
              </a:rPr>
              <a:pPr/>
              <a:t>11</a:t>
            </a:fld>
            <a:endParaRPr lang="da-DK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75E0DDF-5126-BCB9-0BC6-D33B0CE8F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53" y="1185899"/>
            <a:ext cx="3926793" cy="57766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548E563-B006-2103-13E4-222ADAB6D7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1634" y="1185899"/>
            <a:ext cx="4117946" cy="242598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598F07E-40F8-BCCD-EBAF-BB7B0DB73F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8156" y="1247504"/>
            <a:ext cx="3760846" cy="2878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92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23AAFE-CFD6-C4C1-156A-2E9E490DEA3E}"/>
              </a:ext>
            </a:extLst>
          </p:cNvPr>
          <p:cNvSpPr txBox="1"/>
          <p:nvPr/>
        </p:nvSpPr>
        <p:spPr>
          <a:xfrm>
            <a:off x="782125" y="471605"/>
            <a:ext cx="931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9. Application form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F01C05-7B7D-DB74-207E-E32BDE68730F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A36EB6-11C7-4E78-CF57-D55D62D9F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DCC4F-61B3-445B-AC6F-14CA4635A88D}" type="slidenum">
              <a:rPr lang="da-DK" smtClean="0">
                <a:solidFill>
                  <a:schemeClr val="tx1"/>
                </a:solidFill>
              </a:rPr>
              <a:pPr/>
              <a:t>12</a:t>
            </a:fld>
            <a:endParaRPr lang="da-DK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8F2CCE-DF21-E7BD-8A2B-1ACC189420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407" y="1174633"/>
            <a:ext cx="4590011" cy="54467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035A56-2D95-0200-8B6D-2CAEE1A9C8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6832" y="1174633"/>
            <a:ext cx="4360748" cy="5742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181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lose-up of a person writing on a piece of paper&#10;&#10;Description automatically generated">
            <a:extLst>
              <a:ext uri="{FF2B5EF4-FFF2-40B4-BE49-F238E27FC236}">
                <a16:creationId xmlns:a16="http://schemas.microsoft.com/office/drawing/2014/main" id="{6506A13C-16C6-BACE-D50B-4CC0441C24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56"/>
          <a:stretch/>
        </p:blipFill>
        <p:spPr>
          <a:xfrm>
            <a:off x="895941" y="1195503"/>
            <a:ext cx="9521160" cy="46566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323AAFE-CFD6-C4C1-156A-2E9E490DEA3E}"/>
              </a:ext>
            </a:extLst>
          </p:cNvPr>
          <p:cNvSpPr txBox="1"/>
          <p:nvPr/>
        </p:nvSpPr>
        <p:spPr>
          <a:xfrm>
            <a:off x="803882" y="504931"/>
            <a:ext cx="931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Visit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CONNECTA 2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web site - 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https://connecta-info.eu/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 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A88AF0-10BF-161B-3C89-73E91EC46CBE}"/>
              </a:ext>
            </a:extLst>
          </p:cNvPr>
          <p:cNvSpPr txBox="1"/>
          <p:nvPr/>
        </p:nvSpPr>
        <p:spPr>
          <a:xfrm>
            <a:off x="984925" y="6029544"/>
            <a:ext cx="29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CONNECTA 2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4A55EBB-DE51-CB91-C587-26E77C2D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0565" y="5972929"/>
            <a:ext cx="621097" cy="440478"/>
          </a:xfrm>
        </p:spPr>
        <p:txBody>
          <a:bodyPr/>
          <a:lstStyle/>
          <a:p>
            <a:r>
              <a:rPr lang="da-DK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F01C05-7B7D-DB74-207E-E32BDE68730F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34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209B663-248E-E79F-5D73-7EE45B9B1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8183" y="1989439"/>
            <a:ext cx="9192767" cy="2615218"/>
          </a:xfrm>
        </p:spPr>
        <p:txBody>
          <a:bodyPr/>
          <a:lstStyle/>
          <a:p>
            <a:pPr algn="ctr">
              <a:spcAft>
                <a:spcPts val="1800"/>
              </a:spcAft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THANK YOU FOR LISTENING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9FE1EF-555D-062A-CA68-81DD0A11C46F}"/>
              </a:ext>
            </a:extLst>
          </p:cNvPr>
          <p:cNvSpPr txBox="1"/>
          <p:nvPr/>
        </p:nvSpPr>
        <p:spPr>
          <a:xfrm>
            <a:off x="833164" y="6070058"/>
            <a:ext cx="29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CONNECTA 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F6FEFB-285E-9107-3B85-052BAE9797B6}"/>
              </a:ext>
            </a:extLst>
          </p:cNvPr>
          <p:cNvSpPr txBox="1"/>
          <p:nvPr/>
        </p:nvSpPr>
        <p:spPr>
          <a:xfrm>
            <a:off x="803883" y="483744"/>
            <a:ext cx="931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CONNECTA 2 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B4E450C6-F735-19F8-B2A1-8884A111A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82786" y="5972929"/>
            <a:ext cx="621097" cy="440478"/>
          </a:xfrm>
        </p:spPr>
        <p:txBody>
          <a:bodyPr/>
          <a:lstStyle/>
          <a:p>
            <a:r>
              <a:rPr lang="da-DK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74302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>
            <a:extLst>
              <a:ext uri="{FF2B5EF4-FFF2-40B4-BE49-F238E27FC236}">
                <a16:creationId xmlns:a16="http://schemas.microsoft.com/office/drawing/2014/main" id="{467451EF-F39B-45DC-DFF3-0C300A40D7F2}"/>
              </a:ext>
            </a:extLst>
          </p:cNvPr>
          <p:cNvSpPr txBox="1">
            <a:spLocks/>
          </p:cNvSpPr>
          <p:nvPr/>
        </p:nvSpPr>
        <p:spPr>
          <a:xfrm>
            <a:off x="-107353" y="2217331"/>
            <a:ext cx="3629873" cy="2191110"/>
          </a:xfrm>
          <a:prstGeom prst="rect">
            <a:avLst/>
          </a:prstGeom>
          <a:noFill/>
          <a:effectLst/>
        </p:spPr>
        <p:txBody>
          <a:bodyPr vert="horz" wrap="square" lIns="0" tIns="0" rIns="0" bIns="36000" rtlCol="0" anchor="t" anchorCtr="0">
            <a:noAutofit/>
          </a:bodyPr>
          <a:lstStyle>
            <a:lvl1pPr algn="l" defTabSz="685800" rtl="0" eaLnBrk="1" latinLnBrk="0" hangingPunct="1">
              <a:lnSpc>
                <a:spcPts val="1950"/>
              </a:lnSpc>
              <a:spcBef>
                <a:spcPct val="0"/>
              </a:spcBef>
              <a:buNone/>
              <a:defRPr sz="1800" b="0" kern="1200" cap="none" baseline="0">
                <a:solidFill>
                  <a:schemeClr val="accent3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r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GB" sz="4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Structure &amp; Order</a:t>
            </a:r>
            <a:endParaRPr lang="en-GB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663489E-181E-5035-4E38-1A24173DB38C}"/>
              </a:ext>
            </a:extLst>
          </p:cNvPr>
          <p:cNvSpPr/>
          <p:nvPr/>
        </p:nvSpPr>
        <p:spPr>
          <a:xfrm rot="5400000">
            <a:off x="1832826" y="3421517"/>
            <a:ext cx="3858678" cy="45719"/>
          </a:xfrm>
          <a:prstGeom prst="rect">
            <a:avLst/>
          </a:prstGeom>
          <a:solidFill>
            <a:srgbClr val="1C2B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4DB80C-3035-D69E-5127-FCE835D88012}"/>
              </a:ext>
            </a:extLst>
          </p:cNvPr>
          <p:cNvSpPr txBox="1"/>
          <p:nvPr/>
        </p:nvSpPr>
        <p:spPr>
          <a:xfrm>
            <a:off x="4001810" y="1037395"/>
            <a:ext cx="7588826" cy="501675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spcAft>
                <a:spcPts val="1800"/>
              </a:spcAft>
              <a:buClr>
                <a:srgbClr val="1C2B54"/>
              </a:buClr>
              <a:buFont typeface="+mj-lt"/>
              <a:buAutoNum type="arabicPeriod"/>
            </a:pPr>
            <a:r>
              <a:rPr lang="en-GB" sz="2000" dirty="0">
                <a:latin typeface="Arial"/>
                <a:cs typeface="Arial"/>
              </a:rPr>
              <a:t>Objectives of CONNECTA 2 - </a:t>
            </a:r>
            <a:r>
              <a:rPr lang="en-GB" sz="1400" dirty="0">
                <a:latin typeface="Arial"/>
                <a:cs typeface="Arial"/>
              </a:rPr>
              <a:t>2 pages</a:t>
            </a:r>
          </a:p>
          <a:p>
            <a:pPr marL="342900" indent="-342900">
              <a:spcAft>
                <a:spcPts val="1800"/>
              </a:spcAft>
              <a:buClr>
                <a:srgbClr val="1C2B54"/>
              </a:buClr>
              <a:buFont typeface="+mj-lt"/>
              <a:buAutoNum type="arabicPeriod"/>
            </a:pPr>
            <a:r>
              <a:rPr lang="en-GB" sz="2000" dirty="0">
                <a:latin typeface="Arial"/>
                <a:cs typeface="Arial"/>
              </a:rPr>
              <a:t>Difference from the first CONNECTA and suggested criteria for sub-project eligibility - </a:t>
            </a:r>
            <a:r>
              <a:rPr lang="en-GB" sz="1400" dirty="0">
                <a:latin typeface="Arial"/>
                <a:cs typeface="Arial"/>
              </a:rPr>
              <a:t>1 page</a:t>
            </a:r>
          </a:p>
          <a:p>
            <a:pPr marL="342900" indent="-342900">
              <a:spcAft>
                <a:spcPts val="1800"/>
              </a:spcAft>
              <a:buClr>
                <a:srgbClr val="1C2B54"/>
              </a:buClr>
              <a:buFont typeface="+mj-lt"/>
              <a:buAutoNum type="arabicPeriod"/>
            </a:pPr>
            <a:r>
              <a:rPr lang="en-GB" sz="2000" dirty="0">
                <a:latin typeface="Arial"/>
                <a:cs typeface="Arial"/>
              </a:rPr>
              <a:t>Approach to be followed by contracted consortium -</a:t>
            </a:r>
            <a:r>
              <a:rPr lang="en-GB" sz="2000" b="1" dirty="0">
                <a:latin typeface="Arial"/>
                <a:cs typeface="Arial"/>
              </a:rPr>
              <a:t> </a:t>
            </a:r>
            <a:r>
              <a:rPr lang="en-GB" sz="1400" dirty="0">
                <a:latin typeface="Arial"/>
                <a:cs typeface="Arial"/>
              </a:rPr>
              <a:t>1 page</a:t>
            </a:r>
          </a:p>
          <a:p>
            <a:pPr marL="342900" indent="-342900">
              <a:spcAft>
                <a:spcPts val="1800"/>
              </a:spcAft>
              <a:buClr>
                <a:srgbClr val="1C2B54"/>
              </a:buClr>
              <a:buFont typeface="+mj-lt"/>
              <a:buAutoNum type="arabicPeriod"/>
            </a:pPr>
            <a:r>
              <a:rPr lang="en-GB" sz="2000" dirty="0">
                <a:latin typeface="Arial"/>
                <a:cs typeface="Arial"/>
              </a:rPr>
              <a:t>Organogram - </a:t>
            </a:r>
            <a:r>
              <a:rPr lang="en-GB" sz="1400" dirty="0">
                <a:latin typeface="Arial"/>
                <a:cs typeface="Arial"/>
              </a:rPr>
              <a:t>1 page 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1800"/>
              </a:spcAft>
              <a:buClr>
                <a:srgbClr val="1C2B54"/>
              </a:buClr>
              <a:buFont typeface="+mj-lt"/>
              <a:buAutoNum type="arabicPeriod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Implementation of sub-projects -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 page </a:t>
            </a:r>
          </a:p>
          <a:p>
            <a:pPr marL="342900" indent="-342900">
              <a:spcAft>
                <a:spcPts val="1800"/>
              </a:spcAft>
              <a:buClr>
                <a:srgbClr val="1C2B54"/>
              </a:buClr>
              <a:buFont typeface="+mj-lt"/>
              <a:buAutoNum type="arabicPeriod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Timetable – next milestone -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 page </a:t>
            </a:r>
          </a:p>
          <a:p>
            <a:pPr marL="342900" indent="-342900">
              <a:spcAft>
                <a:spcPts val="1800"/>
              </a:spcAft>
              <a:buClr>
                <a:srgbClr val="1C2B54"/>
              </a:buClr>
              <a:buAutoNum type="arabicPeriod"/>
            </a:pPr>
            <a:r>
              <a:rPr lang="en-GB" sz="2000" dirty="0">
                <a:latin typeface="Arial"/>
                <a:cs typeface="Arial"/>
              </a:rPr>
              <a:t>Approach to be followed - </a:t>
            </a:r>
            <a:r>
              <a:rPr lang="en-GB" sz="1400" dirty="0">
                <a:latin typeface="Arial"/>
                <a:cs typeface="Arial"/>
              </a:rPr>
              <a:t>1 page </a:t>
            </a:r>
          </a:p>
          <a:p>
            <a:pPr marL="342900" indent="-342900">
              <a:spcAft>
                <a:spcPts val="1800"/>
              </a:spcAft>
              <a:buClr>
                <a:srgbClr val="1C2B54"/>
              </a:buClr>
              <a:buAutoNum type="arabicPeriod"/>
            </a:pPr>
            <a:r>
              <a:rPr lang="en-GB" sz="2000" dirty="0">
                <a:latin typeface="Arial"/>
                <a:cs typeface="Arial"/>
              </a:rPr>
              <a:t>Pre-Application form </a:t>
            </a:r>
            <a:r>
              <a:rPr lang="en-GB" sz="1400" dirty="0">
                <a:latin typeface="Arial"/>
                <a:cs typeface="Arial"/>
              </a:rPr>
              <a:t>– 1 page</a:t>
            </a:r>
          </a:p>
          <a:p>
            <a:pPr marL="342900" indent="-342900">
              <a:spcAft>
                <a:spcPts val="1800"/>
              </a:spcAft>
              <a:buClr>
                <a:srgbClr val="1C2B54"/>
              </a:buClr>
              <a:buAutoNum type="arabicPeriod"/>
            </a:pPr>
            <a:r>
              <a:rPr lang="en-GB" sz="2000" dirty="0">
                <a:latin typeface="Arial"/>
                <a:cs typeface="Arial"/>
              </a:rPr>
              <a:t>Application form </a:t>
            </a:r>
            <a:r>
              <a:rPr lang="en-GB" sz="1400" dirty="0">
                <a:latin typeface="Arial"/>
                <a:cs typeface="Arial"/>
              </a:rPr>
              <a:t>– 1 page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2D27BF5-B3FE-ABC8-5907-9BAECBE1AB1C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ECBCE9A9-A064-89D6-AFD3-D5F43904FC86}"/>
              </a:ext>
            </a:extLst>
          </p:cNvPr>
          <p:cNvSpPr txBox="1">
            <a:spLocks/>
          </p:cNvSpPr>
          <p:nvPr/>
        </p:nvSpPr>
        <p:spPr>
          <a:xfrm>
            <a:off x="271369" y="5940126"/>
            <a:ext cx="544421" cy="506084"/>
          </a:xfrm>
          <a:prstGeom prst="rect">
            <a:avLst/>
          </a:prstGeom>
        </p:spPr>
        <p:txBody>
          <a:bodyPr vert="horz" wrap="square" lIns="0" tIns="0" rIns="0" bIns="0" rtlCol="0" anchor="ctr" anchorCtr="0"/>
          <a:lstStyle>
            <a:defPPr>
              <a:defRPr lang="da-DK"/>
            </a:defPPr>
            <a:lvl1pPr marL="0" algn="r" defTabSz="914400" rtl="0" eaLnBrk="1" latinLnBrk="0" hangingPunct="1">
              <a:lnSpc>
                <a:spcPts val="450"/>
              </a:lnSpc>
              <a:defRPr sz="788" b="0" kern="1200" cap="all" baseline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23F688-E70D-4878-C373-0D66C9F2BC84}"/>
              </a:ext>
            </a:extLst>
          </p:cNvPr>
          <p:cNvSpPr txBox="1"/>
          <p:nvPr/>
        </p:nvSpPr>
        <p:spPr>
          <a:xfrm>
            <a:off x="858801" y="6054153"/>
            <a:ext cx="2994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CONNECTA 2 </a:t>
            </a:r>
            <a:r>
              <a:rPr lang="en-GB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Brief Presentation Brief Presentation Presentation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15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23AAFE-CFD6-C4C1-156A-2E9E490DEA3E}"/>
              </a:ext>
            </a:extLst>
          </p:cNvPr>
          <p:cNvSpPr txBox="1"/>
          <p:nvPr/>
        </p:nvSpPr>
        <p:spPr>
          <a:xfrm>
            <a:off x="782125" y="471125"/>
            <a:ext cx="10460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1. Objectives of CONNECTA 2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57D50B-A8F8-5847-F05A-A39277EB3C0E}"/>
              </a:ext>
            </a:extLst>
          </p:cNvPr>
          <p:cNvSpPr txBox="1"/>
          <p:nvPr/>
        </p:nvSpPr>
        <p:spPr>
          <a:xfrm>
            <a:off x="676274" y="1922476"/>
            <a:ext cx="11121132" cy="33547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just">
              <a:spcAft>
                <a:spcPts val="18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/>
                <a:cs typeface="Arial"/>
              </a:rPr>
              <a:t>Infrastructure</a:t>
            </a:r>
            <a:r>
              <a:rPr lang="en-GB" dirty="0">
                <a:solidFill>
                  <a:srgbClr val="0070C0"/>
                </a:solidFill>
                <a:latin typeface="Arial"/>
                <a:cs typeface="Arial"/>
              </a:rPr>
              <a:t>: </a:t>
            </a:r>
            <a:r>
              <a:rPr lang="en-GB" dirty="0">
                <a:latin typeface="Arial"/>
                <a:cs typeface="Arial"/>
              </a:rPr>
              <a:t>Assist bringing EIP flagship and other relevant projects in </a:t>
            </a:r>
            <a:r>
              <a:rPr lang="en-GB" b="1" dirty="0">
                <a:solidFill>
                  <a:srgbClr val="0070C0"/>
                </a:solidFill>
                <a:latin typeface="Arial"/>
                <a:cs typeface="Arial"/>
              </a:rPr>
              <a:t>digital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r>
              <a:rPr lang="en-GB" b="1" dirty="0">
                <a:solidFill>
                  <a:srgbClr val="0070C0"/>
                </a:solidFill>
                <a:latin typeface="Arial"/>
                <a:cs typeface="Arial"/>
              </a:rPr>
              <a:t>future,  clean</a:t>
            </a:r>
            <a:r>
              <a:rPr lang="en-GB" b="1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r>
              <a:rPr lang="en-GB" b="1" dirty="0">
                <a:solidFill>
                  <a:srgbClr val="0070C0"/>
                </a:solidFill>
                <a:latin typeface="Arial"/>
                <a:cs typeface="Arial"/>
              </a:rPr>
              <a:t>energy  and sustainable</a:t>
            </a:r>
            <a:r>
              <a:rPr lang="en-GB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GB" b="1" dirty="0">
                <a:solidFill>
                  <a:srgbClr val="0070C0"/>
                </a:solidFill>
                <a:latin typeface="Arial"/>
                <a:cs typeface="Arial"/>
              </a:rPr>
              <a:t>transport </a:t>
            </a:r>
            <a:r>
              <a:rPr lang="en-GB" dirty="0">
                <a:latin typeface="Arial"/>
                <a:cs typeface="Arial"/>
              </a:rPr>
              <a:t>to maturity</a:t>
            </a:r>
            <a:r>
              <a:rPr lang="en-GB" dirty="0">
                <a:solidFill>
                  <a:srgbClr val="0070C0"/>
                </a:solidFill>
                <a:latin typeface="Arial"/>
                <a:cs typeface="Arial"/>
              </a:rPr>
              <a:t>.</a:t>
            </a:r>
            <a:r>
              <a:rPr lang="en-GB" dirty="0">
                <a:latin typeface="Arial"/>
                <a:cs typeface="Arial"/>
              </a:rPr>
              <a:t> Emphasis on filling gaps which need a faster reaction by a technical assistance team. </a:t>
            </a:r>
          </a:p>
          <a:p>
            <a:pPr marL="285750" indent="-285750" algn="just">
              <a:spcAft>
                <a:spcPts val="18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To provide assistance in preparing and implementing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and regional transport connectivity reform measures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Outputs: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spcAft>
                <a:spcPts val="600"/>
              </a:spcAft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Preparation of new or update of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 technical documentation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and studies. </a:t>
            </a:r>
          </a:p>
          <a:p>
            <a:pPr marL="742950" lvl="1" indent="-285750" algn="just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Preparation of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documentation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related to national and regional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connectivity reform measures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Associated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workshops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and other events.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4A55EBB-DE51-CB91-C587-26E77C2D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3312" y="5940126"/>
            <a:ext cx="544421" cy="506084"/>
          </a:xfrm>
        </p:spPr>
        <p:txBody>
          <a:bodyPr/>
          <a:lstStyle/>
          <a:p>
            <a:r>
              <a:rPr lang="da-DK" sz="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F01C05-7B7D-DB74-207E-E32BDE68730F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8BA484B-B59A-BF93-F583-92EED015A678}"/>
              </a:ext>
            </a:extLst>
          </p:cNvPr>
          <p:cNvSpPr txBox="1"/>
          <p:nvPr/>
        </p:nvSpPr>
        <p:spPr>
          <a:xfrm>
            <a:off x="858801" y="6054153"/>
            <a:ext cx="29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CONNECTA 2</a:t>
            </a:r>
          </a:p>
        </p:txBody>
      </p:sp>
    </p:spTree>
    <p:extLst>
      <p:ext uri="{BB962C8B-B14F-4D97-AF65-F5344CB8AC3E}">
        <p14:creationId xmlns:p14="http://schemas.microsoft.com/office/powerpoint/2010/main" val="182856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23AAFE-CFD6-C4C1-156A-2E9E490DEA3E}"/>
              </a:ext>
            </a:extLst>
          </p:cNvPr>
          <p:cNvSpPr txBox="1"/>
          <p:nvPr/>
        </p:nvSpPr>
        <p:spPr>
          <a:xfrm>
            <a:off x="782125" y="490292"/>
            <a:ext cx="931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1. Objectives of CONNECTA 2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57D50B-A8F8-5847-F05A-A39277EB3C0E}"/>
              </a:ext>
            </a:extLst>
          </p:cNvPr>
          <p:cNvSpPr txBox="1"/>
          <p:nvPr/>
        </p:nvSpPr>
        <p:spPr>
          <a:xfrm>
            <a:off x="676275" y="1506805"/>
            <a:ext cx="1112113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CONNECTA 2 can assist in any project phase but priority will be given to the later phases of the project preparation cycle.</a:t>
            </a:r>
          </a:p>
          <a:p>
            <a:pPr marL="742950" lvl="1" indent="-285750" algn="just">
              <a:spcAft>
                <a:spcPts val="1800"/>
              </a:spcAft>
              <a:buClr>
                <a:srgbClr val="2FB18F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Typical CONNECTA 2 activities in the infrastructure domain could be the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update/improvement of feasibility studies and designs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(conceptual, preliminary, detailed/main), update existing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CBAs and ESIAs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carry out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 risk and vulnerability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assessments,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gender and human rights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assessments, update/prepare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tender documents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to beneficiaries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during the procurement phase.</a:t>
            </a:r>
          </a:p>
          <a:p>
            <a:pPr marL="285750" indent="-285750" algn="just">
              <a:spcAft>
                <a:spcPts val="18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Connectivity reform measures in transport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 algn="just">
              <a:spcAft>
                <a:spcPts val="1800"/>
              </a:spcAft>
              <a:buClr>
                <a:srgbClr val="2FB18F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Assist in the preparatory work and implementation of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and regional reform measures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including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 technical standards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742950" lvl="1" indent="-285750" algn="just">
              <a:spcAft>
                <a:spcPts val="1800"/>
              </a:spcAft>
              <a:buClr>
                <a:srgbClr val="2FB18F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Typical areas of support could be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safety, resilience, intelligent transport systems, border crossings, transport greening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4A55EBB-DE51-CB91-C587-26E77C2D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3312" y="5940126"/>
            <a:ext cx="544421" cy="506084"/>
          </a:xfrm>
        </p:spPr>
        <p:txBody>
          <a:bodyPr/>
          <a:lstStyle/>
          <a:p>
            <a:r>
              <a:rPr lang="da-DK" sz="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F01C05-7B7D-DB74-207E-E32BDE68730F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C42FB25-A045-BF6B-7970-628D255B9B83}"/>
              </a:ext>
            </a:extLst>
          </p:cNvPr>
          <p:cNvSpPr txBox="1"/>
          <p:nvPr/>
        </p:nvSpPr>
        <p:spPr>
          <a:xfrm>
            <a:off x="858801" y="6054153"/>
            <a:ext cx="29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CONNECTA 2</a:t>
            </a:r>
          </a:p>
        </p:txBody>
      </p:sp>
    </p:spTree>
    <p:extLst>
      <p:ext uri="{BB962C8B-B14F-4D97-AF65-F5344CB8AC3E}">
        <p14:creationId xmlns:p14="http://schemas.microsoft.com/office/powerpoint/2010/main" val="928871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23AAFE-CFD6-C4C1-156A-2E9E490DEA3E}"/>
              </a:ext>
            </a:extLst>
          </p:cNvPr>
          <p:cNvSpPr txBox="1"/>
          <p:nvPr/>
        </p:nvSpPr>
        <p:spPr>
          <a:xfrm>
            <a:off x="782125" y="484635"/>
            <a:ext cx="1151572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2. Difference from the first CONNECTA –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suggested criteria for sub-project eligibility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57D50B-A8F8-5847-F05A-A39277EB3C0E}"/>
              </a:ext>
            </a:extLst>
          </p:cNvPr>
          <p:cNvSpPr txBox="1"/>
          <p:nvPr/>
        </p:nvSpPr>
        <p:spPr>
          <a:xfrm>
            <a:off x="444737" y="1446696"/>
            <a:ext cx="111211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8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Agenda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with key areas of intervention in digital connectivity, access to digital infrastructure and data centres;</a:t>
            </a:r>
          </a:p>
          <a:p>
            <a:pPr marL="285750" indent="-285750" algn="just">
              <a:spcAft>
                <a:spcPts val="18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Clean energy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is prioritised so henceforth there’s much less emphasis on fossil fuels.</a:t>
            </a:r>
          </a:p>
          <a:p>
            <a:pPr marL="285750" indent="-28575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Emphasis on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sustainable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measures. A key word: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sustainable transport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spcAft>
                <a:spcPts val="1800"/>
              </a:spcAft>
              <a:buClr>
                <a:srgbClr val="1C2B54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Gender issues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rights</a:t>
            </a:r>
            <a:r>
              <a:rPr lang="en-GB" b="1" dirty="0">
                <a:solidFill>
                  <a:srgbClr val="1C2B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spcAft>
                <a:spcPts val="1800"/>
              </a:spcAft>
              <a:buClr>
                <a:srgbClr val="1C2B54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 resilience</a:t>
            </a:r>
          </a:p>
          <a:p>
            <a:pPr marL="285750" indent="-285750" algn="just">
              <a:spcAft>
                <a:spcPts val="1800"/>
              </a:spcAft>
              <a:buClr>
                <a:srgbClr val="1C2B54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Criteria for eligibility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 include not just relevance to the EIP and the connectivity transport reform measures but the above factors/key words also.</a:t>
            </a:r>
          </a:p>
          <a:p>
            <a:pPr marL="285750" indent="-285750" algn="just">
              <a:spcAft>
                <a:spcPts val="1800"/>
              </a:spcAft>
              <a:buClr>
                <a:srgbClr val="1C2B5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It will not support PIUs during the construction phases of infrastructure projects. It will not act as construction work supervisor. 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4A55EBB-DE51-CB91-C587-26E77C2D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3312" y="5940126"/>
            <a:ext cx="544421" cy="506084"/>
          </a:xfrm>
        </p:spPr>
        <p:txBody>
          <a:bodyPr/>
          <a:lstStyle/>
          <a:p>
            <a:r>
              <a:rPr lang="da-DK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F01C05-7B7D-DB74-207E-E32BDE68730F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19FA847-2BEA-FB99-E559-EE3BFB9D27DE}"/>
              </a:ext>
            </a:extLst>
          </p:cNvPr>
          <p:cNvSpPr txBox="1"/>
          <p:nvPr/>
        </p:nvSpPr>
        <p:spPr>
          <a:xfrm>
            <a:off x="858801" y="6054153"/>
            <a:ext cx="29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CONNECTA 2</a:t>
            </a:r>
          </a:p>
        </p:txBody>
      </p:sp>
    </p:spTree>
    <p:extLst>
      <p:ext uri="{BB962C8B-B14F-4D97-AF65-F5344CB8AC3E}">
        <p14:creationId xmlns:p14="http://schemas.microsoft.com/office/powerpoint/2010/main" val="1814127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23AAFE-CFD6-C4C1-156A-2E9E490DEA3E}"/>
              </a:ext>
            </a:extLst>
          </p:cNvPr>
          <p:cNvSpPr txBox="1"/>
          <p:nvPr/>
        </p:nvSpPr>
        <p:spPr>
          <a:xfrm>
            <a:off x="782125" y="471605"/>
            <a:ext cx="931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3. Approach to be followed by contracted consortium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4A55EBB-DE51-CB91-C587-26E77C2D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5029" y="5940126"/>
            <a:ext cx="544421" cy="506084"/>
          </a:xfrm>
        </p:spPr>
        <p:txBody>
          <a:bodyPr/>
          <a:lstStyle/>
          <a:p>
            <a:r>
              <a:rPr lang="da-DK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F01C05-7B7D-DB74-207E-E32BDE68730F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C93095C-D966-292E-1BED-9BF8AA1B31EF}"/>
              </a:ext>
            </a:extLst>
          </p:cNvPr>
          <p:cNvSpPr txBox="1"/>
          <p:nvPr/>
        </p:nvSpPr>
        <p:spPr>
          <a:xfrm>
            <a:off x="676275" y="1620812"/>
            <a:ext cx="1112113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to support the team leader on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infrastructure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and to coordinate the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connectivity reform measures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Every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months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hold formal (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minuted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virtual/hybrid meetings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for each ongoing sub-project to monitor progress and deal with any major issues. Brief monthly progress reports will still be submitted.</a:t>
            </a:r>
          </a:p>
          <a:p>
            <a:pPr marL="285750" indent="-28575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Dedicated experts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n-GB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 resilience, gender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rights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issues.</a:t>
            </a:r>
          </a:p>
          <a:p>
            <a:pPr marL="285750" indent="-28575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 separate team handles communication and visibility for the whole project.</a:t>
            </a:r>
          </a:p>
          <a:p>
            <a:pPr marL="285750" indent="-28575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 key advantage of the CONNECTA framework of operation is that it theoretically can mobilise faster than other TA instruments– this was the case for most of the 30 sub-projects of the 1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CONNECTA.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E1E39C-989C-8BFB-632E-7469B7ED6407}"/>
              </a:ext>
            </a:extLst>
          </p:cNvPr>
          <p:cNvSpPr txBox="1"/>
          <p:nvPr/>
        </p:nvSpPr>
        <p:spPr>
          <a:xfrm>
            <a:off x="858801" y="6054153"/>
            <a:ext cx="29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CONNECTA 2</a:t>
            </a:r>
          </a:p>
        </p:txBody>
      </p:sp>
    </p:spTree>
    <p:extLst>
      <p:ext uri="{BB962C8B-B14F-4D97-AF65-F5344CB8AC3E}">
        <p14:creationId xmlns:p14="http://schemas.microsoft.com/office/powerpoint/2010/main" val="150986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23AAFE-CFD6-C4C1-156A-2E9E490DEA3E}"/>
              </a:ext>
            </a:extLst>
          </p:cNvPr>
          <p:cNvSpPr txBox="1"/>
          <p:nvPr/>
        </p:nvSpPr>
        <p:spPr>
          <a:xfrm>
            <a:off x="784626" y="473513"/>
            <a:ext cx="931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4. Organogram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4A55EBB-DE51-CB91-C587-26E77C2D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3312" y="5940126"/>
            <a:ext cx="544421" cy="506084"/>
          </a:xfrm>
        </p:spPr>
        <p:txBody>
          <a:bodyPr/>
          <a:lstStyle/>
          <a:p>
            <a:r>
              <a:rPr lang="da-DK" sz="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F01C05-7B7D-DB74-207E-E32BDE68730F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5CECCE1-BC71-C9A7-B42C-D1AC253D5660}"/>
              </a:ext>
            </a:extLst>
          </p:cNvPr>
          <p:cNvSpPr txBox="1"/>
          <p:nvPr/>
        </p:nvSpPr>
        <p:spPr>
          <a:xfrm>
            <a:off x="858801" y="6054153"/>
            <a:ext cx="29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CONNECTA 2</a:t>
            </a:r>
          </a:p>
        </p:txBody>
      </p:sp>
      <p:pic>
        <p:nvPicPr>
          <p:cNvPr id="3" name="Picture 2" descr="A diagram of a project&#10;&#10;Description automatically generated">
            <a:extLst>
              <a:ext uri="{FF2B5EF4-FFF2-40B4-BE49-F238E27FC236}">
                <a16:creationId xmlns:a16="http://schemas.microsoft.com/office/drawing/2014/main" id="{3384115D-A651-36B2-D2D8-34297155ED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70" y="1529913"/>
            <a:ext cx="11353567" cy="391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04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23AAFE-CFD6-C4C1-156A-2E9E490DEA3E}"/>
              </a:ext>
            </a:extLst>
          </p:cNvPr>
          <p:cNvSpPr txBox="1"/>
          <p:nvPr/>
        </p:nvSpPr>
        <p:spPr>
          <a:xfrm>
            <a:off x="782125" y="486939"/>
            <a:ext cx="931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5. Implementation of sub-projects (assignments)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4A55EBB-DE51-CB91-C587-26E77C2D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4440" y="5940126"/>
            <a:ext cx="544421" cy="506084"/>
          </a:xfrm>
        </p:spPr>
        <p:txBody>
          <a:bodyPr/>
          <a:lstStyle/>
          <a:p>
            <a:r>
              <a:rPr lang="da-DK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F01C05-7B7D-DB74-207E-E32BDE68730F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C93095C-D966-292E-1BED-9BF8AA1B31EF}"/>
              </a:ext>
            </a:extLst>
          </p:cNvPr>
          <p:cNvSpPr txBox="1"/>
          <p:nvPr/>
        </p:nvSpPr>
        <p:spPr>
          <a:xfrm>
            <a:off x="676275" y="1620396"/>
            <a:ext cx="11121132" cy="272382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just">
              <a:spcAft>
                <a:spcPts val="1800"/>
              </a:spcAft>
              <a:buClr>
                <a:srgbClr val="1C2B54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QA manual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issued and distributed within the consortium’s team. Manual sets up framework of operations and of quality assurance process. </a:t>
            </a:r>
          </a:p>
          <a:p>
            <a:pPr marL="285750" indent="-285750" algn="just">
              <a:spcAft>
                <a:spcPts val="1800"/>
              </a:spcAft>
              <a:buClr>
                <a:srgbClr val="1C2B54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/>
                <a:cs typeface="Arial"/>
              </a:rPr>
              <a:t>Reports to be checked </a:t>
            </a:r>
            <a:r>
              <a:rPr lang="en-GB" dirty="0">
                <a:latin typeface="Arial"/>
                <a:cs typeface="Arial"/>
              </a:rPr>
              <a:t>by two other persons before submission to outside parties. Quality control will be further reinforced by the backstopping team.</a:t>
            </a:r>
          </a:p>
          <a:p>
            <a:pPr marL="285750" indent="-285750" algn="just">
              <a:spcAft>
                <a:spcPts val="1800"/>
              </a:spcAft>
              <a:buClr>
                <a:srgbClr val="1C2B54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/>
                <a:cs typeface="Arial"/>
              </a:rPr>
              <a:t>Steering committee for every sub-project. </a:t>
            </a:r>
            <a:r>
              <a:rPr lang="en-GB" dirty="0">
                <a:latin typeface="Arial"/>
                <a:cs typeface="Arial"/>
              </a:rPr>
              <a:t>It’s essential that a decision maker from the beneficiary is a member of this committee.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D7A810-4084-5EEF-630F-CF1F18F25E10}"/>
              </a:ext>
            </a:extLst>
          </p:cNvPr>
          <p:cNvSpPr txBox="1"/>
          <p:nvPr/>
        </p:nvSpPr>
        <p:spPr>
          <a:xfrm>
            <a:off x="858801" y="6054153"/>
            <a:ext cx="29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CONNECTA 2</a:t>
            </a:r>
          </a:p>
        </p:txBody>
      </p:sp>
    </p:spTree>
    <p:extLst>
      <p:ext uri="{BB962C8B-B14F-4D97-AF65-F5344CB8AC3E}">
        <p14:creationId xmlns:p14="http://schemas.microsoft.com/office/powerpoint/2010/main" val="233498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23AAFE-CFD6-C4C1-156A-2E9E490DEA3E}"/>
              </a:ext>
            </a:extLst>
          </p:cNvPr>
          <p:cNvSpPr txBox="1"/>
          <p:nvPr/>
        </p:nvSpPr>
        <p:spPr>
          <a:xfrm>
            <a:off x="782125" y="485452"/>
            <a:ext cx="931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6. Timetable 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4A55EBB-DE51-CB91-C587-26E77C2D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5924" y="5940126"/>
            <a:ext cx="544421" cy="506084"/>
          </a:xfrm>
        </p:spPr>
        <p:txBody>
          <a:bodyPr/>
          <a:lstStyle/>
          <a:p>
            <a:r>
              <a:rPr lang="da-DK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F01C05-7B7D-DB74-207E-E32BDE68730F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C93095C-D966-292E-1BED-9BF8AA1B31EF}"/>
              </a:ext>
            </a:extLst>
          </p:cNvPr>
          <p:cNvSpPr txBox="1"/>
          <p:nvPr/>
        </p:nvSpPr>
        <p:spPr>
          <a:xfrm>
            <a:off x="676275" y="1620396"/>
            <a:ext cx="1112113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800"/>
              </a:spcAft>
              <a:buClr>
                <a:srgbClr val="1C2B54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Duration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of CONNECTA 2 is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 months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with the possibility of extension of time and additional budget.</a:t>
            </a:r>
          </a:p>
          <a:p>
            <a:pPr marL="285750" indent="-285750" algn="just">
              <a:spcAft>
                <a:spcPts val="1800"/>
              </a:spcAft>
              <a:buClr>
                <a:srgbClr val="1C2B5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Inception phase ended with the inception report submitted together with the Communication and Visibility action plan. </a:t>
            </a:r>
          </a:p>
          <a:p>
            <a:pPr marL="285750" indent="-285750" algn="just">
              <a:spcAft>
                <a:spcPts val="1800"/>
              </a:spcAft>
              <a:buClr>
                <a:srgbClr val="1C2B54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CONNECTA 2 website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includes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updated application forms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for CONNECTA 2 assistance.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1137C5-042F-27F6-7E1C-06A03235B3D6}"/>
              </a:ext>
            </a:extLst>
          </p:cNvPr>
          <p:cNvSpPr txBox="1"/>
          <p:nvPr/>
        </p:nvSpPr>
        <p:spPr>
          <a:xfrm>
            <a:off x="858801" y="6054153"/>
            <a:ext cx="29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CONNECTA 2</a:t>
            </a:r>
          </a:p>
        </p:txBody>
      </p:sp>
    </p:spTree>
    <p:extLst>
      <p:ext uri="{BB962C8B-B14F-4D97-AF65-F5344CB8AC3E}">
        <p14:creationId xmlns:p14="http://schemas.microsoft.com/office/powerpoint/2010/main" val="383686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OWI">
  <a:themeElements>
    <a:clrScheme name="COWI">
      <a:dk1>
        <a:srgbClr val="000000"/>
      </a:dk1>
      <a:lt1>
        <a:sysClr val="window" lastClr="FFFFFF"/>
      </a:lt1>
      <a:dk2>
        <a:srgbClr val="58595B"/>
      </a:dk2>
      <a:lt2>
        <a:srgbClr val="D0C7BD"/>
      </a:lt2>
      <a:accent1>
        <a:srgbClr val="435A69"/>
      </a:accent1>
      <a:accent2>
        <a:srgbClr val="9DB8AF"/>
      </a:accent2>
      <a:accent3>
        <a:srgbClr val="F04E23"/>
      </a:accent3>
      <a:accent4>
        <a:srgbClr val="B3D455"/>
      </a:accent4>
      <a:accent5>
        <a:srgbClr val="0A6791"/>
      </a:accent5>
      <a:accent6>
        <a:srgbClr val="FADD89"/>
      </a:accent6>
      <a:hlink>
        <a:srgbClr val="0A6791"/>
      </a:hlink>
      <a:folHlink>
        <a:srgbClr val="FADD89"/>
      </a:folHlink>
    </a:clrScheme>
    <a:fontScheme name="COWI 2013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COWI 201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WI" id="{3EF810B6-9C34-48B2-84FA-930B021477CE}" vid="{225D3465-1CBA-4F69-90F4-DD3C025D570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49C18C053CF154AB294255BFE91F8CA" ma:contentTypeVersion="4" ma:contentTypeDescription="Create a new document." ma:contentTypeScope="" ma:versionID="e83957fa764b09f010ac2ae1009bff1e">
  <xsd:schema xmlns:xsd="http://www.w3.org/2001/XMLSchema" xmlns:xs="http://www.w3.org/2001/XMLSchema" xmlns:p="http://schemas.microsoft.com/office/2006/metadata/properties" xmlns:ns2="8954065e-6ac7-49cf-accc-64911e9feb0d" xmlns:ns3="ef929f4d-1135-4051-b312-765a6ec64ac4" targetNamespace="http://schemas.microsoft.com/office/2006/metadata/properties" ma:root="true" ma:fieldsID="3d2581057a71c56b5afd1dbaf02cb8a0" ns2:_="" ns3:_="">
    <xsd:import namespace="8954065e-6ac7-49cf-accc-64911e9feb0d"/>
    <xsd:import namespace="ef929f4d-1135-4051-b312-765a6ec64a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54065e-6ac7-49cf-accc-64911e9feb0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929f4d-1135-4051-b312-765a6ec64ac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9B9BE9F-55FD-4F5C-A718-9B8C4D0FC5EB}">
  <ds:schemaRefs>
    <ds:schemaRef ds:uri="8954065e-6ac7-49cf-accc-64911e9feb0d"/>
    <ds:schemaRef ds:uri="ef929f4d-1135-4051-b312-765a6ec64ac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D9169263-0B7F-4FF5-B896-7150E774A2A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A18A379-E18C-408A-ACCC-D616A17B9AB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26612</TotalTime>
  <Words>1006</Words>
  <Application>Microsoft Office PowerPoint</Application>
  <PresentationFormat>Widescreen</PresentationFormat>
  <Paragraphs>116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Verdana</vt:lpstr>
      <vt:lpstr>COWI</vt:lpstr>
      <vt:lpstr>Technical Assistance to Connectivity in the Western Balkans - 2  (CONNECTA 2) Brief presentation  18th Transport Facilitation Technical Committee meeting 14.11.2024 Vlorë, Albania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LISTENING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Assistance to Connectivity in the Western Balkans - 2  (CONNECTA 2) Value Proposition</dc:title>
  <dc:creator>Ross Wain</dc:creator>
  <cp:lastModifiedBy>Dusan Savkovic</cp:lastModifiedBy>
  <cp:revision>119</cp:revision>
  <dcterms:created xsi:type="dcterms:W3CDTF">2022-12-13T10:20:41Z</dcterms:created>
  <dcterms:modified xsi:type="dcterms:W3CDTF">2024-11-04T13:04:05Z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0x010100349C18C053CF154AB294255BFE91F8CA</vt:lpwstr>
  </property>
  <property fmtid="{D5CDD505-2E9C-101B-9397-08002B2CF9AE}" pid="3" name="SavedOnce">
    <vt:lpwstr>true</vt:lpwstr>
  </property>
  <property fmtid="{D5CDD505-2E9C-101B-9397-08002B2CF9AE}" pid="4" name="ClassificationContentMarkingFooterLocations">
    <vt:lpwstr>COWI:10</vt:lpwstr>
  </property>
  <property fmtid="{D5CDD505-2E9C-101B-9397-08002B2CF9AE}" pid="5" name="ClassificationContentMarkingFooterText">
    <vt:lpwstr>Mott MacDonald Public</vt:lpwstr>
  </property>
  <property fmtid="{D5CDD505-2E9C-101B-9397-08002B2CF9AE}" pid="6" name="MSIP_Label_1c827c5f-d77d-468f-a3c3-decabf6606dc_Enabled">
    <vt:lpwstr>true</vt:lpwstr>
  </property>
  <property fmtid="{D5CDD505-2E9C-101B-9397-08002B2CF9AE}" pid="7" name="MSIP_Label_1c827c5f-d77d-468f-a3c3-decabf6606dc_SetDate">
    <vt:lpwstr>2024-04-17T07:47:48Z</vt:lpwstr>
  </property>
  <property fmtid="{D5CDD505-2E9C-101B-9397-08002B2CF9AE}" pid="8" name="MSIP_Label_1c827c5f-d77d-468f-a3c3-decabf6606dc_Method">
    <vt:lpwstr>Privileged</vt:lpwstr>
  </property>
  <property fmtid="{D5CDD505-2E9C-101B-9397-08002B2CF9AE}" pid="9" name="MSIP_Label_1c827c5f-d77d-468f-a3c3-decabf6606dc_Name">
    <vt:lpwstr>NON-BUSINESS</vt:lpwstr>
  </property>
  <property fmtid="{D5CDD505-2E9C-101B-9397-08002B2CF9AE}" pid="10" name="MSIP_Label_1c827c5f-d77d-468f-a3c3-decabf6606dc_SiteId">
    <vt:lpwstr>a2bed0c4-5957-4f73-b0c2-a811407590fb</vt:lpwstr>
  </property>
  <property fmtid="{D5CDD505-2E9C-101B-9397-08002B2CF9AE}" pid="11" name="MSIP_Label_1c827c5f-d77d-468f-a3c3-decabf6606dc_ActionId">
    <vt:lpwstr>03c5a3f4-4cbe-4272-8c09-8126a08cbd19</vt:lpwstr>
  </property>
  <property fmtid="{D5CDD505-2E9C-101B-9397-08002B2CF9AE}" pid="12" name="MSIP_Label_1c827c5f-d77d-468f-a3c3-decabf6606dc_ContentBits">
    <vt:lpwstr>0</vt:lpwstr>
  </property>
</Properties>
</file>